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A734-F8C2-23CA-AC14-658A910E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92C285-EEA2-91C1-B0B6-5A4ADB3775F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예배의 기쁨</a:t>
            </a:r>
          </a:p>
          <a:p>
            <a:pPr fontAlgn="base"/>
            <a:r>
              <a:rPr lang="ko-KR" altLang="en-US" sz="3200" dirty="0"/>
              <a:t>고라 자손의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</a:t>
            </a:r>
            <a:r>
              <a:rPr lang="ko-KR" altLang="en-US" sz="3200" dirty="0" err="1"/>
              <a:t>깃딧에</a:t>
            </a:r>
            <a:r>
              <a:rPr lang="ko-KR" altLang="en-US" sz="3200" dirty="0"/>
              <a:t>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만군의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계신 곳이 얼마나 사랑스러운지요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영혼이 주님의 궁전 뜰을 그리워하고 사모합니다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마음도 이 몸도</a:t>
            </a:r>
            <a:r>
              <a:rPr lang="en-US" altLang="ko-KR" sz="3200" dirty="0"/>
              <a:t>, </a:t>
            </a:r>
            <a:r>
              <a:rPr lang="ko-KR" altLang="en-US" sz="3200" dirty="0"/>
              <a:t>살아 계신 하나님께 기쁨의 노래 부릅니다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만군의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왕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참새도 주님의 제단 곁에서 제 집을 짓고</a:t>
            </a:r>
            <a:r>
              <a:rPr lang="en-US" altLang="ko-KR" sz="3200" dirty="0"/>
              <a:t>, </a:t>
            </a:r>
            <a:r>
              <a:rPr lang="ko-KR" altLang="en-US" sz="3200" dirty="0"/>
              <a:t>제비도 새끼 칠 보금자리를 얻습니다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8184B-3C68-2426-BA16-F8783C0C89B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9A419-4F8F-868C-6018-428668E0FD3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304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15531-851E-BF21-A437-B14357CE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6B9668-5258-57C2-CD55-3F33508BB37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주님의 집에 사는 사람들은 복됩니다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영원토록 주님을 찬양합니다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주시는 힘을 얻고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이미 시온의 순례길에 오른 사람들은 복이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그들이 </a:t>
            </a:r>
            <a:r>
              <a:rPr lang="en-US" altLang="ko-KR" sz="3200" dirty="0"/>
              <a:t>'</a:t>
            </a:r>
            <a:r>
              <a:rPr lang="ko-KR" altLang="en-US" sz="3200" dirty="0"/>
              <a:t>눈물 골짜기</a:t>
            </a:r>
            <a:r>
              <a:rPr lang="en-US" altLang="ko-KR" sz="3200" dirty="0"/>
              <a:t>'</a:t>
            </a:r>
            <a:r>
              <a:rPr lang="ko-KR" altLang="en-US" sz="3200" dirty="0"/>
              <a:t>를 지나갈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샘물이 솟아서 마실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가을비도 샘물을 가득 채울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그들은 힘을 얻고 더 얻으며 올라가서</a:t>
            </a:r>
            <a:r>
              <a:rPr lang="en-US" altLang="ko-KR" sz="3200" dirty="0"/>
              <a:t>, </a:t>
            </a:r>
            <a:r>
              <a:rPr lang="ko-KR" altLang="en-US" sz="3200" dirty="0"/>
              <a:t>시온에서 하나님을 </a:t>
            </a:r>
            <a:r>
              <a:rPr lang="ko-KR" altLang="en-US" sz="3200" dirty="0" err="1"/>
              <a:t>우러러뵐</a:t>
            </a:r>
            <a:r>
              <a:rPr lang="ko-KR" altLang="en-US" sz="3200" dirty="0"/>
              <a:t>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 만군의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기도를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귀를 기울여 주십시오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08EF4C-CBA1-5D32-2CCD-DB9AE4BC1B9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7DE26-375A-B457-C2CB-6253530BDAA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4631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9   </a:t>
            </a:r>
            <a:r>
              <a:rPr lang="ko-KR" altLang="en-US" sz="3200"/>
              <a:t>우리의 </a:t>
            </a:r>
            <a:r>
              <a:rPr lang="ko-KR" altLang="en-US" sz="3200" dirty="0" err="1"/>
              <a:t>방패이신</a:t>
            </a:r>
            <a:r>
              <a:rPr lang="ko-KR" altLang="en-US" sz="3200" dirty="0"/>
              <a:t>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기름을 부어 주신 사람을 돌보아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집 뜰 안에서 지내는 하루가 다른 곳에서 지내는 천 날보다 낫기에</a:t>
            </a:r>
            <a:r>
              <a:rPr lang="en-US" altLang="ko-KR" sz="3200" dirty="0"/>
              <a:t>, </a:t>
            </a:r>
            <a:r>
              <a:rPr lang="ko-KR" altLang="en-US" sz="3200" dirty="0"/>
              <a:t>악인의 장막에서 살기보다는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집 문지기로 있는 것이 더 좋습니다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 하나님은 태양과 방패이시기에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은혜와 영예를 내려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정직한 사람에게 좋은 것을 아낌없이 내려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만군의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신뢰하는 사람에게 복이 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123878</TotalTime>
  <Words>326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10971</cp:revision>
  <dcterms:created xsi:type="dcterms:W3CDTF">2020-04-21T04:48:11Z</dcterms:created>
  <dcterms:modified xsi:type="dcterms:W3CDTF">2026-06-20T23:38:17Z</dcterms:modified>
</cp:coreProperties>
</file>