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E901-31BA-2635-EDC4-A3E44039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40C4DC-8284-92A5-5A3F-1E234AE04B2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아무도 하나님을 무시하지 못한다</a:t>
            </a:r>
            <a:r>
              <a:rPr lang="en-US" altLang="ko-KR" sz="3200" dirty="0">
                <a:solidFill>
                  <a:srgbClr val="FFFF00"/>
                </a:solidFill>
              </a:rPr>
              <a:t>(</a:t>
            </a:r>
            <a:r>
              <a:rPr lang="ko-KR" altLang="en-US" sz="3200" dirty="0">
                <a:solidFill>
                  <a:srgbClr val="FFFF00"/>
                </a:solidFill>
              </a:rPr>
              <a:t>시 </a:t>
            </a:r>
            <a:r>
              <a:rPr lang="en-US" altLang="ko-KR" sz="3200" dirty="0">
                <a:solidFill>
                  <a:srgbClr val="FFFF00"/>
                </a:solidFill>
              </a:rPr>
              <a:t>14)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마할랏에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어리석은 사람은 마음 속으로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하나님이 없다</a:t>
            </a:r>
            <a:r>
              <a:rPr lang="en-US" altLang="ko-KR" sz="3200" dirty="0"/>
              <a:t>" </a:t>
            </a:r>
            <a:r>
              <a:rPr lang="ko-KR" altLang="en-US" sz="3200" dirty="0"/>
              <a:t>하는구나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한결같이 썩어서 더러우니</a:t>
            </a:r>
            <a:r>
              <a:rPr lang="en-US" altLang="ko-KR" sz="3200" dirty="0"/>
              <a:t>, </a:t>
            </a:r>
            <a:r>
              <a:rPr lang="ko-KR" altLang="en-US" sz="3200" dirty="0"/>
              <a:t>바른 일 하는 사람 아무도 없구나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하나님께서는 하늘에서 사람을 굽어보시면서</a:t>
            </a:r>
            <a:r>
              <a:rPr lang="en-US" altLang="ko-KR" sz="3200" dirty="0"/>
              <a:t>, </a:t>
            </a:r>
            <a:r>
              <a:rPr lang="ko-KR" altLang="en-US" sz="3200" dirty="0"/>
              <a:t>지혜로운 사람이 있는지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찾는 사람이 있는지를 살펴보신다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너희 모두는 다른 길로 빗나가서 하나같이 썩었으니</a:t>
            </a:r>
            <a:r>
              <a:rPr lang="en-US" altLang="ko-KR" sz="3200" dirty="0"/>
              <a:t>, </a:t>
            </a:r>
            <a:r>
              <a:rPr lang="ko-KR" altLang="en-US" sz="3200" dirty="0"/>
              <a:t>착한 일 하는 사람이 하나도 없구나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509C0-C1C9-12D8-DD3E-6C32718582E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CF1B1-678A-8515-F024-CF505574852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261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죄악을 행하는 자는 다 무지한 자냐</a:t>
            </a:r>
            <a:r>
              <a:rPr lang="en-US" altLang="ko-KR" sz="3200" dirty="0"/>
              <a:t>? </a:t>
            </a:r>
            <a:r>
              <a:rPr lang="ko-KR" altLang="en-US" sz="3200" dirty="0"/>
              <a:t>그들이 </a:t>
            </a:r>
            <a:r>
              <a:rPr lang="ko-KR" altLang="en-US" sz="3200" dirty="0" err="1"/>
              <a:t>밥먹듯이</a:t>
            </a:r>
            <a:r>
              <a:rPr lang="ko-KR" altLang="en-US" sz="3200" dirty="0"/>
              <a:t> 내 백성을 먹으면서 나 하나님을 부르지 않는구나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하나님이 경건하지 못한 자들의 뼈를 흩으셨기에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두려움이 없는 곳에서도 크게 두려워할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그들을 물리치셨으니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수치를 당할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시온에서 나오셔서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이스라엘을 구원해 주십시오</a:t>
            </a:r>
            <a:r>
              <a:rPr lang="en-US" altLang="ko-KR" sz="3200" dirty="0"/>
              <a:t>! </a:t>
            </a:r>
            <a:r>
              <a:rPr lang="ko-KR" altLang="en-US" sz="3200" dirty="0"/>
              <a:t>하나님께서 당신의 백성을 그들의 땅으로 </a:t>
            </a:r>
            <a:r>
              <a:rPr lang="ko-KR" altLang="en-US" sz="3200" dirty="0" err="1"/>
              <a:t>되돌려보내실</a:t>
            </a:r>
            <a:r>
              <a:rPr lang="ko-KR" altLang="en-US" sz="3200" dirty="0"/>
              <a:t>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야곱은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이스라엘은 즐거워할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123654</TotalTime>
  <Words>240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10940</cp:revision>
  <dcterms:created xsi:type="dcterms:W3CDTF">2020-04-21T04:48:11Z</dcterms:created>
  <dcterms:modified xsi:type="dcterms:W3CDTF">2026-06-16T09:19:55Z</dcterms:modified>
</cp:coreProperties>
</file>