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A5B6-8B69-6A40-176B-6BF07E26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D5FEA9-CF9B-E2EE-CA9A-8AE48587ACE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주님이 선택한 왕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어찌하여 뭇 나라가 술렁거리며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뭇 민족이 헛된 일을 꾸미는가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어찌하여 세상의 임금들이 전선을 펼치고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통치자들이 음모를 함께 꾸며 주님을 거역하고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주님과 그의 기름 부음 받은 이를 거역하면서 이르기를</a:t>
            </a:r>
          </a:p>
          <a:p>
            <a:pPr fontAlgn="base"/>
            <a:r>
              <a:rPr lang="en-US" altLang="ko-KR" sz="3200" dirty="0"/>
              <a:t>3   "</a:t>
            </a:r>
            <a:r>
              <a:rPr lang="ko-KR" altLang="en-US" sz="3200" dirty="0"/>
              <a:t>이 족쇄를 벗어 던지자</a:t>
            </a:r>
            <a:r>
              <a:rPr lang="en-US" altLang="ko-KR" sz="3200" dirty="0"/>
              <a:t>. </a:t>
            </a:r>
            <a:r>
              <a:rPr lang="ko-KR" altLang="en-US" sz="3200" dirty="0"/>
              <a:t>이 사슬을 끊어 버리자</a:t>
            </a:r>
            <a:r>
              <a:rPr lang="en-US" altLang="ko-KR" sz="3200" dirty="0"/>
              <a:t>" </a:t>
            </a:r>
            <a:r>
              <a:rPr lang="ko-KR" altLang="en-US" sz="3200" dirty="0"/>
              <a:t>하는가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하늘 보좌에 앉으신 이가 웃으신다</a:t>
            </a:r>
            <a:r>
              <a:rPr lang="en-US" altLang="ko-KR" sz="3200" dirty="0"/>
              <a:t>. </a:t>
            </a:r>
            <a:r>
              <a:rPr lang="ko-KR" altLang="en-US" sz="3200" dirty="0"/>
              <a:t>내 주님께서 그들을 비웃으신다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F9894-5800-1B6A-92C8-0EB3453679D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72355-404C-F009-87CC-9658F3F5F29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6281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85BD7-05A7-A6BD-BAF1-BDB99FDC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F87366-E0DD-7619-A277-0F37F6233AA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마침내 주님께서 분을 내고 진노하셔서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그들에게 호령하시며 이르시기를</a:t>
            </a:r>
          </a:p>
          <a:p>
            <a:pPr fontAlgn="base"/>
            <a:r>
              <a:rPr lang="en-US" altLang="ko-KR" sz="3200" dirty="0"/>
              <a:t>6   "</a:t>
            </a:r>
            <a:r>
              <a:rPr lang="ko-KR" altLang="en-US" sz="3200" dirty="0"/>
              <a:t>내가 나의 거룩한 산 시온 산에 </a:t>
            </a:r>
            <a:r>
              <a:rPr lang="en-US" altLang="ko-KR" sz="3200" dirty="0"/>
              <a:t>'</a:t>
            </a:r>
            <a:r>
              <a:rPr lang="ko-KR" altLang="en-US" sz="3200" dirty="0"/>
              <a:t>나의 왕</a:t>
            </a:r>
            <a:r>
              <a:rPr lang="en-US" altLang="ko-KR" sz="3200" dirty="0"/>
              <a:t>'</a:t>
            </a:r>
            <a:r>
              <a:rPr lang="ko-KR" altLang="en-US" sz="3200" dirty="0"/>
              <a:t>을 세웠다</a:t>
            </a:r>
            <a:r>
              <a:rPr lang="en-US" altLang="ko-KR" sz="3200" dirty="0"/>
              <a:t>" </a:t>
            </a:r>
            <a:r>
              <a:rPr lang="ko-KR" altLang="en-US" sz="3200" dirty="0"/>
              <a:t>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"</a:t>
            </a:r>
            <a:r>
              <a:rPr lang="ko-KR" altLang="en-US" sz="3200" dirty="0"/>
              <a:t>나 이제 주님께서 내리신 칙령을 선포한다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나에게 이르시기를 </a:t>
            </a:r>
            <a:r>
              <a:rPr lang="en-US" altLang="ko-KR" sz="3200" dirty="0"/>
              <a:t>'</a:t>
            </a:r>
            <a:r>
              <a:rPr lang="ko-KR" altLang="en-US" sz="3200" dirty="0"/>
              <a:t>너는 내 아들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오늘 너를 낳았다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내게 청하여라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뭇 나라를 유산으로 주겠다</a:t>
            </a:r>
            <a:r>
              <a:rPr lang="en-US" altLang="ko-KR" sz="3200" dirty="0"/>
              <a:t>. </a:t>
            </a:r>
            <a:r>
              <a:rPr lang="ko-KR" altLang="en-US" sz="3200" dirty="0"/>
              <a:t>땅 이 끝에서 저 끝까지 너의 소유가 되게 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네가 그들을 철퇴로 부수며</a:t>
            </a:r>
            <a:r>
              <a:rPr lang="en-US" altLang="ko-KR" sz="3200" dirty="0"/>
              <a:t>, </a:t>
            </a:r>
            <a:r>
              <a:rPr lang="ko-KR" altLang="en-US" sz="3200" dirty="0"/>
              <a:t>질그릇 부수듯이 부술 것이다</a:t>
            </a:r>
            <a:r>
              <a:rPr lang="en-US" altLang="ko-KR" sz="3200" dirty="0"/>
              <a:t>' </a:t>
            </a:r>
            <a:r>
              <a:rPr lang="ko-KR" altLang="en-US" sz="3200" dirty="0"/>
              <a:t>하셨다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1EEB-9C42-C9A6-0112-7BCD57EE72C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67B89-02B7-9B88-C88C-A2CD1107CFA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3440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그러므로 이제</a:t>
            </a:r>
            <a:r>
              <a:rPr lang="en-US" altLang="ko-KR" sz="3200" dirty="0"/>
              <a:t>, </a:t>
            </a:r>
            <a:r>
              <a:rPr lang="ko-KR" altLang="en-US" sz="3200" dirty="0"/>
              <a:t>왕들아</a:t>
            </a:r>
            <a:r>
              <a:rPr lang="en-US" altLang="ko-KR" sz="3200" dirty="0"/>
              <a:t>, </a:t>
            </a:r>
            <a:r>
              <a:rPr lang="ko-KR" altLang="en-US" sz="3200" dirty="0"/>
              <a:t>지혜롭게 행동하여라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세상의 통치자들아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경고하는 이 말을 받아들여라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두려운 마음으로 주님을 섬기고</a:t>
            </a:r>
            <a:r>
              <a:rPr lang="en-US" altLang="ko-KR" sz="3200" dirty="0"/>
              <a:t>, </a:t>
            </a:r>
            <a:r>
              <a:rPr lang="ko-KR" altLang="en-US" sz="3200" dirty="0"/>
              <a:t>떨리는 마음으로 주님을 찬양하여라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그의 아들에게 입맞추어라</a:t>
            </a:r>
            <a:r>
              <a:rPr lang="en-US" altLang="ko-KR" sz="3200" dirty="0"/>
              <a:t>. </a:t>
            </a:r>
            <a:r>
              <a:rPr lang="ko-KR" altLang="en-US" sz="3200" dirty="0"/>
              <a:t>그렇지 않으면 그가 진노하실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</a:t>
            </a:r>
            <a:r>
              <a:rPr lang="en-US" altLang="ko-KR" sz="3200" dirty="0"/>
              <a:t>, </a:t>
            </a:r>
            <a:r>
              <a:rPr lang="ko-KR" altLang="en-US" sz="3200" dirty="0"/>
              <a:t>걸어가는 그 길에서 망할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그의 진노하심이 </a:t>
            </a:r>
            <a:r>
              <a:rPr lang="ko-KR" altLang="en-US" sz="3200" dirty="0" err="1"/>
              <a:t>지체없이</a:t>
            </a:r>
            <a:r>
              <a:rPr lang="ko-KR" altLang="en-US" sz="3200" dirty="0"/>
              <a:t> 너희에게 이를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주님께로 피신하는 사람은 모두 복을 받을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123329</TotalTime>
  <Words>314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10888</cp:revision>
  <dcterms:created xsi:type="dcterms:W3CDTF">2020-04-21T04:48:11Z</dcterms:created>
  <dcterms:modified xsi:type="dcterms:W3CDTF">2026-06-06T23:26:53Z</dcterms:modified>
</cp:coreProperties>
</file>