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2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BA59-113A-8A93-E2F1-5B0D04D0C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7365FF-4F11-8DC5-8ECE-14A82354971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주님께 찬양하여라</a:t>
            </a:r>
          </a:p>
          <a:p>
            <a:pPr fontAlgn="base"/>
            <a:r>
              <a:rPr lang="ko-KR" altLang="en-US" sz="3200" dirty="0"/>
              <a:t>안식일에 부르는 </a:t>
            </a:r>
            <a:r>
              <a:rPr lang="ko-KR" altLang="en-US" sz="3200" dirty="0" err="1"/>
              <a:t>찬송시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가장 높으신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감사를 드리며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 이름을 노래하는 것이 좋습니다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아침에 주님의 사랑을 알리며</a:t>
            </a:r>
            <a:r>
              <a:rPr lang="en-US" altLang="ko-KR" sz="3200" dirty="0"/>
              <a:t>, </a:t>
            </a:r>
            <a:r>
              <a:rPr lang="ko-KR" altLang="en-US" sz="3200" dirty="0"/>
              <a:t>밤마다 주님의 성실하심을 알리는 일이 좋습니다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열 줄 현악기와 거문고를 타며 수금 가락에 맞추어서 노래하는 것이 좋습니다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하신 일을 생각하면 기쁩니다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손수 이루신 업적을 기억하면서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환성을 올립니다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27695-7607-95D6-CDE4-2740529A343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1BDC7-E148-A489-11C0-25D6EEB7A99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1803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2C31-8776-A2FB-B9CC-B22BB37CF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07AB71-A902-907D-EA35-59EB26663BB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하신 일이 어찌 이렇게도 큽니까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주님의 생각이 어찌 이다지도 깊습니까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우둔한 자가 이것을 알지 못하고</a:t>
            </a:r>
            <a:r>
              <a:rPr lang="en-US" altLang="ko-KR" sz="3200" dirty="0"/>
              <a:t>, </a:t>
            </a:r>
            <a:r>
              <a:rPr lang="ko-KR" altLang="en-US" sz="3200" dirty="0"/>
              <a:t>미련한 자가 이것을 깨닫지 못합니다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악인들이 풀처럼 돋아나고</a:t>
            </a:r>
            <a:r>
              <a:rPr lang="en-US" altLang="ko-KR" sz="3200" dirty="0"/>
              <a:t>, </a:t>
            </a:r>
            <a:r>
              <a:rPr lang="ko-KR" altLang="en-US" sz="3200" dirty="0"/>
              <a:t>사악한 자들이 꽃처럼 피어나더라도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영원히 멸망하고 말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그러나 주님은 영원히 높임을 받으실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저 원수들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저 원수들은 기필코 멸망하고 말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사악한 자들은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CD971-B175-3E64-FF7A-D30ED2078C1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CB693-5443-3F00-9139-D38EB89A925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2447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D5D17-F4E2-E1EE-5E31-D64FDC6D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E2D17F-4451-EA50-CC0E-E602915A0A7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모두 흩어지고 말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그러나 주님은 나를 들소처럼 강하게 만드시고 신선한 기름을 부어 새롭게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나를 엿보던 자들이 멸망하는 것을 내가 눈으로 똑똑히 보며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거슬러서 일어서는 자들이 넘어지는 소리를 이 귀로 똑똑히 들었습니다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의인은 종려나무처럼 우거지고</a:t>
            </a:r>
            <a:r>
              <a:rPr lang="en-US" altLang="ko-KR" sz="3200" dirty="0"/>
              <a:t>, </a:t>
            </a:r>
            <a:r>
              <a:rPr lang="ko-KR" altLang="en-US" sz="3200" dirty="0"/>
              <a:t>레바논의 </a:t>
            </a:r>
            <a:r>
              <a:rPr lang="ko-KR" altLang="en-US" sz="3200" dirty="0" err="1"/>
              <a:t>백향목처럼</a:t>
            </a:r>
            <a:r>
              <a:rPr lang="ko-KR" altLang="en-US" sz="3200" dirty="0"/>
              <a:t> 높이 치솟을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주님의 집에 뿌리를 내렸으니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 하나님의 뜰에서 크게 번성할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늙어서도 여전히 열매를 맺으며</a:t>
            </a:r>
            <a:r>
              <a:rPr lang="en-US" altLang="ko-KR" sz="3200" dirty="0"/>
              <a:t>, </a:t>
            </a:r>
            <a:r>
              <a:rPr lang="ko-KR" altLang="en-US" sz="3200" dirty="0"/>
              <a:t>진액이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ADCF-1A30-36B2-0904-857461E590D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201A8-EEDE-2586-D2C6-16FFD878C87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5784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넘치고</a:t>
            </a:r>
            <a:r>
              <a:rPr lang="en-US" altLang="ko-KR" sz="3200" dirty="0"/>
              <a:t>, </a:t>
            </a:r>
            <a:r>
              <a:rPr lang="ko-KR" altLang="en-US" sz="3200" dirty="0"/>
              <a:t>항상 푸르를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그리하여 주님의 올곧으심을 나타낼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나의 </a:t>
            </a:r>
            <a:r>
              <a:rPr lang="ko-KR" altLang="en-US" sz="3200" dirty="0" err="1"/>
              <a:t>반석이시요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그에게는 불의가 없으시다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123922</TotalTime>
  <Words>337</Words>
  <Application>Microsoft Office PowerPoint</Application>
  <PresentationFormat>화면 슬라이드 쇼(4:3)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10979</cp:revision>
  <dcterms:created xsi:type="dcterms:W3CDTF">2020-04-21T04:48:11Z</dcterms:created>
  <dcterms:modified xsi:type="dcterms:W3CDTF">2026-06-22T11:53:53Z</dcterms:modified>
</cp:coreProperties>
</file>