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56" r:id="rId8"/>
    <p:sldId id="384" r:id="rId9"/>
    <p:sldId id="410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욥기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37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endParaRPr lang="en-US" altLang="ko-KR" sz="28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15DEB-77B0-A2D7-CD95-ED6991297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38DB360-F781-998A-9B77-10F9CBE1174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폭풍이 나의 마음을 거세게 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네 분은 모두 하나님의 음성을 들으십시오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그분의 입에서 나오는 천둥과 같은 소리를 들으십시오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하나님이 하늘을 가로지르시면서</a:t>
            </a:r>
            <a:r>
              <a:rPr lang="en-US" altLang="ko-KR" sz="3200" dirty="0"/>
              <a:t>, </a:t>
            </a:r>
            <a:r>
              <a:rPr lang="ko-KR" altLang="en-US" sz="3200" dirty="0"/>
              <a:t>번개를 땅 이 끝에서 저 끝으로 가로지르게 하십니다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천둥과 같은 하나님의 음성이 들립니다</a:t>
            </a:r>
            <a:r>
              <a:rPr lang="en-US" altLang="ko-KR" sz="3200" dirty="0"/>
              <a:t>. </a:t>
            </a:r>
            <a:r>
              <a:rPr lang="ko-KR" altLang="en-US" sz="3200" dirty="0"/>
              <a:t>번갯불이 번쩍이고 나면</a:t>
            </a:r>
            <a:r>
              <a:rPr lang="en-US" altLang="ko-KR" sz="3200" dirty="0"/>
              <a:t>, </a:t>
            </a:r>
            <a:r>
              <a:rPr lang="ko-KR" altLang="en-US" sz="3200" dirty="0"/>
              <a:t>그 위엄찬 천둥소리가 울립니다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하나님이 명하시면</a:t>
            </a:r>
            <a:r>
              <a:rPr lang="en-US" altLang="ko-KR" sz="3200" dirty="0"/>
              <a:t>, </a:t>
            </a:r>
            <a:r>
              <a:rPr lang="ko-KR" altLang="en-US" sz="3200" dirty="0"/>
              <a:t>놀라운 일들이 벌어집니다</a:t>
            </a:r>
            <a:r>
              <a:rPr lang="en-US" altLang="ko-KR" sz="3200" dirty="0"/>
              <a:t>. </a:t>
            </a:r>
            <a:r>
              <a:rPr lang="ko-KR" altLang="en-US" sz="3200" dirty="0"/>
              <a:t>도저히 이해할 수 없는 신기한 일들이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BA66B8-E66A-DD80-524B-3262E65586A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0A98C-A8A8-0063-34BC-1373C5D6F92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3308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37E4F-0279-FCEC-05F4-63935D544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136DB0C-E9BC-4987-14A0-0D30920B3F1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일어납니다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눈에게 명하시면 땅에 눈이 내리고</a:t>
            </a:r>
            <a:r>
              <a:rPr lang="en-US" altLang="ko-KR" sz="3200" dirty="0"/>
              <a:t>, </a:t>
            </a:r>
            <a:r>
              <a:rPr lang="ko-KR" altLang="en-US" sz="3200" dirty="0"/>
              <a:t>소나기에게 명하시면 땅이 소나기로 젖습니다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눈이나 비가 내리면</a:t>
            </a:r>
            <a:r>
              <a:rPr lang="en-US" altLang="ko-KR" sz="3200" dirty="0"/>
              <a:t>, </a:t>
            </a:r>
            <a:r>
              <a:rPr lang="ko-KR" altLang="en-US" sz="3200" dirty="0"/>
              <a:t>사람들은 하던 일을 멈추고 하나님이 하시는 일을 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짐승들도 굴로 들어가서</a:t>
            </a:r>
            <a:r>
              <a:rPr lang="en-US" altLang="ko-KR" sz="3200" dirty="0"/>
              <a:t>, </a:t>
            </a:r>
            <a:r>
              <a:rPr lang="ko-KR" altLang="en-US" sz="3200" dirty="0"/>
              <a:t>거기에서 눈비를 피합니다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남풍은 폭풍을 몰고 오고</a:t>
            </a:r>
            <a:r>
              <a:rPr lang="en-US" altLang="ko-KR" sz="3200" dirty="0"/>
              <a:t>, </a:t>
            </a:r>
            <a:r>
              <a:rPr lang="ko-KR" altLang="en-US" sz="3200" dirty="0"/>
              <a:t>북풍은 찬바람을 몰고 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하나님이 쉬시는 숨으로 물이 얼고</a:t>
            </a:r>
            <a:r>
              <a:rPr lang="en-US" altLang="ko-KR" sz="3200" dirty="0"/>
              <a:t>, </a:t>
            </a:r>
            <a:r>
              <a:rPr lang="ko-KR" altLang="en-US" sz="3200" dirty="0"/>
              <a:t>넓은 바다까지도 꽁꽁 얼어 버립니다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E55BE9-A2A0-D6E6-6257-04F5419B6AAF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4FE8A-149B-E7D8-2F2F-96B4D2582219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162055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4E7F7-69AF-7E70-B6B3-244F41B67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E997B9C-9647-A6DA-8761-2F791D72148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그가 또 짙은 구름에 물기를 가득 실어서</a:t>
            </a:r>
            <a:r>
              <a:rPr lang="en-US" altLang="ko-KR" sz="3200" dirty="0"/>
              <a:t>, </a:t>
            </a:r>
            <a:r>
              <a:rPr lang="ko-KR" altLang="en-US" sz="3200" dirty="0"/>
              <a:t>구름 속에서 번갯불이 번쩍이게 하십니다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구름은 하나님의 명을 따라서 뭉게뭉게 떠다니며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하나님이 명하신 모든 것을 이 땅 위의 </a:t>
            </a:r>
            <a:r>
              <a:rPr lang="ko-KR" altLang="en-US" sz="3200" dirty="0" err="1"/>
              <a:t>어디에서든지</a:t>
            </a:r>
            <a:r>
              <a:rPr lang="ko-KR" altLang="en-US" sz="3200" dirty="0"/>
              <a:t> 이루려고 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하나님은 땅에 물을 주시려고 비를 내리십니다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사람을 벌하실 때에도 비를 내리시고</a:t>
            </a:r>
            <a:r>
              <a:rPr lang="en-US" altLang="ko-KR" sz="3200" dirty="0"/>
              <a:t>, </a:t>
            </a:r>
            <a:r>
              <a:rPr lang="ko-KR" altLang="en-US" sz="3200" dirty="0"/>
              <a:t>사람에게 은총을 베푸실 때에도 비를 내리십니다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어른은 이 말을 귀담아 들으십시오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정신을 가다듬어서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하나님이 하시는 신기한 일들을 곰곰이 생각해 보십시오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BF69D4-02C0-0A90-C869-790F9C8BC58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C04E8-97EC-86C2-618A-80377BE0ECD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8795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00A02-8C2A-46A2-0A23-8AD13C9F2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C3AF18-133A-48C2-2023-F93D76C67AA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하나님이 어떻게 명하시는지</a:t>
            </a:r>
            <a:r>
              <a:rPr lang="en-US" altLang="ko-KR" sz="3200" dirty="0"/>
              <a:t>, </a:t>
            </a:r>
            <a:r>
              <a:rPr lang="ko-KR" altLang="en-US" sz="3200" dirty="0"/>
              <a:t>그 구름 속에서 어떻게 번갯불이 번쩍이게 하시는지를 아십니까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구름이 어떻게 하늘에 떠 있는지를 아십니까</a:t>
            </a:r>
            <a:r>
              <a:rPr lang="en-US" altLang="ko-KR" sz="3200" dirty="0"/>
              <a:t>? </a:t>
            </a:r>
            <a:r>
              <a:rPr lang="ko-KR" altLang="en-US" sz="3200" dirty="0"/>
              <a:t>하나님의 이 놀라운 솜씨를 알기라도 하십니까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모르실 것입니다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뜨거운 남풍이 땅을 말릴 때에</a:t>
            </a:r>
            <a:r>
              <a:rPr lang="en-US" altLang="ko-KR" sz="3200" dirty="0"/>
              <a:t>, </a:t>
            </a:r>
            <a:r>
              <a:rPr lang="ko-KR" altLang="en-US" sz="3200" dirty="0"/>
              <a:t>그 더위 때문에 </a:t>
            </a:r>
            <a:r>
              <a:rPr lang="ko-KR" altLang="en-US" sz="3200" dirty="0" err="1"/>
              <a:t>고통스러워하신</a:t>
            </a:r>
            <a:r>
              <a:rPr lang="ko-KR" altLang="en-US" sz="3200" dirty="0"/>
              <a:t> 것이 고작일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어른께서 하나님을 도와서 하늘을 펴실 수 있습니까</a:t>
            </a:r>
            <a:r>
              <a:rPr lang="en-US" altLang="ko-KR" sz="3200" dirty="0"/>
              <a:t>? </a:t>
            </a:r>
            <a:r>
              <a:rPr lang="ko-KR" altLang="en-US" sz="3200" dirty="0"/>
              <a:t>하늘을 번쩍이는 놋거울처럼 만드실 수 있습니까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어디 한 번 말씀하여 보십시오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59A43A-8F3F-5039-551D-AC8AE4BBD58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42030-6DA9-C3D7-BA6B-707583B029E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01206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82D80-54B3-946A-0A7C-AEED00A60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CBB7C8-1516-08C2-38E6-5A934F7AFA46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뭐라고 말씀드려야 할지를 우리에게 가르쳐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우리는 무지몽매하여 하나님께 드릴 말씀이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내가 하고 싶은 말이라고 하여</a:t>
            </a:r>
            <a:r>
              <a:rPr lang="en-US" altLang="ko-KR" sz="3200" dirty="0"/>
              <a:t>, </a:t>
            </a:r>
            <a:r>
              <a:rPr lang="ko-KR" altLang="en-US" sz="3200" dirty="0"/>
              <a:t>다 할 수 있겠습니까</a:t>
            </a:r>
            <a:r>
              <a:rPr lang="en-US" altLang="ko-KR" sz="3200" dirty="0"/>
              <a:t>? </a:t>
            </a:r>
            <a:r>
              <a:rPr lang="ko-KR" altLang="en-US" sz="3200" dirty="0"/>
              <a:t>어찌하여 하나님께 나를 멸하실 기회를 </a:t>
            </a:r>
            <a:r>
              <a:rPr lang="ko-KR" altLang="en-US" sz="3200" dirty="0" err="1"/>
              <a:t>드린단</a:t>
            </a:r>
            <a:r>
              <a:rPr lang="ko-KR" altLang="en-US" sz="3200" dirty="0"/>
              <a:t> 말입니까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이제 하늘에서 빛나는 빛이 눈부십니다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쳐다볼 수 없을 만큼 밝습니다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바람이 불어서 하늘이 맑아졌습니다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북쪽에는 금빛 찬란한 빛이 보이고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하나님의 위엄찬 영광이 우리를 두렵게 합니다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60192D-6D15-F5E1-9D98-4FF2C2C5731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03E7F0-F2B4-92DE-2FC7-7ADA388511B0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683954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23   </a:t>
            </a:r>
            <a:r>
              <a:rPr lang="ko-KR" altLang="en-US" sz="3200" dirty="0"/>
              <a:t>하나님의 권능이 가장 크시니</a:t>
            </a:r>
            <a:r>
              <a:rPr lang="en-US" altLang="ko-KR" sz="3200" dirty="0"/>
              <a:t>, </a:t>
            </a:r>
            <a:r>
              <a:rPr lang="ko-KR" altLang="en-US" sz="3200" dirty="0"/>
              <a:t>우리가 전능하신 그분께 가까이 나아갈 수 없습니다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사람을 대하실 때에</a:t>
            </a:r>
            <a:r>
              <a:rPr lang="en-US" altLang="ko-KR" sz="3200" dirty="0"/>
              <a:t>, </a:t>
            </a:r>
            <a:r>
              <a:rPr lang="ko-KR" altLang="en-US" sz="3200" dirty="0"/>
              <a:t>의롭게 대하시고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정의롭게 대하여 주십니다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24   </a:t>
            </a:r>
            <a:r>
              <a:rPr lang="ko-KR" altLang="en-US" sz="3200" dirty="0"/>
              <a:t>그러므로 사람이 하나님을 경외해야 하는 것은 당연합니다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하나님은 스스로 지혜롭다고 하는 사람을 무시하십니다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123284</TotalTime>
  <Words>508</Words>
  <Application>Microsoft Office PowerPoint</Application>
  <PresentationFormat>화면 슬라이드 쇼(4:3)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10881</cp:revision>
  <dcterms:created xsi:type="dcterms:W3CDTF">2020-04-21T04:48:11Z</dcterms:created>
  <dcterms:modified xsi:type="dcterms:W3CDTF">2026-06-06T13:09:20Z</dcterms:modified>
</cp:coreProperties>
</file>