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AC30-BC79-79EF-6F80-29B5923C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F2C36-63CD-11A3-A75D-09C81799CDE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너는 산에 사는 염소가 언제 새끼를 치는지 아느냐</a:t>
            </a:r>
            <a:r>
              <a:rPr lang="en-US" altLang="ko-KR" sz="3200" dirty="0"/>
              <a:t>? </a:t>
            </a:r>
            <a:r>
              <a:rPr lang="ko-KR" altLang="en-US" sz="3200" dirty="0" err="1"/>
              <a:t>들사슴이</a:t>
            </a:r>
            <a:r>
              <a:rPr lang="ko-KR" altLang="en-US" sz="3200" dirty="0"/>
              <a:t> 새끼를 낳는 것을 지켜 본 일이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 err="1"/>
              <a:t>들사슴이</a:t>
            </a:r>
            <a:r>
              <a:rPr lang="ko-KR" altLang="en-US" sz="3200" dirty="0"/>
              <a:t> 몇 달 만에 만삭이 되는지 아느냐</a:t>
            </a:r>
            <a:r>
              <a:rPr lang="en-US" altLang="ko-KR" sz="3200" dirty="0"/>
              <a:t>? </a:t>
            </a:r>
            <a:r>
              <a:rPr lang="ko-KR" altLang="en-US" sz="3200" dirty="0"/>
              <a:t>언제 새끼를 낳는지 아느냐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언제 구푸려서 새끼를 낳는지를 아느냐</a:t>
            </a:r>
            <a:r>
              <a:rPr lang="en-US" altLang="ko-KR" sz="3200" dirty="0"/>
              <a:t>? </a:t>
            </a:r>
            <a:r>
              <a:rPr lang="ko-KR" altLang="en-US" sz="3200" dirty="0"/>
              <a:t>낳은 새끼를 언제 광야에다가 풀어 놓는지를 아느냐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 새끼들은 튼튼하게 자라나면</a:t>
            </a:r>
            <a:r>
              <a:rPr lang="en-US" altLang="ko-KR" sz="3200" dirty="0"/>
              <a:t>, </a:t>
            </a:r>
            <a:r>
              <a:rPr lang="ko-KR" altLang="en-US" sz="3200" dirty="0"/>
              <a:t>어미 곁을 떠나가서 다시 돌아오지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누가 </a:t>
            </a:r>
            <a:r>
              <a:rPr lang="ko-KR" altLang="en-US" sz="3200" dirty="0" err="1"/>
              <a:t>들나귀를</a:t>
            </a:r>
            <a:r>
              <a:rPr lang="ko-KR" altLang="en-US" sz="3200" dirty="0"/>
              <a:t> 놓아 주어서 자유롭게 해주었느냐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날쌘 나귀에게 매인 줄을 풀어 주어서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258C8-EEDC-92CF-828B-DDD50F81229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2E1F9-6EA5-60E4-9A6C-FCAE37F6619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5206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577E-75E0-D024-89EB-3CEAABD28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DDF542-ABA9-817A-42E2-523E2C71717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마음대로 뛰놀게 하였느냐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들판을 집으로 삼게 하고 소금기 있는 땅을 살 곳으로 삼게 한 것은</a:t>
            </a:r>
            <a:r>
              <a:rPr lang="en-US" altLang="ko-KR" sz="3200" dirty="0"/>
              <a:t>, </a:t>
            </a:r>
            <a:r>
              <a:rPr lang="ko-KR" altLang="en-US" sz="3200" dirty="0"/>
              <a:t>바로 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 err="1"/>
              <a:t>들나귀가</a:t>
            </a:r>
            <a:r>
              <a:rPr lang="ko-KR" altLang="en-US" sz="3200" dirty="0"/>
              <a:t> 시끄러운 성읍에서 멀리 떨어져 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</a:t>
            </a:r>
            <a:r>
              <a:rPr lang="ko-KR" altLang="en-US" sz="3200" dirty="0" err="1"/>
              <a:t>들나귀를</a:t>
            </a:r>
            <a:r>
              <a:rPr lang="ko-KR" altLang="en-US" sz="3200" dirty="0"/>
              <a:t> 길들이지 못하고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일을 시키지도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산은 </a:t>
            </a:r>
            <a:r>
              <a:rPr lang="ko-KR" altLang="en-US" sz="3200" dirty="0" err="1"/>
              <a:t>들나귀가</a:t>
            </a:r>
            <a:r>
              <a:rPr lang="ko-KR" altLang="en-US" sz="3200" dirty="0"/>
              <a:t> 마음껏 풀을 뜯는 초장이다</a:t>
            </a:r>
            <a:r>
              <a:rPr lang="en-US" altLang="ko-KR" sz="3200" dirty="0"/>
              <a:t>. </a:t>
            </a:r>
            <a:r>
              <a:rPr lang="ko-KR" altLang="en-US" sz="3200" dirty="0"/>
              <a:t>푸른 풀은 </a:t>
            </a:r>
            <a:r>
              <a:rPr lang="ko-KR" altLang="en-US" sz="3200" dirty="0" err="1"/>
              <a:t>들나귀가</a:t>
            </a:r>
            <a:r>
              <a:rPr lang="ko-KR" altLang="en-US" sz="3200" dirty="0"/>
              <a:t> 찾는 먹이다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들소가 네 일을 거들어 주겠느냐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들소가 네 외양간에서 잠을 자겠느냐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네가 들소에게 쟁기를 매어 주어서</a:t>
            </a:r>
            <a:r>
              <a:rPr lang="en-US" altLang="ko-KR" sz="3200" dirty="0"/>
              <a:t>, </a:t>
            </a:r>
            <a:r>
              <a:rPr lang="ko-KR" altLang="en-US" sz="3200" dirty="0"/>
              <a:t>밭을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0365F-8ACB-1753-C7B3-5FE8E04EB2F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12F62-1FC0-B010-2946-F6599EF68C5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69302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3CFA6-3565-D029-F6B1-4BFDFE88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268642-5634-CAB7-B160-1BBA4847B48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갈게 할 수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들소들이 네 말을 따라서 밭을 갈겠느냐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들소가 힘이 센 것은 사실이지만</a:t>
            </a:r>
            <a:r>
              <a:rPr lang="en-US" altLang="ko-KR" sz="3200" dirty="0"/>
              <a:t>, </a:t>
            </a:r>
            <a:r>
              <a:rPr lang="ko-KR" altLang="en-US" sz="3200" dirty="0"/>
              <a:t>네가 하기 힘든 일을 들소에게 떠맡길 수 있겠느냐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들소가</a:t>
            </a:r>
            <a:r>
              <a:rPr lang="en-US" altLang="ko-KR" sz="3200" dirty="0"/>
              <a:t>, </a:t>
            </a:r>
            <a:r>
              <a:rPr lang="ko-KR" altLang="en-US" sz="3200" dirty="0"/>
              <a:t>심은 것을 거두어들여서 타작 마당에 쌓아 줄 것 같으냐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타조가 날개를 재빠르게 치기는 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황새처럼 날지는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타조가 땅바닥에다가 알을 낳는 것은</a:t>
            </a:r>
            <a:r>
              <a:rPr lang="en-US" altLang="ko-KR" sz="3200" dirty="0"/>
              <a:t>, </a:t>
            </a:r>
            <a:r>
              <a:rPr lang="ko-KR" altLang="en-US" sz="3200" dirty="0"/>
              <a:t>흙이 그 알을 따스하게 해주기를 바라기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그러나 그 알이 발에 밟혀서 깨어질 수 있음을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834E9-6E54-4ABB-0777-739D8C08CBC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61671-4559-427B-DF36-082DF3BF1D0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71528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0705-7F4D-19F0-ABE7-BD6BFC09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9DEE64-2316-5A8C-833B-58BCB4C4500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알지 못한다</a:t>
            </a:r>
            <a:r>
              <a:rPr lang="en-US" altLang="ko-KR" sz="3200" dirty="0"/>
              <a:t>. </a:t>
            </a:r>
            <a:r>
              <a:rPr lang="ko-KR" altLang="en-US" sz="3200" dirty="0"/>
              <a:t>들짐승이 그 알을 짓밟을 수도 있음을 알지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타조는 알을 거칠게 다루기를 마치 제가 낳은 알이 아닌 것같이 하고</a:t>
            </a:r>
            <a:r>
              <a:rPr lang="en-US" altLang="ko-KR" sz="3200" dirty="0"/>
              <a:t>, </a:t>
            </a:r>
            <a:r>
              <a:rPr lang="ko-KR" altLang="en-US" sz="3200" dirty="0"/>
              <a:t>알을 낳는 일이 헛수고가 되지나 않을까 하고 걱정도 하지 못하니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이것은 나 하나님이 타조를 어리석은 짐승으로 만들고</a:t>
            </a:r>
            <a:r>
              <a:rPr lang="en-US" altLang="ko-KR" sz="3200" dirty="0"/>
              <a:t>, </a:t>
            </a:r>
            <a:r>
              <a:rPr lang="ko-KR" altLang="en-US" sz="3200" dirty="0"/>
              <a:t>지혜를 주지 않았기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그러나 타조가 한 번 날개를 치면서 달리기만 하면</a:t>
            </a:r>
            <a:r>
              <a:rPr lang="en-US" altLang="ko-KR" sz="3200" dirty="0"/>
              <a:t>, </a:t>
            </a:r>
            <a:r>
              <a:rPr lang="ko-KR" altLang="en-US" sz="3200" dirty="0"/>
              <a:t>말이나 말 탄 </a:t>
            </a:r>
            <a:r>
              <a:rPr lang="ko-KR" altLang="en-US" sz="3200" dirty="0" err="1"/>
              <a:t>사람쯤은</a:t>
            </a:r>
            <a:r>
              <a:rPr lang="ko-KR" altLang="en-US" sz="3200" dirty="0"/>
              <a:t> 우습게 여긴다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 err="1"/>
              <a:t>욥은</a:t>
            </a:r>
            <a:r>
              <a:rPr lang="ko-KR" altLang="en-US" sz="3200" dirty="0"/>
              <a:t> 대답해 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말에게 강한 힘을 준 것이 너냐</a:t>
            </a:r>
            <a:r>
              <a:rPr lang="en-US" altLang="ko-KR" sz="3200" dirty="0"/>
              <a:t>? </a:t>
            </a:r>
            <a:r>
              <a:rPr lang="ko-KR" altLang="en-US" sz="3200" dirty="0"/>
              <a:t>그 목에 흩날리는 갈기를 달아 준 것이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D3B7B-1698-6B67-4A31-489F64CC3E2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F5C01-35D2-1699-0F03-32244F88902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1968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8E6CD-FECE-85AA-A489-9F8B6349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AAA2E0-A5EE-136D-7048-C1CF17C6EE0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너냐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네가 말을 메뚜기처럼 뛰게 만들었느냐</a:t>
            </a:r>
            <a:r>
              <a:rPr lang="en-US" altLang="ko-KR" sz="3200" dirty="0"/>
              <a:t>? </a:t>
            </a:r>
            <a:r>
              <a:rPr lang="ko-KR" altLang="en-US" sz="3200" dirty="0"/>
              <a:t>사람을 두렵게 하는 그 위세 당당한 콧소리를 네가 만들어 주었느냐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앞 발굽으로 땅을 마구 파 대면서 힘껏 앞으로 나가서 싸운다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그것들은 두려움이라는 것을 모른다</a:t>
            </a:r>
            <a:r>
              <a:rPr lang="en-US" altLang="ko-KR" sz="3200" dirty="0"/>
              <a:t>. </a:t>
            </a:r>
            <a:r>
              <a:rPr lang="ko-KR" altLang="en-US" sz="3200" dirty="0"/>
              <a:t>칼 앞에서도 돌아서지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말을 탄 용사의 화살통이 덜커덕 소리를 내며</a:t>
            </a:r>
            <a:r>
              <a:rPr lang="en-US" altLang="ko-KR" sz="3200" dirty="0"/>
              <a:t>, </a:t>
            </a:r>
            <a:r>
              <a:rPr lang="ko-KR" altLang="en-US" sz="3200" dirty="0"/>
              <a:t>긴 창과 짧은 창이 햇빛에 번쩍인다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나팔 소리만 들으면 머물러 서 있지 않고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0E8C9-EC0C-517E-8F6F-4645C948357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05DB0-3354-EF4B-E8DF-17B7A555893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21816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41D1D-CAFE-35AB-62B1-264AC4DD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8C34B8-76C6-485C-5EAB-A28849B1280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흥분하여</a:t>
            </a:r>
            <a:r>
              <a:rPr lang="en-US" altLang="ko-KR" sz="3200" dirty="0"/>
              <a:t>, </a:t>
            </a:r>
            <a:r>
              <a:rPr lang="ko-KR" altLang="en-US" sz="3200" dirty="0"/>
              <a:t>성난 모습으로 땅을 박차면서 내달린다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나팔을 불 때마다</a:t>
            </a:r>
            <a:r>
              <a:rPr lang="en-US" altLang="ko-KR" sz="3200" dirty="0"/>
              <a:t>, "</a:t>
            </a:r>
            <a:r>
              <a:rPr lang="ko-KR" altLang="en-US" sz="3200" dirty="0" err="1"/>
              <a:t>힝힝</a:t>
            </a:r>
            <a:r>
              <a:rPr lang="en-US" altLang="ko-KR" sz="3200" dirty="0"/>
              <a:t>" </a:t>
            </a:r>
            <a:r>
              <a:rPr lang="ko-KR" altLang="en-US" sz="3200" dirty="0"/>
              <a:t>하고 콧김을 뿜으며</a:t>
            </a:r>
            <a:r>
              <a:rPr lang="en-US" altLang="ko-KR" sz="3200" dirty="0"/>
              <a:t>, </a:t>
            </a:r>
            <a:r>
              <a:rPr lang="ko-KR" altLang="en-US" sz="3200" dirty="0"/>
              <a:t>멀리서 벌어지는 전쟁 냄새를 맡고</a:t>
            </a:r>
            <a:r>
              <a:rPr lang="en-US" altLang="ko-KR" sz="3200" dirty="0"/>
              <a:t>, </a:t>
            </a:r>
            <a:r>
              <a:rPr lang="ko-KR" altLang="en-US" sz="3200" dirty="0"/>
              <a:t>멀리서도 지휘관들의 호령과 고함 소리를 듣는다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매가 높이 솟아올라서 남쪽으로 날개를 펴고 날아가는 것이 </a:t>
            </a:r>
            <a:r>
              <a:rPr lang="ko-KR" altLang="en-US" sz="3200" dirty="0" err="1"/>
              <a:t>네게서</a:t>
            </a:r>
            <a:r>
              <a:rPr lang="ko-KR" altLang="en-US" sz="3200" dirty="0"/>
              <a:t> 배운 것이냐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독수리가 하늘 높이 떠서 높은 곳에 보금자리를 만드는 것이 네 명령을 따른 것이냐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독수리는 바위에 집을 짓고 거기에서 자고</a:t>
            </a:r>
            <a:r>
              <a:rPr lang="en-US" altLang="ko-KR" sz="3200" dirty="0"/>
              <a:t>, </a:t>
            </a:r>
            <a:r>
              <a:rPr lang="ko-KR" altLang="en-US" sz="3200" dirty="0"/>
              <a:t>험한 바위와 요새 위에 살면서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DE120-7478-8879-9F18-3EA0D9094C1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ABFB5-8E39-F0E8-7C20-942652781F4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18717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29   </a:t>
            </a:r>
            <a:r>
              <a:rPr lang="ko-KR" altLang="en-US" sz="3200" dirty="0"/>
              <a:t>거기에서 먹이를 살핀다</a:t>
            </a:r>
            <a:r>
              <a:rPr lang="en-US" altLang="ko-KR" sz="3200" dirty="0"/>
              <a:t>. </a:t>
            </a:r>
            <a:r>
              <a:rPr lang="ko-KR" altLang="en-US" sz="3200" dirty="0"/>
              <a:t>그의 눈은 멀리서도 먹이를 알아본다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독수리 새끼는 피를 빨아먹고 산다</a:t>
            </a:r>
            <a:r>
              <a:rPr lang="en-US" altLang="ko-KR" sz="3200" dirty="0"/>
              <a:t>. </a:t>
            </a:r>
            <a:r>
              <a:rPr lang="ko-KR" altLang="en-US" sz="3200" dirty="0"/>
              <a:t>주검이 있는 곳에 독수리가 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123305</TotalTime>
  <Words>613</Words>
  <Application>Microsoft Office PowerPoint</Application>
  <PresentationFormat>화면 슬라이드 쇼(4:3)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10883</cp:revision>
  <dcterms:created xsi:type="dcterms:W3CDTF">2020-04-21T04:48:11Z</dcterms:created>
  <dcterms:modified xsi:type="dcterms:W3CDTF">2026-06-06T13:34:03Z</dcterms:modified>
</cp:coreProperties>
</file>