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7380A-5F6C-0DB3-0A12-130210A5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499F3F-DFF1-1E67-A81C-BEC62AD27EF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인간의 사악함과 하나님의 선하심</a:t>
            </a:r>
          </a:p>
          <a:p>
            <a:pPr fontAlgn="base"/>
            <a:r>
              <a:rPr lang="ko-KR" altLang="en-US" sz="3200" dirty="0"/>
              <a:t>지휘자를 따라 부르는 주님의 종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악인의 마음 깊은 곳에는 반역의 충동만 있어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눈에는 하나님을 두려워하는 기색이 조금도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그의 눈빛은 지나치게 의기 양양하고</a:t>
            </a:r>
            <a:r>
              <a:rPr lang="en-US" altLang="ko-KR" sz="3200" dirty="0"/>
              <a:t>, </a:t>
            </a:r>
            <a:r>
              <a:rPr lang="ko-KR" altLang="en-US" sz="3200" dirty="0"/>
              <a:t>제 잘못을 찾아내 버릴 생각은 전혀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그의 입에서 나오는 말이란 사기와 </a:t>
            </a:r>
            <a:r>
              <a:rPr lang="ko-KR" altLang="en-US" sz="3200" dirty="0" err="1"/>
              <a:t>속임수뿐이니</a:t>
            </a:r>
            <a:r>
              <a:rPr lang="en-US" altLang="ko-KR" sz="3200" dirty="0"/>
              <a:t>, </a:t>
            </a:r>
            <a:r>
              <a:rPr lang="ko-KR" altLang="en-US" sz="3200" dirty="0"/>
              <a:t>슬기를 </a:t>
            </a:r>
            <a:r>
              <a:rPr lang="ko-KR" altLang="en-US" sz="3200" dirty="0" err="1"/>
              <a:t>짜내어서</a:t>
            </a:r>
            <a:r>
              <a:rPr lang="ko-KR" altLang="en-US" sz="3200" dirty="0"/>
              <a:t> 좋은 일을 하기는 이미 틀렸습니다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잠자리에 들어서도 남 속일 궁리나 하고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166E6-B7F6-1614-9EC3-7B890346CAF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DE9D7-A18D-80D0-C700-06CB00A6AB1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3308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5B73-387B-4C9A-BE6C-130352DB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A4F395-059E-0C64-C04C-0C2B5481791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범죄의 길을 고집하며</a:t>
            </a:r>
            <a:r>
              <a:rPr lang="en-US" altLang="ko-KR" sz="3200" dirty="0"/>
              <a:t>, </a:t>
            </a:r>
            <a:r>
              <a:rPr lang="ko-KR" altLang="en-US" sz="3200" dirty="0"/>
              <a:t>한사코 악을 버리려고 하지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한결같은 사랑은 하늘에 가득 차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미쁘심은 궁창에 사무쳐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주님의 의로우심은 우람한 산줄기와 같고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공평하심은 깊고 깊은 심연과도 같습니다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사람과 짐승을 똑같이 돌보십니다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한결같은 사랑이 어찌 그리 값집니까</a:t>
            </a:r>
            <a:r>
              <a:rPr lang="en-US" altLang="ko-KR" sz="3200" dirty="0"/>
              <a:t>? </a:t>
            </a:r>
            <a:r>
              <a:rPr lang="ko-KR" altLang="en-US" sz="3200" dirty="0"/>
              <a:t>사람들이 주님의 날개 그늘 아래로 피하여 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주님의 집에 있는 기름진 것으로 그들이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DEC38-A7BC-115A-ED9A-B59EB575090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129F4-C516-AAB7-EDD8-8E7BC3844AA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7059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C78C-6881-E988-6596-5C0DE5E0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7CEB17-1EA5-B25A-4B9C-CBDECEF14DA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배불리 먹고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그들에게 주님의 시내에서 단물을 마시게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생명의 샘이 주님께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우리는 주님의 빛을 받아 환히 열린 미래를 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주님을 사랑하는 사람들에게는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친히 한결같은 사랑을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마음이 정직한 사람에게는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의를 변함없이 베풀어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오만한 자들이 발로 나를 짓밟지 못하게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자들이 손으로 나를 휘두르지 못하게 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A0E1C-A1DC-A5B0-7434-36FC50E86F0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5B38A-C27A-5AB8-4EF2-8951B672BF9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0747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12   </a:t>
            </a:r>
            <a:r>
              <a:rPr lang="ko-KR" altLang="en-US" sz="3200" dirty="0"/>
              <a:t>그 때에 악을 일삼는 자들은 넘어지고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넘어져서</a:t>
            </a:r>
            <a:r>
              <a:rPr lang="en-US" altLang="ko-KR" sz="3200" dirty="0"/>
              <a:t>, </a:t>
            </a:r>
            <a:r>
              <a:rPr lang="ko-KR" altLang="en-US" sz="3200" dirty="0"/>
              <a:t>다시는 일어나지 못한다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123530</TotalTime>
  <Words>333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10922</cp:revision>
  <dcterms:created xsi:type="dcterms:W3CDTF">2020-04-21T04:48:11Z</dcterms:created>
  <dcterms:modified xsi:type="dcterms:W3CDTF">2026-06-13T03:06:11Z</dcterms:modified>
</cp:coreProperties>
</file>