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32" r:id="rId1"/>
  </p:sldMasterIdLst>
  <p:sldIdLst>
    <p:sldId id="295" r:id="rId2"/>
    <p:sldId id="2033" r:id="rId3"/>
    <p:sldId id="2034" r:id="rId4"/>
    <p:sldId id="2035" r:id="rId5"/>
    <p:sldId id="2036" r:id="rId6"/>
    <p:sldId id="2037" r:id="rId7"/>
    <p:sldId id="2038" r:id="rId8"/>
    <p:sldId id="2039" r:id="rId9"/>
    <p:sldId id="2040" r:id="rId10"/>
    <p:sldId id="2041" r:id="rId11"/>
    <p:sldId id="2042" r:id="rId12"/>
    <p:sldId id="2043" r:id="rId13"/>
    <p:sldId id="2032" r:id="rId14"/>
    <p:sldId id="399" r:id="rId15"/>
    <p:sldId id="356" r:id="rId16"/>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보통 스타일 2 - 강조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보통 스타일 2 - 강조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65" autoAdjust="0"/>
    <p:restoredTop sz="94660"/>
  </p:normalViewPr>
  <p:slideViewPr>
    <p:cSldViewPr>
      <p:cViewPr varScale="1">
        <p:scale>
          <a:sx n="110" d="100"/>
          <a:sy n="110" d="100"/>
        </p:scale>
        <p:origin x="1656"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제목 슬라이드">
    <p:bg>
      <p:bgRef idx="1002">
        <a:schemeClr val="bg2"/>
      </p:bgRef>
    </p:bg>
    <p:spTree>
      <p:nvGrpSpPr>
        <p:cNvPr id="1" name=""/>
        <p:cNvGrpSpPr/>
        <p:nvPr/>
      </p:nvGrpSpPr>
      <p:grpSpPr>
        <a:xfrm>
          <a:off x="0" y="0"/>
          <a:ext cx="0" cy="0"/>
          <a:chOff x="0" y="0"/>
          <a:chExt cx="0" cy="0"/>
        </a:xfrm>
      </p:grpSpPr>
      <p:sp>
        <p:nvSpPr>
          <p:cNvPr id="11" name="직사각형 10"/>
          <p:cNvSpPr>
            <a:spLocks noChangeArrowheads="1"/>
          </p:cNvSpPr>
          <p:nvPr userDrawn="1"/>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직사각형 11"/>
          <p:cNvSpPr>
            <a:spLocks noChangeArrowheads="1"/>
          </p:cNvSpPr>
          <p:nvPr userDrawn="1"/>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직사각형 14"/>
          <p:cNvSpPr/>
          <p:nvPr userDrawn="1"/>
        </p:nvSpPr>
        <p:spPr bwMode="ltGray">
          <a:xfrm>
            <a:off x="0" y="0"/>
            <a:ext cx="9143999" cy="1844824"/>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3" name="직사각형 12"/>
          <p:cNvSpPr>
            <a:spLocks noChangeArrowheads="1"/>
          </p:cNvSpPr>
          <p:nvPr userDrawn="1"/>
        </p:nvSpPr>
        <p:spPr bwMode="white">
          <a:xfrm>
            <a:off x="0" y="0"/>
            <a:ext cx="9144000" cy="119675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3" name="직사각형 22"/>
          <p:cNvSpPr/>
          <p:nvPr userDrawn="1"/>
        </p:nvSpPr>
        <p:spPr>
          <a:xfrm>
            <a:off x="179512" y="1844824"/>
            <a:ext cx="8784976" cy="5013176"/>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9" name="TextBox 18"/>
          <p:cNvSpPr txBox="1"/>
          <p:nvPr userDrawn="1"/>
        </p:nvSpPr>
        <p:spPr>
          <a:xfrm>
            <a:off x="577766" y="6561457"/>
            <a:ext cx="7810658" cy="276999"/>
          </a:xfrm>
          <a:prstGeom prst="rect">
            <a:avLst/>
          </a:prstGeom>
          <a:noFill/>
        </p:spPr>
        <p:txBody>
          <a:bodyPr wrap="square" rtlCol="0">
            <a:spAutoFit/>
          </a:bodyPr>
          <a:lstStyle/>
          <a:p>
            <a:pPr algn="l"/>
            <a:r>
              <a:rPr lang="ko-KR" altLang="en-US" sz="1200" b="1" dirty="0">
                <a:solidFill>
                  <a:schemeClr val="tx1"/>
                </a:solidFill>
                <a:latin typeface="함초롬바탕" pitchFamily="18" charset="-127"/>
                <a:ea typeface="함초롬바탕" pitchFamily="18" charset="-127"/>
                <a:cs typeface="함초롬바탕" pitchFamily="18" charset="-127"/>
              </a:rPr>
              <a:t>함께 사는 사회를 위해</a:t>
            </a:r>
            <a:r>
              <a:rPr lang="en-US" altLang="ko-KR" sz="1200" b="1" dirty="0">
                <a:solidFill>
                  <a:schemeClr val="tx1"/>
                </a:solidFill>
                <a:latin typeface="함초롬바탕" pitchFamily="18" charset="-127"/>
                <a:ea typeface="함초롬바탕" pitchFamily="18" charset="-127"/>
                <a:cs typeface="함초롬바탕" pitchFamily="18" charset="-127"/>
              </a:rPr>
              <a:t>, ’</a:t>
            </a:r>
            <a:r>
              <a:rPr lang="ko-KR" altLang="en-US" sz="1200" b="1" dirty="0" err="1">
                <a:solidFill>
                  <a:schemeClr val="tx1"/>
                </a:solidFill>
                <a:latin typeface="함초롬바탕" pitchFamily="18" charset="-127"/>
                <a:ea typeface="함초롬바탕" pitchFamily="18" charset="-127"/>
                <a:cs typeface="함초롬바탕" pitchFamily="18" charset="-127"/>
              </a:rPr>
              <a:t>행복나눔</a:t>
            </a:r>
            <a:r>
              <a:rPr lang="en-US" altLang="ko-KR" sz="1200" b="1" dirty="0">
                <a:solidFill>
                  <a:schemeClr val="tx1"/>
                </a:solidFill>
                <a:latin typeface="함초롬바탕" pitchFamily="18" charset="-127"/>
                <a:ea typeface="함초롬바탕" pitchFamily="18" charset="-127"/>
                <a:cs typeface="함초롬바탕" pitchFamily="18" charset="-127"/>
              </a:rPr>
              <a:t>’</a:t>
            </a:r>
            <a:r>
              <a:rPr lang="ko-KR" altLang="en-US" sz="1200" b="1" dirty="0">
                <a:solidFill>
                  <a:schemeClr val="tx1"/>
                </a:solidFill>
                <a:latin typeface="함초롬바탕" pitchFamily="18" charset="-127"/>
                <a:ea typeface="함초롬바탕" pitchFamily="18" charset="-127"/>
                <a:cs typeface="함초롬바탕" pitchFamily="18" charset="-127"/>
              </a:rPr>
              <a:t> 강민구 </a:t>
            </a:r>
            <a:r>
              <a:rPr lang="en-US" altLang="ko-KR" sz="1200" b="1" dirty="0">
                <a:solidFill>
                  <a:schemeClr val="tx1"/>
                </a:solidFill>
                <a:latin typeface="함초롬바탕" pitchFamily="18" charset="-127"/>
                <a:ea typeface="함초롬바탕" pitchFamily="18" charset="-127"/>
                <a:cs typeface="함초롬바탕" pitchFamily="18" charset="-127"/>
              </a:rPr>
              <a:t>(elgift@knou.ac.kr)  </a:t>
            </a:r>
            <a:r>
              <a:rPr lang="ko-KR" altLang="en-US" sz="1200" b="1" dirty="0">
                <a:solidFill>
                  <a:srgbClr val="FFFF00"/>
                </a:solidFill>
                <a:latin typeface="함초롬바탕" pitchFamily="18" charset="-127"/>
                <a:ea typeface="함초롬바탕" pitchFamily="18" charset="-127"/>
                <a:cs typeface="함초롬바탕" pitchFamily="18" charset="-127"/>
              </a:rPr>
              <a:t>영어단어는 비보카 아이콘택트</a:t>
            </a:r>
            <a:r>
              <a:rPr lang="en-US" altLang="ko-KR" sz="1200" b="1" dirty="0">
                <a:solidFill>
                  <a:srgbClr val="FFFF00"/>
                </a:solidFill>
                <a:latin typeface="함초롬바탕" pitchFamily="18" charset="-127"/>
                <a:ea typeface="함초롬바탕" pitchFamily="18" charset="-127"/>
                <a:cs typeface="함초롬바탕" pitchFamily="18" charset="-127"/>
              </a:rPr>
              <a:t>/</a:t>
            </a:r>
            <a:r>
              <a:rPr lang="ko-KR" altLang="en-US" sz="1200" b="1" dirty="0">
                <a:solidFill>
                  <a:srgbClr val="FFFF00"/>
                </a:solidFill>
                <a:latin typeface="함초롬바탕" pitchFamily="18" charset="-127"/>
                <a:ea typeface="함초롬바탕" pitchFamily="18" charset="-127"/>
                <a:cs typeface="함초롬바탕" pitchFamily="18" charset="-127"/>
              </a:rPr>
              <a:t>아이블링크</a:t>
            </a:r>
          </a:p>
        </p:txBody>
      </p:sp>
      <p:pic>
        <p:nvPicPr>
          <p:cNvPr id="20" name="그림 19" descr="00. 행복나눔.jpg"/>
          <p:cNvPicPr>
            <a:picLocks noChangeAspect="1"/>
          </p:cNvPicPr>
          <p:nvPr userDrawn="1"/>
        </p:nvPicPr>
        <p:blipFill>
          <a:blip r:embed="rId2" cstate="print"/>
          <a:stretch>
            <a:fillRect/>
          </a:stretch>
        </p:blipFill>
        <p:spPr>
          <a:xfrm>
            <a:off x="16934" y="6600951"/>
            <a:ext cx="560832" cy="231648"/>
          </a:xfrm>
          <a:prstGeom prst="rect">
            <a:avLst/>
          </a:prstGeom>
        </p:spPr>
      </p:pic>
      <p:sp>
        <p:nvSpPr>
          <p:cNvPr id="21" name="이등변 삼각형 20"/>
          <p:cNvSpPr/>
          <p:nvPr userDrawn="1"/>
        </p:nvSpPr>
        <p:spPr>
          <a:xfrm>
            <a:off x="7956376" y="6021288"/>
            <a:ext cx="1187624" cy="83671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 name="TextBox 21"/>
          <p:cNvSpPr txBox="1"/>
          <p:nvPr userDrawn="1"/>
        </p:nvSpPr>
        <p:spPr>
          <a:xfrm>
            <a:off x="8155466" y="6453336"/>
            <a:ext cx="792088" cy="276999"/>
          </a:xfrm>
          <a:prstGeom prst="rect">
            <a:avLst/>
          </a:prstGeom>
          <a:noFill/>
        </p:spPr>
        <p:txBody>
          <a:bodyPr wrap="square" rtlCol="0">
            <a:spAutoFit/>
          </a:bodyPr>
          <a:lstStyle/>
          <a:p>
            <a:pPr algn="ctr"/>
            <a:r>
              <a:rPr lang="en-US" altLang="ko-KR" sz="1200" dirty="0">
                <a:solidFill>
                  <a:schemeClr val="bg1"/>
                </a:solidFill>
                <a:latin typeface="함초롬바탕" pitchFamily="18" charset="-127"/>
                <a:ea typeface="함초롬바탕" pitchFamily="18" charset="-127"/>
                <a:cs typeface="함초롬바탕" pitchFamily="18" charset="-127"/>
              </a:rPr>
              <a:t>~ </a:t>
            </a:r>
            <a:fld id="{F2C582BC-1F94-4489-9EE6-CE4F6F86E81E}" type="slidenum">
              <a:rPr lang="en-US" altLang="ko-KR" sz="1200" smtClean="0">
                <a:solidFill>
                  <a:schemeClr val="bg1"/>
                </a:solidFill>
                <a:latin typeface="함초롬바탕" pitchFamily="18" charset="-127"/>
                <a:ea typeface="함초롬바탕" pitchFamily="18" charset="-127"/>
                <a:cs typeface="함초롬바탕" pitchFamily="18" charset="-127"/>
              </a:rPr>
              <a:pPr algn="ctr"/>
              <a:t>‹#›</a:t>
            </a:fld>
            <a:r>
              <a:rPr lang="en-US" altLang="ko-KR" sz="1200" dirty="0">
                <a:solidFill>
                  <a:schemeClr val="bg1"/>
                </a:solidFill>
                <a:latin typeface="함초롬바탕" pitchFamily="18" charset="-127"/>
                <a:ea typeface="함초롬바탕" pitchFamily="18" charset="-127"/>
                <a:cs typeface="함초롬바탕" pitchFamily="18" charset="-127"/>
              </a:rPr>
              <a:t> ~</a:t>
            </a:r>
            <a:endParaRPr lang="ko-KR" altLang="en-US" sz="1200" dirty="0">
              <a:solidFill>
                <a:schemeClr val="bg1"/>
              </a:solidFill>
              <a:latin typeface="함초롬바탕" pitchFamily="18" charset="-127"/>
              <a:ea typeface="함초롬바탕" pitchFamily="18" charset="-127"/>
              <a:cs typeface="함초롬바탕" pitchFamily="18" charset="-127"/>
            </a:endParaRPr>
          </a:p>
        </p:txBody>
      </p:sp>
      <p:sp>
        <p:nvSpPr>
          <p:cNvPr id="14" name="TextBox 13">
            <a:extLst>
              <a:ext uri="{FF2B5EF4-FFF2-40B4-BE49-F238E27FC236}">
                <a16:creationId xmlns:a16="http://schemas.microsoft.com/office/drawing/2014/main" id="{B31B3BA2-583E-42F5-8E5D-8B876C2282E1}"/>
              </a:ext>
            </a:extLst>
          </p:cNvPr>
          <p:cNvSpPr txBox="1"/>
          <p:nvPr userDrawn="1"/>
        </p:nvSpPr>
        <p:spPr>
          <a:xfrm>
            <a:off x="776856" y="19685"/>
            <a:ext cx="7378610" cy="307777"/>
          </a:xfrm>
          <a:prstGeom prst="rect">
            <a:avLst/>
          </a:prstGeom>
          <a:noFill/>
        </p:spPr>
        <p:txBody>
          <a:bodyPr wrap="square" rtlCol="0">
            <a:spAutoFit/>
          </a:bodyPr>
          <a:lstStyle/>
          <a:p>
            <a:pPr algn="ctr"/>
            <a:r>
              <a:rPr lang="ko-KR" altLang="en-US" sz="1400" b="1" dirty="0">
                <a:solidFill>
                  <a:schemeClr val="bg1"/>
                </a:solidFill>
                <a:latin typeface="함초롬바탕" pitchFamily="18" charset="-127"/>
                <a:ea typeface="함초롬바탕" pitchFamily="18" charset="-127"/>
                <a:cs typeface="함초롬바탕" pitchFamily="18" charset="-127"/>
              </a:rPr>
              <a:t>영어 해석</a:t>
            </a:r>
            <a:r>
              <a:rPr lang="ko-KR" altLang="en-US" sz="1400" b="1" baseline="0" dirty="0">
                <a:solidFill>
                  <a:schemeClr val="bg1"/>
                </a:solidFill>
                <a:latin typeface="함초롬바탕" pitchFamily="18" charset="-127"/>
                <a:ea typeface="함초롬바탕" pitchFamily="18" charset="-127"/>
                <a:cs typeface="함초롬바탕" pitchFamily="18" charset="-127"/>
              </a:rPr>
              <a:t> 강좌가 필요</a:t>
            </a:r>
            <a:r>
              <a:rPr lang="ko-KR" altLang="en-US" sz="1400" b="1" dirty="0">
                <a:solidFill>
                  <a:schemeClr val="bg1"/>
                </a:solidFill>
                <a:latin typeface="함초롬바탕" pitchFamily="18" charset="-127"/>
                <a:ea typeface="함초롬바탕" pitchFamily="18" charset="-127"/>
                <a:cs typeface="함초롬바탕" pitchFamily="18" charset="-127"/>
              </a:rPr>
              <a:t>하실 경우에는 검색어 </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바이블로</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를 시청해주세요</a:t>
            </a:r>
            <a:r>
              <a:rPr lang="en-US" altLang="ko-KR" sz="1400" b="1" dirty="0">
                <a:solidFill>
                  <a:schemeClr val="bg1"/>
                </a:solidFill>
                <a:latin typeface="함초롬바탕" pitchFamily="18" charset="-127"/>
                <a:ea typeface="함초롬바탕" pitchFamily="18" charset="-127"/>
                <a:cs typeface="함초롬바탕" pitchFamily="18" charset="-127"/>
              </a:rPr>
              <a:t>.</a:t>
            </a:r>
            <a:endParaRPr lang="ko-KR" altLang="en-US" sz="1400" b="1" dirty="0">
              <a:solidFill>
                <a:schemeClr val="bg1"/>
              </a:solidFill>
              <a:latin typeface="함초롬바탕" pitchFamily="18" charset="-127"/>
              <a:ea typeface="함초롬바탕" pitchFamily="18" charset="-127"/>
              <a:cs typeface="함초롬바탕" pitchFamily="18" charset="-127"/>
            </a:endParaRPr>
          </a:p>
        </p:txBody>
      </p:sp>
      <p:sp>
        <p:nvSpPr>
          <p:cNvPr id="24" name="직사각형 15"/>
          <p:cNvSpPr/>
          <p:nvPr userDrawn="1"/>
        </p:nvSpPr>
        <p:spPr bwMode="white">
          <a:xfrm>
            <a:off x="313267" y="257217"/>
            <a:ext cx="8517466"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직사각형 16"/>
          <p:cNvSpPr/>
          <p:nvPr userDrawn="1"/>
        </p:nvSpPr>
        <p:spPr>
          <a:xfrm>
            <a:off x="6156177" y="341887"/>
            <a:ext cx="2558828"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직사각형 17"/>
          <p:cNvSpPr/>
          <p:nvPr userDrawn="1"/>
        </p:nvSpPr>
        <p:spPr>
          <a:xfrm>
            <a:off x="406401" y="341887"/>
            <a:ext cx="5749775"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세로 제목 및 텍스트">
    <p:spTree>
      <p:nvGrpSpPr>
        <p:cNvPr id="1" name=""/>
        <p:cNvGrpSpPr/>
        <p:nvPr/>
      </p:nvGrpSpPr>
      <p:grpSpPr>
        <a:xfrm>
          <a:off x="0" y="0"/>
          <a:ext cx="0" cy="0"/>
          <a:chOff x="0" y="0"/>
          <a:chExt cx="0" cy="0"/>
        </a:xfrm>
      </p:grpSpPr>
      <p:sp>
        <p:nvSpPr>
          <p:cNvPr id="9" name="직사각형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직사각형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세로 제목 1"/>
          <p:cNvSpPr>
            <a:spLocks noGrp="1"/>
          </p:cNvSpPr>
          <p:nvPr>
            <p:ph type="title" orient="vert"/>
          </p:nvPr>
        </p:nvSpPr>
        <p:spPr>
          <a:xfrm>
            <a:off x="6781800" y="274640"/>
            <a:ext cx="1905000" cy="5851525"/>
          </a:xfrm>
        </p:spPr>
        <p:txBody>
          <a:bodyPr vert="eaVert"/>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a:xfrm>
            <a:off x="457200" y="304800"/>
            <a:ext cx="6019800" cy="5851525"/>
          </a:xfrm>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2026-06-11</a:t>
            </a:fld>
            <a:endParaRPr lang="ko-KR" altLang="en-US"/>
          </a:p>
        </p:txBody>
      </p:sp>
      <p:sp>
        <p:nvSpPr>
          <p:cNvPr id="5" name="바닥글 개체 틀 4"/>
          <p:cNvSpPr>
            <a:spLocks noGrp="1"/>
          </p:cNvSpPr>
          <p:nvPr>
            <p:ph type="ftr" sz="quarter" idx="11"/>
          </p:nvPr>
        </p:nvSpPr>
        <p:spPr>
          <a:xfrm>
            <a:off x="2640597" y="6377459"/>
            <a:ext cx="3836404" cy="365125"/>
          </a:xfrm>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457200" y="155448"/>
            <a:ext cx="8229600" cy="1252728"/>
          </a:xfrm>
        </p:spPr>
        <p:txBody>
          <a:bodyPr/>
          <a:lstStyle/>
          <a:p>
            <a:r>
              <a:rPr kumimoji="0" lang="ko-KR" altLang="en-US"/>
              <a:t>마스터 제목 스타일 편집</a:t>
            </a:r>
            <a:endParaRPr kumimoji="0" lang="en-US"/>
          </a:p>
        </p:txBody>
      </p:sp>
      <p:sp>
        <p:nvSpPr>
          <p:cNvPr id="3" name="내용 개체 틀 2"/>
          <p:cNvSpPr>
            <a:spLocks noGrp="1"/>
          </p:cNvSpPr>
          <p:nvPr>
            <p:ph idx="1"/>
          </p:nvPr>
        </p:nvSpPr>
        <p:spPr/>
        <p:txBody>
          <a:bodyPr/>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bg>
      <p:bgRef idx="1002">
        <a:schemeClr val="bg2"/>
      </p:bgRef>
    </p:bg>
    <p:spTree>
      <p:nvGrpSpPr>
        <p:cNvPr id="1" name=""/>
        <p:cNvGrpSpPr/>
        <p:nvPr/>
      </p:nvGrpSpPr>
      <p:grpSpPr>
        <a:xfrm>
          <a:off x="0" y="0"/>
          <a:ext cx="0" cy="0"/>
          <a:chOff x="0" y="0"/>
          <a:chExt cx="0" cy="0"/>
        </a:xfrm>
      </p:grpSpPr>
      <p:sp>
        <p:nvSpPr>
          <p:cNvPr id="9" name="직사각형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직사각형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ko-KR" altLang="en-US"/>
              <a:t>마스터 텍스트 스타일을 편집합니다</a:t>
            </a:r>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내용 개체 틀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내용 개체 틀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2026-06-11</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4" name="내용 개체 틀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텍스트 개체 틀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6" name="내용 개체 틀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7" name="날짜 개체 틀 6"/>
          <p:cNvSpPr>
            <a:spLocks noGrp="1"/>
          </p:cNvSpPr>
          <p:nvPr>
            <p:ph type="dt" sz="half" idx="10"/>
          </p:nvPr>
        </p:nvSpPr>
        <p:spPr/>
        <p:txBody>
          <a:bodyPr/>
          <a:lstStyle/>
          <a:p>
            <a:fld id="{C4B5454D-502A-42F7-A2F2-7202D1A918AA}" type="datetimeFigureOut">
              <a:rPr lang="ko-KR" altLang="en-US" smtClean="0"/>
              <a:pPr/>
              <a:t>2026-06-11</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날짜 개체 틀 2"/>
          <p:cNvSpPr>
            <a:spLocks noGrp="1"/>
          </p:cNvSpPr>
          <p:nvPr>
            <p:ph type="dt" sz="half" idx="10"/>
          </p:nvPr>
        </p:nvSpPr>
        <p:spPr/>
        <p:txBody>
          <a:bodyPr/>
          <a:lstStyle/>
          <a:p>
            <a:fld id="{C4B5454D-502A-42F7-A2F2-7202D1A918AA}" type="datetimeFigureOut">
              <a:rPr lang="ko-KR" altLang="en-US" smtClean="0"/>
              <a:pPr/>
              <a:t>2026-06-11</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C4B5454D-502A-42F7-A2F2-7202D1A918AA}" type="datetimeFigureOut">
              <a:rPr lang="ko-KR" altLang="en-US" smtClean="0"/>
              <a:pPr/>
              <a:t>2026-06-11</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ko-KR" altLang="en-US"/>
              <a:t>마스터 제목 스타일 편집</a:t>
            </a:r>
            <a:endParaRPr kumimoji="0" lang="en-US"/>
          </a:p>
        </p:txBody>
      </p:sp>
      <p:sp>
        <p:nvSpPr>
          <p:cNvPr id="3" name="내용 개체 틀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텍스트 개체 틀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2026-06-11</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
        <p:nvSpPr>
          <p:cNvPr id="12" name="직사각형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bg>
      <p:bgRef idx="1001">
        <a:schemeClr val="bg2"/>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ko-KR" altLang="en-US"/>
              <a:t>마스터 제목 스타일 편집</a:t>
            </a:r>
            <a:endParaRPr kumimoji="0" lang="en-US"/>
          </a:p>
        </p:txBody>
      </p:sp>
      <p:sp>
        <p:nvSpPr>
          <p:cNvPr id="3" name="그림 개체 틀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ko-KR" altLang="en-US"/>
              <a:t>그림을 추가하려면 아이콘을 클릭하십시오</a:t>
            </a:r>
            <a:endParaRPr kumimoji="0" lang="en-US" dirty="0"/>
          </a:p>
        </p:txBody>
      </p:sp>
      <p:sp>
        <p:nvSpPr>
          <p:cNvPr id="4" name="텍스트 개체 틀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a:xfrm>
            <a:off x="164592" y="1170432"/>
            <a:ext cx="2523744" cy="201168"/>
          </a:xfrm>
        </p:spPr>
        <p:txBody>
          <a:bodyPr/>
          <a:lstStyle/>
          <a:p>
            <a:fld id="{C4B5454D-502A-42F7-A2F2-7202D1A918AA}" type="datetimeFigureOut">
              <a:rPr lang="ko-KR" altLang="en-US" smtClean="0"/>
              <a:pPr/>
              <a:t>2026-06-11</a:t>
            </a:fld>
            <a:endParaRPr lang="ko-KR" altLang="en-US"/>
          </a:p>
        </p:txBody>
      </p:sp>
      <p:sp>
        <p:nvSpPr>
          <p:cNvPr id="11" name="직사각형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바닥글 개체 틀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ko-KR" altLang="en-US"/>
          </a:p>
        </p:txBody>
      </p:sp>
      <p:sp>
        <p:nvSpPr>
          <p:cNvPr id="7" name="슬라이드 번호 개체 틀 6"/>
          <p:cNvSpPr>
            <a:spLocks noGrp="1"/>
          </p:cNvSpPr>
          <p:nvPr>
            <p:ph type="sldNum" sz="quarter" idx="12"/>
          </p:nvPr>
        </p:nvSpPr>
        <p:spPr>
          <a:xfrm>
            <a:off x="8339328" y="1170432"/>
            <a:ext cx="733864" cy="201168"/>
          </a:xfrm>
        </p:spPr>
        <p:txBody>
          <a:bodyPr/>
          <a:lstStyle/>
          <a:p>
            <a:fld id="{438F1E10-FEE3-4FF7-89BB-6A136F18816F}" type="slidenum">
              <a:rPr lang="ko-KR" altLang="en-US" smtClean="0"/>
              <a:pPr/>
              <a:t>‹#›</a:t>
            </a:fld>
            <a:endParaRPr lang="ko-KR"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직사각형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직사각형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개체 틀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ko-KR" altLang="en-US"/>
              <a:t>마스터 텍스트 스타일을 편집합니다</a:t>
            </a:r>
          </a:p>
          <a:p>
            <a:pPr lvl="1" eaLnBrk="1" latinLnBrk="0" hangingPunct="1"/>
            <a:r>
              <a:rPr kumimoji="0" lang="ko-KR" altLang="en-US"/>
              <a:t>둘째 수준</a:t>
            </a:r>
          </a:p>
          <a:p>
            <a:pPr lvl="2" eaLnBrk="1" latinLnBrk="0" hangingPunct="1"/>
            <a:r>
              <a:rPr kumimoji="0" lang="ko-KR" altLang="en-US"/>
              <a:t>셋째 수준</a:t>
            </a:r>
          </a:p>
          <a:p>
            <a:pPr lvl="3" eaLnBrk="1" latinLnBrk="0" hangingPunct="1"/>
            <a:r>
              <a:rPr kumimoji="0" lang="ko-KR" altLang="en-US"/>
              <a:t>넷째 수준</a:t>
            </a:r>
          </a:p>
          <a:p>
            <a:pPr lvl="4" eaLnBrk="1" latinLnBrk="0" hangingPunct="1"/>
            <a:r>
              <a:rPr kumimoji="0" lang="ko-KR" altLang="en-US"/>
              <a:t>다섯째 수준</a:t>
            </a:r>
            <a:endParaRPr kumimoji="0" lang="en-US"/>
          </a:p>
        </p:txBody>
      </p:sp>
      <p:sp>
        <p:nvSpPr>
          <p:cNvPr id="4" name="날짜 개체 틀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C4B5454D-502A-42F7-A2F2-7202D1A918AA}" type="datetimeFigureOut">
              <a:rPr lang="ko-KR" altLang="en-US" smtClean="0"/>
              <a:pPr/>
              <a:t>2026-06-11</a:t>
            </a:fld>
            <a:endParaRPr lang="ko-KR" altLang="en-US"/>
          </a:p>
        </p:txBody>
      </p:sp>
      <p:sp>
        <p:nvSpPr>
          <p:cNvPr id="5" name="바닥글 개체 틀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ko-KR" altLang="en-US"/>
          </a:p>
        </p:txBody>
      </p:sp>
      <p:sp>
        <p:nvSpPr>
          <p:cNvPr id="6" name="슬라이드 번호 개체 틀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438F1E10-FEE3-4FF7-89BB-6A136F18816F}"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1"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1"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1"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1"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1"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1"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1"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1"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1"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1"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p:nvPr/>
        </p:nvSpPr>
        <p:spPr>
          <a:xfrm>
            <a:off x="0" y="6536602"/>
            <a:ext cx="3530851" cy="32139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ko-KR" altLang="en-US"/>
          </a:p>
        </p:txBody>
      </p:sp>
      <p:sp>
        <p:nvSpPr>
          <p:cNvPr id="8" name="직사각형 7"/>
          <p:cNvSpPr/>
          <p:nvPr/>
        </p:nvSpPr>
        <p:spPr>
          <a:xfrm>
            <a:off x="-716" y="891480"/>
            <a:ext cx="9144716" cy="5012413"/>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ko-KR" altLang="en-US"/>
          </a:p>
        </p:txBody>
      </p:sp>
      <p:sp>
        <p:nvSpPr>
          <p:cNvPr id="9" name="TextBox 8"/>
          <p:cNvSpPr txBox="1"/>
          <p:nvPr/>
        </p:nvSpPr>
        <p:spPr>
          <a:xfrm>
            <a:off x="323528" y="1916832"/>
            <a:ext cx="8532440" cy="2369880"/>
          </a:xfrm>
          <a:prstGeom prst="rect">
            <a:avLst/>
          </a:prstGeom>
          <a:noFill/>
        </p:spPr>
        <p:txBody>
          <a:bodyPr wrap="square" rtlCol="0">
            <a:spAutoFit/>
          </a:bodyPr>
          <a:lstStyle/>
          <a:p>
            <a:pPr algn="ctr"/>
            <a:r>
              <a:rPr lang="en-US" altLang="ko-KR" sz="3200" b="1" dirty="0">
                <a:solidFill>
                  <a:schemeClr val="bg1"/>
                </a:solidFill>
                <a:latin typeface="바탕"/>
                <a:ea typeface="바탕"/>
                <a:cs typeface="함초롬바탕" pitchFamily="18" charset="-127"/>
              </a:rPr>
              <a:t>『</a:t>
            </a:r>
            <a:r>
              <a:rPr lang="en-US" altLang="ko-KR" sz="3200" b="1" dirty="0">
                <a:solidFill>
                  <a:schemeClr val="bg1"/>
                </a:solidFill>
                <a:latin typeface="함초롬바탕" pitchFamily="18" charset="-127"/>
                <a:ea typeface="함초롬바탕" pitchFamily="18" charset="-127"/>
                <a:cs typeface="함초롬바탕" pitchFamily="18" charset="-127"/>
              </a:rPr>
              <a:t>ASV</a:t>
            </a:r>
            <a:r>
              <a:rPr lang="en-US" altLang="ko-KR" sz="3200" b="1" dirty="0">
                <a:solidFill>
                  <a:schemeClr val="bg1"/>
                </a:solidFill>
                <a:latin typeface="바탕"/>
                <a:ea typeface="바탕"/>
                <a:cs typeface="함초롬바탕" pitchFamily="18" charset="-127"/>
              </a:rPr>
              <a:t>』425 - </a:t>
            </a:r>
            <a:r>
              <a:rPr lang="ko-KR" altLang="en-US" sz="3200" b="1" dirty="0">
                <a:solidFill>
                  <a:schemeClr val="bg1"/>
                </a:solidFill>
                <a:latin typeface="바탕"/>
                <a:ea typeface="바탕"/>
                <a:cs typeface="함초롬바탕" pitchFamily="18" charset="-127"/>
              </a:rPr>
              <a:t>영어 읽기 훈련</a:t>
            </a:r>
            <a:endParaRPr lang="en-US" altLang="ko-KR" sz="3200" b="1" dirty="0">
              <a:solidFill>
                <a:schemeClr val="bg1"/>
              </a:solidFill>
              <a:latin typeface="바탕"/>
              <a:ea typeface="바탕"/>
              <a:cs typeface="함초롬바탕" pitchFamily="18" charset="-127"/>
            </a:endParaRPr>
          </a:p>
          <a:p>
            <a:pPr algn="ctr"/>
            <a:r>
              <a:rPr lang="ko-KR" altLang="en-US" sz="4400" b="1" dirty="0" err="1">
                <a:solidFill>
                  <a:srgbClr val="C00000"/>
                </a:solidFill>
                <a:latin typeface="함초롬바탕" pitchFamily="18" charset="-127"/>
                <a:ea typeface="함초롬바탕" pitchFamily="18" charset="-127"/>
                <a:cs typeface="함초롬바탕" pitchFamily="18" charset="-127"/>
              </a:rPr>
              <a:t>느헤미야</a:t>
            </a:r>
            <a:r>
              <a:rPr lang="ko-KR" altLang="en-US" sz="4400" b="1" dirty="0">
                <a:solidFill>
                  <a:srgbClr val="C00000"/>
                </a:solidFill>
                <a:latin typeface="함초롬바탕" pitchFamily="18" charset="-127"/>
                <a:ea typeface="함초롬바탕" pitchFamily="18" charset="-127"/>
                <a:cs typeface="함초롬바탕" pitchFamily="18" charset="-127"/>
              </a:rPr>
              <a:t> 제</a:t>
            </a:r>
            <a:r>
              <a:rPr lang="en-US" altLang="ko-KR" sz="4400" b="1" dirty="0">
                <a:solidFill>
                  <a:srgbClr val="C00000"/>
                </a:solidFill>
                <a:latin typeface="함초롬바탕" pitchFamily="18" charset="-127"/>
                <a:ea typeface="함초롬바탕" pitchFamily="18" charset="-127"/>
                <a:cs typeface="함초롬바탕" pitchFamily="18" charset="-127"/>
              </a:rPr>
              <a:t>12</a:t>
            </a:r>
            <a:r>
              <a:rPr lang="ko-KR" altLang="en-US" sz="4400" b="1" dirty="0">
                <a:solidFill>
                  <a:srgbClr val="C00000"/>
                </a:solidFill>
                <a:latin typeface="함초롬바탕" pitchFamily="18" charset="-127"/>
                <a:ea typeface="함초롬바탕" pitchFamily="18" charset="-127"/>
                <a:cs typeface="함초롬바탕" pitchFamily="18" charset="-127"/>
              </a:rPr>
              <a:t>장</a:t>
            </a:r>
            <a:endParaRPr lang="en-US" altLang="ko-KR" sz="4400" b="1" dirty="0">
              <a:solidFill>
                <a:srgbClr val="C00000"/>
              </a:solidFill>
              <a:latin typeface="함초롬바탕" pitchFamily="18" charset="-127"/>
              <a:ea typeface="함초롬바탕" pitchFamily="18" charset="-127"/>
              <a:cs typeface="함초롬바탕" pitchFamily="18" charset="-127"/>
            </a:endParaRPr>
          </a:p>
          <a:p>
            <a:pPr algn="ctr"/>
            <a:r>
              <a:rPr lang="en-US" altLang="ko-KR" sz="3600" b="1" dirty="0">
                <a:solidFill>
                  <a:srgbClr val="FFC000"/>
                </a:solidFill>
                <a:latin typeface="함초롬바탕" pitchFamily="18" charset="-127"/>
                <a:ea typeface="함초롬바탕" pitchFamily="18" charset="-127"/>
                <a:cs typeface="함초롬바탕" pitchFamily="18" charset="-127"/>
              </a:rPr>
              <a:t>Nehemiah Chapter 12</a:t>
            </a:r>
          </a:p>
          <a:p>
            <a:pPr algn="ctr"/>
            <a:endParaRPr lang="en-US" altLang="ko-KR" sz="3600" b="1" dirty="0">
              <a:solidFill>
                <a:srgbClr val="92D050"/>
              </a:solidFill>
              <a:latin typeface="함초롬바탕" pitchFamily="18" charset="-127"/>
              <a:ea typeface="함초롬바탕" pitchFamily="18" charset="-127"/>
              <a:cs typeface="함초롬바탕" pitchFamily="18" charset="-127"/>
            </a:endParaRPr>
          </a:p>
        </p:txBody>
      </p:sp>
      <p:sp>
        <p:nvSpPr>
          <p:cNvPr id="11" name="TextBox 10"/>
          <p:cNvSpPr txBox="1"/>
          <p:nvPr/>
        </p:nvSpPr>
        <p:spPr>
          <a:xfrm>
            <a:off x="-716" y="5903893"/>
            <a:ext cx="9153769" cy="984885"/>
          </a:xfrm>
          <a:prstGeom prst="rect">
            <a:avLst/>
          </a:prstGeom>
          <a:solidFill>
            <a:schemeClr val="bg1"/>
          </a:solidFill>
        </p:spPr>
        <p:txBody>
          <a:bodyPr wrap="square" rtlCol="0">
            <a:spAutoFit/>
          </a:bodyPr>
          <a:lstStyle/>
          <a:p>
            <a:r>
              <a:rPr lang="en-US" altLang="ko-KR" sz="2400" b="1" dirty="0">
                <a:latin typeface="함초롬바탕" pitchFamily="18" charset="-127"/>
                <a:ea typeface="함초롬바탕" pitchFamily="18" charset="-127"/>
                <a:cs typeface="함초롬바탕" pitchFamily="18" charset="-127"/>
              </a:rPr>
              <a:t>                     </a:t>
            </a:r>
            <a:r>
              <a:rPr lang="ko-KR" altLang="en-US" sz="2400" b="1" dirty="0">
                <a:latin typeface="함초롬바탕" pitchFamily="18" charset="-127"/>
                <a:ea typeface="함초롬바탕" pitchFamily="18" charset="-127"/>
                <a:cs typeface="함초롬바탕" pitchFamily="18" charset="-127"/>
              </a:rPr>
              <a:t>영어문장 읽기 연습 프로그램</a:t>
            </a:r>
            <a:endParaRPr lang="en-US" altLang="ko-KR" sz="2400" b="1" dirty="0">
              <a:latin typeface="함초롬바탕" pitchFamily="18" charset="-127"/>
              <a:ea typeface="함초롬바탕" pitchFamily="18" charset="-127"/>
              <a:cs typeface="함초롬바탕" pitchFamily="18" charset="-127"/>
            </a:endParaRPr>
          </a:p>
          <a:p>
            <a:r>
              <a:rPr lang="ko-KR" altLang="en-US" sz="2800" b="1" dirty="0">
                <a:latin typeface="함초롬바탕" pitchFamily="18" charset="-127"/>
                <a:ea typeface="함초롬바탕" pitchFamily="18" charset="-127"/>
                <a:cs typeface="함초롬바탕" pitchFamily="18" charset="-127"/>
              </a:rPr>
              <a:t>                  </a:t>
            </a:r>
            <a:r>
              <a:rPr lang="en-US" altLang="ko-KR" sz="2800" b="1" dirty="0">
                <a:latin typeface="함초롬바탕" pitchFamily="18" charset="-127"/>
                <a:ea typeface="함초롬바탕" pitchFamily="18" charset="-127"/>
                <a:cs typeface="함초롬바탕" pitchFamily="18" charset="-127"/>
              </a:rPr>
              <a:t>teacher :</a:t>
            </a:r>
            <a:r>
              <a:rPr lang="ko-KR" altLang="en-US" sz="2800" b="1" dirty="0">
                <a:latin typeface="함초롬바탕" pitchFamily="18" charset="-127"/>
                <a:ea typeface="함초롬바탕" pitchFamily="18" charset="-127"/>
                <a:cs typeface="함초롬바탕" pitchFamily="18" charset="-127"/>
              </a:rPr>
              <a:t> </a:t>
            </a:r>
            <a:r>
              <a:rPr lang="en-US" altLang="ko-KR" sz="3400" b="1" dirty="0">
                <a:latin typeface="함초롬바탕" pitchFamily="18" charset="-127"/>
                <a:ea typeface="함초롬바탕" pitchFamily="18" charset="-127"/>
                <a:cs typeface="함초롬바탕" pitchFamily="18" charset="-127"/>
              </a:rPr>
              <a:t>David Kang</a:t>
            </a:r>
            <a:r>
              <a:rPr lang="ko-KR" altLang="en-US" sz="2000" b="1" dirty="0">
                <a:latin typeface="함초롬바탕" pitchFamily="18" charset="-127"/>
                <a:ea typeface="함초롬바탕" pitchFamily="18" charset="-127"/>
                <a:cs typeface="함초롬바탕" pitchFamily="18" charset="-127"/>
              </a:rPr>
              <a:t> </a:t>
            </a:r>
            <a:r>
              <a:rPr lang="en-US" altLang="ko-KR" sz="2000" b="1" dirty="0">
                <a:latin typeface="함초롬바탕" pitchFamily="18" charset="-127"/>
                <a:ea typeface="함초롬바탕" pitchFamily="18" charset="-127"/>
                <a:cs typeface="함초롬바탕" pitchFamily="18" charset="-127"/>
              </a:rPr>
              <a:t>(elgift@knou.ac.kr)</a:t>
            </a:r>
            <a:endParaRPr lang="ko-KR" altLang="en-US" sz="2000" b="1" dirty="0">
              <a:latin typeface="함초롬바탕" pitchFamily="18" charset="-127"/>
              <a:ea typeface="함초롬바탕" pitchFamily="18" charset="-127"/>
              <a:cs typeface="함초롬바탕" pitchFamily="18" charset="-127"/>
            </a:endParaRPr>
          </a:p>
        </p:txBody>
      </p:sp>
      <p:pic>
        <p:nvPicPr>
          <p:cNvPr id="12" name="그림 11" descr="00. 행복나눔.jpg"/>
          <p:cNvPicPr>
            <a:picLocks noChangeAspect="1"/>
          </p:cNvPicPr>
          <p:nvPr/>
        </p:nvPicPr>
        <p:blipFill>
          <a:blip r:embed="rId2" cstate="print"/>
          <a:stretch>
            <a:fillRect/>
          </a:stretch>
        </p:blipFill>
        <p:spPr>
          <a:xfrm>
            <a:off x="56704" y="5996611"/>
            <a:ext cx="1890314" cy="807712"/>
          </a:xfrm>
          <a:prstGeom prst="rect">
            <a:avLst/>
          </a:prstGeom>
        </p:spPr>
      </p:pic>
      <p:sp>
        <p:nvSpPr>
          <p:cNvPr id="13" name="TextBox 12"/>
          <p:cNvSpPr txBox="1"/>
          <p:nvPr/>
        </p:nvSpPr>
        <p:spPr>
          <a:xfrm>
            <a:off x="539552" y="4078813"/>
            <a:ext cx="8208912" cy="646331"/>
          </a:xfrm>
          <a:prstGeom prst="rect">
            <a:avLst/>
          </a:prstGeom>
          <a:noFill/>
        </p:spPr>
        <p:txBody>
          <a:bodyPr wrap="square" rtlCol="0">
            <a:spAutoFit/>
          </a:bodyPr>
          <a:lstStyle/>
          <a:p>
            <a:pPr algn="ctr"/>
            <a:r>
              <a:rPr lang="ko-KR" altLang="en-US" b="1" dirty="0">
                <a:solidFill>
                  <a:srgbClr val="C00000"/>
                </a:solidFill>
                <a:latin typeface="함초롬바탕" pitchFamily="18" charset="-127"/>
                <a:ea typeface="함초롬바탕" pitchFamily="18" charset="-127"/>
                <a:cs typeface="함초롬바탕" pitchFamily="18" charset="-127"/>
              </a:rPr>
              <a:t>영어 해석 강의는 검색어 </a:t>
            </a:r>
            <a:r>
              <a:rPr lang="en-US" altLang="ko-KR" b="1" dirty="0">
                <a:solidFill>
                  <a:srgbClr val="C00000"/>
                </a:solidFill>
                <a:latin typeface="함초롬바탕" pitchFamily="18" charset="-127"/>
                <a:ea typeface="함초롬바탕" pitchFamily="18" charset="-127"/>
                <a:cs typeface="함초롬바탕" pitchFamily="18" charset="-127"/>
              </a:rPr>
              <a:t>‘</a:t>
            </a:r>
            <a:r>
              <a:rPr lang="ko-KR" altLang="en-US" b="1" dirty="0">
                <a:solidFill>
                  <a:srgbClr val="C00000"/>
                </a:solidFill>
                <a:latin typeface="함초롬바탕" pitchFamily="18" charset="-127"/>
                <a:ea typeface="함초롬바탕" pitchFamily="18" charset="-127"/>
                <a:cs typeface="함초롬바탕" pitchFamily="18" charset="-127"/>
              </a:rPr>
              <a:t>바이블로</a:t>
            </a:r>
            <a:r>
              <a:rPr lang="en-US" altLang="ko-KR" b="1" dirty="0">
                <a:solidFill>
                  <a:srgbClr val="C00000"/>
                </a:solidFill>
                <a:latin typeface="함초롬바탕" pitchFamily="18" charset="-127"/>
                <a:ea typeface="함초롬바탕" pitchFamily="18" charset="-127"/>
                <a:cs typeface="함초롬바탕" pitchFamily="18" charset="-127"/>
              </a:rPr>
              <a:t>’</a:t>
            </a:r>
          </a:p>
          <a:p>
            <a:pPr algn="ct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r>
              <a:rPr lang="ko-KR" altLang="en-US" b="1" dirty="0">
                <a:solidFill>
                  <a:schemeClr val="accent2">
                    <a:lumMod val="75000"/>
                  </a:schemeClr>
                </a:solidFill>
                <a:latin typeface="함초롬바탕" pitchFamily="18" charset="-127"/>
                <a:ea typeface="함초롬바탕" pitchFamily="18" charset="-127"/>
                <a:cs typeface="함초롬바탕" pitchFamily="18" charset="-127"/>
              </a:rPr>
              <a:t>이 프로그램은 기독교인 여부와 무관하게 활용할 수 있습니다</a:t>
            </a: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endParaRPr lang="ko-KR" altLang="en-US" b="1" dirty="0">
              <a:solidFill>
                <a:schemeClr val="accent2">
                  <a:lumMod val="75000"/>
                </a:schemeClr>
              </a:solidFill>
              <a:latin typeface="함초롬바탕" pitchFamily="18" charset="-127"/>
              <a:ea typeface="함초롬바탕" pitchFamily="18" charset="-127"/>
              <a:cs typeface="함초롬바탕" pitchFamily="18" charset="-127"/>
            </a:endParaRPr>
          </a:p>
        </p:txBody>
      </p:sp>
      <p:sp>
        <p:nvSpPr>
          <p:cNvPr id="14" name="직사각형 13"/>
          <p:cNvSpPr/>
          <p:nvPr/>
        </p:nvSpPr>
        <p:spPr>
          <a:xfrm>
            <a:off x="0" y="0"/>
            <a:ext cx="9144000" cy="891480"/>
          </a:xfrm>
          <a:prstGeom prst="rect">
            <a:avLst/>
          </a:prstGeom>
          <a:ln/>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ko-KR"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함초롬바탕" pitchFamily="18" charset="-127"/>
                <a:ea typeface="함초롬바탕" pitchFamily="18" charset="-127"/>
                <a:cs typeface="함초롬바탕" pitchFamily="18" charset="-127"/>
              </a:rPr>
              <a:t>English Reading Course with American Standard Version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130FFC-8518-E14E-9915-E3D4695C3FA2}"/>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0BF3FD92-D37A-3F2A-8F18-EFA899C8F911}"/>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12</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F728BA0E-8B7A-1314-6E37-FFBAA3596C10}"/>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the [f]rulers with me; 41 and the priests, Eliakim, Maaseiah, Miniamin, Micaiah, Elioenai, Zechariah, and Hananiah, with trumpets; 42 and Maaseiah, and Shemaiah, and Eleazar, and Uzzi, and Jehohanan, and Malchijah, and Elam, and Ezer. And the singers sang loud, with Jezrahiah their overseer. 43 And they offered great sacrifices that day, and rejoiced; for God had made them rejoice with great joy; and the women also and the children rejoiced: so that the joy of Jerusalem was heard even afar off.</a:t>
            </a:r>
          </a:p>
          <a:p>
            <a:pPr algn="l"/>
            <a:r>
              <a:rPr lang="en-US" altLang="ko-KR" sz="3200" b="0" i="0" dirty="0">
                <a:effectLst/>
                <a:latin typeface="system-ui"/>
              </a:rPr>
              <a:t>44 And on that day were men appointed over the</a:t>
            </a:r>
          </a:p>
        </p:txBody>
      </p:sp>
      <p:sp>
        <p:nvSpPr>
          <p:cNvPr id="6" name="TextBox 5">
            <a:extLst>
              <a:ext uri="{FF2B5EF4-FFF2-40B4-BE49-F238E27FC236}">
                <a16:creationId xmlns:a16="http://schemas.microsoft.com/office/drawing/2014/main" id="{E9838C9A-1E29-0285-609A-5EEB4D54FB0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12</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3656054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D58569-07C8-0216-89DF-20CBC3F1AA24}"/>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F15CC09-9493-CD36-C626-D666DE928591}"/>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12</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AAC5CF39-531D-66D7-E032-3A01E14E2BA7}"/>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chambers for the treasures, for the heave-offerings, for the first-fruits, and for the tithes, to gather into them, according to the fields of the cities, the portions [g]appointed by the law for the priests and Levites: for Judah rejoiced for the priests and for the Levites that [h]waited. 45 And they kept the charge of their God, and the charge of the purification, and so did the singers and the porters, according to the commandment of David, and of Solomon his son. 46 For in the days of David and Asaph of old [</a:t>
            </a:r>
            <a:r>
              <a:rPr lang="en-US" altLang="ko-KR" sz="3200" b="0" i="0" dirty="0" err="1">
                <a:effectLst/>
                <a:latin typeface="system-ui"/>
              </a:rPr>
              <a:t>i</a:t>
            </a:r>
            <a:r>
              <a:rPr lang="en-US" altLang="ko-KR" sz="3200" b="0" i="0" dirty="0">
                <a:effectLst/>
                <a:latin typeface="system-ui"/>
              </a:rPr>
              <a:t>]there was a chief of the singers, and</a:t>
            </a:r>
          </a:p>
        </p:txBody>
      </p:sp>
      <p:sp>
        <p:nvSpPr>
          <p:cNvPr id="6" name="TextBox 5">
            <a:extLst>
              <a:ext uri="{FF2B5EF4-FFF2-40B4-BE49-F238E27FC236}">
                <a16:creationId xmlns:a16="http://schemas.microsoft.com/office/drawing/2014/main" id="{E02BAA47-1585-B25A-E2D4-D56A620DC5CB}"/>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12</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444011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6AA874-984D-BA47-E01E-0A7286A8E38E}"/>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683C44A9-35D4-E72C-0FC9-D8E4010F7C7B}"/>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12</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05C0B729-31EE-4DDB-4EF2-D27968F84AD1}"/>
              </a:ext>
            </a:extLst>
          </p:cNvPr>
          <p:cNvSpPr txBox="1"/>
          <p:nvPr/>
        </p:nvSpPr>
        <p:spPr>
          <a:xfrm>
            <a:off x="179512" y="1196752"/>
            <a:ext cx="8784976" cy="3539430"/>
          </a:xfrm>
          <a:prstGeom prst="rect">
            <a:avLst/>
          </a:prstGeom>
          <a:noFill/>
        </p:spPr>
        <p:txBody>
          <a:bodyPr wrap="square" rtlCol="0">
            <a:spAutoFit/>
          </a:bodyPr>
          <a:lstStyle/>
          <a:p>
            <a:pPr algn="l"/>
            <a:r>
              <a:rPr lang="en-US" altLang="ko-KR" sz="3200" b="0" i="0" dirty="0">
                <a:effectLst/>
                <a:latin typeface="system-ui"/>
              </a:rPr>
              <a:t>songs of praise and thanksgiving unto God. 47 And all Israel in the days of Zerubbabel, and in the days of Nehemiah, gave the portions of the singers and the porters, as every day required: and they set apart that which was for the Levites; and the Levites set apart that which was for the sons of Aaron.</a:t>
            </a:r>
          </a:p>
        </p:txBody>
      </p:sp>
      <p:sp>
        <p:nvSpPr>
          <p:cNvPr id="6" name="TextBox 5">
            <a:extLst>
              <a:ext uri="{FF2B5EF4-FFF2-40B4-BE49-F238E27FC236}">
                <a16:creationId xmlns:a16="http://schemas.microsoft.com/office/drawing/2014/main" id="{89579455-26B8-7A01-3CFA-3E10FA1BE707}"/>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12</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6058505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C5D76-BB07-D636-0812-CBFDCE5BA26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860EAED-F070-2857-481D-5531442AFD87}"/>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12</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69FB84AE-1C16-669A-5F5B-1FE1CCC88C10}"/>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solidFill>
                  <a:srgbClr val="FFFF00"/>
                </a:solidFill>
                <a:effectLst/>
                <a:latin typeface="system-ui"/>
              </a:rPr>
              <a:t>Footnotes</a:t>
            </a:r>
          </a:p>
          <a:p>
            <a:pPr algn="l"/>
            <a:r>
              <a:rPr lang="en-US" altLang="ko-KR" sz="3200" b="0" i="0" dirty="0">
                <a:effectLst/>
                <a:latin typeface="system-ui"/>
              </a:rPr>
              <a:t>Nehemiah 12:8 Or, the choirs</a:t>
            </a:r>
          </a:p>
          <a:p>
            <a:pPr algn="l"/>
            <a:r>
              <a:rPr lang="en-US" altLang="ko-KR" sz="3200" b="0" i="0" dirty="0">
                <a:effectLst/>
                <a:latin typeface="system-ui"/>
              </a:rPr>
              <a:t>Nehemiah 12:14 Another reading is, </a:t>
            </a:r>
            <a:r>
              <a:rPr lang="en-US" altLang="ko-KR" sz="3200" b="0" i="0" dirty="0" err="1">
                <a:effectLst/>
                <a:latin typeface="system-ui"/>
              </a:rPr>
              <a:t>Melicu</a:t>
            </a:r>
            <a:r>
              <a:rPr lang="en-US" altLang="ko-KR" sz="3200" b="0" i="0" dirty="0">
                <a:effectLst/>
                <a:latin typeface="system-ui"/>
              </a:rPr>
              <a:t>.</a:t>
            </a:r>
          </a:p>
          <a:p>
            <a:pPr algn="l"/>
            <a:r>
              <a:rPr lang="en-US" altLang="ko-KR" sz="3200" b="0" i="0" dirty="0">
                <a:effectLst/>
                <a:latin typeface="system-ui"/>
              </a:rPr>
              <a:t>Nehemiah 12:22 Or, to</a:t>
            </a:r>
          </a:p>
          <a:p>
            <a:pPr algn="l"/>
            <a:r>
              <a:rPr lang="en-US" altLang="ko-KR" sz="3200" b="0" i="0" dirty="0">
                <a:effectLst/>
                <a:latin typeface="system-ui"/>
              </a:rPr>
              <a:t>Nehemiah 12:28 Or, Circuit</a:t>
            </a:r>
          </a:p>
          <a:p>
            <a:pPr algn="l"/>
            <a:r>
              <a:rPr lang="en-US" altLang="ko-KR" sz="3200" b="0" i="0" dirty="0">
                <a:effectLst/>
                <a:latin typeface="system-ui"/>
              </a:rPr>
              <a:t>Nehemiah 12:39 Or, The hundred</a:t>
            </a:r>
          </a:p>
          <a:p>
            <a:pPr algn="l"/>
            <a:r>
              <a:rPr lang="en-US" altLang="ko-KR" sz="3200" b="0" i="0" dirty="0">
                <a:effectLst/>
                <a:latin typeface="system-ui"/>
              </a:rPr>
              <a:t>Nehemiah 12:40 Or, deputies</a:t>
            </a:r>
          </a:p>
          <a:p>
            <a:pPr algn="l"/>
            <a:r>
              <a:rPr lang="en-US" altLang="ko-KR" sz="3200" b="0" i="0" dirty="0">
                <a:effectLst/>
                <a:latin typeface="system-ui"/>
              </a:rPr>
              <a:t>Nehemiah 12:44 Hebrew of the law.</a:t>
            </a:r>
          </a:p>
          <a:p>
            <a:pPr algn="l"/>
            <a:r>
              <a:rPr lang="en-US" altLang="ko-KR" sz="3200" b="0" i="0" dirty="0">
                <a:effectLst/>
                <a:latin typeface="system-ui"/>
              </a:rPr>
              <a:t>Nehemiah 12:44 Hebrew stood.</a:t>
            </a:r>
          </a:p>
          <a:p>
            <a:pPr algn="l"/>
            <a:r>
              <a:rPr lang="en-US" altLang="ko-KR" sz="3200" b="0" i="0" dirty="0">
                <a:effectLst/>
                <a:latin typeface="system-ui"/>
              </a:rPr>
              <a:t>Nehemiah 12:46 Another reading is, there were chiefs.</a:t>
            </a:r>
          </a:p>
        </p:txBody>
      </p:sp>
      <p:sp>
        <p:nvSpPr>
          <p:cNvPr id="6" name="TextBox 5">
            <a:extLst>
              <a:ext uri="{FF2B5EF4-FFF2-40B4-BE49-F238E27FC236}">
                <a16:creationId xmlns:a16="http://schemas.microsoft.com/office/drawing/2014/main" id="{DA6B05B8-64F2-BCD0-9716-232505941877}"/>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12</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9596206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75656" y="1234648"/>
            <a:ext cx="6264696" cy="584775"/>
          </a:xfrm>
          <a:prstGeom prst="rect">
            <a:avLst/>
          </a:prstGeom>
          <a:noFill/>
        </p:spPr>
        <p:txBody>
          <a:bodyPr wrap="square" rtlCol="0">
            <a:spAutoFit/>
          </a:bodyPr>
          <a:lstStyle/>
          <a:p>
            <a:pPr algn="ctr"/>
            <a:r>
              <a:rPr lang="ko-KR" altLang="en-US" sz="3200" b="1">
                <a:solidFill>
                  <a:srgbClr val="FFFF00"/>
                </a:solidFill>
              </a:rPr>
              <a:t>안내 사항</a:t>
            </a:r>
          </a:p>
        </p:txBody>
      </p:sp>
      <p:sp>
        <p:nvSpPr>
          <p:cNvPr id="9" name="TextBox 8">
            <a:extLst>
              <a:ext uri="{FF2B5EF4-FFF2-40B4-BE49-F238E27FC236}">
                <a16:creationId xmlns:a16="http://schemas.microsoft.com/office/drawing/2014/main" id="{DBEE6D17-8B7B-4466-BECC-6D0DA21C8C8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12</a:t>
            </a:r>
            <a:endParaRPr lang="ko-KR" altLang="en-US" sz="2400" b="1" dirty="0">
              <a:solidFill>
                <a:srgbClr val="FFFF00"/>
              </a:solidFill>
              <a:latin typeface="HY견고딕" pitchFamily="18" charset="-127"/>
              <a:ea typeface="HY견고딕" pitchFamily="18" charset="-127"/>
            </a:endParaRPr>
          </a:p>
        </p:txBody>
      </p:sp>
      <p:sp>
        <p:nvSpPr>
          <p:cNvPr id="6" name="Rectangle 5"/>
          <p:cNvSpPr/>
          <p:nvPr/>
        </p:nvSpPr>
        <p:spPr>
          <a:xfrm>
            <a:off x="395536" y="1988840"/>
            <a:ext cx="8280920" cy="43924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800" b="1" dirty="0"/>
              <a:t>www.biblegateway.com</a:t>
            </a:r>
            <a:r>
              <a:rPr lang="ko-KR" altLang="en-US" sz="2800" b="1" dirty="0"/>
              <a:t>에 접속하면 각종 </a:t>
            </a:r>
            <a:r>
              <a:rPr lang="en-US" altLang="ko-KR" sz="2800" b="1" dirty="0"/>
              <a:t>Tool </a:t>
            </a:r>
            <a:r>
              <a:rPr lang="ko-KR" altLang="en-US" sz="2800" b="1" dirty="0"/>
              <a:t>및 </a:t>
            </a:r>
            <a:r>
              <a:rPr lang="en-US" altLang="ko-KR" sz="2800" b="1" dirty="0"/>
              <a:t>ASV </a:t>
            </a:r>
            <a:r>
              <a:rPr lang="ko-KR" altLang="en-US" sz="2800" b="1" dirty="0"/>
              <a:t>낭독 보이스 버전을 직접 접할 수 있습니다</a:t>
            </a:r>
            <a:r>
              <a:rPr lang="en-US" altLang="ko-KR" sz="2800" b="1" dirty="0"/>
              <a:t>.</a:t>
            </a:r>
          </a:p>
          <a:p>
            <a:pPr algn="ctr"/>
            <a:endParaRPr lang="en-US" altLang="ko-KR" sz="2800" dirty="0">
              <a:solidFill>
                <a:schemeClr val="bg1"/>
              </a:solidFill>
            </a:endParaRPr>
          </a:p>
          <a:p>
            <a:pPr algn="ctr"/>
            <a:r>
              <a:rPr lang="en-US" altLang="ko-KR" sz="2800" dirty="0">
                <a:solidFill>
                  <a:schemeClr val="bg1"/>
                </a:solidFill>
              </a:rPr>
              <a:t>KJV </a:t>
            </a:r>
            <a:r>
              <a:rPr lang="ko-KR" altLang="en-US" sz="2800" dirty="0">
                <a:solidFill>
                  <a:schemeClr val="bg1"/>
                </a:solidFill>
              </a:rPr>
              <a:t>기반의 영어 해석 강좌</a:t>
            </a:r>
            <a:r>
              <a:rPr lang="en-US" altLang="ko-KR" sz="2800" dirty="0">
                <a:solidFill>
                  <a:schemeClr val="bg1"/>
                </a:solidFill>
              </a:rPr>
              <a:t>(</a:t>
            </a:r>
            <a:r>
              <a:rPr lang="ko-KR" altLang="en-US" sz="2800" dirty="0">
                <a:solidFill>
                  <a:schemeClr val="bg1"/>
                </a:solidFill>
              </a:rPr>
              <a:t>검색어 </a:t>
            </a:r>
            <a:r>
              <a:rPr lang="en-US" altLang="ko-KR" sz="2800" dirty="0">
                <a:solidFill>
                  <a:schemeClr val="bg1"/>
                </a:solidFill>
              </a:rPr>
              <a:t>: </a:t>
            </a:r>
            <a:r>
              <a:rPr lang="ko-KR" altLang="en-US" sz="2800" dirty="0">
                <a:solidFill>
                  <a:schemeClr val="bg1"/>
                </a:solidFill>
              </a:rPr>
              <a:t>바이블로</a:t>
            </a:r>
            <a:r>
              <a:rPr lang="en-US" altLang="ko-KR" sz="2800" dirty="0">
                <a:solidFill>
                  <a:schemeClr val="bg1"/>
                </a:solidFill>
              </a:rPr>
              <a:t>)</a:t>
            </a:r>
            <a:r>
              <a:rPr lang="ko-KR" altLang="en-US" sz="2800" dirty="0">
                <a:solidFill>
                  <a:schemeClr val="bg1"/>
                </a:solidFill>
              </a:rPr>
              <a:t>는</a:t>
            </a:r>
            <a:endParaRPr lang="en-US" altLang="ko-KR" sz="2800" dirty="0">
              <a:solidFill>
                <a:schemeClr val="bg1"/>
              </a:solidFill>
            </a:endParaRPr>
          </a:p>
          <a:p>
            <a:pPr algn="ctr"/>
            <a:r>
              <a:rPr lang="ko-KR" altLang="en-US" sz="2800" dirty="0">
                <a:solidFill>
                  <a:schemeClr val="bg1"/>
                </a:solidFill>
              </a:rPr>
              <a:t>기독교인 여부와 무관하게 활용할 수 있습니다</a:t>
            </a:r>
            <a:r>
              <a:rPr lang="en-US" altLang="ko-KR" sz="2800" dirty="0">
                <a:solidFill>
                  <a:schemeClr val="bg1"/>
                </a:solidFill>
              </a:rPr>
              <a:t>.</a:t>
            </a:r>
            <a:endParaRPr lang="en-US" altLang="ko-KR" sz="2800" dirty="0"/>
          </a:p>
          <a:p>
            <a:pPr algn="ctr"/>
            <a:endParaRPr lang="en-US" altLang="ko-KR" sz="2800" dirty="0"/>
          </a:p>
          <a:p>
            <a:pPr algn="ctr"/>
            <a:r>
              <a:rPr lang="en-US" altLang="ko-KR" sz="2800" dirty="0"/>
              <a:t>KJV </a:t>
            </a:r>
            <a:r>
              <a:rPr lang="ko-KR" altLang="en-US" sz="2800" dirty="0"/>
              <a:t>영어해석 강좌가 끝나면</a:t>
            </a:r>
            <a:endParaRPr lang="en-US" altLang="ko-KR" sz="2800" dirty="0"/>
          </a:p>
          <a:p>
            <a:pPr algn="ctr"/>
            <a:r>
              <a:rPr lang="en-US" altLang="ko-KR" sz="2800" dirty="0"/>
              <a:t>ASV </a:t>
            </a:r>
            <a:r>
              <a:rPr lang="ko-KR" altLang="en-US" sz="2800" dirty="0"/>
              <a:t>영어구조분석 강좌</a:t>
            </a:r>
            <a:r>
              <a:rPr lang="en-US" altLang="ko-KR" sz="2800" dirty="0"/>
              <a:t>(</a:t>
            </a:r>
            <a:r>
              <a:rPr lang="ko-KR" altLang="en-US" sz="2800" dirty="0"/>
              <a:t>검색어 </a:t>
            </a:r>
            <a:r>
              <a:rPr lang="en-US" altLang="ko-KR" sz="2800" dirty="0"/>
              <a:t>: </a:t>
            </a:r>
            <a:r>
              <a:rPr lang="ko-KR" altLang="en-US" sz="2800" dirty="0"/>
              <a:t>뉴바이블로</a:t>
            </a:r>
            <a:r>
              <a:rPr lang="en-US" altLang="ko-KR" sz="2800" dirty="0"/>
              <a:t>)</a:t>
            </a:r>
            <a:r>
              <a:rPr lang="ko-KR" altLang="en-US" sz="2800" dirty="0"/>
              <a:t>가 </a:t>
            </a:r>
            <a:endParaRPr lang="en-US" altLang="ko-KR" sz="2800" dirty="0"/>
          </a:p>
          <a:p>
            <a:pPr algn="ctr"/>
            <a:r>
              <a:rPr lang="ko-KR" altLang="en-US" sz="2800" dirty="0"/>
              <a:t>기독교인용으로 진행될 예정입니다</a:t>
            </a:r>
            <a:r>
              <a:rPr lang="en-US" altLang="ko-KR" sz="2800" dirty="0"/>
              <a:t>.</a:t>
            </a:r>
          </a:p>
        </p:txBody>
      </p:sp>
      <p:sp>
        <p:nvSpPr>
          <p:cNvPr id="8" name="TextBox 7"/>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12</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Tree>
    <p:extLst>
      <p:ext uri="{BB962C8B-B14F-4D97-AF65-F5344CB8AC3E}">
        <p14:creationId xmlns:p14="http://schemas.microsoft.com/office/powerpoint/2010/main" val="23526003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88887" y="482843"/>
            <a:ext cx="6048672" cy="461665"/>
          </a:xfrm>
          <a:prstGeom prst="rect">
            <a:avLst/>
          </a:prstGeom>
          <a:noFill/>
        </p:spPr>
        <p:txBody>
          <a:bodyPr wrap="square" rtlCol="0">
            <a:spAutoFit/>
          </a:bodyPr>
          <a:lstStyle/>
          <a:p>
            <a:r>
              <a:rPr lang="ko-KR" altLang="en-US" sz="2400" b="1" dirty="0">
                <a:solidFill>
                  <a:srgbClr val="FFFF00"/>
                </a:solidFill>
                <a:latin typeface="HY견고딕" pitchFamily="18" charset="-127"/>
                <a:ea typeface="HY견고딕" pitchFamily="18" charset="-127"/>
              </a:rPr>
              <a:t>자유자재로 영어 하기 코스</a:t>
            </a:r>
          </a:p>
        </p:txBody>
      </p:sp>
      <p:sp>
        <p:nvSpPr>
          <p:cNvPr id="6" name="TextBox 5"/>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12</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pic>
        <p:nvPicPr>
          <p:cNvPr id="5" name="그림 4">
            <a:extLst>
              <a:ext uri="{FF2B5EF4-FFF2-40B4-BE49-F238E27FC236}">
                <a16:creationId xmlns:a16="http://schemas.microsoft.com/office/drawing/2014/main" id="{175C4157-090A-43D7-B038-7FD639BBA23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019" y="2780928"/>
            <a:ext cx="3960440" cy="2988779"/>
          </a:xfrm>
          <a:prstGeom prst="rect">
            <a:avLst/>
          </a:prstGeom>
        </p:spPr>
      </p:pic>
      <p:sp>
        <p:nvSpPr>
          <p:cNvPr id="7" name="TextBox 6">
            <a:extLst>
              <a:ext uri="{FF2B5EF4-FFF2-40B4-BE49-F238E27FC236}">
                <a16:creationId xmlns:a16="http://schemas.microsoft.com/office/drawing/2014/main" id="{04FA49F5-1C5F-4AB0-891D-267B4912DAFE}"/>
              </a:ext>
            </a:extLst>
          </p:cNvPr>
          <p:cNvSpPr txBox="1"/>
          <p:nvPr/>
        </p:nvSpPr>
        <p:spPr>
          <a:xfrm>
            <a:off x="827584" y="1268760"/>
            <a:ext cx="7272808" cy="584775"/>
          </a:xfrm>
          <a:prstGeom prst="rect">
            <a:avLst/>
          </a:prstGeom>
          <a:noFill/>
        </p:spPr>
        <p:txBody>
          <a:bodyPr wrap="square" rtlCol="0">
            <a:spAutoFit/>
          </a:bodyPr>
          <a:lstStyle/>
          <a:p>
            <a:pPr algn="ctr"/>
            <a:r>
              <a:rPr lang="ko-KR" altLang="en-US" sz="3200" b="1" dirty="0"/>
              <a:t>포괄적 차별금지법</a:t>
            </a:r>
          </a:p>
        </p:txBody>
      </p:sp>
      <p:sp>
        <p:nvSpPr>
          <p:cNvPr id="8" name="TextBox 7">
            <a:extLst>
              <a:ext uri="{FF2B5EF4-FFF2-40B4-BE49-F238E27FC236}">
                <a16:creationId xmlns:a16="http://schemas.microsoft.com/office/drawing/2014/main" id="{D382D960-0957-4530-A74F-F6413BDF9A9C}"/>
              </a:ext>
            </a:extLst>
          </p:cNvPr>
          <p:cNvSpPr txBox="1"/>
          <p:nvPr/>
        </p:nvSpPr>
        <p:spPr>
          <a:xfrm>
            <a:off x="4716016" y="2708920"/>
            <a:ext cx="3960440" cy="3170099"/>
          </a:xfrm>
          <a:prstGeom prst="rect">
            <a:avLst/>
          </a:prstGeom>
          <a:noFill/>
        </p:spPr>
        <p:txBody>
          <a:bodyPr wrap="square" rtlCol="0">
            <a:spAutoFit/>
          </a:bodyPr>
          <a:lstStyle/>
          <a:p>
            <a:r>
              <a:rPr lang="en-US" altLang="ko-KR" sz="2000" b="1" dirty="0">
                <a:solidFill>
                  <a:srgbClr val="FFFF00"/>
                </a:solidFill>
              </a:rPr>
              <a:t>‘</a:t>
            </a:r>
            <a:r>
              <a:rPr lang="ko-KR" altLang="en-US" sz="2000" b="1" dirty="0">
                <a:solidFill>
                  <a:srgbClr val="FFFF00"/>
                </a:solidFill>
              </a:rPr>
              <a:t>차별금지법</a:t>
            </a:r>
            <a:r>
              <a:rPr lang="en-US" altLang="ko-KR" sz="2000" b="1" dirty="0">
                <a:solidFill>
                  <a:srgbClr val="FFFF00"/>
                </a:solidFill>
              </a:rPr>
              <a:t>’</a:t>
            </a:r>
            <a:r>
              <a:rPr lang="ko-KR" altLang="en-US" sz="2000" b="1" dirty="0">
                <a:solidFill>
                  <a:srgbClr val="FFFF00"/>
                </a:solidFill>
              </a:rPr>
              <a:t>은</a:t>
            </a:r>
            <a:endParaRPr lang="en-US" altLang="ko-KR" sz="2000" b="1" dirty="0">
              <a:solidFill>
                <a:srgbClr val="FFFF00"/>
              </a:solidFill>
            </a:endParaRPr>
          </a:p>
          <a:p>
            <a:r>
              <a:rPr lang="ko-KR" altLang="en-US" sz="2000" b="1" dirty="0">
                <a:solidFill>
                  <a:srgbClr val="FFFF00"/>
                </a:solidFill>
              </a:rPr>
              <a:t>평등을 빙자하여</a:t>
            </a:r>
            <a:endParaRPr lang="en-US" altLang="ko-KR" sz="2000" b="1" dirty="0">
              <a:solidFill>
                <a:srgbClr val="FFFF00"/>
              </a:solidFill>
            </a:endParaRPr>
          </a:p>
          <a:p>
            <a:r>
              <a:rPr lang="ko-KR" altLang="en-US" sz="2000" b="1" dirty="0">
                <a:solidFill>
                  <a:srgbClr val="FFFF00"/>
                </a:solidFill>
              </a:rPr>
              <a:t>특정 목적을 위해</a:t>
            </a:r>
            <a:endParaRPr lang="en-US" altLang="ko-KR" sz="2000" b="1" dirty="0">
              <a:solidFill>
                <a:srgbClr val="FFFF00"/>
              </a:solidFill>
            </a:endParaRPr>
          </a:p>
          <a:p>
            <a:r>
              <a:rPr lang="ko-KR" altLang="en-US" sz="2000" b="1" dirty="0">
                <a:solidFill>
                  <a:srgbClr val="FFFF00"/>
                </a:solidFill>
              </a:rPr>
              <a:t>언로를 탄압하는</a:t>
            </a:r>
            <a:endParaRPr lang="en-US" altLang="ko-KR" sz="2000" b="1" dirty="0">
              <a:solidFill>
                <a:srgbClr val="FFFF00"/>
              </a:solidFill>
            </a:endParaRPr>
          </a:p>
          <a:p>
            <a:r>
              <a:rPr lang="ko-KR" altLang="en-US" sz="2000" b="1" dirty="0">
                <a:solidFill>
                  <a:srgbClr val="FFFF00"/>
                </a:solidFill>
              </a:rPr>
              <a:t>반언론자유 악법입니다</a:t>
            </a:r>
            <a:r>
              <a:rPr lang="en-US" altLang="ko-KR" sz="2000" b="1" dirty="0">
                <a:solidFill>
                  <a:srgbClr val="FFFF00"/>
                </a:solidFill>
              </a:rPr>
              <a:t>.</a:t>
            </a:r>
          </a:p>
          <a:p>
            <a:endParaRPr lang="en-US" altLang="ko-KR" sz="2000" b="1" dirty="0">
              <a:solidFill>
                <a:srgbClr val="FFFF00"/>
              </a:solidFill>
            </a:endParaRPr>
          </a:p>
          <a:p>
            <a:r>
              <a:rPr lang="ko-KR" altLang="en-US" sz="2000" b="1" dirty="0">
                <a:solidFill>
                  <a:srgbClr val="FFFF00"/>
                </a:solidFill>
              </a:rPr>
              <a:t>입법을 </a:t>
            </a:r>
            <a:r>
              <a:rPr lang="ko-KR" altLang="en-US" sz="2000" b="1">
                <a:solidFill>
                  <a:srgbClr val="FFFF00"/>
                </a:solidFill>
              </a:rPr>
              <a:t>반드시 저지해야 </a:t>
            </a:r>
            <a:r>
              <a:rPr lang="ko-KR" altLang="en-US" sz="2000" b="1" dirty="0">
                <a:solidFill>
                  <a:srgbClr val="FFFF00"/>
                </a:solidFill>
              </a:rPr>
              <a:t>합니다</a:t>
            </a:r>
            <a:r>
              <a:rPr lang="en-US" altLang="ko-KR" sz="2000" b="1" dirty="0">
                <a:solidFill>
                  <a:srgbClr val="FFFF00"/>
                </a:solidFill>
              </a:rPr>
              <a:t>.</a:t>
            </a:r>
          </a:p>
          <a:p>
            <a:endParaRPr lang="en-US" altLang="ko-KR" sz="2000" b="1" dirty="0">
              <a:solidFill>
                <a:srgbClr val="FFFF00"/>
              </a:solidFill>
            </a:endParaRPr>
          </a:p>
          <a:p>
            <a:r>
              <a:rPr lang="en-US" altLang="ko-KR" sz="2000" b="1" dirty="0">
                <a:solidFill>
                  <a:srgbClr val="FFFF00"/>
                </a:solidFill>
              </a:rPr>
              <a:t>(</a:t>
            </a:r>
            <a:r>
              <a:rPr lang="ko-KR" altLang="en-US" sz="2000" b="1" dirty="0">
                <a:solidFill>
                  <a:srgbClr val="FFFF00"/>
                </a:solidFill>
              </a:rPr>
              <a:t>선진국의 차별금지법 폐해에 대해</a:t>
            </a:r>
            <a:endParaRPr lang="en-US" altLang="ko-KR" sz="2000" b="1" dirty="0">
              <a:solidFill>
                <a:srgbClr val="FFFF00"/>
              </a:solidFill>
            </a:endParaRPr>
          </a:p>
          <a:p>
            <a:r>
              <a:rPr lang="en-US" altLang="ko-KR" sz="2000" b="1" dirty="0">
                <a:solidFill>
                  <a:srgbClr val="FFFF00"/>
                </a:solidFill>
              </a:rPr>
              <a:t>  </a:t>
            </a:r>
            <a:r>
              <a:rPr lang="ko-KR" altLang="en-US" sz="2000" b="1" dirty="0">
                <a:solidFill>
                  <a:srgbClr val="FFFF00"/>
                </a:solidFill>
              </a:rPr>
              <a:t>충분히 확인하시기 바랍니다</a:t>
            </a:r>
            <a:r>
              <a:rPr lang="en-US" altLang="ko-KR" sz="2000" b="1" dirty="0">
                <a:solidFill>
                  <a:srgbClr val="FFFF00"/>
                </a:solidFill>
              </a:rPr>
              <a:t>.)</a:t>
            </a:r>
            <a:endParaRPr lang="ko-KR" altLang="en-US" sz="2000" b="1" dirty="0">
              <a:solidFill>
                <a:srgbClr val="FFFF00"/>
              </a:solidFill>
            </a:endParaRPr>
          </a:p>
        </p:txBody>
      </p:sp>
    </p:spTree>
    <p:extLst>
      <p:ext uri="{BB962C8B-B14F-4D97-AF65-F5344CB8AC3E}">
        <p14:creationId xmlns:p14="http://schemas.microsoft.com/office/powerpoint/2010/main" val="4012295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66FC97-AAE9-54D2-B3F2-1C26BACC5732}"/>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2A0DD2BB-9706-3109-CE04-204C97BCE058}"/>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12</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D1515AAB-6374-97E7-DE7D-C69FDC0EB841}"/>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1 Now these are the priests and the Levites that went up with Zerubbabel the son of Shealtiel, and Jeshua: Seraiah, Jeremiah, Ezra, 2 Amariah, Malluch, Hattush, 3 Shecaniah, Rehum, Meremoth, 4 Iddo, </a:t>
            </a:r>
            <a:r>
              <a:rPr lang="en-US" altLang="ko-KR" sz="3200" b="0" i="0" dirty="0" err="1">
                <a:effectLst/>
                <a:latin typeface="system-ui"/>
              </a:rPr>
              <a:t>Ginnethoi</a:t>
            </a:r>
            <a:r>
              <a:rPr lang="en-US" altLang="ko-KR" sz="3200" b="0" i="0" dirty="0">
                <a:effectLst/>
                <a:latin typeface="system-ui"/>
              </a:rPr>
              <a:t>, Abijah, 5 Mijamin, Maadiah, Bilgah, 6 Shemaiah, and Joiarib, Jedaiah. 7 Sallu, Amok, Hilkiah, Jedaiah. These were the chiefs of the priests and of their brethren in the days of Jeshua.</a:t>
            </a:r>
          </a:p>
          <a:p>
            <a:pPr algn="l"/>
            <a:r>
              <a:rPr lang="en-US" altLang="ko-KR" sz="3200" b="0" i="0" dirty="0">
                <a:effectLst/>
                <a:latin typeface="system-ui"/>
              </a:rPr>
              <a:t>8 Moreover the Levites: Jeshua, Binnui, Kadmiel, Sherebiah, Judah, and Mattaniah, who was over [a]the thanksgiving, he and his brethren. 9 Also</a:t>
            </a:r>
          </a:p>
        </p:txBody>
      </p:sp>
      <p:sp>
        <p:nvSpPr>
          <p:cNvPr id="6" name="TextBox 5">
            <a:extLst>
              <a:ext uri="{FF2B5EF4-FFF2-40B4-BE49-F238E27FC236}">
                <a16:creationId xmlns:a16="http://schemas.microsoft.com/office/drawing/2014/main" id="{40C45096-62C2-1842-91BA-2073E038945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12</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7016218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23823B-3009-3E07-45FE-DC7E0DC148F0}"/>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5942C29B-E402-885A-356C-F164AAA0A51C}"/>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12</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677CA2ED-23DE-7B48-600D-9FF8471C2608}"/>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Bakbukiah and Unno, their brethren, were over against them according to their offices. 10 And Jeshua begat Joiakim, and Joiakim begat Eliashib, and Eliashib begat </a:t>
            </a:r>
            <a:r>
              <a:rPr lang="en-US" altLang="ko-KR" sz="3200" b="0" i="0" dirty="0" err="1">
                <a:effectLst/>
                <a:latin typeface="system-ui"/>
              </a:rPr>
              <a:t>Joiada</a:t>
            </a:r>
            <a:r>
              <a:rPr lang="en-US" altLang="ko-KR" sz="3200" b="0" i="0" dirty="0">
                <a:effectLst/>
                <a:latin typeface="system-ui"/>
              </a:rPr>
              <a:t>, 11 and </a:t>
            </a:r>
            <a:r>
              <a:rPr lang="en-US" altLang="ko-KR" sz="3200" b="0" i="0" dirty="0" err="1">
                <a:effectLst/>
                <a:latin typeface="system-ui"/>
              </a:rPr>
              <a:t>Joiada</a:t>
            </a:r>
            <a:r>
              <a:rPr lang="en-US" altLang="ko-KR" sz="3200" b="0" i="0" dirty="0">
                <a:effectLst/>
                <a:latin typeface="system-ui"/>
              </a:rPr>
              <a:t> begat Jonathan, and Jonathan begat Jaddua.</a:t>
            </a:r>
          </a:p>
          <a:p>
            <a:pPr algn="l"/>
            <a:r>
              <a:rPr lang="en-US" altLang="ko-KR" sz="3200" b="0" i="0" dirty="0">
                <a:effectLst/>
                <a:latin typeface="system-ui"/>
              </a:rPr>
              <a:t>12 And in the days of Joiakim were priests, heads of fathers’ houses: of Seraiah, Meraiah; of Jeremiah, Hananiah; 13 of Ezra, Meshullam; of Amariah, Jehohanan; 14 of [b]</a:t>
            </a:r>
            <a:r>
              <a:rPr lang="en-US" altLang="ko-KR" sz="3200" b="0" i="0" dirty="0" err="1">
                <a:effectLst/>
                <a:latin typeface="system-ui"/>
              </a:rPr>
              <a:t>Malluchi</a:t>
            </a:r>
            <a:r>
              <a:rPr lang="en-US" altLang="ko-KR" sz="3200" b="0" i="0" dirty="0">
                <a:effectLst/>
                <a:latin typeface="system-ui"/>
              </a:rPr>
              <a:t>, Jonathan; of Shebaniah, Joseph; 15 of Harim, Adna; of Meraioth, Helkai; 16 of Iddo, Zechariah; of </a:t>
            </a:r>
            <a:r>
              <a:rPr lang="en-US" altLang="ko-KR" sz="3200" b="0" i="0" dirty="0" err="1">
                <a:effectLst/>
                <a:latin typeface="system-ui"/>
              </a:rPr>
              <a:t>Ginnethon</a:t>
            </a:r>
            <a:r>
              <a:rPr lang="en-US" altLang="ko-KR" sz="3200" b="0" i="0" dirty="0">
                <a:effectLst/>
                <a:latin typeface="system-ui"/>
              </a:rPr>
              <a:t>,</a:t>
            </a:r>
          </a:p>
        </p:txBody>
      </p:sp>
      <p:sp>
        <p:nvSpPr>
          <p:cNvPr id="6" name="TextBox 5">
            <a:extLst>
              <a:ext uri="{FF2B5EF4-FFF2-40B4-BE49-F238E27FC236}">
                <a16:creationId xmlns:a16="http://schemas.microsoft.com/office/drawing/2014/main" id="{14EB87BE-B9E6-246E-8F1F-72ECAEC3FB54}"/>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12</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7856083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F434B1-140F-1115-B1FF-EBA2BD03DA96}"/>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EB597194-A57B-6F2D-A5D4-C6516AE8C158}"/>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12</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49EAB320-59B9-9C84-6AD4-35397FAA6A66}"/>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Meshullam; 17 of Abijah, Zichri; of Miniamin, of </a:t>
            </a:r>
            <a:r>
              <a:rPr lang="en-US" altLang="ko-KR" sz="3200" b="0" i="0" dirty="0" err="1">
                <a:effectLst/>
                <a:latin typeface="system-ui"/>
              </a:rPr>
              <a:t>Moadiah</a:t>
            </a:r>
            <a:r>
              <a:rPr lang="en-US" altLang="ko-KR" sz="3200" b="0" i="0" dirty="0">
                <a:effectLst/>
                <a:latin typeface="system-ui"/>
              </a:rPr>
              <a:t>, </a:t>
            </a:r>
            <a:r>
              <a:rPr lang="en-US" altLang="ko-KR" sz="3200" b="0" i="0" dirty="0" err="1">
                <a:effectLst/>
                <a:latin typeface="system-ui"/>
              </a:rPr>
              <a:t>Piltai</a:t>
            </a:r>
            <a:r>
              <a:rPr lang="en-US" altLang="ko-KR" sz="3200" b="0" i="0" dirty="0">
                <a:effectLst/>
                <a:latin typeface="system-ui"/>
              </a:rPr>
              <a:t>; 18 of Bilgah, Shammua; of Shemaiah, Jehonathan; 19 and of Joiarib, </a:t>
            </a:r>
            <a:r>
              <a:rPr lang="en-US" altLang="ko-KR" sz="3200" b="0" i="0" dirty="0" err="1">
                <a:effectLst/>
                <a:latin typeface="system-ui"/>
              </a:rPr>
              <a:t>Mattenai</a:t>
            </a:r>
            <a:r>
              <a:rPr lang="en-US" altLang="ko-KR" sz="3200" b="0" i="0" dirty="0">
                <a:effectLst/>
                <a:latin typeface="system-ui"/>
              </a:rPr>
              <a:t>; of Jedaiah, Uzzi; 20 of Sallai, Kallai; of Amok, Eber; 21 of Hilkiah, Hashabiah; of Jedaiah, Nethanel.</a:t>
            </a:r>
          </a:p>
          <a:p>
            <a:pPr algn="l"/>
            <a:r>
              <a:rPr lang="en-US" altLang="ko-KR" sz="3200" b="0" i="0" dirty="0">
                <a:effectLst/>
                <a:latin typeface="system-ui"/>
              </a:rPr>
              <a:t>22 As for the Levites, in the days of Eliashib, </a:t>
            </a:r>
            <a:r>
              <a:rPr lang="en-US" altLang="ko-KR" sz="3200" b="0" i="0" dirty="0" err="1">
                <a:effectLst/>
                <a:latin typeface="system-ui"/>
              </a:rPr>
              <a:t>Joiada</a:t>
            </a:r>
            <a:r>
              <a:rPr lang="en-US" altLang="ko-KR" sz="3200" b="0" i="0" dirty="0">
                <a:effectLst/>
                <a:latin typeface="system-ui"/>
              </a:rPr>
              <a:t>, and Johanan, and Jaddua, there were recorded the heads of fathers’ houses; also the priests, [c]in the reign of Darius the Persian. 23 The sons of Levi, heads of fathers’ houses, were written in the book of the chronicles, even until the days of Johanan the</a:t>
            </a:r>
          </a:p>
        </p:txBody>
      </p:sp>
      <p:sp>
        <p:nvSpPr>
          <p:cNvPr id="6" name="TextBox 5">
            <a:extLst>
              <a:ext uri="{FF2B5EF4-FFF2-40B4-BE49-F238E27FC236}">
                <a16:creationId xmlns:a16="http://schemas.microsoft.com/office/drawing/2014/main" id="{B113B842-BE9C-1406-02F0-0794437E6AB7}"/>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12</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6017491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9A7773-F158-4F26-36A1-CC15E20C6A95}"/>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18E8E800-A8F6-964D-D0A3-27807E99C311}"/>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12</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6B65B501-B680-87C4-5897-191FE6C4B9F8}"/>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son of Eliashib. 24 And the chiefs of the Levites: Hashabiah, Sherebiah, and Jeshua the son of Kadmiel, with their brethren over against them, to praise and give thanks, according to the commandment of David the man of God, watch next to watch. 25 Mattaniah, and Bakbukiah, Obadiah, Meshullam, Talmon, Akkub, were porters keeping the watch at the store-houses of the gates. 26 These were in the days of Joiakim the son of Jeshua, the son of </a:t>
            </a:r>
            <a:r>
              <a:rPr lang="en-US" altLang="ko-KR" sz="3200" b="0" i="0" dirty="0" err="1">
                <a:effectLst/>
                <a:latin typeface="system-ui"/>
              </a:rPr>
              <a:t>Jozadak</a:t>
            </a:r>
            <a:r>
              <a:rPr lang="en-US" altLang="ko-KR" sz="3200" b="0" i="0" dirty="0">
                <a:effectLst/>
                <a:latin typeface="system-ui"/>
              </a:rPr>
              <a:t>, and in the days of Nehemiah the governor, and of Ezra the priest the</a:t>
            </a:r>
          </a:p>
        </p:txBody>
      </p:sp>
      <p:sp>
        <p:nvSpPr>
          <p:cNvPr id="6" name="TextBox 5">
            <a:extLst>
              <a:ext uri="{FF2B5EF4-FFF2-40B4-BE49-F238E27FC236}">
                <a16:creationId xmlns:a16="http://schemas.microsoft.com/office/drawing/2014/main" id="{ED170530-88FB-5938-F06B-6E4C74629A7B}"/>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12</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834436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057E61-2203-06E3-3260-FAB2FDC92DFE}"/>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AAA9FB7-6EA0-019D-1DA3-406D799CC155}"/>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12</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A7A9A56E-C7B6-BE91-A45E-DC05C160F237}"/>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scribe.</a:t>
            </a:r>
          </a:p>
          <a:p>
            <a:pPr algn="l"/>
            <a:r>
              <a:rPr lang="en-US" altLang="ko-KR" sz="3200" b="0" i="0" dirty="0">
                <a:effectLst/>
                <a:latin typeface="system-ui"/>
              </a:rPr>
              <a:t>27 And at the dedication of the wall of Jerusalem they sought the Levites out of all their places, to bring them to Jerusalem, to keep the dedication with gladness, both with thanksgivings, and with singing, with cymbals, psalteries, and with harps. 28 And the sons of the singers gathered themselves together, both out of the [d]plain round about Jerusalem, and from the villages of the </a:t>
            </a:r>
            <a:r>
              <a:rPr lang="en-US" altLang="ko-KR" sz="3200" b="0" i="0" dirty="0" err="1">
                <a:effectLst/>
                <a:latin typeface="system-ui"/>
              </a:rPr>
              <a:t>Netophathites</a:t>
            </a:r>
            <a:r>
              <a:rPr lang="en-US" altLang="ko-KR" sz="3200" b="0" i="0" dirty="0">
                <a:effectLst/>
                <a:latin typeface="system-ui"/>
              </a:rPr>
              <a:t>; 29 also from Beth-</a:t>
            </a:r>
            <a:r>
              <a:rPr lang="en-US" altLang="ko-KR" sz="3200" b="0" i="0" dirty="0" err="1">
                <a:effectLst/>
                <a:latin typeface="system-ui"/>
              </a:rPr>
              <a:t>gilgal</a:t>
            </a:r>
            <a:r>
              <a:rPr lang="en-US" altLang="ko-KR" sz="3200" b="0" i="0" dirty="0">
                <a:effectLst/>
                <a:latin typeface="system-ui"/>
              </a:rPr>
              <a:t>, and out of the fields of Geba and Azmaveth: for the singers</a:t>
            </a:r>
          </a:p>
        </p:txBody>
      </p:sp>
      <p:sp>
        <p:nvSpPr>
          <p:cNvPr id="6" name="TextBox 5">
            <a:extLst>
              <a:ext uri="{FF2B5EF4-FFF2-40B4-BE49-F238E27FC236}">
                <a16:creationId xmlns:a16="http://schemas.microsoft.com/office/drawing/2014/main" id="{5A982730-6DBB-0042-AE1E-6CE15E50C7A6}"/>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12</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415664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18D626-E5C7-9192-CCA1-E68D430C2C9B}"/>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8B8A0A2-AC06-5E0E-1689-50CFA482AC54}"/>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12</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534BC227-358F-E206-DF92-B59C62C36C8A}"/>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had </a:t>
            </a:r>
            <a:r>
              <a:rPr lang="en-US" altLang="ko-KR" sz="3200" b="0" i="0" dirty="0" err="1">
                <a:effectLst/>
                <a:latin typeface="system-ui"/>
              </a:rPr>
              <a:t>builded</a:t>
            </a:r>
            <a:r>
              <a:rPr lang="en-US" altLang="ko-KR" sz="3200" b="0" i="0" dirty="0">
                <a:effectLst/>
                <a:latin typeface="system-ui"/>
              </a:rPr>
              <a:t> them villages round about Jerusalem. 30 And the priests and the Levites purified themselves; and they purified the people, and the gates, and the wall.</a:t>
            </a:r>
          </a:p>
          <a:p>
            <a:pPr algn="l"/>
            <a:r>
              <a:rPr lang="en-US" altLang="ko-KR" sz="3200" b="0" i="0" dirty="0">
                <a:effectLst/>
                <a:latin typeface="system-ui"/>
              </a:rPr>
              <a:t>31 Then I brought up the princes of Judah upon the wall, and appointed two great companies that gave thanks and went in procession; whereof one went on the right hand upon the wall toward the dung gate: 32 and after them went Hoshaiah, and half of the princes of Judah, 33 and Azariah, Ezra, and Meshullam, 34 Judah, and Benjamin, and Shemaiah,</a:t>
            </a:r>
          </a:p>
        </p:txBody>
      </p:sp>
      <p:sp>
        <p:nvSpPr>
          <p:cNvPr id="6" name="TextBox 5">
            <a:extLst>
              <a:ext uri="{FF2B5EF4-FFF2-40B4-BE49-F238E27FC236}">
                <a16:creationId xmlns:a16="http://schemas.microsoft.com/office/drawing/2014/main" id="{1483AED9-E5C5-9C08-752F-F0FAA9501C7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12</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5099771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804AA4-A586-EB9D-DAB0-AAF34914C022}"/>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8F9D3E6-F5D0-DD92-3124-17EDD0603C21}"/>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12</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5C7EA43D-FAED-06EE-8FB9-03D08EE549EC}"/>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and Jeremiah, 35 and certain of the priests’ sons with trumpets: Zechariah the son of Jonathan, the son of Shemaiah, the son of Mattaniah, the son of Micaiah, the son of Zaccur, the son of Asaph; 36 and his brethren, Shemaiah, and Azarel, Milalai, Gilalai, Maai, Nethanel, and Judah, Hanani, with the musical instruments of David the man of God; and Ezra the scribe was before them. 37 And by the fountain gate, and straight before them, they went up by the stairs of the city of David, at the ascent of the wall, above the house of David, even unto the</a:t>
            </a:r>
          </a:p>
        </p:txBody>
      </p:sp>
      <p:sp>
        <p:nvSpPr>
          <p:cNvPr id="6" name="TextBox 5">
            <a:extLst>
              <a:ext uri="{FF2B5EF4-FFF2-40B4-BE49-F238E27FC236}">
                <a16:creationId xmlns:a16="http://schemas.microsoft.com/office/drawing/2014/main" id="{8CCDFBFE-E080-FF9B-18F5-BC1FE500CCD0}"/>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12</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673232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C4789E-AC1A-851B-4310-C7943256C9B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9D5C12DD-1FA7-0116-7A47-322F3D60D204}"/>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12</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1DA6F931-C614-9C61-1ECC-14C9A5433B70}"/>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water gate eastward.</a:t>
            </a:r>
          </a:p>
          <a:p>
            <a:pPr algn="l"/>
            <a:r>
              <a:rPr lang="en-US" altLang="ko-KR" sz="3200" b="0" i="0" dirty="0">
                <a:effectLst/>
                <a:latin typeface="system-ui"/>
              </a:rPr>
              <a:t>38 And the other company of them that gave thanks went to meet them, and I after them, with the half of the people, upon the wall, above the tower of the furnaces, even unto the broad wall, 39 and above the gate of Ephraim, and by the old gate, and by the fish gate, and the tower of Hananel, and the tower of [e]</a:t>
            </a:r>
            <a:r>
              <a:rPr lang="en-US" altLang="ko-KR" sz="3200" b="0" i="0" dirty="0" err="1">
                <a:effectLst/>
                <a:latin typeface="system-ui"/>
              </a:rPr>
              <a:t>Hammeah</a:t>
            </a:r>
            <a:r>
              <a:rPr lang="en-US" altLang="ko-KR" sz="3200" b="0" i="0" dirty="0">
                <a:effectLst/>
                <a:latin typeface="system-ui"/>
              </a:rPr>
              <a:t>, even unto the sheep gate: and they stood still in the gate of the guard. 40 So stood the two companies of them that gave thanks in the house of God, and I, and the half of</a:t>
            </a:r>
          </a:p>
        </p:txBody>
      </p:sp>
      <p:sp>
        <p:nvSpPr>
          <p:cNvPr id="6" name="TextBox 5">
            <a:extLst>
              <a:ext uri="{FF2B5EF4-FFF2-40B4-BE49-F238E27FC236}">
                <a16:creationId xmlns:a16="http://schemas.microsoft.com/office/drawing/2014/main" id="{89973CA1-6915-1A8A-9253-B8EAB441C21C}"/>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12</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4086710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모듈">
  <a:themeElements>
    <a:clrScheme name="모듈">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모듈">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모듈">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58535</TotalTime>
  <Words>1552</Words>
  <Application>Microsoft Office PowerPoint</Application>
  <PresentationFormat>화면 슬라이드 쇼(4:3)</PresentationFormat>
  <Paragraphs>84</Paragraphs>
  <Slides>15</Slides>
  <Notes>0</Notes>
  <HiddenSlides>0</HiddenSlides>
  <MMClips>0</MMClips>
  <ScaleCrop>false</ScaleCrop>
  <HeadingPairs>
    <vt:vector size="6" baseType="variant">
      <vt:variant>
        <vt:lpstr>사용한 글꼴</vt:lpstr>
      </vt:variant>
      <vt:variant>
        <vt:i4>9</vt:i4>
      </vt:variant>
      <vt:variant>
        <vt:lpstr>테마</vt:lpstr>
      </vt:variant>
      <vt:variant>
        <vt:i4>1</vt:i4>
      </vt:variant>
      <vt:variant>
        <vt:lpstr>슬라이드 제목</vt:lpstr>
      </vt:variant>
      <vt:variant>
        <vt:i4>15</vt:i4>
      </vt:variant>
    </vt:vector>
  </HeadingPairs>
  <TitlesOfParts>
    <vt:vector size="25" baseType="lpstr">
      <vt:lpstr>HY견고딕</vt:lpstr>
      <vt:lpstr>system-ui</vt:lpstr>
      <vt:lpstr>바탕</vt:lpstr>
      <vt:lpstr>함초롬바탕</vt:lpstr>
      <vt:lpstr>Arial</vt:lpstr>
      <vt:lpstr>Corbel</vt:lpstr>
      <vt:lpstr>Wingdings</vt:lpstr>
      <vt:lpstr>Wingdings 2</vt:lpstr>
      <vt:lpstr>Wingdings 3</vt:lpstr>
      <vt:lpstr>모듈</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0</dc:title>
  <dc:creator>Windows 사용자</dc:creator>
  <cp:lastModifiedBy>Min-gu Kang</cp:lastModifiedBy>
  <cp:revision>6601</cp:revision>
  <dcterms:created xsi:type="dcterms:W3CDTF">2020-04-21T04:48:11Z</dcterms:created>
  <dcterms:modified xsi:type="dcterms:W3CDTF">2026-06-10T23:38:05Z</dcterms:modified>
</cp:coreProperties>
</file>