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32" r:id="rId1"/>
  </p:sldMasterIdLst>
  <p:sldIdLst>
    <p:sldId id="295" r:id="rId2"/>
    <p:sldId id="2019" r:id="rId3"/>
    <p:sldId id="2020" r:id="rId4"/>
    <p:sldId id="2021" r:id="rId5"/>
    <p:sldId id="2022" r:id="rId6"/>
    <p:sldId id="2023" r:id="rId7"/>
    <p:sldId id="2024" r:id="rId8"/>
    <p:sldId id="2025" r:id="rId9"/>
    <p:sldId id="2026" r:id="rId10"/>
    <p:sldId id="2027" r:id="rId11"/>
    <p:sldId id="2028" r:id="rId12"/>
    <p:sldId id="2029" r:id="rId13"/>
    <p:sldId id="2030" r:id="rId14"/>
    <p:sldId id="2031" r:id="rId15"/>
    <p:sldId id="2032" r:id="rId16"/>
    <p:sldId id="2018" r:id="rId17"/>
    <p:sldId id="399" r:id="rId18"/>
    <p:sldId id="356" r:id="rId19"/>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보통 스타일 2 - 강조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보통 스타일 2 - 강조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p:cViewPr varScale="1">
        <p:scale>
          <a:sx n="110" d="100"/>
          <a:sy n="110" d="100"/>
        </p:scale>
        <p:origin x="1656"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제목 슬라이드">
    <p:bg>
      <p:bgRef idx="1002">
        <a:schemeClr val="bg2"/>
      </p:bgRef>
    </p:bg>
    <p:spTree>
      <p:nvGrpSpPr>
        <p:cNvPr id="1" name=""/>
        <p:cNvGrpSpPr/>
        <p:nvPr/>
      </p:nvGrpSpPr>
      <p:grpSpPr>
        <a:xfrm>
          <a:off x="0" y="0"/>
          <a:ext cx="0" cy="0"/>
          <a:chOff x="0" y="0"/>
          <a:chExt cx="0" cy="0"/>
        </a:xfrm>
      </p:grpSpPr>
      <p:sp>
        <p:nvSpPr>
          <p:cNvPr id="11" name="직사각형 10"/>
          <p:cNvSpPr>
            <a:spLocks noChangeArrowheads="1"/>
          </p:cNvSpPr>
          <p:nvPr userDrawn="1"/>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직사각형 11"/>
          <p:cNvSpPr>
            <a:spLocks noChangeArrowheads="1"/>
          </p:cNvSpPr>
          <p:nvPr userDrawn="1"/>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직사각형 14"/>
          <p:cNvSpPr/>
          <p:nvPr userDrawn="1"/>
        </p:nvSpPr>
        <p:spPr bwMode="ltGray">
          <a:xfrm>
            <a:off x="0" y="0"/>
            <a:ext cx="9143999" cy="1844824"/>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3" name="직사각형 12"/>
          <p:cNvSpPr>
            <a:spLocks noChangeArrowheads="1"/>
          </p:cNvSpPr>
          <p:nvPr userDrawn="1"/>
        </p:nvSpPr>
        <p:spPr bwMode="white">
          <a:xfrm>
            <a:off x="0" y="0"/>
            <a:ext cx="9144000" cy="119675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3" name="직사각형 22"/>
          <p:cNvSpPr/>
          <p:nvPr userDrawn="1"/>
        </p:nvSpPr>
        <p:spPr>
          <a:xfrm>
            <a:off x="179512" y="1844824"/>
            <a:ext cx="8784976" cy="5013176"/>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9" name="TextBox 18"/>
          <p:cNvSpPr txBox="1"/>
          <p:nvPr userDrawn="1"/>
        </p:nvSpPr>
        <p:spPr>
          <a:xfrm>
            <a:off x="577766" y="6561457"/>
            <a:ext cx="7810658" cy="276999"/>
          </a:xfrm>
          <a:prstGeom prst="rect">
            <a:avLst/>
          </a:prstGeom>
          <a:noFill/>
        </p:spPr>
        <p:txBody>
          <a:bodyPr wrap="square" rtlCol="0">
            <a:spAutoFit/>
          </a:bodyPr>
          <a:lstStyle/>
          <a:p>
            <a:pPr algn="l"/>
            <a:r>
              <a:rPr lang="ko-KR" altLang="en-US" sz="1200" b="1" dirty="0">
                <a:solidFill>
                  <a:schemeClr val="tx1"/>
                </a:solidFill>
                <a:latin typeface="함초롬바탕" pitchFamily="18" charset="-127"/>
                <a:ea typeface="함초롬바탕" pitchFamily="18" charset="-127"/>
                <a:cs typeface="함초롬바탕" pitchFamily="18" charset="-127"/>
              </a:rPr>
              <a:t>함께 사는 사회를 위해</a:t>
            </a:r>
            <a:r>
              <a:rPr lang="en-US" altLang="ko-KR" sz="1200" b="1" dirty="0">
                <a:solidFill>
                  <a:schemeClr val="tx1"/>
                </a:solidFill>
                <a:latin typeface="함초롬바탕" pitchFamily="18" charset="-127"/>
                <a:ea typeface="함초롬바탕" pitchFamily="18" charset="-127"/>
                <a:cs typeface="함초롬바탕" pitchFamily="18" charset="-127"/>
              </a:rPr>
              <a:t>, ’</a:t>
            </a:r>
            <a:r>
              <a:rPr lang="ko-KR" altLang="en-US" sz="1200" b="1" dirty="0" err="1">
                <a:solidFill>
                  <a:schemeClr val="tx1"/>
                </a:solidFill>
                <a:latin typeface="함초롬바탕" pitchFamily="18" charset="-127"/>
                <a:ea typeface="함초롬바탕" pitchFamily="18" charset="-127"/>
                <a:cs typeface="함초롬바탕" pitchFamily="18" charset="-127"/>
              </a:rPr>
              <a:t>행복나눔</a:t>
            </a:r>
            <a:r>
              <a:rPr lang="en-US" altLang="ko-KR" sz="1200" b="1" dirty="0">
                <a:solidFill>
                  <a:schemeClr val="tx1"/>
                </a:solidFill>
                <a:latin typeface="함초롬바탕" pitchFamily="18" charset="-127"/>
                <a:ea typeface="함초롬바탕" pitchFamily="18" charset="-127"/>
                <a:cs typeface="함초롬바탕" pitchFamily="18" charset="-127"/>
              </a:rPr>
              <a:t>’</a:t>
            </a:r>
            <a:r>
              <a:rPr lang="ko-KR" altLang="en-US" sz="1200" b="1" dirty="0">
                <a:solidFill>
                  <a:schemeClr val="tx1"/>
                </a:solidFill>
                <a:latin typeface="함초롬바탕" pitchFamily="18" charset="-127"/>
                <a:ea typeface="함초롬바탕" pitchFamily="18" charset="-127"/>
                <a:cs typeface="함초롬바탕" pitchFamily="18" charset="-127"/>
              </a:rPr>
              <a:t> 강민구 </a:t>
            </a:r>
            <a:r>
              <a:rPr lang="en-US" altLang="ko-KR" sz="1200" b="1" dirty="0">
                <a:solidFill>
                  <a:schemeClr val="tx1"/>
                </a:solidFill>
                <a:latin typeface="함초롬바탕" pitchFamily="18" charset="-127"/>
                <a:ea typeface="함초롬바탕" pitchFamily="18" charset="-127"/>
                <a:cs typeface="함초롬바탕" pitchFamily="18" charset="-127"/>
              </a:rPr>
              <a:t>(elgift@knou.ac.kr)  </a:t>
            </a:r>
            <a:r>
              <a:rPr lang="ko-KR" altLang="en-US" sz="1200" b="1" dirty="0">
                <a:solidFill>
                  <a:srgbClr val="FFFF00"/>
                </a:solidFill>
                <a:latin typeface="함초롬바탕" pitchFamily="18" charset="-127"/>
                <a:ea typeface="함초롬바탕" pitchFamily="18" charset="-127"/>
                <a:cs typeface="함초롬바탕" pitchFamily="18" charset="-127"/>
              </a:rPr>
              <a:t>영어단어는 비보카 아이콘택트</a:t>
            </a:r>
            <a:r>
              <a:rPr lang="en-US" altLang="ko-KR" sz="1200" b="1" dirty="0">
                <a:solidFill>
                  <a:srgbClr val="FFFF00"/>
                </a:solidFill>
                <a:latin typeface="함초롬바탕" pitchFamily="18" charset="-127"/>
                <a:ea typeface="함초롬바탕" pitchFamily="18" charset="-127"/>
                <a:cs typeface="함초롬바탕" pitchFamily="18" charset="-127"/>
              </a:rPr>
              <a:t>/</a:t>
            </a:r>
            <a:r>
              <a:rPr lang="ko-KR" altLang="en-US" sz="1200" b="1" dirty="0">
                <a:solidFill>
                  <a:srgbClr val="FFFF00"/>
                </a:solidFill>
                <a:latin typeface="함초롬바탕" pitchFamily="18" charset="-127"/>
                <a:ea typeface="함초롬바탕" pitchFamily="18" charset="-127"/>
                <a:cs typeface="함초롬바탕" pitchFamily="18" charset="-127"/>
              </a:rPr>
              <a:t>아이블링크</a:t>
            </a:r>
          </a:p>
        </p:txBody>
      </p:sp>
      <p:pic>
        <p:nvPicPr>
          <p:cNvPr id="20" name="그림 19" descr="00. 행복나눔.jpg"/>
          <p:cNvPicPr>
            <a:picLocks noChangeAspect="1"/>
          </p:cNvPicPr>
          <p:nvPr userDrawn="1"/>
        </p:nvPicPr>
        <p:blipFill>
          <a:blip r:embed="rId2" cstate="print"/>
          <a:stretch>
            <a:fillRect/>
          </a:stretch>
        </p:blipFill>
        <p:spPr>
          <a:xfrm>
            <a:off x="16934" y="6600951"/>
            <a:ext cx="560832" cy="231648"/>
          </a:xfrm>
          <a:prstGeom prst="rect">
            <a:avLst/>
          </a:prstGeom>
        </p:spPr>
      </p:pic>
      <p:sp>
        <p:nvSpPr>
          <p:cNvPr id="21" name="이등변 삼각형 20"/>
          <p:cNvSpPr/>
          <p:nvPr userDrawn="1"/>
        </p:nvSpPr>
        <p:spPr>
          <a:xfrm>
            <a:off x="7956376" y="6021288"/>
            <a:ext cx="1187624" cy="83671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2" name="TextBox 21"/>
          <p:cNvSpPr txBox="1"/>
          <p:nvPr userDrawn="1"/>
        </p:nvSpPr>
        <p:spPr>
          <a:xfrm>
            <a:off x="8155466" y="6453336"/>
            <a:ext cx="792088" cy="276999"/>
          </a:xfrm>
          <a:prstGeom prst="rect">
            <a:avLst/>
          </a:prstGeom>
          <a:noFill/>
        </p:spPr>
        <p:txBody>
          <a:bodyPr wrap="square" rtlCol="0">
            <a:spAutoFit/>
          </a:bodyPr>
          <a:lstStyle/>
          <a:p>
            <a:pPr algn="ctr"/>
            <a:r>
              <a:rPr lang="en-US" altLang="ko-KR" sz="1200" dirty="0">
                <a:solidFill>
                  <a:schemeClr val="bg1"/>
                </a:solidFill>
                <a:latin typeface="함초롬바탕" pitchFamily="18" charset="-127"/>
                <a:ea typeface="함초롬바탕" pitchFamily="18" charset="-127"/>
                <a:cs typeface="함초롬바탕" pitchFamily="18" charset="-127"/>
              </a:rPr>
              <a:t>~ </a:t>
            </a:r>
            <a:fld id="{F2C582BC-1F94-4489-9EE6-CE4F6F86E81E}" type="slidenum">
              <a:rPr lang="en-US" altLang="ko-KR" sz="1200" smtClean="0">
                <a:solidFill>
                  <a:schemeClr val="bg1"/>
                </a:solidFill>
                <a:latin typeface="함초롬바탕" pitchFamily="18" charset="-127"/>
                <a:ea typeface="함초롬바탕" pitchFamily="18" charset="-127"/>
                <a:cs typeface="함초롬바탕" pitchFamily="18" charset="-127"/>
              </a:rPr>
              <a:pPr algn="ctr"/>
              <a:t>‹#›</a:t>
            </a:fld>
            <a:r>
              <a:rPr lang="en-US" altLang="ko-KR" sz="1200" dirty="0">
                <a:solidFill>
                  <a:schemeClr val="bg1"/>
                </a:solidFill>
                <a:latin typeface="함초롬바탕" pitchFamily="18" charset="-127"/>
                <a:ea typeface="함초롬바탕" pitchFamily="18" charset="-127"/>
                <a:cs typeface="함초롬바탕" pitchFamily="18" charset="-127"/>
              </a:rPr>
              <a:t> ~</a:t>
            </a:r>
            <a:endParaRPr lang="ko-KR" altLang="en-US" sz="1200" dirty="0">
              <a:solidFill>
                <a:schemeClr val="bg1"/>
              </a:solidFill>
              <a:latin typeface="함초롬바탕" pitchFamily="18" charset="-127"/>
              <a:ea typeface="함초롬바탕" pitchFamily="18" charset="-127"/>
              <a:cs typeface="함초롬바탕" pitchFamily="18" charset="-127"/>
            </a:endParaRPr>
          </a:p>
        </p:txBody>
      </p:sp>
      <p:sp>
        <p:nvSpPr>
          <p:cNvPr id="14" name="TextBox 13">
            <a:extLst>
              <a:ext uri="{FF2B5EF4-FFF2-40B4-BE49-F238E27FC236}">
                <a16:creationId xmlns:a16="http://schemas.microsoft.com/office/drawing/2014/main" id="{B31B3BA2-583E-42F5-8E5D-8B876C2282E1}"/>
              </a:ext>
            </a:extLst>
          </p:cNvPr>
          <p:cNvSpPr txBox="1"/>
          <p:nvPr userDrawn="1"/>
        </p:nvSpPr>
        <p:spPr>
          <a:xfrm>
            <a:off x="776856" y="19685"/>
            <a:ext cx="7378610" cy="307777"/>
          </a:xfrm>
          <a:prstGeom prst="rect">
            <a:avLst/>
          </a:prstGeom>
          <a:noFill/>
        </p:spPr>
        <p:txBody>
          <a:bodyPr wrap="square" rtlCol="0">
            <a:spAutoFit/>
          </a:bodyPr>
          <a:lstStyle/>
          <a:p>
            <a:pPr algn="ctr"/>
            <a:r>
              <a:rPr lang="ko-KR" altLang="en-US" sz="1400" b="1" dirty="0">
                <a:solidFill>
                  <a:schemeClr val="bg1"/>
                </a:solidFill>
                <a:latin typeface="함초롬바탕" pitchFamily="18" charset="-127"/>
                <a:ea typeface="함초롬바탕" pitchFamily="18" charset="-127"/>
                <a:cs typeface="함초롬바탕" pitchFamily="18" charset="-127"/>
              </a:rPr>
              <a:t>영어 해석</a:t>
            </a:r>
            <a:r>
              <a:rPr lang="ko-KR" altLang="en-US" sz="1400" b="1" baseline="0" dirty="0">
                <a:solidFill>
                  <a:schemeClr val="bg1"/>
                </a:solidFill>
                <a:latin typeface="함초롬바탕" pitchFamily="18" charset="-127"/>
                <a:ea typeface="함초롬바탕" pitchFamily="18" charset="-127"/>
                <a:cs typeface="함초롬바탕" pitchFamily="18" charset="-127"/>
              </a:rPr>
              <a:t> 강좌가 필요</a:t>
            </a:r>
            <a:r>
              <a:rPr lang="ko-KR" altLang="en-US" sz="1400" b="1" dirty="0">
                <a:solidFill>
                  <a:schemeClr val="bg1"/>
                </a:solidFill>
                <a:latin typeface="함초롬바탕" pitchFamily="18" charset="-127"/>
                <a:ea typeface="함초롬바탕" pitchFamily="18" charset="-127"/>
                <a:cs typeface="함초롬바탕" pitchFamily="18" charset="-127"/>
              </a:rPr>
              <a:t>하실 경우에는 검색어 </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바이블로</a:t>
            </a:r>
            <a:r>
              <a:rPr lang="en-US" altLang="ko-KR" sz="1400" b="1" dirty="0">
                <a:solidFill>
                  <a:schemeClr val="bg1"/>
                </a:solidFill>
                <a:latin typeface="함초롬바탕" pitchFamily="18" charset="-127"/>
                <a:ea typeface="함초롬바탕" pitchFamily="18" charset="-127"/>
                <a:cs typeface="함초롬바탕" pitchFamily="18" charset="-127"/>
              </a:rPr>
              <a:t>’</a:t>
            </a:r>
            <a:r>
              <a:rPr lang="ko-KR" altLang="en-US" sz="1400" b="1" dirty="0">
                <a:solidFill>
                  <a:schemeClr val="bg1"/>
                </a:solidFill>
                <a:latin typeface="함초롬바탕" pitchFamily="18" charset="-127"/>
                <a:ea typeface="함초롬바탕" pitchFamily="18" charset="-127"/>
                <a:cs typeface="함초롬바탕" pitchFamily="18" charset="-127"/>
              </a:rPr>
              <a:t>를 시청해주세요</a:t>
            </a:r>
            <a:r>
              <a:rPr lang="en-US" altLang="ko-KR" sz="1400" b="1" dirty="0">
                <a:solidFill>
                  <a:schemeClr val="bg1"/>
                </a:solidFill>
                <a:latin typeface="함초롬바탕" pitchFamily="18" charset="-127"/>
                <a:ea typeface="함초롬바탕" pitchFamily="18" charset="-127"/>
                <a:cs typeface="함초롬바탕" pitchFamily="18" charset="-127"/>
              </a:rPr>
              <a:t>.</a:t>
            </a:r>
            <a:endParaRPr lang="ko-KR" altLang="en-US" sz="1400" b="1" dirty="0">
              <a:solidFill>
                <a:schemeClr val="bg1"/>
              </a:solidFill>
              <a:latin typeface="함초롬바탕" pitchFamily="18" charset="-127"/>
              <a:ea typeface="함초롬바탕" pitchFamily="18" charset="-127"/>
              <a:cs typeface="함초롬바탕" pitchFamily="18" charset="-127"/>
            </a:endParaRPr>
          </a:p>
        </p:txBody>
      </p:sp>
      <p:sp>
        <p:nvSpPr>
          <p:cNvPr id="24" name="직사각형 15"/>
          <p:cNvSpPr/>
          <p:nvPr userDrawn="1"/>
        </p:nvSpPr>
        <p:spPr bwMode="white">
          <a:xfrm>
            <a:off x="313267" y="257217"/>
            <a:ext cx="8517466"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직사각형 16"/>
          <p:cNvSpPr/>
          <p:nvPr userDrawn="1"/>
        </p:nvSpPr>
        <p:spPr>
          <a:xfrm>
            <a:off x="6156177" y="341887"/>
            <a:ext cx="2558828"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직사각형 17"/>
          <p:cNvSpPr/>
          <p:nvPr userDrawn="1"/>
        </p:nvSpPr>
        <p:spPr>
          <a:xfrm>
            <a:off x="406401" y="341887"/>
            <a:ext cx="5749775"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9" name="직사각형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직사각형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세로 제목 1"/>
          <p:cNvSpPr>
            <a:spLocks noGrp="1"/>
          </p:cNvSpPr>
          <p:nvPr>
            <p:ph type="title" orient="vert"/>
          </p:nvPr>
        </p:nvSpPr>
        <p:spPr>
          <a:xfrm>
            <a:off x="6781800" y="274640"/>
            <a:ext cx="1905000" cy="5851525"/>
          </a:xfrm>
        </p:spPr>
        <p:txBody>
          <a:bodyPr vert="eaVert"/>
          <a:lstStyle/>
          <a:p>
            <a:r>
              <a:rPr kumimoji="0" lang="ko-KR" altLang="en-US"/>
              <a:t>마스터 제목 스타일 편집</a:t>
            </a:r>
            <a:endParaRPr kumimoji="0" lang="en-US"/>
          </a:p>
        </p:txBody>
      </p:sp>
      <p:sp>
        <p:nvSpPr>
          <p:cNvPr id="3" name="세로 텍스트 개체 틀 2"/>
          <p:cNvSpPr>
            <a:spLocks noGrp="1"/>
          </p:cNvSpPr>
          <p:nvPr>
            <p:ph type="body" orient="vert" idx="1"/>
          </p:nvPr>
        </p:nvSpPr>
        <p:spPr>
          <a:xfrm>
            <a:off x="457200" y="304800"/>
            <a:ext cx="6019800" cy="5851525"/>
          </a:xfrm>
        </p:spPr>
        <p:txBody>
          <a:bodyPr vert="eaVer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2026-06-06</a:t>
            </a:fld>
            <a:endParaRPr lang="ko-KR" altLang="en-US"/>
          </a:p>
        </p:txBody>
      </p:sp>
      <p:sp>
        <p:nvSpPr>
          <p:cNvPr id="5" name="바닥글 개체 틀 4"/>
          <p:cNvSpPr>
            <a:spLocks noGrp="1"/>
          </p:cNvSpPr>
          <p:nvPr>
            <p:ph type="ftr" sz="quarter" idx="11"/>
          </p:nvPr>
        </p:nvSpPr>
        <p:spPr>
          <a:xfrm>
            <a:off x="2640597" y="6377459"/>
            <a:ext cx="3836404" cy="365125"/>
          </a:xfrm>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a:xfrm>
            <a:off x="457200" y="155448"/>
            <a:ext cx="8229600" cy="1252728"/>
          </a:xfrm>
        </p:spPr>
        <p:txBody>
          <a:bodyPr/>
          <a:lstStyle/>
          <a:p>
            <a:r>
              <a:rPr kumimoji="0" lang="ko-KR" altLang="en-US"/>
              <a:t>마스터 제목 스타일 편집</a:t>
            </a:r>
            <a:endParaRPr kumimoji="0" lang="en-US"/>
          </a:p>
        </p:txBody>
      </p:sp>
      <p:sp>
        <p:nvSpPr>
          <p:cNvPr id="3" name="내용 개체 틀 2"/>
          <p:cNvSpPr>
            <a:spLocks noGrp="1"/>
          </p:cNvSpPr>
          <p:nvPr>
            <p:ph idx="1"/>
          </p:nvPr>
        </p:nvSpPr>
        <p:spPr/>
        <p:txBody>
          <a:bodyPr/>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Ref idx="1002">
        <a:schemeClr val="bg2"/>
      </p:bgRef>
    </p:bg>
    <p:spTree>
      <p:nvGrpSpPr>
        <p:cNvPr id="1" name=""/>
        <p:cNvGrpSpPr/>
        <p:nvPr/>
      </p:nvGrpSpPr>
      <p:grpSpPr>
        <a:xfrm>
          <a:off x="0" y="0"/>
          <a:ext cx="0" cy="0"/>
          <a:chOff x="0" y="0"/>
          <a:chExt cx="0" cy="0"/>
        </a:xfrm>
      </p:grpSpPr>
      <p:sp>
        <p:nvSpPr>
          <p:cNvPr id="9" name="직사각형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직사각형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ko-KR" altLang="en-US"/>
              <a:t>마스터 텍스트 스타일을 편집합니다</a:t>
            </a:r>
          </a:p>
        </p:txBody>
      </p:sp>
      <p:sp>
        <p:nvSpPr>
          <p:cNvPr id="4" name="날짜 개체 틀 3"/>
          <p:cNvSpPr>
            <a:spLocks noGrp="1"/>
          </p:cNvSpPr>
          <p:nvPr>
            <p:ph type="dt" sz="half" idx="10"/>
          </p:nvPr>
        </p:nvSpPr>
        <p:spPr/>
        <p:txBody>
          <a:bodyPr/>
          <a:lstStyle/>
          <a:p>
            <a:fld id="{C4B5454D-502A-42F7-A2F2-7202D1A918AA}" type="datetimeFigureOut">
              <a:rPr lang="ko-KR" altLang="en-US" smtClean="0"/>
              <a:pPr/>
              <a:t>2026-06-06</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내용 개체 틀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내용 개체 틀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2026-06-06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extLst/>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4" name="내용 개체 틀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5" name="텍스트 개체 틀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ko-KR" altLang="en-US"/>
              <a:t>마스터 텍스트 스타일을 편집합니다</a:t>
            </a:r>
          </a:p>
        </p:txBody>
      </p:sp>
      <p:sp>
        <p:nvSpPr>
          <p:cNvPr id="6" name="내용 개체 틀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7" name="날짜 개체 틀 6"/>
          <p:cNvSpPr>
            <a:spLocks noGrp="1"/>
          </p:cNvSpPr>
          <p:nvPr>
            <p:ph type="dt" sz="half" idx="10"/>
          </p:nvPr>
        </p:nvSpPr>
        <p:spPr/>
        <p:txBody>
          <a:bodyPr/>
          <a:lstStyle/>
          <a:p>
            <a:fld id="{C4B5454D-502A-42F7-A2F2-7202D1A918AA}" type="datetimeFigureOut">
              <a:rPr lang="ko-KR" altLang="en-US" smtClean="0"/>
              <a:pPr/>
              <a:t>2026-06-06</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kumimoji="0" lang="ko-KR" altLang="en-US"/>
              <a:t>마스터 제목 스타일 편집</a:t>
            </a:r>
            <a:endParaRPr kumimoji="0" lang="en-US"/>
          </a:p>
        </p:txBody>
      </p:sp>
      <p:sp>
        <p:nvSpPr>
          <p:cNvPr id="3" name="날짜 개체 틀 2"/>
          <p:cNvSpPr>
            <a:spLocks noGrp="1"/>
          </p:cNvSpPr>
          <p:nvPr>
            <p:ph type="dt" sz="half" idx="10"/>
          </p:nvPr>
        </p:nvSpPr>
        <p:spPr/>
        <p:txBody>
          <a:bodyPr/>
          <a:lstStyle/>
          <a:p>
            <a:fld id="{C4B5454D-502A-42F7-A2F2-7202D1A918AA}" type="datetimeFigureOut">
              <a:rPr lang="ko-KR" altLang="en-US" smtClean="0"/>
              <a:pPr/>
              <a:t>2026-06-06</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C4B5454D-502A-42F7-A2F2-7202D1A918AA}" type="datetimeFigureOut">
              <a:rPr lang="ko-KR" altLang="en-US" smtClean="0"/>
              <a:pPr/>
              <a:t>2026-06-06</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438F1E10-FEE3-4FF7-89BB-6A136F18816F}" type="slidenum">
              <a:rPr lang="ko-KR" altLang="en-US" smtClean="0"/>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ko-KR" altLang="en-US"/>
              <a:t>마스터 제목 스타일 편집</a:t>
            </a:r>
            <a:endParaRPr kumimoji="0" lang="en-US"/>
          </a:p>
        </p:txBody>
      </p:sp>
      <p:sp>
        <p:nvSpPr>
          <p:cNvPr id="3" name="내용 개체 틀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ko-KR" altLang="en-US"/>
              <a:t>마스터 텍스트 스타일을 편집합니다</a:t>
            </a:r>
          </a:p>
          <a:p>
            <a:pPr lvl="1" eaLnBrk="1" latinLnBrk="0" hangingPunct="1"/>
            <a:r>
              <a:rPr lang="ko-KR" altLang="en-US"/>
              <a:t>둘째 수준</a:t>
            </a:r>
          </a:p>
          <a:p>
            <a:pPr lvl="2" eaLnBrk="1" latinLnBrk="0" hangingPunct="1"/>
            <a:r>
              <a:rPr lang="ko-KR" altLang="en-US"/>
              <a:t>셋째 수준</a:t>
            </a:r>
          </a:p>
          <a:p>
            <a:pPr lvl="3" eaLnBrk="1" latinLnBrk="0" hangingPunct="1"/>
            <a:r>
              <a:rPr lang="ko-KR" altLang="en-US"/>
              <a:t>넷째 수준</a:t>
            </a:r>
          </a:p>
          <a:p>
            <a:pPr lvl="4" eaLnBrk="1" latinLnBrk="0" hangingPunct="1"/>
            <a:r>
              <a:rPr lang="ko-KR" altLang="en-US"/>
              <a:t>다섯째 수준</a:t>
            </a:r>
            <a:endParaRPr kumimoji="0" lang="en-US"/>
          </a:p>
        </p:txBody>
      </p:sp>
      <p:sp>
        <p:nvSpPr>
          <p:cNvPr id="4" name="텍스트 개체 틀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p:txBody>
          <a:bodyPr/>
          <a:lstStyle/>
          <a:p>
            <a:fld id="{C4B5454D-502A-42F7-A2F2-7202D1A918AA}" type="datetimeFigureOut">
              <a:rPr lang="ko-KR" altLang="en-US" smtClean="0"/>
              <a:pPr/>
              <a:t>2026-06-06</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38F1E10-FEE3-4FF7-89BB-6A136F18816F}" type="slidenum">
              <a:rPr lang="ko-KR" altLang="en-US" smtClean="0"/>
              <a:pPr/>
              <a:t>‹#›</a:t>
            </a:fld>
            <a:endParaRPr lang="ko-KR" altLang="en-US"/>
          </a:p>
        </p:txBody>
      </p:sp>
      <p:sp>
        <p:nvSpPr>
          <p:cNvPr id="12" name="직사각형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bg>
      <p:bgRef idx="1001">
        <a:schemeClr val="bg2"/>
      </p:bgRef>
    </p:bg>
    <p:spTree>
      <p:nvGrpSpPr>
        <p:cNvPr id="1" name=""/>
        <p:cNvGrpSpPr/>
        <p:nvPr/>
      </p:nvGrpSpPr>
      <p:grpSpPr>
        <a:xfrm>
          <a:off x="0" y="0"/>
          <a:ext cx="0" cy="0"/>
          <a:chOff x="0" y="0"/>
          <a:chExt cx="0" cy="0"/>
        </a:xfrm>
      </p:grpSpPr>
      <p:sp>
        <p:nvSpPr>
          <p:cNvPr id="2" name="제목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ko-KR" altLang="en-US"/>
              <a:t>마스터 제목 스타일 편집</a:t>
            </a:r>
            <a:endParaRPr kumimoji="0" lang="en-US"/>
          </a:p>
        </p:txBody>
      </p:sp>
      <p:sp>
        <p:nvSpPr>
          <p:cNvPr id="3" name="그림 개체 틀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ko-KR" altLang="en-US"/>
              <a:t>그림을 추가하려면 아이콘을 클릭하십시오</a:t>
            </a:r>
            <a:endParaRPr kumimoji="0" lang="en-US" dirty="0"/>
          </a:p>
        </p:txBody>
      </p:sp>
      <p:sp>
        <p:nvSpPr>
          <p:cNvPr id="4" name="텍스트 개체 틀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ko-KR" altLang="en-US"/>
              <a:t>마스터 텍스트 스타일을 편집합니다</a:t>
            </a:r>
          </a:p>
        </p:txBody>
      </p:sp>
      <p:sp>
        <p:nvSpPr>
          <p:cNvPr id="5" name="날짜 개체 틀 4"/>
          <p:cNvSpPr>
            <a:spLocks noGrp="1"/>
          </p:cNvSpPr>
          <p:nvPr>
            <p:ph type="dt" sz="half" idx="10"/>
          </p:nvPr>
        </p:nvSpPr>
        <p:spPr>
          <a:xfrm>
            <a:off x="164592" y="1170432"/>
            <a:ext cx="2523744" cy="201168"/>
          </a:xfrm>
        </p:spPr>
        <p:txBody>
          <a:bodyPr/>
          <a:lstStyle/>
          <a:p>
            <a:fld id="{C4B5454D-502A-42F7-A2F2-7202D1A918AA}" type="datetimeFigureOut">
              <a:rPr lang="ko-KR" altLang="en-US" smtClean="0"/>
              <a:pPr/>
              <a:t>2026-06-06</a:t>
            </a:fld>
            <a:endParaRPr lang="ko-KR" altLang="en-US"/>
          </a:p>
        </p:txBody>
      </p:sp>
      <p:sp>
        <p:nvSpPr>
          <p:cNvPr id="11" name="직사각형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직사각형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바닥글 개체 틀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ko-KR" altLang="en-US"/>
          </a:p>
        </p:txBody>
      </p:sp>
      <p:sp>
        <p:nvSpPr>
          <p:cNvPr id="7" name="슬라이드 번호 개체 틀 6"/>
          <p:cNvSpPr>
            <a:spLocks noGrp="1"/>
          </p:cNvSpPr>
          <p:nvPr>
            <p:ph type="sldNum" sz="quarter" idx="12"/>
          </p:nvPr>
        </p:nvSpPr>
        <p:spPr>
          <a:xfrm>
            <a:off x="8339328" y="1170432"/>
            <a:ext cx="733864" cy="201168"/>
          </a:xfrm>
        </p:spPr>
        <p:txBody>
          <a:bodyPr/>
          <a:lstStyle/>
          <a:p>
            <a:fld id="{438F1E10-FEE3-4FF7-89BB-6A136F18816F}" type="slidenum">
              <a:rPr lang="ko-KR" altLang="en-US" smtClean="0"/>
              <a:pPr/>
              <a:t>‹#›</a:t>
            </a:fld>
            <a:endParaRPr lang="ko-KR" alt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직사각형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직사각형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제목 개체 틀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ko-KR" altLang="en-US"/>
              <a:t>마스터 제목 스타일 편집</a:t>
            </a:r>
            <a:endParaRPr kumimoji="0" lang="en-US"/>
          </a:p>
        </p:txBody>
      </p:sp>
      <p:sp>
        <p:nvSpPr>
          <p:cNvPr id="3" name="텍스트 개체 틀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ko-KR" altLang="en-US"/>
              <a:t>마스터 텍스트 스타일을 편집합니다</a:t>
            </a:r>
          </a:p>
          <a:p>
            <a:pPr lvl="1" eaLnBrk="1" latinLnBrk="0" hangingPunct="1"/>
            <a:r>
              <a:rPr kumimoji="0" lang="ko-KR" altLang="en-US"/>
              <a:t>둘째 수준</a:t>
            </a:r>
          </a:p>
          <a:p>
            <a:pPr lvl="2" eaLnBrk="1" latinLnBrk="0" hangingPunct="1"/>
            <a:r>
              <a:rPr kumimoji="0" lang="ko-KR" altLang="en-US"/>
              <a:t>셋째 수준</a:t>
            </a:r>
          </a:p>
          <a:p>
            <a:pPr lvl="3" eaLnBrk="1" latinLnBrk="0" hangingPunct="1"/>
            <a:r>
              <a:rPr kumimoji="0" lang="ko-KR" altLang="en-US"/>
              <a:t>넷째 수준</a:t>
            </a:r>
          </a:p>
          <a:p>
            <a:pPr lvl="4" eaLnBrk="1" latinLnBrk="0" hangingPunct="1"/>
            <a:r>
              <a:rPr kumimoji="0" lang="ko-KR" altLang="en-US"/>
              <a:t>다섯째 수준</a:t>
            </a:r>
            <a:endParaRPr kumimoji="0" lang="en-US"/>
          </a:p>
        </p:txBody>
      </p:sp>
      <p:sp>
        <p:nvSpPr>
          <p:cNvPr id="4" name="날짜 개체 틀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C4B5454D-502A-42F7-A2F2-7202D1A918AA}" type="datetimeFigureOut">
              <a:rPr lang="ko-KR" altLang="en-US" smtClean="0"/>
              <a:pPr/>
              <a:t>2026-06-06</a:t>
            </a:fld>
            <a:endParaRPr lang="ko-KR" altLang="en-US"/>
          </a:p>
        </p:txBody>
      </p:sp>
      <p:sp>
        <p:nvSpPr>
          <p:cNvPr id="5" name="바닥글 개체 틀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ko-KR" altLang="en-US"/>
          </a:p>
        </p:txBody>
      </p:sp>
      <p:sp>
        <p:nvSpPr>
          <p:cNvPr id="6" name="슬라이드 번호 개체 틀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438F1E10-FEE3-4FF7-89BB-6A136F18816F}" type="slidenum">
              <a:rPr lang="ko-KR" altLang="en-US" smtClean="0"/>
              <a:pPr/>
              <a:t>‹#›</a:t>
            </a:fld>
            <a:endParaRPr lang="ko-KR" alt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1"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1"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1"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1"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1"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1"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1"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1"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1"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1"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1" hangingPunct="1">
        <a:defRPr kumimoji="0" kern="1200">
          <a:solidFill>
            <a:schemeClr val="tx1"/>
          </a:solidFill>
          <a:latin typeface="+mn-lt"/>
          <a:ea typeface="+mn-ea"/>
          <a:cs typeface="+mn-cs"/>
        </a:defRPr>
      </a:lvl1pPr>
      <a:lvl2pPr marL="457200" algn="l" rtl="0" eaLnBrk="1" latinLnBrk="1" hangingPunct="1">
        <a:defRPr kumimoji="0" kern="1200">
          <a:solidFill>
            <a:schemeClr val="tx1"/>
          </a:solidFill>
          <a:latin typeface="+mn-lt"/>
          <a:ea typeface="+mn-ea"/>
          <a:cs typeface="+mn-cs"/>
        </a:defRPr>
      </a:lvl2pPr>
      <a:lvl3pPr marL="914400" algn="l" rtl="0" eaLnBrk="1" latinLnBrk="1" hangingPunct="1">
        <a:defRPr kumimoji="0" kern="1200">
          <a:solidFill>
            <a:schemeClr val="tx1"/>
          </a:solidFill>
          <a:latin typeface="+mn-lt"/>
          <a:ea typeface="+mn-ea"/>
          <a:cs typeface="+mn-cs"/>
        </a:defRPr>
      </a:lvl3pPr>
      <a:lvl4pPr marL="1371600" algn="l" rtl="0" eaLnBrk="1" latinLnBrk="1" hangingPunct="1">
        <a:defRPr kumimoji="0" kern="1200">
          <a:solidFill>
            <a:schemeClr val="tx1"/>
          </a:solidFill>
          <a:latin typeface="+mn-lt"/>
          <a:ea typeface="+mn-ea"/>
          <a:cs typeface="+mn-cs"/>
        </a:defRPr>
      </a:lvl4pPr>
      <a:lvl5pPr marL="1828800" algn="l" rtl="0" eaLnBrk="1" latinLnBrk="1" hangingPunct="1">
        <a:defRPr kumimoji="0" kern="1200">
          <a:solidFill>
            <a:schemeClr val="tx1"/>
          </a:solidFill>
          <a:latin typeface="+mn-lt"/>
          <a:ea typeface="+mn-ea"/>
          <a:cs typeface="+mn-cs"/>
        </a:defRPr>
      </a:lvl5pPr>
      <a:lvl6pPr marL="2286000" algn="l" rtl="0" eaLnBrk="1" latinLnBrk="1" hangingPunct="1">
        <a:defRPr kumimoji="0" kern="1200">
          <a:solidFill>
            <a:schemeClr val="tx1"/>
          </a:solidFill>
          <a:latin typeface="+mn-lt"/>
          <a:ea typeface="+mn-ea"/>
          <a:cs typeface="+mn-cs"/>
        </a:defRPr>
      </a:lvl6pPr>
      <a:lvl7pPr marL="2743200" algn="l" rtl="0" eaLnBrk="1" latinLnBrk="1" hangingPunct="1">
        <a:defRPr kumimoji="0" kern="1200">
          <a:solidFill>
            <a:schemeClr val="tx1"/>
          </a:solidFill>
          <a:latin typeface="+mn-lt"/>
          <a:ea typeface="+mn-ea"/>
          <a:cs typeface="+mn-cs"/>
        </a:defRPr>
      </a:lvl7pPr>
      <a:lvl8pPr marL="3200400" algn="l" rtl="0" eaLnBrk="1" latinLnBrk="1" hangingPunct="1">
        <a:defRPr kumimoji="0" kern="1200">
          <a:solidFill>
            <a:schemeClr val="tx1"/>
          </a:solidFill>
          <a:latin typeface="+mn-lt"/>
          <a:ea typeface="+mn-ea"/>
          <a:cs typeface="+mn-cs"/>
        </a:defRPr>
      </a:lvl8pPr>
      <a:lvl9pPr marL="3657600" algn="l" rtl="0" eaLnBrk="1" latinLnBrk="1"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p:nvPr/>
        </p:nvSpPr>
        <p:spPr>
          <a:xfrm>
            <a:off x="0" y="6536602"/>
            <a:ext cx="3530851" cy="32139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ko-KR" altLang="en-US"/>
          </a:p>
        </p:txBody>
      </p:sp>
      <p:sp>
        <p:nvSpPr>
          <p:cNvPr id="8" name="직사각형 7"/>
          <p:cNvSpPr/>
          <p:nvPr/>
        </p:nvSpPr>
        <p:spPr>
          <a:xfrm>
            <a:off x="-716" y="891480"/>
            <a:ext cx="9144716" cy="50124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ko-KR" altLang="en-US"/>
          </a:p>
        </p:txBody>
      </p:sp>
      <p:sp>
        <p:nvSpPr>
          <p:cNvPr id="9" name="TextBox 8"/>
          <p:cNvSpPr txBox="1"/>
          <p:nvPr/>
        </p:nvSpPr>
        <p:spPr>
          <a:xfrm>
            <a:off x="323528" y="1916832"/>
            <a:ext cx="8532440" cy="2369880"/>
          </a:xfrm>
          <a:prstGeom prst="rect">
            <a:avLst/>
          </a:prstGeom>
          <a:noFill/>
        </p:spPr>
        <p:txBody>
          <a:bodyPr wrap="square" rtlCol="0">
            <a:spAutoFit/>
          </a:bodyPr>
          <a:lstStyle/>
          <a:p>
            <a:pPr algn="ctr"/>
            <a:r>
              <a:rPr lang="en-US" altLang="ko-KR" sz="3200" b="1" dirty="0">
                <a:solidFill>
                  <a:schemeClr val="bg1"/>
                </a:solidFill>
                <a:latin typeface="바탕"/>
                <a:ea typeface="바탕"/>
                <a:cs typeface="함초롬바탕" pitchFamily="18" charset="-127"/>
              </a:rPr>
              <a:t>『</a:t>
            </a:r>
            <a:r>
              <a:rPr lang="en-US" altLang="ko-KR" sz="3200" b="1" dirty="0">
                <a:solidFill>
                  <a:schemeClr val="bg1"/>
                </a:solidFill>
                <a:latin typeface="함초롬바탕" pitchFamily="18" charset="-127"/>
                <a:ea typeface="함초롬바탕" pitchFamily="18" charset="-127"/>
                <a:cs typeface="함초롬바탕" pitchFamily="18" charset="-127"/>
              </a:rPr>
              <a:t>ASV</a:t>
            </a:r>
            <a:r>
              <a:rPr lang="en-US" altLang="ko-KR" sz="3200" b="1" dirty="0">
                <a:solidFill>
                  <a:schemeClr val="bg1"/>
                </a:solidFill>
                <a:latin typeface="바탕"/>
                <a:ea typeface="바탕"/>
                <a:cs typeface="함초롬바탕" pitchFamily="18" charset="-127"/>
              </a:rPr>
              <a:t>』420 - </a:t>
            </a:r>
            <a:r>
              <a:rPr lang="ko-KR" altLang="en-US" sz="3200" b="1" dirty="0">
                <a:solidFill>
                  <a:schemeClr val="bg1"/>
                </a:solidFill>
                <a:latin typeface="바탕"/>
                <a:ea typeface="바탕"/>
                <a:cs typeface="함초롬바탕" pitchFamily="18" charset="-127"/>
              </a:rPr>
              <a:t>영어 읽기 훈련</a:t>
            </a:r>
            <a:endParaRPr lang="en-US" altLang="ko-KR" sz="3200" b="1" dirty="0">
              <a:solidFill>
                <a:schemeClr val="bg1"/>
              </a:solidFill>
              <a:latin typeface="바탕"/>
              <a:ea typeface="바탕"/>
              <a:cs typeface="함초롬바탕" pitchFamily="18" charset="-127"/>
            </a:endParaRPr>
          </a:p>
          <a:p>
            <a:pPr algn="ctr"/>
            <a:r>
              <a:rPr lang="ko-KR" altLang="en-US" sz="4400" b="1" dirty="0" err="1">
                <a:solidFill>
                  <a:srgbClr val="C00000"/>
                </a:solidFill>
                <a:latin typeface="함초롬바탕" pitchFamily="18" charset="-127"/>
                <a:ea typeface="함초롬바탕" pitchFamily="18" charset="-127"/>
                <a:cs typeface="함초롬바탕" pitchFamily="18" charset="-127"/>
              </a:rPr>
              <a:t>느헤미야</a:t>
            </a:r>
            <a:r>
              <a:rPr lang="ko-KR" altLang="en-US" sz="4400" b="1" dirty="0">
                <a:solidFill>
                  <a:srgbClr val="C00000"/>
                </a:solidFill>
                <a:latin typeface="함초롬바탕" pitchFamily="18" charset="-127"/>
                <a:ea typeface="함초롬바탕" pitchFamily="18" charset="-127"/>
                <a:cs typeface="함초롬바탕" pitchFamily="18" charset="-127"/>
              </a:rPr>
              <a:t> 제</a:t>
            </a:r>
            <a:r>
              <a:rPr lang="en-US" altLang="ko-KR" sz="4400" b="1" dirty="0">
                <a:solidFill>
                  <a:srgbClr val="C00000"/>
                </a:solidFill>
                <a:latin typeface="함초롬바탕" pitchFamily="18" charset="-127"/>
                <a:ea typeface="함초롬바탕" pitchFamily="18" charset="-127"/>
                <a:cs typeface="함초롬바탕" pitchFamily="18" charset="-127"/>
              </a:rPr>
              <a:t>7</a:t>
            </a:r>
            <a:r>
              <a:rPr lang="ko-KR" altLang="en-US" sz="4400" b="1" dirty="0">
                <a:solidFill>
                  <a:srgbClr val="C00000"/>
                </a:solidFill>
                <a:latin typeface="함초롬바탕" pitchFamily="18" charset="-127"/>
                <a:ea typeface="함초롬바탕" pitchFamily="18" charset="-127"/>
                <a:cs typeface="함초롬바탕" pitchFamily="18" charset="-127"/>
              </a:rPr>
              <a:t>장</a:t>
            </a:r>
            <a:endParaRPr lang="en-US" altLang="ko-KR" sz="4400" b="1" dirty="0">
              <a:solidFill>
                <a:srgbClr val="C00000"/>
              </a:solidFill>
              <a:latin typeface="함초롬바탕" pitchFamily="18" charset="-127"/>
              <a:ea typeface="함초롬바탕" pitchFamily="18" charset="-127"/>
              <a:cs typeface="함초롬바탕" pitchFamily="18" charset="-127"/>
            </a:endParaRPr>
          </a:p>
          <a:p>
            <a:pPr algn="ctr"/>
            <a:r>
              <a:rPr lang="en-US" altLang="ko-KR" sz="3600" b="1" dirty="0">
                <a:solidFill>
                  <a:srgbClr val="FFC000"/>
                </a:solidFill>
                <a:latin typeface="함초롬바탕" pitchFamily="18" charset="-127"/>
                <a:ea typeface="함초롬바탕" pitchFamily="18" charset="-127"/>
                <a:cs typeface="함초롬바탕" pitchFamily="18" charset="-127"/>
              </a:rPr>
              <a:t>Nehemiah Chapter 7</a:t>
            </a:r>
          </a:p>
          <a:p>
            <a:pPr algn="ctr"/>
            <a:endParaRPr lang="en-US" altLang="ko-KR" sz="3600" b="1" dirty="0">
              <a:solidFill>
                <a:srgbClr val="92D050"/>
              </a:solidFill>
              <a:latin typeface="함초롬바탕" pitchFamily="18" charset="-127"/>
              <a:ea typeface="함초롬바탕" pitchFamily="18" charset="-127"/>
              <a:cs typeface="함초롬바탕" pitchFamily="18" charset="-127"/>
            </a:endParaRPr>
          </a:p>
        </p:txBody>
      </p:sp>
      <p:sp>
        <p:nvSpPr>
          <p:cNvPr id="11" name="TextBox 10"/>
          <p:cNvSpPr txBox="1"/>
          <p:nvPr/>
        </p:nvSpPr>
        <p:spPr>
          <a:xfrm>
            <a:off x="-716" y="5903893"/>
            <a:ext cx="9153769" cy="984885"/>
          </a:xfrm>
          <a:prstGeom prst="rect">
            <a:avLst/>
          </a:prstGeom>
          <a:solidFill>
            <a:schemeClr val="bg1"/>
          </a:solidFill>
        </p:spPr>
        <p:txBody>
          <a:bodyPr wrap="square" rtlCol="0">
            <a:spAutoFit/>
          </a:bodyPr>
          <a:lstStyle/>
          <a:p>
            <a:r>
              <a:rPr lang="en-US" altLang="ko-KR" sz="2400" b="1" dirty="0">
                <a:latin typeface="함초롬바탕" pitchFamily="18" charset="-127"/>
                <a:ea typeface="함초롬바탕" pitchFamily="18" charset="-127"/>
                <a:cs typeface="함초롬바탕" pitchFamily="18" charset="-127"/>
              </a:rPr>
              <a:t>                     </a:t>
            </a:r>
            <a:r>
              <a:rPr lang="ko-KR" altLang="en-US" sz="2400" b="1" dirty="0">
                <a:latin typeface="함초롬바탕" pitchFamily="18" charset="-127"/>
                <a:ea typeface="함초롬바탕" pitchFamily="18" charset="-127"/>
                <a:cs typeface="함초롬바탕" pitchFamily="18" charset="-127"/>
              </a:rPr>
              <a:t>영어문장 읽기 연습 프로그램</a:t>
            </a:r>
            <a:endParaRPr lang="en-US" altLang="ko-KR" sz="2400" b="1" dirty="0">
              <a:latin typeface="함초롬바탕" pitchFamily="18" charset="-127"/>
              <a:ea typeface="함초롬바탕" pitchFamily="18" charset="-127"/>
              <a:cs typeface="함초롬바탕" pitchFamily="18" charset="-127"/>
            </a:endParaRPr>
          </a:p>
          <a:p>
            <a:r>
              <a:rPr lang="ko-KR" altLang="en-US" sz="2800" b="1" dirty="0">
                <a:latin typeface="함초롬바탕" pitchFamily="18" charset="-127"/>
                <a:ea typeface="함초롬바탕" pitchFamily="18" charset="-127"/>
                <a:cs typeface="함초롬바탕" pitchFamily="18" charset="-127"/>
              </a:rPr>
              <a:t>                  </a:t>
            </a:r>
            <a:r>
              <a:rPr lang="en-US" altLang="ko-KR" sz="2800" b="1" dirty="0">
                <a:latin typeface="함초롬바탕" pitchFamily="18" charset="-127"/>
                <a:ea typeface="함초롬바탕" pitchFamily="18" charset="-127"/>
                <a:cs typeface="함초롬바탕" pitchFamily="18" charset="-127"/>
              </a:rPr>
              <a:t>teacher :</a:t>
            </a:r>
            <a:r>
              <a:rPr lang="ko-KR" altLang="en-US" sz="2800" b="1" dirty="0">
                <a:latin typeface="함초롬바탕" pitchFamily="18" charset="-127"/>
                <a:ea typeface="함초롬바탕" pitchFamily="18" charset="-127"/>
                <a:cs typeface="함초롬바탕" pitchFamily="18" charset="-127"/>
              </a:rPr>
              <a:t> </a:t>
            </a:r>
            <a:r>
              <a:rPr lang="en-US" altLang="ko-KR" sz="3400" b="1" dirty="0">
                <a:latin typeface="함초롬바탕" pitchFamily="18" charset="-127"/>
                <a:ea typeface="함초롬바탕" pitchFamily="18" charset="-127"/>
                <a:cs typeface="함초롬바탕" pitchFamily="18" charset="-127"/>
              </a:rPr>
              <a:t>David Kang</a:t>
            </a:r>
            <a:r>
              <a:rPr lang="ko-KR" altLang="en-US" sz="2000" b="1" dirty="0">
                <a:latin typeface="함초롬바탕" pitchFamily="18" charset="-127"/>
                <a:ea typeface="함초롬바탕" pitchFamily="18" charset="-127"/>
                <a:cs typeface="함초롬바탕" pitchFamily="18" charset="-127"/>
              </a:rPr>
              <a:t> </a:t>
            </a:r>
            <a:r>
              <a:rPr lang="en-US" altLang="ko-KR" sz="2000" b="1" dirty="0">
                <a:latin typeface="함초롬바탕" pitchFamily="18" charset="-127"/>
                <a:ea typeface="함초롬바탕" pitchFamily="18" charset="-127"/>
                <a:cs typeface="함초롬바탕" pitchFamily="18" charset="-127"/>
              </a:rPr>
              <a:t>(elgift@knou.ac.kr)</a:t>
            </a:r>
            <a:endParaRPr lang="ko-KR" altLang="en-US" sz="2000" b="1" dirty="0">
              <a:latin typeface="함초롬바탕" pitchFamily="18" charset="-127"/>
              <a:ea typeface="함초롬바탕" pitchFamily="18" charset="-127"/>
              <a:cs typeface="함초롬바탕" pitchFamily="18" charset="-127"/>
            </a:endParaRPr>
          </a:p>
        </p:txBody>
      </p:sp>
      <p:pic>
        <p:nvPicPr>
          <p:cNvPr id="12" name="그림 11" descr="00. 행복나눔.jpg"/>
          <p:cNvPicPr>
            <a:picLocks noChangeAspect="1"/>
          </p:cNvPicPr>
          <p:nvPr/>
        </p:nvPicPr>
        <p:blipFill>
          <a:blip r:embed="rId2" cstate="print"/>
          <a:stretch>
            <a:fillRect/>
          </a:stretch>
        </p:blipFill>
        <p:spPr>
          <a:xfrm>
            <a:off x="56704" y="5996611"/>
            <a:ext cx="1890314" cy="807712"/>
          </a:xfrm>
          <a:prstGeom prst="rect">
            <a:avLst/>
          </a:prstGeom>
        </p:spPr>
      </p:pic>
      <p:sp>
        <p:nvSpPr>
          <p:cNvPr id="13" name="TextBox 12"/>
          <p:cNvSpPr txBox="1"/>
          <p:nvPr/>
        </p:nvSpPr>
        <p:spPr>
          <a:xfrm>
            <a:off x="539552" y="4078813"/>
            <a:ext cx="8208912" cy="646331"/>
          </a:xfrm>
          <a:prstGeom prst="rect">
            <a:avLst/>
          </a:prstGeom>
          <a:noFill/>
        </p:spPr>
        <p:txBody>
          <a:bodyPr wrap="square" rtlCol="0">
            <a:spAutoFit/>
          </a:bodyPr>
          <a:lstStyle/>
          <a:p>
            <a:pPr algn="ctr"/>
            <a:r>
              <a:rPr lang="ko-KR" altLang="en-US" b="1" dirty="0">
                <a:solidFill>
                  <a:srgbClr val="C00000"/>
                </a:solidFill>
                <a:latin typeface="함초롬바탕" pitchFamily="18" charset="-127"/>
                <a:ea typeface="함초롬바탕" pitchFamily="18" charset="-127"/>
                <a:cs typeface="함초롬바탕" pitchFamily="18" charset="-127"/>
              </a:rPr>
              <a:t>영어 해석 강의는 검색어 </a:t>
            </a:r>
            <a:r>
              <a:rPr lang="en-US" altLang="ko-KR" b="1" dirty="0">
                <a:solidFill>
                  <a:srgbClr val="C00000"/>
                </a:solidFill>
                <a:latin typeface="함초롬바탕" pitchFamily="18" charset="-127"/>
                <a:ea typeface="함초롬바탕" pitchFamily="18" charset="-127"/>
                <a:cs typeface="함초롬바탕" pitchFamily="18" charset="-127"/>
              </a:rPr>
              <a:t>‘</a:t>
            </a:r>
            <a:r>
              <a:rPr lang="ko-KR" altLang="en-US" b="1" dirty="0">
                <a:solidFill>
                  <a:srgbClr val="C00000"/>
                </a:solidFill>
                <a:latin typeface="함초롬바탕" pitchFamily="18" charset="-127"/>
                <a:ea typeface="함초롬바탕" pitchFamily="18" charset="-127"/>
                <a:cs typeface="함초롬바탕" pitchFamily="18" charset="-127"/>
              </a:rPr>
              <a:t>바이블로</a:t>
            </a:r>
            <a:r>
              <a:rPr lang="en-US" altLang="ko-KR" b="1" dirty="0">
                <a:solidFill>
                  <a:srgbClr val="C00000"/>
                </a:solidFill>
                <a:latin typeface="함초롬바탕" pitchFamily="18" charset="-127"/>
                <a:ea typeface="함초롬바탕" pitchFamily="18" charset="-127"/>
                <a:cs typeface="함초롬바탕" pitchFamily="18" charset="-127"/>
              </a:rPr>
              <a:t>’</a:t>
            </a:r>
          </a:p>
          <a:p>
            <a:pPr algn="ct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r>
              <a:rPr lang="ko-KR" altLang="en-US" b="1" dirty="0">
                <a:solidFill>
                  <a:schemeClr val="accent2">
                    <a:lumMod val="75000"/>
                  </a:schemeClr>
                </a:solidFill>
                <a:latin typeface="함초롬바탕" pitchFamily="18" charset="-127"/>
                <a:ea typeface="함초롬바탕" pitchFamily="18" charset="-127"/>
                <a:cs typeface="함초롬바탕" pitchFamily="18" charset="-127"/>
              </a:rPr>
              <a:t>이 프로그램은 기독교인 여부와 무관하게 활용할 수 있습니다</a:t>
            </a:r>
            <a:r>
              <a:rPr lang="en-US" altLang="ko-KR" b="1" dirty="0">
                <a:solidFill>
                  <a:schemeClr val="accent2">
                    <a:lumMod val="75000"/>
                  </a:schemeClr>
                </a:solidFill>
                <a:latin typeface="함초롬바탕" pitchFamily="18" charset="-127"/>
                <a:ea typeface="함초롬바탕" pitchFamily="18" charset="-127"/>
                <a:cs typeface="함초롬바탕" pitchFamily="18" charset="-127"/>
              </a:rPr>
              <a:t>.)</a:t>
            </a:r>
            <a:endParaRPr lang="ko-KR" altLang="en-US" b="1" dirty="0">
              <a:solidFill>
                <a:schemeClr val="accent2">
                  <a:lumMod val="75000"/>
                </a:schemeClr>
              </a:solidFill>
              <a:latin typeface="함초롬바탕" pitchFamily="18" charset="-127"/>
              <a:ea typeface="함초롬바탕" pitchFamily="18" charset="-127"/>
              <a:cs typeface="함초롬바탕" pitchFamily="18" charset="-127"/>
            </a:endParaRPr>
          </a:p>
        </p:txBody>
      </p:sp>
      <p:sp>
        <p:nvSpPr>
          <p:cNvPr id="14" name="직사각형 13"/>
          <p:cNvSpPr/>
          <p:nvPr/>
        </p:nvSpPr>
        <p:spPr>
          <a:xfrm>
            <a:off x="0" y="0"/>
            <a:ext cx="9144000" cy="891480"/>
          </a:xfrm>
          <a:prstGeom prst="rect">
            <a:avLst/>
          </a:prstGeom>
          <a:ln/>
        </p:spPr>
        <p:style>
          <a:lnRef idx="3">
            <a:schemeClr val="lt1"/>
          </a:lnRef>
          <a:fillRef idx="1">
            <a:schemeClr val="accent3"/>
          </a:fillRef>
          <a:effectRef idx="1">
            <a:schemeClr val="accent3"/>
          </a:effectRef>
          <a:fontRef idx="minor">
            <a:schemeClr val="lt1"/>
          </a:fontRef>
        </p:style>
        <p:txBody>
          <a:bodyPr rtlCol="0" anchor="ct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altLang="ko-KR" sz="24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함초롬바탕" pitchFamily="18" charset="-127"/>
                <a:ea typeface="함초롬바탕" pitchFamily="18" charset="-127"/>
                <a:cs typeface="함초롬바탕" pitchFamily="18" charset="-127"/>
              </a:rPr>
              <a:t>English Reading Course with American Standard Version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404DC-C9B9-18B4-A83A-CBE0E8BAE67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31B4D4D-FC7B-2D5E-6667-E6CA6D29CAB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AC67351-5B32-7908-16B4-1E12219D6F1F}"/>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children of Uzza, the children of Paseah. 52 The children of Besai, the children of Meunim, the children of [c]</a:t>
            </a:r>
            <a:r>
              <a:rPr lang="en-US" altLang="ko-KR" sz="3200" b="0" i="0" dirty="0" err="1">
                <a:effectLst/>
                <a:latin typeface="system-ui"/>
              </a:rPr>
              <a:t>Nephushesim</a:t>
            </a:r>
            <a:r>
              <a:rPr lang="en-US" altLang="ko-KR" sz="3200" b="0" i="0" dirty="0">
                <a:effectLst/>
                <a:latin typeface="system-ui"/>
              </a:rPr>
              <a:t>, 53 the children of Bakbuk, the children of Hakupha, the children of Harhur, 54 the children of </a:t>
            </a:r>
            <a:r>
              <a:rPr lang="en-US" altLang="ko-KR" sz="3200" b="0" i="0" dirty="0" err="1">
                <a:effectLst/>
                <a:latin typeface="system-ui"/>
              </a:rPr>
              <a:t>Bazlith</a:t>
            </a:r>
            <a:r>
              <a:rPr lang="en-US" altLang="ko-KR" sz="3200" b="0" i="0" dirty="0">
                <a:effectLst/>
                <a:latin typeface="system-ui"/>
              </a:rPr>
              <a:t>, the children of Mehida, the children of Harsha, 55 the children of Barkos, the children of Sisera, the children of Temah, 56 the children of Neziah, the children of </a:t>
            </a:r>
            <a:r>
              <a:rPr lang="en-US" altLang="ko-KR" sz="3200" b="0" i="0" dirty="0" err="1">
                <a:effectLst/>
                <a:latin typeface="system-ui"/>
              </a:rPr>
              <a:t>Hatipha</a:t>
            </a:r>
            <a:r>
              <a:rPr lang="en-US" altLang="ko-KR" sz="3200" b="0" i="0" dirty="0">
                <a:effectLst/>
                <a:latin typeface="system-ui"/>
              </a:rPr>
              <a:t>.</a:t>
            </a:r>
          </a:p>
          <a:p>
            <a:pPr algn="l"/>
            <a:r>
              <a:rPr lang="en-US" altLang="ko-KR" sz="3200" b="0" i="0" dirty="0">
                <a:effectLst/>
                <a:latin typeface="system-ui"/>
              </a:rPr>
              <a:t>57 The children of Solomon’s servants: the children of Sotai, the children of Sophereth, the children of Perida, 58 the children of Jaala, the children of</a:t>
            </a:r>
          </a:p>
        </p:txBody>
      </p:sp>
      <p:sp>
        <p:nvSpPr>
          <p:cNvPr id="6" name="TextBox 5">
            <a:extLst>
              <a:ext uri="{FF2B5EF4-FFF2-40B4-BE49-F238E27FC236}">
                <a16:creationId xmlns:a16="http://schemas.microsoft.com/office/drawing/2014/main" id="{0CA0248F-088C-A1CC-80D9-AC859EC4664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5666185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33104-4171-323E-5836-C440663D334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13C57828-8B35-3D24-C9A9-33357F9E624D}"/>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B3A9120-01AE-F454-4592-687DD2194B2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Darkon, the children of Giddel, 59 the children of Shephatiah, the children of Hattil, the children of Pochereth-</a:t>
            </a:r>
            <a:r>
              <a:rPr lang="en-US" altLang="ko-KR" sz="3200" b="0" i="0" dirty="0" err="1">
                <a:effectLst/>
                <a:latin typeface="system-ui"/>
              </a:rPr>
              <a:t>hazzebaim</a:t>
            </a:r>
            <a:r>
              <a:rPr lang="en-US" altLang="ko-KR" sz="3200" b="0" i="0" dirty="0">
                <a:effectLst/>
                <a:latin typeface="system-ui"/>
              </a:rPr>
              <a:t>, the children of Amon. 60 All the Nethinim, and the children of Solomon’s servants, were three hundred ninety and two.</a:t>
            </a:r>
          </a:p>
          <a:p>
            <a:pPr algn="l"/>
            <a:r>
              <a:rPr lang="en-US" altLang="ko-KR" sz="3200" b="0" i="0" dirty="0">
                <a:effectLst/>
                <a:latin typeface="system-ui"/>
              </a:rPr>
              <a:t>61 And these were they that went up from Tel-</a:t>
            </a:r>
            <a:r>
              <a:rPr lang="en-US" altLang="ko-KR" sz="3200" b="0" i="0" dirty="0" err="1">
                <a:effectLst/>
                <a:latin typeface="system-ui"/>
              </a:rPr>
              <a:t>melah</a:t>
            </a:r>
            <a:r>
              <a:rPr lang="en-US" altLang="ko-KR" sz="3200" b="0" i="0" dirty="0">
                <a:effectLst/>
                <a:latin typeface="system-ui"/>
              </a:rPr>
              <a:t>, Tel-</a:t>
            </a:r>
            <a:r>
              <a:rPr lang="en-US" altLang="ko-KR" sz="3200" b="0" i="0" dirty="0" err="1">
                <a:effectLst/>
                <a:latin typeface="system-ui"/>
              </a:rPr>
              <a:t>harsha</a:t>
            </a:r>
            <a:r>
              <a:rPr lang="en-US" altLang="ko-KR" sz="3200" b="0" i="0" dirty="0">
                <a:effectLst/>
                <a:latin typeface="system-ui"/>
              </a:rPr>
              <a:t>, Cherub, Addon, and Immer; but they could not show their fathers’ houses, nor their seed, whether they were of Israel: 62 The children of Delaiah, the children of Tobiah, the children of Nekoda, six hundred forty and two. 63 And of the</a:t>
            </a:r>
          </a:p>
        </p:txBody>
      </p:sp>
      <p:sp>
        <p:nvSpPr>
          <p:cNvPr id="6" name="TextBox 5">
            <a:extLst>
              <a:ext uri="{FF2B5EF4-FFF2-40B4-BE49-F238E27FC236}">
                <a16:creationId xmlns:a16="http://schemas.microsoft.com/office/drawing/2014/main" id="{28274999-0819-0D4A-4DB3-9E703C5627C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47886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07E78-012E-DD36-0B9E-E717D6DF4D14}"/>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BD472F1-8253-C070-C8E6-30A79D046B9B}"/>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3C396C24-624F-03E3-65FD-68C1A305635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priests: the children of </a:t>
            </a:r>
            <a:r>
              <a:rPr lang="en-US" altLang="ko-KR" sz="3200" b="0" i="0" dirty="0" err="1">
                <a:effectLst/>
                <a:latin typeface="system-ui"/>
              </a:rPr>
              <a:t>Hobaiah</a:t>
            </a:r>
            <a:r>
              <a:rPr lang="en-US" altLang="ko-KR" sz="3200" b="0" i="0" dirty="0">
                <a:effectLst/>
                <a:latin typeface="system-ui"/>
              </a:rPr>
              <a:t>, the children of Hakkoz, the children of Barzillai, who took a wife of the daughters of Barzillai the </a:t>
            </a:r>
            <a:r>
              <a:rPr lang="en-US" altLang="ko-KR" sz="3200" b="0" i="0" dirty="0" err="1">
                <a:effectLst/>
                <a:latin typeface="system-ui"/>
              </a:rPr>
              <a:t>Gileadite</a:t>
            </a:r>
            <a:r>
              <a:rPr lang="en-US" altLang="ko-KR" sz="3200" b="0" i="0" dirty="0">
                <a:effectLst/>
                <a:latin typeface="system-ui"/>
              </a:rPr>
              <a:t>, and was called after their name. 64 These sought their register among those that were reckoned by genealogy, but it was not found: therefore [d]were they deemed polluted and put from the priesthood. 65 And the governor said unto them, that they should not eat of the most holy things, till there stood up a priest with Urim and Thummim.</a:t>
            </a:r>
          </a:p>
          <a:p>
            <a:pPr algn="l"/>
            <a:r>
              <a:rPr lang="en-US" altLang="ko-KR" sz="3200" b="0" i="0" dirty="0">
                <a:effectLst/>
                <a:latin typeface="system-ui"/>
              </a:rPr>
              <a:t>66 The whole assembly together was forty and two</a:t>
            </a:r>
          </a:p>
        </p:txBody>
      </p:sp>
      <p:sp>
        <p:nvSpPr>
          <p:cNvPr id="6" name="TextBox 5">
            <a:extLst>
              <a:ext uri="{FF2B5EF4-FFF2-40B4-BE49-F238E27FC236}">
                <a16:creationId xmlns:a16="http://schemas.microsoft.com/office/drawing/2014/main" id="{589A6152-1D6B-ED5D-7D0A-F0ADC7E33C2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2596186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55B460-CF37-0873-36AA-29A62EAA2157}"/>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DB26FAE-EFEF-2092-3147-3628A3DABC3A}"/>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B720C6F7-704D-2EB6-59EA-F8F520E822C5}"/>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thousand three hundred and threescore, 67 besides their men-servants and their maid-servants, of whom there were seven thousand three hundred thirty and seven: and they had two hundred forty and five singing men and singing women. 68 Their horses were seven hundred thirty and six; their mules, two hundred forty and five; 69 their camels, four hundred thirty and five; their asses, six thousand seven hundred and twenty.</a:t>
            </a:r>
          </a:p>
          <a:p>
            <a:pPr algn="l"/>
            <a:r>
              <a:rPr lang="en-US" altLang="ko-KR" sz="3200" b="0" i="0" dirty="0">
                <a:effectLst/>
                <a:latin typeface="system-ui"/>
              </a:rPr>
              <a:t>70 And some from among the heads of fathers’ houses gave unto the work. The governor gave to</a:t>
            </a:r>
          </a:p>
        </p:txBody>
      </p:sp>
      <p:sp>
        <p:nvSpPr>
          <p:cNvPr id="6" name="TextBox 5">
            <a:extLst>
              <a:ext uri="{FF2B5EF4-FFF2-40B4-BE49-F238E27FC236}">
                <a16:creationId xmlns:a16="http://schemas.microsoft.com/office/drawing/2014/main" id="{68B412BD-80A8-5338-4773-116B2432A5D8}"/>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5624615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AE2B95-EB71-59D7-796C-E35D3953FC0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9C00F8F-F019-B22D-8924-3879A8A73143}"/>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642EE26-E2A3-A677-C100-9AD651058443}"/>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 treasury a thousand darics of gold, fifty basins, five hundred and thirty priests’ garments. 71 And some of the heads of fathers’ houses gave into the treasury of the work twenty thousand darics of gold, and two thousand and two hundred [e]pounds of silver. 72 And that which the rest of the people gave was twenty thousand darics of gold, and two thousand pounds of silver, and threescore and seven priests’ garments.</a:t>
            </a:r>
          </a:p>
          <a:p>
            <a:pPr algn="l"/>
            <a:r>
              <a:rPr lang="en-US" altLang="ko-KR" sz="3200" b="0" i="0" dirty="0">
                <a:effectLst/>
                <a:latin typeface="system-ui"/>
              </a:rPr>
              <a:t>73 So the priests, and the Levites, and the porters, and the singers, and some of the people, and the</a:t>
            </a:r>
          </a:p>
        </p:txBody>
      </p:sp>
      <p:sp>
        <p:nvSpPr>
          <p:cNvPr id="6" name="TextBox 5">
            <a:extLst>
              <a:ext uri="{FF2B5EF4-FFF2-40B4-BE49-F238E27FC236}">
                <a16:creationId xmlns:a16="http://schemas.microsoft.com/office/drawing/2014/main" id="{56391C93-B09B-7CDF-87EE-E83B2068B092}"/>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6294493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C5D76-BB07-D636-0812-CBFDCE5BA26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7860EAED-F070-2857-481D-5531442AFD8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69FB84AE-1C16-669A-5F5B-1FE1CCC88C10}"/>
              </a:ext>
            </a:extLst>
          </p:cNvPr>
          <p:cNvSpPr txBox="1"/>
          <p:nvPr/>
        </p:nvSpPr>
        <p:spPr>
          <a:xfrm>
            <a:off x="179512" y="1196752"/>
            <a:ext cx="8784976" cy="1569660"/>
          </a:xfrm>
          <a:prstGeom prst="rect">
            <a:avLst/>
          </a:prstGeom>
          <a:noFill/>
        </p:spPr>
        <p:txBody>
          <a:bodyPr wrap="square" rtlCol="0">
            <a:spAutoFit/>
          </a:bodyPr>
          <a:lstStyle/>
          <a:p>
            <a:pPr algn="l"/>
            <a:r>
              <a:rPr lang="en-US" altLang="ko-KR" sz="3200" b="0" i="0" dirty="0">
                <a:effectLst/>
                <a:latin typeface="system-ui"/>
              </a:rPr>
              <a:t>Nethinim, and all Israel, dwelt in their cities.</a:t>
            </a:r>
          </a:p>
          <a:p>
            <a:pPr algn="l"/>
            <a:r>
              <a:rPr lang="en-US" altLang="ko-KR" sz="3200" b="0" i="0" dirty="0">
                <a:effectLst/>
                <a:latin typeface="system-ui"/>
              </a:rPr>
              <a:t>And when the seventh month was come, the children of Israel were in their cities.</a:t>
            </a:r>
          </a:p>
        </p:txBody>
      </p:sp>
      <p:sp>
        <p:nvSpPr>
          <p:cNvPr id="6" name="TextBox 5">
            <a:extLst>
              <a:ext uri="{FF2B5EF4-FFF2-40B4-BE49-F238E27FC236}">
                <a16:creationId xmlns:a16="http://schemas.microsoft.com/office/drawing/2014/main" id="{DA6B05B8-64F2-BCD0-9716-232505941877}"/>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9620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81FEC-DF00-3C4F-408B-44B791AC829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3CE17B95-F078-B5B1-B99B-308368ADBD39}"/>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1C5147F-7CDF-FC56-D29D-F3EA42EE9D8C}"/>
              </a:ext>
            </a:extLst>
          </p:cNvPr>
          <p:cNvSpPr txBox="1"/>
          <p:nvPr/>
        </p:nvSpPr>
        <p:spPr>
          <a:xfrm>
            <a:off x="179512" y="1196752"/>
            <a:ext cx="8784976" cy="3539430"/>
          </a:xfrm>
          <a:prstGeom prst="rect">
            <a:avLst/>
          </a:prstGeom>
          <a:noFill/>
        </p:spPr>
        <p:txBody>
          <a:bodyPr wrap="square" rtlCol="0">
            <a:spAutoFit/>
          </a:bodyPr>
          <a:lstStyle/>
          <a:p>
            <a:pPr algn="l"/>
            <a:r>
              <a:rPr lang="en-US" altLang="ko-KR" sz="3200" b="0" i="0" dirty="0">
                <a:solidFill>
                  <a:srgbClr val="FFFF00"/>
                </a:solidFill>
                <a:effectLst/>
                <a:latin typeface="system-ui"/>
              </a:rPr>
              <a:t>Footnotes</a:t>
            </a:r>
          </a:p>
          <a:p>
            <a:pPr algn="l"/>
            <a:r>
              <a:rPr lang="en-US" altLang="ko-KR" sz="3200" b="0" i="0" dirty="0">
                <a:effectLst/>
                <a:latin typeface="system-ui"/>
              </a:rPr>
              <a:t>Nehemiah 7:5 Or, deputies</a:t>
            </a:r>
          </a:p>
          <a:p>
            <a:pPr algn="l"/>
            <a:r>
              <a:rPr lang="en-US" altLang="ko-KR" sz="3200" b="0" i="0" dirty="0">
                <a:effectLst/>
                <a:latin typeface="system-ui"/>
              </a:rPr>
              <a:t>Nehemiah 7:43 Another reading is, </a:t>
            </a:r>
            <a:r>
              <a:rPr lang="en-US" altLang="ko-KR" sz="3200" b="0" i="0" dirty="0" err="1">
                <a:effectLst/>
                <a:latin typeface="system-ui"/>
              </a:rPr>
              <a:t>Hodeiah</a:t>
            </a:r>
            <a:r>
              <a:rPr lang="en-US" altLang="ko-KR" sz="3200" b="0" i="0" dirty="0">
                <a:effectLst/>
                <a:latin typeface="system-ui"/>
              </a:rPr>
              <a:t>.</a:t>
            </a:r>
          </a:p>
          <a:p>
            <a:pPr algn="l"/>
            <a:r>
              <a:rPr lang="en-US" altLang="ko-KR" sz="3200" b="0" i="0" dirty="0">
                <a:effectLst/>
                <a:latin typeface="system-ui"/>
              </a:rPr>
              <a:t>Nehemiah 7:52 Another reading is, Nephishesim.</a:t>
            </a:r>
          </a:p>
          <a:p>
            <a:pPr algn="l"/>
            <a:r>
              <a:rPr lang="en-US" altLang="ko-KR" sz="3200" b="0" i="0" dirty="0">
                <a:effectLst/>
                <a:latin typeface="system-ui"/>
              </a:rPr>
              <a:t>Nehemiah 7:64 Hebrew they were polluted from the priesthood.</a:t>
            </a:r>
          </a:p>
          <a:p>
            <a:pPr algn="l"/>
            <a:r>
              <a:rPr lang="en-US" altLang="ko-KR" sz="3200" b="0" i="0" dirty="0">
                <a:effectLst/>
                <a:latin typeface="system-ui"/>
              </a:rPr>
              <a:t>Nehemiah 7:71 Hebrew </a:t>
            </a:r>
            <a:r>
              <a:rPr lang="en-US" altLang="ko-KR" sz="3200" b="0" i="0" dirty="0" err="1">
                <a:effectLst/>
                <a:latin typeface="system-ui"/>
              </a:rPr>
              <a:t>maneh</a:t>
            </a:r>
            <a:r>
              <a:rPr lang="en-US" altLang="ko-KR" sz="3200" b="0" i="0" dirty="0">
                <a:effectLst/>
                <a:latin typeface="system-ui"/>
              </a:rPr>
              <a:t>.</a:t>
            </a:r>
          </a:p>
        </p:txBody>
      </p:sp>
      <p:sp>
        <p:nvSpPr>
          <p:cNvPr id="6" name="TextBox 5">
            <a:extLst>
              <a:ext uri="{FF2B5EF4-FFF2-40B4-BE49-F238E27FC236}">
                <a16:creationId xmlns:a16="http://schemas.microsoft.com/office/drawing/2014/main" id="{F1EB4B06-1EA7-BC89-BF9C-BDDC80C7CF34}"/>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9526813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75656" y="1234648"/>
            <a:ext cx="6264696" cy="584775"/>
          </a:xfrm>
          <a:prstGeom prst="rect">
            <a:avLst/>
          </a:prstGeom>
          <a:noFill/>
        </p:spPr>
        <p:txBody>
          <a:bodyPr wrap="square" rtlCol="0">
            <a:spAutoFit/>
          </a:bodyPr>
          <a:lstStyle/>
          <a:p>
            <a:pPr algn="ctr"/>
            <a:r>
              <a:rPr lang="ko-KR" altLang="en-US" sz="3200" b="1">
                <a:solidFill>
                  <a:srgbClr val="FFFF00"/>
                </a:solidFill>
              </a:rPr>
              <a:t>안내 사항</a:t>
            </a:r>
          </a:p>
        </p:txBody>
      </p:sp>
      <p:sp>
        <p:nvSpPr>
          <p:cNvPr id="9" name="TextBox 8">
            <a:extLst>
              <a:ext uri="{FF2B5EF4-FFF2-40B4-BE49-F238E27FC236}">
                <a16:creationId xmlns:a16="http://schemas.microsoft.com/office/drawing/2014/main" id="{DBEE6D17-8B7B-4466-BECC-6D0DA21C8C8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
        <p:nvSpPr>
          <p:cNvPr id="6" name="Rectangle 5"/>
          <p:cNvSpPr/>
          <p:nvPr/>
        </p:nvSpPr>
        <p:spPr>
          <a:xfrm>
            <a:off x="395536" y="1988840"/>
            <a:ext cx="8280920" cy="43924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sz="2800" b="1" dirty="0"/>
              <a:t>www.biblegateway.com</a:t>
            </a:r>
            <a:r>
              <a:rPr lang="ko-KR" altLang="en-US" sz="2800" b="1" dirty="0"/>
              <a:t>에 접속하면 각종 </a:t>
            </a:r>
            <a:r>
              <a:rPr lang="en-US" altLang="ko-KR" sz="2800" b="1" dirty="0"/>
              <a:t>Tool </a:t>
            </a:r>
            <a:r>
              <a:rPr lang="ko-KR" altLang="en-US" sz="2800" b="1" dirty="0"/>
              <a:t>및 </a:t>
            </a:r>
            <a:r>
              <a:rPr lang="en-US" altLang="ko-KR" sz="2800" b="1" dirty="0"/>
              <a:t>ASV </a:t>
            </a:r>
            <a:r>
              <a:rPr lang="ko-KR" altLang="en-US" sz="2800" b="1" dirty="0"/>
              <a:t>낭독 보이스 버전을 직접 접할 수 있습니다</a:t>
            </a:r>
            <a:r>
              <a:rPr lang="en-US" altLang="ko-KR" sz="2800" b="1" dirty="0"/>
              <a:t>.</a:t>
            </a:r>
          </a:p>
          <a:p>
            <a:pPr algn="ctr"/>
            <a:endParaRPr lang="en-US" altLang="ko-KR" sz="2800" dirty="0">
              <a:solidFill>
                <a:schemeClr val="bg1"/>
              </a:solidFill>
            </a:endParaRPr>
          </a:p>
          <a:p>
            <a:pPr algn="ctr"/>
            <a:r>
              <a:rPr lang="en-US" altLang="ko-KR" sz="2800" dirty="0">
                <a:solidFill>
                  <a:schemeClr val="bg1"/>
                </a:solidFill>
              </a:rPr>
              <a:t>KJV </a:t>
            </a:r>
            <a:r>
              <a:rPr lang="ko-KR" altLang="en-US" sz="2800" dirty="0">
                <a:solidFill>
                  <a:schemeClr val="bg1"/>
                </a:solidFill>
              </a:rPr>
              <a:t>기반의 영어 해석 강좌</a:t>
            </a:r>
            <a:r>
              <a:rPr lang="en-US" altLang="ko-KR" sz="2800" dirty="0">
                <a:solidFill>
                  <a:schemeClr val="bg1"/>
                </a:solidFill>
              </a:rPr>
              <a:t>(</a:t>
            </a:r>
            <a:r>
              <a:rPr lang="ko-KR" altLang="en-US" sz="2800" dirty="0">
                <a:solidFill>
                  <a:schemeClr val="bg1"/>
                </a:solidFill>
              </a:rPr>
              <a:t>검색어 </a:t>
            </a:r>
            <a:r>
              <a:rPr lang="en-US" altLang="ko-KR" sz="2800" dirty="0">
                <a:solidFill>
                  <a:schemeClr val="bg1"/>
                </a:solidFill>
              </a:rPr>
              <a:t>: </a:t>
            </a:r>
            <a:r>
              <a:rPr lang="ko-KR" altLang="en-US" sz="2800" dirty="0">
                <a:solidFill>
                  <a:schemeClr val="bg1"/>
                </a:solidFill>
              </a:rPr>
              <a:t>바이블로</a:t>
            </a:r>
            <a:r>
              <a:rPr lang="en-US" altLang="ko-KR" sz="2800" dirty="0">
                <a:solidFill>
                  <a:schemeClr val="bg1"/>
                </a:solidFill>
              </a:rPr>
              <a:t>)</a:t>
            </a:r>
            <a:r>
              <a:rPr lang="ko-KR" altLang="en-US" sz="2800" dirty="0">
                <a:solidFill>
                  <a:schemeClr val="bg1"/>
                </a:solidFill>
              </a:rPr>
              <a:t>는</a:t>
            </a:r>
            <a:endParaRPr lang="en-US" altLang="ko-KR" sz="2800" dirty="0">
              <a:solidFill>
                <a:schemeClr val="bg1"/>
              </a:solidFill>
            </a:endParaRPr>
          </a:p>
          <a:p>
            <a:pPr algn="ctr"/>
            <a:r>
              <a:rPr lang="ko-KR" altLang="en-US" sz="2800" dirty="0">
                <a:solidFill>
                  <a:schemeClr val="bg1"/>
                </a:solidFill>
              </a:rPr>
              <a:t>기독교인 여부와 무관하게 활용할 수 있습니다</a:t>
            </a:r>
            <a:r>
              <a:rPr lang="en-US" altLang="ko-KR" sz="2800" dirty="0">
                <a:solidFill>
                  <a:schemeClr val="bg1"/>
                </a:solidFill>
              </a:rPr>
              <a:t>.</a:t>
            </a:r>
            <a:endParaRPr lang="en-US" altLang="ko-KR" sz="2800" dirty="0"/>
          </a:p>
          <a:p>
            <a:pPr algn="ctr"/>
            <a:endParaRPr lang="en-US" altLang="ko-KR" sz="2800" dirty="0"/>
          </a:p>
          <a:p>
            <a:pPr algn="ctr"/>
            <a:r>
              <a:rPr lang="en-US" altLang="ko-KR" sz="2800" dirty="0"/>
              <a:t>KJV </a:t>
            </a:r>
            <a:r>
              <a:rPr lang="ko-KR" altLang="en-US" sz="2800" dirty="0"/>
              <a:t>영어해석 강좌가 끝나면</a:t>
            </a:r>
            <a:endParaRPr lang="en-US" altLang="ko-KR" sz="2800" dirty="0"/>
          </a:p>
          <a:p>
            <a:pPr algn="ctr"/>
            <a:r>
              <a:rPr lang="en-US" altLang="ko-KR" sz="2800" dirty="0"/>
              <a:t>ASV </a:t>
            </a:r>
            <a:r>
              <a:rPr lang="ko-KR" altLang="en-US" sz="2800" dirty="0"/>
              <a:t>영어구조분석 강좌</a:t>
            </a:r>
            <a:r>
              <a:rPr lang="en-US" altLang="ko-KR" sz="2800" dirty="0"/>
              <a:t>(</a:t>
            </a:r>
            <a:r>
              <a:rPr lang="ko-KR" altLang="en-US" sz="2800" dirty="0"/>
              <a:t>검색어 </a:t>
            </a:r>
            <a:r>
              <a:rPr lang="en-US" altLang="ko-KR" sz="2800" dirty="0"/>
              <a:t>: </a:t>
            </a:r>
            <a:r>
              <a:rPr lang="ko-KR" altLang="en-US" sz="2800" dirty="0"/>
              <a:t>뉴바이블로</a:t>
            </a:r>
            <a:r>
              <a:rPr lang="en-US" altLang="ko-KR" sz="2800" dirty="0"/>
              <a:t>)</a:t>
            </a:r>
            <a:r>
              <a:rPr lang="ko-KR" altLang="en-US" sz="2800" dirty="0"/>
              <a:t>가 </a:t>
            </a:r>
            <a:endParaRPr lang="en-US" altLang="ko-KR" sz="2800" dirty="0"/>
          </a:p>
          <a:p>
            <a:pPr algn="ctr"/>
            <a:r>
              <a:rPr lang="ko-KR" altLang="en-US" sz="2800" dirty="0"/>
              <a:t>기독교인용으로 진행될 예정입니다</a:t>
            </a:r>
            <a:r>
              <a:rPr lang="en-US" altLang="ko-KR" sz="2800" dirty="0"/>
              <a:t>.</a:t>
            </a:r>
          </a:p>
        </p:txBody>
      </p:sp>
      <p:sp>
        <p:nvSpPr>
          <p:cNvPr id="8" name="TextBox 7"/>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Tree>
    <p:extLst>
      <p:ext uri="{BB962C8B-B14F-4D97-AF65-F5344CB8AC3E}">
        <p14:creationId xmlns:p14="http://schemas.microsoft.com/office/powerpoint/2010/main" val="23526003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p:cNvSpPr txBox="1"/>
          <p:nvPr/>
        </p:nvSpPr>
        <p:spPr>
          <a:xfrm>
            <a:off x="488887" y="482843"/>
            <a:ext cx="6048672" cy="461665"/>
          </a:xfrm>
          <a:prstGeom prst="rect">
            <a:avLst/>
          </a:prstGeom>
          <a:noFill/>
        </p:spPr>
        <p:txBody>
          <a:bodyPr wrap="square" rtlCol="0">
            <a:spAutoFit/>
          </a:bodyPr>
          <a:lstStyle/>
          <a:p>
            <a:r>
              <a:rPr lang="ko-KR" altLang="en-US" sz="2400" b="1" dirty="0">
                <a:solidFill>
                  <a:srgbClr val="FFFF00"/>
                </a:solidFill>
                <a:latin typeface="HY견고딕" pitchFamily="18" charset="-127"/>
                <a:ea typeface="HY견고딕" pitchFamily="18" charset="-127"/>
              </a:rPr>
              <a:t>자유자재로 영어 하기 코스</a:t>
            </a:r>
          </a:p>
        </p:txBody>
      </p:sp>
      <p:sp>
        <p:nvSpPr>
          <p:cNvPr id="6" name="TextBox 5"/>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pic>
        <p:nvPicPr>
          <p:cNvPr id="5" name="그림 4">
            <a:extLst>
              <a:ext uri="{FF2B5EF4-FFF2-40B4-BE49-F238E27FC236}">
                <a16:creationId xmlns:a16="http://schemas.microsoft.com/office/drawing/2014/main" id="{175C4157-090A-43D7-B038-7FD639BBA23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019" y="2780928"/>
            <a:ext cx="3960440" cy="2988779"/>
          </a:xfrm>
          <a:prstGeom prst="rect">
            <a:avLst/>
          </a:prstGeom>
        </p:spPr>
      </p:pic>
      <p:sp>
        <p:nvSpPr>
          <p:cNvPr id="7" name="TextBox 6">
            <a:extLst>
              <a:ext uri="{FF2B5EF4-FFF2-40B4-BE49-F238E27FC236}">
                <a16:creationId xmlns:a16="http://schemas.microsoft.com/office/drawing/2014/main" id="{04FA49F5-1C5F-4AB0-891D-267B4912DAFE}"/>
              </a:ext>
            </a:extLst>
          </p:cNvPr>
          <p:cNvSpPr txBox="1"/>
          <p:nvPr/>
        </p:nvSpPr>
        <p:spPr>
          <a:xfrm>
            <a:off x="827584" y="1268760"/>
            <a:ext cx="7272808" cy="584775"/>
          </a:xfrm>
          <a:prstGeom prst="rect">
            <a:avLst/>
          </a:prstGeom>
          <a:noFill/>
        </p:spPr>
        <p:txBody>
          <a:bodyPr wrap="square" rtlCol="0">
            <a:spAutoFit/>
          </a:bodyPr>
          <a:lstStyle/>
          <a:p>
            <a:pPr algn="ctr"/>
            <a:r>
              <a:rPr lang="ko-KR" altLang="en-US" sz="3200" b="1" dirty="0"/>
              <a:t>포괄적 차별금지법</a:t>
            </a:r>
          </a:p>
        </p:txBody>
      </p:sp>
      <p:sp>
        <p:nvSpPr>
          <p:cNvPr id="8" name="TextBox 7">
            <a:extLst>
              <a:ext uri="{FF2B5EF4-FFF2-40B4-BE49-F238E27FC236}">
                <a16:creationId xmlns:a16="http://schemas.microsoft.com/office/drawing/2014/main" id="{D382D960-0957-4530-A74F-F6413BDF9A9C}"/>
              </a:ext>
            </a:extLst>
          </p:cNvPr>
          <p:cNvSpPr txBox="1"/>
          <p:nvPr/>
        </p:nvSpPr>
        <p:spPr>
          <a:xfrm>
            <a:off x="4716016" y="2708920"/>
            <a:ext cx="3960440" cy="3170099"/>
          </a:xfrm>
          <a:prstGeom prst="rect">
            <a:avLst/>
          </a:prstGeom>
          <a:noFill/>
        </p:spPr>
        <p:txBody>
          <a:bodyPr wrap="square" rtlCol="0">
            <a:spAutoFit/>
          </a:bodyPr>
          <a:lstStyle/>
          <a:p>
            <a:r>
              <a:rPr lang="en-US" altLang="ko-KR" sz="2000" b="1" dirty="0">
                <a:solidFill>
                  <a:srgbClr val="FFFF00"/>
                </a:solidFill>
              </a:rPr>
              <a:t>‘</a:t>
            </a:r>
            <a:r>
              <a:rPr lang="ko-KR" altLang="en-US" sz="2000" b="1" dirty="0">
                <a:solidFill>
                  <a:srgbClr val="FFFF00"/>
                </a:solidFill>
              </a:rPr>
              <a:t>차별금지법</a:t>
            </a:r>
            <a:r>
              <a:rPr lang="en-US" altLang="ko-KR" sz="2000" b="1" dirty="0">
                <a:solidFill>
                  <a:srgbClr val="FFFF00"/>
                </a:solidFill>
              </a:rPr>
              <a:t>’</a:t>
            </a:r>
            <a:r>
              <a:rPr lang="ko-KR" altLang="en-US" sz="2000" b="1" dirty="0">
                <a:solidFill>
                  <a:srgbClr val="FFFF00"/>
                </a:solidFill>
              </a:rPr>
              <a:t>은</a:t>
            </a:r>
            <a:endParaRPr lang="en-US" altLang="ko-KR" sz="2000" b="1" dirty="0">
              <a:solidFill>
                <a:srgbClr val="FFFF00"/>
              </a:solidFill>
            </a:endParaRPr>
          </a:p>
          <a:p>
            <a:r>
              <a:rPr lang="ko-KR" altLang="en-US" sz="2000" b="1" dirty="0">
                <a:solidFill>
                  <a:srgbClr val="FFFF00"/>
                </a:solidFill>
              </a:rPr>
              <a:t>평등을 빙자하여</a:t>
            </a:r>
            <a:endParaRPr lang="en-US" altLang="ko-KR" sz="2000" b="1" dirty="0">
              <a:solidFill>
                <a:srgbClr val="FFFF00"/>
              </a:solidFill>
            </a:endParaRPr>
          </a:p>
          <a:p>
            <a:r>
              <a:rPr lang="ko-KR" altLang="en-US" sz="2000" b="1" dirty="0">
                <a:solidFill>
                  <a:srgbClr val="FFFF00"/>
                </a:solidFill>
              </a:rPr>
              <a:t>특정 목적을 위해</a:t>
            </a:r>
            <a:endParaRPr lang="en-US" altLang="ko-KR" sz="2000" b="1" dirty="0">
              <a:solidFill>
                <a:srgbClr val="FFFF00"/>
              </a:solidFill>
            </a:endParaRPr>
          </a:p>
          <a:p>
            <a:r>
              <a:rPr lang="ko-KR" altLang="en-US" sz="2000" b="1" dirty="0">
                <a:solidFill>
                  <a:srgbClr val="FFFF00"/>
                </a:solidFill>
              </a:rPr>
              <a:t>언로를 탄압하는</a:t>
            </a:r>
            <a:endParaRPr lang="en-US" altLang="ko-KR" sz="2000" b="1" dirty="0">
              <a:solidFill>
                <a:srgbClr val="FFFF00"/>
              </a:solidFill>
            </a:endParaRPr>
          </a:p>
          <a:p>
            <a:r>
              <a:rPr lang="ko-KR" altLang="en-US" sz="2000" b="1" dirty="0">
                <a:solidFill>
                  <a:srgbClr val="FFFF00"/>
                </a:solidFill>
              </a:rPr>
              <a:t>반언론자유 악법입니다</a:t>
            </a:r>
            <a:r>
              <a:rPr lang="en-US" altLang="ko-KR" sz="2000" b="1" dirty="0">
                <a:solidFill>
                  <a:srgbClr val="FFFF00"/>
                </a:solidFill>
              </a:rPr>
              <a:t>.</a:t>
            </a:r>
          </a:p>
          <a:p>
            <a:endParaRPr lang="en-US" altLang="ko-KR" sz="2000" b="1" dirty="0">
              <a:solidFill>
                <a:srgbClr val="FFFF00"/>
              </a:solidFill>
            </a:endParaRPr>
          </a:p>
          <a:p>
            <a:r>
              <a:rPr lang="ko-KR" altLang="en-US" sz="2000" b="1" dirty="0">
                <a:solidFill>
                  <a:srgbClr val="FFFF00"/>
                </a:solidFill>
              </a:rPr>
              <a:t>입법을 </a:t>
            </a:r>
            <a:r>
              <a:rPr lang="ko-KR" altLang="en-US" sz="2000" b="1">
                <a:solidFill>
                  <a:srgbClr val="FFFF00"/>
                </a:solidFill>
              </a:rPr>
              <a:t>반드시 저지해야 </a:t>
            </a:r>
            <a:r>
              <a:rPr lang="ko-KR" altLang="en-US" sz="2000" b="1" dirty="0">
                <a:solidFill>
                  <a:srgbClr val="FFFF00"/>
                </a:solidFill>
              </a:rPr>
              <a:t>합니다</a:t>
            </a:r>
            <a:r>
              <a:rPr lang="en-US" altLang="ko-KR" sz="2000" b="1" dirty="0">
                <a:solidFill>
                  <a:srgbClr val="FFFF00"/>
                </a:solidFill>
              </a:rPr>
              <a:t>.</a:t>
            </a:r>
          </a:p>
          <a:p>
            <a:endParaRPr lang="en-US" altLang="ko-KR" sz="2000" b="1" dirty="0">
              <a:solidFill>
                <a:srgbClr val="FFFF00"/>
              </a:solidFill>
            </a:endParaRPr>
          </a:p>
          <a:p>
            <a:r>
              <a:rPr lang="en-US" altLang="ko-KR" sz="2000" b="1" dirty="0">
                <a:solidFill>
                  <a:srgbClr val="FFFF00"/>
                </a:solidFill>
              </a:rPr>
              <a:t>(</a:t>
            </a:r>
            <a:r>
              <a:rPr lang="ko-KR" altLang="en-US" sz="2000" b="1" dirty="0">
                <a:solidFill>
                  <a:srgbClr val="FFFF00"/>
                </a:solidFill>
              </a:rPr>
              <a:t>선진국의 차별금지법 폐해에 대해</a:t>
            </a:r>
            <a:endParaRPr lang="en-US" altLang="ko-KR" sz="2000" b="1" dirty="0">
              <a:solidFill>
                <a:srgbClr val="FFFF00"/>
              </a:solidFill>
            </a:endParaRPr>
          </a:p>
          <a:p>
            <a:r>
              <a:rPr lang="en-US" altLang="ko-KR" sz="2000" b="1" dirty="0">
                <a:solidFill>
                  <a:srgbClr val="FFFF00"/>
                </a:solidFill>
              </a:rPr>
              <a:t>  </a:t>
            </a:r>
            <a:r>
              <a:rPr lang="ko-KR" altLang="en-US" sz="2000" b="1" dirty="0">
                <a:solidFill>
                  <a:srgbClr val="FFFF00"/>
                </a:solidFill>
              </a:rPr>
              <a:t>충분히 확인하시기 바랍니다</a:t>
            </a:r>
            <a:r>
              <a:rPr lang="en-US" altLang="ko-KR" sz="2000" b="1" dirty="0">
                <a:solidFill>
                  <a:srgbClr val="FFFF00"/>
                </a:solidFill>
              </a:rPr>
              <a:t>.)</a:t>
            </a:r>
            <a:endParaRPr lang="ko-KR" altLang="en-US" sz="2000" b="1" dirty="0">
              <a:solidFill>
                <a:srgbClr val="FFFF00"/>
              </a:solidFill>
            </a:endParaRPr>
          </a:p>
        </p:txBody>
      </p:sp>
    </p:spTree>
    <p:extLst>
      <p:ext uri="{BB962C8B-B14F-4D97-AF65-F5344CB8AC3E}">
        <p14:creationId xmlns:p14="http://schemas.microsoft.com/office/powerpoint/2010/main" val="401229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575F3-15F5-C463-8B0F-C0C23FC47B2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8DDBE6C1-F526-6020-775D-B89FC8698A4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C49E200-7BB6-B149-A1DC-304CC7844229}"/>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1 Now it came to pass, when the wall was built, and I had set up the doors, and the porters and the singers and the Levites were appointed, 2 that I gave my brother Hanani, and Hananiah the governor of the castle, charge over Jerusalem; for he was a faithful man, and feared God above many. 3 And I said unto them, Let not the gates of Jerusalem be opened until the sun be hot; and while they stand on guard, let them shut the doors, and bar ye them: and appoint watches of the inhabitants of Jerusalem, every one in his watch,</a:t>
            </a:r>
          </a:p>
        </p:txBody>
      </p:sp>
      <p:sp>
        <p:nvSpPr>
          <p:cNvPr id="6" name="TextBox 5">
            <a:extLst>
              <a:ext uri="{FF2B5EF4-FFF2-40B4-BE49-F238E27FC236}">
                <a16:creationId xmlns:a16="http://schemas.microsoft.com/office/drawing/2014/main" id="{9CB9AD78-28FA-72DC-0C0C-11C302D2A34B}"/>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544058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57B1E-5A1E-6AD5-71B8-7E348C4714DF}"/>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8D7D852-11D4-FF7A-1D39-8D24835DAB5E}"/>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01C0323-35B4-0482-AD87-C07EFB7A4DF0}"/>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and every one to be over against his house. 4 Now the city was wide and large; but the people were few therein, and the houses were not </a:t>
            </a:r>
            <a:r>
              <a:rPr lang="en-US" altLang="ko-KR" sz="3200" b="0" i="0" dirty="0" err="1">
                <a:effectLst/>
                <a:latin typeface="system-ui"/>
              </a:rPr>
              <a:t>builded</a:t>
            </a:r>
            <a:r>
              <a:rPr lang="en-US" altLang="ko-KR" sz="3200" b="0" i="0" dirty="0">
                <a:effectLst/>
                <a:latin typeface="system-ui"/>
              </a:rPr>
              <a:t>.</a:t>
            </a:r>
          </a:p>
          <a:p>
            <a:pPr algn="l"/>
            <a:r>
              <a:rPr lang="en-US" altLang="ko-KR" sz="3200" b="0" i="0" dirty="0">
                <a:effectLst/>
                <a:latin typeface="system-ui"/>
              </a:rPr>
              <a:t>5 And my God put into my heart to gather together the nobles, and the [a]rulers, and the people, that they might be reckoned by genealogy. And I found the book of the genealogy of them that came up at the first, and I found written therein: 6 These are the children of the province, that went up out of the captivity of those that had been carried away, whom Nebuchadnezzar the king of Babylon had</a:t>
            </a:r>
          </a:p>
        </p:txBody>
      </p:sp>
      <p:sp>
        <p:nvSpPr>
          <p:cNvPr id="6" name="TextBox 5">
            <a:extLst>
              <a:ext uri="{FF2B5EF4-FFF2-40B4-BE49-F238E27FC236}">
                <a16:creationId xmlns:a16="http://schemas.microsoft.com/office/drawing/2014/main" id="{8F6C9290-0EEC-E77E-3B6A-71281B42FF55}"/>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857611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0A19AE-1759-6AA4-B8A0-9D89329AE22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B2056CEA-54EC-D398-64F9-714A099B1D5F}"/>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9AF6D3A-8BF4-6331-3ECC-52D6674C096A}"/>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carried away, and that returned unto Jerusalem and to Judah, every one unto his city; 7 who came with Zerubbabel, Jeshua, Nehemiah, Azariah, Raamiah, </a:t>
            </a:r>
            <a:r>
              <a:rPr lang="en-US" altLang="ko-KR" sz="3200" b="0" i="0" dirty="0" err="1">
                <a:effectLst/>
                <a:latin typeface="system-ui"/>
              </a:rPr>
              <a:t>Nahamani</a:t>
            </a:r>
            <a:r>
              <a:rPr lang="en-US" altLang="ko-KR" sz="3200" b="0" i="0" dirty="0">
                <a:effectLst/>
                <a:latin typeface="system-ui"/>
              </a:rPr>
              <a:t>, Mordecai, Bilshan, </a:t>
            </a:r>
            <a:r>
              <a:rPr lang="en-US" altLang="ko-KR" sz="3200" b="0" i="0" dirty="0" err="1">
                <a:effectLst/>
                <a:latin typeface="system-ui"/>
              </a:rPr>
              <a:t>Mispereth</a:t>
            </a:r>
            <a:r>
              <a:rPr lang="en-US" altLang="ko-KR" sz="3200" b="0" i="0" dirty="0">
                <a:effectLst/>
                <a:latin typeface="system-ui"/>
              </a:rPr>
              <a:t>, Bigvai, Nehum, Baanah.</a:t>
            </a:r>
          </a:p>
          <a:p>
            <a:pPr algn="l"/>
            <a:r>
              <a:rPr lang="en-US" altLang="ko-KR" sz="3200" b="0" i="0" dirty="0">
                <a:effectLst/>
                <a:latin typeface="system-ui"/>
              </a:rPr>
              <a:t>The number of the men of the people of Israel: 8 The children of Parosh, two thousand a hundred and seventy and two. 9 The children of Shephatiah, three hundred seventy and two. 10 The children of Arah, six hundred fifty and two. 11 The children of Pahath-</a:t>
            </a:r>
            <a:r>
              <a:rPr lang="en-US" altLang="ko-KR" sz="3200" b="0" i="0" dirty="0" err="1">
                <a:effectLst/>
                <a:latin typeface="system-ui"/>
              </a:rPr>
              <a:t>moab</a:t>
            </a:r>
            <a:r>
              <a:rPr lang="en-US" altLang="ko-KR" sz="3200" b="0" i="0" dirty="0">
                <a:effectLst/>
                <a:latin typeface="system-ui"/>
              </a:rPr>
              <a:t>, of the children of Jeshua and Joab,</a:t>
            </a:r>
          </a:p>
        </p:txBody>
      </p:sp>
      <p:sp>
        <p:nvSpPr>
          <p:cNvPr id="6" name="TextBox 5">
            <a:extLst>
              <a:ext uri="{FF2B5EF4-FFF2-40B4-BE49-F238E27FC236}">
                <a16:creationId xmlns:a16="http://schemas.microsoft.com/office/drawing/2014/main" id="{D06D093E-A422-BF45-88AC-B246704198D1}"/>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3496592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1A766E-2A36-C772-AC88-66309F62B67D}"/>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31CA1E5-3CD6-767E-867B-B84136E73175}"/>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9D943968-7458-E1CC-BEAB-2280EA7B5CF7}"/>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two thousand and eight hundred and eighteen. 12 The children of Elam, a thousand two hundred fifty and four. 13 The children of Zattu, eight hundred forty and five. 14 The children of Zaccai, seven hundred and threescore. 15 The children of Binnui, six hundred forty and eight. 16 The children of Bebai, six hundred twenty and eight. 17 The children of Azgad, two thousand three hundred twenty and two. 18 The children of Adonikam, six hundred threescore and seven. 19 The children of Bigvai, two thousand threescore and seven. 20 The</a:t>
            </a:r>
          </a:p>
        </p:txBody>
      </p:sp>
      <p:sp>
        <p:nvSpPr>
          <p:cNvPr id="6" name="TextBox 5">
            <a:extLst>
              <a:ext uri="{FF2B5EF4-FFF2-40B4-BE49-F238E27FC236}">
                <a16:creationId xmlns:a16="http://schemas.microsoft.com/office/drawing/2014/main" id="{7A152C90-7EAA-C10C-A4B9-3615BC9A086B}"/>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891826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8DDA7A-0C6A-9880-B595-BAAFAE3C5E46}"/>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5C7F6AAA-9E2C-FA1E-D959-B28A6D388F62}"/>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C7FCD14F-33ED-9D29-140F-FBEEEF8124AD}"/>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children of Adin, six hundred fifty and five. 21 The children of Ater, of Hezekiah, ninety and eight. 22 The children of Hashum, three hundred twenty and eight. 23 The children of Bezai, three hundred twenty and four. 24 The children of Hariph, a hundred and twelve. 25 The children of Gibeon, ninety and five. 26 The men of Beth-</a:t>
            </a:r>
            <a:r>
              <a:rPr lang="en-US" altLang="ko-KR" sz="3200" b="0" i="0" dirty="0" err="1">
                <a:effectLst/>
                <a:latin typeface="system-ui"/>
              </a:rPr>
              <a:t>lehem</a:t>
            </a:r>
            <a:r>
              <a:rPr lang="en-US" altLang="ko-KR" sz="3200" b="0" i="0" dirty="0">
                <a:effectLst/>
                <a:latin typeface="system-ui"/>
              </a:rPr>
              <a:t> and </a:t>
            </a:r>
            <a:r>
              <a:rPr lang="en-US" altLang="ko-KR" sz="3200" b="0" i="0" dirty="0" err="1">
                <a:effectLst/>
                <a:latin typeface="system-ui"/>
              </a:rPr>
              <a:t>Netophah</a:t>
            </a:r>
            <a:r>
              <a:rPr lang="en-US" altLang="ko-KR" sz="3200" b="0" i="0" dirty="0">
                <a:effectLst/>
                <a:latin typeface="system-ui"/>
              </a:rPr>
              <a:t>, a hundred fourscore and eight. 27 The men of Anathoth, a hundred twenty and eight. 28 The men of Beth-</a:t>
            </a:r>
            <a:r>
              <a:rPr lang="en-US" altLang="ko-KR" sz="3200" b="0" i="0" dirty="0" err="1">
                <a:effectLst/>
                <a:latin typeface="system-ui"/>
              </a:rPr>
              <a:t>azmaveth</a:t>
            </a:r>
            <a:r>
              <a:rPr lang="en-US" altLang="ko-KR" sz="3200" b="0" i="0" dirty="0">
                <a:effectLst/>
                <a:latin typeface="system-ui"/>
              </a:rPr>
              <a:t>, forty and two. 29 The men of Kiriath-</a:t>
            </a:r>
            <a:r>
              <a:rPr lang="en-US" altLang="ko-KR" sz="3200" b="0" i="0" dirty="0" err="1">
                <a:effectLst/>
                <a:latin typeface="system-ui"/>
              </a:rPr>
              <a:t>jearim</a:t>
            </a:r>
            <a:r>
              <a:rPr lang="en-US" altLang="ko-KR" sz="3200" b="0" i="0" dirty="0">
                <a:effectLst/>
                <a:latin typeface="system-ui"/>
              </a:rPr>
              <a:t>, Chephirah, and Beeroth,</a:t>
            </a:r>
          </a:p>
        </p:txBody>
      </p:sp>
      <p:sp>
        <p:nvSpPr>
          <p:cNvPr id="6" name="TextBox 5">
            <a:extLst>
              <a:ext uri="{FF2B5EF4-FFF2-40B4-BE49-F238E27FC236}">
                <a16:creationId xmlns:a16="http://schemas.microsoft.com/office/drawing/2014/main" id="{E9EFA6CE-5BAC-895C-2D49-DC22114FEC4A}"/>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3536183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B6A88-5592-870A-F232-9C08D031754E}"/>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0C119FF4-28F1-145A-F199-850AAC95B5FD}"/>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F3F4BB59-2E99-B1CF-523D-E34AB212A3F6}"/>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seven hundred forty and three. 30 The men of Ramah and Geba, six hundred twenty and one. 31 The men of </a:t>
            </a:r>
            <a:r>
              <a:rPr lang="en-US" altLang="ko-KR" sz="3200" b="0" i="0" dirty="0" err="1">
                <a:effectLst/>
                <a:latin typeface="system-ui"/>
              </a:rPr>
              <a:t>Michmas</a:t>
            </a:r>
            <a:r>
              <a:rPr lang="en-US" altLang="ko-KR" sz="3200" b="0" i="0" dirty="0">
                <a:effectLst/>
                <a:latin typeface="system-ui"/>
              </a:rPr>
              <a:t>, a hundred and twenty and two. 32 The men of Beth-el and Ai, a hundred twenty and three. 33 The men of the other Nebo, fifty and two. 34 The children of the other Elam, a thousand two hundred fifty and four. 35 The children of Harim, three hundred and twenty. 36 The children of Jericho, three hundred forty and five. 37 The children of Lod, Hadid, and Ono, seven hundred twenty and one. 38 The children of Senaah,</a:t>
            </a:r>
          </a:p>
        </p:txBody>
      </p:sp>
      <p:sp>
        <p:nvSpPr>
          <p:cNvPr id="6" name="TextBox 5">
            <a:extLst>
              <a:ext uri="{FF2B5EF4-FFF2-40B4-BE49-F238E27FC236}">
                <a16:creationId xmlns:a16="http://schemas.microsoft.com/office/drawing/2014/main" id="{6F1F4307-5CBA-93EE-B1FC-8183AA1B27FA}"/>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577248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B08E8-9F77-5F0F-4B31-52A735DDBE8A}"/>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4F704EED-AEFB-AC39-93F6-9225AD48DE00}"/>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0E849F84-3FBB-A818-F403-16318295FEFB}"/>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three thousand nine hundred and thirty.</a:t>
            </a:r>
          </a:p>
          <a:p>
            <a:pPr algn="l"/>
            <a:r>
              <a:rPr lang="en-US" altLang="ko-KR" sz="3200" b="0" i="0" dirty="0">
                <a:effectLst/>
                <a:latin typeface="system-ui"/>
              </a:rPr>
              <a:t>39 The priests: The children of Jedaiah, of the house of Jeshua, nine hundred seventy and three. 40 The children of Immer, a thousand fifty and two. 41 The children of </a:t>
            </a:r>
            <a:r>
              <a:rPr lang="en-US" altLang="ko-KR" sz="3200" b="0" i="0" dirty="0" err="1">
                <a:effectLst/>
                <a:latin typeface="system-ui"/>
              </a:rPr>
              <a:t>Pashhur</a:t>
            </a:r>
            <a:r>
              <a:rPr lang="en-US" altLang="ko-KR" sz="3200" b="0" i="0" dirty="0">
                <a:effectLst/>
                <a:latin typeface="system-ui"/>
              </a:rPr>
              <a:t>, a thousand two hundred forty and seven. 42 The children of Harim, a thousand and seventeen.</a:t>
            </a:r>
          </a:p>
          <a:p>
            <a:pPr algn="l"/>
            <a:r>
              <a:rPr lang="en-US" altLang="ko-KR" sz="3200" b="0" i="0" dirty="0">
                <a:effectLst/>
                <a:latin typeface="system-ui"/>
              </a:rPr>
              <a:t>43 The Levites: the children of Jeshua, of Kadmiel, of the children of [b]</a:t>
            </a:r>
            <a:r>
              <a:rPr lang="en-US" altLang="ko-KR" sz="3200" b="0" i="0" dirty="0" err="1">
                <a:effectLst/>
                <a:latin typeface="system-ui"/>
              </a:rPr>
              <a:t>Hodevah</a:t>
            </a:r>
            <a:r>
              <a:rPr lang="en-US" altLang="ko-KR" sz="3200" b="0" i="0" dirty="0">
                <a:effectLst/>
                <a:latin typeface="system-ui"/>
              </a:rPr>
              <a:t>, seventy and four. 44 The singers: the children of Asaph, a hundred forty and eight. 45 The porters: the children of Shallum,</a:t>
            </a:r>
          </a:p>
        </p:txBody>
      </p:sp>
      <p:sp>
        <p:nvSpPr>
          <p:cNvPr id="6" name="TextBox 5">
            <a:extLst>
              <a:ext uri="{FF2B5EF4-FFF2-40B4-BE49-F238E27FC236}">
                <a16:creationId xmlns:a16="http://schemas.microsoft.com/office/drawing/2014/main" id="{EBF1AE96-4D81-3B27-0219-6AF63277B869}"/>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1432831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E0E7B1-35AE-668B-45FC-D5BAF686D2C5}"/>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6D601BF3-B3EB-92FB-4C32-CFC7B4CB7D97}"/>
              </a:ext>
            </a:extLst>
          </p:cNvPr>
          <p:cNvSpPr txBox="1"/>
          <p:nvPr/>
        </p:nvSpPr>
        <p:spPr>
          <a:xfrm>
            <a:off x="6084168" y="508610"/>
            <a:ext cx="2736304" cy="400110"/>
          </a:xfrm>
          <a:prstGeom prst="rect">
            <a:avLst/>
          </a:prstGeom>
          <a:noFill/>
        </p:spPr>
        <p:txBody>
          <a:bodyPr wrap="square" rtlCol="0">
            <a:spAutoFit/>
          </a:bodyPr>
          <a:lstStyle/>
          <a:p>
            <a:pPr algn="ctr"/>
            <a:r>
              <a:rPr lang="ko-KR" altLang="en-US" sz="2000" b="1" dirty="0" err="1">
                <a:latin typeface="함초롬바탕" pitchFamily="18" charset="-127"/>
                <a:ea typeface="함초롬바탕" pitchFamily="18" charset="-127"/>
                <a:cs typeface="함초롬바탕" pitchFamily="18" charset="-127"/>
              </a:rPr>
              <a:t>느헤미야</a:t>
            </a:r>
            <a:r>
              <a:rPr lang="ko-KR" altLang="en-US" sz="2000" b="1" dirty="0">
                <a:latin typeface="함초롬바탕" pitchFamily="18" charset="-127"/>
                <a:ea typeface="함초롬바탕" pitchFamily="18" charset="-127"/>
                <a:cs typeface="함초롬바탕" pitchFamily="18" charset="-127"/>
              </a:rPr>
              <a:t> 제</a:t>
            </a:r>
            <a:r>
              <a:rPr lang="en-US" altLang="ko-KR" sz="2000" b="1" dirty="0">
                <a:latin typeface="함초롬바탕" pitchFamily="18" charset="-127"/>
                <a:ea typeface="함초롬바탕" pitchFamily="18" charset="-127"/>
                <a:cs typeface="함초롬바탕" pitchFamily="18" charset="-127"/>
              </a:rPr>
              <a:t>7</a:t>
            </a:r>
            <a:r>
              <a:rPr lang="ko-KR" altLang="en-US" sz="2000" b="1" dirty="0">
                <a:latin typeface="함초롬바탕" pitchFamily="18" charset="-127"/>
                <a:ea typeface="함초롬바탕" pitchFamily="18" charset="-127"/>
                <a:cs typeface="함초롬바탕" pitchFamily="18" charset="-127"/>
              </a:rPr>
              <a:t>장</a:t>
            </a:r>
            <a:endParaRPr lang="en-US" altLang="ko-KR" sz="2000" b="1" dirty="0">
              <a:latin typeface="함초롬바탕" pitchFamily="18" charset="-127"/>
              <a:ea typeface="함초롬바탕" pitchFamily="18" charset="-127"/>
              <a:cs typeface="함초롬바탕" pitchFamily="18" charset="-127"/>
            </a:endParaRPr>
          </a:p>
        </p:txBody>
      </p:sp>
      <p:sp>
        <p:nvSpPr>
          <p:cNvPr id="7" name="TextBox 6">
            <a:extLst>
              <a:ext uri="{FF2B5EF4-FFF2-40B4-BE49-F238E27FC236}">
                <a16:creationId xmlns:a16="http://schemas.microsoft.com/office/drawing/2014/main" id="{426E79ED-0EF0-8C86-570B-B89FD3DA0E4C}"/>
              </a:ext>
            </a:extLst>
          </p:cNvPr>
          <p:cNvSpPr txBox="1"/>
          <p:nvPr/>
        </p:nvSpPr>
        <p:spPr>
          <a:xfrm>
            <a:off x="179512" y="1196752"/>
            <a:ext cx="8784976" cy="5509200"/>
          </a:xfrm>
          <a:prstGeom prst="rect">
            <a:avLst/>
          </a:prstGeom>
          <a:noFill/>
        </p:spPr>
        <p:txBody>
          <a:bodyPr wrap="square" rtlCol="0">
            <a:spAutoFit/>
          </a:bodyPr>
          <a:lstStyle/>
          <a:p>
            <a:pPr algn="l"/>
            <a:r>
              <a:rPr lang="en-US" altLang="ko-KR" sz="3200" b="0" i="0" dirty="0">
                <a:effectLst/>
                <a:latin typeface="system-ui"/>
              </a:rPr>
              <a:t>the children of Ater, the children of Talmon, the children of Akkub, the children of Hatita, the children of Shobai, a hundred thirty and eight.</a:t>
            </a:r>
          </a:p>
          <a:p>
            <a:pPr algn="l"/>
            <a:r>
              <a:rPr lang="en-US" altLang="ko-KR" sz="3200" b="0" i="0" dirty="0">
                <a:effectLst/>
                <a:latin typeface="system-ui"/>
              </a:rPr>
              <a:t>46 The Nethinim: the children of Ziha, the children of </a:t>
            </a:r>
            <a:r>
              <a:rPr lang="en-US" altLang="ko-KR" sz="3200" b="0" i="0" dirty="0" err="1">
                <a:effectLst/>
                <a:latin typeface="system-ui"/>
              </a:rPr>
              <a:t>Hasupha</a:t>
            </a:r>
            <a:r>
              <a:rPr lang="en-US" altLang="ko-KR" sz="3200" b="0" i="0" dirty="0">
                <a:effectLst/>
                <a:latin typeface="system-ui"/>
              </a:rPr>
              <a:t>, the children of Tabbaoth, 47 the children of Keros, the children of Sia, the children of Padon, 48 the children of </a:t>
            </a:r>
            <a:r>
              <a:rPr lang="en-US" altLang="ko-KR" sz="3200" b="0" i="0" dirty="0" err="1">
                <a:effectLst/>
                <a:latin typeface="system-ui"/>
              </a:rPr>
              <a:t>Lebana</a:t>
            </a:r>
            <a:r>
              <a:rPr lang="en-US" altLang="ko-KR" sz="3200" b="0" i="0" dirty="0">
                <a:effectLst/>
                <a:latin typeface="system-ui"/>
              </a:rPr>
              <a:t>, the children of </a:t>
            </a:r>
            <a:r>
              <a:rPr lang="en-US" altLang="ko-KR" sz="3200" b="0" i="0" dirty="0" err="1">
                <a:effectLst/>
                <a:latin typeface="system-ui"/>
              </a:rPr>
              <a:t>Hagaba</a:t>
            </a:r>
            <a:r>
              <a:rPr lang="en-US" altLang="ko-KR" sz="3200" b="0" i="0" dirty="0">
                <a:effectLst/>
                <a:latin typeface="system-ui"/>
              </a:rPr>
              <a:t>, the children of Salmai, 49 the children of Hanan, the children of Giddel, the children of </a:t>
            </a:r>
            <a:r>
              <a:rPr lang="en-US" altLang="ko-KR" sz="3200" b="0" i="0" dirty="0" err="1">
                <a:effectLst/>
                <a:latin typeface="system-ui"/>
              </a:rPr>
              <a:t>Gahar</a:t>
            </a:r>
            <a:r>
              <a:rPr lang="en-US" altLang="ko-KR" sz="3200" b="0" i="0" dirty="0">
                <a:effectLst/>
                <a:latin typeface="system-ui"/>
              </a:rPr>
              <a:t>, 50 the children of Reaiah, the children of Rezin, the children of Nekoda, 51 the children of Gazzam, the</a:t>
            </a:r>
          </a:p>
        </p:txBody>
      </p:sp>
      <p:sp>
        <p:nvSpPr>
          <p:cNvPr id="6" name="TextBox 5">
            <a:extLst>
              <a:ext uri="{FF2B5EF4-FFF2-40B4-BE49-F238E27FC236}">
                <a16:creationId xmlns:a16="http://schemas.microsoft.com/office/drawing/2014/main" id="{B4C8BE58-6E16-1470-1918-716CC9D30B38}"/>
              </a:ext>
            </a:extLst>
          </p:cNvPr>
          <p:cNvSpPr txBox="1"/>
          <p:nvPr/>
        </p:nvSpPr>
        <p:spPr>
          <a:xfrm>
            <a:off x="488887" y="482843"/>
            <a:ext cx="6048672" cy="461665"/>
          </a:xfrm>
          <a:prstGeom prst="rect">
            <a:avLst/>
          </a:prstGeom>
          <a:noFill/>
        </p:spPr>
        <p:txBody>
          <a:bodyPr wrap="square" rtlCol="0">
            <a:spAutoFit/>
          </a:bodyPr>
          <a:lstStyle/>
          <a:p>
            <a:r>
              <a:rPr lang="en-US" altLang="ko-KR" sz="2400" b="1" dirty="0">
                <a:solidFill>
                  <a:srgbClr val="FFFF00"/>
                </a:solidFill>
                <a:latin typeface="HY견고딕" pitchFamily="18" charset="-127"/>
                <a:ea typeface="HY견고딕" pitchFamily="18" charset="-127"/>
              </a:rPr>
              <a:t>Nehemiah Chapter 7</a:t>
            </a:r>
            <a:endParaRPr lang="ko-KR" altLang="en-US" sz="2400" b="1" dirty="0">
              <a:solidFill>
                <a:srgbClr val="FFFF00"/>
              </a:solidFill>
              <a:latin typeface="HY견고딕" pitchFamily="18" charset="-127"/>
              <a:ea typeface="HY견고딕" pitchFamily="18" charset="-127"/>
            </a:endParaRPr>
          </a:p>
        </p:txBody>
      </p:sp>
    </p:spTree>
    <p:extLst>
      <p:ext uri="{BB962C8B-B14F-4D97-AF65-F5344CB8AC3E}">
        <p14:creationId xmlns:p14="http://schemas.microsoft.com/office/powerpoint/2010/main" val="27461361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모듈">
  <a:themeElements>
    <a:clrScheme name="모듈">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모듈">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모듈">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58505</TotalTime>
  <Words>1810</Words>
  <Application>Microsoft Office PowerPoint</Application>
  <PresentationFormat>화면 슬라이드 쇼(4:3)</PresentationFormat>
  <Paragraphs>93</Paragraphs>
  <Slides>18</Slides>
  <Notes>0</Notes>
  <HiddenSlides>0</HiddenSlides>
  <MMClips>0</MMClips>
  <ScaleCrop>false</ScaleCrop>
  <HeadingPairs>
    <vt:vector size="6" baseType="variant">
      <vt:variant>
        <vt:lpstr>사용한 글꼴</vt:lpstr>
      </vt:variant>
      <vt:variant>
        <vt:i4>9</vt:i4>
      </vt:variant>
      <vt:variant>
        <vt:lpstr>테마</vt:lpstr>
      </vt:variant>
      <vt:variant>
        <vt:i4>1</vt:i4>
      </vt:variant>
      <vt:variant>
        <vt:lpstr>슬라이드 제목</vt:lpstr>
      </vt:variant>
      <vt:variant>
        <vt:i4>18</vt:i4>
      </vt:variant>
    </vt:vector>
  </HeadingPairs>
  <TitlesOfParts>
    <vt:vector size="28" baseType="lpstr">
      <vt:lpstr>HY견고딕</vt:lpstr>
      <vt:lpstr>system-ui</vt:lpstr>
      <vt:lpstr>바탕</vt:lpstr>
      <vt:lpstr>함초롬바탕</vt:lpstr>
      <vt:lpstr>Arial</vt:lpstr>
      <vt:lpstr>Corbel</vt:lpstr>
      <vt:lpstr>Wingdings</vt:lpstr>
      <vt:lpstr>Wingdings 2</vt:lpstr>
      <vt:lpstr>Wingdings 3</vt:lpstr>
      <vt:lpstr>모듈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슬라이드 0</dc:title>
  <dc:creator>Windows 사용자</dc:creator>
  <cp:lastModifiedBy>Min-gu Kang</cp:lastModifiedBy>
  <cp:revision>6596</cp:revision>
  <dcterms:created xsi:type="dcterms:W3CDTF">2020-04-21T04:48:11Z</dcterms:created>
  <dcterms:modified xsi:type="dcterms:W3CDTF">2026-06-06T11:31:13Z</dcterms:modified>
</cp:coreProperties>
</file>