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56" r:id="rId11"/>
    <p:sldId id="384" r:id="rId12"/>
    <p:sldId id="41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눈여겨</a:t>
            </a:r>
            <a:r>
              <a:rPr lang="ko-KR" altLang="en-US" sz="3200" dirty="0"/>
              <a:t> 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평화를 사랑하는 사람에게는 미래가 있으나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범죄자들은 함께 멸망할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악한 </a:t>
            </a:r>
            <a:r>
              <a:rPr lang="ko-KR" altLang="en-US" sz="3200"/>
              <a:t>자들은 미래가 </a:t>
            </a:r>
            <a:r>
              <a:rPr lang="ko-KR" altLang="en-US" sz="3200" dirty="0"/>
              <a:t>없을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39   </a:t>
            </a:r>
            <a:r>
              <a:rPr lang="ko-KR" altLang="en-US" sz="3200" dirty="0"/>
              <a:t>의인의 구원은 </a:t>
            </a:r>
            <a:r>
              <a:rPr lang="ko-KR" altLang="en-US" sz="3200" dirty="0" err="1"/>
              <a:t>주님께로부터</a:t>
            </a:r>
            <a:r>
              <a:rPr lang="ko-KR" altLang="en-US" sz="3200" dirty="0"/>
              <a:t> 오며</a:t>
            </a:r>
            <a:r>
              <a:rPr lang="en-US" altLang="ko-KR" sz="3200" dirty="0"/>
              <a:t>, </a:t>
            </a:r>
            <a:r>
              <a:rPr lang="ko-KR" altLang="en-US" sz="3200" dirty="0"/>
              <a:t>재난을 받을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그들의 피난처가 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주님이 그들을 도우셔서 구원하여 주신다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주님을 피난처로 삼았기에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악한 자들에게서 </a:t>
            </a:r>
            <a:r>
              <a:rPr lang="ko-KR" altLang="en-US" sz="3200" dirty="0" err="1"/>
              <a:t>건져내셔서</a:t>
            </a:r>
            <a:r>
              <a:rPr lang="ko-KR" altLang="en-US" sz="3200" dirty="0"/>
              <a:t> 구원하여 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05D5B-6F2C-9A83-4050-953D19A0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61009A-5F9C-9CBC-481A-7DA5BFCEB37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주님을 신뢰하라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악한 자들이 잘 된다고 해서 </a:t>
            </a:r>
            <a:r>
              <a:rPr lang="ko-KR" altLang="en-US" sz="3200" dirty="0" err="1"/>
              <a:t>속상해하지</a:t>
            </a:r>
            <a:r>
              <a:rPr lang="ko-KR" altLang="en-US" sz="3200" dirty="0"/>
              <a:t> 말며</a:t>
            </a:r>
            <a:r>
              <a:rPr lang="en-US" altLang="ko-KR" sz="3200" dirty="0"/>
              <a:t>, </a:t>
            </a:r>
            <a:r>
              <a:rPr lang="ko-KR" altLang="en-US" sz="3200" dirty="0"/>
              <a:t>불의한 자들이 잘 산다고 해서 </a:t>
            </a:r>
            <a:r>
              <a:rPr lang="ko-KR" altLang="en-US" sz="3200" dirty="0" err="1"/>
              <a:t>시새워하지</a:t>
            </a:r>
            <a:r>
              <a:rPr lang="ko-KR" altLang="en-US" sz="3200" dirty="0"/>
              <a:t>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그들은 풀처럼 빨리 시들고</a:t>
            </a:r>
            <a:r>
              <a:rPr lang="en-US" altLang="ko-KR" sz="3200" dirty="0"/>
              <a:t>, </a:t>
            </a:r>
            <a:r>
              <a:rPr lang="ko-KR" altLang="en-US" sz="3200" dirty="0"/>
              <a:t>푸성귀처럼 사그라지고 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주님만 의지하고</a:t>
            </a:r>
            <a:r>
              <a:rPr lang="en-US" altLang="ko-KR" sz="3200" dirty="0"/>
              <a:t>, </a:t>
            </a:r>
            <a:r>
              <a:rPr lang="ko-KR" altLang="en-US" sz="3200" dirty="0"/>
              <a:t>선을 행하여라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이 땅에서 사는 동안 성실히 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기쁨은 오직 주님에게서 찾아라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네 마음의 소원을 </a:t>
            </a:r>
            <a:r>
              <a:rPr lang="ko-KR" altLang="en-US" sz="3200" dirty="0" err="1"/>
              <a:t>들어주신다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65984-307E-40C1-3386-A36FCCBFA2F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79913-51D8-7F27-C7FF-814ABA7E3D6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1307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28D00-B595-C5C4-89E5-B2D73C29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EAA2AD-5A46-C93A-7512-C2AE46D5F28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네 갈 길을 주님께 맡기고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주님만 의지하여라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이루어 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너의 의를 빛과 같이</a:t>
            </a:r>
            <a:r>
              <a:rPr lang="en-US" altLang="ko-KR" sz="3200" dirty="0"/>
              <a:t>, </a:t>
            </a:r>
            <a:r>
              <a:rPr lang="ko-KR" altLang="en-US" sz="3200" dirty="0"/>
              <a:t>너의 공의를 한낮의 햇살처럼 빛나게 하실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잠잠히 주님을 바라고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주님만을 애타게 찾아라</a:t>
            </a:r>
            <a:r>
              <a:rPr lang="en-US" altLang="ko-KR" sz="3200" dirty="0"/>
              <a:t>. </a:t>
            </a:r>
            <a:r>
              <a:rPr lang="ko-KR" altLang="en-US" sz="3200" dirty="0"/>
              <a:t>가는 길이 언제나 평탄하다고 자랑하는 자들과</a:t>
            </a:r>
            <a:r>
              <a:rPr lang="en-US" altLang="ko-KR" sz="3200" dirty="0"/>
              <a:t>, </a:t>
            </a:r>
            <a:r>
              <a:rPr lang="ko-KR" altLang="en-US" sz="3200" dirty="0"/>
              <a:t>악한 계획도 언제나 이룰 수 있다는 자들 때문에 마음 상해 하지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노여움을 버려라</a:t>
            </a:r>
            <a:r>
              <a:rPr lang="en-US" altLang="ko-KR" sz="3200" dirty="0"/>
              <a:t>. </a:t>
            </a:r>
            <a:r>
              <a:rPr lang="ko-KR" altLang="en-US" sz="3200" dirty="0"/>
              <a:t>격분을 가라앉혀라</a:t>
            </a:r>
            <a:r>
              <a:rPr lang="en-US" altLang="ko-KR" sz="3200" dirty="0"/>
              <a:t>. </a:t>
            </a:r>
            <a:r>
              <a:rPr lang="ko-KR" altLang="en-US" sz="3200" dirty="0"/>
              <a:t>불평하지 말아라</a:t>
            </a:r>
            <a:r>
              <a:rPr lang="en-US" altLang="ko-KR" sz="3200" dirty="0"/>
              <a:t>. </a:t>
            </a:r>
            <a:r>
              <a:rPr lang="ko-KR" altLang="en-US" sz="3200" dirty="0"/>
              <a:t>이런 것들은 오히려 악으로 기울어질 뿐이다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EEC85-6C01-F127-C366-C8FAD603801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20B7D-9AA7-FE16-98C1-7C0797912A3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6284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29EA-B2AC-83A3-5F72-B9D7EF7D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B388A5-E279-5891-5DAC-7B7622F3739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진실로 악한 자들은 뿌리째 뽑히고 말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주님을 기다리는 사람들은 반드시 땅을 물려받을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조금만 더 참아라</a:t>
            </a:r>
            <a:r>
              <a:rPr lang="en-US" altLang="ko-KR" sz="3200" dirty="0"/>
              <a:t>. </a:t>
            </a:r>
            <a:r>
              <a:rPr lang="ko-KR" altLang="en-US" sz="3200" dirty="0"/>
              <a:t>악인은 </a:t>
            </a:r>
            <a:r>
              <a:rPr lang="ko-KR" altLang="en-US" sz="3200" dirty="0" err="1"/>
              <a:t>멸망하고야</a:t>
            </a:r>
            <a:r>
              <a:rPr lang="ko-KR" altLang="en-US" sz="3200" dirty="0"/>
              <a:t> 만다</a:t>
            </a:r>
            <a:r>
              <a:rPr lang="en-US" altLang="ko-KR" sz="3200" dirty="0"/>
              <a:t>. </a:t>
            </a:r>
            <a:r>
              <a:rPr lang="ko-KR" altLang="en-US" sz="3200" dirty="0"/>
              <a:t>아무리 그 있던 자취를 찾아보아도 그는 이미 없을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겸손한 사람들이 오히려 땅을 차지할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크게 기뻐하면서 평화를 누릴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악인이 의인을 모해하며</a:t>
            </a:r>
            <a:r>
              <a:rPr lang="en-US" altLang="ko-KR" sz="3200" dirty="0"/>
              <a:t>, </a:t>
            </a:r>
            <a:r>
              <a:rPr lang="ko-KR" altLang="en-US" sz="3200" dirty="0"/>
              <a:t>그를 보고 이를 갈지라도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주님은 오히려 악인을 비웃으실 것이니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C5AFD-4D1D-C514-AB19-0172F49E792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B54EE-D909-F07D-F5B9-671E12494F6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2837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69C92-09B1-2405-EB34-03347967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A1F5B9-A209-44CE-177B-F44B407E462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악인의 </a:t>
            </a:r>
            <a:r>
              <a:rPr lang="ko-KR" altLang="en-US" sz="3200" dirty="0" err="1"/>
              <a:t>끝날이</a:t>
            </a:r>
            <a:r>
              <a:rPr lang="ko-KR" altLang="en-US" sz="3200" dirty="0"/>
              <a:t> 다가옴을 이미 아시기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악인들은 칼을 뽑아 치켜들고</a:t>
            </a:r>
            <a:r>
              <a:rPr lang="en-US" altLang="ko-KR" sz="3200" dirty="0"/>
              <a:t>, </a:t>
            </a:r>
            <a:r>
              <a:rPr lang="ko-KR" altLang="en-US" sz="3200" dirty="0"/>
              <a:t>또 활을 당겨서</a:t>
            </a:r>
            <a:r>
              <a:rPr lang="en-US" altLang="ko-KR" sz="3200" dirty="0"/>
              <a:t>, </a:t>
            </a:r>
            <a:r>
              <a:rPr lang="ko-KR" altLang="en-US" sz="3200" dirty="0"/>
              <a:t>비천하고 가난한 사람들을 쓰러뜨리며</a:t>
            </a:r>
            <a:r>
              <a:rPr lang="en-US" altLang="ko-KR" sz="3200" dirty="0"/>
              <a:t>, </a:t>
            </a:r>
            <a:r>
              <a:rPr lang="ko-KR" altLang="en-US" sz="3200" dirty="0"/>
              <a:t>자기 길을 똑바로 걷는 사람을 죽이려고 하지만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 칼에 오히려 자기 가슴만 뚫릴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그 활도 </a:t>
            </a:r>
            <a:r>
              <a:rPr lang="ko-KR" altLang="en-US" sz="3200" dirty="0" err="1"/>
              <a:t>꺾이고야</a:t>
            </a:r>
            <a:r>
              <a:rPr lang="ko-KR" altLang="en-US" sz="3200" dirty="0"/>
              <a:t> 말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의인의 하찮은 소유가 악인의 많은 재산보다 나으니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악인의 팔은 부러지지만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의인은 주님께서 붙들어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흠 없는 사람의 나날은 주님께서 보살펴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7E61A-8759-9659-93EB-0FA9D0A7240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8D4E-4D15-9273-08C3-504005AFD3D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7568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2E5AF-12C0-A879-7FD8-F14F4BED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F6600B-604C-A910-3EA4-C73F7A837BB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 유산은 대대로 이어지고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재난을 당할 때에도 부끄러움을 당하지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기근이 들 때에도 굶주리지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그러나 악인들은 패망할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원수들은 기름진 풀밭이 시들어 불타듯이</a:t>
            </a:r>
            <a:r>
              <a:rPr lang="en-US" altLang="ko-KR" sz="3200" dirty="0"/>
              <a:t>, </a:t>
            </a:r>
            <a:r>
              <a:rPr lang="ko-KR" altLang="en-US" sz="3200" dirty="0"/>
              <a:t>불타 없어질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연기처럼 사라질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악인은 빌리기만 하고 갚지 않으나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의인은 은혜를 베풀고 거저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주님께서 베푸시는 복을 받은 사람은 땅을 차지하게 되지만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저주를 받은 자들은 땅에서 끊어질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E68BD-82C9-9806-E24B-20F6EFA8AAE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E9465-BF62-C6C6-D9CA-10CAD8D519B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3021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22F5-FED4-703E-2846-06215133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449771-9B59-B66C-9010-D96CC5E17CA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우리가 걷는 길이 주님께서 기뻐하시는 길이면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발걸음을 주님께서 지켜 주시고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어쩌다 비틀거려도 주님께서 우리의 손을 잡아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넘어지지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나는 </a:t>
            </a:r>
            <a:r>
              <a:rPr lang="ko-KR" altLang="en-US" sz="3200" dirty="0" err="1"/>
              <a:t>젊어서나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늙어서나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의인이 버림받는 것과 그의 자손이 구걸하는 것을 보지 못하였다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그런 사람은 언제나 은혜를 베풀고</a:t>
            </a:r>
            <a:r>
              <a:rPr lang="en-US" altLang="ko-KR" sz="3200" dirty="0"/>
              <a:t>, </a:t>
            </a:r>
            <a:r>
              <a:rPr lang="ko-KR" altLang="en-US" sz="3200" dirty="0"/>
              <a:t>꾸어 주면서 살아가니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자손은 큰 복을 받는다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악한 일 피하고</a:t>
            </a:r>
            <a:r>
              <a:rPr lang="en-US" altLang="ko-KR" sz="3200" dirty="0"/>
              <a:t>, </a:t>
            </a:r>
            <a:r>
              <a:rPr lang="ko-KR" altLang="en-US" sz="3200" dirty="0"/>
              <a:t>선한 일 힘쓰면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땅에서 길이길이 살 것이니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주님께서는 공의를 사랑하시고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F969D-C346-6E52-5416-A958CD345D2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F708F-6D3C-C352-A423-C8181807EF5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9609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EF3B-E93B-4582-0CDF-FAD9377E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A8858D-AA77-36F7-CF7F-CCF2D739ACC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성도들을 돌보시기 때문이다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영원토록 보호를 받으나</a:t>
            </a:r>
            <a:r>
              <a:rPr lang="en-US" altLang="ko-KR" sz="3200" dirty="0"/>
              <a:t>, </a:t>
            </a:r>
            <a:r>
              <a:rPr lang="ko-KR" altLang="en-US" sz="3200" dirty="0"/>
              <a:t>악인의 자손은 끊어질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의인은 땅을 차지하고</a:t>
            </a:r>
            <a:r>
              <a:rPr lang="en-US" altLang="ko-KR" sz="3200" dirty="0"/>
              <a:t>, </a:t>
            </a:r>
            <a:r>
              <a:rPr lang="ko-KR" altLang="en-US" sz="3200" dirty="0"/>
              <a:t>언제나 거기에서 살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의인의 입은 지혜를 말하고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혀는 공의를 말한다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그의 마음 속에 하나님의 법이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발걸음이 흔들리지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악인이 의인을 엿보며 그를 죽일 기회를 노리지만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주님은 의인을 악인의 손아귀에 버려 두지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F2256-DE48-E814-66E1-634440D29DE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FD13E-6B1E-4EB2-25E2-12BF600955C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2347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9018-4B7F-B80C-B63A-82587E76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FA0923-44D7-A32E-7E88-25EB0C79DA5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않으시며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판결을 내리실 때에 의인에게 유죄를 선고하지 않으실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주님을 기다리며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법도를 지켜라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너를 높여 주시어 땅을 차지하게 하실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악인들이 뿌리째 뽑히는 모습을 네가 보게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악인의 큰 세력을 내가 보니</a:t>
            </a:r>
            <a:r>
              <a:rPr lang="en-US" altLang="ko-KR" sz="3200" dirty="0"/>
              <a:t>, </a:t>
            </a:r>
            <a:r>
              <a:rPr lang="ko-KR" altLang="en-US" sz="3200" dirty="0"/>
              <a:t>본고장에서 자란 나무가 그 무성한 잎을 뽐내듯 하지만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한순간이 지나고 다시 보니</a:t>
            </a:r>
            <a:r>
              <a:rPr lang="en-US" altLang="ko-KR" sz="3200" dirty="0"/>
              <a:t>, </a:t>
            </a:r>
            <a:r>
              <a:rPr lang="ko-KR" altLang="en-US" sz="3200" dirty="0"/>
              <a:t>흔적조차 사라져</a:t>
            </a:r>
            <a:r>
              <a:rPr lang="en-US" altLang="ko-KR" sz="3200" dirty="0"/>
              <a:t>, </a:t>
            </a:r>
            <a:r>
              <a:rPr lang="ko-KR" altLang="en-US" sz="3200" dirty="0"/>
              <a:t>아무리 찾아도 그 모습 찾아볼 길 없더라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흠 없는 사람을 지켜 보고</a:t>
            </a:r>
            <a:r>
              <a:rPr lang="en-US" altLang="ko-KR" sz="3200" dirty="0"/>
              <a:t>, </a:t>
            </a:r>
            <a:r>
              <a:rPr lang="ko-KR" altLang="en-US" sz="3200" dirty="0"/>
              <a:t>정직한 사람을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BC6AF-8E4B-B1E2-4582-7B9B7D73F1E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22CD6-3ADA-B087-6B61-AC3295410AC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45124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123539</TotalTime>
  <Words>764</Words>
  <Application>Microsoft Office PowerPoint</Application>
  <PresentationFormat>화면 슬라이드 쇼(4:3)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10923</cp:revision>
  <dcterms:created xsi:type="dcterms:W3CDTF">2020-04-21T04:48:11Z</dcterms:created>
  <dcterms:modified xsi:type="dcterms:W3CDTF">2026-06-13T03:16:50Z</dcterms:modified>
</cp:coreProperties>
</file>