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62" r:id="rId8"/>
    <p:sldId id="763" r:id="rId9"/>
    <p:sldId id="756" r:id="rId10"/>
    <p:sldId id="384" r:id="rId11"/>
    <p:sldId id="410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22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8E60C-45FB-F58D-0A62-AE957CE90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1A2553-BA44-F66D-3345-CEBE10BA41A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고난과 찬양</a:t>
            </a:r>
          </a:p>
          <a:p>
            <a:pPr fontAlgn="base"/>
            <a:r>
              <a:rPr lang="ko-KR" altLang="en-US" sz="3200" dirty="0"/>
              <a:t>지휘자의 지휘를 따라 </a:t>
            </a:r>
            <a:r>
              <a:rPr lang="en-US" altLang="ko-KR" sz="3200" dirty="0"/>
              <a:t>'</a:t>
            </a:r>
            <a:r>
              <a:rPr lang="ko-KR" altLang="en-US" sz="3200" dirty="0"/>
              <a:t>새벽 암사슴</a:t>
            </a:r>
            <a:r>
              <a:rPr lang="en-US" altLang="ko-KR" sz="3200" dirty="0"/>
              <a:t>'</a:t>
            </a:r>
            <a:r>
              <a:rPr lang="ko-KR" altLang="en-US" sz="3200" dirty="0"/>
              <a:t>의 가락으로 부르는 다윗의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어찌하여 나를 버리십니까</a:t>
            </a:r>
            <a:r>
              <a:rPr lang="en-US" altLang="ko-KR" sz="3200" dirty="0"/>
              <a:t>? </a:t>
            </a:r>
            <a:r>
              <a:rPr lang="ko-KR" altLang="en-US" sz="3200" dirty="0"/>
              <a:t>어찌하여 그리 멀리 계셔서</a:t>
            </a:r>
            <a:r>
              <a:rPr lang="en-US" altLang="ko-KR" sz="3200" dirty="0"/>
              <a:t>, </a:t>
            </a:r>
            <a:r>
              <a:rPr lang="ko-KR" altLang="en-US" sz="3200" dirty="0"/>
              <a:t>살려 달라고 울부짖는 나의 간구를 듣지 아니하십니까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나의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온종일 불러도 대답하지 않으시고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밤새도록 부르짖어도 모르는 체하십니다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그러나 주님은 거룩하신 분</a:t>
            </a:r>
            <a:r>
              <a:rPr lang="en-US" altLang="ko-KR" sz="3200" dirty="0"/>
              <a:t>, </a:t>
            </a:r>
            <a:r>
              <a:rPr lang="ko-KR" altLang="en-US" sz="3200" dirty="0"/>
              <a:t>이스라엘의 찬양을 받으실 분이십니다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우리 조상이 주님을 믿었습니다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6D6FF0-96B6-3AD3-9EFA-524408005C7A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25784C-3825-2912-F9D5-612E702CF69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3746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CE05B-114C-96EB-88EC-809645B03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18A3F0F-F3E2-6E02-EB30-759E9BCFB86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믿었고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 그들을 구해 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주님께 부르짖었으므로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그들은 구원을 받았습니다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주님을 믿었으므로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그들은 수치를 당하지 않았습니다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그러나 나는 사람도 아닌 벌레요</a:t>
            </a:r>
            <a:r>
              <a:rPr lang="en-US" altLang="ko-KR" sz="3200" dirty="0"/>
              <a:t>, </a:t>
            </a:r>
            <a:r>
              <a:rPr lang="ko-KR" altLang="en-US" sz="3200" dirty="0"/>
              <a:t>사람들의 비방거리</a:t>
            </a:r>
            <a:r>
              <a:rPr lang="en-US" altLang="ko-KR" sz="3200" dirty="0"/>
              <a:t>, </a:t>
            </a:r>
            <a:r>
              <a:rPr lang="ko-KR" altLang="en-US" sz="3200" dirty="0"/>
              <a:t>백성의 모욕거리일 뿐입니다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나를 보는 사람은 누구나 나를 </a:t>
            </a:r>
            <a:r>
              <a:rPr lang="ko-KR" altLang="en-US" sz="3200" dirty="0" err="1"/>
              <a:t>빗대어서</a:t>
            </a:r>
            <a:r>
              <a:rPr lang="ko-KR" altLang="en-US" sz="3200" dirty="0"/>
              <a:t> 조롱하며</a:t>
            </a:r>
            <a:r>
              <a:rPr lang="en-US" altLang="ko-KR" sz="3200" dirty="0"/>
              <a:t>, </a:t>
            </a:r>
            <a:r>
              <a:rPr lang="ko-KR" altLang="en-US" sz="3200" dirty="0"/>
              <a:t>입술을 비쭉거리고 머리를 흔들면서 얄밉게 빈정댑니다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"</a:t>
            </a:r>
            <a:r>
              <a:rPr lang="ko-KR" altLang="en-US" sz="3200" dirty="0"/>
              <a:t>그가 주님께 그토록 의지하였다면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주님이 그를 구하여 </a:t>
            </a:r>
            <a:r>
              <a:rPr lang="ko-KR" altLang="en-US" sz="3200" dirty="0" err="1"/>
              <a:t>주시겠지</a:t>
            </a:r>
            <a:r>
              <a:rPr lang="en-US" altLang="ko-KR" sz="3200" dirty="0"/>
              <a:t>. </a:t>
            </a:r>
            <a:r>
              <a:rPr lang="ko-KR" altLang="en-US" sz="3200" dirty="0"/>
              <a:t>그의 주님이 그토록 그를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CCA8F9-302E-6BF6-9F13-E4CB8B622C0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A0AE9-F06D-470F-F9C4-E4F859A5F36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50560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F1C63-7DE1-4683-1ECC-69CEAB980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6C7680-DE1E-C315-F569-EE9113D6A3F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 err="1"/>
              <a:t>사랑하신다니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주님이 그를 건져 </a:t>
            </a:r>
            <a:r>
              <a:rPr lang="ko-KR" altLang="en-US" sz="3200" dirty="0" err="1"/>
              <a:t>주시겠지</a:t>
            </a:r>
            <a:r>
              <a:rPr lang="en-US" altLang="ko-KR" sz="3200" dirty="0"/>
              <a:t>" </a:t>
            </a:r>
            <a:r>
              <a:rPr lang="ko-KR" altLang="en-US" sz="3200" dirty="0"/>
              <a:t>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그러나 주님은 나를 모태에서 이끌어 내신 분</a:t>
            </a:r>
            <a:r>
              <a:rPr lang="en-US" altLang="ko-KR" sz="3200" dirty="0"/>
              <a:t>, </a:t>
            </a:r>
            <a:r>
              <a:rPr lang="ko-KR" altLang="en-US" sz="3200" dirty="0"/>
              <a:t>어머니의 젖을 빨 때부터 주님을 의지하게 하신 분이십니다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나는 태어날 때부터 주님께 맡긴 몸</a:t>
            </a:r>
            <a:r>
              <a:rPr lang="en-US" altLang="ko-KR" sz="3200" dirty="0"/>
              <a:t>, </a:t>
            </a:r>
            <a:r>
              <a:rPr lang="ko-KR" altLang="en-US" sz="3200" dirty="0"/>
              <a:t>모태로부터 주님만이 나의 하나님이었습니다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나를 멀리하지 말아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재난이 가까이 닥쳐왔으나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도와줄 사람이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황소 떼가 나를 둘러쌌습니다</a:t>
            </a:r>
            <a:r>
              <a:rPr lang="en-US" altLang="ko-KR" sz="3200" dirty="0"/>
              <a:t>. </a:t>
            </a:r>
            <a:r>
              <a:rPr lang="ko-KR" altLang="en-US" sz="3200" dirty="0" err="1"/>
              <a:t>바산의</a:t>
            </a:r>
            <a:r>
              <a:rPr lang="ko-KR" altLang="en-US" sz="3200" dirty="0"/>
              <a:t> 힘센 소들이 이 몸을 에워쌌습니다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D5A639-F603-80AC-CBC8-1738F5DC4EC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D404B9-ADBA-CBCC-E4C1-6E6BEDFCB9D9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64058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DA1BE-5337-9548-38C8-5042D3433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A8BBBCD-A8EF-6CF6-9641-AC8BB800DAC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으르렁대며 찢어 발기는 사자처럼 입을 벌리고 나에게 달려듭니다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나는 쏟아진 물처럼 기운이 빠져 버렸고 뼈마디가 모두 어그러졌습니다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나의 마음이 </a:t>
            </a:r>
            <a:r>
              <a:rPr lang="ko-KR" altLang="en-US" sz="3200" dirty="0" err="1"/>
              <a:t>촛물처럼</a:t>
            </a:r>
            <a:r>
              <a:rPr lang="ko-KR" altLang="en-US" sz="3200" dirty="0"/>
              <a:t> 녹아내려</a:t>
            </a:r>
            <a:r>
              <a:rPr lang="en-US" altLang="ko-KR" sz="3200" dirty="0"/>
              <a:t>, </a:t>
            </a:r>
            <a:r>
              <a:rPr lang="ko-KR" altLang="en-US" sz="3200" dirty="0"/>
              <a:t>절망에 빠졌습니다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나의 입은 옹기처럼 말라 버렸고</a:t>
            </a:r>
            <a:r>
              <a:rPr lang="en-US" altLang="ko-KR" sz="3200" dirty="0"/>
              <a:t>, </a:t>
            </a:r>
            <a:r>
              <a:rPr lang="ko-KR" altLang="en-US" sz="3200" dirty="0"/>
              <a:t>나의 혀는 입천장에 붙어 있으니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나를 완전히 매장되도록 내버려 두셨기 때문입니다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개들이 나를 둘러싸고</a:t>
            </a:r>
            <a:r>
              <a:rPr lang="en-US" altLang="ko-KR" sz="3200" dirty="0"/>
              <a:t>, </a:t>
            </a:r>
            <a:r>
              <a:rPr lang="ko-KR" altLang="en-US" sz="3200" dirty="0"/>
              <a:t>악한 일을 저지르는 무리가 나를 에워싸고 내 손과 발을 묶었습니다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뼈마디 하나하나가 다 셀 수 있을 만큼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171FA9-243A-E6AA-94C7-F7036C6E1F4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0E110-171B-804A-7FE8-F60055BB2B2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86603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8E595-665E-A823-E442-0AEEC5986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B50D11D-6A11-CEF3-349B-A9CA79B07A1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앙상하게 드러났으며</a:t>
            </a:r>
            <a:r>
              <a:rPr lang="en-US" altLang="ko-KR" sz="3200" dirty="0"/>
              <a:t>, </a:t>
            </a:r>
            <a:r>
              <a:rPr lang="ko-KR" altLang="en-US" sz="3200" dirty="0"/>
              <a:t>원수들도 나를 보고 즐거워합니다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나의 겉옷을 원수들이 나누어 가지고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속옷도 제비를 뽑아서 나누어 가집니다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그러나 나의 주님</a:t>
            </a:r>
            <a:r>
              <a:rPr lang="en-US" altLang="ko-KR" sz="3200" dirty="0"/>
              <a:t>, </a:t>
            </a:r>
            <a:r>
              <a:rPr lang="ko-KR" altLang="en-US" sz="3200" dirty="0"/>
              <a:t>멀리하지 말아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나의 힘이신 주님</a:t>
            </a:r>
            <a:r>
              <a:rPr lang="en-US" altLang="ko-KR" sz="3200" dirty="0"/>
              <a:t>, </a:t>
            </a:r>
            <a:r>
              <a:rPr lang="ko-KR" altLang="en-US" sz="3200" dirty="0"/>
              <a:t>어서 빨리 나를 도와주십시오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내 생명을 원수의 칼에서 건져 주십시오</a:t>
            </a:r>
            <a:r>
              <a:rPr lang="en-US" altLang="ko-KR" sz="3200" dirty="0"/>
              <a:t>. </a:t>
            </a:r>
            <a:r>
              <a:rPr lang="ko-KR" altLang="en-US" sz="3200" dirty="0" err="1"/>
              <a:t>하나뿐인</a:t>
            </a:r>
            <a:r>
              <a:rPr lang="ko-KR" altLang="en-US" sz="3200" dirty="0"/>
              <a:t> 나의 목숨을 개의 입에서 빼내어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사자의 입에서 나를 구하여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들소의 뿔에서 나를 구하여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나의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13CE8E-E5E9-0DB6-134A-3FBE120F7E5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B34006-13DB-3725-538E-D6D65CE4325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16686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F88C3-4763-8ACE-5BEC-DDE3DABF4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E3D63A1-72B7-9CB7-A9C6-49BDFCDD104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기도를 </a:t>
            </a:r>
            <a:r>
              <a:rPr lang="ko-KR" altLang="en-US" sz="3200" dirty="0" err="1"/>
              <a:t>들어주셨습니다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주님의 이름을 나의 백성에게 전하고</a:t>
            </a:r>
            <a:r>
              <a:rPr lang="en-US" altLang="ko-KR" sz="3200" dirty="0"/>
              <a:t>, </a:t>
            </a:r>
            <a:r>
              <a:rPr lang="ko-KR" altLang="en-US" sz="3200" dirty="0"/>
              <a:t>예배 드리는 회중 한가운데서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</a:t>
            </a:r>
            <a:r>
              <a:rPr lang="ko-KR" altLang="en-US" sz="3200" dirty="0" err="1"/>
              <a:t>찬양하렵니다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주님을 경외하는 사람들아</a:t>
            </a:r>
            <a:r>
              <a:rPr lang="en-US" altLang="ko-KR" sz="3200" dirty="0"/>
              <a:t>, </a:t>
            </a:r>
            <a:r>
              <a:rPr lang="ko-KR" altLang="en-US" sz="3200" dirty="0"/>
              <a:t>너희는 그를 찬양하여라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야곱 자손아</a:t>
            </a:r>
            <a:r>
              <a:rPr lang="en-US" altLang="ko-KR" sz="3200" dirty="0"/>
              <a:t>, </a:t>
            </a:r>
            <a:r>
              <a:rPr lang="ko-KR" altLang="en-US" sz="3200" dirty="0"/>
              <a:t>그에게 영광을 돌려라</a:t>
            </a:r>
            <a:r>
              <a:rPr lang="en-US" altLang="ko-KR" sz="3200" dirty="0"/>
              <a:t>. </a:t>
            </a:r>
            <a:r>
              <a:rPr lang="ko-KR" altLang="en-US" sz="3200" dirty="0"/>
              <a:t>이스라엘 자손아</a:t>
            </a:r>
            <a:r>
              <a:rPr lang="en-US" altLang="ko-KR" sz="3200" dirty="0"/>
              <a:t>, </a:t>
            </a:r>
            <a:r>
              <a:rPr lang="ko-KR" altLang="en-US" sz="3200" dirty="0"/>
              <a:t>그를 경외하여라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24   </a:t>
            </a:r>
            <a:r>
              <a:rPr lang="ko-KR" altLang="en-US" sz="3200" dirty="0"/>
              <a:t>그는 고통받는 사람의 아픔을 가볍게 여기지 않으신다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그들을 외면하지도 않으신다</a:t>
            </a:r>
            <a:r>
              <a:rPr lang="en-US" altLang="ko-KR" sz="3200" dirty="0"/>
              <a:t>. </a:t>
            </a:r>
            <a:r>
              <a:rPr lang="ko-KR" altLang="en-US" sz="3200" dirty="0"/>
              <a:t>부르짖는 사람에게는 언제나 응답하여 주신다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25   </a:t>
            </a:r>
            <a:r>
              <a:rPr lang="ko-KR" altLang="en-US" sz="3200" dirty="0"/>
              <a:t>주님께서 하신 이 모든 일을</a:t>
            </a:r>
            <a:r>
              <a:rPr lang="en-US" altLang="ko-KR" sz="3200" dirty="0"/>
              <a:t>, </a:t>
            </a:r>
            <a:r>
              <a:rPr lang="ko-KR" altLang="en-US" sz="3200" dirty="0"/>
              <a:t>회중이 다 모인 자리에서 찬양하겠습니다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서원한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43692C-6A09-A1F9-CA3B-2DE529352C1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C4F21-C6B2-05E6-B26C-0C9080D502B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939788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768E8-4057-DB69-FA6A-15119FDE0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A0F8EF-8AC5-34BC-0DC3-6AAC3C531FA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희생제물을 주님을 경외하는 사람들 앞에서 바치겠습니다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26   </a:t>
            </a:r>
            <a:r>
              <a:rPr lang="ko-KR" altLang="en-US" sz="3200" dirty="0"/>
              <a:t>가난한 사람들도 </a:t>
            </a:r>
            <a:r>
              <a:rPr lang="en-US" altLang="ko-KR" sz="3200" dirty="0"/>
              <a:t>"</a:t>
            </a:r>
            <a:r>
              <a:rPr lang="ko-KR" altLang="en-US" sz="3200" dirty="0"/>
              <a:t>여러분들의 마음이 늘 유쾌하길 빕니다</a:t>
            </a:r>
            <a:r>
              <a:rPr lang="en-US" altLang="ko-KR" sz="3200" dirty="0"/>
              <a:t>!" </a:t>
            </a:r>
            <a:r>
              <a:rPr lang="ko-KR" altLang="en-US" sz="3200" dirty="0"/>
              <a:t>하면서 축배를 들고</a:t>
            </a:r>
            <a:r>
              <a:rPr lang="en-US" altLang="ko-KR" sz="3200" dirty="0"/>
              <a:t>, </a:t>
            </a:r>
            <a:r>
              <a:rPr lang="ko-KR" altLang="en-US" sz="3200" dirty="0"/>
              <a:t>배불리 먹을 수 있을 것이다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주님을 찾는 사람은 누구나 주님을 찬양할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27   </a:t>
            </a:r>
            <a:r>
              <a:rPr lang="ko-KR" altLang="en-US" sz="3200" dirty="0"/>
              <a:t>땅 끝에 사는 사람들도 생각을 돌이켜 주님께로 돌아올 것이며</a:t>
            </a:r>
            <a:r>
              <a:rPr lang="en-US" altLang="ko-KR" sz="3200" dirty="0"/>
              <a:t>, </a:t>
            </a:r>
            <a:r>
              <a:rPr lang="ko-KR" altLang="en-US" sz="3200" dirty="0"/>
              <a:t>이 세상 모든 민족이 주님을 경배할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28   </a:t>
            </a:r>
            <a:r>
              <a:rPr lang="ko-KR" altLang="en-US" sz="3200" dirty="0"/>
              <a:t>주권은 주님께 있으며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만국을 다스리시는 분이시다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2AB20F-4751-CC44-8E7D-8DF73A058E5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38FF05-3D0B-C28C-0922-1E9A58ACBE79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38331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29   </a:t>
            </a:r>
            <a:r>
              <a:rPr lang="ko-KR" altLang="en-US" sz="3200"/>
              <a:t>땅 </a:t>
            </a:r>
            <a:r>
              <a:rPr lang="ko-KR" altLang="en-US" sz="3200" dirty="0"/>
              <a:t>속에서 잠자는 자가 어떻게 주님을 경배하겠는가</a:t>
            </a:r>
            <a:r>
              <a:rPr lang="en-US" altLang="ko-KR" sz="3200" dirty="0"/>
              <a:t>? </a:t>
            </a:r>
            <a:r>
              <a:rPr lang="ko-KR" altLang="en-US" sz="3200" dirty="0"/>
              <a:t>무덤으로 내려가는 자가 어떻게 주님 앞에 무릎 꿇겠는가</a:t>
            </a:r>
            <a:r>
              <a:rPr lang="en-US" altLang="ko-KR" sz="3200" dirty="0"/>
              <a:t>? </a:t>
            </a:r>
            <a:r>
              <a:rPr lang="ko-KR" altLang="en-US" sz="3200" dirty="0"/>
              <a:t>그러나 나는 주님의 능력으로 살겠다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30   </a:t>
            </a:r>
            <a:r>
              <a:rPr lang="ko-KR" altLang="en-US" sz="3200" dirty="0"/>
              <a:t>내 자손이 주님을 섬기고 후세의 자손도 주님이 </a:t>
            </a:r>
            <a:r>
              <a:rPr lang="ko-KR" altLang="en-US" sz="3200" dirty="0" err="1"/>
              <a:t>누구신지</a:t>
            </a:r>
            <a:r>
              <a:rPr lang="ko-KR" altLang="en-US" sz="3200" dirty="0"/>
              <a:t> 들어 알고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31   </a:t>
            </a:r>
            <a:r>
              <a:rPr lang="ko-KR" altLang="en-US" sz="3200" dirty="0"/>
              <a:t>아직 태어나지 않은 세대도 주님께서 하실 일을 말하면서 </a:t>
            </a:r>
            <a:r>
              <a:rPr lang="en-US" altLang="ko-KR" sz="3200" dirty="0"/>
              <a:t>'</a:t>
            </a:r>
            <a:r>
              <a:rPr lang="ko-KR" altLang="en-US" sz="3200" dirty="0"/>
              <a:t>주님께서 그의 백성을 구원하셨다</a:t>
            </a:r>
            <a:r>
              <a:rPr lang="en-US" altLang="ko-KR" sz="3200" dirty="0"/>
              <a:t>' </a:t>
            </a:r>
            <a:r>
              <a:rPr lang="ko-KR" altLang="en-US" sz="3200" dirty="0"/>
              <a:t>하고 선포할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123426</TotalTime>
  <Words>681</Words>
  <Application>Microsoft Office PowerPoint</Application>
  <PresentationFormat>화면 슬라이드 쇼(4:3)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10908</cp:revision>
  <dcterms:created xsi:type="dcterms:W3CDTF">2020-04-21T04:48:11Z</dcterms:created>
  <dcterms:modified xsi:type="dcterms:W3CDTF">2026-06-10T01:04:25Z</dcterms:modified>
</cp:coreProperties>
</file>