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6" r:id="rId5"/>
    <p:sldId id="384" r:id="rId6"/>
    <p:sldId id="410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54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61B75-7B58-D9F0-1FA7-3B0EFB9FA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1D02C90-C170-BFE1-BDF1-4A2683BBD91C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환난 때에 하나님을 신뢰함</a:t>
            </a:r>
          </a:p>
          <a:p>
            <a:pPr fontAlgn="base"/>
            <a:r>
              <a:rPr lang="ko-KR" altLang="en-US" sz="3200" dirty="0"/>
              <a:t>지휘자를 따라 현악기에 맞추어 부르는 노래</a:t>
            </a:r>
            <a:r>
              <a:rPr lang="en-US" altLang="ko-KR" sz="3200" dirty="0"/>
              <a:t>, </a:t>
            </a:r>
            <a:r>
              <a:rPr lang="ko-KR" altLang="en-US" sz="3200" dirty="0"/>
              <a:t>다윗의 </a:t>
            </a:r>
            <a:r>
              <a:rPr lang="ko-KR" altLang="en-US" sz="3200" dirty="0" err="1"/>
              <a:t>마스길</a:t>
            </a:r>
            <a:r>
              <a:rPr lang="en-US" altLang="ko-KR" sz="3200" dirty="0"/>
              <a:t>, </a:t>
            </a:r>
            <a:r>
              <a:rPr lang="ko-KR" altLang="en-US" sz="3200" dirty="0"/>
              <a:t>십 사람 몇이 </a:t>
            </a:r>
            <a:r>
              <a:rPr lang="ko-KR" altLang="en-US" sz="3200" dirty="0" err="1"/>
              <a:t>사울에게로</a:t>
            </a:r>
            <a:r>
              <a:rPr lang="ko-KR" altLang="en-US" sz="3200" dirty="0"/>
              <a:t> 가서 다윗이 </a:t>
            </a:r>
            <a:r>
              <a:rPr lang="ko-KR" altLang="en-US" sz="3200" dirty="0" err="1"/>
              <a:t>자기들에게로</a:t>
            </a:r>
            <a:r>
              <a:rPr lang="ko-KR" altLang="en-US" sz="3200" dirty="0"/>
              <a:t> 와서 숨어 있다고 밀고하였을 때에 다윗이 지은 시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이름으로 나를 구원하시고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권세로 나의 정당함을 변호하여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나의 기도를 들으시고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이 입으로 아뢰는 말씀에 귀를 기울여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무법자들이 일어나 나를 치며</a:t>
            </a:r>
            <a:r>
              <a:rPr lang="en-US" altLang="ko-KR" sz="3200" dirty="0"/>
              <a:t>, </a:t>
            </a:r>
            <a:r>
              <a:rPr lang="ko-KR" altLang="en-US" sz="3200" dirty="0"/>
              <a:t>폭력배들이 내 목숨을 노립니다</a:t>
            </a:r>
            <a:r>
              <a:rPr lang="en-US" altLang="ko-KR" sz="3200" dirty="0"/>
              <a:t>. </a:t>
            </a:r>
            <a:r>
              <a:rPr lang="ko-KR" altLang="en-US" sz="3200" dirty="0"/>
              <a:t>그들은 하나같이 하나님을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A60CFB-5973-33A5-84FF-26B9BF2BF0A5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68C2EF-7E2A-7C9D-3F34-B2AA861850A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378957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D23F8-ED98-4B1F-A73E-184843570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9875A2-1F84-7C79-1FDF-C606866D6879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안중에도 두지 않는 자들입니다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그러나 하나님은 나를 돕는 분이시며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주님은 내게 힘을 북돋우어 주는 분이시다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원수가 나에게 악한 짓을 하였으니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주님이 내 원수를 갚아 주실 것이다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주님의 진실하심을 다하여 그들을 전멸시켜 주시기를 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내가 즐거운 마음으로 주님께 제물을 드립니다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주님의 선하신 이름에 감사를 드립니다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주님이 나를 모든 재난에서 건져 주셨으며</a:t>
            </a:r>
            <a:r>
              <a:rPr lang="en-US" altLang="ko-KR" sz="3200" dirty="0"/>
              <a:t>, </a:t>
            </a:r>
            <a:r>
              <a:rPr lang="ko-KR" altLang="en-US" sz="3200" dirty="0"/>
              <a:t>나의 이 눈으로</a:t>
            </a:r>
            <a:r>
              <a:rPr lang="en-US" altLang="ko-KR" sz="3200" dirty="0"/>
              <a:t>, </a:t>
            </a:r>
            <a:r>
              <a:rPr lang="ko-KR" altLang="en-US" sz="3200" dirty="0"/>
              <a:t>원수들의 멸망을 보았기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5FD9F2-5E20-3301-5405-F345CD5962D4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366794-21E6-A14B-4A4C-0393EF2AE83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70987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때문입니다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123659</TotalTime>
  <Words>257</Words>
  <Application>Microsoft Office PowerPoint</Application>
  <PresentationFormat>화면 슬라이드 쇼(4:3)</PresentationFormat>
  <Paragraphs>39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10941</cp:revision>
  <dcterms:created xsi:type="dcterms:W3CDTF">2020-04-21T04:48:11Z</dcterms:created>
  <dcterms:modified xsi:type="dcterms:W3CDTF">2026-06-16T09:26:10Z</dcterms:modified>
</cp:coreProperties>
</file>