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56" r:id="rId8"/>
    <p:sldId id="384" r:id="rId9"/>
    <p:sldId id="41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7045-6853-5B1C-4527-BCAB52EF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C2D54B-AC61-3D99-83CE-8B383834BC3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하나님이 기뻐하시는 것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전능하신 분</a:t>
            </a:r>
            <a:r>
              <a:rPr lang="en-US" altLang="ko-KR" sz="3200" dirty="0"/>
              <a:t>, </a:t>
            </a:r>
            <a:r>
              <a:rPr lang="ko-KR" altLang="en-US" sz="3200" dirty="0"/>
              <a:t>주 하나님께서 말씀하시어</a:t>
            </a:r>
            <a:r>
              <a:rPr lang="en-US" altLang="ko-KR" sz="3200" dirty="0"/>
              <a:t>, </a:t>
            </a:r>
            <a:r>
              <a:rPr lang="ko-KR" altLang="en-US" sz="3200" dirty="0"/>
              <a:t>해가 돋는 데서부터 해 지는 데까지</a:t>
            </a:r>
            <a:r>
              <a:rPr lang="en-US" altLang="ko-KR" sz="3200" dirty="0"/>
              <a:t>, </a:t>
            </a:r>
            <a:r>
              <a:rPr lang="ko-KR" altLang="en-US" sz="3200" dirty="0"/>
              <a:t>온 세상을 불러모으신다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더없이 아름다운 </a:t>
            </a:r>
            <a:r>
              <a:rPr lang="ko-KR" altLang="en-US" sz="3200" dirty="0" err="1"/>
              <a:t>시온으로부터</a:t>
            </a:r>
            <a:r>
              <a:rPr lang="ko-KR" altLang="en-US" sz="3200" dirty="0"/>
              <a:t> 하나님께서 눈부시게 나타나신다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우리 하나님은 오실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조용조용 오시지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삼키는 불길을 앞세우시고</a:t>
            </a:r>
            <a:r>
              <a:rPr lang="en-US" altLang="ko-KR" sz="3200" dirty="0"/>
              <a:t>, </a:t>
            </a:r>
            <a:r>
              <a:rPr lang="ko-KR" altLang="en-US" sz="3200" dirty="0"/>
              <a:t>사방에서 무서운 돌풍을 일으키면서 오신다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당신의 백성을 판단하시려고</a:t>
            </a:r>
            <a:r>
              <a:rPr lang="en-US" altLang="ko-KR" sz="3200" dirty="0"/>
              <a:t>, </a:t>
            </a:r>
            <a:r>
              <a:rPr lang="ko-KR" altLang="en-US" sz="3200" dirty="0"/>
              <a:t>위의 하늘과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EB626-42CD-CDC9-ABB5-E468A97C591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9CB81-80EA-D880-F585-96A9F31DDCF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4025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475E9-C275-B35F-3DBE-4149C5D89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7FE95D-BFD5-7300-6FC6-860AFADA378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아래의 땅을 증인으로 부르신다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"</a:t>
            </a:r>
            <a:r>
              <a:rPr lang="ko-KR" altLang="en-US" sz="3200" dirty="0"/>
              <a:t>나를 믿는 성도들을 </a:t>
            </a:r>
            <a:r>
              <a:rPr lang="ko-KR" altLang="en-US" sz="3200" dirty="0" err="1"/>
              <a:t>나에게로</a:t>
            </a:r>
            <a:r>
              <a:rPr lang="ko-KR" altLang="en-US" sz="3200" dirty="0"/>
              <a:t> 불러모아라</a:t>
            </a:r>
            <a:r>
              <a:rPr lang="en-US" altLang="ko-KR" sz="3200" dirty="0"/>
              <a:t>. </a:t>
            </a:r>
            <a:r>
              <a:rPr lang="ko-KR" altLang="en-US" sz="3200" dirty="0"/>
              <a:t>희생제물로 나와 언약을 세운 사람들을 </a:t>
            </a:r>
            <a:r>
              <a:rPr lang="ko-KR" altLang="en-US" sz="3200" dirty="0" err="1"/>
              <a:t>나에게로</a:t>
            </a:r>
            <a:r>
              <a:rPr lang="ko-KR" altLang="en-US" sz="3200" dirty="0"/>
              <a:t> 불러모아라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하늘이 주님의 공의를 선포함은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그분만이</a:t>
            </a:r>
            <a:r>
              <a:rPr lang="ko-KR" altLang="en-US" sz="3200" dirty="0"/>
              <a:t> 재판장이시기 때문이다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7   "</a:t>
            </a:r>
            <a:r>
              <a:rPr lang="ko-KR" altLang="en-US" sz="3200" dirty="0"/>
              <a:t>내 백성아</a:t>
            </a:r>
            <a:r>
              <a:rPr lang="en-US" altLang="ko-KR" sz="3200" dirty="0"/>
              <a:t>, </a:t>
            </a:r>
            <a:r>
              <a:rPr lang="ko-KR" altLang="en-US" sz="3200" dirty="0"/>
              <a:t>들어라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말한다</a:t>
            </a:r>
            <a:r>
              <a:rPr lang="en-US" altLang="ko-KR" sz="3200" dirty="0"/>
              <a:t>. </a:t>
            </a:r>
            <a:r>
              <a:rPr lang="ko-KR" altLang="en-US" sz="3200" dirty="0"/>
              <a:t>이스라엘아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너희에게 경고하겠다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너희의 하나님이다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나는 너희가 바친 제물을 두고 너희를 탓하지는 않는다</a:t>
            </a:r>
            <a:r>
              <a:rPr lang="en-US" altLang="ko-KR" sz="3200" dirty="0"/>
              <a:t>. </a:t>
            </a:r>
            <a:r>
              <a:rPr lang="ko-KR" altLang="en-US" sz="3200" dirty="0"/>
              <a:t>너희는 한 번도 거르지 않고 나에게 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939CC-2AC9-EB82-4132-375E98CB907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ABD73-F44C-52C0-5691-5A36EAABF80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3699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4BB6-A905-439F-BDAC-7A11220A2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C46093-73F5-FAB2-F6B9-1853E306FC3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번제를</a:t>
            </a:r>
            <a:r>
              <a:rPr lang="ko-KR" altLang="en-US" sz="3200" dirty="0"/>
              <a:t> 바쳤다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너희 집에 있는 수소나 너희 </a:t>
            </a:r>
            <a:r>
              <a:rPr lang="ko-KR" altLang="en-US" sz="3200" dirty="0" err="1"/>
              <a:t>가축우리에</a:t>
            </a:r>
            <a:r>
              <a:rPr lang="ko-KR" altLang="en-US" sz="3200" dirty="0"/>
              <a:t> 있는 숫염소가 내게는 필요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숲 속의 뭇 짐승이 다 나의 것이요</a:t>
            </a:r>
            <a:r>
              <a:rPr lang="en-US" altLang="ko-KR" sz="3200" dirty="0"/>
              <a:t>, </a:t>
            </a:r>
            <a:r>
              <a:rPr lang="ko-KR" altLang="en-US" sz="3200" dirty="0"/>
              <a:t>수많은 산짐승이 모두 나의 것이 </a:t>
            </a:r>
            <a:r>
              <a:rPr lang="ko-KR" altLang="en-US" sz="3200" dirty="0" err="1"/>
              <a:t>아니더냐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산에 있는 저 모든 새도 내가 다 알고 있고</a:t>
            </a:r>
            <a:r>
              <a:rPr lang="en-US" altLang="ko-KR" sz="3200" dirty="0"/>
              <a:t>, </a:t>
            </a:r>
            <a:r>
              <a:rPr lang="ko-KR" altLang="en-US" sz="3200" dirty="0"/>
              <a:t>들에서 움직이는 저 모든 생물도 다 내 품 안에 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내가 배고프다고 한들</a:t>
            </a:r>
            <a:r>
              <a:rPr lang="en-US" altLang="ko-KR" sz="3200" dirty="0"/>
              <a:t>, </a:t>
            </a:r>
            <a:r>
              <a:rPr lang="ko-KR" altLang="en-US" sz="3200" dirty="0"/>
              <a:t>너희에게 달라고 하겠느냐</a:t>
            </a:r>
            <a:r>
              <a:rPr lang="en-US" altLang="ko-KR" sz="3200" dirty="0"/>
              <a:t>? </a:t>
            </a:r>
            <a:r>
              <a:rPr lang="ko-KR" altLang="en-US" sz="3200" dirty="0"/>
              <a:t>온 누리와 거기 가득한 것이 모두 나의 것이 </a:t>
            </a:r>
            <a:r>
              <a:rPr lang="ko-KR" altLang="en-US" sz="3200" dirty="0" err="1"/>
              <a:t>아니더냐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내가 수소의 고기를 먹으며</a:t>
            </a:r>
            <a:r>
              <a:rPr lang="en-US" altLang="ko-KR" sz="3200" dirty="0"/>
              <a:t>, </a:t>
            </a:r>
            <a:r>
              <a:rPr lang="ko-KR" altLang="en-US" sz="3200" dirty="0"/>
              <a:t>숫염소의 피를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00FE7-7247-CCF5-E8DC-36EF679F8F3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1CAC2-631B-FDCF-FC63-0980F695AB8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83606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A91CF-72C7-41F7-F023-F1BAAEFD0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F2BA63-F8E8-B843-6EBD-A1A93201B25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마시겠느냐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감사제사를 하나님께 드리며</a:t>
            </a:r>
            <a:r>
              <a:rPr lang="en-US" altLang="ko-KR" sz="3200" dirty="0"/>
              <a:t>, </a:t>
            </a:r>
            <a:r>
              <a:rPr lang="ko-KR" altLang="en-US" sz="3200" dirty="0"/>
              <a:t>너희의 서원한 것을 가장 높으신 분에게 갚아라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그리고 재난의 날에 나를 불러라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너를 구하여 줄 것이요</a:t>
            </a:r>
            <a:r>
              <a:rPr lang="en-US" altLang="ko-KR" sz="3200" dirty="0"/>
              <a:t>, </a:t>
            </a:r>
            <a:r>
              <a:rPr lang="ko-KR" altLang="en-US" sz="3200" dirty="0"/>
              <a:t>너는 나에게 영광을 돌리게 될 것이다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하나님께서 악인들에게 말씀하신다</a:t>
            </a:r>
            <a:r>
              <a:rPr lang="en-US" altLang="ko-KR" sz="3200" dirty="0"/>
              <a:t>. "</a:t>
            </a:r>
            <a:r>
              <a:rPr lang="ko-KR" altLang="en-US" sz="3200" dirty="0"/>
              <a:t>너희는 어찌하여 감히 내 법도를 전파하며</a:t>
            </a:r>
            <a:r>
              <a:rPr lang="en-US" altLang="ko-KR" sz="3200" dirty="0"/>
              <a:t>, </a:t>
            </a:r>
            <a:r>
              <a:rPr lang="ko-KR" altLang="en-US" sz="3200" dirty="0"/>
              <a:t>내 언약의 말을 감히 너의 입에서 읊조리느냐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너희는 내 교훈을 </a:t>
            </a:r>
            <a:r>
              <a:rPr lang="ko-KR" altLang="en-US" sz="3200" dirty="0" err="1"/>
              <a:t>역겨워하고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말을 귓전으로 흘리고 말았다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56407A-3272-10D4-9117-8BD6221A8D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2BED6-05EF-18C3-CF1F-485F0AA3C5E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52847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F7C43-EB18-2465-45E4-DFB07FB7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E4623A-6FB7-03BA-248C-0C922045178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도둑을 만나면 곧 그와 친구가 되고</a:t>
            </a:r>
            <a:r>
              <a:rPr lang="en-US" altLang="ko-KR" sz="3200" dirty="0"/>
              <a:t>, </a:t>
            </a:r>
            <a:r>
              <a:rPr lang="ko-KR" altLang="en-US" sz="3200" dirty="0"/>
              <a:t>간음하는 자를 만나면 곧 그와 한 패거리가 되었다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입으로 악을 꾸며내고</a:t>
            </a:r>
            <a:r>
              <a:rPr lang="en-US" altLang="ko-KR" sz="3200" dirty="0"/>
              <a:t>, </a:t>
            </a:r>
            <a:r>
              <a:rPr lang="ko-KR" altLang="en-US" sz="3200" dirty="0"/>
              <a:t>혀로는 거짓을 지어내었다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동기간의 허물을 들추어내어 말하고 한 어머니에게서 태어난 동기들을 비방하였다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이 모든 일을 너희가 저질렀어도 내가 잠잠했더니</a:t>
            </a:r>
            <a:r>
              <a:rPr lang="en-US" altLang="ko-KR" sz="3200" dirty="0"/>
              <a:t>, </a:t>
            </a:r>
            <a:r>
              <a:rPr lang="ko-KR" altLang="en-US" sz="3200" dirty="0"/>
              <a:t>너희는 틀림없이</a:t>
            </a:r>
            <a:r>
              <a:rPr lang="en-US" altLang="ko-KR" sz="3200" dirty="0"/>
              <a:t>, '</a:t>
            </a:r>
            <a:r>
              <a:rPr lang="ko-KR" altLang="en-US" sz="3200" dirty="0"/>
              <a:t>내가</a:t>
            </a:r>
            <a:r>
              <a:rPr lang="en-US" altLang="ko-KR" sz="3200" dirty="0"/>
              <a:t>' </a:t>
            </a:r>
            <a:r>
              <a:rPr lang="ko-KR" altLang="en-US" sz="3200" dirty="0"/>
              <a:t>너희와 같은 줄로 잘못 생각하는구나</a:t>
            </a:r>
            <a:r>
              <a:rPr lang="en-US" altLang="ko-KR" sz="3200" dirty="0"/>
              <a:t>. </a:t>
            </a:r>
            <a:r>
              <a:rPr lang="ko-KR" altLang="en-US" sz="3200" dirty="0"/>
              <a:t>이제 나는 너희를 호되게 꾸짖고</a:t>
            </a:r>
            <a:r>
              <a:rPr lang="en-US" altLang="ko-KR" sz="3200" dirty="0"/>
              <a:t>, </a:t>
            </a:r>
            <a:r>
              <a:rPr lang="ko-KR" altLang="en-US" sz="3200" dirty="0"/>
              <a:t>너희의 눈 앞에 너희의 죄상을 낱낱이 밝혀 보이겠다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C08AC-399A-7760-02E9-8C4066FBF0C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36C2C-A881-3606-0A1D-50CAF2DF1C6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0829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하나님을 잊은 자들아</a:t>
            </a:r>
            <a:r>
              <a:rPr lang="en-US" altLang="ko-KR" sz="3200" dirty="0"/>
              <a:t>, </a:t>
            </a:r>
            <a:r>
              <a:rPr lang="ko-KR" altLang="en-US" sz="3200" dirty="0"/>
              <a:t>이 모든 것을 </a:t>
            </a:r>
            <a:r>
              <a:rPr lang="ko-KR" altLang="en-US" sz="3200" dirty="0" err="1"/>
              <a:t>깨달아라</a:t>
            </a:r>
            <a:r>
              <a:rPr lang="en-US" altLang="ko-KR" sz="3200" dirty="0"/>
              <a:t>. </a:t>
            </a:r>
            <a:r>
              <a:rPr lang="ko-KR" altLang="en-US" sz="3200" dirty="0"/>
              <a:t>그렇지 않으면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너희를 찢을 때에 구하여 줄 자가 없을까 두렵구나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감사하는 마음으로 제물을 바치는 사람이 나에게 영광을 돌리는 사람이니</a:t>
            </a:r>
            <a:r>
              <a:rPr lang="en-US" altLang="ko-KR" sz="3200" dirty="0"/>
              <a:t>, </a:t>
            </a:r>
            <a:r>
              <a:rPr lang="ko-KR" altLang="en-US" sz="3200" dirty="0"/>
              <a:t>올바른 </a:t>
            </a:r>
            <a:r>
              <a:rPr lang="ko-KR" altLang="en-US" sz="3200"/>
              <a:t>길을 걷는 </a:t>
            </a:r>
            <a:r>
              <a:rPr lang="ko-KR" altLang="en-US" sz="3200" dirty="0"/>
              <a:t>사람에게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나의 구원을 보여 주겠다</a:t>
            </a:r>
            <a:r>
              <a:rPr lang="en-US" altLang="ko-KR" sz="3200" dirty="0"/>
              <a:t>."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123623</TotalTime>
  <Words>525</Words>
  <Application>Microsoft Office PowerPoint</Application>
  <PresentationFormat>화면 슬라이드 쇼(4:3)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10937</cp:revision>
  <dcterms:created xsi:type="dcterms:W3CDTF">2020-04-21T04:48:11Z</dcterms:created>
  <dcterms:modified xsi:type="dcterms:W3CDTF">2026-06-15T09:26:33Z</dcterms:modified>
</cp:coreProperties>
</file>