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6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32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38259-E001-A87D-6093-4C838739F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885DD9-F712-4859-98D3-73D55529BA36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용서받은 기쁨</a:t>
            </a:r>
          </a:p>
          <a:p>
            <a:pPr fontAlgn="base"/>
            <a:r>
              <a:rPr lang="ko-KR" altLang="en-US" sz="3200" dirty="0"/>
              <a:t>다윗의 </a:t>
            </a:r>
            <a:r>
              <a:rPr lang="ko-KR" altLang="en-US" sz="3200" dirty="0" err="1"/>
              <a:t>마스길</a:t>
            </a:r>
            <a:endParaRPr lang="ko-KR" altLang="en-US" sz="3200" dirty="0"/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복되어라</a:t>
            </a:r>
            <a:r>
              <a:rPr lang="en-US" altLang="ko-KR" sz="3200" dirty="0"/>
              <a:t>! </a:t>
            </a:r>
            <a:r>
              <a:rPr lang="ko-KR" altLang="en-US" sz="3200" dirty="0"/>
              <a:t>거역한 죄 용서받고 허물을 벗은 그 사람</a:t>
            </a:r>
            <a:r>
              <a:rPr lang="en-US" altLang="ko-KR" sz="3200" dirty="0"/>
              <a:t>!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주님께서 죄 없는 자로 </a:t>
            </a:r>
            <a:r>
              <a:rPr lang="ko-KR" altLang="en-US" sz="3200" dirty="0" err="1"/>
              <a:t>여겨주시는</a:t>
            </a:r>
            <a:r>
              <a:rPr lang="ko-KR" altLang="en-US" sz="3200" dirty="0"/>
              <a:t> 그 사람</a:t>
            </a:r>
            <a:r>
              <a:rPr lang="en-US" altLang="ko-KR" sz="3200" dirty="0"/>
              <a:t>! </a:t>
            </a:r>
            <a:r>
              <a:rPr lang="ko-KR" altLang="en-US" sz="3200" dirty="0"/>
              <a:t>마음에 속임수가 없는 그 사람</a:t>
            </a:r>
            <a:r>
              <a:rPr lang="en-US" altLang="ko-KR" sz="3200" dirty="0"/>
              <a:t>! </a:t>
            </a:r>
            <a:r>
              <a:rPr lang="ko-KR" altLang="en-US" sz="3200" dirty="0"/>
              <a:t>그는 복되고 복되다</a:t>
            </a:r>
            <a:r>
              <a:rPr lang="en-US" altLang="ko-KR" sz="3200" dirty="0"/>
              <a:t>!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내가 입을 다물고 죄를 고백하지 않았을 때에는</a:t>
            </a:r>
            <a:r>
              <a:rPr lang="en-US" altLang="ko-KR" sz="3200" dirty="0"/>
              <a:t>, </a:t>
            </a:r>
            <a:r>
              <a:rPr lang="ko-KR" altLang="en-US" sz="3200" dirty="0"/>
              <a:t>온종일 끊임없는 신음으로 내 뼈가 녹아 내렸습니다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주님께서 밤낮 손으로 나를 짓누르셨기에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혀가 여름 가뭄에 풀 마르듯 말라 버렸습니다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46220-9D92-5A16-5EB7-1DCBB0BFB40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67936A-12FA-953A-3BB9-3A1F3C4EE067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83499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671D3-A244-0982-BA12-75001A0C7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217615-7161-4526-14DA-6D266DAB8AB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드디어 나는 내 죄를 주님께 아뢰며 내 잘못을 덮어두지 않고 털어놓았습니다</a:t>
            </a:r>
            <a:r>
              <a:rPr lang="en-US" altLang="ko-KR" sz="3200" dirty="0"/>
              <a:t>. "</a:t>
            </a:r>
            <a:r>
              <a:rPr lang="ko-KR" altLang="en-US" sz="3200" dirty="0"/>
              <a:t>내가 주님께 거역한 나의 죄를 고백합니다</a:t>
            </a:r>
            <a:r>
              <a:rPr lang="en-US" altLang="ko-KR" sz="3200" dirty="0"/>
              <a:t>" </a:t>
            </a:r>
            <a:r>
              <a:rPr lang="ko-KR" altLang="en-US" sz="3200" dirty="0"/>
              <a:t>하였더니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 나의 죄악을 기꺼이 용서하셨습니다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경건한 사람이 고난을 받을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모두 주님께 기도하게 해주십시오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고난이 홍수처럼 밀어닥쳐도</a:t>
            </a:r>
            <a:r>
              <a:rPr lang="en-US" altLang="ko-KR" sz="3200" dirty="0"/>
              <a:t>, </a:t>
            </a:r>
            <a:r>
              <a:rPr lang="ko-KR" altLang="en-US" sz="3200" dirty="0"/>
              <a:t>그에게는 미치지 못할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주님은 나의 피난처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재난에서 지켜 주실 분</a:t>
            </a:r>
            <a:r>
              <a:rPr lang="en-US" altLang="ko-KR" sz="3200" dirty="0"/>
              <a:t>! </a:t>
            </a:r>
            <a:r>
              <a:rPr lang="ko-KR" altLang="en-US" sz="3200" dirty="0"/>
              <a:t>주님께서 나를 보호하시니</a:t>
            </a:r>
            <a:r>
              <a:rPr lang="en-US" altLang="ko-KR" sz="3200" dirty="0"/>
              <a:t>, </a:t>
            </a:r>
            <a:r>
              <a:rPr lang="ko-KR" altLang="en-US" sz="3200" dirty="0"/>
              <a:t>나는 소리 높여 주님의 구원을 </a:t>
            </a:r>
            <a:r>
              <a:rPr lang="ko-KR" altLang="en-US" sz="3200" dirty="0" err="1"/>
              <a:t>노래하렵니다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10C41-1104-B73B-03FE-0A708FC24AD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320F09-6972-C983-A6DD-6ACF1ADE8B1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759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8   </a:t>
            </a:r>
            <a:r>
              <a:rPr lang="ko-KR" altLang="en-US" sz="3200" dirty="0"/>
              <a:t>주님께서 말씀하신다</a:t>
            </a:r>
            <a:r>
              <a:rPr lang="en-US" altLang="ko-KR" sz="3200" dirty="0"/>
              <a:t>. "</a:t>
            </a:r>
            <a:r>
              <a:rPr lang="ko-KR" altLang="en-US" sz="3200" dirty="0"/>
              <a:t>네가 가야 할 길을 내가 너에게 지시하고 가르쳐 주마</a:t>
            </a:r>
            <a:r>
              <a:rPr lang="en-US" altLang="ko-KR" sz="3200" dirty="0"/>
              <a:t>. </a:t>
            </a:r>
            <a:r>
              <a:rPr lang="ko-KR" altLang="en-US" sz="3200" dirty="0"/>
              <a:t>너를 </a:t>
            </a:r>
            <a:r>
              <a:rPr lang="ko-KR" altLang="en-US" sz="3200" dirty="0" err="1"/>
              <a:t>눈여겨</a:t>
            </a:r>
            <a:r>
              <a:rPr lang="ko-KR" altLang="en-US" sz="3200" dirty="0"/>
              <a:t> 보며 너의 조언자가 되어 주겠다</a:t>
            </a:r>
            <a:r>
              <a:rPr lang="en-US" altLang="ko-KR" sz="3200" dirty="0"/>
              <a:t>."</a:t>
            </a:r>
          </a:p>
          <a:p>
            <a:pPr fontAlgn="base"/>
            <a:r>
              <a:rPr lang="en-US" altLang="ko-KR" sz="3200" dirty="0"/>
              <a:t>9   "</a:t>
            </a:r>
            <a:r>
              <a:rPr lang="ko-KR" altLang="en-US" sz="3200" dirty="0"/>
              <a:t>너희는 재갈과 굴레를 씌워야만 잡아 둘 수 있는 분별없는 노새나 말처럼 되지 말아라</a:t>
            </a:r>
            <a:r>
              <a:rPr lang="en-US" altLang="ko-KR" sz="3200" dirty="0"/>
              <a:t>."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악한 자에게는 고통이 많으나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의지하는 사람에게는 한결같은 사랑이 넘친다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의인들아</a:t>
            </a:r>
            <a:r>
              <a:rPr lang="en-US" altLang="ko-KR" sz="3200" dirty="0"/>
              <a:t>, </a:t>
            </a:r>
            <a:r>
              <a:rPr lang="ko-KR" altLang="en-US" sz="3200" dirty="0"/>
              <a:t>너희는 주님을 생각하며</a:t>
            </a:r>
            <a:r>
              <a:rPr lang="en-US" altLang="ko-KR" sz="3200" dirty="0"/>
              <a:t>, </a:t>
            </a:r>
            <a:r>
              <a:rPr lang="ko-KR" altLang="en-US" sz="3200" dirty="0"/>
              <a:t>즐거워하고 기뻐하여라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정직한 사람들아</a:t>
            </a:r>
            <a:r>
              <a:rPr lang="en-US" altLang="ko-KR" sz="3200" dirty="0"/>
              <a:t>, </a:t>
            </a:r>
            <a:r>
              <a:rPr lang="ko-KR" altLang="en-US" sz="3200" dirty="0"/>
              <a:t>너희는 다 함께 기뻐 환호하여라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123459</TotalTime>
  <Words>325</Words>
  <Application>Microsoft Office PowerPoint</Application>
  <PresentationFormat>화면 슬라이드 쇼(4:3)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10918</cp:revision>
  <dcterms:created xsi:type="dcterms:W3CDTF">2020-04-21T04:48:11Z</dcterms:created>
  <dcterms:modified xsi:type="dcterms:W3CDTF">2026-06-12T01:15:09Z</dcterms:modified>
</cp:coreProperties>
</file>