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32" r:id="rId1"/>
  </p:sldMasterIdLst>
  <p:sldIdLst>
    <p:sldId id="356" r:id="rId2"/>
    <p:sldId id="757" r:id="rId3"/>
    <p:sldId id="756" r:id="rId4"/>
    <p:sldId id="384" r:id="rId5"/>
    <p:sldId id="410" r:id="rId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14" autoAdjust="0"/>
  </p:normalViewPr>
  <p:slideViewPr>
    <p:cSldViewPr>
      <p:cViewPr varScale="1">
        <p:scale>
          <a:sx n="104" d="100"/>
          <a:sy n="104" d="100"/>
        </p:scale>
        <p:origin x="186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>
            <a:spLocks noChangeArrowheads="1"/>
          </p:cNvSpPr>
          <p:nvPr userDrawn="1"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직사각형 11"/>
          <p:cNvSpPr>
            <a:spLocks noChangeArrowheads="1"/>
          </p:cNvSpPr>
          <p:nvPr userDrawn="1"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직사각형 14"/>
          <p:cNvSpPr/>
          <p:nvPr userDrawn="1"/>
        </p:nvSpPr>
        <p:spPr bwMode="ltGray">
          <a:xfrm>
            <a:off x="0" y="0"/>
            <a:ext cx="9143999" cy="1844824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직사각형 12"/>
          <p:cNvSpPr>
            <a:spLocks noChangeArrowheads="1"/>
          </p:cNvSpPr>
          <p:nvPr userDrawn="1"/>
        </p:nvSpPr>
        <p:spPr bwMode="white">
          <a:xfrm>
            <a:off x="0" y="0"/>
            <a:ext cx="9144000" cy="119675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직사각형 15"/>
          <p:cNvSpPr/>
          <p:nvPr userDrawn="1"/>
        </p:nvSpPr>
        <p:spPr bwMode="white">
          <a:xfrm>
            <a:off x="313267" y="257217"/>
            <a:ext cx="8517466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직사각형 17"/>
          <p:cNvSpPr/>
          <p:nvPr userDrawn="1"/>
        </p:nvSpPr>
        <p:spPr>
          <a:xfrm>
            <a:off x="406401" y="341887"/>
            <a:ext cx="6222999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직사각형 22"/>
          <p:cNvSpPr/>
          <p:nvPr userDrawn="1"/>
        </p:nvSpPr>
        <p:spPr>
          <a:xfrm>
            <a:off x="179512" y="1844824"/>
            <a:ext cx="8784976" cy="501317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0" name="그림 19" descr="00. 행복나눔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934" y="6600951"/>
            <a:ext cx="560832" cy="231648"/>
          </a:xfrm>
          <a:prstGeom prst="rect">
            <a:avLst/>
          </a:prstGeom>
        </p:spPr>
      </p:pic>
      <p:sp>
        <p:nvSpPr>
          <p:cNvPr id="21" name="이등변 삼각형 20"/>
          <p:cNvSpPr/>
          <p:nvPr userDrawn="1"/>
        </p:nvSpPr>
        <p:spPr>
          <a:xfrm>
            <a:off x="7956376" y="6021288"/>
            <a:ext cx="1187624" cy="8367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 userDrawn="1"/>
        </p:nvSpPr>
        <p:spPr>
          <a:xfrm>
            <a:off x="8155466" y="6453336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~ </a:t>
            </a:r>
            <a:fld id="{F2C582BC-1F94-4489-9EE6-CE4F6F86E81E}" type="slidenum">
              <a:rPr lang="en-US" altLang="ko-KR" sz="1200" smtClean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pPr algn="ctr"/>
              <a:t>‹#›</a:t>
            </a:fld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~</a:t>
            </a:r>
            <a:endParaRPr lang="ko-KR" altLang="en-US" sz="1200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577766" y="6561457"/>
            <a:ext cx="7378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</a:t>
            </a:r>
            <a:r>
              <a:rPr lang="en-US" altLang="ko-KR" sz="1200" b="1" baseline="0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baseline="0" dirty="0" err="1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 </a:t>
            </a:r>
            <a:r>
              <a:rPr lang="en-US" altLang="ko-KR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‘</a:t>
            </a:r>
            <a:r>
              <a:rPr lang="ko-KR" altLang="en-US" sz="1200" b="1" dirty="0" err="1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ko-KR" altLang="en-US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한글성경</a:t>
            </a:r>
            <a:r>
              <a:rPr lang="en-US" altLang="ko-KR" sz="1200" b="1" baseline="0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’</a:t>
            </a:r>
            <a:endParaRPr lang="ko-KR" altLang="en-US" sz="1200" b="1" dirty="0">
              <a:solidFill>
                <a:srgbClr val="FFFF00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5076056" y="341887"/>
            <a:ext cx="3638949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ko-KR" altLang="en-US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2026-06-08</a:t>
            </a:fld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직사각형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/>
              <a:t>둘째 수준</a:t>
            </a:r>
          </a:p>
          <a:p>
            <a:pPr lvl="2" eaLnBrk="1" latinLnBrk="0" hangingPunct="1"/>
            <a:r>
              <a:rPr kumimoji="0" lang="ko-KR" altLang="en-US"/>
              <a:t>셋째 수준</a:t>
            </a:r>
          </a:p>
          <a:p>
            <a:pPr lvl="3" eaLnBrk="1" latinLnBrk="0" hangingPunct="1"/>
            <a:r>
              <a:rPr kumimoji="0" lang="ko-KR" altLang="en-US"/>
              <a:t>넷째 수준</a:t>
            </a:r>
          </a:p>
          <a:p>
            <a:pPr lvl="4" eaLnBrk="1" latinLnBrk="0" hangingPunct="1"/>
            <a:r>
              <a:rPr kumimoji="0"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4B5454D-502A-42F7-A2F2-7202D1A918AA}" type="datetimeFigureOut">
              <a:rPr lang="ko-KR" altLang="en-US" smtClean="0"/>
              <a:pPr/>
              <a:t>2026-06-08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1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1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1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1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1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1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1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1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1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1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536602"/>
            <a:ext cx="3530851" cy="32139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7390" y="964510"/>
            <a:ext cx="9144716" cy="50124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716" y="5912771"/>
            <a:ext cx="915376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   Master Course of Korean </a:t>
            </a:r>
            <a:r>
              <a:rPr lang="en-US" altLang="ko-KR" sz="24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Listhening</a:t>
            </a:r>
            <a:endParaRPr lang="en-US" altLang="ko-KR" sz="24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r>
              <a:rPr lang="ko-KR" altLang="en-US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</a:t>
            </a:r>
            <a:r>
              <a:rPr lang="en-US" altLang="ko-KR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Lecture by </a:t>
            </a:r>
            <a:r>
              <a:rPr lang="en-US" altLang="ko-KR" sz="32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 </a:t>
            </a:r>
            <a:r>
              <a:rPr lang="en-US" altLang="ko-KR" sz="32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</a:t>
            </a:r>
            <a:endParaRPr lang="ko-KR" altLang="en-US" sz="20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pic>
        <p:nvPicPr>
          <p:cNvPr id="12" name="그림 11" descr="00. 행복나눔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398" y="5996611"/>
            <a:ext cx="1890314" cy="8077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528" y="1556792"/>
            <a:ext cx="853244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『</a:t>
            </a:r>
            <a:r>
              <a:rPr lang="ko-KR" altLang="en-US" sz="44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』</a:t>
            </a:r>
          </a:p>
          <a:p>
            <a:pPr algn="ctr"/>
            <a:r>
              <a:rPr lang="en-US" altLang="ko-KR" sz="4400" b="1" dirty="0"/>
              <a:t>New Korean Bible</a:t>
            </a:r>
          </a:p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[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시편 제</a:t>
            </a:r>
            <a:r>
              <a:rPr lang="en-US" altLang="ko-KR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11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편</a:t>
            </a:r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]</a:t>
            </a:r>
          </a:p>
          <a:p>
            <a:pPr algn="ctr"/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 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제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권 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</a:p>
          <a:p>
            <a:pPr algn="ctr"/>
            <a:r>
              <a:rPr lang="ko-KR" altLang="en-US" sz="28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대한성서공회판</a:t>
            </a:r>
            <a:endParaRPr lang="en-US" altLang="ko-KR" sz="2800" b="1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20" y="-1"/>
            <a:ext cx="9133280" cy="96451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err="1"/>
              <a:t>대한성서공회판</a:t>
            </a:r>
            <a:r>
              <a:rPr lang="ko-KR" altLang="en-US" sz="2000" b="1" dirty="0"/>
              <a:t> 새번역성경</a:t>
            </a:r>
            <a:r>
              <a:rPr lang="en-US" altLang="ko-KR" sz="2000" b="1" dirty="0"/>
              <a:t>;</a:t>
            </a:r>
            <a:r>
              <a:rPr lang="ko-KR" altLang="en-US" sz="2000" b="1" dirty="0"/>
              <a:t> 읽고 녹음</a:t>
            </a:r>
            <a:r>
              <a:rPr lang="en-US" altLang="ko-KR" sz="2000" b="1" dirty="0"/>
              <a:t>/</a:t>
            </a:r>
            <a:r>
              <a:rPr lang="ko-KR" altLang="en-US" sz="2000" b="1" dirty="0"/>
              <a:t>녹화하기용으로 제공되는 원고</a:t>
            </a:r>
          </a:p>
        </p:txBody>
      </p:sp>
    </p:spTree>
    <p:extLst>
      <p:ext uri="{BB962C8B-B14F-4D97-AF65-F5344CB8AC3E}">
        <p14:creationId xmlns:p14="http://schemas.microsoft.com/office/powerpoint/2010/main" val="1619758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2E4011-5F48-4E3F-0159-463A298D3E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D795B6A-BDC3-66C1-FFB1-71AA677CA617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>
                <a:solidFill>
                  <a:srgbClr val="FFFF00"/>
                </a:solidFill>
              </a:rPr>
              <a:t>주님을 신뢰함</a:t>
            </a:r>
          </a:p>
          <a:p>
            <a:pPr fontAlgn="base"/>
            <a:r>
              <a:rPr lang="ko-KR" altLang="en-US" sz="3200" dirty="0"/>
              <a:t>지휘자를 따라 부르는 다윗의 노래</a:t>
            </a:r>
          </a:p>
          <a:p>
            <a:pPr fontAlgn="base"/>
            <a:r>
              <a:rPr lang="en-US" altLang="ko-KR" sz="3200" dirty="0"/>
              <a:t>1   </a:t>
            </a:r>
            <a:r>
              <a:rPr lang="ko-KR" altLang="en-US" sz="3200" dirty="0"/>
              <a:t>내가 주님께 </a:t>
            </a:r>
            <a:r>
              <a:rPr lang="ko-KR" altLang="en-US" sz="3200" dirty="0" err="1"/>
              <a:t>피하였거늘</a:t>
            </a:r>
            <a:r>
              <a:rPr lang="en-US" altLang="ko-KR" sz="3200" dirty="0"/>
              <a:t>, </a:t>
            </a:r>
            <a:r>
              <a:rPr lang="ko-KR" altLang="en-US" sz="3200" dirty="0"/>
              <a:t>어찌하여 너희는 나에게 이렇게 말하느냐</a:t>
            </a:r>
            <a:r>
              <a:rPr lang="en-US" altLang="ko-KR" sz="3200" dirty="0"/>
              <a:t>? "</a:t>
            </a:r>
            <a:r>
              <a:rPr lang="ko-KR" altLang="en-US" sz="3200" dirty="0"/>
              <a:t>너는 새처럼 너의 산에서 피하여라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   </a:t>
            </a:r>
            <a:r>
              <a:rPr lang="ko-KR" altLang="en-US" sz="3200" dirty="0"/>
              <a:t>악인이 활을 당기고</a:t>
            </a:r>
            <a:r>
              <a:rPr lang="en-US" altLang="ko-KR" sz="3200" dirty="0"/>
              <a:t>, </a:t>
            </a:r>
            <a:r>
              <a:rPr lang="ko-KR" altLang="en-US" sz="3200" dirty="0"/>
              <a:t>시위에 화살을 메워서 마음이 바른 사람을 어두운 곳에서 쏘려 하지 않느냐</a:t>
            </a:r>
            <a:r>
              <a:rPr lang="en-US" altLang="ko-KR" sz="3200" dirty="0"/>
              <a:t>?</a:t>
            </a:r>
          </a:p>
          <a:p>
            <a:pPr fontAlgn="base"/>
            <a:r>
              <a:rPr lang="en-US" altLang="ko-KR" sz="3200" dirty="0"/>
              <a:t>3   </a:t>
            </a:r>
            <a:r>
              <a:rPr lang="ko-KR" altLang="en-US" sz="3200" dirty="0"/>
              <a:t>기초가 바닥부터 흔들리는 이 마당에 의인인들 무엇을 할 수 있겠는가</a:t>
            </a:r>
            <a:r>
              <a:rPr lang="en-US" altLang="ko-KR" sz="3200" dirty="0"/>
              <a:t>?"</a:t>
            </a:r>
          </a:p>
          <a:p>
            <a:pPr fontAlgn="base"/>
            <a:r>
              <a:rPr lang="en-US" altLang="ko-KR" sz="3200" dirty="0"/>
              <a:t>4   </a:t>
            </a:r>
            <a:r>
              <a:rPr lang="ko-KR" altLang="en-US" sz="3200" dirty="0"/>
              <a:t>주님께서 그의 성전에 계신다</a:t>
            </a:r>
            <a:r>
              <a:rPr lang="en-US" altLang="ko-KR" sz="3200" dirty="0"/>
              <a:t>. </a:t>
            </a:r>
            <a:r>
              <a:rPr lang="ko-KR" altLang="en-US" sz="3200" dirty="0"/>
              <a:t>주님은 그의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37D603-78BE-0531-2B65-1626FF1ECB3C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11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466CE5-5029-9CED-9B34-A336F857AD9C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11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4181858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F58A3A-8C6E-10CA-6753-126CFE10E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09F50A2-4970-3AEF-1FD1-BE25534A3F47}"/>
              </a:ext>
            </a:extLst>
          </p:cNvPr>
          <p:cNvSpPr txBox="1"/>
          <p:nvPr/>
        </p:nvSpPr>
        <p:spPr>
          <a:xfrm>
            <a:off x="215516" y="1196752"/>
            <a:ext cx="87129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하늘 보좌에 앉아 계신다</a:t>
            </a:r>
            <a:r>
              <a:rPr lang="en-US" altLang="ko-KR" sz="3200" dirty="0"/>
              <a:t>. </a:t>
            </a:r>
            <a:r>
              <a:rPr lang="ko-KR" altLang="en-US" sz="3200" dirty="0"/>
              <a:t>주님은 그의 눈으로 사람을 살피시고 눈동자로 꿰뚫어 보신다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/>
              <a:t>5   </a:t>
            </a:r>
            <a:r>
              <a:rPr lang="ko-KR" altLang="en-US" sz="3200"/>
              <a:t>주님은 </a:t>
            </a:r>
            <a:r>
              <a:rPr lang="ko-KR" altLang="en-US" sz="3200" dirty="0"/>
              <a:t>의인을 가려 내시고</a:t>
            </a:r>
            <a:r>
              <a:rPr lang="en-US" altLang="ko-KR" sz="3200" dirty="0"/>
              <a:t>, </a:t>
            </a:r>
            <a:r>
              <a:rPr lang="ko-KR" altLang="en-US" sz="3200" dirty="0"/>
              <a:t>악인과 폭력배를 진심으로 미워하신다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6   </a:t>
            </a:r>
            <a:r>
              <a:rPr lang="ko-KR" altLang="en-US" sz="3200" dirty="0"/>
              <a:t>불과 유황을 악인들 위에 </a:t>
            </a:r>
            <a:r>
              <a:rPr lang="ko-KR" altLang="en-US" sz="3200" dirty="0" err="1"/>
              <a:t>비오듯이</a:t>
            </a:r>
            <a:r>
              <a:rPr lang="ko-KR" altLang="en-US" sz="3200" dirty="0"/>
              <a:t> 쏟으시며</a:t>
            </a:r>
            <a:r>
              <a:rPr lang="en-US" altLang="ko-KR" sz="3200" dirty="0"/>
              <a:t>, </a:t>
            </a:r>
            <a:r>
              <a:rPr lang="ko-KR" altLang="en-US" sz="3200" dirty="0"/>
              <a:t>태우는 바람을 그들 잔의 몫으로 안겨 주신다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7   </a:t>
            </a:r>
            <a:r>
              <a:rPr lang="ko-KR" altLang="en-US" sz="3200" dirty="0"/>
              <a:t>주님은 의로우셔서</a:t>
            </a:r>
            <a:r>
              <a:rPr lang="en-US" altLang="ko-KR" sz="3200" dirty="0"/>
              <a:t>, </a:t>
            </a:r>
            <a:r>
              <a:rPr lang="ko-KR" altLang="en-US" sz="3200" dirty="0"/>
              <a:t>정의로운 일을 사랑하는 분이시니</a:t>
            </a:r>
            <a:r>
              <a:rPr lang="en-US" altLang="ko-KR" sz="3200" dirty="0"/>
              <a:t>, </a:t>
            </a:r>
            <a:r>
              <a:rPr lang="ko-KR" altLang="en-US" sz="3200" dirty="0"/>
              <a:t>정직한 사람은 그의 얼굴을 뵙게 될 것이다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51BABB-D423-2472-3B09-6C7B55138FD7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11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41D743-2CB4-876D-C29A-03EC6CC909F8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11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046750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7097"/>
            <a:ext cx="9144000" cy="51662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4A30F6-7E48-5971-7552-5910B8E0C2D9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11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63938A-B9DD-5882-6FD8-6408AF9F0DFD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11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863241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175C4157-090A-43D7-B038-7FD639BBA2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19" y="2780928"/>
            <a:ext cx="3960440" cy="29887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82D960-0957-4530-A74F-F6413BDF9A9C}"/>
              </a:ext>
            </a:extLst>
          </p:cNvPr>
          <p:cNvSpPr txBox="1"/>
          <p:nvPr/>
        </p:nvSpPr>
        <p:spPr>
          <a:xfrm>
            <a:off x="4716016" y="2708920"/>
            <a:ext cx="39604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FFFF00"/>
                </a:solidFill>
              </a:rPr>
              <a:t>‘</a:t>
            </a:r>
            <a:r>
              <a:rPr lang="ko-KR" altLang="en-US" sz="2000" b="1" dirty="0">
                <a:solidFill>
                  <a:srgbClr val="FFFF00"/>
                </a:solidFill>
              </a:rPr>
              <a:t>차별금지법</a:t>
            </a:r>
            <a:r>
              <a:rPr lang="en-US" altLang="ko-KR" sz="2000" b="1" dirty="0">
                <a:solidFill>
                  <a:srgbClr val="FFFF00"/>
                </a:solidFill>
              </a:rPr>
              <a:t>’</a:t>
            </a:r>
            <a:r>
              <a:rPr lang="ko-KR" altLang="en-US" sz="2000" b="1" dirty="0">
                <a:solidFill>
                  <a:srgbClr val="FFFF00"/>
                </a:solidFill>
              </a:rPr>
              <a:t>은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평등을 빙자하여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특정 목적을 위해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언로를 탄압하는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반언론자유 악법입니다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입법을 반드시 저지해야 합니다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(</a:t>
            </a:r>
            <a:r>
              <a:rPr lang="ko-KR" altLang="en-US" sz="2000" b="1" dirty="0">
                <a:solidFill>
                  <a:srgbClr val="FFFF00"/>
                </a:solidFill>
              </a:rPr>
              <a:t>선진국의 차별금지법 폐해에 대해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  </a:t>
            </a:r>
            <a:r>
              <a:rPr lang="ko-KR" altLang="en-US" sz="2000" b="1" dirty="0">
                <a:solidFill>
                  <a:srgbClr val="FFFF00"/>
                </a:solidFill>
              </a:rPr>
              <a:t>충분히 확인하시기 바랍니다</a:t>
            </a:r>
            <a:r>
              <a:rPr lang="en-US" altLang="ko-KR" sz="2000" b="1" dirty="0">
                <a:solidFill>
                  <a:srgbClr val="FFFF00"/>
                </a:solidFill>
              </a:rPr>
              <a:t>.)</a:t>
            </a:r>
            <a:endParaRPr lang="ko-KR" altLang="en-US" sz="2000" b="1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F6AD34-0133-A522-1B86-48A7932E65AD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11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45D8D0-83A8-05CD-2822-051A1AFAA965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11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40122950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모듈">
  <a:themeElements>
    <a:clrScheme name="모듈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모듈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모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123370</TotalTime>
  <Words>220</Words>
  <Application>Microsoft Office PowerPoint</Application>
  <PresentationFormat>화면 슬라이드 쇼(4:3)</PresentationFormat>
  <Paragraphs>36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14" baseType="lpstr">
      <vt:lpstr>HY견고딕</vt:lpstr>
      <vt:lpstr>바탕</vt:lpstr>
      <vt:lpstr>함초롬바탕</vt:lpstr>
      <vt:lpstr>Arial</vt:lpstr>
      <vt:lpstr>Corbel</vt:lpstr>
      <vt:lpstr>Wingdings</vt:lpstr>
      <vt:lpstr>Wingdings 2</vt:lpstr>
      <vt:lpstr>Wingdings 3</vt:lpstr>
      <vt:lpstr>모듈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0</dc:title>
  <dc:creator>Windows 사용자</dc:creator>
  <cp:lastModifiedBy>Min-gu Kang</cp:lastModifiedBy>
  <cp:revision>10897</cp:revision>
  <dcterms:created xsi:type="dcterms:W3CDTF">2020-04-21T04:48:11Z</dcterms:created>
  <dcterms:modified xsi:type="dcterms:W3CDTF">2026-06-08T01:35:24Z</dcterms:modified>
</cp:coreProperties>
</file>