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embeddings/oleObject2" ContentType="image/vnd.ms-photo"/>
  <Override PartName="/ppt/embeddings/oleObject3" ContentType="image/vnd.ms-photo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9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6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12190413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60" y="-302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slide" Target="slides/slide40.xml"  /><Relationship Id="rId42" Type="http://schemas.openxmlformats.org/officeDocument/2006/relationships/slide" Target="slides/slide41.xml"  /><Relationship Id="rId43" Type="http://schemas.openxmlformats.org/officeDocument/2006/relationships/slide" Target="slides/slide42.xml"  /><Relationship Id="rId44" Type="http://schemas.openxmlformats.org/officeDocument/2006/relationships/slide" Target="slides/slide43.xml"  /><Relationship Id="rId45" Type="http://schemas.openxmlformats.org/officeDocument/2006/relationships/slide" Target="slides/slide44.xml"  /><Relationship Id="rId46" Type="http://schemas.openxmlformats.org/officeDocument/2006/relationships/slide" Target="slides/slide45.xml"  /><Relationship Id="rId47" Type="http://schemas.openxmlformats.org/officeDocument/2006/relationships/slide" Target="slides/slide46.xml"  /><Relationship Id="rId48" Type="http://schemas.openxmlformats.org/officeDocument/2006/relationships/slide" Target="slides/slide47.xml"  /><Relationship Id="rId49" Type="http://schemas.openxmlformats.org/officeDocument/2006/relationships/slide" Target="slides/slide48.xml"  /><Relationship Id="rId5" Type="http://schemas.openxmlformats.org/officeDocument/2006/relationships/slide" Target="slides/slide4.xml"  /><Relationship Id="rId50" Type="http://schemas.openxmlformats.org/officeDocument/2006/relationships/slide" Target="slides/slide49.xml"  /><Relationship Id="rId51" Type="http://schemas.openxmlformats.org/officeDocument/2006/relationships/slide" Target="slides/slide50.xml"  /><Relationship Id="rId52" Type="http://schemas.openxmlformats.org/officeDocument/2006/relationships/slide" Target="slides/slide51.xml"  /><Relationship Id="rId53" Type="http://schemas.openxmlformats.org/officeDocument/2006/relationships/slide" Target="slides/slide52.xml"  /><Relationship Id="rId54" Type="http://schemas.openxmlformats.org/officeDocument/2006/relationships/slide" Target="slides/slide53.xml"  /><Relationship Id="rId55" Type="http://schemas.openxmlformats.org/officeDocument/2006/relationships/slide" Target="slides/slide54.xml"  /><Relationship Id="rId56" Type="http://schemas.openxmlformats.org/officeDocument/2006/relationships/slide" Target="slides/slide55.xml"  /><Relationship Id="rId57" Type="http://schemas.openxmlformats.org/officeDocument/2006/relationships/slide" Target="slides/slide56.xml"  /><Relationship Id="rId58" Type="http://schemas.openxmlformats.org/officeDocument/2006/relationships/slide" Target="slides/slide57.xml"  /><Relationship Id="rId59" Type="http://schemas.openxmlformats.org/officeDocument/2006/relationships/slide" Target="slides/slide58.xml"  /><Relationship Id="rId6" Type="http://schemas.openxmlformats.org/officeDocument/2006/relationships/slide" Target="slides/slide5.xml"  /><Relationship Id="rId60" Type="http://schemas.openxmlformats.org/officeDocument/2006/relationships/slide" Target="slides/slide59.xml"  /><Relationship Id="rId61" Type="http://schemas.openxmlformats.org/officeDocument/2006/relationships/presProps" Target="presProps.xml"  /><Relationship Id="rId62" Type="http://schemas.openxmlformats.org/officeDocument/2006/relationships/viewProps" Target="viewProps.xml"  /><Relationship Id="rId63" Type="http://schemas.openxmlformats.org/officeDocument/2006/relationships/theme" Target="theme/theme1.xml"  /><Relationship Id="rId64" Type="http://schemas.openxmlformats.org/officeDocument/2006/relationships/tableStyles" Target="tableStyles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966" y="5373216"/>
            <a:ext cx="12143879" cy="792088"/>
          </a:xfrm>
        </p:spPr>
        <p:txBody>
          <a:bodyPr>
            <a:noAutofit/>
          </a:bodyPr>
          <a:lstStyle>
            <a:lvl1pPr marL="0" indent="0" algn="ctr">
              <a:buNone/>
              <a:defRPr sz="4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액자 3"/>
          <p:cNvSpPr/>
          <p:nvPr userDrawn="1"/>
        </p:nvSpPr>
        <p:spPr>
          <a:xfrm>
            <a:off x="0" y="0"/>
            <a:ext cx="12190413" cy="6858000"/>
          </a:xfrm>
          <a:prstGeom prst="frame">
            <a:avLst>
              <a:gd name="adj1" fmla="val 35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300124"/>
            <a:ext cx="7344816" cy="106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558702" y="44624"/>
            <a:ext cx="104156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※ 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불법전재나 불법복제 행위는 저작권법 제 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136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조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(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권리의 </a:t>
            </a:r>
            <a:r>
              <a:rPr lang="ko-KR" altLang="en-US" sz="700" b="1" u="none" dirty="0" err="1" smtClean="0">
                <a:solidFill>
                  <a:schemeClr val="tx1"/>
                </a:solidFill>
                <a:effectLst/>
              </a:rPr>
              <a:t>침해죄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)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에 의거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, 5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년 이하의 징역 또는 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5</a:t>
            </a:r>
            <a:r>
              <a:rPr lang="ko-KR" altLang="en-US" sz="700" b="1" u="none" dirty="0" smtClean="0">
                <a:solidFill>
                  <a:schemeClr val="tx1"/>
                </a:solidFill>
                <a:effectLst/>
              </a:rPr>
              <a:t>천만 원 이하의 벌금에 처하거나 이를 병과할 수 있습니다</a:t>
            </a:r>
            <a:r>
              <a:rPr lang="en-US" altLang="ko-KR" sz="700" b="1" u="none" dirty="0" smtClean="0">
                <a:solidFill>
                  <a:schemeClr val="tx1"/>
                </a:solidFill>
                <a:effectLst/>
              </a:rPr>
              <a:t>.</a:t>
            </a:r>
            <a:endParaRPr lang="ko-KR" altLang="en-US" sz="700" b="1" u="none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7555813" y="1456204"/>
            <a:ext cx="4583037" cy="3970217"/>
            <a:chOff x="373740" y="2292880"/>
            <a:chExt cx="5061440" cy="4246370"/>
          </a:xfrm>
        </p:grpSpPr>
        <p:sp>
          <p:nvSpPr>
            <p:cNvPr id="12" name="자유형: 도형 82">
              <a:extLst>
                <a:ext uri="{FF2B5EF4-FFF2-40B4-BE49-F238E27FC236}">
                  <a16:creationId xmlns="" xmlns:a16="http://schemas.microsoft.com/office/drawing/2014/main" id="{13F59283-47EB-416F-9E9C-E3F7290F0032}"/>
                </a:ext>
              </a:extLst>
            </p:cNvPr>
            <p:cNvSpPr/>
            <p:nvPr userDrawn="1"/>
          </p:nvSpPr>
          <p:spPr>
            <a:xfrm>
              <a:off x="373740" y="2292880"/>
              <a:ext cx="5061440" cy="4246370"/>
            </a:xfrm>
            <a:custGeom>
              <a:avLst/>
              <a:gdLst>
                <a:gd name="connsiteX0" fmla="*/ 2953988 w 5456977"/>
                <a:gd name="connsiteY0" fmla="*/ 4540865 h 4578213"/>
                <a:gd name="connsiteX1" fmla="*/ 2954340 w 5456977"/>
                <a:gd name="connsiteY1" fmla="*/ 4557427 h 4578213"/>
                <a:gd name="connsiteX2" fmla="*/ 2946440 w 5456977"/>
                <a:gd name="connsiteY2" fmla="*/ 4578213 h 4578213"/>
                <a:gd name="connsiteX3" fmla="*/ 2949481 w 5456977"/>
                <a:gd name="connsiteY3" fmla="*/ 4561236 h 4578213"/>
                <a:gd name="connsiteX4" fmla="*/ 2953988 w 5456977"/>
                <a:gd name="connsiteY4" fmla="*/ 4540865 h 4578213"/>
                <a:gd name="connsiteX5" fmla="*/ 3133057 w 5456977"/>
                <a:gd name="connsiteY5" fmla="*/ 4529092 h 4578213"/>
                <a:gd name="connsiteX6" fmla="*/ 3138185 w 5456977"/>
                <a:gd name="connsiteY6" fmla="*/ 4531177 h 4578213"/>
                <a:gd name="connsiteX7" fmla="*/ 3132277 w 5456977"/>
                <a:gd name="connsiteY7" fmla="*/ 4541140 h 4578213"/>
                <a:gd name="connsiteX8" fmla="*/ 3131339 w 5456977"/>
                <a:gd name="connsiteY8" fmla="*/ 4548437 h 4578213"/>
                <a:gd name="connsiteX9" fmla="*/ 3129399 w 5456977"/>
                <a:gd name="connsiteY9" fmla="*/ 4551537 h 4578213"/>
                <a:gd name="connsiteX10" fmla="*/ 3129933 w 5456977"/>
                <a:gd name="connsiteY10" fmla="*/ 4535400 h 4578213"/>
                <a:gd name="connsiteX11" fmla="*/ 3133057 w 5456977"/>
                <a:gd name="connsiteY11" fmla="*/ 4529092 h 4578213"/>
                <a:gd name="connsiteX12" fmla="*/ 2858791 w 5456977"/>
                <a:gd name="connsiteY12" fmla="*/ 4503234 h 4578213"/>
                <a:gd name="connsiteX13" fmla="*/ 2859665 w 5456977"/>
                <a:gd name="connsiteY13" fmla="*/ 4521072 h 4578213"/>
                <a:gd name="connsiteX14" fmla="*/ 2849159 w 5456977"/>
                <a:gd name="connsiteY14" fmla="*/ 4535482 h 4578213"/>
                <a:gd name="connsiteX15" fmla="*/ 2853194 w 5456977"/>
                <a:gd name="connsiteY15" fmla="*/ 4517444 h 4578213"/>
                <a:gd name="connsiteX16" fmla="*/ 2858791 w 5456977"/>
                <a:gd name="connsiteY16" fmla="*/ 4503234 h 4578213"/>
                <a:gd name="connsiteX17" fmla="*/ 2941220 w 5456977"/>
                <a:gd name="connsiteY17" fmla="*/ 4491003 h 4578213"/>
                <a:gd name="connsiteX18" fmla="*/ 2942133 w 5456977"/>
                <a:gd name="connsiteY18" fmla="*/ 4502543 h 4578213"/>
                <a:gd name="connsiteX19" fmla="*/ 2947341 w 5456977"/>
                <a:gd name="connsiteY19" fmla="*/ 4496683 h 4578213"/>
                <a:gd name="connsiteX20" fmla="*/ 2949262 w 5456977"/>
                <a:gd name="connsiteY20" fmla="*/ 4504799 h 4578213"/>
                <a:gd name="connsiteX21" fmla="*/ 2946147 w 5456977"/>
                <a:gd name="connsiteY21" fmla="*/ 4510621 h 4578213"/>
                <a:gd name="connsiteX22" fmla="*/ 2936601 w 5456977"/>
                <a:gd name="connsiteY22" fmla="*/ 4521566 h 4578213"/>
                <a:gd name="connsiteX23" fmla="*/ 2928595 w 5456977"/>
                <a:gd name="connsiteY23" fmla="*/ 4543838 h 4578213"/>
                <a:gd name="connsiteX24" fmla="*/ 2927595 w 5456977"/>
                <a:gd name="connsiteY24" fmla="*/ 4546623 h 4578213"/>
                <a:gd name="connsiteX25" fmla="*/ 2930743 w 5456977"/>
                <a:gd name="connsiteY25" fmla="*/ 4535140 h 4578213"/>
                <a:gd name="connsiteX26" fmla="*/ 2932953 w 5456977"/>
                <a:gd name="connsiteY26" fmla="*/ 4512638 h 4578213"/>
                <a:gd name="connsiteX27" fmla="*/ 2941220 w 5456977"/>
                <a:gd name="connsiteY27" fmla="*/ 4491003 h 4578213"/>
                <a:gd name="connsiteX28" fmla="*/ 2976313 w 5456977"/>
                <a:gd name="connsiteY28" fmla="*/ 4479209 h 4578213"/>
                <a:gd name="connsiteX29" fmla="*/ 2975133 w 5456977"/>
                <a:gd name="connsiteY29" fmla="*/ 4486133 h 4578213"/>
                <a:gd name="connsiteX30" fmla="*/ 2973799 w 5456977"/>
                <a:gd name="connsiteY30" fmla="*/ 4488758 h 4578213"/>
                <a:gd name="connsiteX31" fmla="*/ 2976313 w 5456977"/>
                <a:gd name="connsiteY31" fmla="*/ 4479209 h 4578213"/>
                <a:gd name="connsiteX32" fmla="*/ 3013942 w 5456977"/>
                <a:gd name="connsiteY32" fmla="*/ 4431749 h 4578213"/>
                <a:gd name="connsiteX33" fmla="*/ 3014461 w 5456977"/>
                <a:gd name="connsiteY33" fmla="*/ 4437529 h 4578213"/>
                <a:gd name="connsiteX34" fmla="*/ 3011550 w 5456977"/>
                <a:gd name="connsiteY34" fmla="*/ 4441016 h 4578213"/>
                <a:gd name="connsiteX35" fmla="*/ 3006130 w 5456977"/>
                <a:gd name="connsiteY35" fmla="*/ 4449847 h 4578213"/>
                <a:gd name="connsiteX36" fmla="*/ 3006642 w 5456977"/>
                <a:gd name="connsiteY36" fmla="*/ 4441213 h 4578213"/>
                <a:gd name="connsiteX37" fmla="*/ 3013942 w 5456977"/>
                <a:gd name="connsiteY37" fmla="*/ 4431749 h 4578213"/>
                <a:gd name="connsiteX38" fmla="*/ 3041092 w 5456977"/>
                <a:gd name="connsiteY38" fmla="*/ 4428427 h 4578213"/>
                <a:gd name="connsiteX39" fmla="*/ 3037530 w 5456977"/>
                <a:gd name="connsiteY39" fmla="*/ 4444130 h 4578213"/>
                <a:gd name="connsiteX40" fmla="*/ 3029376 w 5456977"/>
                <a:gd name="connsiteY40" fmla="*/ 4455573 h 4578213"/>
                <a:gd name="connsiteX41" fmla="*/ 3032939 w 5456977"/>
                <a:gd name="connsiteY41" fmla="*/ 4439871 h 4578213"/>
                <a:gd name="connsiteX42" fmla="*/ 3041092 w 5456977"/>
                <a:gd name="connsiteY42" fmla="*/ 4428427 h 4578213"/>
                <a:gd name="connsiteX43" fmla="*/ 3089273 w 5456977"/>
                <a:gd name="connsiteY43" fmla="*/ 4416103 h 4578213"/>
                <a:gd name="connsiteX44" fmla="*/ 3086868 w 5456977"/>
                <a:gd name="connsiteY44" fmla="*/ 4424466 h 4578213"/>
                <a:gd name="connsiteX45" fmla="*/ 3085856 w 5456977"/>
                <a:gd name="connsiteY45" fmla="*/ 4424020 h 4578213"/>
                <a:gd name="connsiteX46" fmla="*/ 3176583 w 5456977"/>
                <a:gd name="connsiteY46" fmla="*/ 4392560 h 4578213"/>
                <a:gd name="connsiteX47" fmla="*/ 3179637 w 5456977"/>
                <a:gd name="connsiteY47" fmla="*/ 4404106 h 4578213"/>
                <a:gd name="connsiteX48" fmla="*/ 3178931 w 5456977"/>
                <a:gd name="connsiteY48" fmla="*/ 4416914 h 4578213"/>
                <a:gd name="connsiteX49" fmla="*/ 3176602 w 5456977"/>
                <a:gd name="connsiteY49" fmla="*/ 4412379 h 4578213"/>
                <a:gd name="connsiteX50" fmla="*/ 3172810 w 5456977"/>
                <a:gd name="connsiteY50" fmla="*/ 4411236 h 4578213"/>
                <a:gd name="connsiteX51" fmla="*/ 3174330 w 5456977"/>
                <a:gd name="connsiteY51" fmla="*/ 4402746 h 4578213"/>
                <a:gd name="connsiteX52" fmla="*/ 3176583 w 5456977"/>
                <a:gd name="connsiteY52" fmla="*/ 4392560 h 4578213"/>
                <a:gd name="connsiteX53" fmla="*/ 3096953 w 5456977"/>
                <a:gd name="connsiteY53" fmla="*/ 4388379 h 4578213"/>
                <a:gd name="connsiteX54" fmla="*/ 3095776 w 5456977"/>
                <a:gd name="connsiteY54" fmla="*/ 4403523 h 4578213"/>
                <a:gd name="connsiteX55" fmla="*/ 3089273 w 5456977"/>
                <a:gd name="connsiteY55" fmla="*/ 4416103 h 4578213"/>
                <a:gd name="connsiteX56" fmla="*/ 3091226 w 5456977"/>
                <a:gd name="connsiteY56" fmla="*/ 4411579 h 4578213"/>
                <a:gd name="connsiteX57" fmla="*/ 3090036 w 5456977"/>
                <a:gd name="connsiteY57" fmla="*/ 4398197 h 4578213"/>
                <a:gd name="connsiteX58" fmla="*/ 3090986 w 5456977"/>
                <a:gd name="connsiteY58" fmla="*/ 4393982 h 4578213"/>
                <a:gd name="connsiteX59" fmla="*/ 3092689 w 5456977"/>
                <a:gd name="connsiteY59" fmla="*/ 4393525 h 4578213"/>
                <a:gd name="connsiteX60" fmla="*/ 3092054 w 5456977"/>
                <a:gd name="connsiteY60" fmla="*/ 4392745 h 4578213"/>
                <a:gd name="connsiteX61" fmla="*/ 3093607 w 5456977"/>
                <a:gd name="connsiteY61" fmla="*/ 4392404 h 4578213"/>
                <a:gd name="connsiteX62" fmla="*/ 3096953 w 5456977"/>
                <a:gd name="connsiteY62" fmla="*/ 4388379 h 4578213"/>
                <a:gd name="connsiteX63" fmla="*/ 3193051 w 5456977"/>
                <a:gd name="connsiteY63" fmla="*/ 4344477 h 4578213"/>
                <a:gd name="connsiteX64" fmla="*/ 3189766 w 5456977"/>
                <a:gd name="connsiteY64" fmla="*/ 4362022 h 4578213"/>
                <a:gd name="connsiteX65" fmla="*/ 3186479 w 5456977"/>
                <a:gd name="connsiteY65" fmla="*/ 4379566 h 4578213"/>
                <a:gd name="connsiteX66" fmla="*/ 3186737 w 5456977"/>
                <a:gd name="connsiteY66" fmla="*/ 4361589 h 4578213"/>
                <a:gd name="connsiteX67" fmla="*/ 3193051 w 5456977"/>
                <a:gd name="connsiteY67" fmla="*/ 4344477 h 4578213"/>
                <a:gd name="connsiteX68" fmla="*/ 2812283 w 5456977"/>
                <a:gd name="connsiteY68" fmla="*/ 4342869 h 4578213"/>
                <a:gd name="connsiteX69" fmla="*/ 2811176 w 5456977"/>
                <a:gd name="connsiteY69" fmla="*/ 4355208 h 4578213"/>
                <a:gd name="connsiteX70" fmla="*/ 2809037 w 5456977"/>
                <a:gd name="connsiteY70" fmla="*/ 4354114 h 4578213"/>
                <a:gd name="connsiteX71" fmla="*/ 2812283 w 5456977"/>
                <a:gd name="connsiteY71" fmla="*/ 4342869 h 4578213"/>
                <a:gd name="connsiteX72" fmla="*/ 3205331 w 5456977"/>
                <a:gd name="connsiteY72" fmla="*/ 4323619 h 4578213"/>
                <a:gd name="connsiteX73" fmla="*/ 3202946 w 5456977"/>
                <a:gd name="connsiteY73" fmla="*/ 4331483 h 4578213"/>
                <a:gd name="connsiteX74" fmla="*/ 3205233 w 5456977"/>
                <a:gd name="connsiteY74" fmla="*/ 4323704 h 4578213"/>
                <a:gd name="connsiteX75" fmla="*/ 1807529 w 5456977"/>
                <a:gd name="connsiteY75" fmla="*/ 4313627 h 4578213"/>
                <a:gd name="connsiteX76" fmla="*/ 1807881 w 5456977"/>
                <a:gd name="connsiteY76" fmla="*/ 4330190 h 4578213"/>
                <a:gd name="connsiteX77" fmla="*/ 1799980 w 5456977"/>
                <a:gd name="connsiteY77" fmla="*/ 4350976 h 4578213"/>
                <a:gd name="connsiteX78" fmla="*/ 1803022 w 5456977"/>
                <a:gd name="connsiteY78" fmla="*/ 4333998 h 4578213"/>
                <a:gd name="connsiteX79" fmla="*/ 1807529 w 5456977"/>
                <a:gd name="connsiteY79" fmla="*/ 4313627 h 4578213"/>
                <a:gd name="connsiteX80" fmla="*/ 1986598 w 5456977"/>
                <a:gd name="connsiteY80" fmla="*/ 4301855 h 4578213"/>
                <a:gd name="connsiteX81" fmla="*/ 1991726 w 5456977"/>
                <a:gd name="connsiteY81" fmla="*/ 4303939 h 4578213"/>
                <a:gd name="connsiteX82" fmla="*/ 1985818 w 5456977"/>
                <a:gd name="connsiteY82" fmla="*/ 4313902 h 4578213"/>
                <a:gd name="connsiteX83" fmla="*/ 1984879 w 5456977"/>
                <a:gd name="connsiteY83" fmla="*/ 4321200 h 4578213"/>
                <a:gd name="connsiteX84" fmla="*/ 1982938 w 5456977"/>
                <a:gd name="connsiteY84" fmla="*/ 4324299 h 4578213"/>
                <a:gd name="connsiteX85" fmla="*/ 1983474 w 5456977"/>
                <a:gd name="connsiteY85" fmla="*/ 4308163 h 4578213"/>
                <a:gd name="connsiteX86" fmla="*/ 1986598 w 5456977"/>
                <a:gd name="connsiteY86" fmla="*/ 4301855 h 4578213"/>
                <a:gd name="connsiteX87" fmla="*/ 3400070 w 5456977"/>
                <a:gd name="connsiteY87" fmla="*/ 4301776 h 4578213"/>
                <a:gd name="connsiteX88" fmla="*/ 3400423 w 5456977"/>
                <a:gd name="connsiteY88" fmla="*/ 4318338 h 4578213"/>
                <a:gd name="connsiteX89" fmla="*/ 3392521 w 5456977"/>
                <a:gd name="connsiteY89" fmla="*/ 4339125 h 4578213"/>
                <a:gd name="connsiteX90" fmla="*/ 3395564 w 5456977"/>
                <a:gd name="connsiteY90" fmla="*/ 4322147 h 4578213"/>
                <a:gd name="connsiteX91" fmla="*/ 3400070 w 5456977"/>
                <a:gd name="connsiteY91" fmla="*/ 4301776 h 4578213"/>
                <a:gd name="connsiteX92" fmla="*/ 2694209 w 5456977"/>
                <a:gd name="connsiteY92" fmla="*/ 4299854 h 4578213"/>
                <a:gd name="connsiteX93" fmla="*/ 2694560 w 5456977"/>
                <a:gd name="connsiteY93" fmla="*/ 4316416 h 4578213"/>
                <a:gd name="connsiteX94" fmla="*/ 2686660 w 5456977"/>
                <a:gd name="connsiteY94" fmla="*/ 4337203 h 4578213"/>
                <a:gd name="connsiteX95" fmla="*/ 2689702 w 5456977"/>
                <a:gd name="connsiteY95" fmla="*/ 4320225 h 4578213"/>
                <a:gd name="connsiteX96" fmla="*/ 2694209 w 5456977"/>
                <a:gd name="connsiteY96" fmla="*/ 4299854 h 4578213"/>
                <a:gd name="connsiteX97" fmla="*/ 3579140 w 5456977"/>
                <a:gd name="connsiteY97" fmla="*/ 4290004 h 4578213"/>
                <a:gd name="connsiteX98" fmla="*/ 3584267 w 5456977"/>
                <a:gd name="connsiteY98" fmla="*/ 4292088 h 4578213"/>
                <a:gd name="connsiteX99" fmla="*/ 3578359 w 5456977"/>
                <a:gd name="connsiteY99" fmla="*/ 4302052 h 4578213"/>
                <a:gd name="connsiteX100" fmla="*/ 3577421 w 5456977"/>
                <a:gd name="connsiteY100" fmla="*/ 4309348 h 4578213"/>
                <a:gd name="connsiteX101" fmla="*/ 3575481 w 5456977"/>
                <a:gd name="connsiteY101" fmla="*/ 4312447 h 4578213"/>
                <a:gd name="connsiteX102" fmla="*/ 3576015 w 5456977"/>
                <a:gd name="connsiteY102" fmla="*/ 4296313 h 4578213"/>
                <a:gd name="connsiteX103" fmla="*/ 3579140 w 5456977"/>
                <a:gd name="connsiteY103" fmla="*/ 4290004 h 4578213"/>
                <a:gd name="connsiteX104" fmla="*/ 2873277 w 5456977"/>
                <a:gd name="connsiteY104" fmla="*/ 4288082 h 4578213"/>
                <a:gd name="connsiteX105" fmla="*/ 2878405 w 5456977"/>
                <a:gd name="connsiteY105" fmla="*/ 4290167 h 4578213"/>
                <a:gd name="connsiteX106" fmla="*/ 2872498 w 5456977"/>
                <a:gd name="connsiteY106" fmla="*/ 4300130 h 4578213"/>
                <a:gd name="connsiteX107" fmla="*/ 2871558 w 5456977"/>
                <a:gd name="connsiteY107" fmla="*/ 4307426 h 4578213"/>
                <a:gd name="connsiteX108" fmla="*/ 2869618 w 5456977"/>
                <a:gd name="connsiteY108" fmla="*/ 4310526 h 4578213"/>
                <a:gd name="connsiteX109" fmla="*/ 2870153 w 5456977"/>
                <a:gd name="connsiteY109" fmla="*/ 4294392 h 4578213"/>
                <a:gd name="connsiteX110" fmla="*/ 2873277 w 5456977"/>
                <a:gd name="connsiteY110" fmla="*/ 4288082 h 4578213"/>
                <a:gd name="connsiteX111" fmla="*/ 1712332 w 5456977"/>
                <a:gd name="connsiteY111" fmla="*/ 4275997 h 4578213"/>
                <a:gd name="connsiteX112" fmla="*/ 1713205 w 5456977"/>
                <a:gd name="connsiteY112" fmla="*/ 4293834 h 4578213"/>
                <a:gd name="connsiteX113" fmla="*/ 1702700 w 5456977"/>
                <a:gd name="connsiteY113" fmla="*/ 4308243 h 4578213"/>
                <a:gd name="connsiteX114" fmla="*/ 1706734 w 5456977"/>
                <a:gd name="connsiteY114" fmla="*/ 4290207 h 4578213"/>
                <a:gd name="connsiteX115" fmla="*/ 1712332 w 5456977"/>
                <a:gd name="connsiteY115" fmla="*/ 4275997 h 4578213"/>
                <a:gd name="connsiteX116" fmla="*/ 3304873 w 5456977"/>
                <a:gd name="connsiteY116" fmla="*/ 4264146 h 4578213"/>
                <a:gd name="connsiteX117" fmla="*/ 3305746 w 5456977"/>
                <a:gd name="connsiteY117" fmla="*/ 4281983 h 4578213"/>
                <a:gd name="connsiteX118" fmla="*/ 3295241 w 5456977"/>
                <a:gd name="connsiteY118" fmla="*/ 4296393 h 4578213"/>
                <a:gd name="connsiteX119" fmla="*/ 3299275 w 5456977"/>
                <a:gd name="connsiteY119" fmla="*/ 4278355 h 4578213"/>
                <a:gd name="connsiteX120" fmla="*/ 3304873 w 5456977"/>
                <a:gd name="connsiteY120" fmla="*/ 4264146 h 4578213"/>
                <a:gd name="connsiteX121" fmla="*/ 1794761 w 5456977"/>
                <a:gd name="connsiteY121" fmla="*/ 4263767 h 4578213"/>
                <a:gd name="connsiteX122" fmla="*/ 1795674 w 5456977"/>
                <a:gd name="connsiteY122" fmla="*/ 4275305 h 4578213"/>
                <a:gd name="connsiteX123" fmla="*/ 1800883 w 5456977"/>
                <a:gd name="connsiteY123" fmla="*/ 4269444 h 4578213"/>
                <a:gd name="connsiteX124" fmla="*/ 1802803 w 5456977"/>
                <a:gd name="connsiteY124" fmla="*/ 4277562 h 4578213"/>
                <a:gd name="connsiteX125" fmla="*/ 1799687 w 5456977"/>
                <a:gd name="connsiteY125" fmla="*/ 4283383 h 4578213"/>
                <a:gd name="connsiteX126" fmla="*/ 1790142 w 5456977"/>
                <a:gd name="connsiteY126" fmla="*/ 4294329 h 4578213"/>
                <a:gd name="connsiteX127" fmla="*/ 1782135 w 5456977"/>
                <a:gd name="connsiteY127" fmla="*/ 4316601 h 4578213"/>
                <a:gd name="connsiteX128" fmla="*/ 1781135 w 5456977"/>
                <a:gd name="connsiteY128" fmla="*/ 4319385 h 4578213"/>
                <a:gd name="connsiteX129" fmla="*/ 1784283 w 5456977"/>
                <a:gd name="connsiteY129" fmla="*/ 4307901 h 4578213"/>
                <a:gd name="connsiteX130" fmla="*/ 1786494 w 5456977"/>
                <a:gd name="connsiteY130" fmla="*/ 4285399 h 4578213"/>
                <a:gd name="connsiteX131" fmla="*/ 1794761 w 5456977"/>
                <a:gd name="connsiteY131" fmla="*/ 4263767 h 4578213"/>
                <a:gd name="connsiteX132" fmla="*/ 2599013 w 5456977"/>
                <a:gd name="connsiteY132" fmla="*/ 4262224 h 4578213"/>
                <a:gd name="connsiteX133" fmla="*/ 2599884 w 5456977"/>
                <a:gd name="connsiteY133" fmla="*/ 4280062 h 4578213"/>
                <a:gd name="connsiteX134" fmla="*/ 2589379 w 5456977"/>
                <a:gd name="connsiteY134" fmla="*/ 4294471 h 4578213"/>
                <a:gd name="connsiteX135" fmla="*/ 2593414 w 5456977"/>
                <a:gd name="connsiteY135" fmla="*/ 4276434 h 4578213"/>
                <a:gd name="connsiteX136" fmla="*/ 2599013 w 5456977"/>
                <a:gd name="connsiteY136" fmla="*/ 4262224 h 4578213"/>
                <a:gd name="connsiteX137" fmla="*/ 1829855 w 5456977"/>
                <a:gd name="connsiteY137" fmla="*/ 4251971 h 4578213"/>
                <a:gd name="connsiteX138" fmla="*/ 1828674 w 5456977"/>
                <a:gd name="connsiteY138" fmla="*/ 4258895 h 4578213"/>
                <a:gd name="connsiteX139" fmla="*/ 1827341 w 5456977"/>
                <a:gd name="connsiteY139" fmla="*/ 4261520 h 4578213"/>
                <a:gd name="connsiteX140" fmla="*/ 1829855 w 5456977"/>
                <a:gd name="connsiteY140" fmla="*/ 4251971 h 4578213"/>
                <a:gd name="connsiteX141" fmla="*/ 2681441 w 5456977"/>
                <a:gd name="connsiteY141" fmla="*/ 4249994 h 4578213"/>
                <a:gd name="connsiteX142" fmla="*/ 2682354 w 5456977"/>
                <a:gd name="connsiteY142" fmla="*/ 4261532 h 4578213"/>
                <a:gd name="connsiteX143" fmla="*/ 2687561 w 5456977"/>
                <a:gd name="connsiteY143" fmla="*/ 4255672 h 4578213"/>
                <a:gd name="connsiteX144" fmla="*/ 2689482 w 5456977"/>
                <a:gd name="connsiteY144" fmla="*/ 4263790 h 4578213"/>
                <a:gd name="connsiteX145" fmla="*/ 2686365 w 5456977"/>
                <a:gd name="connsiteY145" fmla="*/ 4269610 h 4578213"/>
                <a:gd name="connsiteX146" fmla="*/ 2676822 w 5456977"/>
                <a:gd name="connsiteY146" fmla="*/ 4280555 h 4578213"/>
                <a:gd name="connsiteX147" fmla="*/ 2668816 w 5456977"/>
                <a:gd name="connsiteY147" fmla="*/ 4302828 h 4578213"/>
                <a:gd name="connsiteX148" fmla="*/ 2667814 w 5456977"/>
                <a:gd name="connsiteY148" fmla="*/ 4305612 h 4578213"/>
                <a:gd name="connsiteX149" fmla="*/ 2670963 w 5456977"/>
                <a:gd name="connsiteY149" fmla="*/ 4294129 h 4578213"/>
                <a:gd name="connsiteX150" fmla="*/ 2673174 w 5456977"/>
                <a:gd name="connsiteY150" fmla="*/ 4271628 h 4578213"/>
                <a:gd name="connsiteX151" fmla="*/ 2681441 w 5456977"/>
                <a:gd name="connsiteY151" fmla="*/ 4249994 h 4578213"/>
                <a:gd name="connsiteX152" fmla="*/ 2974136 w 5456977"/>
                <a:gd name="connsiteY152" fmla="*/ 4245925 h 4578213"/>
                <a:gd name="connsiteX153" fmla="*/ 2977028 w 5456977"/>
                <a:gd name="connsiteY153" fmla="*/ 4264052 h 4578213"/>
                <a:gd name="connsiteX154" fmla="*/ 2973232 w 5456977"/>
                <a:gd name="connsiteY154" fmla="*/ 4273153 h 4578213"/>
                <a:gd name="connsiteX155" fmla="*/ 2968541 w 5456977"/>
                <a:gd name="connsiteY155" fmla="*/ 4278749 h 4578213"/>
                <a:gd name="connsiteX156" fmla="*/ 2969043 w 5456977"/>
                <a:gd name="connsiteY156" fmla="*/ 4260208 h 4578213"/>
                <a:gd name="connsiteX157" fmla="*/ 2974136 w 5456977"/>
                <a:gd name="connsiteY157" fmla="*/ 4245925 h 4578213"/>
                <a:gd name="connsiteX158" fmla="*/ 3000311 w 5456977"/>
                <a:gd name="connsiteY158" fmla="*/ 4244864 h 4578213"/>
                <a:gd name="connsiteX159" fmla="*/ 3001289 w 5456977"/>
                <a:gd name="connsiteY159" fmla="*/ 4261217 h 4578213"/>
                <a:gd name="connsiteX160" fmla="*/ 2997775 w 5456977"/>
                <a:gd name="connsiteY160" fmla="*/ 4280528 h 4578213"/>
                <a:gd name="connsiteX161" fmla="*/ 2997162 w 5456977"/>
                <a:gd name="connsiteY161" fmla="*/ 4263328 h 4578213"/>
                <a:gd name="connsiteX162" fmla="*/ 3000311 w 5456977"/>
                <a:gd name="connsiteY162" fmla="*/ 4244864 h 4578213"/>
                <a:gd name="connsiteX163" fmla="*/ 3422396 w 5456977"/>
                <a:gd name="connsiteY163" fmla="*/ 4240120 h 4578213"/>
                <a:gd name="connsiteX164" fmla="*/ 3421215 w 5456977"/>
                <a:gd name="connsiteY164" fmla="*/ 4247043 h 4578213"/>
                <a:gd name="connsiteX165" fmla="*/ 3419883 w 5456977"/>
                <a:gd name="connsiteY165" fmla="*/ 4249668 h 4578213"/>
                <a:gd name="connsiteX166" fmla="*/ 3422396 w 5456977"/>
                <a:gd name="connsiteY166" fmla="*/ 4240120 h 4578213"/>
                <a:gd name="connsiteX167" fmla="*/ 2716534 w 5456977"/>
                <a:gd name="connsiteY167" fmla="*/ 4238199 h 4578213"/>
                <a:gd name="connsiteX168" fmla="*/ 2715354 w 5456977"/>
                <a:gd name="connsiteY168" fmla="*/ 4245123 h 4578213"/>
                <a:gd name="connsiteX169" fmla="*/ 2714020 w 5456977"/>
                <a:gd name="connsiteY169" fmla="*/ 4247748 h 4578213"/>
                <a:gd name="connsiteX170" fmla="*/ 2716534 w 5456977"/>
                <a:gd name="connsiteY170" fmla="*/ 4238199 h 4578213"/>
                <a:gd name="connsiteX171" fmla="*/ 3394889 w 5456977"/>
                <a:gd name="connsiteY171" fmla="*/ 4237931 h 4578213"/>
                <a:gd name="connsiteX172" fmla="*/ 3395127 w 5456977"/>
                <a:gd name="connsiteY172" fmla="*/ 4240188 h 4578213"/>
                <a:gd name="connsiteX173" fmla="*/ 3394953 w 5456977"/>
                <a:gd name="connsiteY173" fmla="*/ 4239534 h 4578213"/>
                <a:gd name="connsiteX174" fmla="*/ 3394889 w 5456977"/>
                <a:gd name="connsiteY174" fmla="*/ 4237931 h 4578213"/>
                <a:gd name="connsiteX175" fmla="*/ 3008871 w 5456977"/>
                <a:gd name="connsiteY175" fmla="*/ 4226273 h 4578213"/>
                <a:gd name="connsiteX176" fmla="*/ 3009361 w 5456977"/>
                <a:gd name="connsiteY176" fmla="*/ 4243756 h 4578213"/>
                <a:gd name="connsiteX177" fmla="*/ 3007409 w 5456977"/>
                <a:gd name="connsiteY177" fmla="*/ 4248281 h 4578213"/>
                <a:gd name="connsiteX178" fmla="*/ 3008871 w 5456977"/>
                <a:gd name="connsiteY178" fmla="*/ 4226273 h 4578213"/>
                <a:gd name="connsiteX179" fmla="*/ 2963715 w 5456977"/>
                <a:gd name="connsiteY179" fmla="*/ 4220416 h 4578213"/>
                <a:gd name="connsiteX180" fmla="*/ 2964889 w 5456977"/>
                <a:gd name="connsiteY180" fmla="*/ 4232594 h 4578213"/>
                <a:gd name="connsiteX181" fmla="*/ 2965323 w 5456977"/>
                <a:gd name="connsiteY181" fmla="*/ 4237102 h 4578213"/>
                <a:gd name="connsiteX182" fmla="*/ 2964925 w 5456977"/>
                <a:gd name="connsiteY182" fmla="*/ 4239165 h 4578213"/>
                <a:gd name="connsiteX183" fmla="*/ 2964115 w 5456977"/>
                <a:gd name="connsiteY183" fmla="*/ 4241963 h 4578213"/>
                <a:gd name="connsiteX184" fmla="*/ 2963384 w 5456977"/>
                <a:gd name="connsiteY184" fmla="*/ 4242286 h 4578213"/>
                <a:gd name="connsiteX185" fmla="*/ 2961049 w 5456977"/>
                <a:gd name="connsiteY185" fmla="*/ 4246456 h 4578213"/>
                <a:gd name="connsiteX186" fmla="*/ 2961284 w 5456977"/>
                <a:gd name="connsiteY186" fmla="*/ 4235981 h 4578213"/>
                <a:gd name="connsiteX187" fmla="*/ 2963715 w 5456977"/>
                <a:gd name="connsiteY187" fmla="*/ 4220416 h 4578213"/>
                <a:gd name="connsiteX188" fmla="*/ 1867482 w 5456977"/>
                <a:gd name="connsiteY188" fmla="*/ 4204512 h 4578213"/>
                <a:gd name="connsiteX189" fmla="*/ 1868002 w 5456977"/>
                <a:gd name="connsiteY189" fmla="*/ 4210290 h 4578213"/>
                <a:gd name="connsiteX190" fmla="*/ 1865091 w 5456977"/>
                <a:gd name="connsiteY190" fmla="*/ 4213779 h 4578213"/>
                <a:gd name="connsiteX191" fmla="*/ 1859672 w 5456977"/>
                <a:gd name="connsiteY191" fmla="*/ 4222609 h 4578213"/>
                <a:gd name="connsiteX192" fmla="*/ 1860182 w 5456977"/>
                <a:gd name="connsiteY192" fmla="*/ 4213976 h 4578213"/>
                <a:gd name="connsiteX193" fmla="*/ 1867482 w 5456977"/>
                <a:gd name="connsiteY193" fmla="*/ 4204512 h 4578213"/>
                <a:gd name="connsiteX194" fmla="*/ 1894633 w 5456977"/>
                <a:gd name="connsiteY194" fmla="*/ 4201189 h 4578213"/>
                <a:gd name="connsiteX195" fmla="*/ 1891070 w 5456977"/>
                <a:gd name="connsiteY195" fmla="*/ 4216891 h 4578213"/>
                <a:gd name="connsiteX196" fmla="*/ 1882917 w 5456977"/>
                <a:gd name="connsiteY196" fmla="*/ 4228335 h 4578213"/>
                <a:gd name="connsiteX197" fmla="*/ 1886479 w 5456977"/>
                <a:gd name="connsiteY197" fmla="*/ 4212633 h 4578213"/>
                <a:gd name="connsiteX198" fmla="*/ 1894633 w 5456977"/>
                <a:gd name="connsiteY198" fmla="*/ 4201189 h 4578213"/>
                <a:gd name="connsiteX199" fmla="*/ 3070906 w 5456977"/>
                <a:gd name="connsiteY199" fmla="*/ 4194727 h 4578213"/>
                <a:gd name="connsiteX200" fmla="*/ 3069265 w 5456977"/>
                <a:gd name="connsiteY200" fmla="*/ 4195580 h 4578213"/>
                <a:gd name="connsiteX201" fmla="*/ 3065222 w 5456977"/>
                <a:gd name="connsiteY201" fmla="*/ 4203709 h 4578213"/>
                <a:gd name="connsiteX202" fmla="*/ 3058696 w 5456977"/>
                <a:gd name="connsiteY202" fmla="*/ 4223791 h 4578213"/>
                <a:gd name="connsiteX203" fmla="*/ 3053636 w 5456977"/>
                <a:gd name="connsiteY203" fmla="*/ 4240480 h 4578213"/>
                <a:gd name="connsiteX204" fmla="*/ 3056071 w 5456977"/>
                <a:gd name="connsiteY204" fmla="*/ 4243531 h 4578213"/>
                <a:gd name="connsiteX205" fmla="*/ 3057673 w 5456977"/>
                <a:gd name="connsiteY205" fmla="*/ 4241058 h 4578213"/>
                <a:gd name="connsiteX206" fmla="*/ 3062864 w 5456977"/>
                <a:gd name="connsiteY206" fmla="*/ 4231669 h 4578213"/>
                <a:gd name="connsiteX207" fmla="*/ 3065224 w 5456977"/>
                <a:gd name="connsiteY207" fmla="*/ 4222324 h 4578213"/>
                <a:gd name="connsiteX208" fmla="*/ 3071211 w 5456977"/>
                <a:gd name="connsiteY208" fmla="*/ 4199762 h 4578213"/>
                <a:gd name="connsiteX209" fmla="*/ 3070906 w 5456977"/>
                <a:gd name="connsiteY209" fmla="*/ 4194727 h 4578213"/>
                <a:gd name="connsiteX210" fmla="*/ 3460025 w 5456977"/>
                <a:gd name="connsiteY210" fmla="*/ 4192661 h 4578213"/>
                <a:gd name="connsiteX211" fmla="*/ 3460543 w 5456977"/>
                <a:gd name="connsiteY211" fmla="*/ 4198441 h 4578213"/>
                <a:gd name="connsiteX212" fmla="*/ 3457632 w 5456977"/>
                <a:gd name="connsiteY212" fmla="*/ 4201927 h 4578213"/>
                <a:gd name="connsiteX213" fmla="*/ 3452213 w 5456977"/>
                <a:gd name="connsiteY213" fmla="*/ 4210759 h 4578213"/>
                <a:gd name="connsiteX214" fmla="*/ 3452725 w 5456977"/>
                <a:gd name="connsiteY214" fmla="*/ 4202125 h 4578213"/>
                <a:gd name="connsiteX215" fmla="*/ 3460025 w 5456977"/>
                <a:gd name="connsiteY215" fmla="*/ 4192661 h 4578213"/>
                <a:gd name="connsiteX216" fmla="*/ 2754162 w 5456977"/>
                <a:gd name="connsiteY216" fmla="*/ 4190739 h 4578213"/>
                <a:gd name="connsiteX217" fmla="*/ 2754681 w 5456977"/>
                <a:gd name="connsiteY217" fmla="*/ 4196519 h 4578213"/>
                <a:gd name="connsiteX218" fmla="*/ 2751771 w 5456977"/>
                <a:gd name="connsiteY218" fmla="*/ 4200006 h 4578213"/>
                <a:gd name="connsiteX219" fmla="*/ 2746352 w 5456977"/>
                <a:gd name="connsiteY219" fmla="*/ 4208837 h 4578213"/>
                <a:gd name="connsiteX220" fmla="*/ 2746862 w 5456977"/>
                <a:gd name="connsiteY220" fmla="*/ 4200202 h 4578213"/>
                <a:gd name="connsiteX221" fmla="*/ 2754162 w 5456977"/>
                <a:gd name="connsiteY221" fmla="*/ 4190739 h 4578213"/>
                <a:gd name="connsiteX222" fmla="*/ 3487175 w 5456977"/>
                <a:gd name="connsiteY222" fmla="*/ 4189338 h 4578213"/>
                <a:gd name="connsiteX223" fmla="*/ 3483610 w 5456977"/>
                <a:gd name="connsiteY223" fmla="*/ 4205040 h 4578213"/>
                <a:gd name="connsiteX224" fmla="*/ 3475459 w 5456977"/>
                <a:gd name="connsiteY224" fmla="*/ 4216484 h 4578213"/>
                <a:gd name="connsiteX225" fmla="*/ 3479021 w 5456977"/>
                <a:gd name="connsiteY225" fmla="*/ 4200781 h 4578213"/>
                <a:gd name="connsiteX226" fmla="*/ 3487175 w 5456977"/>
                <a:gd name="connsiteY226" fmla="*/ 4189338 h 4578213"/>
                <a:gd name="connsiteX227" fmla="*/ 1942814 w 5456977"/>
                <a:gd name="connsiteY227" fmla="*/ 4188865 h 4578213"/>
                <a:gd name="connsiteX228" fmla="*/ 1940409 w 5456977"/>
                <a:gd name="connsiteY228" fmla="*/ 4197228 h 4578213"/>
                <a:gd name="connsiteX229" fmla="*/ 1939397 w 5456977"/>
                <a:gd name="connsiteY229" fmla="*/ 4196782 h 4578213"/>
                <a:gd name="connsiteX230" fmla="*/ 2781313 w 5456977"/>
                <a:gd name="connsiteY230" fmla="*/ 4187416 h 4578213"/>
                <a:gd name="connsiteX231" fmla="*/ 2777749 w 5456977"/>
                <a:gd name="connsiteY231" fmla="*/ 4203119 h 4578213"/>
                <a:gd name="connsiteX232" fmla="*/ 2769595 w 5456977"/>
                <a:gd name="connsiteY232" fmla="*/ 4214562 h 4578213"/>
                <a:gd name="connsiteX233" fmla="*/ 2773159 w 5456977"/>
                <a:gd name="connsiteY233" fmla="*/ 4198860 h 4578213"/>
                <a:gd name="connsiteX234" fmla="*/ 2781313 w 5456977"/>
                <a:gd name="connsiteY234" fmla="*/ 4187416 h 4578213"/>
                <a:gd name="connsiteX235" fmla="*/ 3032156 w 5456977"/>
                <a:gd name="connsiteY235" fmla="*/ 4185358 h 4578213"/>
                <a:gd name="connsiteX236" fmla="*/ 3032948 w 5456977"/>
                <a:gd name="connsiteY236" fmla="*/ 4187065 h 4578213"/>
                <a:gd name="connsiteX237" fmla="*/ 3032795 w 5456977"/>
                <a:gd name="connsiteY237" fmla="*/ 4189466 h 4578213"/>
                <a:gd name="connsiteX238" fmla="*/ 3032156 w 5456977"/>
                <a:gd name="connsiteY238" fmla="*/ 4185358 h 4578213"/>
                <a:gd name="connsiteX239" fmla="*/ 3005511 w 5456977"/>
                <a:gd name="connsiteY239" fmla="*/ 4183162 h 4578213"/>
                <a:gd name="connsiteX240" fmla="*/ 3008517 w 5456977"/>
                <a:gd name="connsiteY240" fmla="*/ 4191098 h 4578213"/>
                <a:gd name="connsiteX241" fmla="*/ 3010788 w 5456977"/>
                <a:gd name="connsiteY241" fmla="*/ 4200728 h 4578213"/>
                <a:gd name="connsiteX242" fmla="*/ 3006995 w 5456977"/>
                <a:gd name="connsiteY242" fmla="*/ 4199586 h 4578213"/>
                <a:gd name="connsiteX243" fmla="*/ 3004667 w 5456977"/>
                <a:gd name="connsiteY243" fmla="*/ 4195049 h 4578213"/>
                <a:gd name="connsiteX244" fmla="*/ 3005090 w 5456977"/>
                <a:gd name="connsiteY244" fmla="*/ 4189106 h 4578213"/>
                <a:gd name="connsiteX245" fmla="*/ 3005511 w 5456977"/>
                <a:gd name="connsiteY245" fmla="*/ 4183162 h 4578213"/>
                <a:gd name="connsiteX246" fmla="*/ 3535356 w 5456977"/>
                <a:gd name="connsiteY246" fmla="*/ 4177014 h 4578213"/>
                <a:gd name="connsiteX247" fmla="*/ 3532950 w 5456977"/>
                <a:gd name="connsiteY247" fmla="*/ 4185376 h 4578213"/>
                <a:gd name="connsiteX248" fmla="*/ 3531937 w 5456977"/>
                <a:gd name="connsiteY248" fmla="*/ 4184931 h 4578213"/>
                <a:gd name="connsiteX249" fmla="*/ 2829492 w 5456977"/>
                <a:gd name="connsiteY249" fmla="*/ 4175092 h 4578213"/>
                <a:gd name="connsiteX250" fmla="*/ 2827089 w 5456977"/>
                <a:gd name="connsiteY250" fmla="*/ 4183455 h 4578213"/>
                <a:gd name="connsiteX251" fmla="*/ 2826076 w 5456977"/>
                <a:gd name="connsiteY251" fmla="*/ 4183009 h 4578213"/>
                <a:gd name="connsiteX252" fmla="*/ 2030124 w 5456977"/>
                <a:gd name="connsiteY252" fmla="*/ 4165323 h 4578213"/>
                <a:gd name="connsiteX253" fmla="*/ 2033178 w 5456977"/>
                <a:gd name="connsiteY253" fmla="*/ 4176867 h 4578213"/>
                <a:gd name="connsiteX254" fmla="*/ 2032471 w 5456977"/>
                <a:gd name="connsiteY254" fmla="*/ 4189676 h 4578213"/>
                <a:gd name="connsiteX255" fmla="*/ 2030143 w 5456977"/>
                <a:gd name="connsiteY255" fmla="*/ 4185142 h 4578213"/>
                <a:gd name="connsiteX256" fmla="*/ 2026351 w 5456977"/>
                <a:gd name="connsiteY256" fmla="*/ 4183998 h 4578213"/>
                <a:gd name="connsiteX257" fmla="*/ 2027871 w 5456977"/>
                <a:gd name="connsiteY257" fmla="*/ 4175508 h 4578213"/>
                <a:gd name="connsiteX258" fmla="*/ 2030124 w 5456977"/>
                <a:gd name="connsiteY258" fmla="*/ 4165323 h 4578213"/>
                <a:gd name="connsiteX259" fmla="*/ 2869232 w 5456977"/>
                <a:gd name="connsiteY259" fmla="*/ 4161272 h 4578213"/>
                <a:gd name="connsiteX260" fmla="*/ 2871049 w 5456977"/>
                <a:gd name="connsiteY260" fmla="*/ 4174442 h 4578213"/>
                <a:gd name="connsiteX261" fmla="*/ 2867543 w 5456977"/>
                <a:gd name="connsiteY261" fmla="*/ 4185048 h 4578213"/>
                <a:gd name="connsiteX262" fmla="*/ 2868022 w 5456977"/>
                <a:gd name="connsiteY262" fmla="*/ 4174008 h 4578213"/>
                <a:gd name="connsiteX263" fmla="*/ 2869232 w 5456977"/>
                <a:gd name="connsiteY263" fmla="*/ 4161272 h 4578213"/>
                <a:gd name="connsiteX264" fmla="*/ 1950493 w 5456977"/>
                <a:gd name="connsiteY264" fmla="*/ 4161142 h 4578213"/>
                <a:gd name="connsiteX265" fmla="*/ 1949316 w 5456977"/>
                <a:gd name="connsiteY265" fmla="*/ 4176285 h 4578213"/>
                <a:gd name="connsiteX266" fmla="*/ 1942814 w 5456977"/>
                <a:gd name="connsiteY266" fmla="*/ 4188865 h 4578213"/>
                <a:gd name="connsiteX267" fmla="*/ 1944767 w 5456977"/>
                <a:gd name="connsiteY267" fmla="*/ 4184339 h 4578213"/>
                <a:gd name="connsiteX268" fmla="*/ 1943577 w 5456977"/>
                <a:gd name="connsiteY268" fmla="*/ 4170960 h 4578213"/>
                <a:gd name="connsiteX269" fmla="*/ 1944527 w 5456977"/>
                <a:gd name="connsiteY269" fmla="*/ 4166744 h 4578213"/>
                <a:gd name="connsiteX270" fmla="*/ 1946229 w 5456977"/>
                <a:gd name="connsiteY270" fmla="*/ 4166287 h 4578213"/>
                <a:gd name="connsiteX271" fmla="*/ 1945595 w 5456977"/>
                <a:gd name="connsiteY271" fmla="*/ 4165508 h 4578213"/>
                <a:gd name="connsiteX272" fmla="*/ 1947149 w 5456977"/>
                <a:gd name="connsiteY272" fmla="*/ 4165167 h 4578213"/>
                <a:gd name="connsiteX273" fmla="*/ 1950493 w 5456977"/>
                <a:gd name="connsiteY273" fmla="*/ 4161142 h 4578213"/>
                <a:gd name="connsiteX274" fmla="*/ 3622665 w 5456977"/>
                <a:gd name="connsiteY274" fmla="*/ 4153472 h 4578213"/>
                <a:gd name="connsiteX275" fmla="*/ 3625719 w 5456977"/>
                <a:gd name="connsiteY275" fmla="*/ 4165017 h 4578213"/>
                <a:gd name="connsiteX276" fmla="*/ 3625012 w 5456977"/>
                <a:gd name="connsiteY276" fmla="*/ 4177826 h 4578213"/>
                <a:gd name="connsiteX277" fmla="*/ 3622684 w 5456977"/>
                <a:gd name="connsiteY277" fmla="*/ 4173289 h 4578213"/>
                <a:gd name="connsiteX278" fmla="*/ 3618891 w 5456977"/>
                <a:gd name="connsiteY278" fmla="*/ 4172147 h 4578213"/>
                <a:gd name="connsiteX279" fmla="*/ 3620412 w 5456977"/>
                <a:gd name="connsiteY279" fmla="*/ 4163657 h 4578213"/>
                <a:gd name="connsiteX280" fmla="*/ 3622665 w 5456977"/>
                <a:gd name="connsiteY280" fmla="*/ 4153472 h 4578213"/>
                <a:gd name="connsiteX281" fmla="*/ 3543035 w 5456977"/>
                <a:gd name="connsiteY281" fmla="*/ 4149291 h 4578213"/>
                <a:gd name="connsiteX282" fmla="*/ 3541857 w 5456977"/>
                <a:gd name="connsiteY282" fmla="*/ 4164433 h 4578213"/>
                <a:gd name="connsiteX283" fmla="*/ 3535356 w 5456977"/>
                <a:gd name="connsiteY283" fmla="*/ 4177014 h 4578213"/>
                <a:gd name="connsiteX284" fmla="*/ 3537307 w 5456977"/>
                <a:gd name="connsiteY284" fmla="*/ 4172490 h 4578213"/>
                <a:gd name="connsiteX285" fmla="*/ 3536118 w 5456977"/>
                <a:gd name="connsiteY285" fmla="*/ 4159110 h 4578213"/>
                <a:gd name="connsiteX286" fmla="*/ 3537068 w 5456977"/>
                <a:gd name="connsiteY286" fmla="*/ 4154892 h 4578213"/>
                <a:gd name="connsiteX287" fmla="*/ 3538770 w 5456977"/>
                <a:gd name="connsiteY287" fmla="*/ 4154435 h 4578213"/>
                <a:gd name="connsiteX288" fmla="*/ 3538137 w 5456977"/>
                <a:gd name="connsiteY288" fmla="*/ 4153656 h 4578213"/>
                <a:gd name="connsiteX289" fmla="*/ 3539690 w 5456977"/>
                <a:gd name="connsiteY289" fmla="*/ 4153315 h 4578213"/>
                <a:gd name="connsiteX290" fmla="*/ 3543035 w 5456977"/>
                <a:gd name="connsiteY290" fmla="*/ 4149291 h 4578213"/>
                <a:gd name="connsiteX291" fmla="*/ 2837172 w 5456977"/>
                <a:gd name="connsiteY291" fmla="*/ 4147368 h 4578213"/>
                <a:gd name="connsiteX292" fmla="*/ 2835995 w 5456977"/>
                <a:gd name="connsiteY292" fmla="*/ 4162512 h 4578213"/>
                <a:gd name="connsiteX293" fmla="*/ 2829492 w 5456977"/>
                <a:gd name="connsiteY293" fmla="*/ 4175092 h 4578213"/>
                <a:gd name="connsiteX294" fmla="*/ 2831445 w 5456977"/>
                <a:gd name="connsiteY294" fmla="*/ 4170568 h 4578213"/>
                <a:gd name="connsiteX295" fmla="*/ 2830256 w 5456977"/>
                <a:gd name="connsiteY295" fmla="*/ 4157187 h 4578213"/>
                <a:gd name="connsiteX296" fmla="*/ 2831206 w 5456977"/>
                <a:gd name="connsiteY296" fmla="*/ 4152971 h 4578213"/>
                <a:gd name="connsiteX297" fmla="*/ 2832909 w 5456977"/>
                <a:gd name="connsiteY297" fmla="*/ 4152515 h 4578213"/>
                <a:gd name="connsiteX298" fmla="*/ 2832275 w 5456977"/>
                <a:gd name="connsiteY298" fmla="*/ 4151735 h 4578213"/>
                <a:gd name="connsiteX299" fmla="*/ 2833828 w 5456977"/>
                <a:gd name="connsiteY299" fmla="*/ 4151394 h 4578213"/>
                <a:gd name="connsiteX300" fmla="*/ 2837172 w 5456977"/>
                <a:gd name="connsiteY300" fmla="*/ 4147368 h 4578213"/>
                <a:gd name="connsiteX301" fmla="*/ 3444141 w 5456977"/>
                <a:gd name="connsiteY301" fmla="*/ 4143568 h 4578213"/>
                <a:gd name="connsiteX302" fmla="*/ 3433676 w 5456977"/>
                <a:gd name="connsiteY302" fmla="*/ 4155458 h 4578213"/>
                <a:gd name="connsiteX303" fmla="*/ 3425884 w 5456977"/>
                <a:gd name="connsiteY303" fmla="*/ 4171294 h 4578213"/>
                <a:gd name="connsiteX304" fmla="*/ 3438092 w 5456977"/>
                <a:gd name="connsiteY304" fmla="*/ 4157421 h 4578213"/>
                <a:gd name="connsiteX305" fmla="*/ 3443042 w 5456977"/>
                <a:gd name="connsiteY305" fmla="*/ 4150488 h 4578213"/>
                <a:gd name="connsiteX306" fmla="*/ 3444141 w 5456977"/>
                <a:gd name="connsiteY306" fmla="*/ 4143568 h 4578213"/>
                <a:gd name="connsiteX307" fmla="*/ 3008478 w 5456977"/>
                <a:gd name="connsiteY307" fmla="*/ 4135954 h 4578213"/>
                <a:gd name="connsiteX308" fmla="*/ 3006939 w 5456977"/>
                <a:gd name="connsiteY308" fmla="*/ 4140134 h 4578213"/>
                <a:gd name="connsiteX309" fmla="*/ 3006387 w 5456977"/>
                <a:gd name="connsiteY309" fmla="*/ 4138780 h 4578213"/>
                <a:gd name="connsiteX310" fmla="*/ 3006476 w 5456977"/>
                <a:gd name="connsiteY310" fmla="*/ 4138414 h 4578213"/>
                <a:gd name="connsiteX311" fmla="*/ 3477336 w 5456977"/>
                <a:gd name="connsiteY311" fmla="*/ 4132690 h 4578213"/>
                <a:gd name="connsiteX312" fmla="*/ 3477310 w 5456977"/>
                <a:gd name="connsiteY312" fmla="*/ 4132724 h 4578213"/>
                <a:gd name="connsiteX313" fmla="*/ 3467656 w 5456977"/>
                <a:gd name="connsiteY313" fmla="*/ 4150370 h 4578213"/>
                <a:gd name="connsiteX314" fmla="*/ 3443164 w 5456977"/>
                <a:gd name="connsiteY314" fmla="*/ 4187701 h 4578213"/>
                <a:gd name="connsiteX315" fmla="*/ 3440950 w 5456977"/>
                <a:gd name="connsiteY315" fmla="*/ 4193287 h 4578213"/>
                <a:gd name="connsiteX316" fmla="*/ 3462129 w 5456977"/>
                <a:gd name="connsiteY316" fmla="*/ 4173158 h 4578213"/>
                <a:gd name="connsiteX317" fmla="*/ 3472807 w 5456977"/>
                <a:gd name="connsiteY317" fmla="*/ 4153607 h 4578213"/>
                <a:gd name="connsiteX318" fmla="*/ 3478076 w 5456977"/>
                <a:gd name="connsiteY318" fmla="*/ 4144718 h 4578213"/>
                <a:gd name="connsiteX319" fmla="*/ 3005276 w 5456977"/>
                <a:gd name="connsiteY319" fmla="*/ 4121419 h 4578213"/>
                <a:gd name="connsiteX320" fmla="*/ 3002664 w 5456977"/>
                <a:gd name="connsiteY320" fmla="*/ 4126809 h 4578213"/>
                <a:gd name="connsiteX321" fmla="*/ 3002089 w 5456977"/>
                <a:gd name="connsiteY321" fmla="*/ 4128036 h 4578213"/>
                <a:gd name="connsiteX322" fmla="*/ 3002812 w 5456977"/>
                <a:gd name="connsiteY322" fmla="*/ 4124386 h 4578213"/>
                <a:gd name="connsiteX323" fmla="*/ 3004556 w 5456977"/>
                <a:gd name="connsiteY323" fmla="*/ 4122775 h 4578213"/>
                <a:gd name="connsiteX324" fmla="*/ 3005663 w 5456977"/>
                <a:gd name="connsiteY324" fmla="*/ 4120692 h 4578213"/>
                <a:gd name="connsiteX325" fmla="*/ 3005276 w 5456977"/>
                <a:gd name="connsiteY325" fmla="*/ 4121419 h 4578213"/>
                <a:gd name="connsiteX326" fmla="*/ 3005376 w 5456977"/>
                <a:gd name="connsiteY326" fmla="*/ 4121213 h 4578213"/>
                <a:gd name="connsiteX327" fmla="*/ 3005663 w 5456977"/>
                <a:gd name="connsiteY327" fmla="*/ 4120692 h 4578213"/>
                <a:gd name="connsiteX328" fmla="*/ 2046590 w 5456977"/>
                <a:gd name="connsiteY328" fmla="*/ 4117240 h 4578213"/>
                <a:gd name="connsiteX329" fmla="*/ 2043305 w 5456977"/>
                <a:gd name="connsiteY329" fmla="*/ 4134784 h 4578213"/>
                <a:gd name="connsiteX330" fmla="*/ 2040020 w 5456977"/>
                <a:gd name="connsiteY330" fmla="*/ 4152328 h 4578213"/>
                <a:gd name="connsiteX331" fmla="*/ 2040277 w 5456977"/>
                <a:gd name="connsiteY331" fmla="*/ 4134351 h 4578213"/>
                <a:gd name="connsiteX332" fmla="*/ 2046590 w 5456977"/>
                <a:gd name="connsiteY332" fmla="*/ 4117240 h 4578213"/>
                <a:gd name="connsiteX333" fmla="*/ 1665823 w 5456977"/>
                <a:gd name="connsiteY333" fmla="*/ 4115632 h 4578213"/>
                <a:gd name="connsiteX334" fmla="*/ 1664717 w 5456977"/>
                <a:gd name="connsiteY334" fmla="*/ 4127971 h 4578213"/>
                <a:gd name="connsiteX335" fmla="*/ 1662578 w 5456977"/>
                <a:gd name="connsiteY335" fmla="*/ 4126877 h 4578213"/>
                <a:gd name="connsiteX336" fmla="*/ 1665823 w 5456977"/>
                <a:gd name="connsiteY336" fmla="*/ 4115632 h 4578213"/>
                <a:gd name="connsiteX337" fmla="*/ 3639133 w 5456977"/>
                <a:gd name="connsiteY337" fmla="*/ 4105390 h 4578213"/>
                <a:gd name="connsiteX338" fmla="*/ 3635847 w 5456977"/>
                <a:gd name="connsiteY338" fmla="*/ 4122933 h 4578213"/>
                <a:gd name="connsiteX339" fmla="*/ 3632560 w 5456977"/>
                <a:gd name="connsiteY339" fmla="*/ 4140476 h 4578213"/>
                <a:gd name="connsiteX340" fmla="*/ 3632820 w 5456977"/>
                <a:gd name="connsiteY340" fmla="*/ 4122500 h 4578213"/>
                <a:gd name="connsiteX341" fmla="*/ 3639133 w 5456977"/>
                <a:gd name="connsiteY341" fmla="*/ 4105390 h 4578213"/>
                <a:gd name="connsiteX342" fmla="*/ 2552502 w 5456977"/>
                <a:gd name="connsiteY342" fmla="*/ 4101858 h 4578213"/>
                <a:gd name="connsiteX343" fmla="*/ 2551397 w 5456977"/>
                <a:gd name="connsiteY343" fmla="*/ 4114197 h 4578213"/>
                <a:gd name="connsiteX344" fmla="*/ 2549257 w 5456977"/>
                <a:gd name="connsiteY344" fmla="*/ 4113103 h 4578213"/>
                <a:gd name="connsiteX345" fmla="*/ 2552502 w 5456977"/>
                <a:gd name="connsiteY345" fmla="*/ 4101858 h 4578213"/>
                <a:gd name="connsiteX346" fmla="*/ 2878470 w 5456977"/>
                <a:gd name="connsiteY346" fmla="*/ 4100147 h 4578213"/>
                <a:gd name="connsiteX347" fmla="*/ 2877170 w 5456977"/>
                <a:gd name="connsiteY347" fmla="*/ 4115573 h 4578213"/>
                <a:gd name="connsiteX348" fmla="*/ 2869815 w 5456977"/>
                <a:gd name="connsiteY348" fmla="*/ 4130132 h 4578213"/>
                <a:gd name="connsiteX349" fmla="*/ 2873410 w 5456977"/>
                <a:gd name="connsiteY349" fmla="*/ 4116837 h 4578213"/>
                <a:gd name="connsiteX350" fmla="*/ 2878470 w 5456977"/>
                <a:gd name="connsiteY350" fmla="*/ 4100147 h 4578213"/>
                <a:gd name="connsiteX351" fmla="*/ 3461495 w 5456977"/>
                <a:gd name="connsiteY351" fmla="*/ 4099277 h 4578213"/>
                <a:gd name="connsiteX352" fmla="*/ 3427881 w 5456977"/>
                <a:gd name="connsiteY352" fmla="*/ 4149122 h 4578213"/>
                <a:gd name="connsiteX353" fmla="*/ 3420949 w 5456977"/>
                <a:gd name="connsiteY353" fmla="*/ 4159500 h 4578213"/>
                <a:gd name="connsiteX354" fmla="*/ 3424997 w 5456977"/>
                <a:gd name="connsiteY354" fmla="*/ 4154940 h 4578213"/>
                <a:gd name="connsiteX355" fmla="*/ 3434031 w 5456977"/>
                <a:gd name="connsiteY355" fmla="*/ 4142693 h 4578213"/>
                <a:gd name="connsiteX356" fmla="*/ 3451140 w 5456977"/>
                <a:gd name="connsiteY356" fmla="*/ 4120487 h 4578213"/>
                <a:gd name="connsiteX357" fmla="*/ 3445630 w 5456977"/>
                <a:gd name="connsiteY357" fmla="*/ 4132857 h 4578213"/>
                <a:gd name="connsiteX358" fmla="*/ 3437708 w 5456977"/>
                <a:gd name="connsiteY358" fmla="*/ 4146223 h 4578213"/>
                <a:gd name="connsiteX359" fmla="*/ 3460610 w 5456977"/>
                <a:gd name="connsiteY359" fmla="*/ 4122181 h 4578213"/>
                <a:gd name="connsiteX360" fmla="*/ 3469844 w 5456977"/>
                <a:gd name="connsiteY360" fmla="*/ 4100396 h 4578213"/>
                <a:gd name="connsiteX361" fmla="*/ 3462578 w 5456977"/>
                <a:gd name="connsiteY361" fmla="*/ 4112267 h 4578213"/>
                <a:gd name="connsiteX362" fmla="*/ 3456044 w 5456977"/>
                <a:gd name="connsiteY362" fmla="*/ 4122441 h 4578213"/>
                <a:gd name="connsiteX363" fmla="*/ 2058872 w 5456977"/>
                <a:gd name="connsiteY363" fmla="*/ 4096381 h 4578213"/>
                <a:gd name="connsiteX364" fmla="*/ 2056487 w 5456977"/>
                <a:gd name="connsiteY364" fmla="*/ 4104245 h 4578213"/>
                <a:gd name="connsiteX365" fmla="*/ 2058772 w 5456977"/>
                <a:gd name="connsiteY365" fmla="*/ 4096466 h 4578213"/>
                <a:gd name="connsiteX366" fmla="*/ 3651412 w 5456977"/>
                <a:gd name="connsiteY366" fmla="*/ 4084529 h 4578213"/>
                <a:gd name="connsiteX367" fmla="*/ 3649028 w 5456977"/>
                <a:gd name="connsiteY367" fmla="*/ 4092394 h 4578213"/>
                <a:gd name="connsiteX368" fmla="*/ 3651313 w 5456977"/>
                <a:gd name="connsiteY368" fmla="*/ 4084614 h 4578213"/>
                <a:gd name="connsiteX369" fmla="*/ 2253610 w 5456977"/>
                <a:gd name="connsiteY369" fmla="*/ 4074537 h 4578213"/>
                <a:gd name="connsiteX370" fmla="*/ 2253963 w 5456977"/>
                <a:gd name="connsiteY370" fmla="*/ 4091101 h 4578213"/>
                <a:gd name="connsiteX371" fmla="*/ 2246063 w 5456977"/>
                <a:gd name="connsiteY371" fmla="*/ 4111887 h 4578213"/>
                <a:gd name="connsiteX372" fmla="*/ 2249105 w 5456977"/>
                <a:gd name="connsiteY372" fmla="*/ 4094909 h 4578213"/>
                <a:gd name="connsiteX373" fmla="*/ 2253610 w 5456977"/>
                <a:gd name="connsiteY373" fmla="*/ 4074537 h 4578213"/>
                <a:gd name="connsiteX374" fmla="*/ 1547749 w 5456977"/>
                <a:gd name="connsiteY374" fmla="*/ 4072616 h 4578213"/>
                <a:gd name="connsiteX375" fmla="*/ 1548101 w 5456977"/>
                <a:gd name="connsiteY375" fmla="*/ 4089179 h 4578213"/>
                <a:gd name="connsiteX376" fmla="*/ 1540200 w 5456977"/>
                <a:gd name="connsiteY376" fmla="*/ 4109965 h 4578213"/>
                <a:gd name="connsiteX377" fmla="*/ 1543242 w 5456977"/>
                <a:gd name="connsiteY377" fmla="*/ 4092987 h 4578213"/>
                <a:gd name="connsiteX378" fmla="*/ 1547749 w 5456977"/>
                <a:gd name="connsiteY378" fmla="*/ 4072616 h 4578213"/>
                <a:gd name="connsiteX379" fmla="*/ 2432680 w 5456977"/>
                <a:gd name="connsiteY379" fmla="*/ 4062766 h 4578213"/>
                <a:gd name="connsiteX380" fmla="*/ 2437808 w 5456977"/>
                <a:gd name="connsiteY380" fmla="*/ 4064850 h 4578213"/>
                <a:gd name="connsiteX381" fmla="*/ 2431900 w 5456977"/>
                <a:gd name="connsiteY381" fmla="*/ 4074813 h 4578213"/>
                <a:gd name="connsiteX382" fmla="*/ 2430962 w 5456977"/>
                <a:gd name="connsiteY382" fmla="*/ 4082111 h 4578213"/>
                <a:gd name="connsiteX383" fmla="*/ 2429021 w 5456977"/>
                <a:gd name="connsiteY383" fmla="*/ 4085210 h 4578213"/>
                <a:gd name="connsiteX384" fmla="*/ 2429556 w 5456977"/>
                <a:gd name="connsiteY384" fmla="*/ 4069075 h 4578213"/>
                <a:gd name="connsiteX385" fmla="*/ 2432680 w 5456977"/>
                <a:gd name="connsiteY385" fmla="*/ 4062766 h 4578213"/>
                <a:gd name="connsiteX386" fmla="*/ 1726818 w 5456977"/>
                <a:gd name="connsiteY386" fmla="*/ 4060844 h 4578213"/>
                <a:gd name="connsiteX387" fmla="*/ 1731946 w 5456977"/>
                <a:gd name="connsiteY387" fmla="*/ 4062928 h 4578213"/>
                <a:gd name="connsiteX388" fmla="*/ 1726038 w 5456977"/>
                <a:gd name="connsiteY388" fmla="*/ 4072892 h 4578213"/>
                <a:gd name="connsiteX389" fmla="*/ 1725098 w 5456977"/>
                <a:gd name="connsiteY389" fmla="*/ 4080188 h 4578213"/>
                <a:gd name="connsiteX390" fmla="*/ 1723158 w 5456977"/>
                <a:gd name="connsiteY390" fmla="*/ 4083288 h 4578213"/>
                <a:gd name="connsiteX391" fmla="*/ 1723694 w 5456977"/>
                <a:gd name="connsiteY391" fmla="*/ 4067153 h 4578213"/>
                <a:gd name="connsiteX392" fmla="*/ 1726818 w 5456977"/>
                <a:gd name="connsiteY392" fmla="*/ 4060844 h 4578213"/>
                <a:gd name="connsiteX393" fmla="*/ 2896299 w 5456977"/>
                <a:gd name="connsiteY393" fmla="*/ 4056088 h 4578213"/>
                <a:gd name="connsiteX394" fmla="*/ 2893729 w 5456977"/>
                <a:gd name="connsiteY394" fmla="*/ 4059160 h 4578213"/>
                <a:gd name="connsiteX395" fmla="*/ 2893560 w 5456977"/>
                <a:gd name="connsiteY395" fmla="*/ 4064248 h 4578213"/>
                <a:gd name="connsiteX396" fmla="*/ 2158414 w 5456977"/>
                <a:gd name="connsiteY396" fmla="*/ 4036908 h 4578213"/>
                <a:gd name="connsiteX397" fmla="*/ 2159288 w 5456977"/>
                <a:gd name="connsiteY397" fmla="*/ 4054745 h 4578213"/>
                <a:gd name="connsiteX398" fmla="*/ 2148782 w 5456977"/>
                <a:gd name="connsiteY398" fmla="*/ 4069155 h 4578213"/>
                <a:gd name="connsiteX399" fmla="*/ 2152816 w 5456977"/>
                <a:gd name="connsiteY399" fmla="*/ 4051118 h 4578213"/>
                <a:gd name="connsiteX400" fmla="*/ 2158414 w 5456977"/>
                <a:gd name="connsiteY400" fmla="*/ 4036908 h 4578213"/>
                <a:gd name="connsiteX401" fmla="*/ 1452553 w 5456977"/>
                <a:gd name="connsiteY401" fmla="*/ 4034986 h 4578213"/>
                <a:gd name="connsiteX402" fmla="*/ 1453424 w 5456977"/>
                <a:gd name="connsiteY402" fmla="*/ 4052823 h 4578213"/>
                <a:gd name="connsiteX403" fmla="*/ 1442920 w 5456977"/>
                <a:gd name="connsiteY403" fmla="*/ 4067233 h 4578213"/>
                <a:gd name="connsiteX404" fmla="*/ 1446954 w 5456977"/>
                <a:gd name="connsiteY404" fmla="*/ 4049196 h 4578213"/>
                <a:gd name="connsiteX405" fmla="*/ 1452553 w 5456977"/>
                <a:gd name="connsiteY405" fmla="*/ 4034986 h 4578213"/>
                <a:gd name="connsiteX406" fmla="*/ 1534981 w 5456977"/>
                <a:gd name="connsiteY406" fmla="*/ 4022756 h 4578213"/>
                <a:gd name="connsiteX407" fmla="*/ 1535894 w 5456977"/>
                <a:gd name="connsiteY407" fmla="*/ 4034294 h 4578213"/>
                <a:gd name="connsiteX408" fmla="*/ 1541102 w 5456977"/>
                <a:gd name="connsiteY408" fmla="*/ 4028433 h 4578213"/>
                <a:gd name="connsiteX409" fmla="*/ 1543023 w 5456977"/>
                <a:gd name="connsiteY409" fmla="*/ 4036552 h 4578213"/>
                <a:gd name="connsiteX410" fmla="*/ 1539906 w 5456977"/>
                <a:gd name="connsiteY410" fmla="*/ 4042372 h 4578213"/>
                <a:gd name="connsiteX411" fmla="*/ 1530361 w 5456977"/>
                <a:gd name="connsiteY411" fmla="*/ 4053316 h 4578213"/>
                <a:gd name="connsiteX412" fmla="*/ 1522356 w 5456977"/>
                <a:gd name="connsiteY412" fmla="*/ 4075590 h 4578213"/>
                <a:gd name="connsiteX413" fmla="*/ 1521355 w 5456977"/>
                <a:gd name="connsiteY413" fmla="*/ 4078375 h 4578213"/>
                <a:gd name="connsiteX414" fmla="*/ 1524504 w 5456977"/>
                <a:gd name="connsiteY414" fmla="*/ 4066890 h 4578213"/>
                <a:gd name="connsiteX415" fmla="*/ 1526714 w 5456977"/>
                <a:gd name="connsiteY415" fmla="*/ 4044388 h 4578213"/>
                <a:gd name="connsiteX416" fmla="*/ 1534981 w 5456977"/>
                <a:gd name="connsiteY416" fmla="*/ 4022756 h 4578213"/>
                <a:gd name="connsiteX417" fmla="*/ 1827677 w 5456977"/>
                <a:gd name="connsiteY417" fmla="*/ 4018686 h 4578213"/>
                <a:gd name="connsiteX418" fmla="*/ 1830568 w 5456977"/>
                <a:gd name="connsiteY418" fmla="*/ 4036813 h 4578213"/>
                <a:gd name="connsiteX419" fmla="*/ 1826774 w 5456977"/>
                <a:gd name="connsiteY419" fmla="*/ 4045915 h 4578213"/>
                <a:gd name="connsiteX420" fmla="*/ 1822081 w 5456977"/>
                <a:gd name="connsiteY420" fmla="*/ 4051512 h 4578213"/>
                <a:gd name="connsiteX421" fmla="*/ 1822584 w 5456977"/>
                <a:gd name="connsiteY421" fmla="*/ 4032969 h 4578213"/>
                <a:gd name="connsiteX422" fmla="*/ 1827677 w 5456977"/>
                <a:gd name="connsiteY422" fmla="*/ 4018686 h 4578213"/>
                <a:gd name="connsiteX423" fmla="*/ 1853852 w 5456977"/>
                <a:gd name="connsiteY423" fmla="*/ 4017626 h 4578213"/>
                <a:gd name="connsiteX424" fmla="*/ 1854830 w 5456977"/>
                <a:gd name="connsiteY424" fmla="*/ 4033979 h 4578213"/>
                <a:gd name="connsiteX425" fmla="*/ 1851317 w 5456977"/>
                <a:gd name="connsiteY425" fmla="*/ 4053290 h 4578213"/>
                <a:gd name="connsiteX426" fmla="*/ 1850703 w 5456977"/>
                <a:gd name="connsiteY426" fmla="*/ 4036090 h 4578213"/>
                <a:gd name="connsiteX427" fmla="*/ 1853852 w 5456977"/>
                <a:gd name="connsiteY427" fmla="*/ 4017626 h 4578213"/>
                <a:gd name="connsiteX428" fmla="*/ 1821556 w 5456977"/>
                <a:gd name="connsiteY428" fmla="*/ 4013008 h 4578213"/>
                <a:gd name="connsiteX429" fmla="*/ 1819602 w 5456977"/>
                <a:gd name="connsiteY429" fmla="*/ 4017531 h 4578213"/>
                <a:gd name="connsiteX430" fmla="*/ 1819265 w 5456977"/>
                <a:gd name="connsiteY430" fmla="*/ 4014017 h 4578213"/>
                <a:gd name="connsiteX431" fmla="*/ 2275936 w 5456977"/>
                <a:gd name="connsiteY431" fmla="*/ 4012882 h 4578213"/>
                <a:gd name="connsiteX432" fmla="*/ 2274756 w 5456977"/>
                <a:gd name="connsiteY432" fmla="*/ 4019806 h 4578213"/>
                <a:gd name="connsiteX433" fmla="*/ 2273423 w 5456977"/>
                <a:gd name="connsiteY433" fmla="*/ 4022430 h 4578213"/>
                <a:gd name="connsiteX434" fmla="*/ 2275936 w 5456977"/>
                <a:gd name="connsiteY434" fmla="*/ 4012882 h 4578213"/>
                <a:gd name="connsiteX435" fmla="*/ 1570074 w 5456977"/>
                <a:gd name="connsiteY435" fmla="*/ 4010960 h 4578213"/>
                <a:gd name="connsiteX436" fmla="*/ 1568894 w 5456977"/>
                <a:gd name="connsiteY436" fmla="*/ 4017886 h 4578213"/>
                <a:gd name="connsiteX437" fmla="*/ 1567561 w 5456977"/>
                <a:gd name="connsiteY437" fmla="*/ 4020509 h 4578213"/>
                <a:gd name="connsiteX438" fmla="*/ 1570074 w 5456977"/>
                <a:gd name="connsiteY438" fmla="*/ 4010960 h 4578213"/>
                <a:gd name="connsiteX439" fmla="*/ 2248430 w 5456977"/>
                <a:gd name="connsiteY439" fmla="*/ 4010693 h 4578213"/>
                <a:gd name="connsiteX440" fmla="*/ 2248668 w 5456977"/>
                <a:gd name="connsiteY440" fmla="*/ 4012951 h 4578213"/>
                <a:gd name="connsiteX441" fmla="*/ 2248494 w 5456977"/>
                <a:gd name="connsiteY441" fmla="*/ 4012296 h 4578213"/>
                <a:gd name="connsiteX442" fmla="*/ 2248430 w 5456977"/>
                <a:gd name="connsiteY442" fmla="*/ 4010693 h 4578213"/>
                <a:gd name="connsiteX443" fmla="*/ 2714356 w 5456977"/>
                <a:gd name="connsiteY443" fmla="*/ 4004915 h 4578213"/>
                <a:gd name="connsiteX444" fmla="*/ 2717248 w 5456977"/>
                <a:gd name="connsiteY444" fmla="*/ 4023041 h 4578213"/>
                <a:gd name="connsiteX445" fmla="*/ 2713453 w 5456977"/>
                <a:gd name="connsiteY445" fmla="*/ 4032142 h 4578213"/>
                <a:gd name="connsiteX446" fmla="*/ 2708761 w 5456977"/>
                <a:gd name="connsiteY446" fmla="*/ 4037739 h 4578213"/>
                <a:gd name="connsiteX447" fmla="*/ 2709264 w 5456977"/>
                <a:gd name="connsiteY447" fmla="*/ 4019198 h 4578213"/>
                <a:gd name="connsiteX448" fmla="*/ 2714356 w 5456977"/>
                <a:gd name="connsiteY448" fmla="*/ 4004915 h 4578213"/>
                <a:gd name="connsiteX449" fmla="*/ 2740532 w 5456977"/>
                <a:gd name="connsiteY449" fmla="*/ 4003853 h 4578213"/>
                <a:gd name="connsiteX450" fmla="*/ 2741510 w 5456977"/>
                <a:gd name="connsiteY450" fmla="*/ 4020206 h 4578213"/>
                <a:gd name="connsiteX451" fmla="*/ 2737995 w 5456977"/>
                <a:gd name="connsiteY451" fmla="*/ 4039517 h 4578213"/>
                <a:gd name="connsiteX452" fmla="*/ 2737382 w 5456977"/>
                <a:gd name="connsiteY452" fmla="*/ 4022317 h 4578213"/>
                <a:gd name="connsiteX453" fmla="*/ 2740532 w 5456977"/>
                <a:gd name="connsiteY453" fmla="*/ 4003853 h 4578213"/>
                <a:gd name="connsiteX454" fmla="*/ 2708235 w 5456977"/>
                <a:gd name="connsiteY454" fmla="*/ 3999235 h 4578213"/>
                <a:gd name="connsiteX455" fmla="*/ 2706282 w 5456977"/>
                <a:gd name="connsiteY455" fmla="*/ 4003759 h 4578213"/>
                <a:gd name="connsiteX456" fmla="*/ 2705943 w 5456977"/>
                <a:gd name="connsiteY456" fmla="*/ 4000244 h 4578213"/>
                <a:gd name="connsiteX457" fmla="*/ 1862411 w 5456977"/>
                <a:gd name="connsiteY457" fmla="*/ 3999035 h 4578213"/>
                <a:gd name="connsiteX458" fmla="*/ 1862902 w 5456977"/>
                <a:gd name="connsiteY458" fmla="*/ 4016519 h 4578213"/>
                <a:gd name="connsiteX459" fmla="*/ 1860949 w 5456977"/>
                <a:gd name="connsiteY459" fmla="*/ 4021043 h 4578213"/>
                <a:gd name="connsiteX460" fmla="*/ 1862411 w 5456977"/>
                <a:gd name="connsiteY460" fmla="*/ 3999035 h 4578213"/>
                <a:gd name="connsiteX461" fmla="*/ 1817257 w 5456977"/>
                <a:gd name="connsiteY461" fmla="*/ 3993179 h 4578213"/>
                <a:gd name="connsiteX462" fmla="*/ 1818429 w 5456977"/>
                <a:gd name="connsiteY462" fmla="*/ 4005356 h 4578213"/>
                <a:gd name="connsiteX463" fmla="*/ 1819265 w 5456977"/>
                <a:gd name="connsiteY463" fmla="*/ 4014017 h 4578213"/>
                <a:gd name="connsiteX464" fmla="*/ 1816925 w 5456977"/>
                <a:gd name="connsiteY464" fmla="*/ 4015049 h 4578213"/>
                <a:gd name="connsiteX465" fmla="*/ 1814590 w 5456977"/>
                <a:gd name="connsiteY465" fmla="*/ 4019219 h 4578213"/>
                <a:gd name="connsiteX466" fmla="*/ 1814825 w 5456977"/>
                <a:gd name="connsiteY466" fmla="*/ 4008743 h 4578213"/>
                <a:gd name="connsiteX467" fmla="*/ 1817257 w 5456977"/>
                <a:gd name="connsiteY467" fmla="*/ 3993179 h 4578213"/>
                <a:gd name="connsiteX468" fmla="*/ 2310204 w 5456977"/>
                <a:gd name="connsiteY468" fmla="*/ 3991419 h 4578213"/>
                <a:gd name="connsiteX469" fmla="*/ 2310234 w 5456977"/>
                <a:gd name="connsiteY469" fmla="*/ 3991655 h 4578213"/>
                <a:gd name="connsiteX470" fmla="*/ 2309885 w 5456977"/>
                <a:gd name="connsiteY470" fmla="*/ 3992055 h 4578213"/>
                <a:gd name="connsiteX471" fmla="*/ 2749090 w 5456977"/>
                <a:gd name="connsiteY471" fmla="*/ 3985262 h 4578213"/>
                <a:gd name="connsiteX472" fmla="*/ 2749581 w 5456977"/>
                <a:gd name="connsiteY472" fmla="*/ 4002746 h 4578213"/>
                <a:gd name="connsiteX473" fmla="*/ 2747629 w 5456977"/>
                <a:gd name="connsiteY473" fmla="*/ 4007270 h 4578213"/>
                <a:gd name="connsiteX474" fmla="*/ 2749090 w 5456977"/>
                <a:gd name="connsiteY474" fmla="*/ 3985262 h 4578213"/>
                <a:gd name="connsiteX475" fmla="*/ 2703936 w 5456977"/>
                <a:gd name="connsiteY475" fmla="*/ 3979406 h 4578213"/>
                <a:gd name="connsiteX476" fmla="*/ 2705109 w 5456977"/>
                <a:gd name="connsiteY476" fmla="*/ 3991584 h 4578213"/>
                <a:gd name="connsiteX477" fmla="*/ 2705943 w 5456977"/>
                <a:gd name="connsiteY477" fmla="*/ 4000244 h 4578213"/>
                <a:gd name="connsiteX478" fmla="*/ 2703605 w 5456977"/>
                <a:gd name="connsiteY478" fmla="*/ 4001275 h 4578213"/>
                <a:gd name="connsiteX479" fmla="*/ 2701269 w 5456977"/>
                <a:gd name="connsiteY479" fmla="*/ 4005445 h 4578213"/>
                <a:gd name="connsiteX480" fmla="*/ 2701504 w 5456977"/>
                <a:gd name="connsiteY480" fmla="*/ 3994970 h 4578213"/>
                <a:gd name="connsiteX481" fmla="*/ 2703936 w 5456977"/>
                <a:gd name="connsiteY481" fmla="*/ 3979406 h 4578213"/>
                <a:gd name="connsiteX482" fmla="*/ 1924447 w 5456977"/>
                <a:gd name="connsiteY482" fmla="*/ 3967490 h 4578213"/>
                <a:gd name="connsiteX483" fmla="*/ 1922805 w 5456977"/>
                <a:gd name="connsiteY483" fmla="*/ 3968342 h 4578213"/>
                <a:gd name="connsiteX484" fmla="*/ 1918762 w 5456977"/>
                <a:gd name="connsiteY484" fmla="*/ 3976471 h 4578213"/>
                <a:gd name="connsiteX485" fmla="*/ 1912236 w 5456977"/>
                <a:gd name="connsiteY485" fmla="*/ 3996554 h 4578213"/>
                <a:gd name="connsiteX486" fmla="*/ 1907176 w 5456977"/>
                <a:gd name="connsiteY486" fmla="*/ 4013242 h 4578213"/>
                <a:gd name="connsiteX487" fmla="*/ 1909611 w 5456977"/>
                <a:gd name="connsiteY487" fmla="*/ 4016294 h 4578213"/>
                <a:gd name="connsiteX488" fmla="*/ 1911213 w 5456977"/>
                <a:gd name="connsiteY488" fmla="*/ 4013820 h 4578213"/>
                <a:gd name="connsiteX489" fmla="*/ 1916405 w 5456977"/>
                <a:gd name="connsiteY489" fmla="*/ 4004430 h 4578213"/>
                <a:gd name="connsiteX490" fmla="*/ 1918764 w 5456977"/>
                <a:gd name="connsiteY490" fmla="*/ 3995085 h 4578213"/>
                <a:gd name="connsiteX491" fmla="*/ 1924752 w 5456977"/>
                <a:gd name="connsiteY491" fmla="*/ 3972523 h 4578213"/>
                <a:gd name="connsiteX492" fmla="*/ 1924447 w 5456977"/>
                <a:gd name="connsiteY492" fmla="*/ 3967490 h 4578213"/>
                <a:gd name="connsiteX493" fmla="*/ 2313564 w 5456977"/>
                <a:gd name="connsiteY493" fmla="*/ 3965423 h 4578213"/>
                <a:gd name="connsiteX494" fmla="*/ 2313587 w 5456977"/>
                <a:gd name="connsiteY494" fmla="*/ 3965672 h 4578213"/>
                <a:gd name="connsiteX495" fmla="*/ 2312974 w 5456977"/>
                <a:gd name="connsiteY495" fmla="*/ 3967002 h 4578213"/>
                <a:gd name="connsiteX496" fmla="*/ 2313164 w 5456977"/>
                <a:gd name="connsiteY496" fmla="*/ 3972304 h 4578213"/>
                <a:gd name="connsiteX497" fmla="*/ 2311173 w 5456977"/>
                <a:gd name="connsiteY497" fmla="*/ 3974689 h 4578213"/>
                <a:gd name="connsiteX498" fmla="*/ 2305754 w 5456977"/>
                <a:gd name="connsiteY498" fmla="*/ 3983520 h 4578213"/>
                <a:gd name="connsiteX499" fmla="*/ 2306265 w 5456977"/>
                <a:gd name="connsiteY499" fmla="*/ 3974888 h 4578213"/>
                <a:gd name="connsiteX500" fmla="*/ 2313564 w 5456977"/>
                <a:gd name="connsiteY500" fmla="*/ 3965423 h 4578213"/>
                <a:gd name="connsiteX501" fmla="*/ 1607702 w 5456977"/>
                <a:gd name="connsiteY501" fmla="*/ 3963502 h 4578213"/>
                <a:gd name="connsiteX502" fmla="*/ 1608222 w 5456977"/>
                <a:gd name="connsiteY502" fmla="*/ 3969280 h 4578213"/>
                <a:gd name="connsiteX503" fmla="*/ 1605311 w 5456977"/>
                <a:gd name="connsiteY503" fmla="*/ 3972767 h 4578213"/>
                <a:gd name="connsiteX504" fmla="*/ 1599891 w 5456977"/>
                <a:gd name="connsiteY504" fmla="*/ 3981599 h 4578213"/>
                <a:gd name="connsiteX505" fmla="*/ 1600402 w 5456977"/>
                <a:gd name="connsiteY505" fmla="*/ 3972966 h 4578213"/>
                <a:gd name="connsiteX506" fmla="*/ 1607702 w 5456977"/>
                <a:gd name="connsiteY506" fmla="*/ 3963502 h 4578213"/>
                <a:gd name="connsiteX507" fmla="*/ 2340715 w 5456977"/>
                <a:gd name="connsiteY507" fmla="*/ 3962100 h 4578213"/>
                <a:gd name="connsiteX508" fmla="*/ 2337151 w 5456977"/>
                <a:gd name="connsiteY508" fmla="*/ 3977802 h 4578213"/>
                <a:gd name="connsiteX509" fmla="*/ 2328999 w 5456977"/>
                <a:gd name="connsiteY509" fmla="*/ 3989247 h 4578213"/>
                <a:gd name="connsiteX510" fmla="*/ 2332561 w 5456977"/>
                <a:gd name="connsiteY510" fmla="*/ 3973544 h 4578213"/>
                <a:gd name="connsiteX511" fmla="*/ 2340715 w 5456977"/>
                <a:gd name="connsiteY511" fmla="*/ 3962100 h 4578213"/>
                <a:gd name="connsiteX512" fmla="*/ 1634853 w 5456977"/>
                <a:gd name="connsiteY512" fmla="*/ 3960179 h 4578213"/>
                <a:gd name="connsiteX513" fmla="*/ 1631290 w 5456977"/>
                <a:gd name="connsiteY513" fmla="*/ 3975881 h 4578213"/>
                <a:gd name="connsiteX514" fmla="*/ 1623136 w 5456977"/>
                <a:gd name="connsiteY514" fmla="*/ 3987324 h 4578213"/>
                <a:gd name="connsiteX515" fmla="*/ 1626699 w 5456977"/>
                <a:gd name="connsiteY515" fmla="*/ 3971622 h 4578213"/>
                <a:gd name="connsiteX516" fmla="*/ 1634853 w 5456977"/>
                <a:gd name="connsiteY516" fmla="*/ 3960179 h 4578213"/>
                <a:gd name="connsiteX517" fmla="*/ 1885697 w 5456977"/>
                <a:gd name="connsiteY517" fmla="*/ 3958121 h 4578213"/>
                <a:gd name="connsiteX518" fmla="*/ 1886488 w 5456977"/>
                <a:gd name="connsiteY518" fmla="*/ 3959827 h 4578213"/>
                <a:gd name="connsiteX519" fmla="*/ 1886335 w 5456977"/>
                <a:gd name="connsiteY519" fmla="*/ 3962227 h 4578213"/>
                <a:gd name="connsiteX520" fmla="*/ 1885697 w 5456977"/>
                <a:gd name="connsiteY520" fmla="*/ 3958121 h 4578213"/>
                <a:gd name="connsiteX521" fmla="*/ 1859052 w 5456977"/>
                <a:gd name="connsiteY521" fmla="*/ 3955922 h 4578213"/>
                <a:gd name="connsiteX522" fmla="*/ 1862058 w 5456977"/>
                <a:gd name="connsiteY522" fmla="*/ 3963859 h 4578213"/>
                <a:gd name="connsiteX523" fmla="*/ 1864330 w 5456977"/>
                <a:gd name="connsiteY523" fmla="*/ 3973490 h 4578213"/>
                <a:gd name="connsiteX524" fmla="*/ 1860535 w 5456977"/>
                <a:gd name="connsiteY524" fmla="*/ 3972348 h 4578213"/>
                <a:gd name="connsiteX525" fmla="*/ 1858208 w 5456977"/>
                <a:gd name="connsiteY525" fmla="*/ 3967812 h 4578213"/>
                <a:gd name="connsiteX526" fmla="*/ 1858630 w 5456977"/>
                <a:gd name="connsiteY526" fmla="*/ 3961867 h 4578213"/>
                <a:gd name="connsiteX527" fmla="*/ 1859052 w 5456977"/>
                <a:gd name="connsiteY527" fmla="*/ 3955922 h 4578213"/>
                <a:gd name="connsiteX528" fmla="*/ 2811126 w 5456977"/>
                <a:gd name="connsiteY528" fmla="*/ 3953716 h 4578213"/>
                <a:gd name="connsiteX529" fmla="*/ 2809485 w 5456977"/>
                <a:gd name="connsiteY529" fmla="*/ 3954571 h 4578213"/>
                <a:gd name="connsiteX530" fmla="*/ 2805441 w 5456977"/>
                <a:gd name="connsiteY530" fmla="*/ 3962698 h 4578213"/>
                <a:gd name="connsiteX531" fmla="*/ 2798915 w 5456977"/>
                <a:gd name="connsiteY531" fmla="*/ 3982780 h 4578213"/>
                <a:gd name="connsiteX532" fmla="*/ 2793856 w 5456977"/>
                <a:gd name="connsiteY532" fmla="*/ 3999470 h 4578213"/>
                <a:gd name="connsiteX533" fmla="*/ 2796291 w 5456977"/>
                <a:gd name="connsiteY533" fmla="*/ 4002521 h 4578213"/>
                <a:gd name="connsiteX534" fmla="*/ 2797894 w 5456977"/>
                <a:gd name="connsiteY534" fmla="*/ 4000047 h 4578213"/>
                <a:gd name="connsiteX535" fmla="*/ 2803084 w 5456977"/>
                <a:gd name="connsiteY535" fmla="*/ 3990658 h 4578213"/>
                <a:gd name="connsiteX536" fmla="*/ 2805444 w 5456977"/>
                <a:gd name="connsiteY536" fmla="*/ 3981312 h 4578213"/>
                <a:gd name="connsiteX537" fmla="*/ 2811431 w 5456977"/>
                <a:gd name="connsiteY537" fmla="*/ 3958751 h 4578213"/>
                <a:gd name="connsiteX538" fmla="*/ 2811126 w 5456977"/>
                <a:gd name="connsiteY538" fmla="*/ 3953716 h 4578213"/>
                <a:gd name="connsiteX539" fmla="*/ 2388897 w 5456977"/>
                <a:gd name="connsiteY539" fmla="*/ 3949776 h 4578213"/>
                <a:gd name="connsiteX540" fmla="*/ 2386492 w 5456977"/>
                <a:gd name="connsiteY540" fmla="*/ 3958138 h 4578213"/>
                <a:gd name="connsiteX541" fmla="*/ 2385477 w 5456977"/>
                <a:gd name="connsiteY541" fmla="*/ 3957692 h 4578213"/>
                <a:gd name="connsiteX542" fmla="*/ 1683034 w 5456977"/>
                <a:gd name="connsiteY542" fmla="*/ 3947855 h 4578213"/>
                <a:gd name="connsiteX543" fmla="*/ 1680629 w 5456977"/>
                <a:gd name="connsiteY543" fmla="*/ 3956217 h 4578213"/>
                <a:gd name="connsiteX544" fmla="*/ 1679616 w 5456977"/>
                <a:gd name="connsiteY544" fmla="*/ 3955772 h 4578213"/>
                <a:gd name="connsiteX545" fmla="*/ 2772376 w 5456977"/>
                <a:gd name="connsiteY545" fmla="*/ 3944348 h 4578213"/>
                <a:gd name="connsiteX546" fmla="*/ 2773166 w 5456977"/>
                <a:gd name="connsiteY546" fmla="*/ 3946054 h 4578213"/>
                <a:gd name="connsiteX547" fmla="*/ 2773015 w 5456977"/>
                <a:gd name="connsiteY547" fmla="*/ 3948455 h 4578213"/>
                <a:gd name="connsiteX548" fmla="*/ 2772376 w 5456977"/>
                <a:gd name="connsiteY548" fmla="*/ 3944348 h 4578213"/>
                <a:gd name="connsiteX549" fmla="*/ 2745732 w 5456977"/>
                <a:gd name="connsiteY549" fmla="*/ 3942151 h 4578213"/>
                <a:gd name="connsiteX550" fmla="*/ 2748737 w 5456977"/>
                <a:gd name="connsiteY550" fmla="*/ 3950087 h 4578213"/>
                <a:gd name="connsiteX551" fmla="*/ 2751008 w 5456977"/>
                <a:gd name="connsiteY551" fmla="*/ 3959717 h 4578213"/>
                <a:gd name="connsiteX552" fmla="*/ 2747216 w 5456977"/>
                <a:gd name="connsiteY552" fmla="*/ 3958575 h 4578213"/>
                <a:gd name="connsiteX553" fmla="*/ 2744887 w 5456977"/>
                <a:gd name="connsiteY553" fmla="*/ 3954038 h 4578213"/>
                <a:gd name="connsiteX554" fmla="*/ 2745310 w 5456977"/>
                <a:gd name="connsiteY554" fmla="*/ 3948094 h 4578213"/>
                <a:gd name="connsiteX555" fmla="*/ 2745732 w 5456977"/>
                <a:gd name="connsiteY555" fmla="*/ 3942151 h 4578213"/>
                <a:gd name="connsiteX556" fmla="*/ 1722773 w 5456977"/>
                <a:gd name="connsiteY556" fmla="*/ 3934034 h 4578213"/>
                <a:gd name="connsiteX557" fmla="*/ 1724589 w 5456977"/>
                <a:gd name="connsiteY557" fmla="*/ 3947203 h 4578213"/>
                <a:gd name="connsiteX558" fmla="*/ 1721082 w 5456977"/>
                <a:gd name="connsiteY558" fmla="*/ 3957810 h 4578213"/>
                <a:gd name="connsiteX559" fmla="*/ 1721562 w 5456977"/>
                <a:gd name="connsiteY559" fmla="*/ 3946771 h 4578213"/>
                <a:gd name="connsiteX560" fmla="*/ 1722773 w 5456977"/>
                <a:gd name="connsiteY560" fmla="*/ 3934034 h 4578213"/>
                <a:gd name="connsiteX561" fmla="*/ 2476206 w 5456977"/>
                <a:gd name="connsiteY561" fmla="*/ 3926234 h 4578213"/>
                <a:gd name="connsiteX562" fmla="*/ 2479260 w 5456977"/>
                <a:gd name="connsiteY562" fmla="*/ 3937780 h 4578213"/>
                <a:gd name="connsiteX563" fmla="*/ 2478553 w 5456977"/>
                <a:gd name="connsiteY563" fmla="*/ 3950587 h 4578213"/>
                <a:gd name="connsiteX564" fmla="*/ 2476225 w 5456977"/>
                <a:gd name="connsiteY564" fmla="*/ 3946052 h 4578213"/>
                <a:gd name="connsiteX565" fmla="*/ 2472432 w 5456977"/>
                <a:gd name="connsiteY565" fmla="*/ 3944909 h 4578213"/>
                <a:gd name="connsiteX566" fmla="*/ 2473953 w 5456977"/>
                <a:gd name="connsiteY566" fmla="*/ 3936421 h 4578213"/>
                <a:gd name="connsiteX567" fmla="*/ 2476206 w 5456977"/>
                <a:gd name="connsiteY567" fmla="*/ 3926234 h 4578213"/>
                <a:gd name="connsiteX568" fmla="*/ 2396576 w 5456977"/>
                <a:gd name="connsiteY568" fmla="*/ 3922053 h 4578213"/>
                <a:gd name="connsiteX569" fmla="*/ 2395397 w 5456977"/>
                <a:gd name="connsiteY569" fmla="*/ 3937196 h 4578213"/>
                <a:gd name="connsiteX570" fmla="*/ 2388897 w 5456977"/>
                <a:gd name="connsiteY570" fmla="*/ 3949776 h 4578213"/>
                <a:gd name="connsiteX571" fmla="*/ 2390848 w 5456977"/>
                <a:gd name="connsiteY571" fmla="*/ 3945252 h 4578213"/>
                <a:gd name="connsiteX572" fmla="*/ 2389658 w 5456977"/>
                <a:gd name="connsiteY572" fmla="*/ 3931871 h 4578213"/>
                <a:gd name="connsiteX573" fmla="*/ 2390608 w 5456977"/>
                <a:gd name="connsiteY573" fmla="*/ 3927654 h 4578213"/>
                <a:gd name="connsiteX574" fmla="*/ 2392310 w 5456977"/>
                <a:gd name="connsiteY574" fmla="*/ 3927197 h 4578213"/>
                <a:gd name="connsiteX575" fmla="*/ 2391676 w 5456977"/>
                <a:gd name="connsiteY575" fmla="*/ 3926419 h 4578213"/>
                <a:gd name="connsiteX576" fmla="*/ 2393230 w 5456977"/>
                <a:gd name="connsiteY576" fmla="*/ 3926078 h 4578213"/>
                <a:gd name="connsiteX577" fmla="*/ 2396576 w 5456977"/>
                <a:gd name="connsiteY577" fmla="*/ 3922053 h 4578213"/>
                <a:gd name="connsiteX578" fmla="*/ 2609452 w 5456977"/>
                <a:gd name="connsiteY578" fmla="*/ 3920261 h 4578213"/>
                <a:gd name="connsiteX579" fmla="*/ 2611268 w 5456977"/>
                <a:gd name="connsiteY579" fmla="*/ 3933431 h 4578213"/>
                <a:gd name="connsiteX580" fmla="*/ 2607762 w 5456977"/>
                <a:gd name="connsiteY580" fmla="*/ 3944038 h 4578213"/>
                <a:gd name="connsiteX581" fmla="*/ 2608242 w 5456977"/>
                <a:gd name="connsiteY581" fmla="*/ 3932998 h 4578213"/>
                <a:gd name="connsiteX582" fmla="*/ 2609452 w 5456977"/>
                <a:gd name="connsiteY582" fmla="*/ 3920261 h 4578213"/>
                <a:gd name="connsiteX583" fmla="*/ 1690712 w 5456977"/>
                <a:gd name="connsiteY583" fmla="*/ 3920131 h 4578213"/>
                <a:gd name="connsiteX584" fmla="*/ 1689535 w 5456977"/>
                <a:gd name="connsiteY584" fmla="*/ 3935274 h 4578213"/>
                <a:gd name="connsiteX585" fmla="*/ 1683034 w 5456977"/>
                <a:gd name="connsiteY585" fmla="*/ 3947855 h 4578213"/>
                <a:gd name="connsiteX586" fmla="*/ 1684986 w 5456977"/>
                <a:gd name="connsiteY586" fmla="*/ 3943330 h 4578213"/>
                <a:gd name="connsiteX587" fmla="*/ 1683797 w 5456977"/>
                <a:gd name="connsiteY587" fmla="*/ 3929950 h 4578213"/>
                <a:gd name="connsiteX588" fmla="*/ 1684746 w 5456977"/>
                <a:gd name="connsiteY588" fmla="*/ 3925733 h 4578213"/>
                <a:gd name="connsiteX589" fmla="*/ 1686449 w 5456977"/>
                <a:gd name="connsiteY589" fmla="*/ 3925276 h 4578213"/>
                <a:gd name="connsiteX590" fmla="*/ 1685815 w 5456977"/>
                <a:gd name="connsiteY590" fmla="*/ 3924497 h 4578213"/>
                <a:gd name="connsiteX591" fmla="*/ 1687369 w 5456977"/>
                <a:gd name="connsiteY591" fmla="*/ 3924156 h 4578213"/>
                <a:gd name="connsiteX592" fmla="*/ 1690712 w 5456977"/>
                <a:gd name="connsiteY592" fmla="*/ 3920131 h 4578213"/>
                <a:gd name="connsiteX593" fmla="*/ 2297681 w 5456977"/>
                <a:gd name="connsiteY593" fmla="*/ 3916329 h 4578213"/>
                <a:gd name="connsiteX594" fmla="*/ 2287216 w 5456977"/>
                <a:gd name="connsiteY594" fmla="*/ 3928220 h 4578213"/>
                <a:gd name="connsiteX595" fmla="*/ 2279424 w 5456977"/>
                <a:gd name="connsiteY595" fmla="*/ 3944057 h 4578213"/>
                <a:gd name="connsiteX596" fmla="*/ 2291634 w 5456977"/>
                <a:gd name="connsiteY596" fmla="*/ 3930184 h 4578213"/>
                <a:gd name="connsiteX597" fmla="*/ 2296582 w 5456977"/>
                <a:gd name="connsiteY597" fmla="*/ 3923250 h 4578213"/>
                <a:gd name="connsiteX598" fmla="*/ 2297681 w 5456977"/>
                <a:gd name="connsiteY598" fmla="*/ 3916329 h 4578213"/>
                <a:gd name="connsiteX599" fmla="*/ 2492673 w 5456977"/>
                <a:gd name="connsiteY599" fmla="*/ 3878152 h 4578213"/>
                <a:gd name="connsiteX600" fmla="*/ 2489388 w 5456977"/>
                <a:gd name="connsiteY600" fmla="*/ 3895695 h 4578213"/>
                <a:gd name="connsiteX601" fmla="*/ 2486102 w 5456977"/>
                <a:gd name="connsiteY601" fmla="*/ 3913239 h 4578213"/>
                <a:gd name="connsiteX602" fmla="*/ 2486359 w 5456977"/>
                <a:gd name="connsiteY602" fmla="*/ 3895263 h 4578213"/>
                <a:gd name="connsiteX603" fmla="*/ 2492673 w 5456977"/>
                <a:gd name="connsiteY603" fmla="*/ 3878152 h 4578213"/>
                <a:gd name="connsiteX604" fmla="*/ 1406044 w 5456977"/>
                <a:gd name="connsiteY604" fmla="*/ 3874621 h 4578213"/>
                <a:gd name="connsiteX605" fmla="*/ 1404938 w 5456977"/>
                <a:gd name="connsiteY605" fmla="*/ 3886959 h 4578213"/>
                <a:gd name="connsiteX606" fmla="*/ 1402797 w 5456977"/>
                <a:gd name="connsiteY606" fmla="*/ 3885866 h 4578213"/>
                <a:gd name="connsiteX607" fmla="*/ 1406044 w 5456977"/>
                <a:gd name="connsiteY607" fmla="*/ 3874621 h 4578213"/>
                <a:gd name="connsiteX608" fmla="*/ 1732010 w 5456977"/>
                <a:gd name="connsiteY608" fmla="*/ 3872909 h 4578213"/>
                <a:gd name="connsiteX609" fmla="*/ 1730711 w 5456977"/>
                <a:gd name="connsiteY609" fmla="*/ 3888335 h 4578213"/>
                <a:gd name="connsiteX610" fmla="*/ 1723355 w 5456977"/>
                <a:gd name="connsiteY610" fmla="*/ 3902894 h 4578213"/>
                <a:gd name="connsiteX611" fmla="*/ 1726951 w 5456977"/>
                <a:gd name="connsiteY611" fmla="*/ 3889599 h 4578213"/>
                <a:gd name="connsiteX612" fmla="*/ 1732010 w 5456977"/>
                <a:gd name="connsiteY612" fmla="*/ 3872909 h 4578213"/>
                <a:gd name="connsiteX613" fmla="*/ 2315036 w 5456977"/>
                <a:gd name="connsiteY613" fmla="*/ 3872040 h 4578213"/>
                <a:gd name="connsiteX614" fmla="*/ 2281421 w 5456977"/>
                <a:gd name="connsiteY614" fmla="*/ 3921884 h 4578213"/>
                <a:gd name="connsiteX615" fmla="*/ 2274490 w 5456977"/>
                <a:gd name="connsiteY615" fmla="*/ 3932262 h 4578213"/>
                <a:gd name="connsiteX616" fmla="*/ 2278538 w 5456977"/>
                <a:gd name="connsiteY616" fmla="*/ 3927703 h 4578213"/>
                <a:gd name="connsiteX617" fmla="*/ 2287571 w 5456977"/>
                <a:gd name="connsiteY617" fmla="*/ 3915455 h 4578213"/>
                <a:gd name="connsiteX618" fmla="*/ 2304682 w 5456977"/>
                <a:gd name="connsiteY618" fmla="*/ 3893250 h 4578213"/>
                <a:gd name="connsiteX619" fmla="*/ 2299171 w 5456977"/>
                <a:gd name="connsiteY619" fmla="*/ 3905620 h 4578213"/>
                <a:gd name="connsiteX620" fmla="*/ 2291249 w 5456977"/>
                <a:gd name="connsiteY620" fmla="*/ 3918984 h 4578213"/>
                <a:gd name="connsiteX621" fmla="*/ 2314150 w 5456977"/>
                <a:gd name="connsiteY621" fmla="*/ 3894943 h 4578213"/>
                <a:gd name="connsiteX622" fmla="*/ 2323384 w 5456977"/>
                <a:gd name="connsiteY622" fmla="*/ 3873159 h 4578213"/>
                <a:gd name="connsiteX623" fmla="*/ 2316118 w 5456977"/>
                <a:gd name="connsiteY623" fmla="*/ 3885030 h 4578213"/>
                <a:gd name="connsiteX624" fmla="*/ 2309585 w 5456977"/>
                <a:gd name="connsiteY624" fmla="*/ 3895203 h 4578213"/>
                <a:gd name="connsiteX625" fmla="*/ 2460586 w 5456977"/>
                <a:gd name="connsiteY625" fmla="*/ 3866096 h 4578213"/>
                <a:gd name="connsiteX626" fmla="*/ 2464165 w 5456977"/>
                <a:gd name="connsiteY626" fmla="*/ 3868480 h 4578213"/>
                <a:gd name="connsiteX627" fmla="*/ 2460085 w 5456977"/>
                <a:gd name="connsiteY627" fmla="*/ 3868943 h 4578213"/>
                <a:gd name="connsiteX628" fmla="*/ 1869850 w 5456977"/>
                <a:gd name="connsiteY628" fmla="*/ 3861396 h 4578213"/>
                <a:gd name="connsiteX629" fmla="*/ 1868638 w 5456977"/>
                <a:gd name="connsiteY629" fmla="*/ 3874132 h 4578213"/>
                <a:gd name="connsiteX630" fmla="*/ 1868160 w 5456977"/>
                <a:gd name="connsiteY630" fmla="*/ 3885173 h 4578213"/>
                <a:gd name="connsiteX631" fmla="*/ 1870808 w 5456977"/>
                <a:gd name="connsiteY631" fmla="*/ 3883225 h 4578213"/>
                <a:gd name="connsiteX632" fmla="*/ 1872846 w 5456977"/>
                <a:gd name="connsiteY632" fmla="*/ 3878037 h 4578213"/>
                <a:gd name="connsiteX633" fmla="*/ 1875970 w 5456977"/>
                <a:gd name="connsiteY633" fmla="*/ 3867076 h 4578213"/>
                <a:gd name="connsiteX634" fmla="*/ 1872128 w 5456977"/>
                <a:gd name="connsiteY634" fmla="*/ 3862323 h 4578213"/>
                <a:gd name="connsiteX635" fmla="*/ 1869850 w 5456977"/>
                <a:gd name="connsiteY635" fmla="*/ 3861396 h 4578213"/>
                <a:gd name="connsiteX636" fmla="*/ 1878900 w 5456977"/>
                <a:gd name="connsiteY636" fmla="*/ 3860289 h 4578213"/>
                <a:gd name="connsiteX637" fmla="*/ 1875564 w 5456977"/>
                <a:gd name="connsiteY637" fmla="*/ 3874222 h 4578213"/>
                <a:gd name="connsiteX638" fmla="*/ 1878185 w 5456977"/>
                <a:gd name="connsiteY638" fmla="*/ 3881803 h 4578213"/>
                <a:gd name="connsiteX639" fmla="*/ 1879691 w 5456977"/>
                <a:gd name="connsiteY639" fmla="*/ 3872111 h 4578213"/>
                <a:gd name="connsiteX640" fmla="*/ 1878900 w 5456977"/>
                <a:gd name="connsiteY640" fmla="*/ 3860289 h 4578213"/>
                <a:gd name="connsiteX641" fmla="*/ 2618691 w 5456977"/>
                <a:gd name="connsiteY641" fmla="*/ 3859136 h 4578213"/>
                <a:gd name="connsiteX642" fmla="*/ 2617390 w 5456977"/>
                <a:gd name="connsiteY642" fmla="*/ 3874562 h 4578213"/>
                <a:gd name="connsiteX643" fmla="*/ 2610035 w 5456977"/>
                <a:gd name="connsiteY643" fmla="*/ 3889122 h 4578213"/>
                <a:gd name="connsiteX644" fmla="*/ 2613631 w 5456977"/>
                <a:gd name="connsiteY644" fmla="*/ 3875827 h 4578213"/>
                <a:gd name="connsiteX645" fmla="*/ 2618691 w 5456977"/>
                <a:gd name="connsiteY645" fmla="*/ 3859136 h 4578213"/>
                <a:gd name="connsiteX646" fmla="*/ 2504954 w 5456977"/>
                <a:gd name="connsiteY646" fmla="*/ 3857292 h 4578213"/>
                <a:gd name="connsiteX647" fmla="*/ 2502568 w 5456977"/>
                <a:gd name="connsiteY647" fmla="*/ 3865156 h 4578213"/>
                <a:gd name="connsiteX648" fmla="*/ 2504854 w 5456977"/>
                <a:gd name="connsiteY648" fmla="*/ 3857376 h 4578213"/>
                <a:gd name="connsiteX649" fmla="*/ 2756529 w 5456977"/>
                <a:gd name="connsiteY649" fmla="*/ 3847625 h 4578213"/>
                <a:gd name="connsiteX650" fmla="*/ 2755318 w 5456977"/>
                <a:gd name="connsiteY650" fmla="*/ 3860360 h 4578213"/>
                <a:gd name="connsiteX651" fmla="*/ 2754839 w 5456977"/>
                <a:gd name="connsiteY651" fmla="*/ 3871400 h 4578213"/>
                <a:gd name="connsiteX652" fmla="*/ 2757488 w 5456977"/>
                <a:gd name="connsiteY652" fmla="*/ 3869452 h 4578213"/>
                <a:gd name="connsiteX653" fmla="*/ 2759526 w 5456977"/>
                <a:gd name="connsiteY653" fmla="*/ 3864264 h 4578213"/>
                <a:gd name="connsiteX654" fmla="*/ 2762649 w 5456977"/>
                <a:gd name="connsiteY654" fmla="*/ 3853302 h 4578213"/>
                <a:gd name="connsiteX655" fmla="*/ 2758809 w 5456977"/>
                <a:gd name="connsiteY655" fmla="*/ 3848550 h 4578213"/>
                <a:gd name="connsiteX656" fmla="*/ 2756529 w 5456977"/>
                <a:gd name="connsiteY656" fmla="*/ 3847625 h 4578213"/>
                <a:gd name="connsiteX657" fmla="*/ 2765580 w 5456977"/>
                <a:gd name="connsiteY657" fmla="*/ 3846516 h 4578213"/>
                <a:gd name="connsiteX658" fmla="*/ 2762244 w 5456977"/>
                <a:gd name="connsiteY658" fmla="*/ 3860450 h 4578213"/>
                <a:gd name="connsiteX659" fmla="*/ 2764865 w 5456977"/>
                <a:gd name="connsiteY659" fmla="*/ 3868031 h 4578213"/>
                <a:gd name="connsiteX660" fmla="*/ 2766371 w 5456977"/>
                <a:gd name="connsiteY660" fmla="*/ 3858339 h 4578213"/>
                <a:gd name="connsiteX661" fmla="*/ 2765580 w 5456977"/>
                <a:gd name="connsiteY661" fmla="*/ 3846516 h 4578213"/>
                <a:gd name="connsiteX662" fmla="*/ 2462610 w 5456977"/>
                <a:gd name="connsiteY662" fmla="*/ 3835245 h 4578213"/>
                <a:gd name="connsiteX663" fmla="*/ 2462695 w 5456977"/>
                <a:gd name="connsiteY663" fmla="*/ 3837632 h 4578213"/>
                <a:gd name="connsiteX664" fmla="*/ 2462807 w 5456977"/>
                <a:gd name="connsiteY664" fmla="*/ 3840753 h 4578213"/>
                <a:gd name="connsiteX665" fmla="*/ 2460256 w 5456977"/>
                <a:gd name="connsiteY665" fmla="*/ 3848033 h 4578213"/>
                <a:gd name="connsiteX666" fmla="*/ 2459554 w 5456977"/>
                <a:gd name="connsiteY666" fmla="*/ 3854621 h 4578213"/>
                <a:gd name="connsiteX667" fmla="*/ 2459841 w 5456977"/>
                <a:gd name="connsiteY667" fmla="*/ 3856901 h 4578213"/>
                <a:gd name="connsiteX668" fmla="*/ 2458163 w 5456977"/>
                <a:gd name="connsiteY668" fmla="*/ 3858806 h 4578213"/>
                <a:gd name="connsiteX669" fmla="*/ 2456650 w 5456977"/>
                <a:gd name="connsiteY669" fmla="*/ 3863475 h 4578213"/>
                <a:gd name="connsiteX670" fmla="*/ 2459025 w 5456977"/>
                <a:gd name="connsiteY670" fmla="*/ 3865057 h 4578213"/>
                <a:gd name="connsiteX671" fmla="*/ 2458962 w 5456977"/>
                <a:gd name="connsiteY671" fmla="*/ 3866130 h 4578213"/>
                <a:gd name="connsiteX672" fmla="*/ 2459080 w 5456977"/>
                <a:gd name="connsiteY672" fmla="*/ 3867311 h 4578213"/>
                <a:gd name="connsiteX673" fmla="*/ 2458270 w 5456977"/>
                <a:gd name="connsiteY673" fmla="*/ 3869149 h 4578213"/>
                <a:gd name="connsiteX674" fmla="*/ 2454681 w 5456977"/>
                <a:gd name="connsiteY674" fmla="*/ 3869557 h 4578213"/>
                <a:gd name="connsiteX675" fmla="*/ 2453331 w 5456977"/>
                <a:gd name="connsiteY675" fmla="*/ 3873727 h 4578213"/>
                <a:gd name="connsiteX676" fmla="*/ 2451327 w 5456977"/>
                <a:gd name="connsiteY676" fmla="*/ 3874641 h 4578213"/>
                <a:gd name="connsiteX677" fmla="*/ 2452367 w 5456977"/>
                <a:gd name="connsiteY677" fmla="*/ 3871425 h 4578213"/>
                <a:gd name="connsiteX678" fmla="*/ 2446371 w 5456977"/>
                <a:gd name="connsiteY678" fmla="*/ 3878954 h 4578213"/>
                <a:gd name="connsiteX679" fmla="*/ 2440514 w 5456977"/>
                <a:gd name="connsiteY679" fmla="*/ 3888917 h 4578213"/>
                <a:gd name="connsiteX680" fmla="*/ 2434759 w 5456977"/>
                <a:gd name="connsiteY680" fmla="*/ 3892105 h 4578213"/>
                <a:gd name="connsiteX681" fmla="*/ 2444444 w 5456977"/>
                <a:gd name="connsiteY681" fmla="*/ 3869030 h 4578213"/>
                <a:gd name="connsiteX682" fmla="*/ 2454407 w 5456977"/>
                <a:gd name="connsiteY682" fmla="*/ 3861981 h 4578213"/>
                <a:gd name="connsiteX683" fmla="*/ 2455239 w 5456977"/>
                <a:gd name="connsiteY683" fmla="*/ 3862534 h 4578213"/>
                <a:gd name="connsiteX684" fmla="*/ 2459301 w 5456977"/>
                <a:gd name="connsiteY684" fmla="*/ 3849963 h 4578213"/>
                <a:gd name="connsiteX685" fmla="*/ 1749839 w 5456977"/>
                <a:gd name="connsiteY685" fmla="*/ 3828851 h 4578213"/>
                <a:gd name="connsiteX686" fmla="*/ 1747270 w 5456977"/>
                <a:gd name="connsiteY686" fmla="*/ 3831922 h 4578213"/>
                <a:gd name="connsiteX687" fmla="*/ 1747101 w 5456977"/>
                <a:gd name="connsiteY687" fmla="*/ 3837009 h 4578213"/>
                <a:gd name="connsiteX688" fmla="*/ 2697635 w 5456977"/>
                <a:gd name="connsiteY688" fmla="*/ 3828370 h 4578213"/>
                <a:gd name="connsiteX689" fmla="*/ 2697744 w 5456977"/>
                <a:gd name="connsiteY689" fmla="*/ 3830602 h 4578213"/>
                <a:gd name="connsiteX690" fmla="*/ 2695979 w 5456977"/>
                <a:gd name="connsiteY690" fmla="*/ 3834709 h 4578213"/>
                <a:gd name="connsiteX691" fmla="*/ 2695512 w 5456977"/>
                <a:gd name="connsiteY691" fmla="*/ 3839100 h 4578213"/>
                <a:gd name="connsiteX692" fmla="*/ 2693885 w 5456977"/>
                <a:gd name="connsiteY692" fmla="*/ 3846035 h 4578213"/>
                <a:gd name="connsiteX693" fmla="*/ 2693418 w 5456977"/>
                <a:gd name="connsiteY693" fmla="*/ 3850427 h 4578213"/>
                <a:gd name="connsiteX694" fmla="*/ 2691679 w 5456977"/>
                <a:gd name="connsiteY694" fmla="*/ 3854240 h 4578213"/>
                <a:gd name="connsiteX695" fmla="*/ 2690398 w 5456977"/>
                <a:gd name="connsiteY695" fmla="*/ 3862099 h 4578213"/>
                <a:gd name="connsiteX696" fmla="*/ 2687845 w 5456977"/>
                <a:gd name="connsiteY696" fmla="*/ 3869379 h 4578213"/>
                <a:gd name="connsiteX697" fmla="*/ 2688069 w 5456977"/>
                <a:gd name="connsiteY697" fmla="*/ 3875622 h 4578213"/>
                <a:gd name="connsiteX698" fmla="*/ 2688181 w 5456977"/>
                <a:gd name="connsiteY698" fmla="*/ 3878743 h 4578213"/>
                <a:gd name="connsiteX699" fmla="*/ 2685629 w 5456977"/>
                <a:gd name="connsiteY699" fmla="*/ 3886023 h 4578213"/>
                <a:gd name="connsiteX700" fmla="*/ 2684928 w 5456977"/>
                <a:gd name="connsiteY700" fmla="*/ 3892612 h 4578213"/>
                <a:gd name="connsiteX701" fmla="*/ 2684571 w 5456977"/>
                <a:gd name="connsiteY701" fmla="*/ 3900125 h 4578213"/>
                <a:gd name="connsiteX702" fmla="*/ 2682711 w 5456977"/>
                <a:gd name="connsiteY702" fmla="*/ 3909254 h 4578213"/>
                <a:gd name="connsiteX703" fmla="*/ 2682356 w 5456977"/>
                <a:gd name="connsiteY703" fmla="*/ 3916769 h 4578213"/>
                <a:gd name="connsiteX704" fmla="*/ 2681542 w 5456977"/>
                <a:gd name="connsiteY704" fmla="*/ 3920236 h 4578213"/>
                <a:gd name="connsiteX705" fmla="*/ 2681509 w 5456977"/>
                <a:gd name="connsiteY705" fmla="*/ 3920578 h 4578213"/>
                <a:gd name="connsiteX706" fmla="*/ 2672222 w 5456977"/>
                <a:gd name="connsiteY706" fmla="*/ 3943648 h 4578213"/>
                <a:gd name="connsiteX707" fmla="*/ 2671315 w 5456977"/>
                <a:gd name="connsiteY707" fmla="*/ 3923404 h 4578213"/>
                <a:gd name="connsiteX708" fmla="*/ 2678663 w 5456977"/>
                <a:gd name="connsiteY708" fmla="*/ 3898936 h 4578213"/>
                <a:gd name="connsiteX709" fmla="*/ 2666815 w 5456977"/>
                <a:gd name="connsiteY709" fmla="*/ 3916456 h 4578213"/>
                <a:gd name="connsiteX710" fmla="*/ 2684868 w 5456977"/>
                <a:gd name="connsiteY710" fmla="*/ 3864697 h 4578213"/>
                <a:gd name="connsiteX711" fmla="*/ 2700039 w 5456977"/>
                <a:gd name="connsiteY711" fmla="*/ 3821528 h 4578213"/>
                <a:gd name="connsiteX712" fmla="*/ 2699659 w 5456977"/>
                <a:gd name="connsiteY712" fmla="*/ 3824839 h 4578213"/>
                <a:gd name="connsiteX713" fmla="*/ 2698084 w 5456977"/>
                <a:gd name="connsiteY713" fmla="*/ 3827090 h 4578213"/>
                <a:gd name="connsiteX714" fmla="*/ 2703493 w 5456977"/>
                <a:gd name="connsiteY714" fmla="*/ 3811940 h 4578213"/>
                <a:gd name="connsiteX715" fmla="*/ 2701897 w 5456977"/>
                <a:gd name="connsiteY715" fmla="*/ 3816681 h 4578213"/>
                <a:gd name="connsiteX716" fmla="*/ 2701224 w 5456977"/>
                <a:gd name="connsiteY716" fmla="*/ 3818155 h 4578213"/>
                <a:gd name="connsiteX717" fmla="*/ 2703395 w 5456977"/>
                <a:gd name="connsiteY717" fmla="*/ 3811981 h 4578213"/>
                <a:gd name="connsiteX718" fmla="*/ 1567897 w 5456977"/>
                <a:gd name="connsiteY718" fmla="*/ 3777677 h 4578213"/>
                <a:gd name="connsiteX719" fmla="*/ 1570788 w 5456977"/>
                <a:gd name="connsiteY719" fmla="*/ 3795804 h 4578213"/>
                <a:gd name="connsiteX720" fmla="*/ 1566993 w 5456977"/>
                <a:gd name="connsiteY720" fmla="*/ 3804905 h 4578213"/>
                <a:gd name="connsiteX721" fmla="*/ 1562301 w 5456977"/>
                <a:gd name="connsiteY721" fmla="*/ 3810502 h 4578213"/>
                <a:gd name="connsiteX722" fmla="*/ 1562803 w 5456977"/>
                <a:gd name="connsiteY722" fmla="*/ 3791959 h 4578213"/>
                <a:gd name="connsiteX723" fmla="*/ 1567897 w 5456977"/>
                <a:gd name="connsiteY723" fmla="*/ 3777677 h 4578213"/>
                <a:gd name="connsiteX724" fmla="*/ 1594071 w 5456977"/>
                <a:gd name="connsiteY724" fmla="*/ 3776616 h 4578213"/>
                <a:gd name="connsiteX725" fmla="*/ 1595050 w 5456977"/>
                <a:gd name="connsiteY725" fmla="*/ 3792968 h 4578213"/>
                <a:gd name="connsiteX726" fmla="*/ 1591536 w 5456977"/>
                <a:gd name="connsiteY726" fmla="*/ 3812280 h 4578213"/>
                <a:gd name="connsiteX727" fmla="*/ 1590923 w 5456977"/>
                <a:gd name="connsiteY727" fmla="*/ 3795078 h 4578213"/>
                <a:gd name="connsiteX728" fmla="*/ 1594071 w 5456977"/>
                <a:gd name="connsiteY728" fmla="*/ 3776616 h 4578213"/>
                <a:gd name="connsiteX729" fmla="*/ 1561776 w 5456977"/>
                <a:gd name="connsiteY729" fmla="*/ 3771998 h 4578213"/>
                <a:gd name="connsiteX730" fmla="*/ 1559822 w 5456977"/>
                <a:gd name="connsiteY730" fmla="*/ 3776522 h 4578213"/>
                <a:gd name="connsiteX731" fmla="*/ 1559485 w 5456977"/>
                <a:gd name="connsiteY731" fmla="*/ 3773007 h 4578213"/>
                <a:gd name="connsiteX732" fmla="*/ 1602631 w 5456977"/>
                <a:gd name="connsiteY732" fmla="*/ 3758025 h 4578213"/>
                <a:gd name="connsiteX733" fmla="*/ 1603122 w 5456977"/>
                <a:gd name="connsiteY733" fmla="*/ 3775508 h 4578213"/>
                <a:gd name="connsiteX734" fmla="*/ 1601169 w 5456977"/>
                <a:gd name="connsiteY734" fmla="*/ 3780033 h 4578213"/>
                <a:gd name="connsiteX735" fmla="*/ 1602631 w 5456977"/>
                <a:gd name="connsiteY735" fmla="*/ 3758025 h 4578213"/>
                <a:gd name="connsiteX736" fmla="*/ 1557476 w 5456977"/>
                <a:gd name="connsiteY736" fmla="*/ 3752168 h 4578213"/>
                <a:gd name="connsiteX737" fmla="*/ 1558649 w 5456977"/>
                <a:gd name="connsiteY737" fmla="*/ 3764345 h 4578213"/>
                <a:gd name="connsiteX738" fmla="*/ 1559485 w 5456977"/>
                <a:gd name="connsiteY738" fmla="*/ 3773007 h 4578213"/>
                <a:gd name="connsiteX739" fmla="*/ 1557146 w 5456977"/>
                <a:gd name="connsiteY739" fmla="*/ 3774037 h 4578213"/>
                <a:gd name="connsiteX740" fmla="*/ 1554810 w 5456977"/>
                <a:gd name="connsiteY740" fmla="*/ 3778207 h 4578213"/>
                <a:gd name="connsiteX741" fmla="*/ 1555045 w 5456977"/>
                <a:gd name="connsiteY741" fmla="*/ 3767732 h 4578213"/>
                <a:gd name="connsiteX742" fmla="*/ 1557476 w 5456977"/>
                <a:gd name="connsiteY742" fmla="*/ 3752168 h 4578213"/>
                <a:gd name="connsiteX743" fmla="*/ 1552015 w 5456977"/>
                <a:gd name="connsiteY743" fmla="*/ 3730679 h 4578213"/>
                <a:gd name="connsiteX744" fmla="*/ 1552367 w 5456977"/>
                <a:gd name="connsiteY744" fmla="*/ 3747242 h 4578213"/>
                <a:gd name="connsiteX745" fmla="*/ 1544466 w 5456977"/>
                <a:gd name="connsiteY745" fmla="*/ 3768028 h 4578213"/>
                <a:gd name="connsiteX746" fmla="*/ 1547508 w 5456977"/>
                <a:gd name="connsiteY746" fmla="*/ 3751050 h 4578213"/>
                <a:gd name="connsiteX747" fmla="*/ 1552015 w 5456977"/>
                <a:gd name="connsiteY747" fmla="*/ 3730679 h 4578213"/>
                <a:gd name="connsiteX748" fmla="*/ 1664666 w 5456977"/>
                <a:gd name="connsiteY748" fmla="*/ 3726477 h 4578213"/>
                <a:gd name="connsiteX749" fmla="*/ 1663025 w 5456977"/>
                <a:gd name="connsiteY749" fmla="*/ 3727331 h 4578213"/>
                <a:gd name="connsiteX750" fmla="*/ 1658982 w 5456977"/>
                <a:gd name="connsiteY750" fmla="*/ 3735460 h 4578213"/>
                <a:gd name="connsiteX751" fmla="*/ 1652457 w 5456977"/>
                <a:gd name="connsiteY751" fmla="*/ 3755543 h 4578213"/>
                <a:gd name="connsiteX752" fmla="*/ 1647397 w 5456977"/>
                <a:gd name="connsiteY752" fmla="*/ 3772231 h 4578213"/>
                <a:gd name="connsiteX753" fmla="*/ 1649830 w 5456977"/>
                <a:gd name="connsiteY753" fmla="*/ 3775282 h 4578213"/>
                <a:gd name="connsiteX754" fmla="*/ 1651433 w 5456977"/>
                <a:gd name="connsiteY754" fmla="*/ 3772809 h 4578213"/>
                <a:gd name="connsiteX755" fmla="*/ 1656625 w 5456977"/>
                <a:gd name="connsiteY755" fmla="*/ 3763419 h 4578213"/>
                <a:gd name="connsiteX756" fmla="*/ 1658985 w 5456977"/>
                <a:gd name="connsiteY756" fmla="*/ 3754074 h 4578213"/>
                <a:gd name="connsiteX757" fmla="*/ 1664971 w 5456977"/>
                <a:gd name="connsiteY757" fmla="*/ 3731512 h 4578213"/>
                <a:gd name="connsiteX758" fmla="*/ 1664666 w 5456977"/>
                <a:gd name="connsiteY758" fmla="*/ 3726477 h 4578213"/>
                <a:gd name="connsiteX759" fmla="*/ 1625917 w 5456977"/>
                <a:gd name="connsiteY759" fmla="*/ 3717110 h 4578213"/>
                <a:gd name="connsiteX760" fmla="*/ 1626707 w 5456977"/>
                <a:gd name="connsiteY760" fmla="*/ 3718815 h 4578213"/>
                <a:gd name="connsiteX761" fmla="*/ 1626555 w 5456977"/>
                <a:gd name="connsiteY761" fmla="*/ 3721216 h 4578213"/>
                <a:gd name="connsiteX762" fmla="*/ 1625917 w 5456977"/>
                <a:gd name="connsiteY762" fmla="*/ 3717110 h 4578213"/>
                <a:gd name="connsiteX763" fmla="*/ 1599273 w 5456977"/>
                <a:gd name="connsiteY763" fmla="*/ 3714913 h 4578213"/>
                <a:gd name="connsiteX764" fmla="*/ 1602277 w 5456977"/>
                <a:gd name="connsiteY764" fmla="*/ 3722848 h 4578213"/>
                <a:gd name="connsiteX765" fmla="*/ 1604549 w 5456977"/>
                <a:gd name="connsiteY765" fmla="*/ 3732480 h 4578213"/>
                <a:gd name="connsiteX766" fmla="*/ 1600756 w 5456977"/>
                <a:gd name="connsiteY766" fmla="*/ 3731337 h 4578213"/>
                <a:gd name="connsiteX767" fmla="*/ 1598428 w 5456977"/>
                <a:gd name="connsiteY767" fmla="*/ 3726801 h 4578213"/>
                <a:gd name="connsiteX768" fmla="*/ 1598850 w 5456977"/>
                <a:gd name="connsiteY768" fmla="*/ 3720858 h 4578213"/>
                <a:gd name="connsiteX769" fmla="*/ 1599273 w 5456977"/>
                <a:gd name="connsiteY769" fmla="*/ 3714913 h 4578213"/>
                <a:gd name="connsiteX770" fmla="*/ 1456818 w 5456977"/>
                <a:gd name="connsiteY770" fmla="*/ 3693048 h 4578213"/>
                <a:gd name="connsiteX771" fmla="*/ 1457692 w 5456977"/>
                <a:gd name="connsiteY771" fmla="*/ 3710887 h 4578213"/>
                <a:gd name="connsiteX772" fmla="*/ 1447186 w 5456977"/>
                <a:gd name="connsiteY772" fmla="*/ 3725297 h 4578213"/>
                <a:gd name="connsiteX773" fmla="*/ 1451221 w 5456977"/>
                <a:gd name="connsiteY773" fmla="*/ 3707259 h 4578213"/>
                <a:gd name="connsiteX774" fmla="*/ 1456818 w 5456977"/>
                <a:gd name="connsiteY774" fmla="*/ 3693048 h 4578213"/>
                <a:gd name="connsiteX775" fmla="*/ 1462993 w 5456977"/>
                <a:gd name="connsiteY775" fmla="*/ 3693024 h 4578213"/>
                <a:gd name="connsiteX776" fmla="*/ 1464808 w 5456977"/>
                <a:gd name="connsiteY776" fmla="*/ 3706193 h 4578213"/>
                <a:gd name="connsiteX777" fmla="*/ 1461303 w 5456977"/>
                <a:gd name="connsiteY777" fmla="*/ 3716800 h 4578213"/>
                <a:gd name="connsiteX778" fmla="*/ 1461782 w 5456977"/>
                <a:gd name="connsiteY778" fmla="*/ 3705760 h 4578213"/>
                <a:gd name="connsiteX779" fmla="*/ 1462993 w 5456977"/>
                <a:gd name="connsiteY779" fmla="*/ 3693024 h 4578213"/>
                <a:gd name="connsiteX780" fmla="*/ 1472231 w 5456977"/>
                <a:gd name="connsiteY780" fmla="*/ 3631899 h 4578213"/>
                <a:gd name="connsiteX781" fmla="*/ 1470930 w 5456977"/>
                <a:gd name="connsiteY781" fmla="*/ 3647325 h 4578213"/>
                <a:gd name="connsiteX782" fmla="*/ 1463575 w 5456977"/>
                <a:gd name="connsiteY782" fmla="*/ 3661884 h 4578213"/>
                <a:gd name="connsiteX783" fmla="*/ 1467170 w 5456977"/>
                <a:gd name="connsiteY783" fmla="*/ 3648588 h 4578213"/>
                <a:gd name="connsiteX784" fmla="*/ 1472231 w 5456977"/>
                <a:gd name="connsiteY784" fmla="*/ 3631899 h 4578213"/>
                <a:gd name="connsiteX785" fmla="*/ 1610070 w 5456977"/>
                <a:gd name="connsiteY785" fmla="*/ 3620386 h 4578213"/>
                <a:gd name="connsiteX786" fmla="*/ 1609675 w 5456977"/>
                <a:gd name="connsiteY786" fmla="*/ 3624537 h 4578213"/>
                <a:gd name="connsiteX787" fmla="*/ 1611968 w 5456977"/>
                <a:gd name="connsiteY787" fmla="*/ 3621564 h 4578213"/>
                <a:gd name="connsiteX788" fmla="*/ 1612488 w 5456977"/>
                <a:gd name="connsiteY788" fmla="*/ 3627344 h 4578213"/>
                <a:gd name="connsiteX789" fmla="*/ 1609577 w 5456977"/>
                <a:gd name="connsiteY789" fmla="*/ 3630831 h 4578213"/>
                <a:gd name="connsiteX790" fmla="*/ 1608985 w 5456977"/>
                <a:gd name="connsiteY790" fmla="*/ 3631796 h 4578213"/>
                <a:gd name="connsiteX791" fmla="*/ 1608859 w 5456977"/>
                <a:gd name="connsiteY791" fmla="*/ 3633123 h 4578213"/>
                <a:gd name="connsiteX792" fmla="*/ 1608380 w 5456977"/>
                <a:gd name="connsiteY792" fmla="*/ 3644162 h 4578213"/>
                <a:gd name="connsiteX793" fmla="*/ 1611028 w 5456977"/>
                <a:gd name="connsiteY793" fmla="*/ 3642214 h 4578213"/>
                <a:gd name="connsiteX794" fmla="*/ 1613066 w 5456977"/>
                <a:gd name="connsiteY794" fmla="*/ 3637026 h 4578213"/>
                <a:gd name="connsiteX795" fmla="*/ 1616191 w 5456977"/>
                <a:gd name="connsiteY795" fmla="*/ 3626065 h 4578213"/>
                <a:gd name="connsiteX796" fmla="*/ 1612348 w 5456977"/>
                <a:gd name="connsiteY796" fmla="*/ 3621312 h 4578213"/>
                <a:gd name="connsiteX797" fmla="*/ 1610070 w 5456977"/>
                <a:gd name="connsiteY797" fmla="*/ 3620386 h 4578213"/>
                <a:gd name="connsiteX798" fmla="*/ 1619120 w 5456977"/>
                <a:gd name="connsiteY798" fmla="*/ 3619278 h 4578213"/>
                <a:gd name="connsiteX799" fmla="*/ 1615784 w 5456977"/>
                <a:gd name="connsiteY799" fmla="*/ 3633212 h 4578213"/>
                <a:gd name="connsiteX800" fmla="*/ 1618405 w 5456977"/>
                <a:gd name="connsiteY800" fmla="*/ 3640791 h 4578213"/>
                <a:gd name="connsiteX801" fmla="*/ 1619910 w 5456977"/>
                <a:gd name="connsiteY801" fmla="*/ 3631099 h 4578213"/>
                <a:gd name="connsiteX802" fmla="*/ 1619120 w 5456977"/>
                <a:gd name="connsiteY802" fmla="*/ 3619278 h 4578213"/>
                <a:gd name="connsiteX803" fmla="*/ 2689761 w 5456977"/>
                <a:gd name="connsiteY803" fmla="*/ 3605103 h 4578213"/>
                <a:gd name="connsiteX804" fmla="*/ 2690863 w 5456977"/>
                <a:gd name="connsiteY804" fmla="*/ 3621174 h 4578213"/>
                <a:gd name="connsiteX805" fmla="*/ 2688202 w 5456977"/>
                <a:gd name="connsiteY805" fmla="*/ 3638505 h 4578213"/>
                <a:gd name="connsiteX806" fmla="*/ 2684440 w 5456977"/>
                <a:gd name="connsiteY806" fmla="*/ 3621156 h 4578213"/>
                <a:gd name="connsiteX807" fmla="*/ 2689761 w 5456977"/>
                <a:gd name="connsiteY807" fmla="*/ 3605103 h 4578213"/>
                <a:gd name="connsiteX808" fmla="*/ 1551525 w 5456977"/>
                <a:gd name="connsiteY808" fmla="*/ 3594072 h 4578213"/>
                <a:gd name="connsiteX809" fmla="*/ 1543426 w 5456977"/>
                <a:gd name="connsiteY809" fmla="*/ 3608454 h 4578213"/>
                <a:gd name="connsiteX810" fmla="*/ 1538822 w 5456977"/>
                <a:gd name="connsiteY810" fmla="*/ 3623572 h 4578213"/>
                <a:gd name="connsiteX811" fmla="*/ 1551045 w 5456977"/>
                <a:gd name="connsiteY811" fmla="*/ 3595139 h 4578213"/>
                <a:gd name="connsiteX812" fmla="*/ 2703823 w 5456977"/>
                <a:gd name="connsiteY812" fmla="*/ 3565688 h 4578213"/>
                <a:gd name="connsiteX813" fmla="*/ 2701767 w 5456977"/>
                <a:gd name="connsiteY813" fmla="*/ 3567046 h 4578213"/>
                <a:gd name="connsiteX814" fmla="*/ 2703693 w 5456977"/>
                <a:gd name="connsiteY814" fmla="*/ 3592684 h 4578213"/>
                <a:gd name="connsiteX815" fmla="*/ 2696443 w 5456977"/>
                <a:gd name="connsiteY815" fmla="*/ 3573364 h 4578213"/>
                <a:gd name="connsiteX816" fmla="*/ 2659296 w 5456977"/>
                <a:gd name="connsiteY816" fmla="*/ 3652800 h 4578213"/>
                <a:gd name="connsiteX817" fmla="*/ 2679341 w 5456977"/>
                <a:gd name="connsiteY817" fmla="*/ 3634420 h 4578213"/>
                <a:gd name="connsiteX818" fmla="*/ 2663082 w 5456977"/>
                <a:gd name="connsiteY818" fmla="*/ 3657680 h 4578213"/>
                <a:gd name="connsiteX819" fmla="*/ 2646822 w 5456977"/>
                <a:gd name="connsiteY819" fmla="*/ 3680940 h 4578213"/>
                <a:gd name="connsiteX820" fmla="*/ 2650180 w 5456977"/>
                <a:gd name="connsiteY820" fmla="*/ 3672295 h 4578213"/>
                <a:gd name="connsiteX821" fmla="*/ 2649167 w 5456977"/>
                <a:gd name="connsiteY821" fmla="*/ 3674463 h 4578213"/>
                <a:gd name="connsiteX822" fmla="*/ 2634565 w 5456977"/>
                <a:gd name="connsiteY822" fmla="*/ 3705651 h 4578213"/>
                <a:gd name="connsiteX823" fmla="*/ 2648310 w 5456977"/>
                <a:gd name="connsiteY823" fmla="*/ 3684045 h 4578213"/>
                <a:gd name="connsiteX824" fmla="*/ 2673155 w 5456977"/>
                <a:gd name="connsiteY824" fmla="*/ 3658508 h 4578213"/>
                <a:gd name="connsiteX825" fmla="*/ 2675050 w 5456977"/>
                <a:gd name="connsiteY825" fmla="*/ 3657031 h 4578213"/>
                <a:gd name="connsiteX826" fmla="*/ 2678176 w 5456977"/>
                <a:gd name="connsiteY826" fmla="*/ 3641875 h 4578213"/>
                <a:gd name="connsiteX827" fmla="*/ 2681271 w 5456977"/>
                <a:gd name="connsiteY827" fmla="*/ 3652185 h 4578213"/>
                <a:gd name="connsiteX828" fmla="*/ 2687797 w 5456977"/>
                <a:gd name="connsiteY828" fmla="*/ 3647102 h 4578213"/>
                <a:gd name="connsiteX829" fmla="*/ 2703752 w 5456977"/>
                <a:gd name="connsiteY829" fmla="*/ 3606203 h 4578213"/>
                <a:gd name="connsiteX830" fmla="*/ 1410310 w 5456977"/>
                <a:gd name="connsiteY830" fmla="*/ 3532684 h 4578213"/>
                <a:gd name="connsiteX831" fmla="*/ 1409202 w 5456977"/>
                <a:gd name="connsiteY831" fmla="*/ 3545023 h 4578213"/>
                <a:gd name="connsiteX832" fmla="*/ 1407064 w 5456977"/>
                <a:gd name="connsiteY832" fmla="*/ 3543930 h 4578213"/>
                <a:gd name="connsiteX833" fmla="*/ 1410310 w 5456977"/>
                <a:gd name="connsiteY833" fmla="*/ 3532684 h 4578213"/>
                <a:gd name="connsiteX834" fmla="*/ 405555 w 5456977"/>
                <a:gd name="connsiteY834" fmla="*/ 3503442 h 4578213"/>
                <a:gd name="connsiteX835" fmla="*/ 405908 w 5456977"/>
                <a:gd name="connsiteY835" fmla="*/ 3520004 h 4578213"/>
                <a:gd name="connsiteX836" fmla="*/ 398007 w 5456977"/>
                <a:gd name="connsiteY836" fmla="*/ 3540791 h 4578213"/>
                <a:gd name="connsiteX837" fmla="*/ 401049 w 5456977"/>
                <a:gd name="connsiteY837" fmla="*/ 3523813 h 4578213"/>
                <a:gd name="connsiteX838" fmla="*/ 405555 w 5456977"/>
                <a:gd name="connsiteY838" fmla="*/ 3503442 h 4578213"/>
                <a:gd name="connsiteX839" fmla="*/ 584625 w 5456977"/>
                <a:gd name="connsiteY839" fmla="*/ 3491669 h 4578213"/>
                <a:gd name="connsiteX840" fmla="*/ 589753 w 5456977"/>
                <a:gd name="connsiteY840" fmla="*/ 3493754 h 4578213"/>
                <a:gd name="connsiteX841" fmla="*/ 583845 w 5456977"/>
                <a:gd name="connsiteY841" fmla="*/ 3503717 h 4578213"/>
                <a:gd name="connsiteX842" fmla="*/ 582906 w 5456977"/>
                <a:gd name="connsiteY842" fmla="*/ 3511014 h 4578213"/>
                <a:gd name="connsiteX843" fmla="*/ 580965 w 5456977"/>
                <a:gd name="connsiteY843" fmla="*/ 3514114 h 4578213"/>
                <a:gd name="connsiteX844" fmla="*/ 581501 w 5456977"/>
                <a:gd name="connsiteY844" fmla="*/ 3497978 h 4578213"/>
                <a:gd name="connsiteX845" fmla="*/ 584625 w 5456977"/>
                <a:gd name="connsiteY845" fmla="*/ 3491669 h 4578213"/>
                <a:gd name="connsiteX846" fmla="*/ 1292235 w 5456977"/>
                <a:gd name="connsiteY846" fmla="*/ 3489669 h 4578213"/>
                <a:gd name="connsiteX847" fmla="*/ 1292587 w 5456977"/>
                <a:gd name="connsiteY847" fmla="*/ 3506231 h 4578213"/>
                <a:gd name="connsiteX848" fmla="*/ 1284686 w 5456977"/>
                <a:gd name="connsiteY848" fmla="*/ 3527018 h 4578213"/>
                <a:gd name="connsiteX849" fmla="*/ 1287729 w 5456977"/>
                <a:gd name="connsiteY849" fmla="*/ 3510040 h 4578213"/>
                <a:gd name="connsiteX850" fmla="*/ 1292235 w 5456977"/>
                <a:gd name="connsiteY850" fmla="*/ 3489669 h 4578213"/>
                <a:gd name="connsiteX851" fmla="*/ 2177167 w 5456977"/>
                <a:gd name="connsiteY851" fmla="*/ 3479818 h 4578213"/>
                <a:gd name="connsiteX852" fmla="*/ 2182294 w 5456977"/>
                <a:gd name="connsiteY852" fmla="*/ 3481903 h 4578213"/>
                <a:gd name="connsiteX853" fmla="*/ 2176386 w 5456977"/>
                <a:gd name="connsiteY853" fmla="*/ 3491867 h 4578213"/>
                <a:gd name="connsiteX854" fmla="*/ 2175448 w 5456977"/>
                <a:gd name="connsiteY854" fmla="*/ 3499163 h 4578213"/>
                <a:gd name="connsiteX855" fmla="*/ 2173508 w 5456977"/>
                <a:gd name="connsiteY855" fmla="*/ 3502261 h 4578213"/>
                <a:gd name="connsiteX856" fmla="*/ 2174042 w 5456977"/>
                <a:gd name="connsiteY856" fmla="*/ 3486127 h 4578213"/>
                <a:gd name="connsiteX857" fmla="*/ 2177167 w 5456977"/>
                <a:gd name="connsiteY857" fmla="*/ 3479818 h 4578213"/>
                <a:gd name="connsiteX858" fmla="*/ 1471304 w 5456977"/>
                <a:gd name="connsiteY858" fmla="*/ 3477896 h 4578213"/>
                <a:gd name="connsiteX859" fmla="*/ 1476432 w 5456977"/>
                <a:gd name="connsiteY859" fmla="*/ 3479981 h 4578213"/>
                <a:gd name="connsiteX860" fmla="*/ 1470525 w 5456977"/>
                <a:gd name="connsiteY860" fmla="*/ 3489945 h 4578213"/>
                <a:gd name="connsiteX861" fmla="*/ 1469585 w 5456977"/>
                <a:gd name="connsiteY861" fmla="*/ 3497241 h 4578213"/>
                <a:gd name="connsiteX862" fmla="*/ 1467645 w 5456977"/>
                <a:gd name="connsiteY862" fmla="*/ 3500341 h 4578213"/>
                <a:gd name="connsiteX863" fmla="*/ 1468180 w 5456977"/>
                <a:gd name="connsiteY863" fmla="*/ 3484207 h 4578213"/>
                <a:gd name="connsiteX864" fmla="*/ 1471304 w 5456977"/>
                <a:gd name="connsiteY864" fmla="*/ 3477896 h 4578213"/>
                <a:gd name="connsiteX865" fmla="*/ 310359 w 5456977"/>
                <a:gd name="connsiteY865" fmla="*/ 3465812 h 4578213"/>
                <a:gd name="connsiteX866" fmla="*/ 311232 w 5456977"/>
                <a:gd name="connsiteY866" fmla="*/ 3483649 h 4578213"/>
                <a:gd name="connsiteX867" fmla="*/ 300727 w 5456977"/>
                <a:gd name="connsiteY867" fmla="*/ 3498058 h 4578213"/>
                <a:gd name="connsiteX868" fmla="*/ 304761 w 5456977"/>
                <a:gd name="connsiteY868" fmla="*/ 3480022 h 4578213"/>
                <a:gd name="connsiteX869" fmla="*/ 310359 w 5456977"/>
                <a:gd name="connsiteY869" fmla="*/ 3465812 h 4578213"/>
                <a:gd name="connsiteX870" fmla="*/ 2616654 w 5456977"/>
                <a:gd name="connsiteY870" fmla="*/ 3454396 h 4578213"/>
                <a:gd name="connsiteX871" fmla="*/ 2616023 w 5456977"/>
                <a:gd name="connsiteY871" fmla="*/ 3455705 h 4578213"/>
                <a:gd name="connsiteX872" fmla="*/ 2611697 w 5456977"/>
                <a:gd name="connsiteY872" fmla="*/ 3460373 h 4578213"/>
                <a:gd name="connsiteX873" fmla="*/ 2609033 w 5456977"/>
                <a:gd name="connsiteY873" fmla="*/ 3464532 h 4578213"/>
                <a:gd name="connsiteX874" fmla="*/ 2604864 w 5456977"/>
                <a:gd name="connsiteY874" fmla="*/ 3470306 h 4578213"/>
                <a:gd name="connsiteX875" fmla="*/ 2598032 w 5456977"/>
                <a:gd name="connsiteY875" fmla="*/ 3480240 h 4578213"/>
                <a:gd name="connsiteX876" fmla="*/ 2590508 w 5456977"/>
                <a:gd name="connsiteY876" fmla="*/ 3488323 h 4578213"/>
                <a:gd name="connsiteX877" fmla="*/ 2588190 w 5456977"/>
                <a:gd name="connsiteY877" fmla="*/ 3493407 h 4578213"/>
                <a:gd name="connsiteX878" fmla="*/ 2584601 w 5456977"/>
                <a:gd name="connsiteY878" fmla="*/ 3497912 h 4578213"/>
                <a:gd name="connsiteX879" fmla="*/ 2578928 w 5456977"/>
                <a:gd name="connsiteY879" fmla="*/ 3505303 h 4578213"/>
                <a:gd name="connsiteX880" fmla="*/ 2575684 w 5456977"/>
                <a:gd name="connsiteY880" fmla="*/ 3510731 h 4578213"/>
                <a:gd name="connsiteX881" fmla="*/ 2572675 w 5456977"/>
                <a:gd name="connsiteY881" fmla="*/ 3513965 h 4578213"/>
                <a:gd name="connsiteX882" fmla="*/ 2567002 w 5456977"/>
                <a:gd name="connsiteY882" fmla="*/ 3521357 h 4578213"/>
                <a:gd name="connsiteX883" fmla="*/ 2561094 w 5456977"/>
                <a:gd name="connsiteY883" fmla="*/ 3530944 h 4578213"/>
                <a:gd name="connsiteX884" fmla="*/ 2554842 w 5456977"/>
                <a:gd name="connsiteY884" fmla="*/ 3539607 h 4578213"/>
                <a:gd name="connsiteX885" fmla="*/ 2552177 w 5456977"/>
                <a:gd name="connsiteY885" fmla="*/ 3543766 h 4578213"/>
                <a:gd name="connsiteX886" fmla="*/ 2551364 w 5456977"/>
                <a:gd name="connsiteY886" fmla="*/ 3547233 h 4578213"/>
                <a:gd name="connsiteX887" fmla="*/ 2549046 w 5456977"/>
                <a:gd name="connsiteY887" fmla="*/ 3552316 h 4578213"/>
                <a:gd name="connsiteX888" fmla="*/ 2547653 w 5456977"/>
                <a:gd name="connsiteY888" fmla="*/ 3557054 h 4578213"/>
                <a:gd name="connsiteX889" fmla="*/ 2545915 w 5456977"/>
                <a:gd name="connsiteY889" fmla="*/ 3560867 h 4578213"/>
                <a:gd name="connsiteX890" fmla="*/ 2544288 w 5456977"/>
                <a:gd name="connsiteY890" fmla="*/ 3567801 h 4578213"/>
                <a:gd name="connsiteX891" fmla="*/ 2539305 w 5456977"/>
                <a:gd name="connsiteY891" fmla="*/ 3577043 h 4578213"/>
                <a:gd name="connsiteX892" fmla="*/ 2535483 w 5456977"/>
                <a:gd name="connsiteY892" fmla="*/ 3583743 h 4578213"/>
                <a:gd name="connsiteX893" fmla="*/ 2535015 w 5456977"/>
                <a:gd name="connsiteY893" fmla="*/ 3588136 h 4578213"/>
                <a:gd name="connsiteX894" fmla="*/ 2533277 w 5456977"/>
                <a:gd name="connsiteY894" fmla="*/ 3591949 h 4578213"/>
                <a:gd name="connsiteX895" fmla="*/ 2530724 w 5456977"/>
                <a:gd name="connsiteY895" fmla="*/ 3599229 h 4578213"/>
                <a:gd name="connsiteX896" fmla="*/ 2529444 w 5456977"/>
                <a:gd name="connsiteY896" fmla="*/ 3607088 h 4578213"/>
                <a:gd name="connsiteX897" fmla="*/ 2528508 w 5456977"/>
                <a:gd name="connsiteY897" fmla="*/ 3615872 h 4578213"/>
                <a:gd name="connsiteX898" fmla="*/ 2524797 w 5456977"/>
                <a:gd name="connsiteY898" fmla="*/ 3625694 h 4578213"/>
                <a:gd name="connsiteX899" fmla="*/ 2522479 w 5456977"/>
                <a:gd name="connsiteY899" fmla="*/ 3630777 h 4578213"/>
                <a:gd name="connsiteX900" fmla="*/ 2521432 w 5456977"/>
                <a:gd name="connsiteY900" fmla="*/ 3636441 h 4578213"/>
                <a:gd name="connsiteX901" fmla="*/ 2518188 w 5456977"/>
                <a:gd name="connsiteY901" fmla="*/ 3641870 h 4578213"/>
                <a:gd name="connsiteX902" fmla="*/ 2515636 w 5456977"/>
                <a:gd name="connsiteY902" fmla="*/ 3649150 h 4578213"/>
                <a:gd name="connsiteX903" fmla="*/ 2512271 w 5456977"/>
                <a:gd name="connsiteY903" fmla="*/ 3659897 h 4578213"/>
                <a:gd name="connsiteX904" fmla="*/ 2510410 w 5456977"/>
                <a:gd name="connsiteY904" fmla="*/ 3669027 h 4578213"/>
                <a:gd name="connsiteX905" fmla="*/ 2508093 w 5456977"/>
                <a:gd name="connsiteY905" fmla="*/ 3674110 h 4578213"/>
                <a:gd name="connsiteX906" fmla="*/ 2507045 w 5456977"/>
                <a:gd name="connsiteY906" fmla="*/ 3679774 h 4578213"/>
                <a:gd name="connsiteX907" fmla="*/ 2505306 w 5456977"/>
                <a:gd name="connsiteY907" fmla="*/ 3683587 h 4578213"/>
                <a:gd name="connsiteX908" fmla="*/ 2503913 w 5456977"/>
                <a:gd name="connsiteY908" fmla="*/ 3688325 h 4578213"/>
                <a:gd name="connsiteX909" fmla="*/ 2502287 w 5456977"/>
                <a:gd name="connsiteY909" fmla="*/ 3695259 h 4578213"/>
                <a:gd name="connsiteX910" fmla="*/ 2501819 w 5456977"/>
                <a:gd name="connsiteY910" fmla="*/ 3699651 h 4578213"/>
                <a:gd name="connsiteX911" fmla="*/ 2499735 w 5456977"/>
                <a:gd name="connsiteY911" fmla="*/ 3702539 h 4578213"/>
                <a:gd name="connsiteX912" fmla="*/ 2498108 w 5456977"/>
                <a:gd name="connsiteY912" fmla="*/ 3709473 h 4578213"/>
                <a:gd name="connsiteX913" fmla="*/ 2495902 w 5456977"/>
                <a:gd name="connsiteY913" fmla="*/ 3717678 h 4578213"/>
                <a:gd name="connsiteX914" fmla="*/ 2494621 w 5456977"/>
                <a:gd name="connsiteY914" fmla="*/ 3725537 h 4578213"/>
                <a:gd name="connsiteX915" fmla="*/ 2491144 w 5456977"/>
                <a:gd name="connsiteY915" fmla="*/ 3733162 h 4578213"/>
                <a:gd name="connsiteX916" fmla="*/ 2487199 w 5456977"/>
                <a:gd name="connsiteY916" fmla="*/ 3745180 h 4578213"/>
                <a:gd name="connsiteX917" fmla="*/ 2483142 w 5456977"/>
                <a:gd name="connsiteY917" fmla="*/ 3754077 h 4578213"/>
                <a:gd name="connsiteX918" fmla="*/ 2481047 w 5456977"/>
                <a:gd name="connsiteY918" fmla="*/ 3765403 h 4578213"/>
                <a:gd name="connsiteX919" fmla="*/ 2480234 w 5456977"/>
                <a:gd name="connsiteY919" fmla="*/ 3768871 h 4578213"/>
                <a:gd name="connsiteX920" fmla="*/ 2476523 w 5456977"/>
                <a:gd name="connsiteY920" fmla="*/ 3778691 h 4578213"/>
                <a:gd name="connsiteX921" fmla="*/ 2474784 w 5456977"/>
                <a:gd name="connsiteY921" fmla="*/ 3782505 h 4578213"/>
                <a:gd name="connsiteX922" fmla="*/ 2472232 w 5456977"/>
                <a:gd name="connsiteY922" fmla="*/ 3789784 h 4578213"/>
                <a:gd name="connsiteX923" fmla="*/ 2470606 w 5456977"/>
                <a:gd name="connsiteY923" fmla="*/ 3796718 h 4578213"/>
                <a:gd name="connsiteX924" fmla="*/ 2470138 w 5456977"/>
                <a:gd name="connsiteY924" fmla="*/ 3801110 h 4578213"/>
                <a:gd name="connsiteX925" fmla="*/ 2468511 w 5456977"/>
                <a:gd name="connsiteY925" fmla="*/ 3808045 h 4578213"/>
                <a:gd name="connsiteX926" fmla="*/ 2468043 w 5456977"/>
                <a:gd name="connsiteY926" fmla="*/ 3812437 h 4578213"/>
                <a:gd name="connsiteX927" fmla="*/ 2466305 w 5456977"/>
                <a:gd name="connsiteY927" fmla="*/ 3816250 h 4578213"/>
                <a:gd name="connsiteX928" fmla="*/ 2465413 w 5456977"/>
                <a:gd name="connsiteY928" fmla="*/ 3821721 h 4578213"/>
                <a:gd name="connsiteX929" fmla="*/ 2457003 w 5456977"/>
                <a:gd name="connsiteY929" fmla="*/ 3829218 h 4578213"/>
                <a:gd name="connsiteX930" fmla="*/ 2452886 w 5456977"/>
                <a:gd name="connsiteY930" fmla="*/ 3841239 h 4578213"/>
                <a:gd name="connsiteX931" fmla="*/ 2422039 w 5456977"/>
                <a:gd name="connsiteY931" fmla="*/ 3896572 h 4578213"/>
                <a:gd name="connsiteX932" fmla="*/ 2395148 w 5456977"/>
                <a:gd name="connsiteY932" fmla="*/ 3965081 h 4578213"/>
                <a:gd name="connsiteX933" fmla="*/ 2390005 w 5456977"/>
                <a:gd name="connsiteY933" fmla="*/ 3975753 h 4578213"/>
                <a:gd name="connsiteX934" fmla="*/ 2386230 w 5456977"/>
                <a:gd name="connsiteY934" fmla="*/ 3975814 h 4578213"/>
                <a:gd name="connsiteX935" fmla="*/ 2425285 w 5456977"/>
                <a:gd name="connsiteY935" fmla="*/ 3885328 h 4578213"/>
                <a:gd name="connsiteX936" fmla="*/ 2416146 w 5456977"/>
                <a:gd name="connsiteY936" fmla="*/ 3889125 h 4578213"/>
                <a:gd name="connsiteX937" fmla="*/ 2409400 w 5456977"/>
                <a:gd name="connsiteY937" fmla="*/ 3902270 h 4578213"/>
                <a:gd name="connsiteX938" fmla="*/ 2408731 w 5456977"/>
                <a:gd name="connsiteY938" fmla="*/ 3890166 h 4578213"/>
                <a:gd name="connsiteX939" fmla="*/ 2405231 w 5456977"/>
                <a:gd name="connsiteY939" fmla="*/ 3892068 h 4578213"/>
                <a:gd name="connsiteX940" fmla="*/ 2412990 w 5456977"/>
                <a:gd name="connsiteY940" fmla="*/ 3851746 h 4578213"/>
                <a:gd name="connsiteX941" fmla="*/ 2428270 w 5456977"/>
                <a:gd name="connsiteY941" fmla="*/ 3808897 h 4578213"/>
                <a:gd name="connsiteX942" fmla="*/ 2392809 w 5456977"/>
                <a:gd name="connsiteY942" fmla="*/ 3867475 h 4578213"/>
                <a:gd name="connsiteX943" fmla="*/ 2363303 w 5456977"/>
                <a:gd name="connsiteY943" fmla="*/ 3919697 h 4578213"/>
                <a:gd name="connsiteX944" fmla="*/ 2361482 w 5456977"/>
                <a:gd name="connsiteY944" fmla="*/ 3933847 h 4578213"/>
                <a:gd name="connsiteX945" fmla="*/ 2359660 w 5456977"/>
                <a:gd name="connsiteY945" fmla="*/ 3947997 h 4578213"/>
                <a:gd name="connsiteX946" fmla="*/ 2355281 w 5456977"/>
                <a:gd name="connsiteY946" fmla="*/ 3940765 h 4578213"/>
                <a:gd name="connsiteX947" fmla="*/ 2358421 w 5456977"/>
                <a:gd name="connsiteY947" fmla="*/ 3931007 h 4578213"/>
                <a:gd name="connsiteX948" fmla="*/ 2351423 w 5456977"/>
                <a:gd name="connsiteY948" fmla="*/ 3934811 h 4578213"/>
                <a:gd name="connsiteX949" fmla="*/ 2348713 w 5456977"/>
                <a:gd name="connsiteY949" fmla="*/ 3942822 h 4578213"/>
                <a:gd name="connsiteX950" fmla="*/ 2350308 w 5456977"/>
                <a:gd name="connsiteY950" fmla="*/ 3948447 h 4578213"/>
                <a:gd name="connsiteX951" fmla="*/ 2330032 w 5456977"/>
                <a:gd name="connsiteY951" fmla="*/ 3969017 h 4578213"/>
                <a:gd name="connsiteX952" fmla="*/ 2311913 w 5456977"/>
                <a:gd name="connsiteY952" fmla="*/ 3989735 h 4578213"/>
                <a:gd name="connsiteX953" fmla="*/ 2311906 w 5456977"/>
                <a:gd name="connsiteY953" fmla="*/ 3989542 h 4578213"/>
                <a:gd name="connsiteX954" fmla="*/ 2315150 w 5456977"/>
                <a:gd name="connsiteY954" fmla="*/ 3984113 h 4578213"/>
                <a:gd name="connsiteX955" fmla="*/ 2316888 w 5456977"/>
                <a:gd name="connsiteY955" fmla="*/ 3980301 h 4578213"/>
                <a:gd name="connsiteX956" fmla="*/ 2318281 w 5456977"/>
                <a:gd name="connsiteY956" fmla="*/ 3975563 h 4578213"/>
                <a:gd name="connsiteX957" fmla="*/ 2319341 w 5456977"/>
                <a:gd name="connsiteY957" fmla="*/ 3973237 h 4578213"/>
                <a:gd name="connsiteX958" fmla="*/ 2322154 w 5456977"/>
                <a:gd name="connsiteY958" fmla="*/ 3967641 h 4578213"/>
                <a:gd name="connsiteX959" fmla="*/ 2341400 w 5456977"/>
                <a:gd name="connsiteY959" fmla="*/ 3935299 h 4578213"/>
                <a:gd name="connsiteX960" fmla="*/ 2346270 w 5456977"/>
                <a:gd name="connsiteY960" fmla="*/ 3937965 h 4578213"/>
                <a:gd name="connsiteX961" fmla="*/ 2350120 w 5456977"/>
                <a:gd name="connsiteY961" fmla="*/ 3931621 h 4578213"/>
                <a:gd name="connsiteX962" fmla="*/ 2357183 w 5456977"/>
                <a:gd name="connsiteY962" fmla="*/ 3914018 h 4578213"/>
                <a:gd name="connsiteX963" fmla="*/ 2359194 w 5456977"/>
                <a:gd name="connsiteY963" fmla="*/ 3923012 h 4578213"/>
                <a:gd name="connsiteX964" fmla="*/ 2357051 w 5456977"/>
                <a:gd name="connsiteY964" fmla="*/ 3904392 h 4578213"/>
                <a:gd name="connsiteX965" fmla="*/ 2353080 w 5456977"/>
                <a:gd name="connsiteY965" fmla="*/ 3908628 h 4578213"/>
                <a:gd name="connsiteX966" fmla="*/ 2346178 w 5456977"/>
                <a:gd name="connsiteY966" fmla="*/ 3919650 h 4578213"/>
                <a:gd name="connsiteX967" fmla="*/ 2346724 w 5456977"/>
                <a:gd name="connsiteY967" fmla="*/ 3913423 h 4578213"/>
                <a:gd name="connsiteX968" fmla="*/ 2348001 w 5456977"/>
                <a:gd name="connsiteY968" fmla="*/ 3905500 h 4578213"/>
                <a:gd name="connsiteX969" fmla="*/ 2343840 w 5456977"/>
                <a:gd name="connsiteY969" fmla="*/ 3910772 h 4578213"/>
                <a:gd name="connsiteX970" fmla="*/ 2343177 w 5456977"/>
                <a:gd name="connsiteY970" fmla="*/ 3908621 h 4578213"/>
                <a:gd name="connsiteX971" fmla="*/ 2338446 w 5456977"/>
                <a:gd name="connsiteY971" fmla="*/ 3901602 h 4578213"/>
                <a:gd name="connsiteX972" fmla="*/ 2346702 w 5456977"/>
                <a:gd name="connsiteY972" fmla="*/ 3893597 h 4578213"/>
                <a:gd name="connsiteX973" fmla="*/ 2352420 w 5456977"/>
                <a:gd name="connsiteY973" fmla="*/ 3881620 h 4578213"/>
                <a:gd name="connsiteX974" fmla="*/ 2357056 w 5456977"/>
                <a:gd name="connsiteY974" fmla="*/ 3871453 h 4578213"/>
                <a:gd name="connsiteX975" fmla="*/ 2358815 w 5456977"/>
                <a:gd name="connsiteY975" fmla="*/ 3850762 h 4578213"/>
                <a:gd name="connsiteX976" fmla="*/ 2367341 w 5456977"/>
                <a:gd name="connsiteY976" fmla="*/ 3841601 h 4578213"/>
                <a:gd name="connsiteX977" fmla="*/ 2374272 w 5456977"/>
                <a:gd name="connsiteY977" fmla="*/ 3846041 h 4578213"/>
                <a:gd name="connsiteX978" fmla="*/ 2373815 w 5456977"/>
                <a:gd name="connsiteY978" fmla="*/ 3841995 h 4578213"/>
                <a:gd name="connsiteX979" fmla="*/ 2375553 w 5456977"/>
                <a:gd name="connsiteY979" fmla="*/ 3838182 h 4578213"/>
                <a:gd name="connsiteX980" fmla="*/ 2376366 w 5456977"/>
                <a:gd name="connsiteY980" fmla="*/ 3834715 h 4578213"/>
                <a:gd name="connsiteX981" fmla="*/ 2369436 w 5456977"/>
                <a:gd name="connsiteY981" fmla="*/ 3830275 h 4578213"/>
                <a:gd name="connsiteX982" fmla="*/ 2368826 w 5456977"/>
                <a:gd name="connsiteY982" fmla="*/ 3824879 h 4578213"/>
                <a:gd name="connsiteX983" fmla="*/ 2373042 w 5456977"/>
                <a:gd name="connsiteY983" fmla="*/ 3811706 h 4578213"/>
                <a:gd name="connsiteX984" fmla="*/ 2373855 w 5456977"/>
                <a:gd name="connsiteY984" fmla="*/ 3808238 h 4578213"/>
                <a:gd name="connsiteX985" fmla="*/ 2373052 w 5456977"/>
                <a:gd name="connsiteY985" fmla="*/ 3803268 h 4578213"/>
                <a:gd name="connsiteX986" fmla="*/ 2372940 w 5456977"/>
                <a:gd name="connsiteY986" fmla="*/ 3800145 h 4578213"/>
                <a:gd name="connsiteX987" fmla="*/ 2372482 w 5456977"/>
                <a:gd name="connsiteY987" fmla="*/ 3796099 h 4578213"/>
                <a:gd name="connsiteX988" fmla="*/ 2372370 w 5456977"/>
                <a:gd name="connsiteY988" fmla="*/ 3792977 h 4578213"/>
                <a:gd name="connsiteX989" fmla="*/ 2371567 w 5456977"/>
                <a:gd name="connsiteY989" fmla="*/ 3788005 h 4578213"/>
                <a:gd name="connsiteX990" fmla="*/ 2371344 w 5456977"/>
                <a:gd name="connsiteY990" fmla="*/ 3781763 h 4578213"/>
                <a:gd name="connsiteX991" fmla="*/ 2373083 w 5456977"/>
                <a:gd name="connsiteY991" fmla="*/ 3777950 h 4578213"/>
                <a:gd name="connsiteX992" fmla="*/ 2373896 w 5456977"/>
                <a:gd name="connsiteY992" fmla="*/ 3774484 h 4578213"/>
                <a:gd name="connsiteX993" fmla="*/ 2379111 w 5456977"/>
                <a:gd name="connsiteY993" fmla="*/ 3763045 h 4578213"/>
                <a:gd name="connsiteX994" fmla="*/ 2380738 w 5456977"/>
                <a:gd name="connsiteY994" fmla="*/ 3756111 h 4578213"/>
                <a:gd name="connsiteX995" fmla="*/ 2382477 w 5456977"/>
                <a:gd name="connsiteY995" fmla="*/ 3752298 h 4578213"/>
                <a:gd name="connsiteX996" fmla="*/ 2383870 w 5456977"/>
                <a:gd name="connsiteY996" fmla="*/ 3747560 h 4578213"/>
                <a:gd name="connsiteX997" fmla="*/ 2384683 w 5456977"/>
                <a:gd name="connsiteY997" fmla="*/ 3744094 h 4578213"/>
                <a:gd name="connsiteX998" fmla="*/ 2386422 w 5456977"/>
                <a:gd name="connsiteY998" fmla="*/ 3740281 h 4578213"/>
                <a:gd name="connsiteX999" fmla="*/ 2388282 w 5456977"/>
                <a:gd name="connsiteY999" fmla="*/ 3731150 h 4578213"/>
                <a:gd name="connsiteX1000" fmla="*/ 2390021 w 5456977"/>
                <a:gd name="connsiteY1000" fmla="*/ 3727337 h 4578213"/>
                <a:gd name="connsiteX1001" fmla="*/ 2390834 w 5456977"/>
                <a:gd name="connsiteY1001" fmla="*/ 3723871 h 4578213"/>
                <a:gd name="connsiteX1002" fmla="*/ 2393732 w 5456977"/>
                <a:gd name="connsiteY1002" fmla="*/ 3717517 h 4578213"/>
                <a:gd name="connsiteX1003" fmla="*/ 2395359 w 5456977"/>
                <a:gd name="connsiteY1003" fmla="*/ 3710582 h 4578213"/>
                <a:gd name="connsiteX1004" fmla="*/ 2397098 w 5456977"/>
                <a:gd name="connsiteY1004" fmla="*/ 3706769 h 4578213"/>
                <a:gd name="connsiteX1005" fmla="*/ 2399303 w 5456977"/>
                <a:gd name="connsiteY1005" fmla="*/ 3698564 h 4578213"/>
                <a:gd name="connsiteX1006" fmla="*/ 2400697 w 5456977"/>
                <a:gd name="connsiteY1006" fmla="*/ 3693826 h 4578213"/>
                <a:gd name="connsiteX1007" fmla="*/ 2403360 w 5456977"/>
                <a:gd name="connsiteY1007" fmla="*/ 3689667 h 4578213"/>
                <a:gd name="connsiteX1008" fmla="*/ 2404174 w 5456977"/>
                <a:gd name="connsiteY1008" fmla="*/ 3686201 h 4578213"/>
                <a:gd name="connsiteX1009" fmla="*/ 2410894 w 5456977"/>
                <a:gd name="connsiteY1009" fmla="*/ 3673146 h 4578213"/>
                <a:gd name="connsiteX1010" fmla="*/ 2414951 w 5456977"/>
                <a:gd name="connsiteY1010" fmla="*/ 3664249 h 4578213"/>
                <a:gd name="connsiteX1011" fmla="*/ 2418541 w 5456977"/>
                <a:gd name="connsiteY1011" fmla="*/ 3659745 h 4578213"/>
                <a:gd name="connsiteX1012" fmla="*/ 2423054 w 5456977"/>
                <a:gd name="connsiteY1012" fmla="*/ 3654895 h 4578213"/>
                <a:gd name="connsiteX1013" fmla="*/ 2424793 w 5456977"/>
                <a:gd name="connsiteY1013" fmla="*/ 3651082 h 4578213"/>
                <a:gd name="connsiteX1014" fmla="*/ 2430233 w 5456977"/>
                <a:gd name="connsiteY1014" fmla="*/ 3645887 h 4578213"/>
                <a:gd name="connsiteX1015" fmla="*/ 2434055 w 5456977"/>
                <a:gd name="connsiteY1015" fmla="*/ 3639186 h 4578213"/>
                <a:gd name="connsiteX1016" fmla="*/ 2437065 w 5456977"/>
                <a:gd name="connsiteY1016" fmla="*/ 3635953 h 4578213"/>
                <a:gd name="connsiteX1017" fmla="*/ 2441234 w 5456977"/>
                <a:gd name="connsiteY1017" fmla="*/ 3630178 h 4578213"/>
                <a:gd name="connsiteX1018" fmla="*/ 2445290 w 5456977"/>
                <a:gd name="connsiteY1018" fmla="*/ 3621282 h 4578213"/>
                <a:gd name="connsiteX1019" fmla="*/ 2452468 w 5456977"/>
                <a:gd name="connsiteY1019" fmla="*/ 3612274 h 4578213"/>
                <a:gd name="connsiteX1020" fmla="*/ 2459068 w 5456977"/>
                <a:gd name="connsiteY1020" fmla="*/ 3604536 h 4578213"/>
                <a:gd name="connsiteX1021" fmla="*/ 2462656 w 5456977"/>
                <a:gd name="connsiteY1021" fmla="*/ 3600032 h 4578213"/>
                <a:gd name="connsiteX1022" fmla="*/ 2465666 w 5456977"/>
                <a:gd name="connsiteY1022" fmla="*/ 3596799 h 4578213"/>
                <a:gd name="connsiteX1023" fmla="*/ 2472843 w 5456977"/>
                <a:gd name="connsiteY1023" fmla="*/ 3587791 h 4578213"/>
                <a:gd name="connsiteX1024" fmla="*/ 2476433 w 5456977"/>
                <a:gd name="connsiteY1024" fmla="*/ 3583287 h 4578213"/>
                <a:gd name="connsiteX1025" fmla="*/ 2479097 w 5456977"/>
                <a:gd name="connsiteY1025" fmla="*/ 3579128 h 4578213"/>
                <a:gd name="connsiteX1026" fmla="*/ 2483956 w 5456977"/>
                <a:gd name="connsiteY1026" fmla="*/ 3575204 h 4578213"/>
                <a:gd name="connsiteX1027" fmla="*/ 2489864 w 5456977"/>
                <a:gd name="connsiteY1027" fmla="*/ 3565616 h 4578213"/>
                <a:gd name="connsiteX1028" fmla="*/ 2499360 w 5456977"/>
                <a:gd name="connsiteY1028" fmla="*/ 3551524 h 4578213"/>
                <a:gd name="connsiteX1029" fmla="*/ 2503295 w 5456977"/>
                <a:gd name="connsiteY1029" fmla="*/ 3547945 h 4578213"/>
                <a:gd name="connsiteX1030" fmla="*/ 2508735 w 5456977"/>
                <a:gd name="connsiteY1030" fmla="*/ 3542750 h 4578213"/>
                <a:gd name="connsiteX1031" fmla="*/ 2514753 w 5456977"/>
                <a:gd name="connsiteY1031" fmla="*/ 3536283 h 4578213"/>
                <a:gd name="connsiteX1032" fmla="*/ 2523548 w 5456977"/>
                <a:gd name="connsiteY1032" fmla="*/ 3528779 h 4578213"/>
                <a:gd name="connsiteX1033" fmla="*/ 2527137 w 5456977"/>
                <a:gd name="connsiteY1033" fmla="*/ 3524275 h 4578213"/>
                <a:gd name="connsiteX1034" fmla="*/ 2541483 w 5456977"/>
                <a:gd name="connsiteY1034" fmla="*/ 3514699 h 4578213"/>
                <a:gd name="connsiteX1035" fmla="*/ 2544839 w 5456977"/>
                <a:gd name="connsiteY1035" fmla="*/ 3512390 h 4578213"/>
                <a:gd name="connsiteX1036" fmla="*/ 2550278 w 5456977"/>
                <a:gd name="connsiteY1036" fmla="*/ 3507195 h 4578213"/>
                <a:gd name="connsiteX1037" fmla="*/ 2560689 w 5456977"/>
                <a:gd name="connsiteY1037" fmla="*/ 3501196 h 4578213"/>
                <a:gd name="connsiteX1038" fmla="*/ 2563119 w 5456977"/>
                <a:gd name="connsiteY1038" fmla="*/ 3499233 h 4578213"/>
                <a:gd name="connsiteX1039" fmla="*/ 2565203 w 5456977"/>
                <a:gd name="connsiteY1039" fmla="*/ 3496347 h 4578213"/>
                <a:gd name="connsiteX1040" fmla="*/ 2568559 w 5456977"/>
                <a:gd name="connsiteY1040" fmla="*/ 3494038 h 4578213"/>
                <a:gd name="connsiteX1041" fmla="*/ 2572727 w 5456977"/>
                <a:gd name="connsiteY1041" fmla="*/ 3488263 h 4578213"/>
                <a:gd name="connsiteX1042" fmla="*/ 2575157 w 5456977"/>
                <a:gd name="connsiteY1042" fmla="*/ 3486301 h 4578213"/>
                <a:gd name="connsiteX1043" fmla="*/ 2585802 w 5456977"/>
                <a:gd name="connsiteY1043" fmla="*/ 3478106 h 4578213"/>
                <a:gd name="connsiteX1044" fmla="*/ 2590317 w 5456977"/>
                <a:gd name="connsiteY1044" fmla="*/ 3473256 h 4578213"/>
                <a:gd name="connsiteX1045" fmla="*/ 2594597 w 5456977"/>
                <a:gd name="connsiteY1045" fmla="*/ 3470603 h 4578213"/>
                <a:gd name="connsiteX1046" fmla="*/ 2597952 w 5456977"/>
                <a:gd name="connsiteY1046" fmla="*/ 3468294 h 4578213"/>
                <a:gd name="connsiteX1047" fmla="*/ 2600962 w 5456977"/>
                <a:gd name="connsiteY1047" fmla="*/ 3465061 h 4578213"/>
                <a:gd name="connsiteX1048" fmla="*/ 2604317 w 5456977"/>
                <a:gd name="connsiteY1048" fmla="*/ 3462753 h 4578213"/>
                <a:gd name="connsiteX1049" fmla="*/ 2606748 w 5456977"/>
                <a:gd name="connsiteY1049" fmla="*/ 3460791 h 4578213"/>
                <a:gd name="connsiteX1050" fmla="*/ 2615308 w 5456977"/>
                <a:gd name="connsiteY1050" fmla="*/ 3455484 h 4578213"/>
                <a:gd name="connsiteX1051" fmla="*/ 392788 w 5456977"/>
                <a:gd name="connsiteY1051" fmla="*/ 3453581 h 4578213"/>
                <a:gd name="connsiteX1052" fmla="*/ 393701 w 5456977"/>
                <a:gd name="connsiteY1052" fmla="*/ 3465119 h 4578213"/>
                <a:gd name="connsiteX1053" fmla="*/ 398910 w 5456977"/>
                <a:gd name="connsiteY1053" fmla="*/ 3459259 h 4578213"/>
                <a:gd name="connsiteX1054" fmla="*/ 400830 w 5456977"/>
                <a:gd name="connsiteY1054" fmla="*/ 3467377 h 4578213"/>
                <a:gd name="connsiteX1055" fmla="*/ 397714 w 5456977"/>
                <a:gd name="connsiteY1055" fmla="*/ 3473198 h 4578213"/>
                <a:gd name="connsiteX1056" fmla="*/ 388169 w 5456977"/>
                <a:gd name="connsiteY1056" fmla="*/ 3484143 h 4578213"/>
                <a:gd name="connsiteX1057" fmla="*/ 380162 w 5456977"/>
                <a:gd name="connsiteY1057" fmla="*/ 3506416 h 4578213"/>
                <a:gd name="connsiteX1058" fmla="*/ 379162 w 5456977"/>
                <a:gd name="connsiteY1058" fmla="*/ 3509199 h 4578213"/>
                <a:gd name="connsiteX1059" fmla="*/ 382310 w 5456977"/>
                <a:gd name="connsiteY1059" fmla="*/ 3497716 h 4578213"/>
                <a:gd name="connsiteX1060" fmla="*/ 384521 w 5456977"/>
                <a:gd name="connsiteY1060" fmla="*/ 3475214 h 4578213"/>
                <a:gd name="connsiteX1061" fmla="*/ 392788 w 5456977"/>
                <a:gd name="connsiteY1061" fmla="*/ 3453581 h 4578213"/>
                <a:gd name="connsiteX1062" fmla="*/ 1197039 w 5456977"/>
                <a:gd name="connsiteY1062" fmla="*/ 3452038 h 4578213"/>
                <a:gd name="connsiteX1063" fmla="*/ 1197911 w 5456977"/>
                <a:gd name="connsiteY1063" fmla="*/ 3469877 h 4578213"/>
                <a:gd name="connsiteX1064" fmla="*/ 1187406 w 5456977"/>
                <a:gd name="connsiteY1064" fmla="*/ 3484286 h 4578213"/>
                <a:gd name="connsiteX1065" fmla="*/ 1191441 w 5456977"/>
                <a:gd name="connsiteY1065" fmla="*/ 3466248 h 4578213"/>
                <a:gd name="connsiteX1066" fmla="*/ 1197039 w 5456977"/>
                <a:gd name="connsiteY1066" fmla="*/ 3452038 h 4578213"/>
                <a:gd name="connsiteX1067" fmla="*/ 427882 w 5456977"/>
                <a:gd name="connsiteY1067" fmla="*/ 3441786 h 4578213"/>
                <a:gd name="connsiteX1068" fmla="*/ 426701 w 5456977"/>
                <a:gd name="connsiteY1068" fmla="*/ 3448710 h 4578213"/>
                <a:gd name="connsiteX1069" fmla="*/ 425368 w 5456977"/>
                <a:gd name="connsiteY1069" fmla="*/ 3451335 h 4578213"/>
                <a:gd name="connsiteX1070" fmla="*/ 427882 w 5456977"/>
                <a:gd name="connsiteY1070" fmla="*/ 3441786 h 4578213"/>
                <a:gd name="connsiteX1071" fmla="*/ 1279467 w 5456977"/>
                <a:gd name="connsiteY1071" fmla="*/ 3439809 h 4578213"/>
                <a:gd name="connsiteX1072" fmla="*/ 1280381 w 5456977"/>
                <a:gd name="connsiteY1072" fmla="*/ 3451347 h 4578213"/>
                <a:gd name="connsiteX1073" fmla="*/ 1285588 w 5456977"/>
                <a:gd name="connsiteY1073" fmla="*/ 3445486 h 4578213"/>
                <a:gd name="connsiteX1074" fmla="*/ 1287509 w 5456977"/>
                <a:gd name="connsiteY1074" fmla="*/ 3453605 h 4578213"/>
                <a:gd name="connsiteX1075" fmla="*/ 1284392 w 5456977"/>
                <a:gd name="connsiteY1075" fmla="*/ 3459425 h 4578213"/>
                <a:gd name="connsiteX1076" fmla="*/ 1274848 w 5456977"/>
                <a:gd name="connsiteY1076" fmla="*/ 3470370 h 4578213"/>
                <a:gd name="connsiteX1077" fmla="*/ 1266843 w 5456977"/>
                <a:gd name="connsiteY1077" fmla="*/ 3492643 h 4578213"/>
                <a:gd name="connsiteX1078" fmla="*/ 1265841 w 5456977"/>
                <a:gd name="connsiteY1078" fmla="*/ 3495427 h 4578213"/>
                <a:gd name="connsiteX1079" fmla="*/ 1268990 w 5456977"/>
                <a:gd name="connsiteY1079" fmla="*/ 3483943 h 4578213"/>
                <a:gd name="connsiteX1080" fmla="*/ 1271201 w 5456977"/>
                <a:gd name="connsiteY1080" fmla="*/ 3461443 h 4578213"/>
                <a:gd name="connsiteX1081" fmla="*/ 1279467 w 5456977"/>
                <a:gd name="connsiteY1081" fmla="*/ 3439809 h 4578213"/>
                <a:gd name="connsiteX1082" fmla="*/ 1314561 w 5456977"/>
                <a:gd name="connsiteY1082" fmla="*/ 3428014 h 4578213"/>
                <a:gd name="connsiteX1083" fmla="*/ 1313380 w 5456977"/>
                <a:gd name="connsiteY1083" fmla="*/ 3434938 h 4578213"/>
                <a:gd name="connsiteX1084" fmla="*/ 1312047 w 5456977"/>
                <a:gd name="connsiteY1084" fmla="*/ 3437563 h 4578213"/>
                <a:gd name="connsiteX1085" fmla="*/ 1314561 w 5456977"/>
                <a:gd name="connsiteY1085" fmla="*/ 3428014 h 4578213"/>
                <a:gd name="connsiteX1086" fmla="*/ 465508 w 5456977"/>
                <a:gd name="connsiteY1086" fmla="*/ 3394327 h 4578213"/>
                <a:gd name="connsiteX1087" fmla="*/ 466029 w 5456977"/>
                <a:gd name="connsiteY1087" fmla="*/ 3400105 h 4578213"/>
                <a:gd name="connsiteX1088" fmla="*/ 463118 w 5456977"/>
                <a:gd name="connsiteY1088" fmla="*/ 3403593 h 4578213"/>
                <a:gd name="connsiteX1089" fmla="*/ 457698 w 5456977"/>
                <a:gd name="connsiteY1089" fmla="*/ 3412424 h 4578213"/>
                <a:gd name="connsiteX1090" fmla="*/ 458209 w 5456977"/>
                <a:gd name="connsiteY1090" fmla="*/ 3403791 h 4578213"/>
                <a:gd name="connsiteX1091" fmla="*/ 465508 w 5456977"/>
                <a:gd name="connsiteY1091" fmla="*/ 3394327 h 4578213"/>
                <a:gd name="connsiteX1092" fmla="*/ 492659 w 5456977"/>
                <a:gd name="connsiteY1092" fmla="*/ 3391004 h 4578213"/>
                <a:gd name="connsiteX1093" fmla="*/ 489097 w 5456977"/>
                <a:gd name="connsiteY1093" fmla="*/ 3406706 h 4578213"/>
                <a:gd name="connsiteX1094" fmla="*/ 480944 w 5456977"/>
                <a:gd name="connsiteY1094" fmla="*/ 3418150 h 4578213"/>
                <a:gd name="connsiteX1095" fmla="*/ 484506 w 5456977"/>
                <a:gd name="connsiteY1095" fmla="*/ 3402448 h 4578213"/>
                <a:gd name="connsiteX1096" fmla="*/ 492659 w 5456977"/>
                <a:gd name="connsiteY1096" fmla="*/ 3391004 h 4578213"/>
                <a:gd name="connsiteX1097" fmla="*/ 1352189 w 5456977"/>
                <a:gd name="connsiteY1097" fmla="*/ 3380554 h 4578213"/>
                <a:gd name="connsiteX1098" fmla="*/ 1352707 w 5456977"/>
                <a:gd name="connsiteY1098" fmla="*/ 3386333 h 4578213"/>
                <a:gd name="connsiteX1099" fmla="*/ 1349797 w 5456977"/>
                <a:gd name="connsiteY1099" fmla="*/ 3389820 h 4578213"/>
                <a:gd name="connsiteX1100" fmla="*/ 1344378 w 5456977"/>
                <a:gd name="connsiteY1100" fmla="*/ 3398652 h 4578213"/>
                <a:gd name="connsiteX1101" fmla="*/ 1344888 w 5456977"/>
                <a:gd name="connsiteY1101" fmla="*/ 3390017 h 4578213"/>
                <a:gd name="connsiteX1102" fmla="*/ 1352189 w 5456977"/>
                <a:gd name="connsiteY1102" fmla="*/ 3380554 h 4578213"/>
                <a:gd name="connsiteX1103" fmla="*/ 540841 w 5456977"/>
                <a:gd name="connsiteY1103" fmla="*/ 3378680 h 4578213"/>
                <a:gd name="connsiteX1104" fmla="*/ 538436 w 5456977"/>
                <a:gd name="connsiteY1104" fmla="*/ 3387043 h 4578213"/>
                <a:gd name="connsiteX1105" fmla="*/ 537423 w 5456977"/>
                <a:gd name="connsiteY1105" fmla="*/ 3386597 h 4578213"/>
                <a:gd name="connsiteX1106" fmla="*/ 1543301 w 5456977"/>
                <a:gd name="connsiteY1106" fmla="*/ 3377866 h 4578213"/>
                <a:gd name="connsiteX1107" fmla="*/ 1544402 w 5456977"/>
                <a:gd name="connsiteY1107" fmla="*/ 3393935 h 4578213"/>
                <a:gd name="connsiteX1108" fmla="*/ 1541743 w 5456977"/>
                <a:gd name="connsiteY1108" fmla="*/ 3411267 h 4578213"/>
                <a:gd name="connsiteX1109" fmla="*/ 1537981 w 5456977"/>
                <a:gd name="connsiteY1109" fmla="*/ 3393917 h 4578213"/>
                <a:gd name="connsiteX1110" fmla="*/ 1543301 w 5456977"/>
                <a:gd name="connsiteY1110" fmla="*/ 3377866 h 4578213"/>
                <a:gd name="connsiteX1111" fmla="*/ 1379340 w 5456977"/>
                <a:gd name="connsiteY1111" fmla="*/ 3377231 h 4578213"/>
                <a:gd name="connsiteX1112" fmla="*/ 1375776 w 5456977"/>
                <a:gd name="connsiteY1112" fmla="*/ 3392933 h 4578213"/>
                <a:gd name="connsiteX1113" fmla="*/ 1367622 w 5456977"/>
                <a:gd name="connsiteY1113" fmla="*/ 3404376 h 4578213"/>
                <a:gd name="connsiteX1114" fmla="*/ 1371185 w 5456977"/>
                <a:gd name="connsiteY1114" fmla="*/ 3388674 h 4578213"/>
                <a:gd name="connsiteX1115" fmla="*/ 1379340 w 5456977"/>
                <a:gd name="connsiteY1115" fmla="*/ 3377231 h 4578213"/>
                <a:gd name="connsiteX1116" fmla="*/ 1427519 w 5456977"/>
                <a:gd name="connsiteY1116" fmla="*/ 3364907 h 4578213"/>
                <a:gd name="connsiteX1117" fmla="*/ 1425115 w 5456977"/>
                <a:gd name="connsiteY1117" fmla="*/ 3373270 h 4578213"/>
                <a:gd name="connsiteX1118" fmla="*/ 1424103 w 5456977"/>
                <a:gd name="connsiteY1118" fmla="*/ 3372824 h 4578213"/>
                <a:gd name="connsiteX1119" fmla="*/ 628151 w 5456977"/>
                <a:gd name="connsiteY1119" fmla="*/ 3355138 h 4578213"/>
                <a:gd name="connsiteX1120" fmla="*/ 631204 w 5456977"/>
                <a:gd name="connsiteY1120" fmla="*/ 3366681 h 4578213"/>
                <a:gd name="connsiteX1121" fmla="*/ 630498 w 5456977"/>
                <a:gd name="connsiteY1121" fmla="*/ 3379491 h 4578213"/>
                <a:gd name="connsiteX1122" fmla="*/ 628169 w 5456977"/>
                <a:gd name="connsiteY1122" fmla="*/ 3374956 h 4578213"/>
                <a:gd name="connsiteX1123" fmla="*/ 624378 w 5456977"/>
                <a:gd name="connsiteY1123" fmla="*/ 3373813 h 4578213"/>
                <a:gd name="connsiteX1124" fmla="*/ 625898 w 5456977"/>
                <a:gd name="connsiteY1124" fmla="*/ 3365323 h 4578213"/>
                <a:gd name="connsiteX1125" fmla="*/ 628151 w 5456977"/>
                <a:gd name="connsiteY1125" fmla="*/ 3355138 h 4578213"/>
                <a:gd name="connsiteX1126" fmla="*/ 1467259 w 5456977"/>
                <a:gd name="connsiteY1126" fmla="*/ 3351087 h 4578213"/>
                <a:gd name="connsiteX1127" fmla="*/ 1469075 w 5456977"/>
                <a:gd name="connsiteY1127" fmla="*/ 3364256 h 4578213"/>
                <a:gd name="connsiteX1128" fmla="*/ 1465570 w 5456977"/>
                <a:gd name="connsiteY1128" fmla="*/ 3374863 h 4578213"/>
                <a:gd name="connsiteX1129" fmla="*/ 1466048 w 5456977"/>
                <a:gd name="connsiteY1129" fmla="*/ 3363823 h 4578213"/>
                <a:gd name="connsiteX1130" fmla="*/ 1467259 w 5456977"/>
                <a:gd name="connsiteY1130" fmla="*/ 3351087 h 4578213"/>
                <a:gd name="connsiteX1131" fmla="*/ 548520 w 5456977"/>
                <a:gd name="connsiteY1131" fmla="*/ 3350957 h 4578213"/>
                <a:gd name="connsiteX1132" fmla="*/ 547343 w 5456977"/>
                <a:gd name="connsiteY1132" fmla="*/ 3366099 h 4578213"/>
                <a:gd name="connsiteX1133" fmla="*/ 540841 w 5456977"/>
                <a:gd name="connsiteY1133" fmla="*/ 3378680 h 4578213"/>
                <a:gd name="connsiteX1134" fmla="*/ 542793 w 5456977"/>
                <a:gd name="connsiteY1134" fmla="*/ 3374154 h 4578213"/>
                <a:gd name="connsiteX1135" fmla="*/ 541604 w 5456977"/>
                <a:gd name="connsiteY1135" fmla="*/ 3360775 h 4578213"/>
                <a:gd name="connsiteX1136" fmla="*/ 542553 w 5456977"/>
                <a:gd name="connsiteY1136" fmla="*/ 3356558 h 4578213"/>
                <a:gd name="connsiteX1137" fmla="*/ 544256 w 5456977"/>
                <a:gd name="connsiteY1137" fmla="*/ 3356102 h 4578213"/>
                <a:gd name="connsiteX1138" fmla="*/ 543622 w 5456977"/>
                <a:gd name="connsiteY1138" fmla="*/ 3355323 h 4578213"/>
                <a:gd name="connsiteX1139" fmla="*/ 545176 w 5456977"/>
                <a:gd name="connsiteY1139" fmla="*/ 3354982 h 4578213"/>
                <a:gd name="connsiteX1140" fmla="*/ 548520 w 5456977"/>
                <a:gd name="connsiteY1140" fmla="*/ 3350957 h 4578213"/>
                <a:gd name="connsiteX1141" fmla="*/ 1435199 w 5456977"/>
                <a:gd name="connsiteY1141" fmla="*/ 3337182 h 4578213"/>
                <a:gd name="connsiteX1142" fmla="*/ 1434022 w 5456977"/>
                <a:gd name="connsiteY1142" fmla="*/ 3352326 h 4578213"/>
                <a:gd name="connsiteX1143" fmla="*/ 1427519 w 5456977"/>
                <a:gd name="connsiteY1143" fmla="*/ 3364907 h 4578213"/>
                <a:gd name="connsiteX1144" fmla="*/ 1429472 w 5456977"/>
                <a:gd name="connsiteY1144" fmla="*/ 3360383 h 4578213"/>
                <a:gd name="connsiteX1145" fmla="*/ 1428283 w 5456977"/>
                <a:gd name="connsiteY1145" fmla="*/ 3347002 h 4578213"/>
                <a:gd name="connsiteX1146" fmla="*/ 1429233 w 5456977"/>
                <a:gd name="connsiteY1146" fmla="*/ 3342786 h 4578213"/>
                <a:gd name="connsiteX1147" fmla="*/ 1430936 w 5456977"/>
                <a:gd name="connsiteY1147" fmla="*/ 3342330 h 4578213"/>
                <a:gd name="connsiteX1148" fmla="*/ 1430302 w 5456977"/>
                <a:gd name="connsiteY1148" fmla="*/ 3341549 h 4578213"/>
                <a:gd name="connsiteX1149" fmla="*/ 1431855 w 5456977"/>
                <a:gd name="connsiteY1149" fmla="*/ 3341208 h 4578213"/>
                <a:gd name="connsiteX1150" fmla="*/ 1435199 w 5456977"/>
                <a:gd name="connsiteY1150" fmla="*/ 3337182 h 4578213"/>
                <a:gd name="connsiteX1151" fmla="*/ 644617 w 5456977"/>
                <a:gd name="connsiteY1151" fmla="*/ 3307055 h 4578213"/>
                <a:gd name="connsiteX1152" fmla="*/ 641332 w 5456977"/>
                <a:gd name="connsiteY1152" fmla="*/ 3324599 h 4578213"/>
                <a:gd name="connsiteX1153" fmla="*/ 638047 w 5456977"/>
                <a:gd name="connsiteY1153" fmla="*/ 3342143 h 4578213"/>
                <a:gd name="connsiteX1154" fmla="*/ 638304 w 5456977"/>
                <a:gd name="connsiteY1154" fmla="*/ 3324166 h 4578213"/>
                <a:gd name="connsiteX1155" fmla="*/ 644617 w 5456977"/>
                <a:gd name="connsiteY1155" fmla="*/ 3307055 h 4578213"/>
                <a:gd name="connsiteX1156" fmla="*/ 263850 w 5456977"/>
                <a:gd name="connsiteY1156" fmla="*/ 3305447 h 4578213"/>
                <a:gd name="connsiteX1157" fmla="*/ 262744 w 5456977"/>
                <a:gd name="connsiteY1157" fmla="*/ 3317786 h 4578213"/>
                <a:gd name="connsiteX1158" fmla="*/ 260605 w 5456977"/>
                <a:gd name="connsiteY1158" fmla="*/ 3316692 h 4578213"/>
                <a:gd name="connsiteX1159" fmla="*/ 263850 w 5456977"/>
                <a:gd name="connsiteY1159" fmla="*/ 3305447 h 4578213"/>
                <a:gd name="connsiteX1160" fmla="*/ 1150529 w 5456977"/>
                <a:gd name="connsiteY1160" fmla="*/ 3291673 h 4578213"/>
                <a:gd name="connsiteX1161" fmla="*/ 1149423 w 5456977"/>
                <a:gd name="connsiteY1161" fmla="*/ 3304012 h 4578213"/>
                <a:gd name="connsiteX1162" fmla="*/ 1147283 w 5456977"/>
                <a:gd name="connsiteY1162" fmla="*/ 3302918 h 4578213"/>
                <a:gd name="connsiteX1163" fmla="*/ 1150529 w 5456977"/>
                <a:gd name="connsiteY1163" fmla="*/ 3291673 h 4578213"/>
                <a:gd name="connsiteX1164" fmla="*/ 1476497 w 5456977"/>
                <a:gd name="connsiteY1164" fmla="*/ 3289962 h 4578213"/>
                <a:gd name="connsiteX1165" fmla="*/ 1475196 w 5456977"/>
                <a:gd name="connsiteY1165" fmla="*/ 3305388 h 4578213"/>
                <a:gd name="connsiteX1166" fmla="*/ 1467842 w 5456977"/>
                <a:gd name="connsiteY1166" fmla="*/ 3319947 h 4578213"/>
                <a:gd name="connsiteX1167" fmla="*/ 1471437 w 5456977"/>
                <a:gd name="connsiteY1167" fmla="*/ 3306652 h 4578213"/>
                <a:gd name="connsiteX1168" fmla="*/ 1476497 w 5456977"/>
                <a:gd name="connsiteY1168" fmla="*/ 3289962 h 4578213"/>
                <a:gd name="connsiteX1169" fmla="*/ 656899 w 5456977"/>
                <a:gd name="connsiteY1169" fmla="*/ 3286195 h 4578213"/>
                <a:gd name="connsiteX1170" fmla="*/ 654514 w 5456977"/>
                <a:gd name="connsiteY1170" fmla="*/ 3294060 h 4578213"/>
                <a:gd name="connsiteX1171" fmla="*/ 656799 w 5456977"/>
                <a:gd name="connsiteY1171" fmla="*/ 3286281 h 4578213"/>
                <a:gd name="connsiteX1172" fmla="*/ 4088824 w 5456977"/>
                <a:gd name="connsiteY1172" fmla="*/ 3274956 h 4578213"/>
                <a:gd name="connsiteX1173" fmla="*/ 4074915 w 5456977"/>
                <a:gd name="connsiteY1173" fmla="*/ 3306469 h 4578213"/>
                <a:gd name="connsiteX1174" fmla="*/ 4077194 w 5456977"/>
                <a:gd name="connsiteY1174" fmla="*/ 3340227 h 4578213"/>
                <a:gd name="connsiteX1175" fmla="*/ 4088865 w 5456977"/>
                <a:gd name="connsiteY1175" fmla="*/ 3305211 h 4578213"/>
                <a:gd name="connsiteX1176" fmla="*/ 4088824 w 5456977"/>
                <a:gd name="connsiteY1176" fmla="*/ 3274956 h 4578213"/>
                <a:gd name="connsiteX1177" fmla="*/ 1545450 w 5456977"/>
                <a:gd name="connsiteY1177" fmla="*/ 3271340 h 4578213"/>
                <a:gd name="connsiteX1178" fmla="*/ 1542127 w 5456977"/>
                <a:gd name="connsiteY1178" fmla="*/ 3278481 h 4578213"/>
                <a:gd name="connsiteX1179" fmla="*/ 1541190 w 5456977"/>
                <a:gd name="connsiteY1179" fmla="*/ 3284307 h 4578213"/>
                <a:gd name="connsiteX1180" fmla="*/ 1542335 w 5456977"/>
                <a:gd name="connsiteY1180" fmla="*/ 3287110 h 4578213"/>
                <a:gd name="connsiteX1181" fmla="*/ 1548159 w 5456977"/>
                <a:gd name="connsiteY1181" fmla="*/ 3274077 h 4578213"/>
                <a:gd name="connsiteX1182" fmla="*/ 851637 w 5456977"/>
                <a:gd name="connsiteY1182" fmla="*/ 3264352 h 4578213"/>
                <a:gd name="connsiteX1183" fmla="*/ 851990 w 5456977"/>
                <a:gd name="connsiteY1183" fmla="*/ 3280916 h 4578213"/>
                <a:gd name="connsiteX1184" fmla="*/ 844089 w 5456977"/>
                <a:gd name="connsiteY1184" fmla="*/ 3301702 h 4578213"/>
                <a:gd name="connsiteX1185" fmla="*/ 847132 w 5456977"/>
                <a:gd name="connsiteY1185" fmla="*/ 3284724 h 4578213"/>
                <a:gd name="connsiteX1186" fmla="*/ 851637 w 5456977"/>
                <a:gd name="connsiteY1186" fmla="*/ 3264352 h 4578213"/>
                <a:gd name="connsiteX1187" fmla="*/ 145776 w 5456977"/>
                <a:gd name="connsiteY1187" fmla="*/ 3262430 h 4578213"/>
                <a:gd name="connsiteX1188" fmla="*/ 146128 w 5456977"/>
                <a:gd name="connsiteY1188" fmla="*/ 3278993 h 4578213"/>
                <a:gd name="connsiteX1189" fmla="*/ 138227 w 5456977"/>
                <a:gd name="connsiteY1189" fmla="*/ 3299780 h 4578213"/>
                <a:gd name="connsiteX1190" fmla="*/ 141269 w 5456977"/>
                <a:gd name="connsiteY1190" fmla="*/ 3282802 h 4578213"/>
                <a:gd name="connsiteX1191" fmla="*/ 145776 w 5456977"/>
                <a:gd name="connsiteY1191" fmla="*/ 3262430 h 4578213"/>
                <a:gd name="connsiteX1192" fmla="*/ 4125433 w 5456977"/>
                <a:gd name="connsiteY1192" fmla="*/ 3261244 h 4578213"/>
                <a:gd name="connsiteX1193" fmla="*/ 4125360 w 5456977"/>
                <a:gd name="connsiteY1193" fmla="*/ 3261775 h 4578213"/>
                <a:gd name="connsiteX1194" fmla="*/ 4125290 w 5456977"/>
                <a:gd name="connsiteY1194" fmla="*/ 3261626 h 4578213"/>
                <a:gd name="connsiteX1195" fmla="*/ 1030707 w 5456977"/>
                <a:gd name="connsiteY1195" fmla="*/ 3252581 h 4578213"/>
                <a:gd name="connsiteX1196" fmla="*/ 1035835 w 5456977"/>
                <a:gd name="connsiteY1196" fmla="*/ 3254664 h 4578213"/>
                <a:gd name="connsiteX1197" fmla="*/ 1029927 w 5456977"/>
                <a:gd name="connsiteY1197" fmla="*/ 3264628 h 4578213"/>
                <a:gd name="connsiteX1198" fmla="*/ 1028988 w 5456977"/>
                <a:gd name="connsiteY1198" fmla="*/ 3271925 h 4578213"/>
                <a:gd name="connsiteX1199" fmla="*/ 1027047 w 5456977"/>
                <a:gd name="connsiteY1199" fmla="*/ 3275024 h 4578213"/>
                <a:gd name="connsiteX1200" fmla="*/ 1027582 w 5456977"/>
                <a:gd name="connsiteY1200" fmla="*/ 3258890 h 4578213"/>
                <a:gd name="connsiteX1201" fmla="*/ 1030707 w 5456977"/>
                <a:gd name="connsiteY1201" fmla="*/ 3252581 h 4578213"/>
                <a:gd name="connsiteX1202" fmla="*/ 324845 w 5456977"/>
                <a:gd name="connsiteY1202" fmla="*/ 3250659 h 4578213"/>
                <a:gd name="connsiteX1203" fmla="*/ 329972 w 5456977"/>
                <a:gd name="connsiteY1203" fmla="*/ 3252743 h 4578213"/>
                <a:gd name="connsiteX1204" fmla="*/ 324065 w 5456977"/>
                <a:gd name="connsiteY1204" fmla="*/ 3262707 h 4578213"/>
                <a:gd name="connsiteX1205" fmla="*/ 323125 w 5456977"/>
                <a:gd name="connsiteY1205" fmla="*/ 3270002 h 4578213"/>
                <a:gd name="connsiteX1206" fmla="*/ 321185 w 5456977"/>
                <a:gd name="connsiteY1206" fmla="*/ 3273103 h 4578213"/>
                <a:gd name="connsiteX1207" fmla="*/ 321721 w 5456977"/>
                <a:gd name="connsiteY1207" fmla="*/ 3256967 h 4578213"/>
                <a:gd name="connsiteX1208" fmla="*/ 324845 w 5456977"/>
                <a:gd name="connsiteY1208" fmla="*/ 3250659 h 4578213"/>
                <a:gd name="connsiteX1209" fmla="*/ 1494326 w 5456977"/>
                <a:gd name="connsiteY1209" fmla="*/ 3245902 h 4578213"/>
                <a:gd name="connsiteX1210" fmla="*/ 1491756 w 5456977"/>
                <a:gd name="connsiteY1210" fmla="*/ 3248975 h 4578213"/>
                <a:gd name="connsiteX1211" fmla="*/ 1491586 w 5456977"/>
                <a:gd name="connsiteY1211" fmla="*/ 3254062 h 4578213"/>
                <a:gd name="connsiteX1212" fmla="*/ 2240276 w 5456977"/>
                <a:gd name="connsiteY1212" fmla="*/ 3228400 h 4578213"/>
                <a:gd name="connsiteX1213" fmla="*/ 2232443 w 5456977"/>
                <a:gd name="connsiteY1213" fmla="*/ 3239394 h 4578213"/>
                <a:gd name="connsiteX1214" fmla="*/ 2232129 w 5456977"/>
                <a:gd name="connsiteY1214" fmla="*/ 3241749 h 4578213"/>
                <a:gd name="connsiteX1215" fmla="*/ 2232346 w 5456977"/>
                <a:gd name="connsiteY1215" fmla="*/ 3246774 h 4578213"/>
                <a:gd name="connsiteX1216" fmla="*/ 756441 w 5456977"/>
                <a:gd name="connsiteY1216" fmla="*/ 3226722 h 4578213"/>
                <a:gd name="connsiteX1217" fmla="*/ 757315 w 5456977"/>
                <a:gd name="connsiteY1217" fmla="*/ 3244560 h 4578213"/>
                <a:gd name="connsiteX1218" fmla="*/ 746808 w 5456977"/>
                <a:gd name="connsiteY1218" fmla="*/ 3258970 h 4578213"/>
                <a:gd name="connsiteX1219" fmla="*/ 750843 w 5456977"/>
                <a:gd name="connsiteY1219" fmla="*/ 3240933 h 4578213"/>
                <a:gd name="connsiteX1220" fmla="*/ 756441 w 5456977"/>
                <a:gd name="connsiteY1220" fmla="*/ 3226722 h 4578213"/>
                <a:gd name="connsiteX1221" fmla="*/ 50580 w 5456977"/>
                <a:gd name="connsiteY1221" fmla="*/ 3224801 h 4578213"/>
                <a:gd name="connsiteX1222" fmla="*/ 51451 w 5456977"/>
                <a:gd name="connsiteY1222" fmla="*/ 3242638 h 4578213"/>
                <a:gd name="connsiteX1223" fmla="*/ 40947 w 5456977"/>
                <a:gd name="connsiteY1223" fmla="*/ 3257048 h 4578213"/>
                <a:gd name="connsiteX1224" fmla="*/ 44981 w 5456977"/>
                <a:gd name="connsiteY1224" fmla="*/ 3239011 h 4578213"/>
                <a:gd name="connsiteX1225" fmla="*/ 50580 w 5456977"/>
                <a:gd name="connsiteY1225" fmla="*/ 3224801 h 4578213"/>
                <a:gd name="connsiteX1226" fmla="*/ 133008 w 5456977"/>
                <a:gd name="connsiteY1226" fmla="*/ 3212571 h 4578213"/>
                <a:gd name="connsiteX1227" fmla="*/ 133921 w 5456977"/>
                <a:gd name="connsiteY1227" fmla="*/ 3224109 h 4578213"/>
                <a:gd name="connsiteX1228" fmla="*/ 139129 w 5456977"/>
                <a:gd name="connsiteY1228" fmla="*/ 3218248 h 4578213"/>
                <a:gd name="connsiteX1229" fmla="*/ 141050 w 5456977"/>
                <a:gd name="connsiteY1229" fmla="*/ 3226367 h 4578213"/>
                <a:gd name="connsiteX1230" fmla="*/ 137933 w 5456977"/>
                <a:gd name="connsiteY1230" fmla="*/ 3232187 h 4578213"/>
                <a:gd name="connsiteX1231" fmla="*/ 128388 w 5456977"/>
                <a:gd name="connsiteY1231" fmla="*/ 3243131 h 4578213"/>
                <a:gd name="connsiteX1232" fmla="*/ 120383 w 5456977"/>
                <a:gd name="connsiteY1232" fmla="*/ 3265404 h 4578213"/>
                <a:gd name="connsiteX1233" fmla="*/ 119382 w 5456977"/>
                <a:gd name="connsiteY1233" fmla="*/ 3268189 h 4578213"/>
                <a:gd name="connsiteX1234" fmla="*/ 122531 w 5456977"/>
                <a:gd name="connsiteY1234" fmla="*/ 3256705 h 4578213"/>
                <a:gd name="connsiteX1235" fmla="*/ 124740 w 5456977"/>
                <a:gd name="connsiteY1235" fmla="*/ 3234203 h 4578213"/>
                <a:gd name="connsiteX1236" fmla="*/ 133008 w 5456977"/>
                <a:gd name="connsiteY1236" fmla="*/ 3212571 h 4578213"/>
                <a:gd name="connsiteX1237" fmla="*/ 425704 w 5456977"/>
                <a:gd name="connsiteY1237" fmla="*/ 3208501 h 4578213"/>
                <a:gd name="connsiteX1238" fmla="*/ 428595 w 5456977"/>
                <a:gd name="connsiteY1238" fmla="*/ 3226628 h 4578213"/>
                <a:gd name="connsiteX1239" fmla="*/ 424800 w 5456977"/>
                <a:gd name="connsiteY1239" fmla="*/ 3235730 h 4578213"/>
                <a:gd name="connsiteX1240" fmla="*/ 420108 w 5456977"/>
                <a:gd name="connsiteY1240" fmla="*/ 3241327 h 4578213"/>
                <a:gd name="connsiteX1241" fmla="*/ 420611 w 5456977"/>
                <a:gd name="connsiteY1241" fmla="*/ 3222784 h 4578213"/>
                <a:gd name="connsiteX1242" fmla="*/ 425704 w 5456977"/>
                <a:gd name="connsiteY1242" fmla="*/ 3208501 h 4578213"/>
                <a:gd name="connsiteX1243" fmla="*/ 451878 w 5456977"/>
                <a:gd name="connsiteY1243" fmla="*/ 3207441 h 4578213"/>
                <a:gd name="connsiteX1244" fmla="*/ 452857 w 5456977"/>
                <a:gd name="connsiteY1244" fmla="*/ 3223794 h 4578213"/>
                <a:gd name="connsiteX1245" fmla="*/ 449344 w 5456977"/>
                <a:gd name="connsiteY1245" fmla="*/ 3243105 h 4578213"/>
                <a:gd name="connsiteX1246" fmla="*/ 448730 w 5456977"/>
                <a:gd name="connsiteY1246" fmla="*/ 3225905 h 4578213"/>
                <a:gd name="connsiteX1247" fmla="*/ 451878 w 5456977"/>
                <a:gd name="connsiteY1247" fmla="*/ 3207441 h 4578213"/>
                <a:gd name="connsiteX1248" fmla="*/ 419583 w 5456977"/>
                <a:gd name="connsiteY1248" fmla="*/ 3202823 h 4578213"/>
                <a:gd name="connsiteX1249" fmla="*/ 417629 w 5456977"/>
                <a:gd name="connsiteY1249" fmla="*/ 3207346 h 4578213"/>
                <a:gd name="connsiteX1250" fmla="*/ 417292 w 5456977"/>
                <a:gd name="connsiteY1250" fmla="*/ 3203832 h 4578213"/>
                <a:gd name="connsiteX1251" fmla="*/ 873963 w 5456977"/>
                <a:gd name="connsiteY1251" fmla="*/ 3202697 h 4578213"/>
                <a:gd name="connsiteX1252" fmla="*/ 872783 w 5456977"/>
                <a:gd name="connsiteY1252" fmla="*/ 3209621 h 4578213"/>
                <a:gd name="connsiteX1253" fmla="*/ 871449 w 5456977"/>
                <a:gd name="connsiteY1253" fmla="*/ 3212245 h 4578213"/>
                <a:gd name="connsiteX1254" fmla="*/ 873963 w 5456977"/>
                <a:gd name="connsiteY1254" fmla="*/ 3202697 h 4578213"/>
                <a:gd name="connsiteX1255" fmla="*/ 168101 w 5456977"/>
                <a:gd name="connsiteY1255" fmla="*/ 3200775 h 4578213"/>
                <a:gd name="connsiteX1256" fmla="*/ 166921 w 5456977"/>
                <a:gd name="connsiteY1256" fmla="*/ 3207700 h 4578213"/>
                <a:gd name="connsiteX1257" fmla="*/ 165588 w 5456977"/>
                <a:gd name="connsiteY1257" fmla="*/ 3210324 h 4578213"/>
                <a:gd name="connsiteX1258" fmla="*/ 168101 w 5456977"/>
                <a:gd name="connsiteY1258" fmla="*/ 3200775 h 4578213"/>
                <a:gd name="connsiteX1259" fmla="*/ 846457 w 5456977"/>
                <a:gd name="connsiteY1259" fmla="*/ 3200507 h 4578213"/>
                <a:gd name="connsiteX1260" fmla="*/ 846694 w 5456977"/>
                <a:gd name="connsiteY1260" fmla="*/ 3202766 h 4578213"/>
                <a:gd name="connsiteX1261" fmla="*/ 846521 w 5456977"/>
                <a:gd name="connsiteY1261" fmla="*/ 3202111 h 4578213"/>
                <a:gd name="connsiteX1262" fmla="*/ 846457 w 5456977"/>
                <a:gd name="connsiteY1262" fmla="*/ 3200507 h 4578213"/>
                <a:gd name="connsiteX1263" fmla="*/ 1312383 w 5456977"/>
                <a:gd name="connsiteY1263" fmla="*/ 3194729 h 4578213"/>
                <a:gd name="connsiteX1264" fmla="*/ 1315275 w 5456977"/>
                <a:gd name="connsiteY1264" fmla="*/ 3212856 h 4578213"/>
                <a:gd name="connsiteX1265" fmla="*/ 1311480 w 5456977"/>
                <a:gd name="connsiteY1265" fmla="*/ 3221957 h 4578213"/>
                <a:gd name="connsiteX1266" fmla="*/ 1306788 w 5456977"/>
                <a:gd name="connsiteY1266" fmla="*/ 3227553 h 4578213"/>
                <a:gd name="connsiteX1267" fmla="*/ 1307291 w 5456977"/>
                <a:gd name="connsiteY1267" fmla="*/ 3209013 h 4578213"/>
                <a:gd name="connsiteX1268" fmla="*/ 1312383 w 5456977"/>
                <a:gd name="connsiteY1268" fmla="*/ 3194729 h 4578213"/>
                <a:gd name="connsiteX1269" fmla="*/ 1338558 w 5456977"/>
                <a:gd name="connsiteY1269" fmla="*/ 3193667 h 4578213"/>
                <a:gd name="connsiteX1270" fmla="*/ 1339537 w 5456977"/>
                <a:gd name="connsiteY1270" fmla="*/ 3210021 h 4578213"/>
                <a:gd name="connsiteX1271" fmla="*/ 1336022 w 5456977"/>
                <a:gd name="connsiteY1271" fmla="*/ 3229332 h 4578213"/>
                <a:gd name="connsiteX1272" fmla="*/ 1335409 w 5456977"/>
                <a:gd name="connsiteY1272" fmla="*/ 3212132 h 4578213"/>
                <a:gd name="connsiteX1273" fmla="*/ 1338558 w 5456977"/>
                <a:gd name="connsiteY1273" fmla="*/ 3193667 h 4578213"/>
                <a:gd name="connsiteX1274" fmla="*/ 1306262 w 5456977"/>
                <a:gd name="connsiteY1274" fmla="*/ 3189050 h 4578213"/>
                <a:gd name="connsiteX1275" fmla="*/ 1304309 w 5456977"/>
                <a:gd name="connsiteY1275" fmla="*/ 3193574 h 4578213"/>
                <a:gd name="connsiteX1276" fmla="*/ 1303970 w 5456977"/>
                <a:gd name="connsiteY1276" fmla="*/ 3190058 h 4578213"/>
                <a:gd name="connsiteX1277" fmla="*/ 460437 w 5456977"/>
                <a:gd name="connsiteY1277" fmla="*/ 3188849 h 4578213"/>
                <a:gd name="connsiteX1278" fmla="*/ 460929 w 5456977"/>
                <a:gd name="connsiteY1278" fmla="*/ 3206333 h 4578213"/>
                <a:gd name="connsiteX1279" fmla="*/ 458976 w 5456977"/>
                <a:gd name="connsiteY1279" fmla="*/ 3210858 h 4578213"/>
                <a:gd name="connsiteX1280" fmla="*/ 460437 w 5456977"/>
                <a:gd name="connsiteY1280" fmla="*/ 3188849 h 4578213"/>
                <a:gd name="connsiteX1281" fmla="*/ 415284 w 5456977"/>
                <a:gd name="connsiteY1281" fmla="*/ 3182994 h 4578213"/>
                <a:gd name="connsiteX1282" fmla="*/ 416456 w 5456977"/>
                <a:gd name="connsiteY1282" fmla="*/ 3195171 h 4578213"/>
                <a:gd name="connsiteX1283" fmla="*/ 417292 w 5456977"/>
                <a:gd name="connsiteY1283" fmla="*/ 3203832 h 4578213"/>
                <a:gd name="connsiteX1284" fmla="*/ 414951 w 5456977"/>
                <a:gd name="connsiteY1284" fmla="*/ 3204863 h 4578213"/>
                <a:gd name="connsiteX1285" fmla="*/ 412617 w 5456977"/>
                <a:gd name="connsiteY1285" fmla="*/ 3209033 h 4578213"/>
                <a:gd name="connsiteX1286" fmla="*/ 412852 w 5456977"/>
                <a:gd name="connsiteY1286" fmla="*/ 3198557 h 4578213"/>
                <a:gd name="connsiteX1287" fmla="*/ 415284 w 5456977"/>
                <a:gd name="connsiteY1287" fmla="*/ 3182994 h 4578213"/>
                <a:gd name="connsiteX1288" fmla="*/ 2263335 w 5456977"/>
                <a:gd name="connsiteY1288" fmla="*/ 3182459 h 4578213"/>
                <a:gd name="connsiteX1289" fmla="*/ 2260945 w 5456977"/>
                <a:gd name="connsiteY1289" fmla="*/ 3184859 h 4578213"/>
                <a:gd name="connsiteX1290" fmla="*/ 2251481 w 5456977"/>
                <a:gd name="connsiteY1290" fmla="*/ 3209887 h 4578213"/>
                <a:gd name="connsiteX1291" fmla="*/ 2242616 w 5456977"/>
                <a:gd name="connsiteY1291" fmla="*/ 3237253 h 4578213"/>
                <a:gd name="connsiteX1292" fmla="*/ 2232644 w 5456977"/>
                <a:gd name="connsiteY1292" fmla="*/ 3256032 h 4578213"/>
                <a:gd name="connsiteX1293" fmla="*/ 2232614 w 5456977"/>
                <a:gd name="connsiteY1293" fmla="*/ 3256402 h 4578213"/>
                <a:gd name="connsiteX1294" fmla="*/ 2230267 w 5456977"/>
                <a:gd name="connsiteY1294" fmla="*/ 3265842 h 4578213"/>
                <a:gd name="connsiteX1295" fmla="*/ 2220898 w 5456977"/>
                <a:gd name="connsiteY1295" fmla="*/ 3292990 h 4578213"/>
                <a:gd name="connsiteX1296" fmla="*/ 2214963 w 5456977"/>
                <a:gd name="connsiteY1296" fmla="*/ 3307074 h 4578213"/>
                <a:gd name="connsiteX1297" fmla="*/ 2212548 w 5456977"/>
                <a:gd name="connsiteY1297" fmla="*/ 3322641 h 4578213"/>
                <a:gd name="connsiteX1298" fmla="*/ 2204110 w 5456977"/>
                <a:gd name="connsiteY1298" fmla="*/ 3337743 h 4578213"/>
                <a:gd name="connsiteX1299" fmla="*/ 2197709 w 5456977"/>
                <a:gd name="connsiteY1299" fmla="*/ 3357850 h 4578213"/>
                <a:gd name="connsiteX1300" fmla="*/ 2189358 w 5456977"/>
                <a:gd name="connsiteY1300" fmla="*/ 3387501 h 4578213"/>
                <a:gd name="connsiteX1301" fmla="*/ 2184995 w 5456977"/>
                <a:gd name="connsiteY1301" fmla="*/ 3412612 h 4578213"/>
                <a:gd name="connsiteX1302" fmla="*/ 2179059 w 5456977"/>
                <a:gd name="connsiteY1302" fmla="*/ 3426695 h 4578213"/>
                <a:gd name="connsiteX1303" fmla="*/ 2176645 w 5456977"/>
                <a:gd name="connsiteY1303" fmla="*/ 3442262 h 4578213"/>
                <a:gd name="connsiteX1304" fmla="*/ 2172193 w 5456977"/>
                <a:gd name="connsiteY1304" fmla="*/ 3452825 h 4578213"/>
                <a:gd name="connsiteX1305" fmla="*/ 2168760 w 5456977"/>
                <a:gd name="connsiteY1305" fmla="*/ 3465890 h 4578213"/>
                <a:gd name="connsiteX1306" fmla="*/ 2164861 w 5456977"/>
                <a:gd name="connsiteY1306" fmla="*/ 3484978 h 4578213"/>
                <a:gd name="connsiteX1307" fmla="*/ 2163930 w 5456977"/>
                <a:gd name="connsiteY1307" fmla="*/ 3497025 h 4578213"/>
                <a:gd name="connsiteX1308" fmla="*/ 2158460 w 5456977"/>
                <a:gd name="connsiteY1308" fmla="*/ 3505085 h 4578213"/>
                <a:gd name="connsiteX1309" fmla="*/ 2154562 w 5456977"/>
                <a:gd name="connsiteY1309" fmla="*/ 3524174 h 4578213"/>
                <a:gd name="connsiteX1310" fmla="*/ 2149179 w 5456977"/>
                <a:gd name="connsiteY1310" fmla="*/ 3546782 h 4578213"/>
                <a:gd name="connsiteX1311" fmla="*/ 2146300 w 5456977"/>
                <a:gd name="connsiteY1311" fmla="*/ 3568373 h 4578213"/>
                <a:gd name="connsiteX1312" fmla="*/ 2137396 w 5456977"/>
                <a:gd name="connsiteY1312" fmla="*/ 3589497 h 4578213"/>
                <a:gd name="connsiteX1313" fmla="*/ 2127561 w 5456977"/>
                <a:gd name="connsiteY1313" fmla="*/ 3622669 h 4578213"/>
                <a:gd name="connsiteX1314" fmla="*/ 2117175 w 5456977"/>
                <a:gd name="connsiteY1314" fmla="*/ 3647316 h 4578213"/>
                <a:gd name="connsiteX1315" fmla="*/ 2112346 w 5456977"/>
                <a:gd name="connsiteY1315" fmla="*/ 3678450 h 4578213"/>
                <a:gd name="connsiteX1316" fmla="*/ 2110397 w 5456977"/>
                <a:gd name="connsiteY1316" fmla="*/ 3687994 h 4578213"/>
                <a:gd name="connsiteX1317" fmla="*/ 2101027 w 5456977"/>
                <a:gd name="connsiteY1317" fmla="*/ 3715143 h 4578213"/>
                <a:gd name="connsiteX1318" fmla="*/ 2096576 w 5456977"/>
                <a:gd name="connsiteY1318" fmla="*/ 3725706 h 4578213"/>
                <a:gd name="connsiteX1319" fmla="*/ 2090175 w 5456977"/>
                <a:gd name="connsiteY1319" fmla="*/ 3745812 h 4578213"/>
                <a:gd name="connsiteX1320" fmla="*/ 2086277 w 5456977"/>
                <a:gd name="connsiteY1320" fmla="*/ 3764900 h 4578213"/>
                <a:gd name="connsiteX1321" fmla="*/ 2085346 w 5456977"/>
                <a:gd name="connsiteY1321" fmla="*/ 3776946 h 4578213"/>
                <a:gd name="connsiteX1322" fmla="*/ 2081447 w 5456977"/>
                <a:gd name="connsiteY1322" fmla="*/ 3796034 h 4578213"/>
                <a:gd name="connsiteX1323" fmla="*/ 2080516 w 5456977"/>
                <a:gd name="connsiteY1323" fmla="*/ 3808081 h 4578213"/>
                <a:gd name="connsiteX1324" fmla="*/ 2076065 w 5456977"/>
                <a:gd name="connsiteY1324" fmla="*/ 3818643 h 4578213"/>
                <a:gd name="connsiteX1325" fmla="*/ 2073185 w 5456977"/>
                <a:gd name="connsiteY1325" fmla="*/ 3840234 h 4578213"/>
                <a:gd name="connsiteX1326" fmla="*/ 2066784 w 5456977"/>
                <a:gd name="connsiteY1326" fmla="*/ 3860340 h 4578213"/>
                <a:gd name="connsiteX1327" fmla="*/ 2067890 w 5456977"/>
                <a:gd name="connsiteY1327" fmla="*/ 3877392 h 4578213"/>
                <a:gd name="connsiteX1328" fmla="*/ 2068443 w 5456977"/>
                <a:gd name="connsiteY1328" fmla="*/ 3885917 h 4578213"/>
                <a:gd name="connsiteX1329" fmla="*/ 2062042 w 5456977"/>
                <a:gd name="connsiteY1329" fmla="*/ 3906024 h 4578213"/>
                <a:gd name="connsiteX1330" fmla="*/ 2060646 w 5456977"/>
                <a:gd name="connsiteY1330" fmla="*/ 3924094 h 4578213"/>
                <a:gd name="connsiteX1331" fmla="*/ 2060268 w 5456977"/>
                <a:gd name="connsiteY1331" fmla="*/ 3944666 h 4578213"/>
                <a:gd name="connsiteX1332" fmla="*/ 2055905 w 5456977"/>
                <a:gd name="connsiteY1332" fmla="*/ 3969777 h 4578213"/>
                <a:gd name="connsiteX1333" fmla="*/ 2055527 w 5456977"/>
                <a:gd name="connsiteY1333" fmla="*/ 3990349 h 4578213"/>
                <a:gd name="connsiteX1334" fmla="*/ 2053577 w 5456977"/>
                <a:gd name="connsiteY1334" fmla="*/ 3999893 h 4578213"/>
                <a:gd name="connsiteX1335" fmla="*/ 2054130 w 5456977"/>
                <a:gd name="connsiteY1335" fmla="*/ 4008418 h 4578213"/>
                <a:gd name="connsiteX1336" fmla="*/ 2059047 w 5456977"/>
                <a:gd name="connsiteY1336" fmla="*/ 3991833 h 4578213"/>
                <a:gd name="connsiteX1337" fmla="*/ 2066757 w 5456977"/>
                <a:gd name="connsiteY1337" fmla="*/ 3939108 h 4578213"/>
                <a:gd name="connsiteX1338" fmla="*/ 2065651 w 5456977"/>
                <a:gd name="connsiteY1338" fmla="*/ 3922057 h 4578213"/>
                <a:gd name="connsiteX1339" fmla="*/ 2074088 w 5456977"/>
                <a:gd name="connsiteY1339" fmla="*/ 3906956 h 4578213"/>
                <a:gd name="connsiteX1340" fmla="*/ 2078540 w 5456977"/>
                <a:gd name="connsiteY1340" fmla="*/ 3896392 h 4578213"/>
                <a:gd name="connsiteX1341" fmla="*/ 2081973 w 5456977"/>
                <a:gd name="connsiteY1341" fmla="*/ 3883328 h 4578213"/>
                <a:gd name="connsiteX1342" fmla="*/ 2086425 w 5456977"/>
                <a:gd name="connsiteY1342" fmla="*/ 3872765 h 4578213"/>
                <a:gd name="connsiteX1343" fmla="*/ 2090324 w 5456977"/>
                <a:gd name="connsiteY1343" fmla="*/ 3853676 h 4578213"/>
                <a:gd name="connsiteX1344" fmla="*/ 2095793 w 5456977"/>
                <a:gd name="connsiteY1344" fmla="*/ 3845617 h 4578213"/>
                <a:gd name="connsiteX1345" fmla="*/ 2109702 w 5456977"/>
                <a:gd name="connsiteY1345" fmla="*/ 3822455 h 4578213"/>
                <a:gd name="connsiteX1346" fmla="*/ 2118605 w 5456977"/>
                <a:gd name="connsiteY1346" fmla="*/ 3801329 h 4578213"/>
                <a:gd name="connsiteX1347" fmla="*/ 2125559 w 5456977"/>
                <a:gd name="connsiteY1347" fmla="*/ 3789748 h 4578213"/>
                <a:gd name="connsiteX1348" fmla="*/ 2127508 w 5456977"/>
                <a:gd name="connsiteY1348" fmla="*/ 3780204 h 4578213"/>
                <a:gd name="connsiteX1349" fmla="*/ 2139845 w 5456977"/>
                <a:gd name="connsiteY1349" fmla="*/ 3746014 h 4578213"/>
                <a:gd name="connsiteX1350" fmla="*/ 2149678 w 5456977"/>
                <a:gd name="connsiteY1350" fmla="*/ 3712842 h 4578213"/>
                <a:gd name="connsiteX1351" fmla="*/ 2144742 w 5456977"/>
                <a:gd name="connsiteY1351" fmla="*/ 3698322 h 4578213"/>
                <a:gd name="connsiteX1352" fmla="*/ 2131249 w 5456977"/>
                <a:gd name="connsiteY1352" fmla="*/ 3679507 h 4578213"/>
                <a:gd name="connsiteX1353" fmla="*/ 2153188 w 5456977"/>
                <a:gd name="connsiteY1353" fmla="*/ 3656965 h 4578213"/>
                <a:gd name="connsiteX1354" fmla="*/ 2167871 w 5456977"/>
                <a:gd name="connsiteY1354" fmla="*/ 3623765 h 4578213"/>
                <a:gd name="connsiteX1355" fmla="*/ 2179743 w 5456977"/>
                <a:gd name="connsiteY1355" fmla="*/ 3595598 h 4578213"/>
                <a:gd name="connsiteX1356" fmla="*/ 2182913 w 5456977"/>
                <a:gd name="connsiteY1356" fmla="*/ 3538886 h 4578213"/>
                <a:gd name="connsiteX1357" fmla="*/ 2205502 w 5456977"/>
                <a:gd name="connsiteY1357" fmla="*/ 3513163 h 4578213"/>
                <a:gd name="connsiteX1358" fmla="*/ 2224804 w 5456977"/>
                <a:gd name="connsiteY1358" fmla="*/ 3524753 h 4578213"/>
                <a:gd name="connsiteX1359" fmla="*/ 2223232 w 5456977"/>
                <a:gd name="connsiteY1359" fmla="*/ 3513726 h 4578213"/>
                <a:gd name="connsiteX1360" fmla="*/ 2227684 w 5456977"/>
                <a:gd name="connsiteY1360" fmla="*/ 3503162 h 4578213"/>
                <a:gd name="connsiteX1361" fmla="*/ 2229633 w 5456977"/>
                <a:gd name="connsiteY1361" fmla="*/ 3493618 h 4578213"/>
                <a:gd name="connsiteX1362" fmla="*/ 2210331 w 5456977"/>
                <a:gd name="connsiteY1362" fmla="*/ 3482028 h 4578213"/>
                <a:gd name="connsiteX1363" fmla="*/ 2208236 w 5456977"/>
                <a:gd name="connsiteY1363" fmla="*/ 3467324 h 4578213"/>
                <a:gd name="connsiteX1364" fmla="*/ 2218720 w 5456977"/>
                <a:gd name="connsiteY1364" fmla="*/ 3430971 h 4578213"/>
                <a:gd name="connsiteX1365" fmla="*/ 2220669 w 5456977"/>
                <a:gd name="connsiteY1365" fmla="*/ 3421427 h 4578213"/>
                <a:gd name="connsiteX1366" fmla="*/ 2218078 w 5456977"/>
                <a:gd name="connsiteY1366" fmla="*/ 3407897 h 4578213"/>
                <a:gd name="connsiteX1367" fmla="*/ 2217526 w 5456977"/>
                <a:gd name="connsiteY1367" fmla="*/ 3399372 h 4578213"/>
                <a:gd name="connsiteX1368" fmla="*/ 2215954 w 5456977"/>
                <a:gd name="connsiteY1368" fmla="*/ 3388343 h 4578213"/>
                <a:gd name="connsiteX1369" fmla="*/ 2215401 w 5456977"/>
                <a:gd name="connsiteY1369" fmla="*/ 3379818 h 4578213"/>
                <a:gd name="connsiteX1370" fmla="*/ 2212811 w 5456977"/>
                <a:gd name="connsiteY1370" fmla="*/ 3366288 h 4578213"/>
                <a:gd name="connsiteX1371" fmla="*/ 2211705 w 5456977"/>
                <a:gd name="connsiteY1371" fmla="*/ 3349236 h 4578213"/>
                <a:gd name="connsiteX1372" fmla="*/ 2216156 w 5456977"/>
                <a:gd name="connsiteY1372" fmla="*/ 3338674 h 4578213"/>
                <a:gd name="connsiteX1373" fmla="*/ 2218106 w 5456977"/>
                <a:gd name="connsiteY1373" fmla="*/ 3329130 h 4578213"/>
                <a:gd name="connsiteX1374" fmla="*/ 2231460 w 5456977"/>
                <a:gd name="connsiteY1374" fmla="*/ 3297442 h 4578213"/>
                <a:gd name="connsiteX1375" fmla="*/ 2235359 w 5456977"/>
                <a:gd name="connsiteY1375" fmla="*/ 3278354 h 4578213"/>
                <a:gd name="connsiteX1376" fmla="*/ 2239811 w 5456977"/>
                <a:gd name="connsiteY1376" fmla="*/ 3267791 h 4578213"/>
                <a:gd name="connsiteX1377" fmla="*/ 2243244 w 5456977"/>
                <a:gd name="connsiteY1377" fmla="*/ 3254727 h 4578213"/>
                <a:gd name="connsiteX1378" fmla="*/ 2245193 w 5456977"/>
                <a:gd name="connsiteY1378" fmla="*/ 3245183 h 4578213"/>
                <a:gd name="connsiteX1379" fmla="*/ 2249644 w 5456977"/>
                <a:gd name="connsiteY1379" fmla="*/ 3234620 h 4578213"/>
                <a:gd name="connsiteX1380" fmla="*/ 2254009 w 5456977"/>
                <a:gd name="connsiteY1380" fmla="*/ 3209508 h 4578213"/>
                <a:gd name="connsiteX1381" fmla="*/ 2258461 w 5456977"/>
                <a:gd name="connsiteY1381" fmla="*/ 3198945 h 4578213"/>
                <a:gd name="connsiteX1382" fmla="*/ 2260410 w 5456977"/>
                <a:gd name="connsiteY1382" fmla="*/ 3189401 h 4578213"/>
                <a:gd name="connsiteX1383" fmla="*/ 908231 w 5456977"/>
                <a:gd name="connsiteY1383" fmla="*/ 3181233 h 4578213"/>
                <a:gd name="connsiteX1384" fmla="*/ 908261 w 5456977"/>
                <a:gd name="connsiteY1384" fmla="*/ 3181470 h 4578213"/>
                <a:gd name="connsiteX1385" fmla="*/ 907912 w 5456977"/>
                <a:gd name="connsiteY1385" fmla="*/ 3181870 h 4578213"/>
                <a:gd name="connsiteX1386" fmla="*/ 1347117 w 5456977"/>
                <a:gd name="connsiteY1386" fmla="*/ 3175077 h 4578213"/>
                <a:gd name="connsiteX1387" fmla="*/ 1347608 w 5456977"/>
                <a:gd name="connsiteY1387" fmla="*/ 3192561 h 4578213"/>
                <a:gd name="connsiteX1388" fmla="*/ 1345655 w 5456977"/>
                <a:gd name="connsiteY1388" fmla="*/ 3197085 h 4578213"/>
                <a:gd name="connsiteX1389" fmla="*/ 1347117 w 5456977"/>
                <a:gd name="connsiteY1389" fmla="*/ 3175077 h 4578213"/>
                <a:gd name="connsiteX1390" fmla="*/ 1301962 w 5456977"/>
                <a:gd name="connsiteY1390" fmla="*/ 3169220 h 4578213"/>
                <a:gd name="connsiteX1391" fmla="*/ 1303136 w 5456977"/>
                <a:gd name="connsiteY1391" fmla="*/ 3181398 h 4578213"/>
                <a:gd name="connsiteX1392" fmla="*/ 1303970 w 5456977"/>
                <a:gd name="connsiteY1392" fmla="*/ 3190058 h 4578213"/>
                <a:gd name="connsiteX1393" fmla="*/ 1301632 w 5456977"/>
                <a:gd name="connsiteY1393" fmla="*/ 3191089 h 4578213"/>
                <a:gd name="connsiteX1394" fmla="*/ 1299296 w 5456977"/>
                <a:gd name="connsiteY1394" fmla="*/ 3195260 h 4578213"/>
                <a:gd name="connsiteX1395" fmla="*/ 1299531 w 5456977"/>
                <a:gd name="connsiteY1395" fmla="*/ 3184785 h 4578213"/>
                <a:gd name="connsiteX1396" fmla="*/ 1301962 w 5456977"/>
                <a:gd name="connsiteY1396" fmla="*/ 3169220 h 4578213"/>
                <a:gd name="connsiteX1397" fmla="*/ 522474 w 5456977"/>
                <a:gd name="connsiteY1397" fmla="*/ 3157304 h 4578213"/>
                <a:gd name="connsiteX1398" fmla="*/ 520831 w 5456977"/>
                <a:gd name="connsiteY1398" fmla="*/ 3158157 h 4578213"/>
                <a:gd name="connsiteX1399" fmla="*/ 516789 w 5456977"/>
                <a:gd name="connsiteY1399" fmla="*/ 3166286 h 4578213"/>
                <a:gd name="connsiteX1400" fmla="*/ 510263 w 5456977"/>
                <a:gd name="connsiteY1400" fmla="*/ 3186369 h 4578213"/>
                <a:gd name="connsiteX1401" fmla="*/ 505203 w 5456977"/>
                <a:gd name="connsiteY1401" fmla="*/ 3203057 h 4578213"/>
                <a:gd name="connsiteX1402" fmla="*/ 507637 w 5456977"/>
                <a:gd name="connsiteY1402" fmla="*/ 3206108 h 4578213"/>
                <a:gd name="connsiteX1403" fmla="*/ 509240 w 5456977"/>
                <a:gd name="connsiteY1403" fmla="*/ 3203634 h 4578213"/>
                <a:gd name="connsiteX1404" fmla="*/ 514432 w 5456977"/>
                <a:gd name="connsiteY1404" fmla="*/ 3194245 h 4578213"/>
                <a:gd name="connsiteX1405" fmla="*/ 516791 w 5456977"/>
                <a:gd name="connsiteY1405" fmla="*/ 3184899 h 4578213"/>
                <a:gd name="connsiteX1406" fmla="*/ 522779 w 5456977"/>
                <a:gd name="connsiteY1406" fmla="*/ 3162337 h 4578213"/>
                <a:gd name="connsiteX1407" fmla="*/ 522474 w 5456977"/>
                <a:gd name="connsiteY1407" fmla="*/ 3157304 h 4578213"/>
                <a:gd name="connsiteX1408" fmla="*/ 911590 w 5456977"/>
                <a:gd name="connsiteY1408" fmla="*/ 3155237 h 4578213"/>
                <a:gd name="connsiteX1409" fmla="*/ 911614 w 5456977"/>
                <a:gd name="connsiteY1409" fmla="*/ 3155487 h 4578213"/>
                <a:gd name="connsiteX1410" fmla="*/ 911000 w 5456977"/>
                <a:gd name="connsiteY1410" fmla="*/ 3156816 h 4578213"/>
                <a:gd name="connsiteX1411" fmla="*/ 911191 w 5456977"/>
                <a:gd name="connsiteY1411" fmla="*/ 3162119 h 4578213"/>
                <a:gd name="connsiteX1412" fmla="*/ 909200 w 5456977"/>
                <a:gd name="connsiteY1412" fmla="*/ 3164503 h 4578213"/>
                <a:gd name="connsiteX1413" fmla="*/ 903781 w 5456977"/>
                <a:gd name="connsiteY1413" fmla="*/ 3173335 h 4578213"/>
                <a:gd name="connsiteX1414" fmla="*/ 904292 w 5456977"/>
                <a:gd name="connsiteY1414" fmla="*/ 3164703 h 4578213"/>
                <a:gd name="connsiteX1415" fmla="*/ 911590 w 5456977"/>
                <a:gd name="connsiteY1415" fmla="*/ 3155237 h 4578213"/>
                <a:gd name="connsiteX1416" fmla="*/ 205729 w 5456977"/>
                <a:gd name="connsiteY1416" fmla="*/ 3153317 h 4578213"/>
                <a:gd name="connsiteX1417" fmla="*/ 206249 w 5456977"/>
                <a:gd name="connsiteY1417" fmla="*/ 3159095 h 4578213"/>
                <a:gd name="connsiteX1418" fmla="*/ 203338 w 5456977"/>
                <a:gd name="connsiteY1418" fmla="*/ 3162582 h 4578213"/>
                <a:gd name="connsiteX1419" fmla="*/ 197918 w 5456977"/>
                <a:gd name="connsiteY1419" fmla="*/ 3171414 h 4578213"/>
                <a:gd name="connsiteX1420" fmla="*/ 198429 w 5456977"/>
                <a:gd name="connsiteY1420" fmla="*/ 3162780 h 4578213"/>
                <a:gd name="connsiteX1421" fmla="*/ 205729 w 5456977"/>
                <a:gd name="connsiteY1421" fmla="*/ 3153317 h 4578213"/>
                <a:gd name="connsiteX1422" fmla="*/ 938742 w 5456977"/>
                <a:gd name="connsiteY1422" fmla="*/ 3151915 h 4578213"/>
                <a:gd name="connsiteX1423" fmla="*/ 935178 w 5456977"/>
                <a:gd name="connsiteY1423" fmla="*/ 3167616 h 4578213"/>
                <a:gd name="connsiteX1424" fmla="*/ 927025 w 5456977"/>
                <a:gd name="connsiteY1424" fmla="*/ 3179061 h 4578213"/>
                <a:gd name="connsiteX1425" fmla="*/ 930587 w 5456977"/>
                <a:gd name="connsiteY1425" fmla="*/ 3163359 h 4578213"/>
                <a:gd name="connsiteX1426" fmla="*/ 938742 w 5456977"/>
                <a:gd name="connsiteY1426" fmla="*/ 3151915 h 4578213"/>
                <a:gd name="connsiteX1427" fmla="*/ 232880 w 5456977"/>
                <a:gd name="connsiteY1427" fmla="*/ 3149994 h 4578213"/>
                <a:gd name="connsiteX1428" fmla="*/ 229317 w 5456977"/>
                <a:gd name="connsiteY1428" fmla="*/ 3165695 h 4578213"/>
                <a:gd name="connsiteX1429" fmla="*/ 221163 w 5456977"/>
                <a:gd name="connsiteY1429" fmla="*/ 3177139 h 4578213"/>
                <a:gd name="connsiteX1430" fmla="*/ 224725 w 5456977"/>
                <a:gd name="connsiteY1430" fmla="*/ 3161437 h 4578213"/>
                <a:gd name="connsiteX1431" fmla="*/ 232880 w 5456977"/>
                <a:gd name="connsiteY1431" fmla="*/ 3149994 h 4578213"/>
                <a:gd name="connsiteX1432" fmla="*/ 483724 w 5456977"/>
                <a:gd name="connsiteY1432" fmla="*/ 3147936 h 4578213"/>
                <a:gd name="connsiteX1433" fmla="*/ 484515 w 5456977"/>
                <a:gd name="connsiteY1433" fmla="*/ 3149642 h 4578213"/>
                <a:gd name="connsiteX1434" fmla="*/ 484362 w 5456977"/>
                <a:gd name="connsiteY1434" fmla="*/ 3152042 h 4578213"/>
                <a:gd name="connsiteX1435" fmla="*/ 483724 w 5456977"/>
                <a:gd name="connsiteY1435" fmla="*/ 3147936 h 4578213"/>
                <a:gd name="connsiteX1436" fmla="*/ 457079 w 5456977"/>
                <a:gd name="connsiteY1436" fmla="*/ 3145737 h 4578213"/>
                <a:gd name="connsiteX1437" fmla="*/ 460084 w 5456977"/>
                <a:gd name="connsiteY1437" fmla="*/ 3153674 h 4578213"/>
                <a:gd name="connsiteX1438" fmla="*/ 462357 w 5456977"/>
                <a:gd name="connsiteY1438" fmla="*/ 3163305 h 4578213"/>
                <a:gd name="connsiteX1439" fmla="*/ 458562 w 5456977"/>
                <a:gd name="connsiteY1439" fmla="*/ 3162162 h 4578213"/>
                <a:gd name="connsiteX1440" fmla="*/ 456234 w 5456977"/>
                <a:gd name="connsiteY1440" fmla="*/ 3157627 h 4578213"/>
                <a:gd name="connsiteX1441" fmla="*/ 456657 w 5456977"/>
                <a:gd name="connsiteY1441" fmla="*/ 3151682 h 4578213"/>
                <a:gd name="connsiteX1442" fmla="*/ 457079 w 5456977"/>
                <a:gd name="connsiteY1442" fmla="*/ 3145737 h 4578213"/>
                <a:gd name="connsiteX1443" fmla="*/ 1409153 w 5456977"/>
                <a:gd name="connsiteY1443" fmla="*/ 3143531 h 4578213"/>
                <a:gd name="connsiteX1444" fmla="*/ 1407512 w 5456977"/>
                <a:gd name="connsiteY1444" fmla="*/ 3144386 h 4578213"/>
                <a:gd name="connsiteX1445" fmla="*/ 1403468 w 5456977"/>
                <a:gd name="connsiteY1445" fmla="*/ 3152513 h 4578213"/>
                <a:gd name="connsiteX1446" fmla="*/ 1396942 w 5456977"/>
                <a:gd name="connsiteY1446" fmla="*/ 3172594 h 4578213"/>
                <a:gd name="connsiteX1447" fmla="*/ 1391883 w 5456977"/>
                <a:gd name="connsiteY1447" fmla="*/ 3189285 h 4578213"/>
                <a:gd name="connsiteX1448" fmla="*/ 1394317 w 5456977"/>
                <a:gd name="connsiteY1448" fmla="*/ 3192335 h 4578213"/>
                <a:gd name="connsiteX1449" fmla="*/ 1395920 w 5456977"/>
                <a:gd name="connsiteY1449" fmla="*/ 3189862 h 4578213"/>
                <a:gd name="connsiteX1450" fmla="*/ 1401111 w 5456977"/>
                <a:gd name="connsiteY1450" fmla="*/ 3180473 h 4578213"/>
                <a:gd name="connsiteX1451" fmla="*/ 1403470 w 5456977"/>
                <a:gd name="connsiteY1451" fmla="*/ 3171127 h 4578213"/>
                <a:gd name="connsiteX1452" fmla="*/ 1409458 w 5456977"/>
                <a:gd name="connsiteY1452" fmla="*/ 3148566 h 4578213"/>
                <a:gd name="connsiteX1453" fmla="*/ 1409153 w 5456977"/>
                <a:gd name="connsiteY1453" fmla="*/ 3143531 h 4578213"/>
                <a:gd name="connsiteX1454" fmla="*/ 986924 w 5456977"/>
                <a:gd name="connsiteY1454" fmla="*/ 3139591 h 4578213"/>
                <a:gd name="connsiteX1455" fmla="*/ 984518 w 5456977"/>
                <a:gd name="connsiteY1455" fmla="*/ 3147953 h 4578213"/>
                <a:gd name="connsiteX1456" fmla="*/ 983504 w 5456977"/>
                <a:gd name="connsiteY1456" fmla="*/ 3147506 h 4578213"/>
                <a:gd name="connsiteX1457" fmla="*/ 281061 w 5456977"/>
                <a:gd name="connsiteY1457" fmla="*/ 3137669 h 4578213"/>
                <a:gd name="connsiteX1458" fmla="*/ 278656 w 5456977"/>
                <a:gd name="connsiteY1458" fmla="*/ 3146032 h 4578213"/>
                <a:gd name="connsiteX1459" fmla="*/ 277643 w 5456977"/>
                <a:gd name="connsiteY1459" fmla="*/ 3145586 h 4578213"/>
                <a:gd name="connsiteX1460" fmla="*/ 1370403 w 5456977"/>
                <a:gd name="connsiteY1460" fmla="*/ 3134163 h 4578213"/>
                <a:gd name="connsiteX1461" fmla="*/ 1371193 w 5456977"/>
                <a:gd name="connsiteY1461" fmla="*/ 3135869 h 4578213"/>
                <a:gd name="connsiteX1462" fmla="*/ 1371041 w 5456977"/>
                <a:gd name="connsiteY1462" fmla="*/ 3138269 h 4578213"/>
                <a:gd name="connsiteX1463" fmla="*/ 1370403 w 5456977"/>
                <a:gd name="connsiteY1463" fmla="*/ 3134163 h 4578213"/>
                <a:gd name="connsiteX1464" fmla="*/ 1343759 w 5456977"/>
                <a:gd name="connsiteY1464" fmla="*/ 3131966 h 4578213"/>
                <a:gd name="connsiteX1465" fmla="*/ 1346764 w 5456977"/>
                <a:gd name="connsiteY1465" fmla="*/ 3139902 h 4578213"/>
                <a:gd name="connsiteX1466" fmla="*/ 1349035 w 5456977"/>
                <a:gd name="connsiteY1466" fmla="*/ 3149532 h 4578213"/>
                <a:gd name="connsiteX1467" fmla="*/ 1345243 w 5456977"/>
                <a:gd name="connsiteY1467" fmla="*/ 3148390 h 4578213"/>
                <a:gd name="connsiteX1468" fmla="*/ 1342914 w 5456977"/>
                <a:gd name="connsiteY1468" fmla="*/ 3143853 h 4578213"/>
                <a:gd name="connsiteX1469" fmla="*/ 1343336 w 5456977"/>
                <a:gd name="connsiteY1469" fmla="*/ 3137909 h 4578213"/>
                <a:gd name="connsiteX1470" fmla="*/ 1343759 w 5456977"/>
                <a:gd name="connsiteY1470" fmla="*/ 3131966 h 4578213"/>
                <a:gd name="connsiteX1471" fmla="*/ 320800 w 5456977"/>
                <a:gd name="connsiteY1471" fmla="*/ 3123849 h 4578213"/>
                <a:gd name="connsiteX1472" fmla="*/ 322616 w 5456977"/>
                <a:gd name="connsiteY1472" fmla="*/ 3137018 h 4578213"/>
                <a:gd name="connsiteX1473" fmla="*/ 319109 w 5456977"/>
                <a:gd name="connsiteY1473" fmla="*/ 3147625 h 4578213"/>
                <a:gd name="connsiteX1474" fmla="*/ 319589 w 5456977"/>
                <a:gd name="connsiteY1474" fmla="*/ 3136585 h 4578213"/>
                <a:gd name="connsiteX1475" fmla="*/ 320800 w 5456977"/>
                <a:gd name="connsiteY1475" fmla="*/ 3123849 h 4578213"/>
                <a:gd name="connsiteX1476" fmla="*/ 1074233 w 5456977"/>
                <a:gd name="connsiteY1476" fmla="*/ 3116049 h 4578213"/>
                <a:gd name="connsiteX1477" fmla="*/ 1077287 w 5456977"/>
                <a:gd name="connsiteY1477" fmla="*/ 3127595 h 4578213"/>
                <a:gd name="connsiteX1478" fmla="*/ 1076580 w 5456977"/>
                <a:gd name="connsiteY1478" fmla="*/ 3140402 h 4578213"/>
                <a:gd name="connsiteX1479" fmla="*/ 1074251 w 5456977"/>
                <a:gd name="connsiteY1479" fmla="*/ 3135866 h 4578213"/>
                <a:gd name="connsiteX1480" fmla="*/ 1070459 w 5456977"/>
                <a:gd name="connsiteY1480" fmla="*/ 3134724 h 4578213"/>
                <a:gd name="connsiteX1481" fmla="*/ 1071980 w 5456977"/>
                <a:gd name="connsiteY1481" fmla="*/ 3126236 h 4578213"/>
                <a:gd name="connsiteX1482" fmla="*/ 1074233 w 5456977"/>
                <a:gd name="connsiteY1482" fmla="*/ 3116049 h 4578213"/>
                <a:gd name="connsiteX1483" fmla="*/ 994602 w 5456977"/>
                <a:gd name="connsiteY1483" fmla="*/ 3111868 h 4578213"/>
                <a:gd name="connsiteX1484" fmla="*/ 993424 w 5456977"/>
                <a:gd name="connsiteY1484" fmla="*/ 3127011 h 4578213"/>
                <a:gd name="connsiteX1485" fmla="*/ 986924 w 5456977"/>
                <a:gd name="connsiteY1485" fmla="*/ 3139591 h 4578213"/>
                <a:gd name="connsiteX1486" fmla="*/ 988874 w 5456977"/>
                <a:gd name="connsiteY1486" fmla="*/ 3135067 h 4578213"/>
                <a:gd name="connsiteX1487" fmla="*/ 987685 w 5456977"/>
                <a:gd name="connsiteY1487" fmla="*/ 3121686 h 4578213"/>
                <a:gd name="connsiteX1488" fmla="*/ 988635 w 5456977"/>
                <a:gd name="connsiteY1488" fmla="*/ 3117469 h 4578213"/>
                <a:gd name="connsiteX1489" fmla="*/ 990337 w 5456977"/>
                <a:gd name="connsiteY1489" fmla="*/ 3117011 h 4578213"/>
                <a:gd name="connsiteX1490" fmla="*/ 989703 w 5456977"/>
                <a:gd name="connsiteY1490" fmla="*/ 3116233 h 4578213"/>
                <a:gd name="connsiteX1491" fmla="*/ 991257 w 5456977"/>
                <a:gd name="connsiteY1491" fmla="*/ 3115893 h 4578213"/>
                <a:gd name="connsiteX1492" fmla="*/ 994602 w 5456977"/>
                <a:gd name="connsiteY1492" fmla="*/ 3111868 h 4578213"/>
                <a:gd name="connsiteX1493" fmla="*/ 1207479 w 5456977"/>
                <a:gd name="connsiteY1493" fmla="*/ 3110076 h 4578213"/>
                <a:gd name="connsiteX1494" fmla="*/ 1209295 w 5456977"/>
                <a:gd name="connsiteY1494" fmla="*/ 3123246 h 4578213"/>
                <a:gd name="connsiteX1495" fmla="*/ 1205789 w 5456977"/>
                <a:gd name="connsiteY1495" fmla="*/ 3133853 h 4578213"/>
                <a:gd name="connsiteX1496" fmla="*/ 1206268 w 5456977"/>
                <a:gd name="connsiteY1496" fmla="*/ 3122813 h 4578213"/>
                <a:gd name="connsiteX1497" fmla="*/ 1207479 w 5456977"/>
                <a:gd name="connsiteY1497" fmla="*/ 3110076 h 4578213"/>
                <a:gd name="connsiteX1498" fmla="*/ 288739 w 5456977"/>
                <a:gd name="connsiteY1498" fmla="*/ 3109946 h 4578213"/>
                <a:gd name="connsiteX1499" fmla="*/ 287562 w 5456977"/>
                <a:gd name="connsiteY1499" fmla="*/ 3125089 h 4578213"/>
                <a:gd name="connsiteX1500" fmla="*/ 281061 w 5456977"/>
                <a:gd name="connsiteY1500" fmla="*/ 3137669 h 4578213"/>
                <a:gd name="connsiteX1501" fmla="*/ 283013 w 5456977"/>
                <a:gd name="connsiteY1501" fmla="*/ 3133145 h 4578213"/>
                <a:gd name="connsiteX1502" fmla="*/ 281824 w 5456977"/>
                <a:gd name="connsiteY1502" fmla="*/ 3119765 h 4578213"/>
                <a:gd name="connsiteX1503" fmla="*/ 282773 w 5456977"/>
                <a:gd name="connsiteY1503" fmla="*/ 3115548 h 4578213"/>
                <a:gd name="connsiteX1504" fmla="*/ 284475 w 5456977"/>
                <a:gd name="connsiteY1504" fmla="*/ 3115091 h 4578213"/>
                <a:gd name="connsiteX1505" fmla="*/ 283842 w 5456977"/>
                <a:gd name="connsiteY1505" fmla="*/ 3114312 h 4578213"/>
                <a:gd name="connsiteX1506" fmla="*/ 285396 w 5456977"/>
                <a:gd name="connsiteY1506" fmla="*/ 3113971 h 4578213"/>
                <a:gd name="connsiteX1507" fmla="*/ 288739 w 5456977"/>
                <a:gd name="connsiteY1507" fmla="*/ 3109946 h 4578213"/>
                <a:gd name="connsiteX1508" fmla="*/ 895708 w 5456977"/>
                <a:gd name="connsiteY1508" fmla="*/ 3106144 h 4578213"/>
                <a:gd name="connsiteX1509" fmla="*/ 885243 w 5456977"/>
                <a:gd name="connsiteY1509" fmla="*/ 3118034 h 4578213"/>
                <a:gd name="connsiteX1510" fmla="*/ 877451 w 5456977"/>
                <a:gd name="connsiteY1510" fmla="*/ 3133871 h 4578213"/>
                <a:gd name="connsiteX1511" fmla="*/ 889661 w 5456977"/>
                <a:gd name="connsiteY1511" fmla="*/ 3119999 h 4578213"/>
                <a:gd name="connsiteX1512" fmla="*/ 894609 w 5456977"/>
                <a:gd name="connsiteY1512" fmla="*/ 3113065 h 4578213"/>
                <a:gd name="connsiteX1513" fmla="*/ 895708 w 5456977"/>
                <a:gd name="connsiteY1513" fmla="*/ 3106144 h 4578213"/>
                <a:gd name="connsiteX1514" fmla="*/ 4237302 w 5456977"/>
                <a:gd name="connsiteY1514" fmla="*/ 3098524 h 4578213"/>
                <a:gd name="connsiteX1515" fmla="*/ 4229989 w 5456977"/>
                <a:gd name="connsiteY1515" fmla="*/ 3148584 h 4578213"/>
                <a:gd name="connsiteX1516" fmla="*/ 4225924 w 5456977"/>
                <a:gd name="connsiteY1516" fmla="*/ 3127958 h 4578213"/>
                <a:gd name="connsiteX1517" fmla="*/ 4237302 w 5456977"/>
                <a:gd name="connsiteY1517" fmla="*/ 3098524 h 4578213"/>
                <a:gd name="connsiteX1518" fmla="*/ 1090700 w 5456977"/>
                <a:gd name="connsiteY1518" fmla="*/ 3067967 h 4578213"/>
                <a:gd name="connsiteX1519" fmla="*/ 1087415 w 5456977"/>
                <a:gd name="connsiteY1519" fmla="*/ 3085510 h 4578213"/>
                <a:gd name="connsiteX1520" fmla="*/ 1084129 w 5456977"/>
                <a:gd name="connsiteY1520" fmla="*/ 3103053 h 4578213"/>
                <a:gd name="connsiteX1521" fmla="*/ 1084386 w 5456977"/>
                <a:gd name="connsiteY1521" fmla="*/ 3085078 h 4578213"/>
                <a:gd name="connsiteX1522" fmla="*/ 1090700 w 5456977"/>
                <a:gd name="connsiteY1522" fmla="*/ 3067967 h 4578213"/>
                <a:gd name="connsiteX1523" fmla="*/ 4272509 w 5456977"/>
                <a:gd name="connsiteY1523" fmla="*/ 3065701 h 4578213"/>
                <a:gd name="connsiteX1524" fmla="*/ 4269975 w 5456977"/>
                <a:gd name="connsiteY1524" fmla="*/ 3087545 h 4578213"/>
                <a:gd name="connsiteX1525" fmla="*/ 4259221 w 5456977"/>
                <a:gd name="connsiteY1525" fmla="*/ 3106423 h 4578213"/>
                <a:gd name="connsiteX1526" fmla="*/ 4261880 w 5456977"/>
                <a:gd name="connsiteY1526" fmla="*/ 3086425 h 4578213"/>
                <a:gd name="connsiteX1527" fmla="*/ 4272509 w 5456977"/>
                <a:gd name="connsiteY1527" fmla="*/ 3065701 h 4578213"/>
                <a:gd name="connsiteX1528" fmla="*/ 4165569 w 5456977"/>
                <a:gd name="connsiteY1528" fmla="*/ 3065486 h 4578213"/>
                <a:gd name="connsiteX1529" fmla="*/ 4127038 w 5456977"/>
                <a:gd name="connsiteY1529" fmla="*/ 3128246 h 4578213"/>
                <a:gd name="connsiteX1530" fmla="*/ 4128656 w 5456977"/>
                <a:gd name="connsiteY1530" fmla="*/ 3122542 h 4578213"/>
                <a:gd name="connsiteX1531" fmla="*/ 4126043 w 5456977"/>
                <a:gd name="connsiteY1531" fmla="*/ 3113516 h 4578213"/>
                <a:gd name="connsiteX1532" fmla="*/ 4107448 w 5456977"/>
                <a:gd name="connsiteY1532" fmla="*/ 3151043 h 4578213"/>
                <a:gd name="connsiteX1533" fmla="*/ 4107124 w 5456977"/>
                <a:gd name="connsiteY1533" fmla="*/ 3151274 h 4578213"/>
                <a:gd name="connsiteX1534" fmla="*/ 4107038 w 5456977"/>
                <a:gd name="connsiteY1534" fmla="*/ 3151870 h 4578213"/>
                <a:gd name="connsiteX1535" fmla="*/ 4090165 w 5456977"/>
                <a:gd name="connsiteY1535" fmla="*/ 3185918 h 4578213"/>
                <a:gd name="connsiteX1536" fmla="*/ 4093155 w 5456977"/>
                <a:gd name="connsiteY1536" fmla="*/ 3180708 h 4578213"/>
                <a:gd name="connsiteX1537" fmla="*/ 4099008 w 5456977"/>
                <a:gd name="connsiteY1537" fmla="*/ 3188205 h 4578213"/>
                <a:gd name="connsiteX1538" fmla="*/ 4105108 w 5456977"/>
                <a:gd name="connsiteY1538" fmla="*/ 3199387 h 4578213"/>
                <a:gd name="connsiteX1539" fmla="*/ 4104904 w 5456977"/>
                <a:gd name="connsiteY1539" fmla="*/ 3166676 h 4578213"/>
                <a:gd name="connsiteX1540" fmla="*/ 4107038 w 5456977"/>
                <a:gd name="connsiteY1540" fmla="*/ 3151870 h 4578213"/>
                <a:gd name="connsiteX1541" fmla="*/ 4107448 w 5456977"/>
                <a:gd name="connsiteY1541" fmla="*/ 3151043 h 4578213"/>
                <a:gd name="connsiteX1542" fmla="*/ 4117404 w 5456977"/>
                <a:gd name="connsiteY1542" fmla="*/ 3143938 h 4578213"/>
                <a:gd name="connsiteX1543" fmla="*/ 4113252 w 5456977"/>
                <a:gd name="connsiteY1543" fmla="*/ 3151723 h 4578213"/>
                <a:gd name="connsiteX1544" fmla="*/ 4113085 w 5456977"/>
                <a:gd name="connsiteY1544" fmla="*/ 3159147 h 4578213"/>
                <a:gd name="connsiteX1545" fmla="*/ 4138953 w 5456977"/>
                <a:gd name="connsiteY1545" fmla="*/ 3126554 h 4578213"/>
                <a:gd name="connsiteX1546" fmla="*/ 4158590 w 5456977"/>
                <a:gd name="connsiteY1546" fmla="*/ 3120457 h 4578213"/>
                <a:gd name="connsiteX1547" fmla="*/ 4165110 w 5456977"/>
                <a:gd name="connsiteY1547" fmla="*/ 3098254 h 4578213"/>
                <a:gd name="connsiteX1548" fmla="*/ 4171878 w 5456977"/>
                <a:gd name="connsiteY1548" fmla="*/ 3079735 h 4578213"/>
                <a:gd name="connsiteX1549" fmla="*/ 4169098 w 5456977"/>
                <a:gd name="connsiteY1549" fmla="*/ 3078135 h 4578213"/>
                <a:gd name="connsiteX1550" fmla="*/ 4165569 w 5456977"/>
                <a:gd name="connsiteY1550" fmla="*/ 3065486 h 4578213"/>
                <a:gd name="connsiteX1551" fmla="*/ 4071 w 5456977"/>
                <a:gd name="connsiteY1551" fmla="*/ 3064436 h 4578213"/>
                <a:gd name="connsiteX1552" fmla="*/ 2965 w 5456977"/>
                <a:gd name="connsiteY1552" fmla="*/ 3076774 h 4578213"/>
                <a:gd name="connsiteX1553" fmla="*/ 824 w 5456977"/>
                <a:gd name="connsiteY1553" fmla="*/ 3075680 h 4578213"/>
                <a:gd name="connsiteX1554" fmla="*/ 4071 w 5456977"/>
                <a:gd name="connsiteY1554" fmla="*/ 3064436 h 4578213"/>
                <a:gd name="connsiteX1555" fmla="*/ 330037 w 5456977"/>
                <a:gd name="connsiteY1555" fmla="*/ 3062723 h 4578213"/>
                <a:gd name="connsiteX1556" fmla="*/ 328738 w 5456977"/>
                <a:gd name="connsiteY1556" fmla="*/ 3078150 h 4578213"/>
                <a:gd name="connsiteX1557" fmla="*/ 321382 w 5456977"/>
                <a:gd name="connsiteY1557" fmla="*/ 3092709 h 4578213"/>
                <a:gd name="connsiteX1558" fmla="*/ 324978 w 5456977"/>
                <a:gd name="connsiteY1558" fmla="*/ 3079414 h 4578213"/>
                <a:gd name="connsiteX1559" fmla="*/ 330037 w 5456977"/>
                <a:gd name="connsiteY1559" fmla="*/ 3062723 h 4578213"/>
                <a:gd name="connsiteX1560" fmla="*/ 913063 w 5456977"/>
                <a:gd name="connsiteY1560" fmla="*/ 3061855 h 4578213"/>
                <a:gd name="connsiteX1561" fmla="*/ 879447 w 5456977"/>
                <a:gd name="connsiteY1561" fmla="*/ 3111698 h 4578213"/>
                <a:gd name="connsiteX1562" fmla="*/ 872517 w 5456977"/>
                <a:gd name="connsiteY1562" fmla="*/ 3122077 h 4578213"/>
                <a:gd name="connsiteX1563" fmla="*/ 876565 w 5456977"/>
                <a:gd name="connsiteY1563" fmla="*/ 3117517 h 4578213"/>
                <a:gd name="connsiteX1564" fmla="*/ 885598 w 5456977"/>
                <a:gd name="connsiteY1564" fmla="*/ 3105270 h 4578213"/>
                <a:gd name="connsiteX1565" fmla="*/ 902708 w 5456977"/>
                <a:gd name="connsiteY1565" fmla="*/ 3083065 h 4578213"/>
                <a:gd name="connsiteX1566" fmla="*/ 897198 w 5456977"/>
                <a:gd name="connsiteY1566" fmla="*/ 3095435 h 4578213"/>
                <a:gd name="connsiteX1567" fmla="*/ 889276 w 5456977"/>
                <a:gd name="connsiteY1567" fmla="*/ 3108798 h 4578213"/>
                <a:gd name="connsiteX1568" fmla="*/ 912176 w 5456977"/>
                <a:gd name="connsiteY1568" fmla="*/ 3084757 h 4578213"/>
                <a:gd name="connsiteX1569" fmla="*/ 921411 w 5456977"/>
                <a:gd name="connsiteY1569" fmla="*/ 3062973 h 4578213"/>
                <a:gd name="connsiteX1570" fmla="*/ 914145 w 5456977"/>
                <a:gd name="connsiteY1570" fmla="*/ 3074844 h 4578213"/>
                <a:gd name="connsiteX1571" fmla="*/ 907611 w 5456977"/>
                <a:gd name="connsiteY1571" fmla="*/ 3085018 h 4578213"/>
                <a:gd name="connsiteX1572" fmla="*/ 1058612 w 5456977"/>
                <a:gd name="connsiteY1572" fmla="*/ 3055911 h 4578213"/>
                <a:gd name="connsiteX1573" fmla="*/ 1062191 w 5456977"/>
                <a:gd name="connsiteY1573" fmla="*/ 3058295 h 4578213"/>
                <a:gd name="connsiteX1574" fmla="*/ 1058112 w 5456977"/>
                <a:gd name="connsiteY1574" fmla="*/ 3058758 h 4578213"/>
                <a:gd name="connsiteX1575" fmla="*/ 467877 w 5456977"/>
                <a:gd name="connsiteY1575" fmla="*/ 3051211 h 4578213"/>
                <a:gd name="connsiteX1576" fmla="*/ 466665 w 5456977"/>
                <a:gd name="connsiteY1576" fmla="*/ 3063947 h 4578213"/>
                <a:gd name="connsiteX1577" fmla="*/ 466186 w 5456977"/>
                <a:gd name="connsiteY1577" fmla="*/ 3074988 h 4578213"/>
                <a:gd name="connsiteX1578" fmla="*/ 468835 w 5456977"/>
                <a:gd name="connsiteY1578" fmla="*/ 3073040 h 4578213"/>
                <a:gd name="connsiteX1579" fmla="*/ 470873 w 5456977"/>
                <a:gd name="connsiteY1579" fmla="*/ 3067852 h 4578213"/>
                <a:gd name="connsiteX1580" fmla="*/ 473997 w 5456977"/>
                <a:gd name="connsiteY1580" fmla="*/ 3056890 h 4578213"/>
                <a:gd name="connsiteX1581" fmla="*/ 470155 w 5456977"/>
                <a:gd name="connsiteY1581" fmla="*/ 3052138 h 4578213"/>
                <a:gd name="connsiteX1582" fmla="*/ 467877 w 5456977"/>
                <a:gd name="connsiteY1582" fmla="*/ 3051211 h 4578213"/>
                <a:gd name="connsiteX1583" fmla="*/ 476927 w 5456977"/>
                <a:gd name="connsiteY1583" fmla="*/ 3050104 h 4578213"/>
                <a:gd name="connsiteX1584" fmla="*/ 473591 w 5456977"/>
                <a:gd name="connsiteY1584" fmla="*/ 3064037 h 4578213"/>
                <a:gd name="connsiteX1585" fmla="*/ 476212 w 5456977"/>
                <a:gd name="connsiteY1585" fmla="*/ 3071617 h 4578213"/>
                <a:gd name="connsiteX1586" fmla="*/ 477718 w 5456977"/>
                <a:gd name="connsiteY1586" fmla="*/ 3061925 h 4578213"/>
                <a:gd name="connsiteX1587" fmla="*/ 476927 w 5456977"/>
                <a:gd name="connsiteY1587" fmla="*/ 3050104 h 4578213"/>
                <a:gd name="connsiteX1588" fmla="*/ 1216718 w 5456977"/>
                <a:gd name="connsiteY1588" fmla="*/ 3048951 h 4578213"/>
                <a:gd name="connsiteX1589" fmla="*/ 1215417 w 5456977"/>
                <a:gd name="connsiteY1589" fmla="*/ 3064376 h 4578213"/>
                <a:gd name="connsiteX1590" fmla="*/ 1208062 w 5456977"/>
                <a:gd name="connsiteY1590" fmla="*/ 3078937 h 4578213"/>
                <a:gd name="connsiteX1591" fmla="*/ 1211658 w 5456977"/>
                <a:gd name="connsiteY1591" fmla="*/ 3065642 h 4578213"/>
                <a:gd name="connsiteX1592" fmla="*/ 1216718 w 5456977"/>
                <a:gd name="connsiteY1592" fmla="*/ 3048951 h 4578213"/>
                <a:gd name="connsiteX1593" fmla="*/ 1102980 w 5456977"/>
                <a:gd name="connsiteY1593" fmla="*/ 3047107 h 4578213"/>
                <a:gd name="connsiteX1594" fmla="*/ 1100595 w 5456977"/>
                <a:gd name="connsiteY1594" fmla="*/ 3054971 h 4578213"/>
                <a:gd name="connsiteX1595" fmla="*/ 1102881 w 5456977"/>
                <a:gd name="connsiteY1595" fmla="*/ 3047191 h 4578213"/>
                <a:gd name="connsiteX1596" fmla="*/ 1354556 w 5456977"/>
                <a:gd name="connsiteY1596" fmla="*/ 3037439 h 4578213"/>
                <a:gd name="connsiteX1597" fmla="*/ 1353345 w 5456977"/>
                <a:gd name="connsiteY1597" fmla="*/ 3050175 h 4578213"/>
                <a:gd name="connsiteX1598" fmla="*/ 1352866 w 5456977"/>
                <a:gd name="connsiteY1598" fmla="*/ 3061214 h 4578213"/>
                <a:gd name="connsiteX1599" fmla="*/ 1355515 w 5456977"/>
                <a:gd name="connsiteY1599" fmla="*/ 3059267 h 4578213"/>
                <a:gd name="connsiteX1600" fmla="*/ 1357553 w 5456977"/>
                <a:gd name="connsiteY1600" fmla="*/ 3054078 h 4578213"/>
                <a:gd name="connsiteX1601" fmla="*/ 1360676 w 5456977"/>
                <a:gd name="connsiteY1601" fmla="*/ 3043117 h 4578213"/>
                <a:gd name="connsiteX1602" fmla="*/ 1356835 w 5456977"/>
                <a:gd name="connsiteY1602" fmla="*/ 3038364 h 4578213"/>
                <a:gd name="connsiteX1603" fmla="*/ 1354556 w 5456977"/>
                <a:gd name="connsiteY1603" fmla="*/ 3037439 h 4578213"/>
                <a:gd name="connsiteX1604" fmla="*/ 1363607 w 5456977"/>
                <a:gd name="connsiteY1604" fmla="*/ 3036331 h 4578213"/>
                <a:gd name="connsiteX1605" fmla="*/ 1360270 w 5456977"/>
                <a:gd name="connsiteY1605" fmla="*/ 3050265 h 4578213"/>
                <a:gd name="connsiteX1606" fmla="*/ 1362892 w 5456977"/>
                <a:gd name="connsiteY1606" fmla="*/ 3057846 h 4578213"/>
                <a:gd name="connsiteX1607" fmla="*/ 1364397 w 5456977"/>
                <a:gd name="connsiteY1607" fmla="*/ 3048153 h 4578213"/>
                <a:gd name="connsiteX1608" fmla="*/ 1363607 w 5456977"/>
                <a:gd name="connsiteY1608" fmla="*/ 3036331 h 4578213"/>
                <a:gd name="connsiteX1609" fmla="*/ 1060636 w 5456977"/>
                <a:gd name="connsiteY1609" fmla="*/ 3025060 h 4578213"/>
                <a:gd name="connsiteX1610" fmla="*/ 1060722 w 5456977"/>
                <a:gd name="connsiteY1610" fmla="*/ 3027447 h 4578213"/>
                <a:gd name="connsiteX1611" fmla="*/ 1060834 w 5456977"/>
                <a:gd name="connsiteY1611" fmla="*/ 3030568 h 4578213"/>
                <a:gd name="connsiteX1612" fmla="*/ 1058282 w 5456977"/>
                <a:gd name="connsiteY1612" fmla="*/ 3037848 h 4578213"/>
                <a:gd name="connsiteX1613" fmla="*/ 1057581 w 5456977"/>
                <a:gd name="connsiteY1613" fmla="*/ 3044436 h 4578213"/>
                <a:gd name="connsiteX1614" fmla="*/ 1057868 w 5456977"/>
                <a:gd name="connsiteY1614" fmla="*/ 3046716 h 4578213"/>
                <a:gd name="connsiteX1615" fmla="*/ 1056189 w 5456977"/>
                <a:gd name="connsiteY1615" fmla="*/ 3048620 h 4578213"/>
                <a:gd name="connsiteX1616" fmla="*/ 1054677 w 5456977"/>
                <a:gd name="connsiteY1616" fmla="*/ 3053289 h 4578213"/>
                <a:gd name="connsiteX1617" fmla="*/ 1057052 w 5456977"/>
                <a:gd name="connsiteY1617" fmla="*/ 3054872 h 4578213"/>
                <a:gd name="connsiteX1618" fmla="*/ 1056989 w 5456977"/>
                <a:gd name="connsiteY1618" fmla="*/ 3055945 h 4578213"/>
                <a:gd name="connsiteX1619" fmla="*/ 1057107 w 5456977"/>
                <a:gd name="connsiteY1619" fmla="*/ 3057126 h 4578213"/>
                <a:gd name="connsiteX1620" fmla="*/ 1056296 w 5456977"/>
                <a:gd name="connsiteY1620" fmla="*/ 3058964 h 4578213"/>
                <a:gd name="connsiteX1621" fmla="*/ 1052707 w 5456977"/>
                <a:gd name="connsiteY1621" fmla="*/ 3059372 h 4578213"/>
                <a:gd name="connsiteX1622" fmla="*/ 1051358 w 5456977"/>
                <a:gd name="connsiteY1622" fmla="*/ 3063542 h 4578213"/>
                <a:gd name="connsiteX1623" fmla="*/ 1049354 w 5456977"/>
                <a:gd name="connsiteY1623" fmla="*/ 3064456 h 4578213"/>
                <a:gd name="connsiteX1624" fmla="*/ 1050394 w 5456977"/>
                <a:gd name="connsiteY1624" fmla="*/ 3061240 h 4578213"/>
                <a:gd name="connsiteX1625" fmla="*/ 1044398 w 5456977"/>
                <a:gd name="connsiteY1625" fmla="*/ 3068769 h 4578213"/>
                <a:gd name="connsiteX1626" fmla="*/ 1038541 w 5456977"/>
                <a:gd name="connsiteY1626" fmla="*/ 3078732 h 4578213"/>
                <a:gd name="connsiteX1627" fmla="*/ 1032786 w 5456977"/>
                <a:gd name="connsiteY1627" fmla="*/ 3081920 h 4578213"/>
                <a:gd name="connsiteX1628" fmla="*/ 1042471 w 5456977"/>
                <a:gd name="connsiteY1628" fmla="*/ 3058845 h 4578213"/>
                <a:gd name="connsiteX1629" fmla="*/ 1052434 w 5456977"/>
                <a:gd name="connsiteY1629" fmla="*/ 3051796 h 4578213"/>
                <a:gd name="connsiteX1630" fmla="*/ 1053265 w 5456977"/>
                <a:gd name="connsiteY1630" fmla="*/ 3052349 h 4578213"/>
                <a:gd name="connsiteX1631" fmla="*/ 1057327 w 5456977"/>
                <a:gd name="connsiteY1631" fmla="*/ 3039778 h 4578213"/>
                <a:gd name="connsiteX1632" fmla="*/ 347866 w 5456977"/>
                <a:gd name="connsiteY1632" fmla="*/ 3018666 h 4578213"/>
                <a:gd name="connsiteX1633" fmla="*/ 345297 w 5456977"/>
                <a:gd name="connsiteY1633" fmla="*/ 3021736 h 4578213"/>
                <a:gd name="connsiteX1634" fmla="*/ 345128 w 5456977"/>
                <a:gd name="connsiteY1634" fmla="*/ 3026824 h 4578213"/>
                <a:gd name="connsiteX1635" fmla="*/ 1295662 w 5456977"/>
                <a:gd name="connsiteY1635" fmla="*/ 3018184 h 4578213"/>
                <a:gd name="connsiteX1636" fmla="*/ 1295770 w 5456977"/>
                <a:gd name="connsiteY1636" fmla="*/ 3020417 h 4578213"/>
                <a:gd name="connsiteX1637" fmla="*/ 1294005 w 5456977"/>
                <a:gd name="connsiteY1637" fmla="*/ 3024523 h 4578213"/>
                <a:gd name="connsiteX1638" fmla="*/ 1293539 w 5456977"/>
                <a:gd name="connsiteY1638" fmla="*/ 3028915 h 4578213"/>
                <a:gd name="connsiteX1639" fmla="*/ 1291912 w 5456977"/>
                <a:gd name="connsiteY1639" fmla="*/ 3035849 h 4578213"/>
                <a:gd name="connsiteX1640" fmla="*/ 1291444 w 5456977"/>
                <a:gd name="connsiteY1640" fmla="*/ 3040242 h 4578213"/>
                <a:gd name="connsiteX1641" fmla="*/ 1289706 w 5456977"/>
                <a:gd name="connsiteY1641" fmla="*/ 3044055 h 4578213"/>
                <a:gd name="connsiteX1642" fmla="*/ 1288425 w 5456977"/>
                <a:gd name="connsiteY1642" fmla="*/ 3051913 h 4578213"/>
                <a:gd name="connsiteX1643" fmla="*/ 1285872 w 5456977"/>
                <a:gd name="connsiteY1643" fmla="*/ 3059194 h 4578213"/>
                <a:gd name="connsiteX1644" fmla="*/ 1286096 w 5456977"/>
                <a:gd name="connsiteY1644" fmla="*/ 3065437 h 4578213"/>
                <a:gd name="connsiteX1645" fmla="*/ 1286208 w 5456977"/>
                <a:gd name="connsiteY1645" fmla="*/ 3068558 h 4578213"/>
                <a:gd name="connsiteX1646" fmla="*/ 1283656 w 5456977"/>
                <a:gd name="connsiteY1646" fmla="*/ 3075838 h 4578213"/>
                <a:gd name="connsiteX1647" fmla="*/ 1282955 w 5456977"/>
                <a:gd name="connsiteY1647" fmla="*/ 3082426 h 4578213"/>
                <a:gd name="connsiteX1648" fmla="*/ 1282598 w 5456977"/>
                <a:gd name="connsiteY1648" fmla="*/ 3089940 h 4578213"/>
                <a:gd name="connsiteX1649" fmla="*/ 1280738 w 5456977"/>
                <a:gd name="connsiteY1649" fmla="*/ 3099069 h 4578213"/>
                <a:gd name="connsiteX1650" fmla="*/ 1280382 w 5456977"/>
                <a:gd name="connsiteY1650" fmla="*/ 3106584 h 4578213"/>
                <a:gd name="connsiteX1651" fmla="*/ 1279569 w 5456977"/>
                <a:gd name="connsiteY1651" fmla="*/ 3110050 h 4578213"/>
                <a:gd name="connsiteX1652" fmla="*/ 1279536 w 5456977"/>
                <a:gd name="connsiteY1652" fmla="*/ 3110393 h 4578213"/>
                <a:gd name="connsiteX1653" fmla="*/ 1270249 w 5456977"/>
                <a:gd name="connsiteY1653" fmla="*/ 3133463 h 4578213"/>
                <a:gd name="connsiteX1654" fmla="*/ 1269342 w 5456977"/>
                <a:gd name="connsiteY1654" fmla="*/ 3113219 h 4578213"/>
                <a:gd name="connsiteX1655" fmla="*/ 1276689 w 5456977"/>
                <a:gd name="connsiteY1655" fmla="*/ 3088750 h 4578213"/>
                <a:gd name="connsiteX1656" fmla="*/ 1264842 w 5456977"/>
                <a:gd name="connsiteY1656" fmla="*/ 3106271 h 4578213"/>
                <a:gd name="connsiteX1657" fmla="*/ 1282895 w 5456977"/>
                <a:gd name="connsiteY1657" fmla="*/ 3054512 h 4578213"/>
                <a:gd name="connsiteX1658" fmla="*/ 1298066 w 5456977"/>
                <a:gd name="connsiteY1658" fmla="*/ 3011343 h 4578213"/>
                <a:gd name="connsiteX1659" fmla="*/ 1297686 w 5456977"/>
                <a:gd name="connsiteY1659" fmla="*/ 3014654 h 4578213"/>
                <a:gd name="connsiteX1660" fmla="*/ 1296111 w 5456977"/>
                <a:gd name="connsiteY1660" fmla="*/ 3016904 h 4578213"/>
                <a:gd name="connsiteX1661" fmla="*/ 1301520 w 5456977"/>
                <a:gd name="connsiteY1661" fmla="*/ 3001755 h 4578213"/>
                <a:gd name="connsiteX1662" fmla="*/ 1299923 w 5456977"/>
                <a:gd name="connsiteY1662" fmla="*/ 3006496 h 4578213"/>
                <a:gd name="connsiteX1663" fmla="*/ 1299251 w 5456977"/>
                <a:gd name="connsiteY1663" fmla="*/ 3007970 h 4578213"/>
                <a:gd name="connsiteX1664" fmla="*/ 1301421 w 5456977"/>
                <a:gd name="connsiteY1664" fmla="*/ 3001796 h 4578213"/>
                <a:gd name="connsiteX1665" fmla="*/ 4334588 w 5456977"/>
                <a:gd name="connsiteY1665" fmla="*/ 2970924 h 4578213"/>
                <a:gd name="connsiteX1666" fmla="*/ 4325615 w 5456977"/>
                <a:gd name="connsiteY1666" fmla="*/ 2991128 h 4578213"/>
                <a:gd name="connsiteX1667" fmla="*/ 4301740 w 5456977"/>
                <a:gd name="connsiteY1667" fmla="*/ 3023543 h 4578213"/>
                <a:gd name="connsiteX1668" fmla="*/ 4312166 w 5456977"/>
                <a:gd name="connsiteY1668" fmla="*/ 2999755 h 4578213"/>
                <a:gd name="connsiteX1669" fmla="*/ 4330308 w 5456977"/>
                <a:gd name="connsiteY1669" fmla="*/ 2971563 h 4578213"/>
                <a:gd name="connsiteX1670" fmla="*/ 4334588 w 5456977"/>
                <a:gd name="connsiteY1670" fmla="*/ 2970924 h 4578213"/>
                <a:gd name="connsiteX1671" fmla="*/ 165924 w 5456977"/>
                <a:gd name="connsiteY1671" fmla="*/ 2967492 h 4578213"/>
                <a:gd name="connsiteX1672" fmla="*/ 168815 w 5456977"/>
                <a:gd name="connsiteY1672" fmla="*/ 2985619 h 4578213"/>
                <a:gd name="connsiteX1673" fmla="*/ 165020 w 5456977"/>
                <a:gd name="connsiteY1673" fmla="*/ 2994719 h 4578213"/>
                <a:gd name="connsiteX1674" fmla="*/ 160328 w 5456977"/>
                <a:gd name="connsiteY1674" fmla="*/ 3000317 h 4578213"/>
                <a:gd name="connsiteX1675" fmla="*/ 160830 w 5456977"/>
                <a:gd name="connsiteY1675" fmla="*/ 2981774 h 4578213"/>
                <a:gd name="connsiteX1676" fmla="*/ 165924 w 5456977"/>
                <a:gd name="connsiteY1676" fmla="*/ 2967492 h 4578213"/>
                <a:gd name="connsiteX1677" fmla="*/ 192098 w 5456977"/>
                <a:gd name="connsiteY1677" fmla="*/ 2966430 h 4578213"/>
                <a:gd name="connsiteX1678" fmla="*/ 193077 w 5456977"/>
                <a:gd name="connsiteY1678" fmla="*/ 2982782 h 4578213"/>
                <a:gd name="connsiteX1679" fmla="*/ 189563 w 5456977"/>
                <a:gd name="connsiteY1679" fmla="*/ 3002095 h 4578213"/>
                <a:gd name="connsiteX1680" fmla="*/ 188950 w 5456977"/>
                <a:gd name="connsiteY1680" fmla="*/ 2984893 h 4578213"/>
                <a:gd name="connsiteX1681" fmla="*/ 192098 w 5456977"/>
                <a:gd name="connsiteY1681" fmla="*/ 2966430 h 4578213"/>
                <a:gd name="connsiteX1682" fmla="*/ 4240815 w 5456977"/>
                <a:gd name="connsiteY1682" fmla="*/ 2966218 h 4578213"/>
                <a:gd name="connsiteX1683" fmla="*/ 4229346 w 5456977"/>
                <a:gd name="connsiteY1683" fmla="*/ 2980686 h 4578213"/>
                <a:gd name="connsiteX1684" fmla="*/ 4216308 w 5456977"/>
                <a:gd name="connsiteY1684" fmla="*/ 2995448 h 4578213"/>
                <a:gd name="connsiteX1685" fmla="*/ 4198790 w 5456977"/>
                <a:gd name="connsiteY1685" fmla="*/ 3003206 h 4578213"/>
                <a:gd name="connsiteX1686" fmla="*/ 4182095 w 5456977"/>
                <a:gd name="connsiteY1686" fmla="*/ 3033118 h 4578213"/>
                <a:gd name="connsiteX1687" fmla="*/ 4181843 w 5456977"/>
                <a:gd name="connsiteY1687" fmla="*/ 3068957 h 4578213"/>
                <a:gd name="connsiteX1688" fmla="*/ 4205552 w 5456977"/>
                <a:gd name="connsiteY1688" fmla="*/ 3034086 h 4578213"/>
                <a:gd name="connsiteX1689" fmla="*/ 4210081 w 5456977"/>
                <a:gd name="connsiteY1689" fmla="*/ 3012066 h 4578213"/>
                <a:gd name="connsiteX1690" fmla="*/ 4236404 w 5456977"/>
                <a:gd name="connsiteY1690" fmla="*/ 2976342 h 4578213"/>
                <a:gd name="connsiteX1691" fmla="*/ 4240815 w 5456977"/>
                <a:gd name="connsiteY1691" fmla="*/ 2966218 h 4578213"/>
                <a:gd name="connsiteX1692" fmla="*/ 159803 w 5456977"/>
                <a:gd name="connsiteY1692" fmla="*/ 2961812 h 4578213"/>
                <a:gd name="connsiteX1693" fmla="*/ 157849 w 5456977"/>
                <a:gd name="connsiteY1693" fmla="*/ 2966337 h 4578213"/>
                <a:gd name="connsiteX1694" fmla="*/ 157511 w 5456977"/>
                <a:gd name="connsiteY1694" fmla="*/ 2962822 h 4578213"/>
                <a:gd name="connsiteX1695" fmla="*/ 4302745 w 5456977"/>
                <a:gd name="connsiteY1695" fmla="*/ 2959233 h 4578213"/>
                <a:gd name="connsiteX1696" fmla="*/ 4289997 w 5456977"/>
                <a:gd name="connsiteY1696" fmla="*/ 2998054 h 4578213"/>
                <a:gd name="connsiteX1697" fmla="*/ 4265539 w 5456977"/>
                <a:gd name="connsiteY1697" fmla="*/ 3041634 h 4578213"/>
                <a:gd name="connsiteX1698" fmla="*/ 4280033 w 5456977"/>
                <a:gd name="connsiteY1698" fmla="*/ 2998954 h 4578213"/>
                <a:gd name="connsiteX1699" fmla="*/ 4302745 w 5456977"/>
                <a:gd name="connsiteY1699" fmla="*/ 2959233 h 4578213"/>
                <a:gd name="connsiteX1700" fmla="*/ 200658 w 5456977"/>
                <a:gd name="connsiteY1700" fmla="*/ 2947840 h 4578213"/>
                <a:gd name="connsiteX1701" fmla="*/ 201149 w 5456977"/>
                <a:gd name="connsiteY1701" fmla="*/ 2965323 h 4578213"/>
                <a:gd name="connsiteX1702" fmla="*/ 199196 w 5456977"/>
                <a:gd name="connsiteY1702" fmla="*/ 2969848 h 4578213"/>
                <a:gd name="connsiteX1703" fmla="*/ 200658 w 5456977"/>
                <a:gd name="connsiteY1703" fmla="*/ 2947840 h 4578213"/>
                <a:gd name="connsiteX1704" fmla="*/ 155503 w 5456977"/>
                <a:gd name="connsiteY1704" fmla="*/ 2941983 h 4578213"/>
                <a:gd name="connsiteX1705" fmla="*/ 156676 w 5456977"/>
                <a:gd name="connsiteY1705" fmla="*/ 2954160 h 4578213"/>
                <a:gd name="connsiteX1706" fmla="*/ 157511 w 5456977"/>
                <a:gd name="connsiteY1706" fmla="*/ 2962822 h 4578213"/>
                <a:gd name="connsiteX1707" fmla="*/ 155172 w 5456977"/>
                <a:gd name="connsiteY1707" fmla="*/ 2963852 h 4578213"/>
                <a:gd name="connsiteX1708" fmla="*/ 152836 w 5456977"/>
                <a:gd name="connsiteY1708" fmla="*/ 2968022 h 4578213"/>
                <a:gd name="connsiteX1709" fmla="*/ 153072 w 5456977"/>
                <a:gd name="connsiteY1709" fmla="*/ 2957547 h 4578213"/>
                <a:gd name="connsiteX1710" fmla="*/ 155503 w 5456977"/>
                <a:gd name="connsiteY1710" fmla="*/ 2941983 h 4578213"/>
                <a:gd name="connsiteX1711" fmla="*/ 262693 w 5456977"/>
                <a:gd name="connsiteY1711" fmla="*/ 2916292 h 4578213"/>
                <a:gd name="connsiteX1712" fmla="*/ 261052 w 5456977"/>
                <a:gd name="connsiteY1712" fmla="*/ 2917146 h 4578213"/>
                <a:gd name="connsiteX1713" fmla="*/ 257009 w 5456977"/>
                <a:gd name="connsiteY1713" fmla="*/ 2925275 h 4578213"/>
                <a:gd name="connsiteX1714" fmla="*/ 250484 w 5456977"/>
                <a:gd name="connsiteY1714" fmla="*/ 2945357 h 4578213"/>
                <a:gd name="connsiteX1715" fmla="*/ 245424 w 5456977"/>
                <a:gd name="connsiteY1715" fmla="*/ 2962046 h 4578213"/>
                <a:gd name="connsiteX1716" fmla="*/ 247857 w 5456977"/>
                <a:gd name="connsiteY1716" fmla="*/ 2965097 h 4578213"/>
                <a:gd name="connsiteX1717" fmla="*/ 249460 w 5456977"/>
                <a:gd name="connsiteY1717" fmla="*/ 2962624 h 4578213"/>
                <a:gd name="connsiteX1718" fmla="*/ 254652 w 5456977"/>
                <a:gd name="connsiteY1718" fmla="*/ 2953234 h 4578213"/>
                <a:gd name="connsiteX1719" fmla="*/ 257012 w 5456977"/>
                <a:gd name="connsiteY1719" fmla="*/ 2943889 h 4578213"/>
                <a:gd name="connsiteX1720" fmla="*/ 262998 w 5456977"/>
                <a:gd name="connsiteY1720" fmla="*/ 2921327 h 4578213"/>
                <a:gd name="connsiteX1721" fmla="*/ 262693 w 5456977"/>
                <a:gd name="connsiteY1721" fmla="*/ 2916292 h 4578213"/>
                <a:gd name="connsiteX1722" fmla="*/ 223944 w 5456977"/>
                <a:gd name="connsiteY1722" fmla="*/ 2906924 h 4578213"/>
                <a:gd name="connsiteX1723" fmla="*/ 224734 w 5456977"/>
                <a:gd name="connsiteY1723" fmla="*/ 2908630 h 4578213"/>
                <a:gd name="connsiteX1724" fmla="*/ 224582 w 5456977"/>
                <a:gd name="connsiteY1724" fmla="*/ 2911031 h 4578213"/>
                <a:gd name="connsiteX1725" fmla="*/ 223944 w 5456977"/>
                <a:gd name="connsiteY1725" fmla="*/ 2906924 h 4578213"/>
                <a:gd name="connsiteX1726" fmla="*/ 197300 w 5456977"/>
                <a:gd name="connsiteY1726" fmla="*/ 2904728 h 4578213"/>
                <a:gd name="connsiteX1727" fmla="*/ 200303 w 5456977"/>
                <a:gd name="connsiteY1727" fmla="*/ 2912662 h 4578213"/>
                <a:gd name="connsiteX1728" fmla="*/ 202576 w 5456977"/>
                <a:gd name="connsiteY1728" fmla="*/ 2922294 h 4578213"/>
                <a:gd name="connsiteX1729" fmla="*/ 198783 w 5456977"/>
                <a:gd name="connsiteY1729" fmla="*/ 2921152 h 4578213"/>
                <a:gd name="connsiteX1730" fmla="*/ 196455 w 5456977"/>
                <a:gd name="connsiteY1730" fmla="*/ 2916616 h 4578213"/>
                <a:gd name="connsiteX1731" fmla="*/ 196877 w 5456977"/>
                <a:gd name="connsiteY1731" fmla="*/ 2910673 h 4578213"/>
                <a:gd name="connsiteX1732" fmla="*/ 197300 w 5456977"/>
                <a:gd name="connsiteY1732" fmla="*/ 2904728 h 4578213"/>
                <a:gd name="connsiteX1733" fmla="*/ 61020 w 5456977"/>
                <a:gd name="connsiteY1733" fmla="*/ 2882838 h 4578213"/>
                <a:gd name="connsiteX1734" fmla="*/ 62835 w 5456977"/>
                <a:gd name="connsiteY1734" fmla="*/ 2896008 h 4578213"/>
                <a:gd name="connsiteX1735" fmla="*/ 59330 w 5456977"/>
                <a:gd name="connsiteY1735" fmla="*/ 2906615 h 4578213"/>
                <a:gd name="connsiteX1736" fmla="*/ 59809 w 5456977"/>
                <a:gd name="connsiteY1736" fmla="*/ 2895575 h 4578213"/>
                <a:gd name="connsiteX1737" fmla="*/ 61020 w 5456977"/>
                <a:gd name="connsiteY1737" fmla="*/ 2882838 h 4578213"/>
                <a:gd name="connsiteX1738" fmla="*/ 70258 w 5456977"/>
                <a:gd name="connsiteY1738" fmla="*/ 2821714 h 4578213"/>
                <a:gd name="connsiteX1739" fmla="*/ 68957 w 5456977"/>
                <a:gd name="connsiteY1739" fmla="*/ 2837139 h 4578213"/>
                <a:gd name="connsiteX1740" fmla="*/ 61602 w 5456977"/>
                <a:gd name="connsiteY1740" fmla="*/ 2851699 h 4578213"/>
                <a:gd name="connsiteX1741" fmla="*/ 65197 w 5456977"/>
                <a:gd name="connsiteY1741" fmla="*/ 2838403 h 4578213"/>
                <a:gd name="connsiteX1742" fmla="*/ 70258 w 5456977"/>
                <a:gd name="connsiteY1742" fmla="*/ 2821714 h 4578213"/>
                <a:gd name="connsiteX1743" fmla="*/ 208097 w 5456977"/>
                <a:gd name="connsiteY1743" fmla="*/ 2810200 h 4578213"/>
                <a:gd name="connsiteX1744" fmla="*/ 206886 w 5456977"/>
                <a:gd name="connsiteY1744" fmla="*/ 2822937 h 4578213"/>
                <a:gd name="connsiteX1745" fmla="*/ 206406 w 5456977"/>
                <a:gd name="connsiteY1745" fmla="*/ 2833977 h 4578213"/>
                <a:gd name="connsiteX1746" fmla="*/ 209055 w 5456977"/>
                <a:gd name="connsiteY1746" fmla="*/ 2832029 h 4578213"/>
                <a:gd name="connsiteX1747" fmla="*/ 211093 w 5456977"/>
                <a:gd name="connsiteY1747" fmla="*/ 2826841 h 4578213"/>
                <a:gd name="connsiteX1748" fmla="*/ 214218 w 5456977"/>
                <a:gd name="connsiteY1748" fmla="*/ 2815880 h 4578213"/>
                <a:gd name="connsiteX1749" fmla="*/ 210375 w 5456977"/>
                <a:gd name="connsiteY1749" fmla="*/ 2811127 h 4578213"/>
                <a:gd name="connsiteX1750" fmla="*/ 208097 w 5456977"/>
                <a:gd name="connsiteY1750" fmla="*/ 2810200 h 4578213"/>
                <a:gd name="connsiteX1751" fmla="*/ 217147 w 5456977"/>
                <a:gd name="connsiteY1751" fmla="*/ 2809092 h 4578213"/>
                <a:gd name="connsiteX1752" fmla="*/ 213811 w 5456977"/>
                <a:gd name="connsiteY1752" fmla="*/ 2823027 h 4578213"/>
                <a:gd name="connsiteX1753" fmla="*/ 216432 w 5456977"/>
                <a:gd name="connsiteY1753" fmla="*/ 2830605 h 4578213"/>
                <a:gd name="connsiteX1754" fmla="*/ 217937 w 5456977"/>
                <a:gd name="connsiteY1754" fmla="*/ 2820913 h 4578213"/>
                <a:gd name="connsiteX1755" fmla="*/ 217147 w 5456977"/>
                <a:gd name="connsiteY1755" fmla="*/ 2809092 h 4578213"/>
                <a:gd name="connsiteX1756" fmla="*/ 1287788 w 5456977"/>
                <a:gd name="connsiteY1756" fmla="*/ 2794918 h 4578213"/>
                <a:gd name="connsiteX1757" fmla="*/ 1288889 w 5456977"/>
                <a:gd name="connsiteY1757" fmla="*/ 2810988 h 4578213"/>
                <a:gd name="connsiteX1758" fmla="*/ 1286229 w 5456977"/>
                <a:gd name="connsiteY1758" fmla="*/ 2828319 h 4578213"/>
                <a:gd name="connsiteX1759" fmla="*/ 1282467 w 5456977"/>
                <a:gd name="connsiteY1759" fmla="*/ 2810971 h 4578213"/>
                <a:gd name="connsiteX1760" fmla="*/ 1287788 w 5456977"/>
                <a:gd name="connsiteY1760" fmla="*/ 2794918 h 4578213"/>
                <a:gd name="connsiteX1761" fmla="*/ 1301850 w 5456977"/>
                <a:gd name="connsiteY1761" fmla="*/ 2755502 h 4578213"/>
                <a:gd name="connsiteX1762" fmla="*/ 1299794 w 5456977"/>
                <a:gd name="connsiteY1762" fmla="*/ 2756861 h 4578213"/>
                <a:gd name="connsiteX1763" fmla="*/ 1301720 w 5456977"/>
                <a:gd name="connsiteY1763" fmla="*/ 2782498 h 4578213"/>
                <a:gd name="connsiteX1764" fmla="*/ 1294470 w 5456977"/>
                <a:gd name="connsiteY1764" fmla="*/ 2763178 h 4578213"/>
                <a:gd name="connsiteX1765" fmla="*/ 1257323 w 5456977"/>
                <a:gd name="connsiteY1765" fmla="*/ 2842615 h 4578213"/>
                <a:gd name="connsiteX1766" fmla="*/ 1277367 w 5456977"/>
                <a:gd name="connsiteY1766" fmla="*/ 2824235 h 4578213"/>
                <a:gd name="connsiteX1767" fmla="*/ 1261109 w 5456977"/>
                <a:gd name="connsiteY1767" fmla="*/ 2847495 h 4578213"/>
                <a:gd name="connsiteX1768" fmla="*/ 1244849 w 5456977"/>
                <a:gd name="connsiteY1768" fmla="*/ 2870754 h 4578213"/>
                <a:gd name="connsiteX1769" fmla="*/ 1248207 w 5456977"/>
                <a:gd name="connsiteY1769" fmla="*/ 2862110 h 4578213"/>
                <a:gd name="connsiteX1770" fmla="*/ 1247194 w 5456977"/>
                <a:gd name="connsiteY1770" fmla="*/ 2864277 h 4578213"/>
                <a:gd name="connsiteX1771" fmla="*/ 1232592 w 5456977"/>
                <a:gd name="connsiteY1771" fmla="*/ 2895465 h 4578213"/>
                <a:gd name="connsiteX1772" fmla="*/ 1246336 w 5456977"/>
                <a:gd name="connsiteY1772" fmla="*/ 2873860 h 4578213"/>
                <a:gd name="connsiteX1773" fmla="*/ 1271182 w 5456977"/>
                <a:gd name="connsiteY1773" fmla="*/ 2848323 h 4578213"/>
                <a:gd name="connsiteX1774" fmla="*/ 1273077 w 5456977"/>
                <a:gd name="connsiteY1774" fmla="*/ 2846845 h 4578213"/>
                <a:gd name="connsiteX1775" fmla="*/ 1276203 w 5456977"/>
                <a:gd name="connsiteY1775" fmla="*/ 2831689 h 4578213"/>
                <a:gd name="connsiteX1776" fmla="*/ 1279298 w 5456977"/>
                <a:gd name="connsiteY1776" fmla="*/ 2841999 h 4578213"/>
                <a:gd name="connsiteX1777" fmla="*/ 1285824 w 5456977"/>
                <a:gd name="connsiteY1777" fmla="*/ 2836916 h 4578213"/>
                <a:gd name="connsiteX1778" fmla="*/ 1301779 w 5456977"/>
                <a:gd name="connsiteY1778" fmla="*/ 2796018 h 4578213"/>
                <a:gd name="connsiteX1779" fmla="*/ 4486428 w 5456977"/>
                <a:gd name="connsiteY1779" fmla="*/ 2749980 h 4578213"/>
                <a:gd name="connsiteX1780" fmla="*/ 4476049 w 5456977"/>
                <a:gd name="connsiteY1780" fmla="*/ 2754623 h 4578213"/>
                <a:gd name="connsiteX1781" fmla="*/ 4466169 w 5456977"/>
                <a:gd name="connsiteY1781" fmla="*/ 2766631 h 4578213"/>
                <a:gd name="connsiteX1782" fmla="*/ 4457117 w 5456977"/>
                <a:gd name="connsiteY1782" fmla="*/ 2771154 h 4578213"/>
                <a:gd name="connsiteX1783" fmla="*/ 4456534 w 5456977"/>
                <a:gd name="connsiteY1783" fmla="*/ 2782322 h 4578213"/>
                <a:gd name="connsiteX1784" fmla="*/ 4463676 w 5456977"/>
                <a:gd name="connsiteY1784" fmla="*/ 2779207 h 4578213"/>
                <a:gd name="connsiteX1785" fmla="*/ 4466830 w 5456977"/>
                <a:gd name="connsiteY1785" fmla="*/ 2776451 h 4578213"/>
                <a:gd name="connsiteX1786" fmla="*/ 4498724 w 5456977"/>
                <a:gd name="connsiteY1786" fmla="*/ 2694531 h 4578213"/>
                <a:gd name="connsiteX1787" fmla="*/ 4480208 w 5456977"/>
                <a:gd name="connsiteY1787" fmla="*/ 2707320 h 4578213"/>
                <a:gd name="connsiteX1788" fmla="*/ 4474144 w 5456977"/>
                <a:gd name="connsiteY1788" fmla="*/ 2726393 h 4578213"/>
                <a:gd name="connsiteX1789" fmla="*/ 4488304 w 5456977"/>
                <a:gd name="connsiteY1789" fmla="*/ 2708441 h 4578213"/>
                <a:gd name="connsiteX1790" fmla="*/ 4498724 w 5456977"/>
                <a:gd name="connsiteY1790" fmla="*/ 2694531 h 4578213"/>
                <a:gd name="connsiteX1791" fmla="*/ 1214680 w 5456977"/>
                <a:gd name="connsiteY1791" fmla="*/ 2644210 h 4578213"/>
                <a:gd name="connsiteX1792" fmla="*/ 1214050 w 5456977"/>
                <a:gd name="connsiteY1792" fmla="*/ 2645519 h 4578213"/>
                <a:gd name="connsiteX1793" fmla="*/ 1209724 w 5456977"/>
                <a:gd name="connsiteY1793" fmla="*/ 2650187 h 4578213"/>
                <a:gd name="connsiteX1794" fmla="*/ 1207060 w 5456977"/>
                <a:gd name="connsiteY1794" fmla="*/ 2654347 h 4578213"/>
                <a:gd name="connsiteX1795" fmla="*/ 1202891 w 5456977"/>
                <a:gd name="connsiteY1795" fmla="*/ 2660120 h 4578213"/>
                <a:gd name="connsiteX1796" fmla="*/ 1196059 w 5456977"/>
                <a:gd name="connsiteY1796" fmla="*/ 2670054 h 4578213"/>
                <a:gd name="connsiteX1797" fmla="*/ 1188535 w 5456977"/>
                <a:gd name="connsiteY1797" fmla="*/ 2678138 h 4578213"/>
                <a:gd name="connsiteX1798" fmla="*/ 1186217 w 5456977"/>
                <a:gd name="connsiteY1798" fmla="*/ 2683222 h 4578213"/>
                <a:gd name="connsiteX1799" fmla="*/ 1182627 w 5456977"/>
                <a:gd name="connsiteY1799" fmla="*/ 2687726 h 4578213"/>
                <a:gd name="connsiteX1800" fmla="*/ 1176954 w 5456977"/>
                <a:gd name="connsiteY1800" fmla="*/ 2695117 h 4578213"/>
                <a:gd name="connsiteX1801" fmla="*/ 1173711 w 5456977"/>
                <a:gd name="connsiteY1801" fmla="*/ 2700546 h 4578213"/>
                <a:gd name="connsiteX1802" fmla="*/ 1170702 w 5456977"/>
                <a:gd name="connsiteY1802" fmla="*/ 2703779 h 4578213"/>
                <a:gd name="connsiteX1803" fmla="*/ 1165029 w 5456977"/>
                <a:gd name="connsiteY1803" fmla="*/ 2711172 h 4578213"/>
                <a:gd name="connsiteX1804" fmla="*/ 1159121 w 5456977"/>
                <a:gd name="connsiteY1804" fmla="*/ 2720759 h 4578213"/>
                <a:gd name="connsiteX1805" fmla="*/ 1152868 w 5456977"/>
                <a:gd name="connsiteY1805" fmla="*/ 2729422 h 4578213"/>
                <a:gd name="connsiteX1806" fmla="*/ 1150204 w 5456977"/>
                <a:gd name="connsiteY1806" fmla="*/ 2733580 h 4578213"/>
                <a:gd name="connsiteX1807" fmla="*/ 1149391 w 5456977"/>
                <a:gd name="connsiteY1807" fmla="*/ 2737048 h 4578213"/>
                <a:gd name="connsiteX1808" fmla="*/ 1147072 w 5456977"/>
                <a:gd name="connsiteY1808" fmla="*/ 2742131 h 4578213"/>
                <a:gd name="connsiteX1809" fmla="*/ 1145680 w 5456977"/>
                <a:gd name="connsiteY1809" fmla="*/ 2746869 h 4578213"/>
                <a:gd name="connsiteX1810" fmla="*/ 1143942 w 5456977"/>
                <a:gd name="connsiteY1810" fmla="*/ 2750682 h 4578213"/>
                <a:gd name="connsiteX1811" fmla="*/ 1142314 w 5456977"/>
                <a:gd name="connsiteY1811" fmla="*/ 2757616 h 4578213"/>
                <a:gd name="connsiteX1812" fmla="*/ 1137332 w 5456977"/>
                <a:gd name="connsiteY1812" fmla="*/ 2766857 h 4578213"/>
                <a:gd name="connsiteX1813" fmla="*/ 1133510 w 5456977"/>
                <a:gd name="connsiteY1813" fmla="*/ 2773558 h 4578213"/>
                <a:gd name="connsiteX1814" fmla="*/ 1133042 w 5456977"/>
                <a:gd name="connsiteY1814" fmla="*/ 2777950 h 4578213"/>
                <a:gd name="connsiteX1815" fmla="*/ 1131303 w 5456977"/>
                <a:gd name="connsiteY1815" fmla="*/ 2781763 h 4578213"/>
                <a:gd name="connsiteX1816" fmla="*/ 1128751 w 5456977"/>
                <a:gd name="connsiteY1816" fmla="*/ 2789043 h 4578213"/>
                <a:gd name="connsiteX1817" fmla="*/ 1127470 w 5456977"/>
                <a:gd name="connsiteY1817" fmla="*/ 2796902 h 4578213"/>
                <a:gd name="connsiteX1818" fmla="*/ 1126535 w 5456977"/>
                <a:gd name="connsiteY1818" fmla="*/ 2805687 h 4578213"/>
                <a:gd name="connsiteX1819" fmla="*/ 1122824 w 5456977"/>
                <a:gd name="connsiteY1819" fmla="*/ 2815509 h 4578213"/>
                <a:gd name="connsiteX1820" fmla="*/ 1120506 w 5456977"/>
                <a:gd name="connsiteY1820" fmla="*/ 2820592 h 4578213"/>
                <a:gd name="connsiteX1821" fmla="*/ 1119459 w 5456977"/>
                <a:gd name="connsiteY1821" fmla="*/ 2826256 h 4578213"/>
                <a:gd name="connsiteX1822" fmla="*/ 1116215 w 5456977"/>
                <a:gd name="connsiteY1822" fmla="*/ 2831685 h 4578213"/>
                <a:gd name="connsiteX1823" fmla="*/ 1113663 w 5456977"/>
                <a:gd name="connsiteY1823" fmla="*/ 2838964 h 4578213"/>
                <a:gd name="connsiteX1824" fmla="*/ 1110298 w 5456977"/>
                <a:gd name="connsiteY1824" fmla="*/ 2849711 h 4578213"/>
                <a:gd name="connsiteX1825" fmla="*/ 1108437 w 5456977"/>
                <a:gd name="connsiteY1825" fmla="*/ 2858842 h 4578213"/>
                <a:gd name="connsiteX1826" fmla="*/ 1106119 w 5456977"/>
                <a:gd name="connsiteY1826" fmla="*/ 2863925 h 4578213"/>
                <a:gd name="connsiteX1827" fmla="*/ 1105072 w 5456977"/>
                <a:gd name="connsiteY1827" fmla="*/ 2869588 h 4578213"/>
                <a:gd name="connsiteX1828" fmla="*/ 1103333 w 5456977"/>
                <a:gd name="connsiteY1828" fmla="*/ 2873401 h 4578213"/>
                <a:gd name="connsiteX1829" fmla="*/ 1101940 w 5456977"/>
                <a:gd name="connsiteY1829" fmla="*/ 2878139 h 4578213"/>
                <a:gd name="connsiteX1830" fmla="*/ 1100313 w 5456977"/>
                <a:gd name="connsiteY1830" fmla="*/ 2885074 h 4578213"/>
                <a:gd name="connsiteX1831" fmla="*/ 1099846 w 5456977"/>
                <a:gd name="connsiteY1831" fmla="*/ 2889466 h 4578213"/>
                <a:gd name="connsiteX1832" fmla="*/ 1097762 w 5456977"/>
                <a:gd name="connsiteY1832" fmla="*/ 2892354 h 4578213"/>
                <a:gd name="connsiteX1833" fmla="*/ 1096135 w 5456977"/>
                <a:gd name="connsiteY1833" fmla="*/ 2899287 h 4578213"/>
                <a:gd name="connsiteX1834" fmla="*/ 1093929 w 5456977"/>
                <a:gd name="connsiteY1834" fmla="*/ 2907492 h 4578213"/>
                <a:gd name="connsiteX1835" fmla="*/ 1092647 w 5456977"/>
                <a:gd name="connsiteY1835" fmla="*/ 2915352 h 4578213"/>
                <a:gd name="connsiteX1836" fmla="*/ 1089171 w 5456977"/>
                <a:gd name="connsiteY1836" fmla="*/ 2922977 h 4578213"/>
                <a:gd name="connsiteX1837" fmla="*/ 1085225 w 5456977"/>
                <a:gd name="connsiteY1837" fmla="*/ 2934995 h 4578213"/>
                <a:gd name="connsiteX1838" fmla="*/ 1081169 w 5456977"/>
                <a:gd name="connsiteY1838" fmla="*/ 2943891 h 4578213"/>
                <a:gd name="connsiteX1839" fmla="*/ 1079074 w 5456977"/>
                <a:gd name="connsiteY1839" fmla="*/ 2955218 h 4578213"/>
                <a:gd name="connsiteX1840" fmla="*/ 1078261 w 5456977"/>
                <a:gd name="connsiteY1840" fmla="*/ 2958685 h 4578213"/>
                <a:gd name="connsiteX1841" fmla="*/ 1074550 w 5456977"/>
                <a:gd name="connsiteY1841" fmla="*/ 2968506 h 4578213"/>
                <a:gd name="connsiteX1842" fmla="*/ 1072811 w 5456977"/>
                <a:gd name="connsiteY1842" fmla="*/ 2972320 h 4578213"/>
                <a:gd name="connsiteX1843" fmla="*/ 1070259 w 5456977"/>
                <a:gd name="connsiteY1843" fmla="*/ 2979599 h 4578213"/>
                <a:gd name="connsiteX1844" fmla="*/ 1068633 w 5456977"/>
                <a:gd name="connsiteY1844" fmla="*/ 2986533 h 4578213"/>
                <a:gd name="connsiteX1845" fmla="*/ 1068165 w 5456977"/>
                <a:gd name="connsiteY1845" fmla="*/ 2990925 h 4578213"/>
                <a:gd name="connsiteX1846" fmla="*/ 1066538 w 5456977"/>
                <a:gd name="connsiteY1846" fmla="*/ 2997860 h 4578213"/>
                <a:gd name="connsiteX1847" fmla="*/ 1066070 w 5456977"/>
                <a:gd name="connsiteY1847" fmla="*/ 3002252 h 4578213"/>
                <a:gd name="connsiteX1848" fmla="*/ 1064332 w 5456977"/>
                <a:gd name="connsiteY1848" fmla="*/ 3006064 h 4578213"/>
                <a:gd name="connsiteX1849" fmla="*/ 1063440 w 5456977"/>
                <a:gd name="connsiteY1849" fmla="*/ 3011536 h 4578213"/>
                <a:gd name="connsiteX1850" fmla="*/ 1055030 w 5456977"/>
                <a:gd name="connsiteY1850" fmla="*/ 3019033 h 4578213"/>
                <a:gd name="connsiteX1851" fmla="*/ 1050913 w 5456977"/>
                <a:gd name="connsiteY1851" fmla="*/ 3031054 h 4578213"/>
                <a:gd name="connsiteX1852" fmla="*/ 1020066 w 5456977"/>
                <a:gd name="connsiteY1852" fmla="*/ 3086387 h 4578213"/>
                <a:gd name="connsiteX1853" fmla="*/ 993175 w 5456977"/>
                <a:gd name="connsiteY1853" fmla="*/ 3154895 h 4578213"/>
                <a:gd name="connsiteX1854" fmla="*/ 988032 w 5456977"/>
                <a:gd name="connsiteY1854" fmla="*/ 3165568 h 4578213"/>
                <a:gd name="connsiteX1855" fmla="*/ 984257 w 5456977"/>
                <a:gd name="connsiteY1855" fmla="*/ 3165629 h 4578213"/>
                <a:gd name="connsiteX1856" fmla="*/ 1023311 w 5456977"/>
                <a:gd name="connsiteY1856" fmla="*/ 3075142 h 4578213"/>
                <a:gd name="connsiteX1857" fmla="*/ 1014172 w 5456977"/>
                <a:gd name="connsiteY1857" fmla="*/ 3078940 h 4578213"/>
                <a:gd name="connsiteX1858" fmla="*/ 1007427 w 5456977"/>
                <a:gd name="connsiteY1858" fmla="*/ 3092085 h 4578213"/>
                <a:gd name="connsiteX1859" fmla="*/ 1006758 w 5456977"/>
                <a:gd name="connsiteY1859" fmla="*/ 3079981 h 4578213"/>
                <a:gd name="connsiteX1860" fmla="*/ 1003258 w 5456977"/>
                <a:gd name="connsiteY1860" fmla="*/ 3081882 h 4578213"/>
                <a:gd name="connsiteX1861" fmla="*/ 1011017 w 5456977"/>
                <a:gd name="connsiteY1861" fmla="*/ 3041560 h 4578213"/>
                <a:gd name="connsiteX1862" fmla="*/ 1026297 w 5456977"/>
                <a:gd name="connsiteY1862" fmla="*/ 2998711 h 4578213"/>
                <a:gd name="connsiteX1863" fmla="*/ 990835 w 5456977"/>
                <a:gd name="connsiteY1863" fmla="*/ 3057289 h 4578213"/>
                <a:gd name="connsiteX1864" fmla="*/ 961330 w 5456977"/>
                <a:gd name="connsiteY1864" fmla="*/ 3109511 h 4578213"/>
                <a:gd name="connsiteX1865" fmla="*/ 959508 w 5456977"/>
                <a:gd name="connsiteY1865" fmla="*/ 3123662 h 4578213"/>
                <a:gd name="connsiteX1866" fmla="*/ 957687 w 5456977"/>
                <a:gd name="connsiteY1866" fmla="*/ 3137811 h 4578213"/>
                <a:gd name="connsiteX1867" fmla="*/ 953308 w 5456977"/>
                <a:gd name="connsiteY1867" fmla="*/ 3130580 h 4578213"/>
                <a:gd name="connsiteX1868" fmla="*/ 956448 w 5456977"/>
                <a:gd name="connsiteY1868" fmla="*/ 3120822 h 4578213"/>
                <a:gd name="connsiteX1869" fmla="*/ 949450 w 5456977"/>
                <a:gd name="connsiteY1869" fmla="*/ 3124626 h 4578213"/>
                <a:gd name="connsiteX1870" fmla="*/ 946740 w 5456977"/>
                <a:gd name="connsiteY1870" fmla="*/ 3132637 h 4578213"/>
                <a:gd name="connsiteX1871" fmla="*/ 948335 w 5456977"/>
                <a:gd name="connsiteY1871" fmla="*/ 3138262 h 4578213"/>
                <a:gd name="connsiteX1872" fmla="*/ 928058 w 5456977"/>
                <a:gd name="connsiteY1872" fmla="*/ 3158832 h 4578213"/>
                <a:gd name="connsiteX1873" fmla="*/ 909939 w 5456977"/>
                <a:gd name="connsiteY1873" fmla="*/ 3179550 h 4578213"/>
                <a:gd name="connsiteX1874" fmla="*/ 909933 w 5456977"/>
                <a:gd name="connsiteY1874" fmla="*/ 3179356 h 4578213"/>
                <a:gd name="connsiteX1875" fmla="*/ 913177 w 5456977"/>
                <a:gd name="connsiteY1875" fmla="*/ 3173928 h 4578213"/>
                <a:gd name="connsiteX1876" fmla="*/ 914914 w 5456977"/>
                <a:gd name="connsiteY1876" fmla="*/ 3170116 h 4578213"/>
                <a:gd name="connsiteX1877" fmla="*/ 916308 w 5456977"/>
                <a:gd name="connsiteY1877" fmla="*/ 3165377 h 4578213"/>
                <a:gd name="connsiteX1878" fmla="*/ 917368 w 5456977"/>
                <a:gd name="connsiteY1878" fmla="*/ 3163052 h 4578213"/>
                <a:gd name="connsiteX1879" fmla="*/ 920180 w 5456977"/>
                <a:gd name="connsiteY1879" fmla="*/ 3157455 h 4578213"/>
                <a:gd name="connsiteX1880" fmla="*/ 939427 w 5456977"/>
                <a:gd name="connsiteY1880" fmla="*/ 3125113 h 4578213"/>
                <a:gd name="connsiteX1881" fmla="*/ 944297 w 5456977"/>
                <a:gd name="connsiteY1881" fmla="*/ 3127780 h 4578213"/>
                <a:gd name="connsiteX1882" fmla="*/ 948146 w 5456977"/>
                <a:gd name="connsiteY1882" fmla="*/ 3121436 h 4578213"/>
                <a:gd name="connsiteX1883" fmla="*/ 955210 w 5456977"/>
                <a:gd name="connsiteY1883" fmla="*/ 3103833 h 4578213"/>
                <a:gd name="connsiteX1884" fmla="*/ 957221 w 5456977"/>
                <a:gd name="connsiteY1884" fmla="*/ 3112827 h 4578213"/>
                <a:gd name="connsiteX1885" fmla="*/ 955078 w 5456977"/>
                <a:gd name="connsiteY1885" fmla="*/ 3094207 h 4578213"/>
                <a:gd name="connsiteX1886" fmla="*/ 951107 w 5456977"/>
                <a:gd name="connsiteY1886" fmla="*/ 3098443 h 4578213"/>
                <a:gd name="connsiteX1887" fmla="*/ 944205 w 5456977"/>
                <a:gd name="connsiteY1887" fmla="*/ 3109464 h 4578213"/>
                <a:gd name="connsiteX1888" fmla="*/ 944751 w 5456977"/>
                <a:gd name="connsiteY1888" fmla="*/ 3103238 h 4578213"/>
                <a:gd name="connsiteX1889" fmla="*/ 946028 w 5456977"/>
                <a:gd name="connsiteY1889" fmla="*/ 3095315 h 4578213"/>
                <a:gd name="connsiteX1890" fmla="*/ 941867 w 5456977"/>
                <a:gd name="connsiteY1890" fmla="*/ 3100586 h 4578213"/>
                <a:gd name="connsiteX1891" fmla="*/ 941204 w 5456977"/>
                <a:gd name="connsiteY1891" fmla="*/ 3098436 h 4578213"/>
                <a:gd name="connsiteX1892" fmla="*/ 936472 w 5456977"/>
                <a:gd name="connsiteY1892" fmla="*/ 3091416 h 4578213"/>
                <a:gd name="connsiteX1893" fmla="*/ 944728 w 5456977"/>
                <a:gd name="connsiteY1893" fmla="*/ 3083412 h 4578213"/>
                <a:gd name="connsiteX1894" fmla="*/ 950446 w 5456977"/>
                <a:gd name="connsiteY1894" fmla="*/ 3071434 h 4578213"/>
                <a:gd name="connsiteX1895" fmla="*/ 955083 w 5456977"/>
                <a:gd name="connsiteY1895" fmla="*/ 3061268 h 4578213"/>
                <a:gd name="connsiteX1896" fmla="*/ 956841 w 5456977"/>
                <a:gd name="connsiteY1896" fmla="*/ 3040577 h 4578213"/>
                <a:gd name="connsiteX1897" fmla="*/ 965368 w 5456977"/>
                <a:gd name="connsiteY1897" fmla="*/ 3031416 h 4578213"/>
                <a:gd name="connsiteX1898" fmla="*/ 972299 w 5456977"/>
                <a:gd name="connsiteY1898" fmla="*/ 3035856 h 4578213"/>
                <a:gd name="connsiteX1899" fmla="*/ 971841 w 5456977"/>
                <a:gd name="connsiteY1899" fmla="*/ 3031809 h 4578213"/>
                <a:gd name="connsiteX1900" fmla="*/ 973580 w 5456977"/>
                <a:gd name="connsiteY1900" fmla="*/ 3027997 h 4578213"/>
                <a:gd name="connsiteX1901" fmla="*/ 974393 w 5456977"/>
                <a:gd name="connsiteY1901" fmla="*/ 3024530 h 4578213"/>
                <a:gd name="connsiteX1902" fmla="*/ 967463 w 5456977"/>
                <a:gd name="connsiteY1902" fmla="*/ 3020090 h 4578213"/>
                <a:gd name="connsiteX1903" fmla="*/ 966853 w 5456977"/>
                <a:gd name="connsiteY1903" fmla="*/ 3014694 h 4578213"/>
                <a:gd name="connsiteX1904" fmla="*/ 971069 w 5456977"/>
                <a:gd name="connsiteY1904" fmla="*/ 3001521 h 4578213"/>
                <a:gd name="connsiteX1905" fmla="*/ 971882 w 5456977"/>
                <a:gd name="connsiteY1905" fmla="*/ 2998053 h 4578213"/>
                <a:gd name="connsiteX1906" fmla="*/ 971079 w 5456977"/>
                <a:gd name="connsiteY1906" fmla="*/ 2993082 h 4578213"/>
                <a:gd name="connsiteX1907" fmla="*/ 970966 w 5456977"/>
                <a:gd name="connsiteY1907" fmla="*/ 2989960 h 4578213"/>
                <a:gd name="connsiteX1908" fmla="*/ 970509 w 5456977"/>
                <a:gd name="connsiteY1908" fmla="*/ 2985914 h 4578213"/>
                <a:gd name="connsiteX1909" fmla="*/ 970397 w 5456977"/>
                <a:gd name="connsiteY1909" fmla="*/ 2982792 h 4578213"/>
                <a:gd name="connsiteX1910" fmla="*/ 969594 w 5456977"/>
                <a:gd name="connsiteY1910" fmla="*/ 2977820 h 4578213"/>
                <a:gd name="connsiteX1911" fmla="*/ 969371 w 5456977"/>
                <a:gd name="connsiteY1911" fmla="*/ 2971578 h 4578213"/>
                <a:gd name="connsiteX1912" fmla="*/ 971110 w 5456977"/>
                <a:gd name="connsiteY1912" fmla="*/ 2967765 h 4578213"/>
                <a:gd name="connsiteX1913" fmla="*/ 971922 w 5456977"/>
                <a:gd name="connsiteY1913" fmla="*/ 2964298 h 4578213"/>
                <a:gd name="connsiteX1914" fmla="*/ 977138 w 5456977"/>
                <a:gd name="connsiteY1914" fmla="*/ 2952860 h 4578213"/>
                <a:gd name="connsiteX1915" fmla="*/ 978765 w 5456977"/>
                <a:gd name="connsiteY1915" fmla="*/ 2945925 h 4578213"/>
                <a:gd name="connsiteX1916" fmla="*/ 980504 w 5456977"/>
                <a:gd name="connsiteY1916" fmla="*/ 2942112 h 4578213"/>
                <a:gd name="connsiteX1917" fmla="*/ 981897 w 5456977"/>
                <a:gd name="connsiteY1917" fmla="*/ 2937375 h 4578213"/>
                <a:gd name="connsiteX1918" fmla="*/ 982710 w 5456977"/>
                <a:gd name="connsiteY1918" fmla="*/ 2933908 h 4578213"/>
                <a:gd name="connsiteX1919" fmla="*/ 984449 w 5456977"/>
                <a:gd name="connsiteY1919" fmla="*/ 2930095 h 4578213"/>
                <a:gd name="connsiteX1920" fmla="*/ 986309 w 5456977"/>
                <a:gd name="connsiteY1920" fmla="*/ 2920964 h 4578213"/>
                <a:gd name="connsiteX1921" fmla="*/ 988047 w 5456977"/>
                <a:gd name="connsiteY1921" fmla="*/ 2917152 h 4578213"/>
                <a:gd name="connsiteX1922" fmla="*/ 988861 w 5456977"/>
                <a:gd name="connsiteY1922" fmla="*/ 2913686 h 4578213"/>
                <a:gd name="connsiteX1923" fmla="*/ 991759 w 5456977"/>
                <a:gd name="connsiteY1923" fmla="*/ 2907331 h 4578213"/>
                <a:gd name="connsiteX1924" fmla="*/ 993386 w 5456977"/>
                <a:gd name="connsiteY1924" fmla="*/ 2900397 h 4578213"/>
                <a:gd name="connsiteX1925" fmla="*/ 995124 w 5456977"/>
                <a:gd name="connsiteY1925" fmla="*/ 2896584 h 4578213"/>
                <a:gd name="connsiteX1926" fmla="*/ 997330 w 5456977"/>
                <a:gd name="connsiteY1926" fmla="*/ 2888379 h 4578213"/>
                <a:gd name="connsiteX1927" fmla="*/ 998724 w 5456977"/>
                <a:gd name="connsiteY1927" fmla="*/ 2883641 h 4578213"/>
                <a:gd name="connsiteX1928" fmla="*/ 1001387 w 5456977"/>
                <a:gd name="connsiteY1928" fmla="*/ 2879482 h 4578213"/>
                <a:gd name="connsiteX1929" fmla="*/ 1002201 w 5456977"/>
                <a:gd name="connsiteY1929" fmla="*/ 2876015 h 4578213"/>
                <a:gd name="connsiteX1930" fmla="*/ 1008921 w 5456977"/>
                <a:gd name="connsiteY1930" fmla="*/ 2862961 h 4578213"/>
                <a:gd name="connsiteX1931" fmla="*/ 1012978 w 5456977"/>
                <a:gd name="connsiteY1931" fmla="*/ 2854064 h 4578213"/>
                <a:gd name="connsiteX1932" fmla="*/ 1016567 w 5456977"/>
                <a:gd name="connsiteY1932" fmla="*/ 2849559 h 4578213"/>
                <a:gd name="connsiteX1933" fmla="*/ 1021081 w 5456977"/>
                <a:gd name="connsiteY1933" fmla="*/ 2844710 h 4578213"/>
                <a:gd name="connsiteX1934" fmla="*/ 1022819 w 5456977"/>
                <a:gd name="connsiteY1934" fmla="*/ 2840897 h 4578213"/>
                <a:gd name="connsiteX1935" fmla="*/ 1028260 w 5456977"/>
                <a:gd name="connsiteY1935" fmla="*/ 2835701 h 4578213"/>
                <a:gd name="connsiteX1936" fmla="*/ 1032082 w 5456977"/>
                <a:gd name="connsiteY1936" fmla="*/ 2829001 h 4578213"/>
                <a:gd name="connsiteX1937" fmla="*/ 1035092 w 5456977"/>
                <a:gd name="connsiteY1937" fmla="*/ 2825768 h 4578213"/>
                <a:gd name="connsiteX1938" fmla="*/ 1039260 w 5456977"/>
                <a:gd name="connsiteY1938" fmla="*/ 2819993 h 4578213"/>
                <a:gd name="connsiteX1939" fmla="*/ 1043317 w 5456977"/>
                <a:gd name="connsiteY1939" fmla="*/ 2811096 h 4578213"/>
                <a:gd name="connsiteX1940" fmla="*/ 1050495 w 5456977"/>
                <a:gd name="connsiteY1940" fmla="*/ 2802088 h 4578213"/>
                <a:gd name="connsiteX1941" fmla="*/ 1057094 w 5456977"/>
                <a:gd name="connsiteY1941" fmla="*/ 2794351 h 4578213"/>
                <a:gd name="connsiteX1942" fmla="*/ 1060683 w 5456977"/>
                <a:gd name="connsiteY1942" fmla="*/ 2789847 h 4578213"/>
                <a:gd name="connsiteX1943" fmla="*/ 1063692 w 5456977"/>
                <a:gd name="connsiteY1943" fmla="*/ 2786613 h 4578213"/>
                <a:gd name="connsiteX1944" fmla="*/ 1070870 w 5456977"/>
                <a:gd name="connsiteY1944" fmla="*/ 2777605 h 4578213"/>
                <a:gd name="connsiteX1945" fmla="*/ 1074460 w 5456977"/>
                <a:gd name="connsiteY1945" fmla="*/ 2773102 h 4578213"/>
                <a:gd name="connsiteX1946" fmla="*/ 1077124 w 5456977"/>
                <a:gd name="connsiteY1946" fmla="*/ 2768943 h 4578213"/>
                <a:gd name="connsiteX1947" fmla="*/ 1081983 w 5456977"/>
                <a:gd name="connsiteY1947" fmla="*/ 2765018 h 4578213"/>
                <a:gd name="connsiteX1948" fmla="*/ 1087891 w 5456977"/>
                <a:gd name="connsiteY1948" fmla="*/ 2755431 h 4578213"/>
                <a:gd name="connsiteX1949" fmla="*/ 1097387 w 5456977"/>
                <a:gd name="connsiteY1949" fmla="*/ 2741339 h 4578213"/>
                <a:gd name="connsiteX1950" fmla="*/ 1101322 w 5456977"/>
                <a:gd name="connsiteY1950" fmla="*/ 2737760 h 4578213"/>
                <a:gd name="connsiteX1951" fmla="*/ 1106761 w 5456977"/>
                <a:gd name="connsiteY1951" fmla="*/ 2732564 h 4578213"/>
                <a:gd name="connsiteX1952" fmla="*/ 1112780 w 5456977"/>
                <a:gd name="connsiteY1952" fmla="*/ 2726098 h 4578213"/>
                <a:gd name="connsiteX1953" fmla="*/ 1121575 w 5456977"/>
                <a:gd name="connsiteY1953" fmla="*/ 2718594 h 4578213"/>
                <a:gd name="connsiteX1954" fmla="*/ 1125164 w 5456977"/>
                <a:gd name="connsiteY1954" fmla="*/ 2714090 h 4578213"/>
                <a:gd name="connsiteX1955" fmla="*/ 1139510 w 5456977"/>
                <a:gd name="connsiteY1955" fmla="*/ 2704513 h 4578213"/>
                <a:gd name="connsiteX1956" fmla="*/ 1142866 w 5456977"/>
                <a:gd name="connsiteY1956" fmla="*/ 2702204 h 4578213"/>
                <a:gd name="connsiteX1957" fmla="*/ 1148305 w 5456977"/>
                <a:gd name="connsiteY1957" fmla="*/ 2697010 h 4578213"/>
                <a:gd name="connsiteX1958" fmla="*/ 1158716 w 5456977"/>
                <a:gd name="connsiteY1958" fmla="*/ 2691011 h 4578213"/>
                <a:gd name="connsiteX1959" fmla="*/ 1161146 w 5456977"/>
                <a:gd name="connsiteY1959" fmla="*/ 2689048 h 4578213"/>
                <a:gd name="connsiteX1960" fmla="*/ 1163230 w 5456977"/>
                <a:gd name="connsiteY1960" fmla="*/ 2686161 h 4578213"/>
                <a:gd name="connsiteX1961" fmla="*/ 1166586 w 5456977"/>
                <a:gd name="connsiteY1961" fmla="*/ 2683852 h 4578213"/>
                <a:gd name="connsiteX1962" fmla="*/ 1170754 w 5456977"/>
                <a:gd name="connsiteY1962" fmla="*/ 2678078 h 4578213"/>
                <a:gd name="connsiteX1963" fmla="*/ 1173184 w 5456977"/>
                <a:gd name="connsiteY1963" fmla="*/ 2676115 h 4578213"/>
                <a:gd name="connsiteX1964" fmla="*/ 1183829 w 5456977"/>
                <a:gd name="connsiteY1964" fmla="*/ 2667921 h 4578213"/>
                <a:gd name="connsiteX1965" fmla="*/ 1188344 w 5456977"/>
                <a:gd name="connsiteY1965" fmla="*/ 2663070 h 4578213"/>
                <a:gd name="connsiteX1966" fmla="*/ 1192623 w 5456977"/>
                <a:gd name="connsiteY1966" fmla="*/ 2660417 h 4578213"/>
                <a:gd name="connsiteX1967" fmla="*/ 1195979 w 5456977"/>
                <a:gd name="connsiteY1967" fmla="*/ 2658108 h 4578213"/>
                <a:gd name="connsiteX1968" fmla="*/ 1198989 w 5456977"/>
                <a:gd name="connsiteY1968" fmla="*/ 2654875 h 4578213"/>
                <a:gd name="connsiteX1969" fmla="*/ 1202344 w 5456977"/>
                <a:gd name="connsiteY1969" fmla="*/ 2652568 h 4578213"/>
                <a:gd name="connsiteX1970" fmla="*/ 1204775 w 5456977"/>
                <a:gd name="connsiteY1970" fmla="*/ 2650605 h 4578213"/>
                <a:gd name="connsiteX1971" fmla="*/ 1213335 w 5456977"/>
                <a:gd name="connsiteY1971" fmla="*/ 2645299 h 4578213"/>
                <a:gd name="connsiteX1972" fmla="*/ 4570835 w 5456977"/>
                <a:gd name="connsiteY1972" fmla="*/ 2609665 h 4578213"/>
                <a:gd name="connsiteX1973" fmla="*/ 4558157 w 5456977"/>
                <a:gd name="connsiteY1973" fmla="*/ 2614141 h 4578213"/>
                <a:gd name="connsiteX1974" fmla="*/ 4549545 w 5456977"/>
                <a:gd name="connsiteY1974" fmla="*/ 2625720 h 4578213"/>
                <a:gd name="connsiteX1975" fmla="*/ 4533932 w 5456977"/>
                <a:gd name="connsiteY1975" fmla="*/ 2661710 h 4578213"/>
                <a:gd name="connsiteX1976" fmla="*/ 4541219 w 5456977"/>
                <a:gd name="connsiteY1976" fmla="*/ 2650862 h 4578213"/>
                <a:gd name="connsiteX1977" fmla="*/ 4551316 w 5456977"/>
                <a:gd name="connsiteY1977" fmla="*/ 2642563 h 4578213"/>
                <a:gd name="connsiteX1978" fmla="*/ 4552757 w 5456977"/>
                <a:gd name="connsiteY1978" fmla="*/ 2643569 h 4578213"/>
                <a:gd name="connsiteX1979" fmla="*/ 4556559 w 5456977"/>
                <a:gd name="connsiteY1979" fmla="*/ 2640523 h 4578213"/>
                <a:gd name="connsiteX1980" fmla="*/ 4559264 w 5456977"/>
                <a:gd name="connsiteY1980" fmla="*/ 2636374 h 4578213"/>
                <a:gd name="connsiteX1981" fmla="*/ 4562143 w 5456977"/>
                <a:gd name="connsiteY1981" fmla="*/ 2634153 h 4578213"/>
                <a:gd name="connsiteX1982" fmla="*/ 4563825 w 5456977"/>
                <a:gd name="connsiteY1982" fmla="*/ 2629369 h 4578213"/>
                <a:gd name="connsiteX1983" fmla="*/ 4559264 w 5456977"/>
                <a:gd name="connsiteY1983" fmla="*/ 2636374 h 4578213"/>
                <a:gd name="connsiteX1984" fmla="*/ 4552617 w 5456977"/>
                <a:gd name="connsiteY1984" fmla="*/ 2641500 h 4578213"/>
                <a:gd name="connsiteX1985" fmla="*/ 4551316 w 5456977"/>
                <a:gd name="connsiteY1985" fmla="*/ 2642563 h 4578213"/>
                <a:gd name="connsiteX1986" fmla="*/ 4548547 w 5456977"/>
                <a:gd name="connsiteY1986" fmla="*/ 2640630 h 4578213"/>
                <a:gd name="connsiteX1987" fmla="*/ 4565528 w 5456977"/>
                <a:gd name="connsiteY1987" fmla="*/ 2615013 h 4578213"/>
                <a:gd name="connsiteX1988" fmla="*/ 4605769 w 5456977"/>
                <a:gd name="connsiteY1988" fmla="*/ 2588058 h 4578213"/>
                <a:gd name="connsiteX1989" fmla="*/ 4603870 w 5456977"/>
                <a:gd name="connsiteY1989" fmla="*/ 2589123 h 4578213"/>
                <a:gd name="connsiteX1990" fmla="*/ 4599032 w 5456977"/>
                <a:gd name="connsiteY1990" fmla="*/ 2596548 h 4578213"/>
                <a:gd name="connsiteX1991" fmla="*/ 4596658 w 5456977"/>
                <a:gd name="connsiteY1991" fmla="*/ 2594069 h 4578213"/>
                <a:gd name="connsiteX1992" fmla="*/ 4586446 w 5456977"/>
                <a:gd name="connsiteY1992" fmla="*/ 2604153 h 4578213"/>
                <a:gd name="connsiteX1993" fmla="*/ 4577288 w 5456977"/>
                <a:gd name="connsiteY1993" fmla="*/ 2607387 h 4578213"/>
                <a:gd name="connsiteX1994" fmla="*/ 4583754 w 5456977"/>
                <a:gd name="connsiteY1994" fmla="*/ 2607810 h 4578213"/>
                <a:gd name="connsiteX1995" fmla="*/ 4577319 w 5456977"/>
                <a:gd name="connsiteY1995" fmla="*/ 2611478 h 4578213"/>
                <a:gd name="connsiteX1996" fmla="*/ 4579104 w 5456977"/>
                <a:gd name="connsiteY1996" fmla="*/ 2618110 h 4578213"/>
                <a:gd name="connsiteX1997" fmla="*/ 4586951 w 5456977"/>
                <a:gd name="connsiteY1997" fmla="*/ 2605668 h 4578213"/>
                <a:gd name="connsiteX1998" fmla="*/ 4599032 w 5456977"/>
                <a:gd name="connsiteY1998" fmla="*/ 2596548 h 4578213"/>
                <a:gd name="connsiteX1999" fmla="*/ 141328 w 5456977"/>
                <a:gd name="connsiteY1999" fmla="*/ 2567679 h 4578213"/>
                <a:gd name="connsiteX2000" fmla="*/ 142429 w 5456977"/>
                <a:gd name="connsiteY2000" fmla="*/ 2583750 h 4578213"/>
                <a:gd name="connsiteX2001" fmla="*/ 139770 w 5456977"/>
                <a:gd name="connsiteY2001" fmla="*/ 2601082 h 4578213"/>
                <a:gd name="connsiteX2002" fmla="*/ 136008 w 5456977"/>
                <a:gd name="connsiteY2002" fmla="*/ 2583732 h 4578213"/>
                <a:gd name="connsiteX2003" fmla="*/ 141328 w 5456977"/>
                <a:gd name="connsiteY2003" fmla="*/ 2567679 h 4578213"/>
                <a:gd name="connsiteX2004" fmla="*/ 150435 w 5456977"/>
                <a:gd name="connsiteY2004" fmla="*/ 2496929 h 4578213"/>
                <a:gd name="connsiteX2005" fmla="*/ 152798 w 5456977"/>
                <a:gd name="connsiteY2005" fmla="*/ 2522485 h 4578213"/>
                <a:gd name="connsiteX2006" fmla="*/ 155260 w 5456977"/>
                <a:gd name="connsiteY2006" fmla="*/ 2555261 h 4578213"/>
                <a:gd name="connsiteX2007" fmla="*/ 144546 w 5456977"/>
                <a:gd name="connsiteY2007" fmla="*/ 2526709 h 4578213"/>
                <a:gd name="connsiteX2008" fmla="*/ 150435 w 5456977"/>
                <a:gd name="connsiteY2008" fmla="*/ 2496929 h 4578213"/>
                <a:gd name="connsiteX2009" fmla="*/ 134062 w 5456977"/>
                <a:gd name="connsiteY2009" fmla="*/ 2496573 h 4578213"/>
                <a:gd name="connsiteX2010" fmla="*/ 134158 w 5456977"/>
                <a:gd name="connsiteY2010" fmla="*/ 2503608 h 4578213"/>
                <a:gd name="connsiteX2011" fmla="*/ 136634 w 5456977"/>
                <a:gd name="connsiteY2011" fmla="*/ 2518972 h 4578213"/>
                <a:gd name="connsiteX2012" fmla="*/ 130513 w 5456977"/>
                <a:gd name="connsiteY2012" fmla="*/ 2513295 h 4578213"/>
                <a:gd name="connsiteX2013" fmla="*/ 128166 w 5456977"/>
                <a:gd name="connsiteY2013" fmla="*/ 2528195 h 4578213"/>
                <a:gd name="connsiteX2014" fmla="*/ 129798 w 5456977"/>
                <a:gd name="connsiteY2014" fmla="*/ 2516194 h 4578213"/>
                <a:gd name="connsiteX2015" fmla="*/ 134293 w 5456977"/>
                <a:gd name="connsiteY2015" fmla="*/ 2495511 h 4578213"/>
                <a:gd name="connsiteX2016" fmla="*/ 134062 w 5456977"/>
                <a:gd name="connsiteY2016" fmla="*/ 2496573 h 4578213"/>
                <a:gd name="connsiteX2017" fmla="*/ 134050 w 5456977"/>
                <a:gd name="connsiteY2017" fmla="*/ 2495636 h 4578213"/>
                <a:gd name="connsiteX2018" fmla="*/ 195292 w 5456977"/>
                <a:gd name="connsiteY2018" fmla="*/ 2462513 h 4578213"/>
                <a:gd name="connsiteX2019" fmla="*/ 194025 w 5456977"/>
                <a:gd name="connsiteY2019" fmla="*/ 2480345 h 4578213"/>
                <a:gd name="connsiteX2020" fmla="*/ 195686 w 5456977"/>
                <a:gd name="connsiteY2020" fmla="*/ 2491391 h 4578213"/>
                <a:gd name="connsiteX2021" fmla="*/ 195292 w 5456977"/>
                <a:gd name="connsiteY2021" fmla="*/ 2462513 h 4578213"/>
                <a:gd name="connsiteX2022" fmla="*/ 154792 w 5456977"/>
                <a:gd name="connsiteY2022" fmla="*/ 2447114 h 4578213"/>
                <a:gd name="connsiteX2023" fmla="*/ 156631 w 5456977"/>
                <a:gd name="connsiteY2023" fmla="*/ 2452781 h 4578213"/>
                <a:gd name="connsiteX2024" fmla="*/ 159935 w 5456977"/>
                <a:gd name="connsiteY2024" fmla="*/ 2455056 h 4578213"/>
                <a:gd name="connsiteX2025" fmla="*/ 156796 w 5456977"/>
                <a:gd name="connsiteY2025" fmla="*/ 2464813 h 4578213"/>
                <a:gd name="connsiteX2026" fmla="*/ 158247 w 5456977"/>
                <a:gd name="connsiteY2026" fmla="*/ 2478831 h 4578213"/>
                <a:gd name="connsiteX2027" fmla="*/ 147959 w 5456977"/>
                <a:gd name="connsiteY2027" fmla="*/ 2481563 h 4578213"/>
                <a:gd name="connsiteX2028" fmla="*/ 139432 w 5456977"/>
                <a:gd name="connsiteY2028" fmla="*/ 2502561 h 4578213"/>
                <a:gd name="connsiteX2029" fmla="*/ 138219 w 5456977"/>
                <a:gd name="connsiteY2029" fmla="*/ 2496682 h 4578213"/>
                <a:gd name="connsiteX2030" fmla="*/ 138048 w 5456977"/>
                <a:gd name="connsiteY2030" fmla="*/ 2493579 h 4578213"/>
                <a:gd name="connsiteX2031" fmla="*/ 134293 w 5456977"/>
                <a:gd name="connsiteY2031" fmla="*/ 2495511 h 4578213"/>
                <a:gd name="connsiteX2032" fmla="*/ 139038 w 5456977"/>
                <a:gd name="connsiteY2032" fmla="*/ 2473682 h 4578213"/>
                <a:gd name="connsiteX2033" fmla="*/ 141122 w 5456977"/>
                <a:gd name="connsiteY2033" fmla="*/ 2478784 h 4578213"/>
                <a:gd name="connsiteX2034" fmla="*/ 143206 w 5456977"/>
                <a:gd name="connsiteY2034" fmla="*/ 2483886 h 4578213"/>
                <a:gd name="connsiteX2035" fmla="*/ 154792 w 5456977"/>
                <a:gd name="connsiteY2035" fmla="*/ 2447114 h 4578213"/>
                <a:gd name="connsiteX2036" fmla="*/ 211177 w 5456977"/>
                <a:gd name="connsiteY2036" fmla="*/ 2445569 h 4578213"/>
                <a:gd name="connsiteX2037" fmla="*/ 206140 w 5456977"/>
                <a:gd name="connsiteY2037" fmla="*/ 2454757 h 4578213"/>
                <a:gd name="connsiteX2038" fmla="*/ 206426 w 5456977"/>
                <a:gd name="connsiteY2038" fmla="*/ 2466506 h 4578213"/>
                <a:gd name="connsiteX2039" fmla="*/ 210682 w 5456977"/>
                <a:gd name="connsiteY2039" fmla="*/ 2455406 h 4578213"/>
                <a:gd name="connsiteX2040" fmla="*/ 211177 w 5456977"/>
                <a:gd name="connsiteY2040" fmla="*/ 2445569 h 4578213"/>
                <a:gd name="connsiteX2041" fmla="*/ 208005 w 5456977"/>
                <a:gd name="connsiteY2041" fmla="*/ 2391050 h 4578213"/>
                <a:gd name="connsiteX2042" fmla="*/ 206812 w 5456977"/>
                <a:gd name="connsiteY2042" fmla="*/ 2392168 h 4578213"/>
                <a:gd name="connsiteX2043" fmla="*/ 204595 w 5456977"/>
                <a:gd name="connsiteY2043" fmla="*/ 2406200 h 4578213"/>
                <a:gd name="connsiteX2044" fmla="*/ 200888 w 5456977"/>
                <a:gd name="connsiteY2044" fmla="*/ 2429688 h 4578213"/>
                <a:gd name="connsiteX2045" fmla="*/ 207574 w 5456977"/>
                <a:gd name="connsiteY2045" fmla="*/ 2403023 h 4578213"/>
                <a:gd name="connsiteX2046" fmla="*/ 227513 w 5456977"/>
                <a:gd name="connsiteY2046" fmla="*/ 2387862 h 4578213"/>
                <a:gd name="connsiteX2047" fmla="*/ 220052 w 5456977"/>
                <a:gd name="connsiteY2047" fmla="*/ 2403906 h 4578213"/>
                <a:gd name="connsiteX2048" fmla="*/ 220941 w 5456977"/>
                <a:gd name="connsiteY2048" fmla="*/ 2422949 h 4578213"/>
                <a:gd name="connsiteX2049" fmla="*/ 227156 w 5456977"/>
                <a:gd name="connsiteY2049" fmla="*/ 2398619 h 4578213"/>
                <a:gd name="connsiteX2050" fmla="*/ 227513 w 5456977"/>
                <a:gd name="connsiteY2050" fmla="*/ 2387862 h 4578213"/>
                <a:gd name="connsiteX2051" fmla="*/ 177583 w 5456977"/>
                <a:gd name="connsiteY2051" fmla="*/ 2387327 h 4578213"/>
                <a:gd name="connsiteX2052" fmla="*/ 177476 w 5456977"/>
                <a:gd name="connsiteY2052" fmla="*/ 2393316 h 4578213"/>
                <a:gd name="connsiteX2053" fmla="*/ 169437 w 5456977"/>
                <a:gd name="connsiteY2053" fmla="*/ 2413182 h 4578213"/>
                <a:gd name="connsiteX2054" fmla="*/ 173022 w 5456977"/>
                <a:gd name="connsiteY2054" fmla="*/ 2417597 h 4578213"/>
                <a:gd name="connsiteX2055" fmla="*/ 169113 w 5456977"/>
                <a:gd name="connsiteY2055" fmla="*/ 2426346 h 4578213"/>
                <a:gd name="connsiteX2056" fmla="*/ 159805 w 5456977"/>
                <a:gd name="connsiteY2056" fmla="*/ 2445429 h 4578213"/>
                <a:gd name="connsiteX2057" fmla="*/ 157556 w 5456977"/>
                <a:gd name="connsiteY2057" fmla="*/ 2428295 h 4578213"/>
                <a:gd name="connsiteX2058" fmla="*/ 161363 w 5456977"/>
                <a:gd name="connsiteY2058" fmla="*/ 2412027 h 4578213"/>
                <a:gd name="connsiteX2059" fmla="*/ 169460 w 5456977"/>
                <a:gd name="connsiteY2059" fmla="*/ 2405678 h 4578213"/>
                <a:gd name="connsiteX2060" fmla="*/ 172236 w 5456977"/>
                <a:gd name="connsiteY2060" fmla="*/ 2396770 h 4578213"/>
                <a:gd name="connsiteX2061" fmla="*/ 177583 w 5456977"/>
                <a:gd name="connsiteY2061" fmla="*/ 2387327 h 4578213"/>
                <a:gd name="connsiteX2062" fmla="*/ 2984801 w 5456977"/>
                <a:gd name="connsiteY2062" fmla="*/ 2346189 h 4578213"/>
                <a:gd name="connsiteX2063" fmla="*/ 2977293 w 5456977"/>
                <a:gd name="connsiteY2063" fmla="*/ 2349245 h 4578213"/>
                <a:gd name="connsiteX2064" fmla="*/ 2965799 w 5456977"/>
                <a:gd name="connsiteY2064" fmla="*/ 2356840 h 4578213"/>
                <a:gd name="connsiteX2065" fmla="*/ 2957385 w 5456977"/>
                <a:gd name="connsiteY2065" fmla="*/ 2362945 h 4578213"/>
                <a:gd name="connsiteX2066" fmla="*/ 2955061 w 5456977"/>
                <a:gd name="connsiteY2066" fmla="*/ 2364935 h 4578213"/>
                <a:gd name="connsiteX2067" fmla="*/ 2917789 w 5456977"/>
                <a:gd name="connsiteY2067" fmla="*/ 2382214 h 4578213"/>
                <a:gd name="connsiteX2068" fmla="*/ 2911301 w 5456977"/>
                <a:gd name="connsiteY2068" fmla="*/ 2387772 h 4578213"/>
                <a:gd name="connsiteX2069" fmla="*/ 2905831 w 5456977"/>
                <a:gd name="connsiteY2069" fmla="*/ 2395832 h 4578213"/>
                <a:gd name="connsiteX2070" fmla="*/ 2891836 w 5456977"/>
                <a:gd name="connsiteY2070" fmla="*/ 2404446 h 4578213"/>
                <a:gd name="connsiteX2071" fmla="*/ 2848830 w 5456977"/>
                <a:gd name="connsiteY2071" fmla="*/ 2427783 h 4578213"/>
                <a:gd name="connsiteX2072" fmla="*/ 2829364 w 5456977"/>
                <a:gd name="connsiteY2072" fmla="*/ 2444456 h 4578213"/>
                <a:gd name="connsiteX2073" fmla="*/ 2792847 w 5456977"/>
                <a:gd name="connsiteY2073" fmla="*/ 2462236 h 4578213"/>
                <a:gd name="connsiteX2074" fmla="*/ 2776349 w 5456977"/>
                <a:gd name="connsiteY2074" fmla="*/ 2471867 h 4578213"/>
                <a:gd name="connsiteX2075" fmla="*/ 2734362 w 5456977"/>
                <a:gd name="connsiteY2075" fmla="*/ 2497708 h 4578213"/>
                <a:gd name="connsiteX2076" fmla="*/ 2713411 w 5456977"/>
                <a:gd name="connsiteY2076" fmla="*/ 2517902 h 4578213"/>
                <a:gd name="connsiteX2077" fmla="*/ 2706923 w 5456977"/>
                <a:gd name="connsiteY2077" fmla="*/ 2523460 h 4578213"/>
                <a:gd name="connsiteX2078" fmla="*/ 2698950 w 5456977"/>
                <a:gd name="connsiteY2078" fmla="*/ 2532539 h 4578213"/>
                <a:gd name="connsiteX2079" fmla="*/ 2692462 w 5456977"/>
                <a:gd name="connsiteY2079" fmla="*/ 2538096 h 4578213"/>
                <a:gd name="connsiteX2080" fmla="*/ 2681521 w 5456977"/>
                <a:gd name="connsiteY2080" fmla="*/ 2554217 h 4578213"/>
                <a:gd name="connsiteX2081" fmla="*/ 2656586 w 5456977"/>
                <a:gd name="connsiteY2081" fmla="*/ 2578950 h 4578213"/>
                <a:gd name="connsiteX2082" fmla="*/ 2640641 w 5456977"/>
                <a:gd name="connsiteY2082" fmla="*/ 2597108 h 4578213"/>
                <a:gd name="connsiteX2083" fmla="*/ 2618672 w 5456977"/>
                <a:gd name="connsiteY2083" fmla="*/ 2614800 h 4578213"/>
                <a:gd name="connsiteX2084" fmla="*/ 2617857 w 5456977"/>
                <a:gd name="connsiteY2084" fmla="*/ 2616011 h 4578213"/>
                <a:gd name="connsiteX2085" fmla="*/ 2617589 w 5456977"/>
                <a:gd name="connsiteY2085" fmla="*/ 2616757 h 4578213"/>
                <a:gd name="connsiteX2086" fmla="*/ 2608027 w 5456977"/>
                <a:gd name="connsiteY2086" fmla="*/ 2645193 h 4578213"/>
                <a:gd name="connsiteX2087" fmla="*/ 2617276 w 5456977"/>
                <a:gd name="connsiteY2087" fmla="*/ 2632870 h 4578213"/>
                <a:gd name="connsiteX2088" fmla="*/ 2655742 w 5456977"/>
                <a:gd name="connsiteY2088" fmla="*/ 2605546 h 4578213"/>
                <a:gd name="connsiteX2089" fmla="*/ 2664733 w 5456977"/>
                <a:gd name="connsiteY2089" fmla="*/ 2598970 h 4578213"/>
                <a:gd name="connsiteX2090" fmla="*/ 2679195 w 5456977"/>
                <a:gd name="connsiteY2090" fmla="*/ 2584333 h 4578213"/>
                <a:gd name="connsiteX2091" fmla="*/ 2707186 w 5456977"/>
                <a:gd name="connsiteY2091" fmla="*/ 2567106 h 4578213"/>
                <a:gd name="connsiteX2092" fmla="*/ 2713674 w 5456977"/>
                <a:gd name="connsiteY2092" fmla="*/ 2561549 h 4578213"/>
                <a:gd name="connsiteX2093" fmla="*/ 2719145 w 5456977"/>
                <a:gd name="connsiteY2093" fmla="*/ 2553488 h 4578213"/>
                <a:gd name="connsiteX2094" fmla="*/ 2728136 w 5456977"/>
                <a:gd name="connsiteY2094" fmla="*/ 2546912 h 4578213"/>
                <a:gd name="connsiteX2095" fmla="*/ 2739076 w 5456977"/>
                <a:gd name="connsiteY2095" fmla="*/ 2530791 h 4578213"/>
                <a:gd name="connsiteX2096" fmla="*/ 2745565 w 5456977"/>
                <a:gd name="connsiteY2096" fmla="*/ 2525234 h 4578213"/>
                <a:gd name="connsiteX2097" fmla="*/ 2774022 w 5456977"/>
                <a:gd name="connsiteY2097" fmla="*/ 2501984 h 4578213"/>
                <a:gd name="connsiteX2098" fmla="*/ 2785980 w 5456977"/>
                <a:gd name="connsiteY2098" fmla="*/ 2488366 h 4578213"/>
                <a:gd name="connsiteX2099" fmla="*/ 2797473 w 5456977"/>
                <a:gd name="connsiteY2099" fmla="*/ 2480771 h 4578213"/>
                <a:gd name="connsiteX2100" fmla="*/ 2806464 w 5456977"/>
                <a:gd name="connsiteY2100" fmla="*/ 2474195 h 4578213"/>
                <a:gd name="connsiteX2101" fmla="*/ 2814437 w 5456977"/>
                <a:gd name="connsiteY2101" fmla="*/ 2465116 h 4578213"/>
                <a:gd name="connsiteX2102" fmla="*/ 2823428 w 5456977"/>
                <a:gd name="connsiteY2102" fmla="*/ 2458540 h 4578213"/>
                <a:gd name="connsiteX2103" fmla="*/ 2829917 w 5456977"/>
                <a:gd name="connsiteY2103" fmla="*/ 2452982 h 4578213"/>
                <a:gd name="connsiteX2104" fmla="*/ 2852904 w 5456977"/>
                <a:gd name="connsiteY2104" fmla="*/ 2437792 h 4578213"/>
                <a:gd name="connsiteX2105" fmla="*/ 2859392 w 5456977"/>
                <a:gd name="connsiteY2105" fmla="*/ 2432234 h 4578213"/>
                <a:gd name="connsiteX2106" fmla="*/ 2868383 w 5456977"/>
                <a:gd name="connsiteY2106" fmla="*/ 2425658 h 4578213"/>
                <a:gd name="connsiteX2107" fmla="*/ 2881360 w 5456977"/>
                <a:gd name="connsiteY2107" fmla="*/ 2414542 h 4578213"/>
                <a:gd name="connsiteX2108" fmla="*/ 2889185 w 5456977"/>
                <a:gd name="connsiteY2108" fmla="*/ 2408833 h 4578213"/>
                <a:gd name="connsiteX2109" fmla="*/ 2891285 w 5456977"/>
                <a:gd name="connsiteY2109" fmla="*/ 2407312 h 4578213"/>
                <a:gd name="connsiteX2110" fmla="*/ 2891313 w 5456977"/>
                <a:gd name="connsiteY2110" fmla="*/ 2407294 h 4578213"/>
                <a:gd name="connsiteX2111" fmla="*/ 2892514 w 5456977"/>
                <a:gd name="connsiteY2111" fmla="*/ 2406421 h 4578213"/>
                <a:gd name="connsiteX2112" fmla="*/ 2891285 w 5456977"/>
                <a:gd name="connsiteY2112" fmla="*/ 2407312 h 4578213"/>
                <a:gd name="connsiteX2113" fmla="*/ 2889005 w 5456977"/>
                <a:gd name="connsiteY2113" fmla="*/ 2408757 h 4578213"/>
                <a:gd name="connsiteX2114" fmla="*/ 2896840 w 5456977"/>
                <a:gd name="connsiteY2114" fmla="*/ 2402408 h 4578213"/>
                <a:gd name="connsiteX2115" fmla="*/ 2905831 w 5456977"/>
                <a:gd name="connsiteY2115" fmla="*/ 2395832 h 4578213"/>
                <a:gd name="connsiteX2116" fmla="*/ 2933822 w 5456977"/>
                <a:gd name="connsiteY2116" fmla="*/ 2378605 h 4578213"/>
                <a:gd name="connsiteX2117" fmla="*/ 2954682 w 5456977"/>
                <a:gd name="connsiteY2117" fmla="*/ 2365259 h 4578213"/>
                <a:gd name="connsiteX2118" fmla="*/ 2955061 w 5456977"/>
                <a:gd name="connsiteY2118" fmla="*/ 2364935 h 4578213"/>
                <a:gd name="connsiteX2119" fmla="*/ 2969321 w 5456977"/>
                <a:gd name="connsiteY2119" fmla="*/ 2358323 h 4578213"/>
                <a:gd name="connsiteX2120" fmla="*/ 2984801 w 5456977"/>
                <a:gd name="connsiteY2120" fmla="*/ 2346189 h 4578213"/>
                <a:gd name="connsiteX2121" fmla="*/ 5055402 w 5456977"/>
                <a:gd name="connsiteY2121" fmla="*/ 2328265 h 4578213"/>
                <a:gd name="connsiteX2122" fmla="*/ 5062637 w 5456977"/>
                <a:gd name="connsiteY2122" fmla="*/ 2328367 h 4578213"/>
                <a:gd name="connsiteX2123" fmla="*/ 5055331 w 5456977"/>
                <a:gd name="connsiteY2123" fmla="*/ 2328362 h 4578213"/>
                <a:gd name="connsiteX2124" fmla="*/ 234331 w 5456977"/>
                <a:gd name="connsiteY2124" fmla="*/ 2326067 h 4578213"/>
                <a:gd name="connsiteX2125" fmla="*/ 233863 w 5456977"/>
                <a:gd name="connsiteY2125" fmla="*/ 2327224 h 4578213"/>
                <a:gd name="connsiteX2126" fmla="*/ 225034 w 5456977"/>
                <a:gd name="connsiteY2126" fmla="*/ 2353882 h 4578213"/>
                <a:gd name="connsiteX2127" fmla="*/ 236770 w 5456977"/>
                <a:gd name="connsiteY2127" fmla="*/ 2346553 h 4578213"/>
                <a:gd name="connsiteX2128" fmla="*/ 244646 w 5456977"/>
                <a:gd name="connsiteY2128" fmla="*/ 2333269 h 4578213"/>
                <a:gd name="connsiteX2129" fmla="*/ 245475 w 5456977"/>
                <a:gd name="connsiteY2129" fmla="*/ 2331005 h 4578213"/>
                <a:gd name="connsiteX2130" fmla="*/ 5089886 w 5456977"/>
                <a:gd name="connsiteY2130" fmla="*/ 2318981 h 4578213"/>
                <a:gd name="connsiteX2131" fmla="*/ 5107123 w 5456977"/>
                <a:gd name="connsiteY2131" fmla="*/ 2325890 h 4578213"/>
                <a:gd name="connsiteX2132" fmla="*/ 5090612 w 5456977"/>
                <a:gd name="connsiteY2132" fmla="*/ 2323178 h 4578213"/>
                <a:gd name="connsiteX2133" fmla="*/ 5074102 w 5456977"/>
                <a:gd name="connsiteY2133" fmla="*/ 2320466 h 4578213"/>
                <a:gd name="connsiteX2134" fmla="*/ 5089886 w 5456977"/>
                <a:gd name="connsiteY2134" fmla="*/ 2318981 h 4578213"/>
                <a:gd name="connsiteX2135" fmla="*/ 5118587 w 5456977"/>
                <a:gd name="connsiteY2135" fmla="*/ 2317988 h 4578213"/>
                <a:gd name="connsiteX2136" fmla="*/ 5128137 w 5456977"/>
                <a:gd name="connsiteY2136" fmla="*/ 2319105 h 4578213"/>
                <a:gd name="connsiteX2137" fmla="*/ 5136133 w 5456977"/>
                <a:gd name="connsiteY2137" fmla="*/ 2320508 h 4578213"/>
                <a:gd name="connsiteX2138" fmla="*/ 5137621 w 5456977"/>
                <a:gd name="connsiteY2138" fmla="*/ 2326007 h 4578213"/>
                <a:gd name="connsiteX2139" fmla="*/ 5142216 w 5456977"/>
                <a:gd name="connsiteY2139" fmla="*/ 2330928 h 4578213"/>
                <a:gd name="connsiteX2140" fmla="*/ 5129989 w 5456977"/>
                <a:gd name="connsiteY2140" fmla="*/ 2326701 h 4578213"/>
                <a:gd name="connsiteX2141" fmla="*/ 5118587 w 5456977"/>
                <a:gd name="connsiteY2141" fmla="*/ 2317988 h 4578213"/>
                <a:gd name="connsiteX2142" fmla="*/ 5250972 w 5456977"/>
                <a:gd name="connsiteY2142" fmla="*/ 2313641 h 4578213"/>
                <a:gd name="connsiteX2143" fmla="*/ 5266413 w 5456977"/>
                <a:gd name="connsiteY2143" fmla="*/ 2319439 h 4578213"/>
                <a:gd name="connsiteX2144" fmla="*/ 5263635 w 5456977"/>
                <a:gd name="connsiteY2144" fmla="*/ 2320768 h 4578213"/>
                <a:gd name="connsiteX2145" fmla="*/ 5256724 w 5456977"/>
                <a:gd name="connsiteY2145" fmla="*/ 2319070 h 4578213"/>
                <a:gd name="connsiteX2146" fmla="*/ 5247763 w 5456977"/>
                <a:gd name="connsiteY2146" fmla="*/ 2322899 h 4578213"/>
                <a:gd name="connsiteX2147" fmla="*/ 5250972 w 5456977"/>
                <a:gd name="connsiteY2147" fmla="*/ 2313641 h 4578213"/>
                <a:gd name="connsiteX2148" fmla="*/ 185115 w 5456977"/>
                <a:gd name="connsiteY2148" fmla="*/ 2307343 h 4578213"/>
                <a:gd name="connsiteX2149" fmla="*/ 186151 w 5456977"/>
                <a:gd name="connsiteY2149" fmla="*/ 2318601 h 4578213"/>
                <a:gd name="connsiteX2150" fmla="*/ 183426 w 5456977"/>
                <a:gd name="connsiteY2150" fmla="*/ 2331120 h 4578213"/>
                <a:gd name="connsiteX2151" fmla="*/ 181609 w 5456977"/>
                <a:gd name="connsiteY2151" fmla="*/ 2317950 h 4578213"/>
                <a:gd name="connsiteX2152" fmla="*/ 185115 w 5456977"/>
                <a:gd name="connsiteY2152" fmla="*/ 2307343 h 4578213"/>
                <a:gd name="connsiteX2153" fmla="*/ 62601 w 5456977"/>
                <a:gd name="connsiteY2153" fmla="*/ 2302669 h 4578213"/>
                <a:gd name="connsiteX2154" fmla="*/ 54995 w 5456977"/>
                <a:gd name="connsiteY2154" fmla="*/ 2329171 h 4578213"/>
                <a:gd name="connsiteX2155" fmla="*/ 25104 w 5456977"/>
                <a:gd name="connsiteY2155" fmla="*/ 2342992 h 4578213"/>
                <a:gd name="connsiteX2156" fmla="*/ 43210 w 5456977"/>
                <a:gd name="connsiteY2156" fmla="*/ 2319521 h 4578213"/>
                <a:gd name="connsiteX2157" fmla="*/ 62601 w 5456977"/>
                <a:gd name="connsiteY2157" fmla="*/ 2302669 h 4578213"/>
                <a:gd name="connsiteX2158" fmla="*/ 250642 w 5456977"/>
                <a:gd name="connsiteY2158" fmla="*/ 2262885 h 4578213"/>
                <a:gd name="connsiteX2159" fmla="*/ 249139 w 5456977"/>
                <a:gd name="connsiteY2159" fmla="*/ 2265760 h 4578213"/>
                <a:gd name="connsiteX2160" fmla="*/ 240576 w 5456977"/>
                <a:gd name="connsiteY2160" fmla="*/ 2287142 h 4578213"/>
                <a:gd name="connsiteX2161" fmla="*/ 243736 w 5456977"/>
                <a:gd name="connsiteY2161" fmla="*/ 2283870 h 4578213"/>
                <a:gd name="connsiteX2162" fmla="*/ 220528 w 5456977"/>
                <a:gd name="connsiteY2162" fmla="*/ 2245157 h 4578213"/>
                <a:gd name="connsiteX2163" fmla="*/ 214874 w 5456977"/>
                <a:gd name="connsiteY2163" fmla="*/ 2264465 h 4578213"/>
                <a:gd name="connsiteX2164" fmla="*/ 203798 w 5456977"/>
                <a:gd name="connsiteY2164" fmla="*/ 2273988 h 4578213"/>
                <a:gd name="connsiteX2165" fmla="*/ 212164 w 5456977"/>
                <a:gd name="connsiteY2165" fmla="*/ 2259573 h 4578213"/>
                <a:gd name="connsiteX2166" fmla="*/ 220528 w 5456977"/>
                <a:gd name="connsiteY2166" fmla="*/ 2245157 h 4578213"/>
                <a:gd name="connsiteX2167" fmla="*/ 5139471 w 5456977"/>
                <a:gd name="connsiteY2167" fmla="*/ 2210174 h 4578213"/>
                <a:gd name="connsiteX2168" fmla="*/ 5140003 w 5456977"/>
                <a:gd name="connsiteY2168" fmla="*/ 2211699 h 4578213"/>
                <a:gd name="connsiteX2169" fmla="*/ 5132219 w 5456977"/>
                <a:gd name="connsiteY2169" fmla="*/ 2211520 h 4578213"/>
                <a:gd name="connsiteX2170" fmla="*/ 258599 w 5456977"/>
                <a:gd name="connsiteY2170" fmla="*/ 2207157 h 4578213"/>
                <a:gd name="connsiteX2171" fmla="*/ 245237 w 5456977"/>
                <a:gd name="connsiteY2171" fmla="*/ 2257045 h 4578213"/>
                <a:gd name="connsiteX2172" fmla="*/ 250711 w 5456977"/>
                <a:gd name="connsiteY2172" fmla="*/ 2235888 h 4578213"/>
                <a:gd name="connsiteX2173" fmla="*/ 258599 w 5456977"/>
                <a:gd name="connsiteY2173" fmla="*/ 2207157 h 4578213"/>
                <a:gd name="connsiteX2174" fmla="*/ 247934 w 5456977"/>
                <a:gd name="connsiteY2174" fmla="*/ 2204893 h 4578213"/>
                <a:gd name="connsiteX2175" fmla="*/ 232032 w 5456977"/>
                <a:gd name="connsiteY2175" fmla="*/ 2258286 h 4578213"/>
                <a:gd name="connsiteX2176" fmla="*/ 210544 w 5456977"/>
                <a:gd name="connsiteY2176" fmla="*/ 2302404 h 4578213"/>
                <a:gd name="connsiteX2177" fmla="*/ 227836 w 5456977"/>
                <a:gd name="connsiteY2177" fmla="*/ 2241667 h 4578213"/>
                <a:gd name="connsiteX2178" fmla="*/ 247934 w 5456977"/>
                <a:gd name="connsiteY2178" fmla="*/ 2204893 h 4578213"/>
                <a:gd name="connsiteX2179" fmla="*/ 5111150 w 5456977"/>
                <a:gd name="connsiteY2179" fmla="*/ 2204872 h 4578213"/>
                <a:gd name="connsiteX2180" fmla="*/ 5115102 w 5456977"/>
                <a:gd name="connsiteY2180" fmla="*/ 2205312 h 4578213"/>
                <a:gd name="connsiteX2181" fmla="*/ 5128074 w 5456977"/>
                <a:gd name="connsiteY2181" fmla="*/ 2212289 h 4578213"/>
                <a:gd name="connsiteX2182" fmla="*/ 5132219 w 5456977"/>
                <a:gd name="connsiteY2182" fmla="*/ 2211520 h 4578213"/>
                <a:gd name="connsiteX2183" fmla="*/ 5120806 w 5456977"/>
                <a:gd name="connsiteY2183" fmla="*/ 2215081 h 4578213"/>
                <a:gd name="connsiteX2184" fmla="*/ 5106384 w 5456977"/>
                <a:gd name="connsiteY2184" fmla="*/ 2210538 h 4578213"/>
                <a:gd name="connsiteX2185" fmla="*/ 5109906 w 5456977"/>
                <a:gd name="connsiteY2185" fmla="*/ 2207720 h 4578213"/>
                <a:gd name="connsiteX2186" fmla="*/ 5110073 w 5456977"/>
                <a:gd name="connsiteY2186" fmla="*/ 2205794 h 4578213"/>
                <a:gd name="connsiteX2187" fmla="*/ 5110886 w 5456977"/>
                <a:gd name="connsiteY2187" fmla="*/ 2206947 h 4578213"/>
                <a:gd name="connsiteX2188" fmla="*/ 5149253 w 5456977"/>
                <a:gd name="connsiteY2188" fmla="*/ 2146283 h 4578213"/>
                <a:gd name="connsiteX2189" fmla="*/ 5163967 w 5456977"/>
                <a:gd name="connsiteY2189" fmla="*/ 2147886 h 4578213"/>
                <a:gd name="connsiteX2190" fmla="*/ 5153816 w 5456977"/>
                <a:gd name="connsiteY2190" fmla="*/ 2154100 h 4578213"/>
                <a:gd name="connsiteX2191" fmla="*/ 5139102 w 5456977"/>
                <a:gd name="connsiteY2191" fmla="*/ 2152498 h 4578213"/>
                <a:gd name="connsiteX2192" fmla="*/ 5149253 w 5456977"/>
                <a:gd name="connsiteY2192" fmla="*/ 2146283 h 4578213"/>
                <a:gd name="connsiteX2193" fmla="*/ 248701 w 5456977"/>
                <a:gd name="connsiteY2193" fmla="*/ 2119276 h 4578213"/>
                <a:gd name="connsiteX2194" fmla="*/ 249103 w 5456977"/>
                <a:gd name="connsiteY2194" fmla="*/ 2119311 h 4578213"/>
                <a:gd name="connsiteX2195" fmla="*/ 249032 w 5456977"/>
                <a:gd name="connsiteY2195" fmla="*/ 2119538 h 4578213"/>
                <a:gd name="connsiteX2196" fmla="*/ 246232 w 5456977"/>
                <a:gd name="connsiteY2196" fmla="*/ 2117336 h 4578213"/>
                <a:gd name="connsiteX2197" fmla="*/ 248701 w 5456977"/>
                <a:gd name="connsiteY2197" fmla="*/ 2119276 h 4578213"/>
                <a:gd name="connsiteX2198" fmla="*/ 244995 w 5456977"/>
                <a:gd name="connsiteY2198" fmla="*/ 2118960 h 4578213"/>
                <a:gd name="connsiteX2199" fmla="*/ 246232 w 5456977"/>
                <a:gd name="connsiteY2199" fmla="*/ 2117336 h 4578213"/>
                <a:gd name="connsiteX2200" fmla="*/ 5147840 w 5456977"/>
                <a:gd name="connsiteY2200" fmla="*/ 2111900 h 4578213"/>
                <a:gd name="connsiteX2201" fmla="*/ 5156078 w 5456977"/>
                <a:gd name="connsiteY2201" fmla="*/ 2114703 h 4578213"/>
                <a:gd name="connsiteX2202" fmla="*/ 5148154 w 5456977"/>
                <a:gd name="connsiteY2202" fmla="*/ 2118338 h 4578213"/>
                <a:gd name="connsiteX2203" fmla="*/ 5145105 w 5456977"/>
                <a:gd name="connsiteY2203" fmla="*/ 2120799 h 4578213"/>
                <a:gd name="connsiteX2204" fmla="*/ 5139501 w 5456977"/>
                <a:gd name="connsiteY2204" fmla="*/ 2117777 h 4578213"/>
                <a:gd name="connsiteX2205" fmla="*/ 5147840 w 5456977"/>
                <a:gd name="connsiteY2205" fmla="*/ 2111900 h 4578213"/>
                <a:gd name="connsiteX2206" fmla="*/ 257818 w 5456977"/>
                <a:gd name="connsiteY2206" fmla="*/ 2099177 h 4578213"/>
                <a:gd name="connsiteX2207" fmla="*/ 254117 w 5456977"/>
                <a:gd name="connsiteY2207" fmla="*/ 2113960 h 4578213"/>
                <a:gd name="connsiteX2208" fmla="*/ 250872 w 5456977"/>
                <a:gd name="connsiteY2208" fmla="*/ 2119462 h 4578213"/>
                <a:gd name="connsiteX2209" fmla="*/ 249103 w 5456977"/>
                <a:gd name="connsiteY2209" fmla="*/ 2119311 h 4578213"/>
                <a:gd name="connsiteX2210" fmla="*/ 253375 w 5456977"/>
                <a:gd name="connsiteY2210" fmla="*/ 2105747 h 4578213"/>
                <a:gd name="connsiteX2211" fmla="*/ 257818 w 5456977"/>
                <a:gd name="connsiteY2211" fmla="*/ 2099177 h 4578213"/>
                <a:gd name="connsiteX2212" fmla="*/ 5138142 w 5456977"/>
                <a:gd name="connsiteY2212" fmla="*/ 2092698 h 4578213"/>
                <a:gd name="connsiteX2213" fmla="*/ 5133004 w 5456977"/>
                <a:gd name="connsiteY2213" fmla="*/ 2093384 h 4578213"/>
                <a:gd name="connsiteX2214" fmla="*/ 5099671 w 5456977"/>
                <a:gd name="connsiteY2214" fmla="*/ 2110857 h 4578213"/>
                <a:gd name="connsiteX2215" fmla="*/ 5083716 w 5456977"/>
                <a:gd name="connsiteY2215" fmla="*/ 2116561 h 4578213"/>
                <a:gd name="connsiteX2216" fmla="*/ 5083687 w 5456977"/>
                <a:gd name="connsiteY2216" fmla="*/ 2116583 h 4578213"/>
                <a:gd name="connsiteX2217" fmla="*/ 5095314 w 5456977"/>
                <a:gd name="connsiteY2217" fmla="*/ 2122416 h 4578213"/>
                <a:gd name="connsiteX2218" fmla="*/ 5103310 w 5456977"/>
                <a:gd name="connsiteY2218" fmla="*/ 2119004 h 4578213"/>
                <a:gd name="connsiteX2219" fmla="*/ 5120987 w 5456977"/>
                <a:gd name="connsiteY2219" fmla="*/ 2112708 h 4578213"/>
                <a:gd name="connsiteX2220" fmla="*/ 5181210 w 5456977"/>
                <a:gd name="connsiteY2220" fmla="*/ 2086944 h 4578213"/>
                <a:gd name="connsiteX2221" fmla="*/ 5190123 w 5456977"/>
                <a:gd name="connsiteY2221" fmla="*/ 2087456 h 4578213"/>
                <a:gd name="connsiteX2222" fmla="*/ 5187739 w 5456977"/>
                <a:gd name="connsiteY2222" fmla="*/ 2088168 h 4578213"/>
                <a:gd name="connsiteX2223" fmla="*/ 5181210 w 5456977"/>
                <a:gd name="connsiteY2223" fmla="*/ 2086944 h 4578213"/>
                <a:gd name="connsiteX2224" fmla="*/ 5238129 w 5456977"/>
                <a:gd name="connsiteY2224" fmla="*/ 2082160 h 4578213"/>
                <a:gd name="connsiteX2225" fmla="*/ 5257231 w 5456977"/>
                <a:gd name="connsiteY2225" fmla="*/ 2084390 h 4578213"/>
                <a:gd name="connsiteX2226" fmla="*/ 5273222 w 5456977"/>
                <a:gd name="connsiteY2226" fmla="*/ 2087199 h 4578213"/>
                <a:gd name="connsiteX2227" fmla="*/ 5254072 w 5456977"/>
                <a:gd name="connsiteY2227" fmla="*/ 2089308 h 4578213"/>
                <a:gd name="connsiteX2228" fmla="*/ 5238129 w 5456977"/>
                <a:gd name="connsiteY2228" fmla="*/ 2082160 h 4578213"/>
                <a:gd name="connsiteX2229" fmla="*/ 5115472 w 5456977"/>
                <a:gd name="connsiteY2229" fmla="*/ 2063817 h 4578213"/>
                <a:gd name="connsiteX2230" fmla="*/ 5114347 w 5456977"/>
                <a:gd name="connsiteY2230" fmla="*/ 2064125 h 4578213"/>
                <a:gd name="connsiteX2231" fmla="*/ 5114113 w 5456977"/>
                <a:gd name="connsiteY2231" fmla="*/ 2065012 h 4578213"/>
                <a:gd name="connsiteX2232" fmla="*/ 5176281 w 5456977"/>
                <a:gd name="connsiteY2232" fmla="*/ 2049528 h 4578213"/>
                <a:gd name="connsiteX2233" fmla="*/ 5177828 w 5456977"/>
                <a:gd name="connsiteY2233" fmla="*/ 2050259 h 4578213"/>
                <a:gd name="connsiteX2234" fmla="*/ 5178474 w 5456977"/>
                <a:gd name="connsiteY2234" fmla="*/ 2050753 h 4578213"/>
                <a:gd name="connsiteX2235" fmla="*/ 49074 w 5456977"/>
                <a:gd name="connsiteY2235" fmla="*/ 2038244 h 4578213"/>
                <a:gd name="connsiteX2236" fmla="*/ 40192 w 5456977"/>
                <a:gd name="connsiteY2236" fmla="*/ 2055419 h 4578213"/>
                <a:gd name="connsiteX2237" fmla="*/ 36239 w 5456977"/>
                <a:gd name="connsiteY2237" fmla="*/ 2052382 h 4578213"/>
                <a:gd name="connsiteX2238" fmla="*/ 49074 w 5456977"/>
                <a:gd name="connsiteY2238" fmla="*/ 2038244 h 4578213"/>
                <a:gd name="connsiteX2239" fmla="*/ 2285993 w 5456977"/>
                <a:gd name="connsiteY2239" fmla="*/ 2018448 h 4578213"/>
                <a:gd name="connsiteX2240" fmla="*/ 2281633 w 5456977"/>
                <a:gd name="connsiteY2240" fmla="*/ 2023059 h 4578213"/>
                <a:gd name="connsiteX2241" fmla="*/ 2255548 w 5456977"/>
                <a:gd name="connsiteY2241" fmla="*/ 2052633 h 4578213"/>
                <a:gd name="connsiteX2242" fmla="*/ 2253115 w 5456977"/>
                <a:gd name="connsiteY2242" fmla="*/ 2060220 h 4578213"/>
                <a:gd name="connsiteX2243" fmla="*/ 2276508 w 5456977"/>
                <a:gd name="connsiteY2243" fmla="*/ 2032271 h 4578213"/>
                <a:gd name="connsiteX2244" fmla="*/ 2287555 w 5456977"/>
                <a:gd name="connsiteY2244" fmla="*/ 2019253 h 4578213"/>
                <a:gd name="connsiteX2245" fmla="*/ 311520 w 5456977"/>
                <a:gd name="connsiteY2245" fmla="*/ 1974758 h 4578213"/>
                <a:gd name="connsiteX2246" fmla="*/ 303156 w 5456977"/>
                <a:gd name="connsiteY2246" fmla="*/ 1989174 h 4578213"/>
                <a:gd name="connsiteX2247" fmla="*/ 294791 w 5456977"/>
                <a:gd name="connsiteY2247" fmla="*/ 2003591 h 4578213"/>
                <a:gd name="connsiteX2248" fmla="*/ 298980 w 5456977"/>
                <a:gd name="connsiteY2248" fmla="*/ 1987677 h 4578213"/>
                <a:gd name="connsiteX2249" fmla="*/ 311520 w 5456977"/>
                <a:gd name="connsiteY2249" fmla="*/ 1974758 h 4578213"/>
                <a:gd name="connsiteX2250" fmla="*/ 301351 w 5456977"/>
                <a:gd name="connsiteY2250" fmla="*/ 1953813 h 4578213"/>
                <a:gd name="connsiteX2251" fmla="*/ 279305 w 5456977"/>
                <a:gd name="connsiteY2251" fmla="*/ 1995717 h 4578213"/>
                <a:gd name="connsiteX2252" fmla="*/ 258751 w 5456977"/>
                <a:gd name="connsiteY2252" fmla="*/ 2047821 h 4578213"/>
                <a:gd name="connsiteX2253" fmla="*/ 272982 w 5456977"/>
                <a:gd name="connsiteY2253" fmla="*/ 2000664 h 4578213"/>
                <a:gd name="connsiteX2254" fmla="*/ 301351 w 5456977"/>
                <a:gd name="connsiteY2254" fmla="*/ 1953813 h 4578213"/>
                <a:gd name="connsiteX2255" fmla="*/ 329227 w 5456977"/>
                <a:gd name="connsiteY2255" fmla="*/ 1943665 h 4578213"/>
                <a:gd name="connsiteX2256" fmla="*/ 329358 w 5456977"/>
                <a:gd name="connsiteY2256" fmla="*/ 1953291 h 4578213"/>
                <a:gd name="connsiteX2257" fmla="*/ 326560 w 5456977"/>
                <a:gd name="connsiteY2257" fmla="*/ 1969705 h 4578213"/>
                <a:gd name="connsiteX2258" fmla="*/ 324865 w 5456977"/>
                <a:gd name="connsiteY2258" fmla="*/ 1956252 h 4578213"/>
                <a:gd name="connsiteX2259" fmla="*/ 329227 w 5456977"/>
                <a:gd name="connsiteY2259" fmla="*/ 1943665 h 4578213"/>
                <a:gd name="connsiteX2260" fmla="*/ 5205273 w 5456977"/>
                <a:gd name="connsiteY2260" fmla="*/ 1938840 h 4578213"/>
                <a:gd name="connsiteX2261" fmla="*/ 5222182 w 5456977"/>
                <a:gd name="connsiteY2261" fmla="*/ 1940757 h 4578213"/>
                <a:gd name="connsiteX2262" fmla="*/ 5209424 w 5456977"/>
                <a:gd name="connsiteY2262" fmla="*/ 1948898 h 4578213"/>
                <a:gd name="connsiteX2263" fmla="*/ 5192202 w 5456977"/>
                <a:gd name="connsiteY2263" fmla="*/ 1940543 h 4578213"/>
                <a:gd name="connsiteX2264" fmla="*/ 5205273 w 5456977"/>
                <a:gd name="connsiteY2264" fmla="*/ 1938840 h 4578213"/>
                <a:gd name="connsiteX2265" fmla="*/ 2339364 w 5456977"/>
                <a:gd name="connsiteY2265" fmla="*/ 1938194 h 4578213"/>
                <a:gd name="connsiteX2266" fmla="*/ 2331492 w 5456977"/>
                <a:gd name="connsiteY2266" fmla="*/ 1948944 h 4578213"/>
                <a:gd name="connsiteX2267" fmla="*/ 2325056 w 5456977"/>
                <a:gd name="connsiteY2267" fmla="*/ 1962803 h 4578213"/>
                <a:gd name="connsiteX2268" fmla="*/ 2348194 w 5456977"/>
                <a:gd name="connsiteY2268" fmla="*/ 1949185 h 4578213"/>
                <a:gd name="connsiteX2269" fmla="*/ 2351147 w 5456977"/>
                <a:gd name="connsiteY2269" fmla="*/ 1946455 h 4578213"/>
                <a:gd name="connsiteX2270" fmla="*/ 346202 w 5456977"/>
                <a:gd name="connsiteY2270" fmla="*/ 1886104 h 4578213"/>
                <a:gd name="connsiteX2271" fmla="*/ 342806 w 5456977"/>
                <a:gd name="connsiteY2271" fmla="*/ 1892688 h 4578213"/>
                <a:gd name="connsiteX2272" fmla="*/ 346832 w 5456977"/>
                <a:gd name="connsiteY2272" fmla="*/ 1891393 h 4578213"/>
                <a:gd name="connsiteX2273" fmla="*/ 394680 w 5456977"/>
                <a:gd name="connsiteY2273" fmla="*/ 1842507 h 4578213"/>
                <a:gd name="connsiteX2274" fmla="*/ 391866 w 5456977"/>
                <a:gd name="connsiteY2274" fmla="*/ 1844565 h 4578213"/>
                <a:gd name="connsiteX2275" fmla="*/ 388594 w 5456977"/>
                <a:gd name="connsiteY2275" fmla="*/ 1854923 h 4578213"/>
                <a:gd name="connsiteX2276" fmla="*/ 5239156 w 5456977"/>
                <a:gd name="connsiteY2276" fmla="*/ 1832225 h 4578213"/>
                <a:gd name="connsiteX2277" fmla="*/ 5246392 w 5456977"/>
                <a:gd name="connsiteY2277" fmla="*/ 1832327 h 4578213"/>
                <a:gd name="connsiteX2278" fmla="*/ 5239085 w 5456977"/>
                <a:gd name="connsiteY2278" fmla="*/ 1832321 h 4578213"/>
                <a:gd name="connsiteX2279" fmla="*/ 5273639 w 5456977"/>
                <a:gd name="connsiteY2279" fmla="*/ 1822940 h 4578213"/>
                <a:gd name="connsiteX2280" fmla="*/ 5290877 w 5456977"/>
                <a:gd name="connsiteY2280" fmla="*/ 1829849 h 4578213"/>
                <a:gd name="connsiteX2281" fmla="*/ 5274366 w 5456977"/>
                <a:gd name="connsiteY2281" fmla="*/ 1827137 h 4578213"/>
                <a:gd name="connsiteX2282" fmla="*/ 5257856 w 5456977"/>
                <a:gd name="connsiteY2282" fmla="*/ 1824426 h 4578213"/>
                <a:gd name="connsiteX2283" fmla="*/ 5273639 w 5456977"/>
                <a:gd name="connsiteY2283" fmla="*/ 1822940 h 4578213"/>
                <a:gd name="connsiteX2284" fmla="*/ 5302340 w 5456977"/>
                <a:gd name="connsiteY2284" fmla="*/ 1821947 h 4578213"/>
                <a:gd name="connsiteX2285" fmla="*/ 5311891 w 5456977"/>
                <a:gd name="connsiteY2285" fmla="*/ 1823063 h 4578213"/>
                <a:gd name="connsiteX2286" fmla="*/ 5319887 w 5456977"/>
                <a:gd name="connsiteY2286" fmla="*/ 1824468 h 4578213"/>
                <a:gd name="connsiteX2287" fmla="*/ 5321375 w 5456977"/>
                <a:gd name="connsiteY2287" fmla="*/ 1829965 h 4578213"/>
                <a:gd name="connsiteX2288" fmla="*/ 5325970 w 5456977"/>
                <a:gd name="connsiteY2288" fmla="*/ 1834887 h 4578213"/>
                <a:gd name="connsiteX2289" fmla="*/ 5313743 w 5456977"/>
                <a:gd name="connsiteY2289" fmla="*/ 1830660 h 4578213"/>
                <a:gd name="connsiteX2290" fmla="*/ 5302340 w 5456977"/>
                <a:gd name="connsiteY2290" fmla="*/ 1821947 h 4578213"/>
                <a:gd name="connsiteX2291" fmla="*/ 5434725 w 5456977"/>
                <a:gd name="connsiteY2291" fmla="*/ 1817600 h 4578213"/>
                <a:gd name="connsiteX2292" fmla="*/ 5450166 w 5456977"/>
                <a:gd name="connsiteY2292" fmla="*/ 1823398 h 4578213"/>
                <a:gd name="connsiteX2293" fmla="*/ 5447389 w 5456977"/>
                <a:gd name="connsiteY2293" fmla="*/ 1824726 h 4578213"/>
                <a:gd name="connsiteX2294" fmla="*/ 5440479 w 5456977"/>
                <a:gd name="connsiteY2294" fmla="*/ 1823029 h 4578213"/>
                <a:gd name="connsiteX2295" fmla="*/ 5431517 w 5456977"/>
                <a:gd name="connsiteY2295" fmla="*/ 1826856 h 4578213"/>
                <a:gd name="connsiteX2296" fmla="*/ 5434725 w 5456977"/>
                <a:gd name="connsiteY2296" fmla="*/ 1817600 h 4578213"/>
                <a:gd name="connsiteX2297" fmla="*/ 265962 w 5456977"/>
                <a:gd name="connsiteY2297" fmla="*/ 1813006 h 4578213"/>
                <a:gd name="connsiteX2298" fmla="*/ 262829 w 5456977"/>
                <a:gd name="connsiteY2298" fmla="*/ 1833365 h 4578213"/>
                <a:gd name="connsiteX2299" fmla="*/ 249780 w 5456977"/>
                <a:gd name="connsiteY2299" fmla="*/ 1846400 h 4578213"/>
                <a:gd name="connsiteX2300" fmla="*/ 256645 w 5456977"/>
                <a:gd name="connsiteY2300" fmla="*/ 1830687 h 4578213"/>
                <a:gd name="connsiteX2301" fmla="*/ 265962 w 5456977"/>
                <a:gd name="connsiteY2301" fmla="*/ 1813006 h 4578213"/>
                <a:gd name="connsiteX2302" fmla="*/ 440301 w 5456977"/>
                <a:gd name="connsiteY2302" fmla="*/ 1773211 h 4578213"/>
                <a:gd name="connsiteX2303" fmla="*/ 437238 w 5456977"/>
                <a:gd name="connsiteY2303" fmla="*/ 1776080 h 4578213"/>
                <a:gd name="connsiteX2304" fmla="*/ 434545 w 5456977"/>
                <a:gd name="connsiteY2304" fmla="*/ 1776808 h 4578213"/>
                <a:gd name="connsiteX2305" fmla="*/ 433961 w 5456977"/>
                <a:gd name="connsiteY2305" fmla="*/ 1775964 h 4578213"/>
                <a:gd name="connsiteX2306" fmla="*/ 425721 w 5456977"/>
                <a:gd name="connsiteY2306" fmla="*/ 1790289 h 4578213"/>
                <a:gd name="connsiteX2307" fmla="*/ 403915 w 5456977"/>
                <a:gd name="connsiteY2307" fmla="*/ 1825914 h 4578213"/>
                <a:gd name="connsiteX2308" fmla="*/ 398698 w 5456977"/>
                <a:gd name="connsiteY2308" fmla="*/ 1836040 h 4578213"/>
                <a:gd name="connsiteX2309" fmla="*/ 418165 w 5456977"/>
                <a:gd name="connsiteY2309" fmla="*/ 1814344 h 4578213"/>
                <a:gd name="connsiteX2310" fmla="*/ 431783 w 5456977"/>
                <a:gd name="connsiteY2310" fmla="*/ 1802933 h 4578213"/>
                <a:gd name="connsiteX2311" fmla="*/ 439373 w 5456977"/>
                <a:gd name="connsiteY2311" fmla="*/ 1791053 h 4578213"/>
                <a:gd name="connsiteX2312" fmla="*/ 448268 w 5456977"/>
                <a:gd name="connsiteY2312" fmla="*/ 1775135 h 4578213"/>
                <a:gd name="connsiteX2313" fmla="*/ 444033 w 5456977"/>
                <a:gd name="connsiteY2313" fmla="*/ 1773756 h 4578213"/>
                <a:gd name="connsiteX2314" fmla="*/ 438788 w 5456977"/>
                <a:gd name="connsiteY2314" fmla="*/ 1779199 h 4578213"/>
                <a:gd name="connsiteX2315" fmla="*/ 430141 w 5456977"/>
                <a:gd name="connsiteY2315" fmla="*/ 1770448 h 4578213"/>
                <a:gd name="connsiteX2316" fmla="*/ 415013 w 5456977"/>
                <a:gd name="connsiteY2316" fmla="*/ 1785115 h 4578213"/>
                <a:gd name="connsiteX2317" fmla="*/ 402215 w 5456977"/>
                <a:gd name="connsiteY2317" fmla="*/ 1811797 h 4578213"/>
                <a:gd name="connsiteX2318" fmla="*/ 392309 w 5456977"/>
                <a:gd name="connsiteY2318" fmla="*/ 1843161 h 4578213"/>
                <a:gd name="connsiteX2319" fmla="*/ 396823 w 5456977"/>
                <a:gd name="connsiteY2319" fmla="*/ 1838130 h 4578213"/>
                <a:gd name="connsiteX2320" fmla="*/ 417323 w 5456977"/>
                <a:gd name="connsiteY2320" fmla="*/ 1796296 h 4578213"/>
                <a:gd name="connsiteX2321" fmla="*/ 431280 w 5456977"/>
                <a:gd name="connsiteY2321" fmla="*/ 1772094 h 4578213"/>
                <a:gd name="connsiteX2322" fmla="*/ 2487946 w 5456977"/>
                <a:gd name="connsiteY2322" fmla="*/ 1768989 h 4578213"/>
                <a:gd name="connsiteX2323" fmla="*/ 2478024 w 5456977"/>
                <a:gd name="connsiteY2323" fmla="*/ 1773045 h 4578213"/>
                <a:gd name="connsiteX2324" fmla="*/ 2470660 w 5456977"/>
                <a:gd name="connsiteY2324" fmla="*/ 1783173 h 4578213"/>
                <a:gd name="connsiteX2325" fmla="*/ 2470209 w 5456977"/>
                <a:gd name="connsiteY2325" fmla="*/ 1783796 h 4578213"/>
                <a:gd name="connsiteX2326" fmla="*/ 317929 w 5456977"/>
                <a:gd name="connsiteY2326" fmla="*/ 1730470 h 4578213"/>
                <a:gd name="connsiteX2327" fmla="*/ 306996 w 5456977"/>
                <a:gd name="connsiteY2327" fmla="*/ 1751996 h 4578213"/>
                <a:gd name="connsiteX2328" fmla="*/ 283699 w 5456977"/>
                <a:gd name="connsiteY2328" fmla="*/ 1768168 h 4578213"/>
                <a:gd name="connsiteX2329" fmla="*/ 298364 w 5456977"/>
                <a:gd name="connsiteY2329" fmla="*/ 1751288 h 4578213"/>
                <a:gd name="connsiteX2330" fmla="*/ 317929 w 5456977"/>
                <a:gd name="connsiteY2330" fmla="*/ 1730470 h 4578213"/>
                <a:gd name="connsiteX2331" fmla="*/ 461124 w 5456977"/>
                <a:gd name="connsiteY2331" fmla="*/ 1717378 h 4578213"/>
                <a:gd name="connsiteX2332" fmla="*/ 456060 w 5456977"/>
                <a:gd name="connsiteY2332" fmla="*/ 1721445 h 4578213"/>
                <a:gd name="connsiteX2333" fmla="*/ 455711 w 5456977"/>
                <a:gd name="connsiteY2333" fmla="*/ 1722986 h 4578213"/>
                <a:gd name="connsiteX2334" fmla="*/ 460843 w 5456977"/>
                <a:gd name="connsiteY2334" fmla="*/ 1717905 h 4578213"/>
                <a:gd name="connsiteX2335" fmla="*/ 462462 w 5456977"/>
                <a:gd name="connsiteY2335" fmla="*/ 1716303 h 4578213"/>
                <a:gd name="connsiteX2336" fmla="*/ 461393 w 5456977"/>
                <a:gd name="connsiteY2336" fmla="*/ 1717160 h 4578213"/>
                <a:gd name="connsiteX2337" fmla="*/ 461255 w 5456977"/>
                <a:gd name="connsiteY2337" fmla="*/ 1717496 h 4578213"/>
                <a:gd name="connsiteX2338" fmla="*/ 5323225 w 5456977"/>
                <a:gd name="connsiteY2338" fmla="*/ 1714134 h 4578213"/>
                <a:gd name="connsiteX2339" fmla="*/ 5323756 w 5456977"/>
                <a:gd name="connsiteY2339" fmla="*/ 1715658 h 4578213"/>
                <a:gd name="connsiteX2340" fmla="*/ 5315972 w 5456977"/>
                <a:gd name="connsiteY2340" fmla="*/ 1715479 h 4578213"/>
                <a:gd name="connsiteX2341" fmla="*/ 5241389 w 5456977"/>
                <a:gd name="connsiteY2341" fmla="*/ 1710625 h 4578213"/>
                <a:gd name="connsiteX2342" fmla="*/ 5262230 w 5456977"/>
                <a:gd name="connsiteY2342" fmla="*/ 1713899 h 4578213"/>
                <a:gd name="connsiteX2343" fmla="*/ 5260764 w 5456977"/>
                <a:gd name="connsiteY2343" fmla="*/ 1717780 h 4578213"/>
                <a:gd name="connsiteX2344" fmla="*/ 5272458 w 5456977"/>
                <a:gd name="connsiteY2344" fmla="*/ 1723551 h 4578213"/>
                <a:gd name="connsiteX2345" fmla="*/ 5260526 w 5456977"/>
                <a:gd name="connsiteY2345" fmla="*/ 1727209 h 4578213"/>
                <a:gd name="connsiteX2346" fmla="*/ 5257819 w 5456977"/>
                <a:gd name="connsiteY2346" fmla="*/ 1737816 h 4578213"/>
                <a:gd name="connsiteX2347" fmla="*/ 5340706 w 5456977"/>
                <a:gd name="connsiteY2347" fmla="*/ 1722440 h 4578213"/>
                <a:gd name="connsiteX2348" fmla="*/ 5341037 w 5456977"/>
                <a:gd name="connsiteY2348" fmla="*/ 1727432 h 4578213"/>
                <a:gd name="connsiteX2349" fmla="*/ 5331314 w 5456977"/>
                <a:gd name="connsiteY2349" fmla="*/ 1729957 h 4578213"/>
                <a:gd name="connsiteX2350" fmla="*/ 5268285 w 5456977"/>
                <a:gd name="connsiteY2350" fmla="*/ 1738040 h 4578213"/>
                <a:gd name="connsiteX2351" fmla="*/ 5218315 w 5456977"/>
                <a:gd name="connsiteY2351" fmla="*/ 1756692 h 4578213"/>
                <a:gd name="connsiteX2352" fmla="*/ 5207194 w 5456977"/>
                <a:gd name="connsiteY2352" fmla="*/ 1757311 h 4578213"/>
                <a:gd name="connsiteX2353" fmla="*/ 5200635 w 5456977"/>
                <a:gd name="connsiteY2353" fmla="*/ 1765747 h 4578213"/>
                <a:gd name="connsiteX2354" fmla="*/ 5227352 w 5456977"/>
                <a:gd name="connsiteY2354" fmla="*/ 1768730 h 4578213"/>
                <a:gd name="connsiteX2355" fmla="*/ 5250233 w 5456977"/>
                <a:gd name="connsiteY2355" fmla="*/ 1768094 h 4578213"/>
                <a:gd name="connsiteX2356" fmla="*/ 5249561 w 5456977"/>
                <a:gd name="connsiteY2356" fmla="*/ 1770385 h 4578213"/>
                <a:gd name="connsiteX2357" fmla="*/ 5235728 w 5456977"/>
                <a:gd name="connsiteY2357" fmla="*/ 1770785 h 4578213"/>
                <a:gd name="connsiteX2358" fmla="*/ 5216013 w 5456977"/>
                <a:gd name="connsiteY2358" fmla="*/ 1788156 h 4578213"/>
                <a:gd name="connsiteX2359" fmla="*/ 5194018 w 5456977"/>
                <a:gd name="connsiteY2359" fmla="*/ 1801620 h 4578213"/>
                <a:gd name="connsiteX2360" fmla="*/ 5233390 w 5456977"/>
                <a:gd name="connsiteY2360" fmla="*/ 1794317 h 4578213"/>
                <a:gd name="connsiteX2361" fmla="*/ 5243976 w 5456977"/>
                <a:gd name="connsiteY2361" fmla="*/ 1795241 h 4578213"/>
                <a:gd name="connsiteX2362" fmla="*/ 5240575 w 5456977"/>
                <a:gd name="connsiteY2362" fmla="*/ 1798758 h 4578213"/>
                <a:gd name="connsiteX2363" fmla="*/ 5230215 w 5456977"/>
                <a:gd name="connsiteY2363" fmla="*/ 1800680 h 4578213"/>
                <a:gd name="connsiteX2364" fmla="*/ 5219854 w 5456977"/>
                <a:gd name="connsiteY2364" fmla="*/ 1802602 h 4578213"/>
                <a:gd name="connsiteX2365" fmla="*/ 5177391 w 5456977"/>
                <a:gd name="connsiteY2365" fmla="*/ 1809034 h 4578213"/>
                <a:gd name="connsiteX2366" fmla="*/ 5144154 w 5456977"/>
                <a:gd name="connsiteY2366" fmla="*/ 1822419 h 4578213"/>
                <a:gd name="connsiteX2367" fmla="*/ 5149301 w 5456977"/>
                <a:gd name="connsiteY2367" fmla="*/ 1824352 h 4578213"/>
                <a:gd name="connsiteX2368" fmla="*/ 5151340 w 5456977"/>
                <a:gd name="connsiteY2368" fmla="*/ 1826861 h 4578213"/>
                <a:gd name="connsiteX2369" fmla="*/ 5135160 w 5456977"/>
                <a:gd name="connsiteY2369" fmla="*/ 1829141 h 4578213"/>
                <a:gd name="connsiteX2370" fmla="*/ 5130485 w 5456977"/>
                <a:gd name="connsiteY2370" fmla="*/ 1842278 h 4578213"/>
                <a:gd name="connsiteX2371" fmla="*/ 5154590 w 5456977"/>
                <a:gd name="connsiteY2371" fmla="*/ 1836362 h 4578213"/>
                <a:gd name="connsiteX2372" fmla="*/ 5167916 w 5456977"/>
                <a:gd name="connsiteY2372" fmla="*/ 1823785 h 4578213"/>
                <a:gd name="connsiteX2373" fmla="*/ 5182961 w 5456977"/>
                <a:gd name="connsiteY2373" fmla="*/ 1830378 h 4578213"/>
                <a:gd name="connsiteX2374" fmla="*/ 5198733 w 5456977"/>
                <a:gd name="connsiteY2374" fmla="*/ 1841167 h 4578213"/>
                <a:gd name="connsiteX2375" fmla="*/ 5219090 w 5456977"/>
                <a:gd name="connsiteY2375" fmla="*/ 1835225 h 4578213"/>
                <a:gd name="connsiteX2376" fmla="*/ 5233291 w 5456977"/>
                <a:gd name="connsiteY2376" fmla="*/ 1832321 h 4578213"/>
                <a:gd name="connsiteX2377" fmla="*/ 5239085 w 5456977"/>
                <a:gd name="connsiteY2377" fmla="*/ 1832321 h 4578213"/>
                <a:gd name="connsiteX2378" fmla="*/ 5237942 w 5456977"/>
                <a:gd name="connsiteY2378" fmla="*/ 1833894 h 4578213"/>
                <a:gd name="connsiteX2379" fmla="*/ 5241145 w 5456977"/>
                <a:gd name="connsiteY2379" fmla="*/ 1839073 h 4578213"/>
                <a:gd name="connsiteX2380" fmla="*/ 5273402 w 5456977"/>
                <a:gd name="connsiteY2380" fmla="*/ 1832369 h 4578213"/>
                <a:gd name="connsiteX2381" fmla="*/ 5315610 w 5456977"/>
                <a:gd name="connsiteY2381" fmla="*/ 1836810 h 4578213"/>
                <a:gd name="connsiteX2382" fmla="*/ 5278950 w 5456977"/>
                <a:gd name="connsiteY2382" fmla="*/ 1844331 h 4578213"/>
                <a:gd name="connsiteX2383" fmla="*/ 5246126 w 5456977"/>
                <a:gd name="connsiteY2383" fmla="*/ 1855473 h 4578213"/>
                <a:gd name="connsiteX2384" fmla="*/ 5290248 w 5456977"/>
                <a:gd name="connsiteY2384" fmla="*/ 1850898 h 4578213"/>
                <a:gd name="connsiteX2385" fmla="*/ 5338003 w 5456977"/>
                <a:gd name="connsiteY2385" fmla="*/ 1867302 h 4578213"/>
                <a:gd name="connsiteX2386" fmla="*/ 5318869 w 5456977"/>
                <a:gd name="connsiteY2386" fmla="*/ 1867964 h 4578213"/>
                <a:gd name="connsiteX2387" fmla="*/ 5299736 w 5456977"/>
                <a:gd name="connsiteY2387" fmla="*/ 1868627 h 4578213"/>
                <a:gd name="connsiteX2388" fmla="*/ 5303400 w 5456977"/>
                <a:gd name="connsiteY2388" fmla="*/ 1875887 h 4578213"/>
                <a:gd name="connsiteX2389" fmla="*/ 5301674 w 5456977"/>
                <a:gd name="connsiteY2389" fmla="*/ 1879815 h 4578213"/>
                <a:gd name="connsiteX2390" fmla="*/ 5268707 w 5456977"/>
                <a:gd name="connsiteY2390" fmla="*/ 1880877 h 4578213"/>
                <a:gd name="connsiteX2391" fmla="*/ 5242685 w 5456977"/>
                <a:gd name="connsiteY2391" fmla="*/ 1884984 h 4578213"/>
                <a:gd name="connsiteX2392" fmla="*/ 5256054 w 5456977"/>
                <a:gd name="connsiteY2392" fmla="*/ 1891166 h 4578213"/>
                <a:gd name="connsiteX2393" fmla="*/ 5266314 w 5456977"/>
                <a:gd name="connsiteY2393" fmla="*/ 1897923 h 4578213"/>
                <a:gd name="connsiteX2394" fmla="*/ 5247853 w 5456977"/>
                <a:gd name="connsiteY2394" fmla="*/ 1896296 h 4578213"/>
                <a:gd name="connsiteX2395" fmla="*/ 5236335 w 5456977"/>
                <a:gd name="connsiteY2395" fmla="*/ 1897711 h 4578213"/>
                <a:gd name="connsiteX2396" fmla="*/ 5255506 w 5456977"/>
                <a:gd name="connsiteY2396" fmla="*/ 1904981 h 4578213"/>
                <a:gd name="connsiteX2397" fmla="*/ 5266181 w 5456977"/>
                <a:gd name="connsiteY2397" fmla="*/ 1909497 h 4578213"/>
                <a:gd name="connsiteX2398" fmla="*/ 5253522 w 5456977"/>
                <a:gd name="connsiteY2398" fmla="*/ 1908958 h 4578213"/>
                <a:gd name="connsiteX2399" fmla="*/ 5242418 w 5456977"/>
                <a:gd name="connsiteY2399" fmla="*/ 1908131 h 4578213"/>
                <a:gd name="connsiteX2400" fmla="*/ 5246429 w 5456977"/>
                <a:gd name="connsiteY2400" fmla="*/ 1918936 h 4578213"/>
                <a:gd name="connsiteX2401" fmla="*/ 5214757 w 5456977"/>
                <a:gd name="connsiteY2401" fmla="*/ 1919758 h 4578213"/>
                <a:gd name="connsiteX2402" fmla="*/ 5185367 w 5456977"/>
                <a:gd name="connsiteY2402" fmla="*/ 1924489 h 4578213"/>
                <a:gd name="connsiteX2403" fmla="*/ 5114435 w 5456977"/>
                <a:gd name="connsiteY2403" fmla="*/ 1941472 h 4578213"/>
                <a:gd name="connsiteX2404" fmla="*/ 5124557 w 5456977"/>
                <a:gd name="connsiteY2404" fmla="*/ 1951189 h 4578213"/>
                <a:gd name="connsiteX2405" fmla="*/ 5130609 w 5456977"/>
                <a:gd name="connsiteY2405" fmla="*/ 1973869 h 4578213"/>
                <a:gd name="connsiteX2406" fmla="*/ 5143305 w 5456977"/>
                <a:gd name="connsiteY2406" fmla="*/ 2010271 h 4578213"/>
                <a:gd name="connsiteX2407" fmla="*/ 5147241 w 5456977"/>
                <a:gd name="connsiteY2407" fmla="*/ 2003541 h 4578213"/>
                <a:gd name="connsiteX2408" fmla="*/ 5152500 w 5456977"/>
                <a:gd name="connsiteY2408" fmla="*/ 2002181 h 4578213"/>
                <a:gd name="connsiteX2409" fmla="*/ 5138557 w 5456977"/>
                <a:gd name="connsiteY2409" fmla="*/ 2020586 h 4578213"/>
                <a:gd name="connsiteX2410" fmla="*/ 5144559 w 5456977"/>
                <a:gd name="connsiteY2410" fmla="*/ 2019487 h 4578213"/>
                <a:gd name="connsiteX2411" fmla="*/ 5173723 w 5456977"/>
                <a:gd name="connsiteY2411" fmla="*/ 2019039 h 4578213"/>
                <a:gd name="connsiteX2412" fmla="*/ 5179443 w 5456977"/>
                <a:gd name="connsiteY2412" fmla="*/ 2027362 h 4578213"/>
                <a:gd name="connsiteX2413" fmla="*/ 5158114 w 5456977"/>
                <a:gd name="connsiteY2413" fmla="*/ 2027708 h 4578213"/>
                <a:gd name="connsiteX2414" fmla="*/ 5162192 w 5456977"/>
                <a:gd name="connsiteY2414" fmla="*/ 2032727 h 4578213"/>
                <a:gd name="connsiteX2415" fmla="*/ 5166269 w 5456977"/>
                <a:gd name="connsiteY2415" fmla="*/ 2037745 h 4578213"/>
                <a:gd name="connsiteX2416" fmla="*/ 5125042 w 5456977"/>
                <a:gd name="connsiteY2416" fmla="*/ 2037748 h 4578213"/>
                <a:gd name="connsiteX2417" fmla="*/ 5120665 w 5456977"/>
                <a:gd name="connsiteY2417" fmla="*/ 2043266 h 4578213"/>
                <a:gd name="connsiteX2418" fmla="*/ 5112926 w 5456977"/>
                <a:gd name="connsiteY2418" fmla="*/ 2047466 h 4578213"/>
                <a:gd name="connsiteX2419" fmla="*/ 5132574 w 5456977"/>
                <a:gd name="connsiteY2419" fmla="*/ 2048447 h 4578213"/>
                <a:gd name="connsiteX2420" fmla="*/ 5133407 w 5456977"/>
                <a:gd name="connsiteY2420" fmla="*/ 2049889 h 4578213"/>
                <a:gd name="connsiteX2421" fmla="*/ 5156723 w 5456977"/>
                <a:gd name="connsiteY2421" fmla="*/ 2042041 h 4578213"/>
                <a:gd name="connsiteX2422" fmla="*/ 5154962 w 5456977"/>
                <a:gd name="connsiteY2422" fmla="*/ 2061387 h 4578213"/>
                <a:gd name="connsiteX2423" fmla="*/ 5162837 w 5456977"/>
                <a:gd name="connsiteY2423" fmla="*/ 2074431 h 4578213"/>
                <a:gd name="connsiteX2424" fmla="*/ 5178131 w 5456977"/>
                <a:gd name="connsiteY2424" fmla="*/ 2059881 h 4578213"/>
                <a:gd name="connsiteX2425" fmla="*/ 5178998 w 5456977"/>
                <a:gd name="connsiteY2425" fmla="*/ 2051152 h 4578213"/>
                <a:gd name="connsiteX2426" fmla="*/ 5178474 w 5456977"/>
                <a:gd name="connsiteY2426" fmla="*/ 2050753 h 4578213"/>
                <a:gd name="connsiteX2427" fmla="*/ 5179119 w 5456977"/>
                <a:gd name="connsiteY2427" fmla="*/ 2051114 h 4578213"/>
                <a:gd name="connsiteX2428" fmla="*/ 5182644 w 5456977"/>
                <a:gd name="connsiteY2428" fmla="*/ 2052644 h 4578213"/>
                <a:gd name="connsiteX2429" fmla="*/ 5190422 w 5456977"/>
                <a:gd name="connsiteY2429" fmla="*/ 2050158 h 4578213"/>
                <a:gd name="connsiteX2430" fmla="*/ 5192191 w 5456977"/>
                <a:gd name="connsiteY2430" fmla="*/ 2046802 h 4578213"/>
                <a:gd name="connsiteX2431" fmla="*/ 5188930 w 5456977"/>
                <a:gd name="connsiteY2431" fmla="*/ 2045090 h 4578213"/>
                <a:gd name="connsiteX2432" fmla="*/ 5193358 w 5456977"/>
                <a:gd name="connsiteY2432" fmla="*/ 2044590 h 4578213"/>
                <a:gd name="connsiteX2433" fmla="*/ 5194711 w 5456977"/>
                <a:gd name="connsiteY2433" fmla="*/ 2042024 h 4578213"/>
                <a:gd name="connsiteX2434" fmla="*/ 5190074 w 5456977"/>
                <a:gd name="connsiteY2434" fmla="*/ 2037390 h 4578213"/>
                <a:gd name="connsiteX2435" fmla="*/ 5203685 w 5456977"/>
                <a:gd name="connsiteY2435" fmla="*/ 2033037 h 4578213"/>
                <a:gd name="connsiteX2436" fmla="*/ 5216590 w 5456977"/>
                <a:gd name="connsiteY2436" fmla="*/ 2031489 h 4578213"/>
                <a:gd name="connsiteX2437" fmla="*/ 5212459 w 5456977"/>
                <a:gd name="connsiteY2437" fmla="*/ 2043870 h 4578213"/>
                <a:gd name="connsiteX2438" fmla="*/ 5230240 w 5456977"/>
                <a:gd name="connsiteY2438" fmla="*/ 2048975 h 4578213"/>
                <a:gd name="connsiteX2439" fmla="*/ 5238375 w 5456977"/>
                <a:gd name="connsiteY2439" fmla="*/ 2049633 h 4578213"/>
                <a:gd name="connsiteX2440" fmla="*/ 5217807 w 5456977"/>
                <a:gd name="connsiteY2440" fmla="*/ 2051282 h 4578213"/>
                <a:gd name="connsiteX2441" fmla="*/ 5208278 w 5456977"/>
                <a:gd name="connsiteY2441" fmla="*/ 2059546 h 4578213"/>
                <a:gd name="connsiteX2442" fmla="*/ 5207010 w 5456977"/>
                <a:gd name="connsiteY2442" fmla="*/ 2059977 h 4578213"/>
                <a:gd name="connsiteX2443" fmla="*/ 5202547 w 5456977"/>
                <a:gd name="connsiteY2443" fmla="*/ 2072896 h 4578213"/>
                <a:gd name="connsiteX2444" fmla="*/ 5195347 w 5456977"/>
                <a:gd name="connsiteY2444" fmla="*/ 2067793 h 4578213"/>
                <a:gd name="connsiteX2445" fmla="*/ 5189824 w 5456977"/>
                <a:gd name="connsiteY2445" fmla="*/ 2066661 h 4578213"/>
                <a:gd name="connsiteX2446" fmla="*/ 5175407 w 5456977"/>
                <a:gd name="connsiteY2446" fmla="*/ 2076917 h 4578213"/>
                <a:gd name="connsiteX2447" fmla="*/ 5180088 w 5456977"/>
                <a:gd name="connsiteY2447" fmla="*/ 2083544 h 4578213"/>
                <a:gd name="connsiteX2448" fmla="*/ 5181210 w 5456977"/>
                <a:gd name="connsiteY2448" fmla="*/ 2086944 h 4578213"/>
                <a:gd name="connsiteX2449" fmla="*/ 5156718 w 5456977"/>
                <a:gd name="connsiteY2449" fmla="*/ 2090216 h 4578213"/>
                <a:gd name="connsiteX2450" fmla="*/ 5140244 w 5456977"/>
                <a:gd name="connsiteY2450" fmla="*/ 2101937 h 4578213"/>
                <a:gd name="connsiteX2451" fmla="*/ 5114189 w 5456977"/>
                <a:gd name="connsiteY2451" fmla="*/ 2117283 h 4578213"/>
                <a:gd name="connsiteX2452" fmla="*/ 5098058 w 5456977"/>
                <a:gd name="connsiteY2452" fmla="*/ 2122538 h 4578213"/>
                <a:gd name="connsiteX2453" fmla="*/ 5108694 w 5456977"/>
                <a:gd name="connsiteY2453" fmla="*/ 2122048 h 4578213"/>
                <a:gd name="connsiteX2454" fmla="*/ 5135357 w 5456977"/>
                <a:gd name="connsiteY2454" fmla="*/ 2118546 h 4578213"/>
                <a:gd name="connsiteX2455" fmla="*/ 5138311 w 5456977"/>
                <a:gd name="connsiteY2455" fmla="*/ 2120164 h 4578213"/>
                <a:gd name="connsiteX2456" fmla="*/ 5131214 w 5456977"/>
                <a:gd name="connsiteY2456" fmla="*/ 2119316 h 4578213"/>
                <a:gd name="connsiteX2457" fmla="*/ 5109130 w 5456977"/>
                <a:gd name="connsiteY2457" fmla="*/ 2129187 h 4578213"/>
                <a:gd name="connsiteX2458" fmla="*/ 5085492 w 5456977"/>
                <a:gd name="connsiteY2458" fmla="*/ 2139346 h 4578213"/>
                <a:gd name="connsiteX2459" fmla="*/ 5092971 w 5456977"/>
                <a:gd name="connsiteY2459" fmla="*/ 2140845 h 4578213"/>
                <a:gd name="connsiteX2460" fmla="*/ 5098894 w 5456977"/>
                <a:gd name="connsiteY2460" fmla="*/ 2142634 h 4578213"/>
                <a:gd name="connsiteX2461" fmla="*/ 5089019 w 5456977"/>
                <a:gd name="connsiteY2461" fmla="*/ 2147353 h 4578213"/>
                <a:gd name="connsiteX2462" fmla="*/ 5085360 w 5456977"/>
                <a:gd name="connsiteY2462" fmla="*/ 2150919 h 4578213"/>
                <a:gd name="connsiteX2463" fmla="*/ 5103462 w 5456977"/>
                <a:gd name="connsiteY2463" fmla="*/ 2161276 h 4578213"/>
                <a:gd name="connsiteX2464" fmla="*/ 5094617 w 5456977"/>
                <a:gd name="connsiteY2464" fmla="*/ 2154977 h 4578213"/>
                <a:gd name="connsiteX2465" fmla="*/ 5110797 w 5456977"/>
                <a:gd name="connsiteY2465" fmla="*/ 2152697 h 4578213"/>
                <a:gd name="connsiteX2466" fmla="*/ 5116493 w 5456977"/>
                <a:gd name="connsiteY2466" fmla="*/ 2150141 h 4578213"/>
                <a:gd name="connsiteX2467" fmla="*/ 5113432 w 5456977"/>
                <a:gd name="connsiteY2467" fmla="*/ 2142598 h 4578213"/>
                <a:gd name="connsiteX2468" fmla="*/ 5142514 w 5456977"/>
                <a:gd name="connsiteY2468" fmla="*/ 2130081 h 4578213"/>
                <a:gd name="connsiteX2469" fmla="*/ 5164699 w 5456977"/>
                <a:gd name="connsiteY2469" fmla="*/ 2123633 h 4578213"/>
                <a:gd name="connsiteX2470" fmla="*/ 5144645 w 5456977"/>
                <a:gd name="connsiteY2470" fmla="*/ 2141098 h 4578213"/>
                <a:gd name="connsiteX2471" fmla="*/ 5126975 w 5456977"/>
                <a:gd name="connsiteY2471" fmla="*/ 2159733 h 4578213"/>
                <a:gd name="connsiteX2472" fmla="*/ 5121411 w 5456977"/>
                <a:gd name="connsiteY2472" fmla="*/ 2155347 h 4578213"/>
                <a:gd name="connsiteX2473" fmla="*/ 5113994 w 5456977"/>
                <a:gd name="connsiteY2473" fmla="*/ 2155713 h 4578213"/>
                <a:gd name="connsiteX2474" fmla="*/ 5111061 w 5456977"/>
                <a:gd name="connsiteY2474" fmla="*/ 2163475 h 4578213"/>
                <a:gd name="connsiteX2475" fmla="*/ 5120109 w 5456977"/>
                <a:gd name="connsiteY2475" fmla="*/ 2163239 h 4578213"/>
                <a:gd name="connsiteX2476" fmla="*/ 5127505 w 5456977"/>
                <a:gd name="connsiteY2476" fmla="*/ 2171973 h 4578213"/>
                <a:gd name="connsiteX2477" fmla="*/ 5114103 w 5456977"/>
                <a:gd name="connsiteY2477" fmla="*/ 2168685 h 4578213"/>
                <a:gd name="connsiteX2478" fmla="*/ 5100701 w 5456977"/>
                <a:gd name="connsiteY2478" fmla="*/ 2165397 h 4578213"/>
                <a:gd name="connsiteX2479" fmla="*/ 5053580 w 5456977"/>
                <a:gd name="connsiteY2479" fmla="*/ 2183520 h 4578213"/>
                <a:gd name="connsiteX2480" fmla="*/ 5000971 w 5456977"/>
                <a:gd name="connsiteY2480" fmla="*/ 2206995 h 4578213"/>
                <a:gd name="connsiteX2481" fmla="*/ 5040550 w 5456977"/>
                <a:gd name="connsiteY2481" fmla="*/ 2203982 h 4578213"/>
                <a:gd name="connsiteX2482" fmla="*/ 5078476 w 5456977"/>
                <a:gd name="connsiteY2482" fmla="*/ 2209941 h 4578213"/>
                <a:gd name="connsiteX2483" fmla="*/ 5077011 w 5456977"/>
                <a:gd name="connsiteY2483" fmla="*/ 2213821 h 4578213"/>
                <a:gd name="connsiteX2484" fmla="*/ 5088704 w 5456977"/>
                <a:gd name="connsiteY2484" fmla="*/ 2219592 h 4578213"/>
                <a:gd name="connsiteX2485" fmla="*/ 5076773 w 5456977"/>
                <a:gd name="connsiteY2485" fmla="*/ 2223249 h 4578213"/>
                <a:gd name="connsiteX2486" fmla="*/ 5074066 w 5456977"/>
                <a:gd name="connsiteY2486" fmla="*/ 2233857 h 4578213"/>
                <a:gd name="connsiteX2487" fmla="*/ 5156952 w 5456977"/>
                <a:gd name="connsiteY2487" fmla="*/ 2218481 h 4578213"/>
                <a:gd name="connsiteX2488" fmla="*/ 5157282 w 5456977"/>
                <a:gd name="connsiteY2488" fmla="*/ 2223472 h 4578213"/>
                <a:gd name="connsiteX2489" fmla="*/ 5147560 w 5456977"/>
                <a:gd name="connsiteY2489" fmla="*/ 2225997 h 4578213"/>
                <a:gd name="connsiteX2490" fmla="*/ 5084531 w 5456977"/>
                <a:gd name="connsiteY2490" fmla="*/ 2234081 h 4578213"/>
                <a:gd name="connsiteX2491" fmla="*/ 5034561 w 5456977"/>
                <a:gd name="connsiteY2491" fmla="*/ 2252734 h 4578213"/>
                <a:gd name="connsiteX2492" fmla="*/ 5023440 w 5456977"/>
                <a:gd name="connsiteY2492" fmla="*/ 2253352 h 4578213"/>
                <a:gd name="connsiteX2493" fmla="*/ 5016881 w 5456977"/>
                <a:gd name="connsiteY2493" fmla="*/ 2261787 h 4578213"/>
                <a:gd name="connsiteX2494" fmla="*/ 5043599 w 5456977"/>
                <a:gd name="connsiteY2494" fmla="*/ 2264772 h 4578213"/>
                <a:gd name="connsiteX2495" fmla="*/ 5066479 w 5456977"/>
                <a:gd name="connsiteY2495" fmla="*/ 2264136 h 4578213"/>
                <a:gd name="connsiteX2496" fmla="*/ 5065808 w 5456977"/>
                <a:gd name="connsiteY2496" fmla="*/ 2266427 h 4578213"/>
                <a:gd name="connsiteX2497" fmla="*/ 5051974 w 5456977"/>
                <a:gd name="connsiteY2497" fmla="*/ 2266825 h 4578213"/>
                <a:gd name="connsiteX2498" fmla="*/ 5032261 w 5456977"/>
                <a:gd name="connsiteY2498" fmla="*/ 2284198 h 4578213"/>
                <a:gd name="connsiteX2499" fmla="*/ 5010265 w 5456977"/>
                <a:gd name="connsiteY2499" fmla="*/ 2297661 h 4578213"/>
                <a:gd name="connsiteX2500" fmla="*/ 5049636 w 5456977"/>
                <a:gd name="connsiteY2500" fmla="*/ 2290358 h 4578213"/>
                <a:gd name="connsiteX2501" fmla="*/ 5060221 w 5456977"/>
                <a:gd name="connsiteY2501" fmla="*/ 2291280 h 4578213"/>
                <a:gd name="connsiteX2502" fmla="*/ 5056821 w 5456977"/>
                <a:gd name="connsiteY2502" fmla="*/ 2294800 h 4578213"/>
                <a:gd name="connsiteX2503" fmla="*/ 5046461 w 5456977"/>
                <a:gd name="connsiteY2503" fmla="*/ 2296722 h 4578213"/>
                <a:gd name="connsiteX2504" fmla="*/ 5036100 w 5456977"/>
                <a:gd name="connsiteY2504" fmla="*/ 2298643 h 4578213"/>
                <a:gd name="connsiteX2505" fmla="*/ 4993637 w 5456977"/>
                <a:gd name="connsiteY2505" fmla="*/ 2305076 h 4578213"/>
                <a:gd name="connsiteX2506" fmla="*/ 4960401 w 5456977"/>
                <a:gd name="connsiteY2506" fmla="*/ 2318460 h 4578213"/>
                <a:gd name="connsiteX2507" fmla="*/ 4965547 w 5456977"/>
                <a:gd name="connsiteY2507" fmla="*/ 2320393 h 4578213"/>
                <a:gd name="connsiteX2508" fmla="*/ 4967586 w 5456977"/>
                <a:gd name="connsiteY2508" fmla="*/ 2322902 h 4578213"/>
                <a:gd name="connsiteX2509" fmla="*/ 4951406 w 5456977"/>
                <a:gd name="connsiteY2509" fmla="*/ 2325182 h 4578213"/>
                <a:gd name="connsiteX2510" fmla="*/ 4946730 w 5456977"/>
                <a:gd name="connsiteY2510" fmla="*/ 2338319 h 4578213"/>
                <a:gd name="connsiteX2511" fmla="*/ 4970836 w 5456977"/>
                <a:gd name="connsiteY2511" fmla="*/ 2332403 h 4578213"/>
                <a:gd name="connsiteX2512" fmla="*/ 4984163 w 5456977"/>
                <a:gd name="connsiteY2512" fmla="*/ 2319827 h 4578213"/>
                <a:gd name="connsiteX2513" fmla="*/ 4999208 w 5456977"/>
                <a:gd name="connsiteY2513" fmla="*/ 2326419 h 4578213"/>
                <a:gd name="connsiteX2514" fmla="*/ 5014980 w 5456977"/>
                <a:gd name="connsiteY2514" fmla="*/ 2337209 h 4578213"/>
                <a:gd name="connsiteX2515" fmla="*/ 5035337 w 5456977"/>
                <a:gd name="connsiteY2515" fmla="*/ 2331266 h 4578213"/>
                <a:gd name="connsiteX2516" fmla="*/ 5049538 w 5456977"/>
                <a:gd name="connsiteY2516" fmla="*/ 2328363 h 4578213"/>
                <a:gd name="connsiteX2517" fmla="*/ 5055331 w 5456977"/>
                <a:gd name="connsiteY2517" fmla="*/ 2328362 h 4578213"/>
                <a:gd name="connsiteX2518" fmla="*/ 5054189 w 5456977"/>
                <a:gd name="connsiteY2518" fmla="*/ 2329935 h 4578213"/>
                <a:gd name="connsiteX2519" fmla="*/ 5057392 w 5456977"/>
                <a:gd name="connsiteY2519" fmla="*/ 2335115 h 4578213"/>
                <a:gd name="connsiteX2520" fmla="*/ 5089648 w 5456977"/>
                <a:gd name="connsiteY2520" fmla="*/ 2328410 h 4578213"/>
                <a:gd name="connsiteX2521" fmla="*/ 5131856 w 5456977"/>
                <a:gd name="connsiteY2521" fmla="*/ 2332850 h 4578213"/>
                <a:gd name="connsiteX2522" fmla="*/ 5095197 w 5456977"/>
                <a:gd name="connsiteY2522" fmla="*/ 2340373 h 4578213"/>
                <a:gd name="connsiteX2523" fmla="*/ 5062372 w 5456977"/>
                <a:gd name="connsiteY2523" fmla="*/ 2351514 h 4578213"/>
                <a:gd name="connsiteX2524" fmla="*/ 5106493 w 5456977"/>
                <a:gd name="connsiteY2524" fmla="*/ 2346938 h 4578213"/>
                <a:gd name="connsiteX2525" fmla="*/ 5154250 w 5456977"/>
                <a:gd name="connsiteY2525" fmla="*/ 2363343 h 4578213"/>
                <a:gd name="connsiteX2526" fmla="*/ 5135115 w 5456977"/>
                <a:gd name="connsiteY2526" fmla="*/ 2364005 h 4578213"/>
                <a:gd name="connsiteX2527" fmla="*/ 5115981 w 5456977"/>
                <a:gd name="connsiteY2527" fmla="*/ 2364667 h 4578213"/>
                <a:gd name="connsiteX2528" fmla="*/ 5119646 w 5456977"/>
                <a:gd name="connsiteY2528" fmla="*/ 2371928 h 4578213"/>
                <a:gd name="connsiteX2529" fmla="*/ 5117921 w 5456977"/>
                <a:gd name="connsiteY2529" fmla="*/ 2375858 h 4578213"/>
                <a:gd name="connsiteX2530" fmla="*/ 5084953 w 5456977"/>
                <a:gd name="connsiteY2530" fmla="*/ 2376919 h 4578213"/>
                <a:gd name="connsiteX2531" fmla="*/ 5058931 w 5456977"/>
                <a:gd name="connsiteY2531" fmla="*/ 2381025 h 4578213"/>
                <a:gd name="connsiteX2532" fmla="*/ 5072299 w 5456977"/>
                <a:gd name="connsiteY2532" fmla="*/ 2387206 h 4578213"/>
                <a:gd name="connsiteX2533" fmla="*/ 5082560 w 5456977"/>
                <a:gd name="connsiteY2533" fmla="*/ 2393965 h 4578213"/>
                <a:gd name="connsiteX2534" fmla="*/ 5064099 w 5456977"/>
                <a:gd name="connsiteY2534" fmla="*/ 2392337 h 4578213"/>
                <a:gd name="connsiteX2535" fmla="*/ 5052580 w 5456977"/>
                <a:gd name="connsiteY2535" fmla="*/ 2393752 h 4578213"/>
                <a:gd name="connsiteX2536" fmla="*/ 5071754 w 5456977"/>
                <a:gd name="connsiteY2536" fmla="*/ 2401023 h 4578213"/>
                <a:gd name="connsiteX2537" fmla="*/ 5082427 w 5456977"/>
                <a:gd name="connsiteY2537" fmla="*/ 2405539 h 4578213"/>
                <a:gd name="connsiteX2538" fmla="*/ 5069768 w 5456977"/>
                <a:gd name="connsiteY2538" fmla="*/ 2405000 h 4578213"/>
                <a:gd name="connsiteX2539" fmla="*/ 5058663 w 5456977"/>
                <a:gd name="connsiteY2539" fmla="*/ 2404172 h 4578213"/>
                <a:gd name="connsiteX2540" fmla="*/ 5062676 w 5456977"/>
                <a:gd name="connsiteY2540" fmla="*/ 2414978 h 4578213"/>
                <a:gd name="connsiteX2541" fmla="*/ 5031003 w 5456977"/>
                <a:gd name="connsiteY2541" fmla="*/ 2415799 h 4578213"/>
                <a:gd name="connsiteX2542" fmla="*/ 5001614 w 5456977"/>
                <a:gd name="connsiteY2542" fmla="*/ 2420529 h 4578213"/>
                <a:gd name="connsiteX2543" fmla="*/ 4894572 w 5456977"/>
                <a:gd name="connsiteY2543" fmla="*/ 2446160 h 4578213"/>
                <a:gd name="connsiteX2544" fmla="*/ 4787122 w 5456977"/>
                <a:gd name="connsiteY2544" fmla="*/ 2471805 h 4578213"/>
                <a:gd name="connsiteX2545" fmla="*/ 4790300 w 5456977"/>
                <a:gd name="connsiteY2545" fmla="*/ 2472978 h 4578213"/>
                <a:gd name="connsiteX2546" fmla="*/ 4798498 w 5456977"/>
                <a:gd name="connsiteY2546" fmla="*/ 2476457 h 4578213"/>
                <a:gd name="connsiteX2547" fmla="*/ 4789873 w 5456977"/>
                <a:gd name="connsiteY2547" fmla="*/ 2477432 h 4578213"/>
                <a:gd name="connsiteX2548" fmla="*/ 4782225 w 5456977"/>
                <a:gd name="connsiteY2548" fmla="*/ 2477912 h 4578213"/>
                <a:gd name="connsiteX2549" fmla="*/ 4787381 w 5456977"/>
                <a:gd name="connsiteY2549" fmla="*/ 2488867 h 4578213"/>
                <a:gd name="connsiteX2550" fmla="*/ 4766293 w 5456977"/>
                <a:gd name="connsiteY2550" fmla="*/ 2493608 h 4578213"/>
                <a:gd name="connsiteX2551" fmla="*/ 4747628 w 5456977"/>
                <a:gd name="connsiteY2551" fmla="*/ 2502208 h 4578213"/>
                <a:gd name="connsiteX2552" fmla="*/ 4681564 w 5456977"/>
                <a:gd name="connsiteY2552" fmla="*/ 2542435 h 4578213"/>
                <a:gd name="connsiteX2553" fmla="*/ 4681371 w 5456977"/>
                <a:gd name="connsiteY2553" fmla="*/ 2542553 h 4578213"/>
                <a:gd name="connsiteX2554" fmla="*/ 4669239 w 5456977"/>
                <a:gd name="connsiteY2554" fmla="*/ 2557479 h 4578213"/>
                <a:gd name="connsiteX2555" fmla="*/ 4610325 w 5456977"/>
                <a:gd name="connsiteY2555" fmla="*/ 2605410 h 4578213"/>
                <a:gd name="connsiteX2556" fmla="*/ 4563364 w 5456977"/>
                <a:gd name="connsiteY2556" fmla="*/ 2672018 h 4578213"/>
                <a:gd name="connsiteX2557" fmla="*/ 4511673 w 5456977"/>
                <a:gd name="connsiteY2557" fmla="*/ 2727940 h 4578213"/>
                <a:gd name="connsiteX2558" fmla="*/ 4542559 w 5456977"/>
                <a:gd name="connsiteY2558" fmla="*/ 2710329 h 4578213"/>
                <a:gd name="connsiteX2559" fmla="*/ 4486054 w 5456977"/>
                <a:gd name="connsiteY2559" fmla="*/ 2774098 h 4578213"/>
                <a:gd name="connsiteX2560" fmla="*/ 4433281 w 5456977"/>
                <a:gd name="connsiteY2560" fmla="*/ 2833822 h 4578213"/>
                <a:gd name="connsiteX2561" fmla="*/ 4392425 w 5456977"/>
                <a:gd name="connsiteY2561" fmla="*/ 2881972 h 4578213"/>
                <a:gd name="connsiteX2562" fmla="*/ 4342605 w 5456977"/>
                <a:gd name="connsiteY2562" fmla="*/ 2916113 h 4578213"/>
                <a:gd name="connsiteX2563" fmla="*/ 4373663 w 5456977"/>
                <a:gd name="connsiteY2563" fmla="*/ 2871318 h 4578213"/>
                <a:gd name="connsiteX2564" fmla="*/ 4400733 w 5456977"/>
                <a:gd name="connsiteY2564" fmla="*/ 2826880 h 4578213"/>
                <a:gd name="connsiteX2565" fmla="*/ 4390106 w 5456977"/>
                <a:gd name="connsiteY2565" fmla="*/ 2827841 h 4578213"/>
                <a:gd name="connsiteX2566" fmla="*/ 4435822 w 5456977"/>
                <a:gd name="connsiteY2566" fmla="*/ 2772462 h 4578213"/>
                <a:gd name="connsiteX2567" fmla="*/ 4474807 w 5456977"/>
                <a:gd name="connsiteY2567" fmla="*/ 2736211 h 4578213"/>
                <a:gd name="connsiteX2568" fmla="*/ 4394637 w 5456977"/>
                <a:gd name="connsiteY2568" fmla="*/ 2805822 h 4578213"/>
                <a:gd name="connsiteX2569" fmla="*/ 4318698 w 5456977"/>
                <a:gd name="connsiteY2569" fmla="*/ 2878755 h 4578213"/>
                <a:gd name="connsiteX2570" fmla="*/ 4318861 w 5456977"/>
                <a:gd name="connsiteY2570" fmla="*/ 2891087 h 4578213"/>
                <a:gd name="connsiteX2571" fmla="*/ 4315041 w 5456977"/>
                <a:gd name="connsiteY2571" fmla="*/ 2903785 h 4578213"/>
                <a:gd name="connsiteX2572" fmla="*/ 4352491 w 5456977"/>
                <a:gd name="connsiteY2572" fmla="*/ 2864586 h 4578213"/>
                <a:gd name="connsiteX2573" fmla="*/ 4390438 w 5456977"/>
                <a:gd name="connsiteY2573" fmla="*/ 2832753 h 4578213"/>
                <a:gd name="connsiteX2574" fmla="*/ 4347300 w 5456977"/>
                <a:gd name="connsiteY2574" fmla="*/ 2886669 h 4578213"/>
                <a:gd name="connsiteX2575" fmla="*/ 4296436 w 5456977"/>
                <a:gd name="connsiteY2575" fmla="*/ 2944983 h 4578213"/>
                <a:gd name="connsiteX2576" fmla="*/ 4246406 w 5456977"/>
                <a:gd name="connsiteY2576" fmla="*/ 3005698 h 4578213"/>
                <a:gd name="connsiteX2577" fmla="*/ 4209074 w 5456977"/>
                <a:gd name="connsiteY2577" fmla="*/ 3076373 h 4578213"/>
                <a:gd name="connsiteX2578" fmla="*/ 4205881 w 5456977"/>
                <a:gd name="connsiteY2578" fmla="*/ 3068637 h 4578213"/>
                <a:gd name="connsiteX2579" fmla="*/ 4203431 w 5456977"/>
                <a:gd name="connsiteY2579" fmla="*/ 3071947 h 4578213"/>
                <a:gd name="connsiteX2580" fmla="*/ 4174698 w 5456977"/>
                <a:gd name="connsiteY2580" fmla="*/ 3111591 h 4578213"/>
                <a:gd name="connsiteX2581" fmla="*/ 4149949 w 5456977"/>
                <a:gd name="connsiteY2581" fmla="*/ 3150874 h 4578213"/>
                <a:gd name="connsiteX2582" fmla="*/ 4142708 w 5456977"/>
                <a:gd name="connsiteY2582" fmla="*/ 3215595 h 4578213"/>
                <a:gd name="connsiteX2583" fmla="*/ 4125433 w 5456977"/>
                <a:gd name="connsiteY2583" fmla="*/ 3261244 h 4578213"/>
                <a:gd name="connsiteX2584" fmla="*/ 4133879 w 5456977"/>
                <a:gd name="connsiteY2584" fmla="*/ 3199876 h 4578213"/>
                <a:gd name="connsiteX2585" fmla="*/ 4139654 w 5456977"/>
                <a:gd name="connsiteY2585" fmla="*/ 3156747 h 4578213"/>
                <a:gd name="connsiteX2586" fmla="*/ 4116441 w 5456977"/>
                <a:gd name="connsiteY2586" fmla="*/ 3208859 h 4578213"/>
                <a:gd name="connsiteX2587" fmla="*/ 4113444 w 5456977"/>
                <a:gd name="connsiteY2587" fmla="*/ 3236224 h 4578213"/>
                <a:gd name="connsiteX2588" fmla="*/ 4125290 w 5456977"/>
                <a:gd name="connsiteY2588" fmla="*/ 3261626 h 4578213"/>
                <a:gd name="connsiteX2589" fmla="*/ 4117969 w 5456977"/>
                <a:gd name="connsiteY2589" fmla="*/ 3280971 h 4578213"/>
                <a:gd name="connsiteX2590" fmla="*/ 4048627 w 5456977"/>
                <a:gd name="connsiteY2590" fmla="*/ 3392207 h 4578213"/>
                <a:gd name="connsiteX2591" fmla="*/ 4060542 w 5456977"/>
                <a:gd name="connsiteY2591" fmla="*/ 3370752 h 4578213"/>
                <a:gd name="connsiteX2592" fmla="*/ 4056270 w 5456977"/>
                <a:gd name="connsiteY2592" fmla="*/ 3347057 h 4578213"/>
                <a:gd name="connsiteX2593" fmla="*/ 4019563 w 5456977"/>
                <a:gd name="connsiteY2593" fmla="*/ 3426942 h 4578213"/>
                <a:gd name="connsiteX2594" fmla="*/ 3986840 w 5456977"/>
                <a:gd name="connsiteY2594" fmla="*/ 3506466 h 4578213"/>
                <a:gd name="connsiteX2595" fmla="*/ 3998837 w 5456977"/>
                <a:gd name="connsiteY2595" fmla="*/ 3496121 h 4578213"/>
                <a:gd name="connsiteX2596" fmla="*/ 4007102 w 5456977"/>
                <a:gd name="connsiteY2596" fmla="*/ 3489818 h 4578213"/>
                <a:gd name="connsiteX2597" fmla="*/ 3948342 w 5456977"/>
                <a:gd name="connsiteY2597" fmla="*/ 3599478 h 4578213"/>
                <a:gd name="connsiteX2598" fmla="*/ 3907777 w 5456977"/>
                <a:gd name="connsiteY2598" fmla="*/ 3681567 h 4578213"/>
                <a:gd name="connsiteX2599" fmla="*/ 3892039 w 5456977"/>
                <a:gd name="connsiteY2599" fmla="*/ 3705838 h 4578213"/>
                <a:gd name="connsiteX2600" fmla="*/ 3898473 w 5456977"/>
                <a:gd name="connsiteY2600" fmla="*/ 3702167 h 4578213"/>
                <a:gd name="connsiteX2601" fmla="*/ 3912798 w 5456977"/>
                <a:gd name="connsiteY2601" fmla="*/ 3676789 h 4578213"/>
                <a:gd name="connsiteX2602" fmla="*/ 3927373 w 5456977"/>
                <a:gd name="connsiteY2602" fmla="*/ 3655098 h 4578213"/>
                <a:gd name="connsiteX2603" fmla="*/ 3907606 w 5456977"/>
                <a:gd name="connsiteY2603" fmla="*/ 3703488 h 4578213"/>
                <a:gd name="connsiteX2604" fmla="*/ 3894561 w 5456977"/>
                <a:gd name="connsiteY2604" fmla="*/ 3716402 h 4578213"/>
                <a:gd name="connsiteX2605" fmla="*/ 3788323 w 5456977"/>
                <a:gd name="connsiteY2605" fmla="*/ 3907568 h 4578213"/>
                <a:gd name="connsiteX2606" fmla="*/ 3740695 w 5456977"/>
                <a:gd name="connsiteY2606" fmla="*/ 4019037 h 4578213"/>
                <a:gd name="connsiteX2607" fmla="*/ 3727407 w 5456977"/>
                <a:gd name="connsiteY2607" fmla="*/ 4051062 h 4578213"/>
                <a:gd name="connsiteX2608" fmla="*/ 3716416 w 5456977"/>
                <a:gd name="connsiteY2608" fmla="*/ 4085218 h 4578213"/>
                <a:gd name="connsiteX2609" fmla="*/ 3709319 w 5456977"/>
                <a:gd name="connsiteY2609" fmla="*/ 4081801 h 4578213"/>
                <a:gd name="connsiteX2610" fmla="*/ 3706334 w 5456977"/>
                <a:gd name="connsiteY2610" fmla="*/ 4093683 h 4578213"/>
                <a:gd name="connsiteX2611" fmla="*/ 3702615 w 5456977"/>
                <a:gd name="connsiteY2611" fmla="*/ 4107262 h 4578213"/>
                <a:gd name="connsiteX2612" fmla="*/ 3702589 w 5456977"/>
                <a:gd name="connsiteY2612" fmla="*/ 4096150 h 4578213"/>
                <a:gd name="connsiteX2613" fmla="*/ 3703198 w 5456977"/>
                <a:gd name="connsiteY2613" fmla="*/ 4076121 h 4578213"/>
                <a:gd name="connsiteX2614" fmla="*/ 3698332 w 5456977"/>
                <a:gd name="connsiteY2614" fmla="*/ 4088636 h 4578213"/>
                <a:gd name="connsiteX2615" fmla="*/ 3693566 w 5456977"/>
                <a:gd name="connsiteY2615" fmla="*/ 4108369 h 4578213"/>
                <a:gd name="connsiteX2616" fmla="*/ 3691659 w 5456977"/>
                <a:gd name="connsiteY2616" fmla="*/ 4097889 h 4578213"/>
                <a:gd name="connsiteX2617" fmla="*/ 3691218 w 5456977"/>
                <a:gd name="connsiteY2617" fmla="*/ 4084017 h 4578213"/>
                <a:gd name="connsiteX2618" fmla="*/ 3679517 w 5456977"/>
                <a:gd name="connsiteY2618" fmla="*/ 4112365 h 4578213"/>
                <a:gd name="connsiteX2619" fmla="*/ 3667917 w 5456977"/>
                <a:gd name="connsiteY2619" fmla="*/ 4147934 h 4578213"/>
                <a:gd name="connsiteX2620" fmla="*/ 3664295 w 5456977"/>
                <a:gd name="connsiteY2620" fmla="*/ 4150119 h 4578213"/>
                <a:gd name="connsiteX2621" fmla="*/ 3659843 w 5456977"/>
                <a:gd name="connsiteY2621" fmla="*/ 4146779 h 4578213"/>
                <a:gd name="connsiteX2622" fmla="*/ 3653074 w 5456977"/>
                <a:gd name="connsiteY2622" fmla="*/ 4167427 h 4578213"/>
                <a:gd name="connsiteX2623" fmla="*/ 3646305 w 5456977"/>
                <a:gd name="connsiteY2623" fmla="*/ 4188076 h 4578213"/>
                <a:gd name="connsiteX2624" fmla="*/ 3649146 w 5456977"/>
                <a:gd name="connsiteY2624" fmla="*/ 4138045 h 4578213"/>
                <a:gd name="connsiteX2625" fmla="*/ 3667128 w 5456977"/>
                <a:gd name="connsiteY2625" fmla="*/ 4090179 h 4578213"/>
                <a:gd name="connsiteX2626" fmla="*/ 3647730 w 5456977"/>
                <a:gd name="connsiteY2626" fmla="*/ 4126434 h 4578213"/>
                <a:gd name="connsiteX2627" fmla="*/ 3629894 w 5456977"/>
                <a:gd name="connsiteY2627" fmla="*/ 4166515 h 4578213"/>
                <a:gd name="connsiteX2628" fmla="*/ 3640234 w 5456977"/>
                <a:gd name="connsiteY2628" fmla="*/ 4121459 h 4578213"/>
                <a:gd name="connsiteX2629" fmla="*/ 3655994 w 5456977"/>
                <a:gd name="connsiteY2629" fmla="*/ 4086185 h 4578213"/>
                <a:gd name="connsiteX2630" fmla="*/ 3653009 w 5456977"/>
                <a:gd name="connsiteY2630" fmla="*/ 4083169 h 4578213"/>
                <a:gd name="connsiteX2631" fmla="*/ 3651412 w 5456977"/>
                <a:gd name="connsiteY2631" fmla="*/ 4084529 h 4578213"/>
                <a:gd name="connsiteX2632" fmla="*/ 3653306 w 5456977"/>
                <a:gd name="connsiteY2632" fmla="*/ 4078294 h 4578213"/>
                <a:gd name="connsiteX2633" fmla="*/ 3660206 w 5456977"/>
                <a:gd name="connsiteY2633" fmla="*/ 4062769 h 4578213"/>
                <a:gd name="connsiteX2634" fmla="*/ 3671484 w 5456977"/>
                <a:gd name="connsiteY2634" fmla="*/ 4040364 h 4578213"/>
                <a:gd name="connsiteX2635" fmla="*/ 3668244 w 5456977"/>
                <a:gd name="connsiteY2635" fmla="*/ 4024289 h 4578213"/>
                <a:gd name="connsiteX2636" fmla="*/ 3668030 w 5456977"/>
                <a:gd name="connsiteY2636" fmla="*/ 4008646 h 4578213"/>
                <a:gd name="connsiteX2637" fmla="*/ 3682173 w 5456977"/>
                <a:gd name="connsiteY2637" fmla="*/ 3993255 h 4578213"/>
                <a:gd name="connsiteX2638" fmla="*/ 3694655 w 5456977"/>
                <a:gd name="connsiteY2638" fmla="*/ 3966820 h 4578213"/>
                <a:gd name="connsiteX2639" fmla="*/ 3682903 w 5456977"/>
                <a:gd name="connsiteY2639" fmla="*/ 3972947 h 4578213"/>
                <a:gd name="connsiteX2640" fmla="*/ 3675841 w 5456977"/>
                <a:gd name="connsiteY2640" fmla="*/ 3990550 h 4578213"/>
                <a:gd name="connsiteX2641" fmla="*/ 3674554 w 5456977"/>
                <a:gd name="connsiteY2641" fmla="*/ 3988564 h 4578213"/>
                <a:gd name="connsiteX2642" fmla="*/ 3674733 w 5456977"/>
                <a:gd name="connsiteY2642" fmla="*/ 3983186 h 4578213"/>
                <a:gd name="connsiteX2643" fmla="*/ 3653454 w 5456977"/>
                <a:gd name="connsiteY2643" fmla="*/ 4020072 h 4578213"/>
                <a:gd name="connsiteX2644" fmla="*/ 3634570 w 5456977"/>
                <a:gd name="connsiteY2644" fmla="*/ 4066307 h 4578213"/>
                <a:gd name="connsiteX2645" fmla="*/ 3629688 w 5456977"/>
                <a:gd name="connsiteY2645" fmla="*/ 4077620 h 4578213"/>
                <a:gd name="connsiteX2646" fmla="*/ 3624806 w 5456977"/>
                <a:gd name="connsiteY2646" fmla="*/ 4088929 h 4578213"/>
                <a:gd name="connsiteX2647" fmla="*/ 3620957 w 5456977"/>
                <a:gd name="connsiteY2647" fmla="*/ 4092883 h 4578213"/>
                <a:gd name="connsiteX2648" fmla="*/ 3623699 w 5456977"/>
                <a:gd name="connsiteY2648" fmla="*/ 4081567 h 4578213"/>
                <a:gd name="connsiteX2649" fmla="*/ 3642250 w 5456977"/>
                <a:gd name="connsiteY2649" fmla="*/ 4038586 h 4578213"/>
                <a:gd name="connsiteX2650" fmla="*/ 3624584 w 5456977"/>
                <a:gd name="connsiteY2650" fmla="*/ 4063379 h 4578213"/>
                <a:gd name="connsiteX2651" fmla="*/ 3604621 w 5456977"/>
                <a:gd name="connsiteY2651" fmla="*/ 4086044 h 4578213"/>
                <a:gd name="connsiteX2652" fmla="*/ 3599789 w 5456977"/>
                <a:gd name="connsiteY2652" fmla="*/ 4100965 h 4578213"/>
                <a:gd name="connsiteX2653" fmla="*/ 3597787 w 5456977"/>
                <a:gd name="connsiteY2653" fmla="*/ 4101879 h 4578213"/>
                <a:gd name="connsiteX2654" fmla="*/ 3605761 w 5456977"/>
                <a:gd name="connsiteY2654" fmla="*/ 4077199 h 4578213"/>
                <a:gd name="connsiteX2655" fmla="*/ 3612170 w 5456977"/>
                <a:gd name="connsiteY2655" fmla="*/ 4048695 h 4578213"/>
                <a:gd name="connsiteX2656" fmla="*/ 3603461 w 5456977"/>
                <a:gd name="connsiteY2656" fmla="*/ 4056457 h 4578213"/>
                <a:gd name="connsiteX2657" fmla="*/ 3599346 w 5456977"/>
                <a:gd name="connsiteY2657" fmla="*/ 4068476 h 4578213"/>
                <a:gd name="connsiteX2658" fmla="*/ 3568498 w 5456977"/>
                <a:gd name="connsiteY2658" fmla="*/ 4123811 h 4578213"/>
                <a:gd name="connsiteX2659" fmla="*/ 3541608 w 5456977"/>
                <a:gd name="connsiteY2659" fmla="*/ 4192318 h 4578213"/>
                <a:gd name="connsiteX2660" fmla="*/ 3536464 w 5456977"/>
                <a:gd name="connsiteY2660" fmla="*/ 4202992 h 4578213"/>
                <a:gd name="connsiteX2661" fmla="*/ 3532690 w 5456977"/>
                <a:gd name="connsiteY2661" fmla="*/ 4203052 h 4578213"/>
                <a:gd name="connsiteX2662" fmla="*/ 3571744 w 5456977"/>
                <a:gd name="connsiteY2662" fmla="*/ 4112565 h 4578213"/>
                <a:gd name="connsiteX2663" fmla="*/ 3562604 w 5456977"/>
                <a:gd name="connsiteY2663" fmla="*/ 4116363 h 4578213"/>
                <a:gd name="connsiteX2664" fmla="*/ 3555859 w 5456977"/>
                <a:gd name="connsiteY2664" fmla="*/ 4129509 h 4578213"/>
                <a:gd name="connsiteX2665" fmla="*/ 3555190 w 5456977"/>
                <a:gd name="connsiteY2665" fmla="*/ 4117404 h 4578213"/>
                <a:gd name="connsiteX2666" fmla="*/ 3551691 w 5456977"/>
                <a:gd name="connsiteY2666" fmla="*/ 4119305 h 4578213"/>
                <a:gd name="connsiteX2667" fmla="*/ 3559450 w 5456977"/>
                <a:gd name="connsiteY2667" fmla="*/ 4078985 h 4578213"/>
                <a:gd name="connsiteX2668" fmla="*/ 3574729 w 5456977"/>
                <a:gd name="connsiteY2668" fmla="*/ 4036135 h 4578213"/>
                <a:gd name="connsiteX2669" fmla="*/ 3539269 w 5456977"/>
                <a:gd name="connsiteY2669" fmla="*/ 4094712 h 4578213"/>
                <a:gd name="connsiteX2670" fmla="*/ 3509762 w 5456977"/>
                <a:gd name="connsiteY2670" fmla="*/ 4146934 h 4578213"/>
                <a:gd name="connsiteX2671" fmla="*/ 3507941 w 5456977"/>
                <a:gd name="connsiteY2671" fmla="*/ 4161085 h 4578213"/>
                <a:gd name="connsiteX2672" fmla="*/ 3506120 w 5456977"/>
                <a:gd name="connsiteY2672" fmla="*/ 4175235 h 4578213"/>
                <a:gd name="connsiteX2673" fmla="*/ 3501740 w 5456977"/>
                <a:gd name="connsiteY2673" fmla="*/ 4168003 h 4578213"/>
                <a:gd name="connsiteX2674" fmla="*/ 3504881 w 5456977"/>
                <a:gd name="connsiteY2674" fmla="*/ 4158245 h 4578213"/>
                <a:gd name="connsiteX2675" fmla="*/ 3497882 w 5456977"/>
                <a:gd name="connsiteY2675" fmla="*/ 4162049 h 4578213"/>
                <a:gd name="connsiteX2676" fmla="*/ 3495173 w 5456977"/>
                <a:gd name="connsiteY2676" fmla="*/ 4170060 h 4578213"/>
                <a:gd name="connsiteX2677" fmla="*/ 3496766 w 5456977"/>
                <a:gd name="connsiteY2677" fmla="*/ 4175686 h 4578213"/>
                <a:gd name="connsiteX2678" fmla="*/ 3476491 w 5456977"/>
                <a:gd name="connsiteY2678" fmla="*/ 4196254 h 4578213"/>
                <a:gd name="connsiteX2679" fmla="*/ 3456344 w 5456977"/>
                <a:gd name="connsiteY2679" fmla="*/ 4219294 h 4578213"/>
                <a:gd name="connsiteX2680" fmla="*/ 3468614 w 5456977"/>
                <a:gd name="connsiteY2680" fmla="*/ 4194878 h 4578213"/>
                <a:gd name="connsiteX2681" fmla="*/ 3487858 w 5456977"/>
                <a:gd name="connsiteY2681" fmla="*/ 4162537 h 4578213"/>
                <a:gd name="connsiteX2682" fmla="*/ 3492729 w 5456977"/>
                <a:gd name="connsiteY2682" fmla="*/ 4165203 h 4578213"/>
                <a:gd name="connsiteX2683" fmla="*/ 3496579 w 5456977"/>
                <a:gd name="connsiteY2683" fmla="*/ 4158860 h 4578213"/>
                <a:gd name="connsiteX2684" fmla="*/ 3503642 w 5456977"/>
                <a:gd name="connsiteY2684" fmla="*/ 4141256 h 4578213"/>
                <a:gd name="connsiteX2685" fmla="*/ 3505654 w 5456977"/>
                <a:gd name="connsiteY2685" fmla="*/ 4150251 h 4578213"/>
                <a:gd name="connsiteX2686" fmla="*/ 3503510 w 5456977"/>
                <a:gd name="connsiteY2686" fmla="*/ 4131629 h 4578213"/>
                <a:gd name="connsiteX2687" fmla="*/ 3499539 w 5456977"/>
                <a:gd name="connsiteY2687" fmla="*/ 4135865 h 4578213"/>
                <a:gd name="connsiteX2688" fmla="*/ 3492639 w 5456977"/>
                <a:gd name="connsiteY2688" fmla="*/ 4146887 h 4578213"/>
                <a:gd name="connsiteX2689" fmla="*/ 3493183 w 5456977"/>
                <a:gd name="connsiteY2689" fmla="*/ 4140661 h 4578213"/>
                <a:gd name="connsiteX2690" fmla="*/ 3494461 w 5456977"/>
                <a:gd name="connsiteY2690" fmla="*/ 4132737 h 4578213"/>
                <a:gd name="connsiteX2691" fmla="*/ 3478829 w 5456977"/>
                <a:gd name="connsiteY2691" fmla="*/ 4159023 h 4578213"/>
                <a:gd name="connsiteX2692" fmla="*/ 3463930 w 5456977"/>
                <a:gd name="connsiteY2692" fmla="*/ 4183613 h 4578213"/>
                <a:gd name="connsiteX2693" fmla="*/ 3462271 w 5456977"/>
                <a:gd name="connsiteY2693" fmla="*/ 4191181 h 4578213"/>
                <a:gd name="connsiteX2694" fmla="*/ 3461976 w 5456977"/>
                <a:gd name="connsiteY2694" fmla="*/ 4188138 h 4578213"/>
                <a:gd name="connsiteX2695" fmla="*/ 3473416 w 5456977"/>
                <a:gd name="connsiteY2695" fmla="*/ 4159150 h 4578213"/>
                <a:gd name="connsiteX2696" fmla="*/ 3477272 w 5456977"/>
                <a:gd name="connsiteY2696" fmla="*/ 4147661 h 4578213"/>
                <a:gd name="connsiteX2697" fmla="*/ 3467912 w 5456977"/>
                <a:gd name="connsiteY2697" fmla="*/ 4165460 h 4578213"/>
                <a:gd name="connsiteX2698" fmla="*/ 3447453 w 5456977"/>
                <a:gd name="connsiteY2698" fmla="*/ 4194780 h 4578213"/>
                <a:gd name="connsiteX2699" fmla="*/ 3432947 w 5456977"/>
                <a:gd name="connsiteY2699" fmla="*/ 4213486 h 4578213"/>
                <a:gd name="connsiteX2700" fmla="*/ 3422396 w 5456977"/>
                <a:gd name="connsiteY2700" fmla="*/ 4240120 h 4578213"/>
                <a:gd name="connsiteX2701" fmla="*/ 3420117 w 5456977"/>
                <a:gd name="connsiteY2701" fmla="*/ 4239194 h 4578213"/>
                <a:gd name="connsiteX2702" fmla="*/ 3416491 w 5456977"/>
                <a:gd name="connsiteY2702" fmla="*/ 4234709 h 4578213"/>
                <a:gd name="connsiteX2703" fmla="*/ 3403797 w 5456977"/>
                <a:gd name="connsiteY2703" fmla="*/ 4251080 h 4578213"/>
                <a:gd name="connsiteX2704" fmla="*/ 3402874 w 5456977"/>
                <a:gd name="connsiteY2704" fmla="*/ 4256929 h 4578213"/>
                <a:gd name="connsiteX2705" fmla="*/ 3404490 w 5456977"/>
                <a:gd name="connsiteY2705" fmla="*/ 4264253 h 4578213"/>
                <a:gd name="connsiteX2706" fmla="*/ 3392977 w 5456977"/>
                <a:gd name="connsiteY2706" fmla="*/ 4270131 h 4578213"/>
                <a:gd name="connsiteX2707" fmla="*/ 3392230 w 5456977"/>
                <a:gd name="connsiteY2707" fmla="*/ 4271533 h 4578213"/>
                <a:gd name="connsiteX2708" fmla="*/ 3382684 w 5456977"/>
                <a:gd name="connsiteY2708" fmla="*/ 4282476 h 4578213"/>
                <a:gd name="connsiteX2709" fmla="*/ 3374678 w 5456977"/>
                <a:gd name="connsiteY2709" fmla="*/ 4304750 h 4578213"/>
                <a:gd name="connsiteX2710" fmla="*/ 3376824 w 5456977"/>
                <a:gd name="connsiteY2710" fmla="*/ 4296050 h 4578213"/>
                <a:gd name="connsiteX2711" fmla="*/ 3378663 w 5456977"/>
                <a:gd name="connsiteY2711" fmla="*/ 4277339 h 4578213"/>
                <a:gd name="connsiteX2712" fmla="*/ 3367677 w 5456977"/>
                <a:gd name="connsiteY2712" fmla="*/ 4282815 h 4578213"/>
                <a:gd name="connsiteX2713" fmla="*/ 3373101 w 5456977"/>
                <a:gd name="connsiteY2713" fmla="*/ 4268798 h 4578213"/>
                <a:gd name="connsiteX2714" fmla="*/ 3380937 w 5456977"/>
                <a:gd name="connsiteY2714" fmla="*/ 4253786 h 4578213"/>
                <a:gd name="connsiteX2715" fmla="*/ 3383027 w 5456977"/>
                <a:gd name="connsiteY2715" fmla="*/ 4258390 h 4578213"/>
                <a:gd name="connsiteX2716" fmla="*/ 3385465 w 5456977"/>
                <a:gd name="connsiteY2716" fmla="*/ 4256721 h 4578213"/>
                <a:gd name="connsiteX2717" fmla="*/ 3387302 w 5456977"/>
                <a:gd name="connsiteY2717" fmla="*/ 4251914 h 4578213"/>
                <a:gd name="connsiteX2718" fmla="*/ 3387569 w 5456977"/>
                <a:gd name="connsiteY2718" fmla="*/ 4255281 h 4578213"/>
                <a:gd name="connsiteX2719" fmla="*/ 3390758 w 5456977"/>
                <a:gd name="connsiteY2719" fmla="*/ 4253097 h 4578213"/>
                <a:gd name="connsiteX2720" fmla="*/ 3395236 w 5456977"/>
                <a:gd name="connsiteY2720" fmla="*/ 4244518 h 4578213"/>
                <a:gd name="connsiteX2721" fmla="*/ 3395197 w 5456977"/>
                <a:gd name="connsiteY2721" fmla="*/ 4240854 h 4578213"/>
                <a:gd name="connsiteX2722" fmla="*/ 3395127 w 5456977"/>
                <a:gd name="connsiteY2722" fmla="*/ 4240188 h 4578213"/>
                <a:gd name="connsiteX2723" fmla="*/ 3395268 w 5456977"/>
                <a:gd name="connsiteY2723" fmla="*/ 4240720 h 4578213"/>
                <a:gd name="connsiteX2724" fmla="*/ 3402342 w 5456977"/>
                <a:gd name="connsiteY2724" fmla="*/ 4239060 h 4578213"/>
                <a:gd name="connsiteX2725" fmla="*/ 3418664 w 5456977"/>
                <a:gd name="connsiteY2725" fmla="*/ 4221387 h 4578213"/>
                <a:gd name="connsiteX2726" fmla="*/ 3411085 w 5456977"/>
                <a:gd name="connsiteY2726" fmla="*/ 4213999 h 4578213"/>
                <a:gd name="connsiteX2727" fmla="*/ 3395456 w 5456977"/>
                <a:gd name="connsiteY2727" fmla="*/ 4217506 h 4578213"/>
                <a:gd name="connsiteX2728" fmla="*/ 3410409 w 5456977"/>
                <a:gd name="connsiteY2728" fmla="*/ 4189460 h 4578213"/>
                <a:gd name="connsiteX2729" fmla="*/ 3416694 w 5456977"/>
                <a:gd name="connsiteY2729" fmla="*/ 4167589 h 4578213"/>
                <a:gd name="connsiteX2730" fmla="*/ 3416235 w 5456977"/>
                <a:gd name="connsiteY2730" fmla="*/ 4166559 h 4578213"/>
                <a:gd name="connsiteX2731" fmla="*/ 3408195 w 5456977"/>
                <a:gd name="connsiteY2731" fmla="*/ 4178597 h 4578213"/>
                <a:gd name="connsiteX2732" fmla="*/ 3402470 w 5456977"/>
                <a:gd name="connsiteY2732" fmla="*/ 4183767 h 4578213"/>
                <a:gd name="connsiteX2733" fmla="*/ 3388993 w 5456977"/>
                <a:gd name="connsiteY2733" fmla="*/ 4228139 h 4578213"/>
                <a:gd name="connsiteX2734" fmla="*/ 3386420 w 5456977"/>
                <a:gd name="connsiteY2734" fmla="*/ 4224167 h 4578213"/>
                <a:gd name="connsiteX2735" fmla="*/ 3383848 w 5456977"/>
                <a:gd name="connsiteY2735" fmla="*/ 4220197 h 4578213"/>
                <a:gd name="connsiteX2736" fmla="*/ 3376608 w 5456977"/>
                <a:gd name="connsiteY2736" fmla="*/ 4243180 h 4578213"/>
                <a:gd name="connsiteX2737" fmla="*/ 3372000 w 5456977"/>
                <a:gd name="connsiteY2737" fmla="*/ 4237717 h 4578213"/>
                <a:gd name="connsiteX2738" fmla="*/ 3381880 w 5456977"/>
                <a:gd name="connsiteY2738" fmla="*/ 4206293 h 4578213"/>
                <a:gd name="connsiteX2739" fmla="*/ 3384697 w 5456977"/>
                <a:gd name="connsiteY2739" fmla="*/ 4199741 h 4578213"/>
                <a:gd name="connsiteX2740" fmla="*/ 3365817 w 5456977"/>
                <a:gd name="connsiteY2740" fmla="*/ 4216280 h 4578213"/>
                <a:gd name="connsiteX2741" fmla="*/ 3368594 w 5456977"/>
                <a:gd name="connsiteY2741" fmla="*/ 4210508 h 4578213"/>
                <a:gd name="connsiteX2742" fmla="*/ 3375119 w 5456977"/>
                <a:gd name="connsiteY2742" fmla="*/ 4205711 h 4578213"/>
                <a:gd name="connsiteX2743" fmla="*/ 3350939 w 5456977"/>
                <a:gd name="connsiteY2743" fmla="*/ 4195081 h 4578213"/>
                <a:gd name="connsiteX2744" fmla="*/ 3335266 w 5456977"/>
                <a:gd name="connsiteY2744" fmla="*/ 4190456 h 4578213"/>
                <a:gd name="connsiteX2745" fmla="*/ 3331015 w 5456977"/>
                <a:gd name="connsiteY2745" fmla="*/ 4180372 h 4578213"/>
                <a:gd name="connsiteX2746" fmla="*/ 3294613 w 5456977"/>
                <a:gd name="connsiteY2746" fmla="*/ 4258127 h 4578213"/>
                <a:gd name="connsiteX2747" fmla="*/ 3281326 w 5456977"/>
                <a:gd name="connsiteY2747" fmla="*/ 4290151 h 4578213"/>
                <a:gd name="connsiteX2748" fmla="*/ 3270335 w 5456977"/>
                <a:gd name="connsiteY2748" fmla="*/ 4324306 h 4578213"/>
                <a:gd name="connsiteX2749" fmla="*/ 3263236 w 5456977"/>
                <a:gd name="connsiteY2749" fmla="*/ 4320889 h 4578213"/>
                <a:gd name="connsiteX2750" fmla="*/ 3260252 w 5456977"/>
                <a:gd name="connsiteY2750" fmla="*/ 4332772 h 4578213"/>
                <a:gd name="connsiteX2751" fmla="*/ 3256534 w 5456977"/>
                <a:gd name="connsiteY2751" fmla="*/ 4346350 h 4578213"/>
                <a:gd name="connsiteX2752" fmla="*/ 3256509 w 5456977"/>
                <a:gd name="connsiteY2752" fmla="*/ 4335239 h 4578213"/>
                <a:gd name="connsiteX2753" fmla="*/ 3257116 w 5456977"/>
                <a:gd name="connsiteY2753" fmla="*/ 4315211 h 4578213"/>
                <a:gd name="connsiteX2754" fmla="*/ 3252252 w 5456977"/>
                <a:gd name="connsiteY2754" fmla="*/ 4327725 h 4578213"/>
                <a:gd name="connsiteX2755" fmla="*/ 3247484 w 5456977"/>
                <a:gd name="connsiteY2755" fmla="*/ 4347458 h 4578213"/>
                <a:gd name="connsiteX2756" fmla="*/ 3245578 w 5456977"/>
                <a:gd name="connsiteY2756" fmla="*/ 4336977 h 4578213"/>
                <a:gd name="connsiteX2757" fmla="*/ 3245137 w 5456977"/>
                <a:gd name="connsiteY2757" fmla="*/ 4323106 h 4578213"/>
                <a:gd name="connsiteX2758" fmla="*/ 3233436 w 5456977"/>
                <a:gd name="connsiteY2758" fmla="*/ 4351454 h 4578213"/>
                <a:gd name="connsiteX2759" fmla="*/ 3221835 w 5456977"/>
                <a:gd name="connsiteY2759" fmla="*/ 4387022 h 4578213"/>
                <a:gd name="connsiteX2760" fmla="*/ 3218213 w 5456977"/>
                <a:gd name="connsiteY2760" fmla="*/ 4389207 h 4578213"/>
                <a:gd name="connsiteX2761" fmla="*/ 3213762 w 5456977"/>
                <a:gd name="connsiteY2761" fmla="*/ 4385869 h 4578213"/>
                <a:gd name="connsiteX2762" fmla="*/ 3206993 w 5456977"/>
                <a:gd name="connsiteY2762" fmla="*/ 4406516 h 4578213"/>
                <a:gd name="connsiteX2763" fmla="*/ 3200224 w 5456977"/>
                <a:gd name="connsiteY2763" fmla="*/ 4427164 h 4578213"/>
                <a:gd name="connsiteX2764" fmla="*/ 3203065 w 5456977"/>
                <a:gd name="connsiteY2764" fmla="*/ 4377134 h 4578213"/>
                <a:gd name="connsiteX2765" fmla="*/ 3221046 w 5456977"/>
                <a:gd name="connsiteY2765" fmla="*/ 4329267 h 4578213"/>
                <a:gd name="connsiteX2766" fmla="*/ 3201647 w 5456977"/>
                <a:gd name="connsiteY2766" fmla="*/ 4365521 h 4578213"/>
                <a:gd name="connsiteX2767" fmla="*/ 3183812 w 5456977"/>
                <a:gd name="connsiteY2767" fmla="*/ 4405604 h 4578213"/>
                <a:gd name="connsiteX2768" fmla="*/ 3194151 w 5456977"/>
                <a:gd name="connsiteY2768" fmla="*/ 4360547 h 4578213"/>
                <a:gd name="connsiteX2769" fmla="*/ 3209913 w 5456977"/>
                <a:gd name="connsiteY2769" fmla="*/ 4325273 h 4578213"/>
                <a:gd name="connsiteX2770" fmla="*/ 3206927 w 5456977"/>
                <a:gd name="connsiteY2770" fmla="*/ 4322257 h 4578213"/>
                <a:gd name="connsiteX2771" fmla="*/ 3205331 w 5456977"/>
                <a:gd name="connsiteY2771" fmla="*/ 4323619 h 4578213"/>
                <a:gd name="connsiteX2772" fmla="*/ 3207224 w 5456977"/>
                <a:gd name="connsiteY2772" fmla="*/ 4317384 h 4578213"/>
                <a:gd name="connsiteX2773" fmla="*/ 3214125 w 5456977"/>
                <a:gd name="connsiteY2773" fmla="*/ 4301858 h 4578213"/>
                <a:gd name="connsiteX2774" fmla="*/ 3225403 w 5456977"/>
                <a:gd name="connsiteY2774" fmla="*/ 4279453 h 4578213"/>
                <a:gd name="connsiteX2775" fmla="*/ 3222162 w 5456977"/>
                <a:gd name="connsiteY2775" fmla="*/ 4263378 h 4578213"/>
                <a:gd name="connsiteX2776" fmla="*/ 3221949 w 5456977"/>
                <a:gd name="connsiteY2776" fmla="*/ 4247736 h 4578213"/>
                <a:gd name="connsiteX2777" fmla="*/ 3236091 w 5456977"/>
                <a:gd name="connsiteY2777" fmla="*/ 4232344 h 4578213"/>
                <a:gd name="connsiteX2778" fmla="*/ 3248573 w 5456977"/>
                <a:gd name="connsiteY2778" fmla="*/ 4205909 h 4578213"/>
                <a:gd name="connsiteX2779" fmla="*/ 3236822 w 5456977"/>
                <a:gd name="connsiteY2779" fmla="*/ 4212035 h 4578213"/>
                <a:gd name="connsiteX2780" fmla="*/ 3229760 w 5456977"/>
                <a:gd name="connsiteY2780" fmla="*/ 4229640 h 4578213"/>
                <a:gd name="connsiteX2781" fmla="*/ 3228473 w 5456977"/>
                <a:gd name="connsiteY2781" fmla="*/ 4227654 h 4578213"/>
                <a:gd name="connsiteX2782" fmla="*/ 3228652 w 5456977"/>
                <a:gd name="connsiteY2782" fmla="*/ 4222275 h 4578213"/>
                <a:gd name="connsiteX2783" fmla="*/ 3207373 w 5456977"/>
                <a:gd name="connsiteY2783" fmla="*/ 4259162 h 4578213"/>
                <a:gd name="connsiteX2784" fmla="*/ 3188488 w 5456977"/>
                <a:gd name="connsiteY2784" fmla="*/ 4305398 h 4578213"/>
                <a:gd name="connsiteX2785" fmla="*/ 3183606 w 5456977"/>
                <a:gd name="connsiteY2785" fmla="*/ 4316708 h 4578213"/>
                <a:gd name="connsiteX2786" fmla="*/ 3178724 w 5456977"/>
                <a:gd name="connsiteY2786" fmla="*/ 4328019 h 4578213"/>
                <a:gd name="connsiteX2787" fmla="*/ 3174876 w 5456977"/>
                <a:gd name="connsiteY2787" fmla="*/ 4331972 h 4578213"/>
                <a:gd name="connsiteX2788" fmla="*/ 3177617 w 5456977"/>
                <a:gd name="connsiteY2788" fmla="*/ 4320655 h 4578213"/>
                <a:gd name="connsiteX2789" fmla="*/ 3196168 w 5456977"/>
                <a:gd name="connsiteY2789" fmla="*/ 4277674 h 4578213"/>
                <a:gd name="connsiteX2790" fmla="*/ 3178501 w 5456977"/>
                <a:gd name="connsiteY2790" fmla="*/ 4302469 h 4578213"/>
                <a:gd name="connsiteX2791" fmla="*/ 3158540 w 5456977"/>
                <a:gd name="connsiteY2791" fmla="*/ 4325133 h 4578213"/>
                <a:gd name="connsiteX2792" fmla="*/ 3153707 w 5456977"/>
                <a:gd name="connsiteY2792" fmla="*/ 4340053 h 4578213"/>
                <a:gd name="connsiteX2793" fmla="*/ 3151705 w 5456977"/>
                <a:gd name="connsiteY2793" fmla="*/ 4340968 h 4578213"/>
                <a:gd name="connsiteX2794" fmla="*/ 3159678 w 5456977"/>
                <a:gd name="connsiteY2794" fmla="*/ 4316288 h 4578213"/>
                <a:gd name="connsiteX2795" fmla="*/ 3166089 w 5456977"/>
                <a:gd name="connsiteY2795" fmla="*/ 4287784 h 4578213"/>
                <a:gd name="connsiteX2796" fmla="*/ 3157380 w 5456977"/>
                <a:gd name="connsiteY2796" fmla="*/ 4295544 h 4578213"/>
                <a:gd name="connsiteX2797" fmla="*/ 3153264 w 5456977"/>
                <a:gd name="connsiteY2797" fmla="*/ 4307566 h 4578213"/>
                <a:gd name="connsiteX2798" fmla="*/ 3122416 w 5456977"/>
                <a:gd name="connsiteY2798" fmla="*/ 4362899 h 4578213"/>
                <a:gd name="connsiteX2799" fmla="*/ 3095525 w 5456977"/>
                <a:gd name="connsiteY2799" fmla="*/ 4431408 h 4578213"/>
                <a:gd name="connsiteX2800" fmla="*/ 3090383 w 5456977"/>
                <a:gd name="connsiteY2800" fmla="*/ 4442080 h 4578213"/>
                <a:gd name="connsiteX2801" fmla="*/ 3086607 w 5456977"/>
                <a:gd name="connsiteY2801" fmla="*/ 4442142 h 4578213"/>
                <a:gd name="connsiteX2802" fmla="*/ 3125663 w 5456977"/>
                <a:gd name="connsiteY2802" fmla="*/ 4351654 h 4578213"/>
                <a:gd name="connsiteX2803" fmla="*/ 3116523 w 5456977"/>
                <a:gd name="connsiteY2803" fmla="*/ 4355453 h 4578213"/>
                <a:gd name="connsiteX2804" fmla="*/ 3109778 w 5456977"/>
                <a:gd name="connsiteY2804" fmla="*/ 4368598 h 4578213"/>
                <a:gd name="connsiteX2805" fmla="*/ 3109108 w 5456977"/>
                <a:gd name="connsiteY2805" fmla="*/ 4356493 h 4578213"/>
                <a:gd name="connsiteX2806" fmla="*/ 3105608 w 5456977"/>
                <a:gd name="connsiteY2806" fmla="*/ 4358394 h 4578213"/>
                <a:gd name="connsiteX2807" fmla="*/ 3113369 w 5456977"/>
                <a:gd name="connsiteY2807" fmla="*/ 4318073 h 4578213"/>
                <a:gd name="connsiteX2808" fmla="*/ 3128648 w 5456977"/>
                <a:gd name="connsiteY2808" fmla="*/ 4275224 h 4578213"/>
                <a:gd name="connsiteX2809" fmla="*/ 3093186 w 5456977"/>
                <a:gd name="connsiteY2809" fmla="*/ 4333801 h 4578213"/>
                <a:gd name="connsiteX2810" fmla="*/ 3063680 w 5456977"/>
                <a:gd name="connsiteY2810" fmla="*/ 4386024 h 4578213"/>
                <a:gd name="connsiteX2811" fmla="*/ 3061861 w 5456977"/>
                <a:gd name="connsiteY2811" fmla="*/ 4400174 h 4578213"/>
                <a:gd name="connsiteX2812" fmla="*/ 3060038 w 5456977"/>
                <a:gd name="connsiteY2812" fmla="*/ 4414324 h 4578213"/>
                <a:gd name="connsiteX2813" fmla="*/ 3055658 w 5456977"/>
                <a:gd name="connsiteY2813" fmla="*/ 4407092 h 4578213"/>
                <a:gd name="connsiteX2814" fmla="*/ 3058799 w 5456977"/>
                <a:gd name="connsiteY2814" fmla="*/ 4397335 h 4578213"/>
                <a:gd name="connsiteX2815" fmla="*/ 3051799 w 5456977"/>
                <a:gd name="connsiteY2815" fmla="*/ 4401137 h 4578213"/>
                <a:gd name="connsiteX2816" fmla="*/ 3047927 w 5456977"/>
                <a:gd name="connsiteY2816" fmla="*/ 4412593 h 4578213"/>
                <a:gd name="connsiteX2817" fmla="*/ 3050497 w 5456977"/>
                <a:gd name="connsiteY2817" fmla="*/ 4397948 h 4578213"/>
                <a:gd name="connsiteX2818" fmla="*/ 3057559 w 5456977"/>
                <a:gd name="connsiteY2818" fmla="*/ 4380345 h 4578213"/>
                <a:gd name="connsiteX2819" fmla="*/ 3059571 w 5456977"/>
                <a:gd name="connsiteY2819" fmla="*/ 4389340 h 4578213"/>
                <a:gd name="connsiteX2820" fmla="*/ 3057428 w 5456977"/>
                <a:gd name="connsiteY2820" fmla="*/ 4370718 h 4578213"/>
                <a:gd name="connsiteX2821" fmla="*/ 3053457 w 5456977"/>
                <a:gd name="connsiteY2821" fmla="*/ 4374956 h 4578213"/>
                <a:gd name="connsiteX2822" fmla="*/ 3046556 w 5456977"/>
                <a:gd name="connsiteY2822" fmla="*/ 4385976 h 4578213"/>
                <a:gd name="connsiteX2823" fmla="*/ 3047101 w 5456977"/>
                <a:gd name="connsiteY2823" fmla="*/ 4379749 h 4578213"/>
                <a:gd name="connsiteX2824" fmla="*/ 3048378 w 5456977"/>
                <a:gd name="connsiteY2824" fmla="*/ 4371826 h 4578213"/>
                <a:gd name="connsiteX2825" fmla="*/ 3032747 w 5456977"/>
                <a:gd name="connsiteY2825" fmla="*/ 4398113 h 4578213"/>
                <a:gd name="connsiteX2826" fmla="*/ 3017848 w 5456977"/>
                <a:gd name="connsiteY2826" fmla="*/ 4422702 h 4578213"/>
                <a:gd name="connsiteX2827" fmla="*/ 3016188 w 5456977"/>
                <a:gd name="connsiteY2827" fmla="*/ 4430271 h 4578213"/>
                <a:gd name="connsiteX2828" fmla="*/ 3015894 w 5456977"/>
                <a:gd name="connsiteY2828" fmla="*/ 4427226 h 4578213"/>
                <a:gd name="connsiteX2829" fmla="*/ 3027334 w 5456977"/>
                <a:gd name="connsiteY2829" fmla="*/ 4398239 h 4578213"/>
                <a:gd name="connsiteX2830" fmla="*/ 3031254 w 5456977"/>
                <a:gd name="connsiteY2830" fmla="*/ 4371780 h 4578213"/>
                <a:gd name="connsiteX2831" fmla="*/ 3000291 w 5456977"/>
                <a:gd name="connsiteY2831" fmla="*/ 4418690 h 4578213"/>
                <a:gd name="connsiteX2832" fmla="*/ 2976313 w 5456977"/>
                <a:gd name="connsiteY2832" fmla="*/ 4479209 h 4578213"/>
                <a:gd name="connsiteX2833" fmla="*/ 2974034 w 5456977"/>
                <a:gd name="connsiteY2833" fmla="*/ 4478283 h 4578213"/>
                <a:gd name="connsiteX2834" fmla="*/ 2970193 w 5456977"/>
                <a:gd name="connsiteY2834" fmla="*/ 4473529 h 4578213"/>
                <a:gd name="connsiteX2835" fmla="*/ 2994364 w 5456977"/>
                <a:gd name="connsiteY2835" fmla="*/ 4408836 h 4578213"/>
                <a:gd name="connsiteX2836" fmla="*/ 3023762 w 5456977"/>
                <a:gd name="connsiteY2836" fmla="*/ 4339485 h 4578213"/>
                <a:gd name="connsiteX2837" fmla="*/ 3016495 w 5456977"/>
                <a:gd name="connsiteY2837" fmla="*/ 4351356 h 4578213"/>
                <a:gd name="connsiteX2838" fmla="*/ 3009962 w 5456977"/>
                <a:gd name="connsiteY2838" fmla="*/ 4361529 h 4578213"/>
                <a:gd name="connsiteX2839" fmla="*/ 3016388 w 5456977"/>
                <a:gd name="connsiteY2839" fmla="*/ 4334227 h 4578213"/>
                <a:gd name="connsiteX2840" fmla="*/ 3030334 w 5456977"/>
                <a:gd name="connsiteY2840" fmla="*/ 4304398 h 4578213"/>
                <a:gd name="connsiteX2841" fmla="*/ 3035444 w 5456977"/>
                <a:gd name="connsiteY2841" fmla="*/ 4291319 h 4578213"/>
                <a:gd name="connsiteX2842" fmla="*/ 3044848 w 5456977"/>
                <a:gd name="connsiteY2842" fmla="*/ 4260840 h 4578213"/>
                <a:gd name="connsiteX2843" fmla="*/ 3027370 w 5456977"/>
                <a:gd name="connsiteY2843" fmla="*/ 4290164 h 4578213"/>
                <a:gd name="connsiteX2844" fmla="*/ 3014581 w 5456977"/>
                <a:gd name="connsiteY2844" fmla="*/ 4330967 h 4578213"/>
                <a:gd name="connsiteX2845" fmla="*/ 2974373 w 5456977"/>
                <a:gd name="connsiteY2845" fmla="*/ 4383161 h 4578213"/>
                <a:gd name="connsiteX2846" fmla="*/ 2942910 w 5456977"/>
                <a:gd name="connsiteY2846" fmla="*/ 4467227 h 4578213"/>
                <a:gd name="connsiteX2847" fmla="*/ 2940337 w 5456977"/>
                <a:gd name="connsiteY2847" fmla="*/ 4463256 h 4578213"/>
                <a:gd name="connsiteX2848" fmla="*/ 2937765 w 5456977"/>
                <a:gd name="connsiteY2848" fmla="*/ 4459285 h 4578213"/>
                <a:gd name="connsiteX2849" fmla="*/ 2930524 w 5456977"/>
                <a:gd name="connsiteY2849" fmla="*/ 4482268 h 4578213"/>
                <a:gd name="connsiteX2850" fmla="*/ 2925918 w 5456977"/>
                <a:gd name="connsiteY2850" fmla="*/ 4476806 h 4578213"/>
                <a:gd name="connsiteX2851" fmla="*/ 2953018 w 5456977"/>
                <a:gd name="connsiteY2851" fmla="*/ 4405324 h 4578213"/>
                <a:gd name="connsiteX2852" fmla="*/ 2985346 w 5456977"/>
                <a:gd name="connsiteY2852" fmla="*/ 4329189 h 4578213"/>
                <a:gd name="connsiteX2853" fmla="*/ 2986387 w 5456977"/>
                <a:gd name="connsiteY2853" fmla="*/ 4331739 h 4578213"/>
                <a:gd name="connsiteX2854" fmla="*/ 2987430 w 5456977"/>
                <a:gd name="connsiteY2854" fmla="*/ 4334290 h 4578213"/>
                <a:gd name="connsiteX2855" fmla="*/ 2991807 w 5456977"/>
                <a:gd name="connsiteY2855" fmla="*/ 4322907 h 4578213"/>
                <a:gd name="connsiteX2856" fmla="*/ 2993156 w 5456977"/>
                <a:gd name="connsiteY2856" fmla="*/ 4311091 h 4578213"/>
                <a:gd name="connsiteX2857" fmla="*/ 2993832 w 5456977"/>
                <a:gd name="connsiteY2857" fmla="*/ 4314490 h 4578213"/>
                <a:gd name="connsiteX2858" fmla="*/ 2992311 w 5456977"/>
                <a:gd name="connsiteY2858" fmla="*/ 4322980 h 4578213"/>
                <a:gd name="connsiteX2859" fmla="*/ 3001531 w 5456977"/>
                <a:gd name="connsiteY2859" fmla="*/ 4306585 h 4578213"/>
                <a:gd name="connsiteX2860" fmla="*/ 3000837 w 5456977"/>
                <a:gd name="connsiteY2860" fmla="*/ 4283368 h 4578213"/>
                <a:gd name="connsiteX2861" fmla="*/ 3016931 w 5456977"/>
                <a:gd name="connsiteY2861" fmla="*/ 4244840 h 4578213"/>
                <a:gd name="connsiteX2862" fmla="*/ 3017885 w 5456977"/>
                <a:gd name="connsiteY2862" fmla="*/ 4204145 h 4578213"/>
                <a:gd name="connsiteX2863" fmla="*/ 3024924 w 5456977"/>
                <a:gd name="connsiteY2863" fmla="*/ 4194043 h 4578213"/>
                <a:gd name="connsiteX2864" fmla="*/ 3026542 w 5456977"/>
                <a:gd name="connsiteY2864" fmla="*/ 4174160 h 4578213"/>
                <a:gd name="connsiteX2865" fmla="*/ 3030327 w 5456977"/>
                <a:gd name="connsiteY2865" fmla="*/ 4184008 h 4578213"/>
                <a:gd name="connsiteX2866" fmla="*/ 3031818 w 5456977"/>
                <a:gd name="connsiteY2866" fmla="*/ 4191726 h 4578213"/>
                <a:gd name="connsiteX2867" fmla="*/ 3032795 w 5456977"/>
                <a:gd name="connsiteY2867" fmla="*/ 4189466 h 4578213"/>
                <a:gd name="connsiteX2868" fmla="*/ 3033404 w 5456977"/>
                <a:gd name="connsiteY2868" fmla="*/ 4188051 h 4578213"/>
                <a:gd name="connsiteX2869" fmla="*/ 3032948 w 5456977"/>
                <a:gd name="connsiteY2869" fmla="*/ 4187065 h 4578213"/>
                <a:gd name="connsiteX2870" fmla="*/ 3033743 w 5456977"/>
                <a:gd name="connsiteY2870" fmla="*/ 4174580 h 4578213"/>
                <a:gd name="connsiteX2871" fmla="*/ 3047314 w 5456977"/>
                <a:gd name="connsiteY2871" fmla="*/ 4137201 h 4578213"/>
                <a:gd name="connsiteX2872" fmla="*/ 3065597 w 5456977"/>
                <a:gd name="connsiteY2872" fmla="*/ 4083674 h 4578213"/>
                <a:gd name="connsiteX2873" fmla="*/ 3046482 w 5456977"/>
                <a:gd name="connsiteY2873" fmla="*/ 4113065 h 4578213"/>
                <a:gd name="connsiteX2874" fmla="*/ 3025171 w 5456977"/>
                <a:gd name="connsiteY2874" fmla="*/ 4147544 h 4578213"/>
                <a:gd name="connsiteX2875" fmla="*/ 3025838 w 5456977"/>
                <a:gd name="connsiteY2875" fmla="*/ 4141035 h 4578213"/>
                <a:gd name="connsiteX2876" fmla="*/ 3027969 w 5456977"/>
                <a:gd name="connsiteY2876" fmla="*/ 4131131 h 4578213"/>
                <a:gd name="connsiteX2877" fmla="*/ 3010913 w 5456977"/>
                <a:gd name="connsiteY2877" fmla="*/ 4154512 h 4578213"/>
                <a:gd name="connsiteX2878" fmla="*/ 2998547 w 5456977"/>
                <a:gd name="connsiteY2878" fmla="*/ 4189370 h 4578213"/>
                <a:gd name="connsiteX2879" fmla="*/ 2993665 w 5456977"/>
                <a:gd name="connsiteY2879" fmla="*/ 4200682 h 4578213"/>
                <a:gd name="connsiteX2880" fmla="*/ 2996405 w 5456977"/>
                <a:gd name="connsiteY2880" fmla="*/ 4189365 h 4578213"/>
                <a:gd name="connsiteX2881" fmla="*/ 2998415 w 5456977"/>
                <a:gd name="connsiteY2881" fmla="*/ 4179746 h 4578213"/>
                <a:gd name="connsiteX2882" fmla="*/ 3000885 w 5456977"/>
                <a:gd name="connsiteY2882" fmla="*/ 4170611 h 4578213"/>
                <a:gd name="connsiteX2883" fmla="*/ 3001121 w 5456977"/>
                <a:gd name="connsiteY2883" fmla="*/ 4169894 h 4578213"/>
                <a:gd name="connsiteX2884" fmla="*/ 3001145 w 5456977"/>
                <a:gd name="connsiteY2884" fmla="*/ 4169652 h 4578213"/>
                <a:gd name="connsiteX2885" fmla="*/ 3002011 w 5456977"/>
                <a:gd name="connsiteY2885" fmla="*/ 4166449 h 4578213"/>
                <a:gd name="connsiteX2886" fmla="*/ 3007071 w 5456977"/>
                <a:gd name="connsiteY2886" fmla="*/ 4149759 h 4578213"/>
                <a:gd name="connsiteX2887" fmla="*/ 3008918 w 5456977"/>
                <a:gd name="connsiteY2887" fmla="*/ 4146721 h 4578213"/>
                <a:gd name="connsiteX2888" fmla="*/ 3013061 w 5456977"/>
                <a:gd name="connsiteY2888" fmla="*/ 4145812 h 4578213"/>
                <a:gd name="connsiteX2889" fmla="*/ 3019637 w 5456977"/>
                <a:gd name="connsiteY2889" fmla="*/ 4123030 h 4578213"/>
                <a:gd name="connsiteX2890" fmla="*/ 3028342 w 5456977"/>
                <a:gd name="connsiteY2890" fmla="*/ 4114601 h 4578213"/>
                <a:gd name="connsiteX2891" fmla="*/ 3041000 w 5456977"/>
                <a:gd name="connsiteY2891" fmla="*/ 4097319 h 4578213"/>
                <a:gd name="connsiteX2892" fmla="*/ 3052886 w 5456977"/>
                <a:gd name="connsiteY2892" fmla="*/ 4075048 h 4578213"/>
                <a:gd name="connsiteX2893" fmla="*/ 3065544 w 5456977"/>
                <a:gd name="connsiteY2893" fmla="*/ 4057767 h 4578213"/>
                <a:gd name="connsiteX2894" fmla="*/ 3080879 w 5456977"/>
                <a:gd name="connsiteY2894" fmla="*/ 4024744 h 4578213"/>
                <a:gd name="connsiteX2895" fmla="*/ 3094307 w 5456977"/>
                <a:gd name="connsiteY2895" fmla="*/ 4012453 h 4578213"/>
                <a:gd name="connsiteX2896" fmla="*/ 3129601 w 5456977"/>
                <a:gd name="connsiteY2896" fmla="*/ 3976348 h 4578213"/>
                <a:gd name="connsiteX2897" fmla="*/ 3154915 w 5456977"/>
                <a:gd name="connsiteY2897" fmla="*/ 3941785 h 4578213"/>
                <a:gd name="connsiteX2898" fmla="*/ 3172562 w 5456977"/>
                <a:gd name="connsiteY2898" fmla="*/ 3923733 h 4578213"/>
                <a:gd name="connsiteX2899" fmla="*/ 3180230 w 5456977"/>
                <a:gd name="connsiteY2899" fmla="*/ 3907222 h 4578213"/>
                <a:gd name="connsiteX2900" fmla="*/ 3217431 w 5456977"/>
                <a:gd name="connsiteY2900" fmla="*/ 3850388 h 4578213"/>
                <a:gd name="connsiteX2901" fmla="*/ 3249643 w 5456977"/>
                <a:gd name="connsiteY2901" fmla="*/ 3794324 h 4578213"/>
                <a:gd name="connsiteX2902" fmla="*/ 3246939 w 5456977"/>
                <a:gd name="connsiteY2902" fmla="*/ 3765791 h 4578213"/>
                <a:gd name="connsiteX2903" fmla="*/ 3230537 w 5456977"/>
                <a:gd name="connsiteY2903" fmla="*/ 3725751 h 4578213"/>
                <a:gd name="connsiteX2904" fmla="*/ 3280164 w 5456977"/>
                <a:gd name="connsiteY2904" fmla="*/ 3694244 h 4578213"/>
                <a:gd name="connsiteX2905" fmla="*/ 3321206 w 5456977"/>
                <a:gd name="connsiteY2905" fmla="*/ 3640223 h 4578213"/>
                <a:gd name="connsiteX2906" fmla="*/ 3354959 w 5456977"/>
                <a:gd name="connsiteY2906" fmla="*/ 3594138 h 4578213"/>
                <a:gd name="connsiteX2907" fmla="*/ 3385223 w 5456977"/>
                <a:gd name="connsiteY2907" fmla="*/ 3492396 h 4578213"/>
                <a:gd name="connsiteX2908" fmla="*/ 3437408 w 5456977"/>
                <a:gd name="connsiteY2908" fmla="*/ 3455384 h 4578213"/>
                <a:gd name="connsiteX2909" fmla="*/ 3467495 w 5456977"/>
                <a:gd name="connsiteY2909" fmla="*/ 3484797 h 4578213"/>
                <a:gd name="connsiteX2910" fmla="*/ 3469401 w 5456977"/>
                <a:gd name="connsiteY2910" fmla="*/ 3464067 h 4578213"/>
                <a:gd name="connsiteX2911" fmla="*/ 3482059 w 5456977"/>
                <a:gd name="connsiteY2911" fmla="*/ 3446785 h 4578213"/>
                <a:gd name="connsiteX2912" fmla="*/ 3489726 w 5456977"/>
                <a:gd name="connsiteY2912" fmla="*/ 3430275 h 4578213"/>
                <a:gd name="connsiteX2913" fmla="*/ 3459639 w 5456977"/>
                <a:gd name="connsiteY2913" fmla="*/ 3400863 h 4578213"/>
                <a:gd name="connsiteX2914" fmla="*/ 3462181 w 5456977"/>
                <a:gd name="connsiteY2914" fmla="*/ 3373223 h 4578213"/>
                <a:gd name="connsiteX2915" fmla="*/ 3496949 w 5456977"/>
                <a:gd name="connsiteY2915" fmla="*/ 3311655 h 4578213"/>
                <a:gd name="connsiteX2916" fmla="*/ 3504616 w 5456977"/>
                <a:gd name="connsiteY2916" fmla="*/ 3295145 h 4578213"/>
                <a:gd name="connsiteX2917" fmla="*/ 3505752 w 5456977"/>
                <a:gd name="connsiteY2917" fmla="*/ 3269424 h 4578213"/>
                <a:gd name="connsiteX2918" fmla="*/ 3508429 w 5456977"/>
                <a:gd name="connsiteY2918" fmla="*/ 3253685 h 4578213"/>
                <a:gd name="connsiteX2919" fmla="*/ 3510337 w 5456977"/>
                <a:gd name="connsiteY2919" fmla="*/ 3232955 h 4578213"/>
                <a:gd name="connsiteX2920" fmla="*/ 3513014 w 5456977"/>
                <a:gd name="connsiteY2920" fmla="*/ 3217215 h 4578213"/>
                <a:gd name="connsiteX2921" fmla="*/ 3514151 w 5456977"/>
                <a:gd name="connsiteY2921" fmla="*/ 3191495 h 4578213"/>
                <a:gd name="connsiteX2922" fmla="*/ 3519506 w 5456977"/>
                <a:gd name="connsiteY2922" fmla="*/ 3160014 h 4578213"/>
                <a:gd name="connsiteX2923" fmla="*/ 3532163 w 5456977"/>
                <a:gd name="connsiteY2923" fmla="*/ 3142733 h 4578213"/>
                <a:gd name="connsiteX2924" fmla="*/ 3539830 w 5456977"/>
                <a:gd name="connsiteY2924" fmla="*/ 3126222 h 4578213"/>
                <a:gd name="connsiteX2925" fmla="*/ 3577802 w 5456977"/>
                <a:gd name="connsiteY2925" fmla="*/ 3074377 h 4578213"/>
                <a:gd name="connsiteX2926" fmla="*/ 3593138 w 5456977"/>
                <a:gd name="connsiteY2926" fmla="*/ 3041356 h 4578213"/>
                <a:gd name="connsiteX2927" fmla="*/ 3605794 w 5456977"/>
                <a:gd name="connsiteY2927" fmla="*/ 3024074 h 4578213"/>
                <a:gd name="connsiteX2928" fmla="*/ 3617682 w 5456977"/>
                <a:gd name="connsiteY2928" fmla="*/ 3001803 h 4578213"/>
                <a:gd name="connsiteX2929" fmla="*/ 3625349 w 5456977"/>
                <a:gd name="connsiteY2929" fmla="*/ 2985291 h 4578213"/>
                <a:gd name="connsiteX2930" fmla="*/ 3638006 w 5456977"/>
                <a:gd name="connsiteY2930" fmla="*/ 2968010 h 4578213"/>
                <a:gd name="connsiteX2931" fmla="*/ 3656790 w 5456977"/>
                <a:gd name="connsiteY2931" fmla="*/ 2924237 h 4578213"/>
                <a:gd name="connsiteX2932" fmla="*/ 3669447 w 5456977"/>
                <a:gd name="connsiteY2932" fmla="*/ 2906956 h 4578213"/>
                <a:gd name="connsiteX2933" fmla="*/ 3677115 w 5456977"/>
                <a:gd name="connsiteY2933" fmla="*/ 2890445 h 4578213"/>
                <a:gd name="connsiteX2934" fmla="*/ 3698210 w 5456977"/>
                <a:gd name="connsiteY2934" fmla="*/ 2861643 h 4578213"/>
                <a:gd name="connsiteX2935" fmla="*/ 3713544 w 5456977"/>
                <a:gd name="connsiteY2935" fmla="*/ 2828621 h 4578213"/>
                <a:gd name="connsiteX2936" fmla="*/ 3726202 w 5456977"/>
                <a:gd name="connsiteY2936" fmla="*/ 2811339 h 4578213"/>
                <a:gd name="connsiteX2937" fmla="*/ 3745756 w 5456977"/>
                <a:gd name="connsiteY2937" fmla="*/ 2772557 h 4578213"/>
                <a:gd name="connsiteX2938" fmla="*/ 3757643 w 5456977"/>
                <a:gd name="connsiteY2938" fmla="*/ 2750286 h 4578213"/>
                <a:gd name="connsiteX2939" fmla="*/ 3775290 w 5456977"/>
                <a:gd name="connsiteY2939" fmla="*/ 2732233 h 4578213"/>
                <a:gd name="connsiteX2940" fmla="*/ 3782957 w 5456977"/>
                <a:gd name="connsiteY2940" fmla="*/ 2715723 h 4578213"/>
                <a:gd name="connsiteX2941" fmla="*/ 3830138 w 5456977"/>
                <a:gd name="connsiteY2941" fmla="*/ 2657347 h 4578213"/>
                <a:gd name="connsiteX2942" fmla="*/ 3859672 w 5456977"/>
                <a:gd name="connsiteY2942" fmla="*/ 2617023 h 4578213"/>
                <a:gd name="connsiteX2943" fmla="*/ 3882309 w 5456977"/>
                <a:gd name="connsiteY2943" fmla="*/ 2598199 h 4578213"/>
                <a:gd name="connsiteX2944" fmla="*/ 3909936 w 5456977"/>
                <a:gd name="connsiteY2944" fmla="*/ 2578606 h 4578213"/>
                <a:gd name="connsiteX2945" fmla="*/ 3922593 w 5456977"/>
                <a:gd name="connsiteY2945" fmla="*/ 2561324 h 4578213"/>
                <a:gd name="connsiteX2946" fmla="*/ 3955210 w 5456977"/>
                <a:gd name="connsiteY2946" fmla="*/ 2540960 h 4578213"/>
                <a:gd name="connsiteX2947" fmla="*/ 3981294 w 5456977"/>
                <a:gd name="connsiteY2947" fmla="*/ 2511386 h 4578213"/>
                <a:gd name="connsiteX2948" fmla="*/ 3999713 w 5456977"/>
                <a:gd name="connsiteY2948" fmla="*/ 2498324 h 4578213"/>
                <a:gd name="connsiteX2949" fmla="*/ 4026568 w 5456977"/>
                <a:gd name="connsiteY2949" fmla="*/ 2473740 h 4578213"/>
                <a:gd name="connsiteX2950" fmla="*/ 4056103 w 5456977"/>
                <a:gd name="connsiteY2950" fmla="*/ 2433417 h 4578213"/>
                <a:gd name="connsiteX2951" fmla="*/ 4101376 w 5456977"/>
                <a:gd name="connsiteY2951" fmla="*/ 2395771 h 4578213"/>
                <a:gd name="connsiteX2952" fmla="*/ 4142431 w 5456977"/>
                <a:gd name="connsiteY2952" fmla="*/ 2363885 h 4578213"/>
                <a:gd name="connsiteX2953" fmla="*/ 4165068 w 5456977"/>
                <a:gd name="connsiteY2953" fmla="*/ 2345062 h 4578213"/>
                <a:gd name="connsiteX2954" fmla="*/ 4183486 w 5456977"/>
                <a:gd name="connsiteY2954" fmla="*/ 2332000 h 4578213"/>
                <a:gd name="connsiteX2955" fmla="*/ 4228760 w 5456977"/>
                <a:gd name="connsiteY2955" fmla="*/ 2294354 h 4578213"/>
                <a:gd name="connsiteX2956" fmla="*/ 4251397 w 5456977"/>
                <a:gd name="connsiteY2956" fmla="*/ 2275531 h 4578213"/>
                <a:gd name="connsiteX2957" fmla="*/ 4269044 w 5456977"/>
                <a:gd name="connsiteY2957" fmla="*/ 2257478 h 4578213"/>
                <a:gd name="connsiteX2958" fmla="*/ 4297441 w 5456977"/>
                <a:gd name="connsiteY2958" fmla="*/ 2242875 h 4578213"/>
                <a:gd name="connsiteX2959" fmla="*/ 4336954 w 5456977"/>
                <a:gd name="connsiteY2959" fmla="*/ 2201009 h 4578213"/>
                <a:gd name="connsiteX2960" fmla="*/ 4399105 w 5456977"/>
                <a:gd name="connsiteY2960" fmla="*/ 2140321 h 4578213"/>
                <a:gd name="connsiteX2961" fmla="*/ 4422512 w 5456977"/>
                <a:gd name="connsiteY2961" fmla="*/ 2126488 h 4578213"/>
                <a:gd name="connsiteX2962" fmla="*/ 4455129 w 5456977"/>
                <a:gd name="connsiteY2962" fmla="*/ 2106124 h 4578213"/>
                <a:gd name="connsiteX2963" fmla="*/ 4491964 w 5456977"/>
                <a:gd name="connsiteY2963" fmla="*/ 2079999 h 4578213"/>
                <a:gd name="connsiteX2964" fmla="*/ 4543770 w 5456977"/>
                <a:gd name="connsiteY2964" fmla="*/ 2051562 h 4578213"/>
                <a:gd name="connsiteX2965" fmla="*/ 4566407 w 5456977"/>
                <a:gd name="connsiteY2965" fmla="*/ 2032739 h 4578213"/>
                <a:gd name="connsiteX2966" fmla="*/ 4648150 w 5456977"/>
                <a:gd name="connsiteY2966" fmla="*/ 1999677 h 4578213"/>
                <a:gd name="connsiteX2967" fmla="*/ 4667339 w 5456977"/>
                <a:gd name="connsiteY2967" fmla="*/ 1991605 h 4578213"/>
                <a:gd name="connsiteX2968" fmla="*/ 4699956 w 5456977"/>
                <a:gd name="connsiteY2968" fmla="*/ 1971241 h 4578213"/>
                <a:gd name="connsiteX2969" fmla="*/ 4758292 w 5456977"/>
                <a:gd name="connsiteY2969" fmla="*/ 1952012 h 4578213"/>
                <a:gd name="connsiteX2970" fmla="*/ 4772491 w 5456977"/>
                <a:gd name="connsiteY2970" fmla="*/ 1944710 h 4578213"/>
                <a:gd name="connsiteX2971" fmla="*/ 4785919 w 5456977"/>
                <a:gd name="connsiteY2971" fmla="*/ 1932418 h 4578213"/>
                <a:gd name="connsiteX2972" fmla="*/ 4805107 w 5456977"/>
                <a:gd name="connsiteY2972" fmla="*/ 1924346 h 4578213"/>
                <a:gd name="connsiteX2973" fmla="*/ 4831963 w 5456977"/>
                <a:gd name="connsiteY2973" fmla="*/ 1899762 h 4578213"/>
                <a:gd name="connsiteX2974" fmla="*/ 4846162 w 5456977"/>
                <a:gd name="connsiteY2974" fmla="*/ 1892460 h 4578213"/>
                <a:gd name="connsiteX2975" fmla="*/ 4907947 w 5456977"/>
                <a:gd name="connsiteY2975" fmla="*/ 1862482 h 4578213"/>
                <a:gd name="connsiteX2976" fmla="*/ 4935573 w 5456977"/>
                <a:gd name="connsiteY2976" fmla="*/ 1842888 h 4578213"/>
                <a:gd name="connsiteX2977" fmla="*/ 4959751 w 5456977"/>
                <a:gd name="connsiteY2977" fmla="*/ 1834045 h 4578213"/>
                <a:gd name="connsiteX2978" fmla="*/ 4978940 w 5456977"/>
                <a:gd name="connsiteY2978" fmla="*/ 1825972 h 4578213"/>
                <a:gd name="connsiteX2979" fmla="*/ 4997357 w 5456977"/>
                <a:gd name="connsiteY2979" fmla="*/ 1812909 h 4578213"/>
                <a:gd name="connsiteX2980" fmla="*/ 5016546 w 5456977"/>
                <a:gd name="connsiteY2980" fmla="*/ 1804837 h 4578213"/>
                <a:gd name="connsiteX2981" fmla="*/ 5030745 w 5456977"/>
                <a:gd name="connsiteY2981" fmla="*/ 1797535 h 4578213"/>
                <a:gd name="connsiteX2982" fmla="*/ 5079102 w 5456977"/>
                <a:gd name="connsiteY2982" fmla="*/ 1779849 h 4578213"/>
                <a:gd name="connsiteX2983" fmla="*/ 5093301 w 5456977"/>
                <a:gd name="connsiteY2983" fmla="*/ 1772546 h 4578213"/>
                <a:gd name="connsiteX2984" fmla="*/ 5112489 w 5456977"/>
                <a:gd name="connsiteY2984" fmla="*/ 1764473 h 4578213"/>
                <a:gd name="connsiteX2985" fmla="*/ 5140887 w 5456977"/>
                <a:gd name="connsiteY2985" fmla="*/ 1749869 h 4578213"/>
                <a:gd name="connsiteX2986" fmla="*/ 5157579 w 5456977"/>
                <a:gd name="connsiteY2986" fmla="*/ 1742868 h 4578213"/>
                <a:gd name="connsiteX2987" fmla="*/ 5162053 w 5456977"/>
                <a:gd name="connsiteY2987" fmla="*/ 1741011 h 4578213"/>
                <a:gd name="connsiteX2988" fmla="*/ 5162113 w 5456977"/>
                <a:gd name="connsiteY2988" fmla="*/ 1740991 h 4578213"/>
                <a:gd name="connsiteX2989" fmla="*/ 5164675 w 5456977"/>
                <a:gd name="connsiteY2989" fmla="*/ 1739923 h 4578213"/>
                <a:gd name="connsiteX2990" fmla="*/ 5162053 w 5456977"/>
                <a:gd name="connsiteY2990" fmla="*/ 1741011 h 4578213"/>
                <a:gd name="connsiteX2991" fmla="*/ 5157287 w 5456977"/>
                <a:gd name="connsiteY2991" fmla="*/ 1742654 h 4578213"/>
                <a:gd name="connsiteX2992" fmla="*/ 5174274 w 5456977"/>
                <a:gd name="connsiteY2992" fmla="*/ 1734495 h 4578213"/>
                <a:gd name="connsiteX2993" fmla="*/ 5193462 w 5456977"/>
                <a:gd name="connsiteY2993" fmla="*/ 1726423 h 4578213"/>
                <a:gd name="connsiteX2994" fmla="*/ 5294905 w 5456977"/>
                <a:gd name="connsiteY2994" fmla="*/ 1708831 h 4578213"/>
                <a:gd name="connsiteX2995" fmla="*/ 5298856 w 5456977"/>
                <a:gd name="connsiteY2995" fmla="*/ 1709270 h 4578213"/>
                <a:gd name="connsiteX2996" fmla="*/ 5311828 w 5456977"/>
                <a:gd name="connsiteY2996" fmla="*/ 1716248 h 4578213"/>
                <a:gd name="connsiteX2997" fmla="*/ 5315972 w 5456977"/>
                <a:gd name="connsiteY2997" fmla="*/ 1715479 h 4578213"/>
                <a:gd name="connsiteX2998" fmla="*/ 5304560 w 5456977"/>
                <a:gd name="connsiteY2998" fmla="*/ 1719041 h 4578213"/>
                <a:gd name="connsiteX2999" fmla="*/ 5290137 w 5456977"/>
                <a:gd name="connsiteY2999" fmla="*/ 1714497 h 4578213"/>
                <a:gd name="connsiteX3000" fmla="*/ 5293659 w 5456977"/>
                <a:gd name="connsiteY3000" fmla="*/ 1711678 h 4578213"/>
                <a:gd name="connsiteX3001" fmla="*/ 5293828 w 5456977"/>
                <a:gd name="connsiteY3001" fmla="*/ 1709752 h 4578213"/>
                <a:gd name="connsiteX3002" fmla="*/ 5294640 w 5456977"/>
                <a:gd name="connsiteY3002" fmla="*/ 1710908 h 4578213"/>
                <a:gd name="connsiteX3003" fmla="*/ 5333007 w 5456977"/>
                <a:gd name="connsiteY3003" fmla="*/ 1650243 h 4578213"/>
                <a:gd name="connsiteX3004" fmla="*/ 5347721 w 5456977"/>
                <a:gd name="connsiteY3004" fmla="*/ 1651844 h 4578213"/>
                <a:gd name="connsiteX3005" fmla="*/ 5337569 w 5456977"/>
                <a:gd name="connsiteY3005" fmla="*/ 1658059 h 4578213"/>
                <a:gd name="connsiteX3006" fmla="*/ 5322855 w 5456977"/>
                <a:gd name="connsiteY3006" fmla="*/ 1656458 h 4578213"/>
                <a:gd name="connsiteX3007" fmla="*/ 5333007 w 5456977"/>
                <a:gd name="connsiteY3007" fmla="*/ 1650243 h 4578213"/>
                <a:gd name="connsiteX3008" fmla="*/ 5331594 w 5456977"/>
                <a:gd name="connsiteY3008" fmla="*/ 1615859 h 4578213"/>
                <a:gd name="connsiteX3009" fmla="*/ 5339833 w 5456977"/>
                <a:gd name="connsiteY3009" fmla="*/ 1618662 h 4578213"/>
                <a:gd name="connsiteX3010" fmla="*/ 5331908 w 5456977"/>
                <a:gd name="connsiteY3010" fmla="*/ 1622298 h 4578213"/>
                <a:gd name="connsiteX3011" fmla="*/ 5328858 w 5456977"/>
                <a:gd name="connsiteY3011" fmla="*/ 1624757 h 4578213"/>
                <a:gd name="connsiteX3012" fmla="*/ 5323255 w 5456977"/>
                <a:gd name="connsiteY3012" fmla="*/ 1621737 h 4578213"/>
                <a:gd name="connsiteX3013" fmla="*/ 5331594 w 5456977"/>
                <a:gd name="connsiteY3013" fmla="*/ 1615859 h 4578213"/>
                <a:gd name="connsiteX3014" fmla="*/ 5017811 w 5456977"/>
                <a:gd name="connsiteY3014" fmla="*/ 1613163 h 4578213"/>
                <a:gd name="connsiteX3015" fmla="*/ 5004171 w 5456977"/>
                <a:gd name="connsiteY3015" fmla="*/ 1615092 h 4578213"/>
                <a:gd name="connsiteX3016" fmla="*/ 4993950 w 5456977"/>
                <a:gd name="connsiteY3016" fmla="*/ 1616995 h 4578213"/>
                <a:gd name="connsiteX3017" fmla="*/ 4990998 w 5456977"/>
                <a:gd name="connsiteY3017" fmla="*/ 1617795 h 4578213"/>
                <a:gd name="connsiteX3018" fmla="*/ 4949917 w 5456977"/>
                <a:gd name="connsiteY3018" fmla="*/ 1617410 h 4578213"/>
                <a:gd name="connsiteX3019" fmla="*/ 4941671 w 5456977"/>
                <a:gd name="connsiteY3019" fmla="*/ 1619645 h 4578213"/>
                <a:gd name="connsiteX3020" fmla="*/ 4933272 w 5456977"/>
                <a:gd name="connsiteY3020" fmla="*/ 1624579 h 4578213"/>
                <a:gd name="connsiteX3021" fmla="*/ 4916934 w 5456977"/>
                <a:gd name="connsiteY3021" fmla="*/ 1626353 h 4578213"/>
                <a:gd name="connsiteX3022" fmla="*/ 4868074 w 5456977"/>
                <a:gd name="connsiteY3022" fmla="*/ 1628979 h 4578213"/>
                <a:gd name="connsiteX3023" fmla="*/ 4843337 w 5456977"/>
                <a:gd name="connsiteY3023" fmla="*/ 1635687 h 4578213"/>
                <a:gd name="connsiteX3024" fmla="*/ 4802724 w 5456977"/>
                <a:gd name="connsiteY3024" fmla="*/ 1636077 h 4578213"/>
                <a:gd name="connsiteX3025" fmla="*/ 4783688 w 5456977"/>
                <a:gd name="connsiteY3025" fmla="*/ 1637698 h 4578213"/>
                <a:gd name="connsiteX3026" fmla="*/ 4749545 w 5456977"/>
                <a:gd name="connsiteY3026" fmla="*/ 1640193 h 4578213"/>
                <a:gd name="connsiteX3027" fmla="*/ 4734675 w 5456977"/>
                <a:gd name="connsiteY3027" fmla="*/ 1643021 h 4578213"/>
                <a:gd name="connsiteX3028" fmla="*/ 4707087 w 5456977"/>
                <a:gd name="connsiteY3028" fmla="*/ 1652272 h 4578213"/>
                <a:gd name="connsiteX3029" fmla="*/ 4698841 w 5456977"/>
                <a:gd name="connsiteY3029" fmla="*/ 1654508 h 4578213"/>
                <a:gd name="connsiteX3030" fmla="*/ 4687745 w 5456977"/>
                <a:gd name="connsiteY3030" fmla="*/ 1659287 h 4578213"/>
                <a:gd name="connsiteX3031" fmla="*/ 4679499 w 5456977"/>
                <a:gd name="connsiteY3031" fmla="*/ 1661523 h 4578213"/>
                <a:gd name="connsiteX3032" fmla="*/ 4662699 w 5456977"/>
                <a:gd name="connsiteY3032" fmla="*/ 1671389 h 4578213"/>
                <a:gd name="connsiteX3033" fmla="*/ 4629563 w 5456977"/>
                <a:gd name="connsiteY3033" fmla="*/ 1683030 h 4578213"/>
                <a:gd name="connsiteX3034" fmla="*/ 4607369 w 5456977"/>
                <a:gd name="connsiteY3034" fmla="*/ 1692589 h 4578213"/>
                <a:gd name="connsiteX3035" fmla="*/ 4579934 w 5456977"/>
                <a:gd name="connsiteY3035" fmla="*/ 1699143 h 4578213"/>
                <a:gd name="connsiteX3036" fmla="*/ 4560438 w 5456977"/>
                <a:gd name="connsiteY3036" fmla="*/ 1708855 h 4578213"/>
                <a:gd name="connsiteX3037" fmla="*/ 4540941 w 5456977"/>
                <a:gd name="connsiteY3037" fmla="*/ 1718568 h 4578213"/>
                <a:gd name="connsiteX3038" fmla="*/ 4532696 w 5456977"/>
                <a:gd name="connsiteY3038" fmla="*/ 1720804 h 4578213"/>
                <a:gd name="connsiteX3039" fmla="*/ 4518748 w 5456977"/>
                <a:gd name="connsiteY3039" fmla="*/ 1728126 h 4578213"/>
                <a:gd name="connsiteX3040" fmla="*/ 4499559 w 5456977"/>
                <a:gd name="connsiteY3040" fmla="*/ 1732445 h 4578213"/>
                <a:gd name="connsiteX3041" fmla="*/ 4474822 w 5456977"/>
                <a:gd name="connsiteY3041" fmla="*/ 1739152 h 4578213"/>
                <a:gd name="connsiteX3042" fmla="*/ 4449622 w 5456977"/>
                <a:gd name="connsiteY3042" fmla="*/ 1753952 h 4578213"/>
                <a:gd name="connsiteX3043" fmla="*/ 4429819 w 5456977"/>
                <a:gd name="connsiteY3043" fmla="*/ 1769059 h 4578213"/>
                <a:gd name="connsiteX3044" fmla="*/ 4415717 w 5456977"/>
                <a:gd name="connsiteY3044" fmla="*/ 1779079 h 4578213"/>
                <a:gd name="connsiteX3045" fmla="*/ 4407471 w 5456977"/>
                <a:gd name="connsiteY3045" fmla="*/ 1781315 h 4578213"/>
                <a:gd name="connsiteX3046" fmla="*/ 4379575 w 5456977"/>
                <a:gd name="connsiteY3046" fmla="*/ 1795961 h 4578213"/>
                <a:gd name="connsiteX3047" fmla="*/ 4354530 w 5456977"/>
                <a:gd name="connsiteY3047" fmla="*/ 1808063 h 4578213"/>
                <a:gd name="connsiteX3048" fmla="*/ 4329331 w 5456977"/>
                <a:gd name="connsiteY3048" fmla="*/ 1822862 h 4578213"/>
                <a:gd name="connsiteX3049" fmla="*/ 4318081 w 5456977"/>
                <a:gd name="connsiteY3049" fmla="*/ 1830339 h 4578213"/>
                <a:gd name="connsiteX3050" fmla="*/ 4301281 w 5456977"/>
                <a:gd name="connsiteY3050" fmla="*/ 1840206 h 4578213"/>
                <a:gd name="connsiteX3051" fmla="*/ 4273232 w 5456977"/>
                <a:gd name="connsiteY3051" fmla="*/ 1857549 h 4578213"/>
                <a:gd name="connsiteX3052" fmla="*/ 4245489 w 5456977"/>
                <a:gd name="connsiteY3052" fmla="*/ 1869497 h 4578213"/>
                <a:gd name="connsiteX3053" fmla="*/ 4234085 w 5456977"/>
                <a:gd name="connsiteY3053" fmla="*/ 1879670 h 4578213"/>
                <a:gd name="connsiteX3054" fmla="*/ 4220137 w 5456977"/>
                <a:gd name="connsiteY3054" fmla="*/ 1886994 h 4578213"/>
                <a:gd name="connsiteX3055" fmla="*/ 4197790 w 5456977"/>
                <a:gd name="connsiteY3055" fmla="*/ 1899250 h 4578213"/>
                <a:gd name="connsiteX3056" fmla="*/ 4183688 w 5456977"/>
                <a:gd name="connsiteY3056" fmla="*/ 1909270 h 4578213"/>
                <a:gd name="connsiteX3057" fmla="*/ 4172591 w 5456977"/>
                <a:gd name="connsiteY3057" fmla="*/ 1914049 h 4578213"/>
                <a:gd name="connsiteX3058" fmla="*/ 4150244 w 5456977"/>
                <a:gd name="connsiteY3058" fmla="*/ 1926305 h 4578213"/>
                <a:gd name="connsiteX3059" fmla="*/ 4124891 w 5456977"/>
                <a:gd name="connsiteY3059" fmla="*/ 1943803 h 4578213"/>
                <a:gd name="connsiteX3060" fmla="*/ 4099692 w 5456977"/>
                <a:gd name="connsiteY3060" fmla="*/ 1958602 h 4578213"/>
                <a:gd name="connsiteX3061" fmla="*/ 4088441 w 5456977"/>
                <a:gd name="connsiteY3061" fmla="*/ 1966078 h 4578213"/>
                <a:gd name="connsiteX3062" fmla="*/ 4082585 w 5456977"/>
                <a:gd name="connsiteY3062" fmla="*/ 1973863 h 4578213"/>
                <a:gd name="connsiteX3063" fmla="*/ 4071180 w 5456977"/>
                <a:gd name="connsiteY3063" fmla="*/ 1984037 h 4578213"/>
                <a:gd name="connsiteX3064" fmla="*/ 4062473 w 5456977"/>
                <a:gd name="connsiteY3064" fmla="*/ 1994365 h 4578213"/>
                <a:gd name="connsiteX3065" fmla="*/ 4053920 w 5456977"/>
                <a:gd name="connsiteY3065" fmla="*/ 2001995 h 4578213"/>
                <a:gd name="connsiteX3066" fmla="*/ 4042207 w 5456977"/>
                <a:gd name="connsiteY3066" fmla="*/ 2017564 h 4578213"/>
                <a:gd name="connsiteX3067" fmla="*/ 4019552 w 5456977"/>
                <a:gd name="connsiteY3067" fmla="*/ 2035214 h 4578213"/>
                <a:gd name="connsiteX3068" fmla="*/ 4002599 w 5456977"/>
                <a:gd name="connsiteY3068" fmla="*/ 2047778 h 4578213"/>
                <a:gd name="connsiteX3069" fmla="*/ 3996590 w 5456977"/>
                <a:gd name="connsiteY3069" fmla="*/ 2058260 h 4578213"/>
                <a:gd name="connsiteX3070" fmla="*/ 3988036 w 5456977"/>
                <a:gd name="connsiteY3070" fmla="*/ 2065890 h 4578213"/>
                <a:gd name="connsiteX3071" fmla="*/ 3973627 w 5456977"/>
                <a:gd name="connsiteY3071" fmla="*/ 2081305 h 4578213"/>
                <a:gd name="connsiteX3072" fmla="*/ 3961761 w 5456977"/>
                <a:gd name="connsiteY3072" fmla="*/ 2099571 h 4578213"/>
                <a:gd name="connsiteX3073" fmla="*/ 3949741 w 5456977"/>
                <a:gd name="connsiteY3073" fmla="*/ 2120534 h 4578213"/>
                <a:gd name="connsiteX3074" fmla="*/ 3929630 w 5456977"/>
                <a:gd name="connsiteY3074" fmla="*/ 2141036 h 4578213"/>
                <a:gd name="connsiteX3075" fmla="*/ 3918224 w 5456977"/>
                <a:gd name="connsiteY3075" fmla="*/ 2151210 h 4578213"/>
                <a:gd name="connsiteX3076" fmla="*/ 3909363 w 5456977"/>
                <a:gd name="connsiteY3076" fmla="*/ 2164234 h 4578213"/>
                <a:gd name="connsiteX3077" fmla="*/ 3895262 w 5456977"/>
                <a:gd name="connsiteY3077" fmla="*/ 2174255 h 4578213"/>
                <a:gd name="connsiteX3078" fmla="*/ 3880852 w 5456977"/>
                <a:gd name="connsiteY3078" fmla="*/ 2189670 h 4578213"/>
                <a:gd name="connsiteX3079" fmla="*/ 3860587 w 5456977"/>
                <a:gd name="connsiteY3079" fmla="*/ 2212870 h 4578213"/>
                <a:gd name="connsiteX3080" fmla="*/ 3845870 w 5456977"/>
                <a:gd name="connsiteY3080" fmla="*/ 2233678 h 4578213"/>
                <a:gd name="connsiteX3081" fmla="*/ 3834465 w 5456977"/>
                <a:gd name="connsiteY3081" fmla="*/ 2243853 h 4578213"/>
                <a:gd name="connsiteX3082" fmla="*/ 3825604 w 5456977"/>
                <a:gd name="connsiteY3082" fmla="*/ 2256878 h 4578213"/>
                <a:gd name="connsiteX3083" fmla="*/ 3817050 w 5456977"/>
                <a:gd name="connsiteY3083" fmla="*/ 2264509 h 4578213"/>
                <a:gd name="connsiteX3084" fmla="*/ 3808344 w 5456977"/>
                <a:gd name="connsiteY3084" fmla="*/ 2274836 h 4578213"/>
                <a:gd name="connsiteX3085" fmla="*/ 3796631 w 5456977"/>
                <a:gd name="connsiteY3085" fmla="*/ 2290405 h 4578213"/>
                <a:gd name="connsiteX3086" fmla="*/ 3790622 w 5456977"/>
                <a:gd name="connsiteY3086" fmla="*/ 2300886 h 4578213"/>
                <a:gd name="connsiteX3087" fmla="*/ 3782222 w 5456977"/>
                <a:gd name="connsiteY3087" fmla="*/ 2305820 h 4578213"/>
                <a:gd name="connsiteX3088" fmla="*/ 3770510 w 5456977"/>
                <a:gd name="connsiteY3088" fmla="*/ 2321389 h 4578213"/>
                <a:gd name="connsiteX3089" fmla="*/ 3755946 w 5456977"/>
                <a:gd name="connsiteY3089" fmla="*/ 2339501 h 4578213"/>
                <a:gd name="connsiteX3090" fmla="*/ 3744080 w 5456977"/>
                <a:gd name="connsiteY3090" fmla="*/ 2357767 h 4578213"/>
                <a:gd name="connsiteX3091" fmla="*/ 3726973 w 5456977"/>
                <a:gd name="connsiteY3091" fmla="*/ 2373027 h 4578213"/>
                <a:gd name="connsiteX3092" fmla="*/ 3703857 w 5456977"/>
                <a:gd name="connsiteY3092" fmla="*/ 2398770 h 4578213"/>
                <a:gd name="connsiteX3093" fmla="*/ 3683899 w 5456977"/>
                <a:gd name="connsiteY3093" fmla="*/ 2416575 h 4578213"/>
                <a:gd name="connsiteX3094" fmla="*/ 3666178 w 5456977"/>
                <a:gd name="connsiteY3094" fmla="*/ 2442625 h 4578213"/>
                <a:gd name="connsiteX3095" fmla="*/ 3660321 w 5456977"/>
                <a:gd name="connsiteY3095" fmla="*/ 2450409 h 4578213"/>
                <a:gd name="connsiteX3096" fmla="*/ 3640209 w 5456977"/>
                <a:gd name="connsiteY3096" fmla="*/ 2470911 h 4578213"/>
                <a:gd name="connsiteX3097" fmla="*/ 3631656 w 5456977"/>
                <a:gd name="connsiteY3097" fmla="*/ 2478541 h 4578213"/>
                <a:gd name="connsiteX3098" fmla="*/ 3617246 w 5456977"/>
                <a:gd name="connsiteY3098" fmla="*/ 2493956 h 4578213"/>
                <a:gd name="connsiteX3099" fmla="*/ 3605534 w 5456977"/>
                <a:gd name="connsiteY3099" fmla="*/ 2509525 h 4578213"/>
                <a:gd name="connsiteX3100" fmla="*/ 3599525 w 5456977"/>
                <a:gd name="connsiteY3100" fmla="*/ 2520006 h 4578213"/>
                <a:gd name="connsiteX3101" fmla="*/ 3587811 w 5456977"/>
                <a:gd name="connsiteY3101" fmla="*/ 2535575 h 4578213"/>
                <a:gd name="connsiteX3102" fmla="*/ 3581803 w 5456977"/>
                <a:gd name="connsiteY3102" fmla="*/ 2546056 h 4578213"/>
                <a:gd name="connsiteX3103" fmla="*/ 3573249 w 5456977"/>
                <a:gd name="connsiteY3103" fmla="*/ 2553687 h 4578213"/>
                <a:gd name="connsiteX3104" fmla="*/ 3561383 w 5456977"/>
                <a:gd name="connsiteY3104" fmla="*/ 2571953 h 4578213"/>
                <a:gd name="connsiteX3105" fmla="*/ 3546973 w 5456977"/>
                <a:gd name="connsiteY3105" fmla="*/ 2587367 h 4578213"/>
                <a:gd name="connsiteX3106" fmla="*/ 3540656 w 5456977"/>
                <a:gd name="connsiteY3106" fmla="*/ 2603244 h 4578213"/>
                <a:gd name="connsiteX3107" fmla="*/ 3537498 w 5456977"/>
                <a:gd name="connsiteY3107" fmla="*/ 2611183 h 4578213"/>
                <a:gd name="connsiteX3108" fmla="*/ 3523088 w 5456977"/>
                <a:gd name="connsiteY3108" fmla="*/ 2626597 h 4578213"/>
                <a:gd name="connsiteX3109" fmla="*/ 3514073 w 5456977"/>
                <a:gd name="connsiteY3109" fmla="*/ 2642320 h 4578213"/>
                <a:gd name="connsiteX3110" fmla="*/ 3504904 w 5456977"/>
                <a:gd name="connsiteY3110" fmla="*/ 2660740 h 4578213"/>
                <a:gd name="connsiteX3111" fmla="*/ 3490188 w 5456977"/>
                <a:gd name="connsiteY3111" fmla="*/ 2681549 h 4578213"/>
                <a:gd name="connsiteX3112" fmla="*/ 3481019 w 5456977"/>
                <a:gd name="connsiteY3112" fmla="*/ 2699969 h 4578213"/>
                <a:gd name="connsiteX3113" fmla="*/ 3475163 w 5456977"/>
                <a:gd name="connsiteY3113" fmla="*/ 2707753 h 4578213"/>
                <a:gd name="connsiteX3114" fmla="*/ 3472004 w 5456977"/>
                <a:gd name="connsiteY3114" fmla="*/ 2715691 h 4578213"/>
                <a:gd name="connsiteX3115" fmla="*/ 3483562 w 5456977"/>
                <a:gd name="connsiteY3115" fmla="*/ 2702820 h 4578213"/>
                <a:gd name="connsiteX3116" fmla="*/ 3513150 w 5456977"/>
                <a:gd name="connsiteY3116" fmla="*/ 2658504 h 4578213"/>
                <a:gd name="connsiteX3117" fmla="*/ 3519468 w 5456977"/>
                <a:gd name="connsiteY3117" fmla="*/ 2642628 h 4578213"/>
                <a:gd name="connsiteX3118" fmla="*/ 3533569 w 5456977"/>
                <a:gd name="connsiteY3118" fmla="*/ 2632607 h 4578213"/>
                <a:gd name="connsiteX3119" fmla="*/ 3542123 w 5456977"/>
                <a:gd name="connsiteY3119" fmla="*/ 2624977 h 4578213"/>
                <a:gd name="connsiteX3120" fmla="*/ 3550830 w 5456977"/>
                <a:gd name="connsiteY3120" fmla="*/ 2614649 h 4578213"/>
                <a:gd name="connsiteX3121" fmla="*/ 3559384 w 5456977"/>
                <a:gd name="connsiteY3121" fmla="*/ 2607018 h 4578213"/>
                <a:gd name="connsiteX3122" fmla="*/ 3571095 w 5456977"/>
                <a:gd name="connsiteY3122" fmla="*/ 2591449 h 4578213"/>
                <a:gd name="connsiteX3123" fmla="*/ 3579496 w 5456977"/>
                <a:gd name="connsiteY3123" fmla="*/ 2586516 h 4578213"/>
                <a:gd name="connsiteX3124" fmla="*/ 3601997 w 5456977"/>
                <a:gd name="connsiteY3124" fmla="*/ 2571563 h 4578213"/>
                <a:gd name="connsiteX3125" fmla="*/ 3619104 w 5456977"/>
                <a:gd name="connsiteY3125" fmla="*/ 2556303 h 4578213"/>
                <a:gd name="connsiteX3126" fmla="*/ 3630354 w 5456977"/>
                <a:gd name="connsiteY3126" fmla="*/ 2548825 h 4578213"/>
                <a:gd name="connsiteX3127" fmla="*/ 3636210 w 5456977"/>
                <a:gd name="connsiteY3127" fmla="*/ 2541041 h 4578213"/>
                <a:gd name="connsiteX3128" fmla="*/ 3662024 w 5456977"/>
                <a:gd name="connsiteY3128" fmla="*/ 2515452 h 4578213"/>
                <a:gd name="connsiteX3129" fmla="*/ 3685141 w 5456977"/>
                <a:gd name="connsiteY3129" fmla="*/ 2489710 h 4578213"/>
                <a:gd name="connsiteX3130" fmla="*/ 3686911 w 5456977"/>
                <a:gd name="connsiteY3130" fmla="*/ 2474476 h 4578213"/>
                <a:gd name="connsiteX3131" fmla="*/ 3682799 w 5456977"/>
                <a:gd name="connsiteY3131" fmla="*/ 2451691 h 4578213"/>
                <a:gd name="connsiteX3132" fmla="*/ 3712288 w 5456977"/>
                <a:gd name="connsiteY3132" fmla="*/ 2440744 h 4578213"/>
                <a:gd name="connsiteX3133" fmla="*/ 3739797 w 5456977"/>
                <a:gd name="connsiteY3133" fmla="*/ 2417056 h 4578213"/>
                <a:gd name="connsiteX3134" fmla="*/ 3762607 w 5456977"/>
                <a:gd name="connsiteY3134" fmla="*/ 2396708 h 4578213"/>
                <a:gd name="connsiteX3135" fmla="*/ 3789805 w 5456977"/>
                <a:gd name="connsiteY3135" fmla="*/ 2346843 h 4578213"/>
                <a:gd name="connsiteX3136" fmla="*/ 3821246 w 5456977"/>
                <a:gd name="connsiteY3136" fmla="*/ 2333302 h 4578213"/>
                <a:gd name="connsiteX3137" fmla="*/ 3833707 w 5456977"/>
                <a:gd name="connsiteY3137" fmla="*/ 2352053 h 4578213"/>
                <a:gd name="connsiteX3138" fmla="*/ 3837020 w 5456977"/>
                <a:gd name="connsiteY3138" fmla="*/ 2341417 h 4578213"/>
                <a:gd name="connsiteX3139" fmla="*/ 3845573 w 5456977"/>
                <a:gd name="connsiteY3139" fmla="*/ 2333787 h 4578213"/>
                <a:gd name="connsiteX3140" fmla="*/ 3851429 w 5456977"/>
                <a:gd name="connsiteY3140" fmla="*/ 2326003 h 4578213"/>
                <a:gd name="connsiteX3141" fmla="*/ 3838968 w 5456977"/>
                <a:gd name="connsiteY3141" fmla="*/ 2307252 h 4578213"/>
                <a:gd name="connsiteX3142" fmla="*/ 3843385 w 5456977"/>
                <a:gd name="connsiteY3142" fmla="*/ 2293071 h 4578213"/>
                <a:gd name="connsiteX3143" fmla="*/ 3868454 w 5456977"/>
                <a:gd name="connsiteY3143" fmla="*/ 2264733 h 4578213"/>
                <a:gd name="connsiteX3144" fmla="*/ 3874310 w 5456977"/>
                <a:gd name="connsiteY3144" fmla="*/ 2256949 h 4578213"/>
                <a:gd name="connsiteX3145" fmla="*/ 3877776 w 5456977"/>
                <a:gd name="connsiteY3145" fmla="*/ 2243617 h 4578213"/>
                <a:gd name="connsiteX3146" fmla="*/ 3880935 w 5456977"/>
                <a:gd name="connsiteY3146" fmla="*/ 2235678 h 4578213"/>
                <a:gd name="connsiteX3147" fmla="*/ 3884247 w 5456977"/>
                <a:gd name="connsiteY3147" fmla="*/ 2225043 h 4578213"/>
                <a:gd name="connsiteX3148" fmla="*/ 3887406 w 5456977"/>
                <a:gd name="connsiteY3148" fmla="*/ 2217105 h 4578213"/>
                <a:gd name="connsiteX3149" fmla="*/ 3890873 w 5456977"/>
                <a:gd name="connsiteY3149" fmla="*/ 2203772 h 4578213"/>
                <a:gd name="connsiteX3150" fmla="*/ 3897190 w 5456977"/>
                <a:gd name="connsiteY3150" fmla="*/ 2187896 h 4578213"/>
                <a:gd name="connsiteX3151" fmla="*/ 3905744 w 5456977"/>
                <a:gd name="connsiteY3151" fmla="*/ 2180265 h 4578213"/>
                <a:gd name="connsiteX3152" fmla="*/ 3911599 w 5456977"/>
                <a:gd name="connsiteY3152" fmla="*/ 2172481 h 4578213"/>
                <a:gd name="connsiteX3153" fmla="*/ 3937260 w 5456977"/>
                <a:gd name="connsiteY3153" fmla="*/ 2149589 h 4578213"/>
                <a:gd name="connsiteX3154" fmla="*/ 3948972 w 5456977"/>
                <a:gd name="connsiteY3154" fmla="*/ 2134021 h 4578213"/>
                <a:gd name="connsiteX3155" fmla="*/ 3957525 w 5456977"/>
                <a:gd name="connsiteY3155" fmla="*/ 2126390 h 4578213"/>
                <a:gd name="connsiteX3156" fmla="*/ 3966233 w 5456977"/>
                <a:gd name="connsiteY3156" fmla="*/ 2116063 h 4578213"/>
                <a:gd name="connsiteX3157" fmla="*/ 3972089 w 5456977"/>
                <a:gd name="connsiteY3157" fmla="*/ 2108278 h 4578213"/>
                <a:gd name="connsiteX3158" fmla="*/ 3980642 w 5456977"/>
                <a:gd name="connsiteY3158" fmla="*/ 2100648 h 4578213"/>
                <a:gd name="connsiteX3159" fmla="*/ 3995359 w 5456977"/>
                <a:gd name="connsiteY3159" fmla="*/ 2079838 h 4578213"/>
                <a:gd name="connsiteX3160" fmla="*/ 4003912 w 5456977"/>
                <a:gd name="connsiteY3160" fmla="*/ 2072208 h 4578213"/>
                <a:gd name="connsiteX3161" fmla="*/ 4009769 w 5456977"/>
                <a:gd name="connsiteY3161" fmla="*/ 2064423 h 4578213"/>
                <a:gd name="connsiteX3162" fmla="*/ 4024024 w 5456977"/>
                <a:gd name="connsiteY3162" fmla="*/ 2051706 h 4578213"/>
                <a:gd name="connsiteX3163" fmla="*/ 4035736 w 5456977"/>
                <a:gd name="connsiteY3163" fmla="*/ 2036138 h 4578213"/>
                <a:gd name="connsiteX3164" fmla="*/ 4044290 w 5456977"/>
                <a:gd name="connsiteY3164" fmla="*/ 2028507 h 4578213"/>
                <a:gd name="connsiteX3165" fmla="*/ 4058853 w 5456977"/>
                <a:gd name="connsiteY3165" fmla="*/ 2010394 h 4578213"/>
                <a:gd name="connsiteX3166" fmla="*/ 4067560 w 5456977"/>
                <a:gd name="connsiteY3166" fmla="*/ 2000067 h 4578213"/>
                <a:gd name="connsiteX3167" fmla="*/ 4078811 w 5456977"/>
                <a:gd name="connsiteY3167" fmla="*/ 1992590 h 4578213"/>
                <a:gd name="connsiteX3168" fmla="*/ 4084667 w 5456977"/>
                <a:gd name="connsiteY3168" fmla="*/ 1984806 h 4578213"/>
                <a:gd name="connsiteX3169" fmla="*/ 4115875 w 5456977"/>
                <a:gd name="connsiteY3169" fmla="*/ 1959525 h 4578213"/>
                <a:gd name="connsiteX3170" fmla="*/ 4135833 w 5456977"/>
                <a:gd name="connsiteY3170" fmla="*/ 1941720 h 4578213"/>
                <a:gd name="connsiteX3171" fmla="*/ 4149782 w 5456977"/>
                <a:gd name="connsiteY3171" fmla="*/ 1934397 h 4578213"/>
                <a:gd name="connsiteX3172" fmla="*/ 4166427 w 5456977"/>
                <a:gd name="connsiteY3172" fmla="*/ 1927228 h 4578213"/>
                <a:gd name="connsiteX3173" fmla="*/ 4174980 w 5456977"/>
                <a:gd name="connsiteY3173" fmla="*/ 1919598 h 4578213"/>
                <a:gd name="connsiteX3174" fmla="*/ 4194323 w 5456977"/>
                <a:gd name="connsiteY3174" fmla="*/ 1912582 h 4578213"/>
                <a:gd name="connsiteX3175" fmla="*/ 4211276 w 5456977"/>
                <a:gd name="connsiteY3175" fmla="*/ 1900019 h 4578213"/>
                <a:gd name="connsiteX3176" fmla="*/ 4222373 w 5456977"/>
                <a:gd name="connsiteY3176" fmla="*/ 1895240 h 4578213"/>
                <a:gd name="connsiteX3177" fmla="*/ 4239172 w 5456977"/>
                <a:gd name="connsiteY3177" fmla="*/ 1885373 h 4578213"/>
                <a:gd name="connsiteX3178" fmla="*/ 4259130 w 5456977"/>
                <a:gd name="connsiteY3178" fmla="*/ 1867568 h 4578213"/>
                <a:gd name="connsiteX3179" fmla="*/ 4287026 w 5456977"/>
                <a:gd name="connsiteY3179" fmla="*/ 1852923 h 4578213"/>
                <a:gd name="connsiteX3180" fmla="*/ 4312071 w 5456977"/>
                <a:gd name="connsiteY3180" fmla="*/ 1840821 h 4578213"/>
                <a:gd name="connsiteX3181" fmla="*/ 4326019 w 5456977"/>
                <a:gd name="connsiteY3181" fmla="*/ 1833498 h 4578213"/>
                <a:gd name="connsiteX3182" fmla="*/ 4337116 w 5456977"/>
                <a:gd name="connsiteY3182" fmla="*/ 1828719 h 4578213"/>
                <a:gd name="connsiteX3183" fmla="*/ 4365012 w 5456977"/>
                <a:gd name="connsiteY3183" fmla="*/ 1814073 h 4578213"/>
                <a:gd name="connsiteX3184" fmla="*/ 4378960 w 5456977"/>
                <a:gd name="connsiteY3184" fmla="*/ 1806750 h 4578213"/>
                <a:gd name="connsiteX3185" fmla="*/ 4390210 w 5456977"/>
                <a:gd name="connsiteY3185" fmla="*/ 1799273 h 4578213"/>
                <a:gd name="connsiteX3186" fmla="*/ 4406702 w 5456977"/>
                <a:gd name="connsiteY3186" fmla="*/ 1794802 h 4578213"/>
                <a:gd name="connsiteX3187" fmla="*/ 4432054 w 5456977"/>
                <a:gd name="connsiteY3187" fmla="*/ 1777305 h 4578213"/>
                <a:gd name="connsiteX3188" fmla="*/ 4471355 w 5456977"/>
                <a:gd name="connsiteY3188" fmla="*/ 1752486 h 4578213"/>
                <a:gd name="connsiteX3189" fmla="*/ 4485150 w 5456977"/>
                <a:gd name="connsiteY3189" fmla="*/ 1747859 h 4578213"/>
                <a:gd name="connsiteX3190" fmla="*/ 4504492 w 5456977"/>
                <a:gd name="connsiteY3190" fmla="*/ 1740844 h 4578213"/>
                <a:gd name="connsiteX3191" fmla="*/ 4526686 w 5456977"/>
                <a:gd name="connsiteY3191" fmla="*/ 1731285 h 4578213"/>
                <a:gd name="connsiteX3192" fmla="*/ 4556971 w 5456977"/>
                <a:gd name="connsiteY3192" fmla="*/ 1722188 h 4578213"/>
                <a:gd name="connsiteX3193" fmla="*/ 4570920 w 5456977"/>
                <a:gd name="connsiteY3193" fmla="*/ 1714865 h 4578213"/>
                <a:gd name="connsiteX3194" fmla="*/ 4617389 w 5456977"/>
                <a:gd name="connsiteY3194" fmla="*/ 1706691 h 4578213"/>
                <a:gd name="connsiteX3195" fmla="*/ 4628332 w 5456977"/>
                <a:gd name="connsiteY3195" fmla="*/ 1704609 h 4578213"/>
                <a:gd name="connsiteX3196" fmla="*/ 4647675 w 5456977"/>
                <a:gd name="connsiteY3196" fmla="*/ 1697593 h 4578213"/>
                <a:gd name="connsiteX3197" fmla="*/ 4680350 w 5456977"/>
                <a:gd name="connsiteY3197" fmla="*/ 1694044 h 4578213"/>
                <a:gd name="connsiteX3198" fmla="*/ 4688596 w 5456977"/>
                <a:gd name="connsiteY3198" fmla="*/ 1691809 h 4578213"/>
                <a:gd name="connsiteX3199" fmla="*/ 4696996 w 5456977"/>
                <a:gd name="connsiteY3199" fmla="*/ 1686875 h 4578213"/>
                <a:gd name="connsiteX3200" fmla="*/ 4707939 w 5456977"/>
                <a:gd name="connsiteY3200" fmla="*/ 1684794 h 4578213"/>
                <a:gd name="connsiteX3201" fmla="*/ 4724738 w 5456977"/>
                <a:gd name="connsiteY3201" fmla="*/ 1674927 h 4578213"/>
                <a:gd name="connsiteX3202" fmla="*/ 4732984 w 5456977"/>
                <a:gd name="connsiteY3202" fmla="*/ 1672692 h 4578213"/>
                <a:gd name="connsiteX3203" fmla="*/ 4768663 w 5456977"/>
                <a:gd name="connsiteY3203" fmla="*/ 1663901 h 4578213"/>
                <a:gd name="connsiteX3204" fmla="*/ 4785309 w 5456977"/>
                <a:gd name="connsiteY3204" fmla="*/ 1656732 h 4578213"/>
                <a:gd name="connsiteX3205" fmla="*/ 4798950 w 5456977"/>
                <a:gd name="connsiteY3205" fmla="*/ 1654804 h 4578213"/>
                <a:gd name="connsiteX3206" fmla="*/ 4809893 w 5456977"/>
                <a:gd name="connsiteY3206" fmla="*/ 1652722 h 4578213"/>
                <a:gd name="connsiteX3207" fmla="*/ 4820990 w 5456977"/>
                <a:gd name="connsiteY3207" fmla="*/ 1647943 h 4578213"/>
                <a:gd name="connsiteX3208" fmla="*/ 4831932 w 5456977"/>
                <a:gd name="connsiteY3208" fmla="*/ 1645861 h 4578213"/>
                <a:gd name="connsiteX3209" fmla="*/ 4840178 w 5456977"/>
                <a:gd name="connsiteY3209" fmla="*/ 1643626 h 4578213"/>
                <a:gd name="connsiteX3210" fmla="*/ 4867460 w 5456977"/>
                <a:gd name="connsiteY3210" fmla="*/ 1639769 h 4578213"/>
                <a:gd name="connsiteX3211" fmla="*/ 4875705 w 5456977"/>
                <a:gd name="connsiteY3211" fmla="*/ 1637532 h 4578213"/>
                <a:gd name="connsiteX3212" fmla="*/ 4886648 w 5456977"/>
                <a:gd name="connsiteY3212" fmla="*/ 1635451 h 4578213"/>
                <a:gd name="connsiteX3213" fmla="*/ 4903139 w 5456977"/>
                <a:gd name="connsiteY3213" fmla="*/ 1630979 h 4578213"/>
                <a:gd name="connsiteX3214" fmla="*/ 4912657 w 5456977"/>
                <a:gd name="connsiteY3214" fmla="*/ 1629179 h 4578213"/>
                <a:gd name="connsiteX3215" fmla="*/ 4915205 w 5456977"/>
                <a:gd name="connsiteY3215" fmla="*/ 1628706 h 4578213"/>
                <a:gd name="connsiteX3216" fmla="*/ 4915240 w 5456977"/>
                <a:gd name="connsiteY3216" fmla="*/ 1628702 h 4578213"/>
                <a:gd name="connsiteX3217" fmla="*/ 4916699 w 5456977"/>
                <a:gd name="connsiteY3217" fmla="*/ 1628429 h 4578213"/>
                <a:gd name="connsiteX3218" fmla="*/ 4915205 w 5456977"/>
                <a:gd name="connsiteY3218" fmla="*/ 1628706 h 4578213"/>
                <a:gd name="connsiteX3219" fmla="*/ 4912527 w 5456977"/>
                <a:gd name="connsiteY3219" fmla="*/ 1629034 h 4578213"/>
                <a:gd name="connsiteX3220" fmla="*/ 4922329 w 5456977"/>
                <a:gd name="connsiteY3220" fmla="*/ 1626661 h 4578213"/>
                <a:gd name="connsiteX3221" fmla="*/ 4933272 w 5456977"/>
                <a:gd name="connsiteY3221" fmla="*/ 1624579 h 4578213"/>
                <a:gd name="connsiteX3222" fmla="*/ 4965947 w 5456977"/>
                <a:gd name="connsiteY3222" fmla="*/ 1621030 h 4578213"/>
                <a:gd name="connsiteX3223" fmla="*/ 4990516 w 5456977"/>
                <a:gd name="connsiteY3223" fmla="*/ 1617926 h 4578213"/>
                <a:gd name="connsiteX3224" fmla="*/ 4990998 w 5456977"/>
                <a:gd name="connsiteY3224" fmla="*/ 1617795 h 4578213"/>
                <a:gd name="connsiteX3225" fmla="*/ 5006714 w 5456977"/>
                <a:gd name="connsiteY3225" fmla="*/ 1617943 h 4578213"/>
                <a:gd name="connsiteX3226" fmla="*/ 5025903 w 5456977"/>
                <a:gd name="connsiteY3226" fmla="*/ 1613625 h 4578213"/>
                <a:gd name="connsiteX3227" fmla="*/ 5017811 w 5456977"/>
                <a:gd name="connsiteY3227" fmla="*/ 1613163 h 4578213"/>
                <a:gd name="connsiteX3228" fmla="*/ 5128136 w 5456977"/>
                <a:gd name="connsiteY3228" fmla="*/ 1597300 h 4578213"/>
                <a:gd name="connsiteX3229" fmla="*/ 5109520 w 5456977"/>
                <a:gd name="connsiteY3229" fmla="*/ 1597867 h 4578213"/>
                <a:gd name="connsiteX3230" fmla="*/ 5102130 w 5456977"/>
                <a:gd name="connsiteY3230" fmla="*/ 1599959 h 4578213"/>
                <a:gd name="connsiteX3231" fmla="*/ 5106345 w 5456977"/>
                <a:gd name="connsiteY3231" fmla="*/ 1604229 h 4578213"/>
                <a:gd name="connsiteX3232" fmla="*/ 5127398 w 5456977"/>
                <a:gd name="connsiteY3232" fmla="*/ 1605377 h 4578213"/>
                <a:gd name="connsiteX3233" fmla="*/ 5136129 w 5456977"/>
                <a:gd name="connsiteY3233" fmla="*/ 1606012 h 4578213"/>
                <a:gd name="connsiteX3234" fmla="*/ 5144613 w 5456977"/>
                <a:gd name="connsiteY3234" fmla="*/ 1602904 h 4578213"/>
                <a:gd name="connsiteX3235" fmla="*/ 5146823 w 5456977"/>
                <a:gd name="connsiteY3235" fmla="*/ 1601773 h 4578213"/>
                <a:gd name="connsiteX3236" fmla="*/ 5143644 w 5456977"/>
                <a:gd name="connsiteY3236" fmla="*/ 1597311 h 4578213"/>
                <a:gd name="connsiteX3237" fmla="*/ 5128136 w 5456977"/>
                <a:gd name="connsiteY3237" fmla="*/ 1597300 h 4578213"/>
                <a:gd name="connsiteX3238" fmla="*/ 5364965 w 5456977"/>
                <a:gd name="connsiteY3238" fmla="*/ 1590902 h 4578213"/>
                <a:gd name="connsiteX3239" fmla="*/ 5373877 w 5456977"/>
                <a:gd name="connsiteY3239" fmla="*/ 1591415 h 4578213"/>
                <a:gd name="connsiteX3240" fmla="*/ 5371494 w 5456977"/>
                <a:gd name="connsiteY3240" fmla="*/ 1592127 h 4578213"/>
                <a:gd name="connsiteX3241" fmla="*/ 5364965 w 5456977"/>
                <a:gd name="connsiteY3241" fmla="*/ 1590902 h 4578213"/>
                <a:gd name="connsiteX3242" fmla="*/ 5421883 w 5456977"/>
                <a:gd name="connsiteY3242" fmla="*/ 1586118 h 4578213"/>
                <a:gd name="connsiteX3243" fmla="*/ 5440984 w 5456977"/>
                <a:gd name="connsiteY3243" fmla="*/ 1588349 h 4578213"/>
                <a:gd name="connsiteX3244" fmla="*/ 5456977 w 5456977"/>
                <a:gd name="connsiteY3244" fmla="*/ 1591157 h 4578213"/>
                <a:gd name="connsiteX3245" fmla="*/ 5437825 w 5456977"/>
                <a:gd name="connsiteY3245" fmla="*/ 1593266 h 4578213"/>
                <a:gd name="connsiteX3246" fmla="*/ 5421883 w 5456977"/>
                <a:gd name="connsiteY3246" fmla="*/ 1586118 h 4578213"/>
                <a:gd name="connsiteX3247" fmla="*/ 5392611 w 5456977"/>
                <a:gd name="connsiteY3247" fmla="*/ 1546795 h 4578213"/>
                <a:gd name="connsiteX3248" fmla="*/ 5413993 w 5456977"/>
                <a:gd name="connsiteY3248" fmla="*/ 1552934 h 4578213"/>
                <a:gd name="connsiteX3249" fmla="*/ 5424699 w 5456977"/>
                <a:gd name="connsiteY3249" fmla="*/ 1553386 h 4578213"/>
                <a:gd name="connsiteX3250" fmla="*/ 5422128 w 5456977"/>
                <a:gd name="connsiteY3250" fmla="*/ 1553591 h 4578213"/>
                <a:gd name="connsiteX3251" fmla="*/ 5401561 w 5456977"/>
                <a:gd name="connsiteY3251" fmla="*/ 1555241 h 4578213"/>
                <a:gd name="connsiteX3252" fmla="*/ 5392032 w 5456977"/>
                <a:gd name="connsiteY3252" fmla="*/ 1563505 h 4578213"/>
                <a:gd name="connsiteX3253" fmla="*/ 5386762 w 5456977"/>
                <a:gd name="connsiteY3253" fmla="*/ 1565296 h 4578213"/>
                <a:gd name="connsiteX3254" fmla="*/ 5378767 w 5456977"/>
                <a:gd name="connsiteY3254" fmla="*/ 1559469 h 4578213"/>
                <a:gd name="connsiteX3255" fmla="*/ 5383859 w 5456977"/>
                <a:gd name="connsiteY3255" fmla="*/ 1554917 h 4578213"/>
                <a:gd name="connsiteX3256" fmla="*/ 5372684 w 5456977"/>
                <a:gd name="connsiteY3256" fmla="*/ 1549050 h 4578213"/>
                <a:gd name="connsiteX3257" fmla="*/ 5392611 w 5456977"/>
                <a:gd name="connsiteY3257" fmla="*/ 1546795 h 4578213"/>
                <a:gd name="connsiteX3258" fmla="*/ 5088497 w 5456977"/>
                <a:gd name="connsiteY3258" fmla="*/ 1546549 h 4578213"/>
                <a:gd name="connsiteX3259" fmla="*/ 5092507 w 5456977"/>
                <a:gd name="connsiteY3259" fmla="*/ 1549052 h 4578213"/>
                <a:gd name="connsiteX3260" fmla="*/ 5090218 w 5456977"/>
                <a:gd name="connsiteY3260" fmla="*/ 1548288 h 4578213"/>
                <a:gd name="connsiteX3261" fmla="*/ 1582828 w 5456977"/>
                <a:gd name="connsiteY3261" fmla="*/ 1536004 h 4578213"/>
                <a:gd name="connsiteX3262" fmla="*/ 1575320 w 5456977"/>
                <a:gd name="connsiteY3262" fmla="*/ 1539060 h 4578213"/>
                <a:gd name="connsiteX3263" fmla="*/ 1563826 w 5456977"/>
                <a:gd name="connsiteY3263" fmla="*/ 1546654 h 4578213"/>
                <a:gd name="connsiteX3264" fmla="*/ 1555412 w 5456977"/>
                <a:gd name="connsiteY3264" fmla="*/ 1552760 h 4578213"/>
                <a:gd name="connsiteX3265" fmla="*/ 1553088 w 5456977"/>
                <a:gd name="connsiteY3265" fmla="*/ 1554749 h 4578213"/>
                <a:gd name="connsiteX3266" fmla="*/ 1515816 w 5456977"/>
                <a:gd name="connsiteY3266" fmla="*/ 1572029 h 4578213"/>
                <a:gd name="connsiteX3267" fmla="*/ 1509328 w 5456977"/>
                <a:gd name="connsiteY3267" fmla="*/ 1577587 h 4578213"/>
                <a:gd name="connsiteX3268" fmla="*/ 1503858 w 5456977"/>
                <a:gd name="connsiteY3268" fmla="*/ 1585647 h 4578213"/>
                <a:gd name="connsiteX3269" fmla="*/ 1489863 w 5456977"/>
                <a:gd name="connsiteY3269" fmla="*/ 1594260 h 4578213"/>
                <a:gd name="connsiteX3270" fmla="*/ 1446857 w 5456977"/>
                <a:gd name="connsiteY3270" fmla="*/ 1617598 h 4578213"/>
                <a:gd name="connsiteX3271" fmla="*/ 1427390 w 5456977"/>
                <a:gd name="connsiteY3271" fmla="*/ 1634271 h 4578213"/>
                <a:gd name="connsiteX3272" fmla="*/ 1390874 w 5456977"/>
                <a:gd name="connsiteY3272" fmla="*/ 1652051 h 4578213"/>
                <a:gd name="connsiteX3273" fmla="*/ 1374375 w 5456977"/>
                <a:gd name="connsiteY3273" fmla="*/ 1661682 h 4578213"/>
                <a:gd name="connsiteX3274" fmla="*/ 1332388 w 5456977"/>
                <a:gd name="connsiteY3274" fmla="*/ 1687523 h 4578213"/>
                <a:gd name="connsiteX3275" fmla="*/ 1311438 w 5456977"/>
                <a:gd name="connsiteY3275" fmla="*/ 1707717 h 4578213"/>
                <a:gd name="connsiteX3276" fmla="*/ 1304950 w 5456977"/>
                <a:gd name="connsiteY3276" fmla="*/ 1713275 h 4578213"/>
                <a:gd name="connsiteX3277" fmla="*/ 1296977 w 5456977"/>
                <a:gd name="connsiteY3277" fmla="*/ 1722354 h 4578213"/>
                <a:gd name="connsiteX3278" fmla="*/ 1290489 w 5456977"/>
                <a:gd name="connsiteY3278" fmla="*/ 1727911 h 4578213"/>
                <a:gd name="connsiteX3279" fmla="*/ 1279548 w 5456977"/>
                <a:gd name="connsiteY3279" fmla="*/ 1744032 h 4578213"/>
                <a:gd name="connsiteX3280" fmla="*/ 1254613 w 5456977"/>
                <a:gd name="connsiteY3280" fmla="*/ 1768765 h 4578213"/>
                <a:gd name="connsiteX3281" fmla="*/ 1238667 w 5456977"/>
                <a:gd name="connsiteY3281" fmla="*/ 1786922 h 4578213"/>
                <a:gd name="connsiteX3282" fmla="*/ 1216699 w 5456977"/>
                <a:gd name="connsiteY3282" fmla="*/ 1804615 h 4578213"/>
                <a:gd name="connsiteX3283" fmla="*/ 1203257 w 5456977"/>
                <a:gd name="connsiteY3283" fmla="*/ 1821754 h 4578213"/>
                <a:gd name="connsiteX3284" fmla="*/ 1189814 w 5456977"/>
                <a:gd name="connsiteY3284" fmla="*/ 1838892 h 4578213"/>
                <a:gd name="connsiteX3285" fmla="*/ 1183325 w 5456977"/>
                <a:gd name="connsiteY3285" fmla="*/ 1844451 h 4578213"/>
                <a:gd name="connsiteX3286" fmla="*/ 1173869 w 5456977"/>
                <a:gd name="connsiteY3286" fmla="*/ 1857050 h 4578213"/>
                <a:gd name="connsiteX3287" fmla="*/ 1158389 w 5456977"/>
                <a:gd name="connsiteY3287" fmla="*/ 1869184 h 4578213"/>
                <a:gd name="connsiteX3288" fmla="*/ 1138924 w 5456977"/>
                <a:gd name="connsiteY3288" fmla="*/ 1885858 h 4578213"/>
                <a:gd name="connsiteX3289" fmla="*/ 1122513 w 5456977"/>
                <a:gd name="connsiteY3289" fmla="*/ 1910038 h 4578213"/>
                <a:gd name="connsiteX3290" fmla="*/ 1111108 w 5456977"/>
                <a:gd name="connsiteY3290" fmla="*/ 1932182 h 4578213"/>
                <a:gd name="connsiteX3291" fmla="*/ 1102670 w 5456977"/>
                <a:gd name="connsiteY3291" fmla="*/ 1947283 h 4578213"/>
                <a:gd name="connsiteX3292" fmla="*/ 1096181 w 5456977"/>
                <a:gd name="connsiteY3292" fmla="*/ 1952842 h 4578213"/>
                <a:gd name="connsiteX3293" fmla="*/ 1077268 w 5456977"/>
                <a:gd name="connsiteY3293" fmla="*/ 1978041 h 4578213"/>
                <a:gd name="connsiteX3294" fmla="*/ 1059840 w 5456977"/>
                <a:gd name="connsiteY3294" fmla="*/ 1999719 h 4578213"/>
                <a:gd name="connsiteX3295" fmla="*/ 1043429 w 5456977"/>
                <a:gd name="connsiteY3295" fmla="*/ 2023900 h 4578213"/>
                <a:gd name="connsiteX3296" fmla="*/ 1036475 w 5456977"/>
                <a:gd name="connsiteY3296" fmla="*/ 2035480 h 4578213"/>
                <a:gd name="connsiteX3297" fmla="*/ 1025535 w 5456977"/>
                <a:gd name="connsiteY3297" fmla="*/ 2051601 h 4578213"/>
                <a:gd name="connsiteX3298" fmla="*/ 1007640 w 5456977"/>
                <a:gd name="connsiteY3298" fmla="*/ 2079303 h 4578213"/>
                <a:gd name="connsiteX3299" fmla="*/ 987710 w 5456977"/>
                <a:gd name="connsiteY3299" fmla="*/ 2101999 h 4578213"/>
                <a:gd name="connsiteX3300" fmla="*/ 981774 w 5456977"/>
                <a:gd name="connsiteY3300" fmla="*/ 2116082 h 4578213"/>
                <a:gd name="connsiteX3301" fmla="*/ 972318 w 5456977"/>
                <a:gd name="connsiteY3301" fmla="*/ 2128682 h 4578213"/>
                <a:gd name="connsiteX3302" fmla="*/ 957391 w 5456977"/>
                <a:gd name="connsiteY3302" fmla="*/ 2149342 h 4578213"/>
                <a:gd name="connsiteX3303" fmla="*/ 948953 w 5456977"/>
                <a:gd name="connsiteY3303" fmla="*/ 2164444 h 4578213"/>
                <a:gd name="connsiteX3304" fmla="*/ 940980 w 5456977"/>
                <a:gd name="connsiteY3304" fmla="*/ 2173523 h 4578213"/>
                <a:gd name="connsiteX3305" fmla="*/ 926054 w 5456977"/>
                <a:gd name="connsiteY3305" fmla="*/ 2194182 h 4578213"/>
                <a:gd name="connsiteX3306" fmla="*/ 910662 w 5456977"/>
                <a:gd name="connsiteY3306" fmla="*/ 2220865 h 4578213"/>
                <a:gd name="connsiteX3307" fmla="*/ 894252 w 5456977"/>
                <a:gd name="connsiteY3307" fmla="*/ 2245045 h 4578213"/>
                <a:gd name="connsiteX3308" fmla="*/ 887298 w 5456977"/>
                <a:gd name="connsiteY3308" fmla="*/ 2256627 h 4578213"/>
                <a:gd name="connsiteX3309" fmla="*/ 885349 w 5456977"/>
                <a:gd name="connsiteY3309" fmla="*/ 2266171 h 4578213"/>
                <a:gd name="connsiteX3310" fmla="*/ 879413 w 5456977"/>
                <a:gd name="connsiteY3310" fmla="*/ 2280255 h 4578213"/>
                <a:gd name="connsiteX3311" fmla="*/ 875980 w 5456977"/>
                <a:gd name="connsiteY3311" fmla="*/ 2293320 h 4578213"/>
                <a:gd name="connsiteX3312" fmla="*/ 871528 w 5456977"/>
                <a:gd name="connsiteY3312" fmla="*/ 2303882 h 4578213"/>
                <a:gd name="connsiteX3313" fmla="*/ 867630 w 5456977"/>
                <a:gd name="connsiteY3313" fmla="*/ 2322970 h 4578213"/>
                <a:gd name="connsiteX3314" fmla="*/ 854740 w 5456977"/>
                <a:gd name="connsiteY3314" fmla="*/ 2348635 h 4578213"/>
                <a:gd name="connsiteX3315" fmla="*/ 844818 w 5456977"/>
                <a:gd name="connsiteY3315" fmla="*/ 2367258 h 4578213"/>
                <a:gd name="connsiteX3316" fmla="*/ 843888 w 5456977"/>
                <a:gd name="connsiteY3316" fmla="*/ 2379304 h 4578213"/>
                <a:gd name="connsiteX3317" fmla="*/ 839436 w 5456977"/>
                <a:gd name="connsiteY3317" fmla="*/ 2389867 h 4578213"/>
                <a:gd name="connsiteX3318" fmla="*/ 833035 w 5456977"/>
                <a:gd name="connsiteY3318" fmla="*/ 2409974 h 4578213"/>
                <a:gd name="connsiteX3319" fmla="*/ 830155 w 5456977"/>
                <a:gd name="connsiteY3319" fmla="*/ 2431564 h 4578213"/>
                <a:gd name="connsiteX3320" fmla="*/ 828294 w 5456977"/>
                <a:gd name="connsiteY3320" fmla="*/ 2455656 h 4578213"/>
                <a:gd name="connsiteX3321" fmla="*/ 818925 w 5456977"/>
                <a:gd name="connsiteY3321" fmla="*/ 2482805 h 4578213"/>
                <a:gd name="connsiteX3322" fmla="*/ 812989 w 5456977"/>
                <a:gd name="connsiteY3322" fmla="*/ 2496888 h 4578213"/>
                <a:gd name="connsiteX3323" fmla="*/ 810574 w 5456977"/>
                <a:gd name="connsiteY3323" fmla="*/ 2512455 h 4578213"/>
                <a:gd name="connsiteX3324" fmla="*/ 802137 w 5456977"/>
                <a:gd name="connsiteY3324" fmla="*/ 2527557 h 4578213"/>
                <a:gd name="connsiteX3325" fmla="*/ 795736 w 5456977"/>
                <a:gd name="connsiteY3325" fmla="*/ 2547664 h 4578213"/>
                <a:gd name="connsiteX3326" fmla="*/ 787385 w 5456977"/>
                <a:gd name="connsiteY3326" fmla="*/ 2577315 h 4578213"/>
                <a:gd name="connsiteX3327" fmla="*/ 783022 w 5456977"/>
                <a:gd name="connsiteY3327" fmla="*/ 2602427 h 4578213"/>
                <a:gd name="connsiteX3328" fmla="*/ 777086 w 5456977"/>
                <a:gd name="connsiteY3328" fmla="*/ 2616509 h 4578213"/>
                <a:gd name="connsiteX3329" fmla="*/ 774672 w 5456977"/>
                <a:gd name="connsiteY3329" fmla="*/ 2632077 h 4578213"/>
                <a:gd name="connsiteX3330" fmla="*/ 770219 w 5456977"/>
                <a:gd name="connsiteY3330" fmla="*/ 2642639 h 4578213"/>
                <a:gd name="connsiteX3331" fmla="*/ 766787 w 5456977"/>
                <a:gd name="connsiteY3331" fmla="*/ 2655705 h 4578213"/>
                <a:gd name="connsiteX3332" fmla="*/ 762888 w 5456977"/>
                <a:gd name="connsiteY3332" fmla="*/ 2674793 h 4578213"/>
                <a:gd name="connsiteX3333" fmla="*/ 761957 w 5456977"/>
                <a:gd name="connsiteY3333" fmla="*/ 2686839 h 4578213"/>
                <a:gd name="connsiteX3334" fmla="*/ 756487 w 5456977"/>
                <a:gd name="connsiteY3334" fmla="*/ 2694899 h 4578213"/>
                <a:gd name="connsiteX3335" fmla="*/ 752589 w 5456977"/>
                <a:gd name="connsiteY3335" fmla="*/ 2713988 h 4578213"/>
                <a:gd name="connsiteX3336" fmla="*/ 747206 w 5456977"/>
                <a:gd name="connsiteY3336" fmla="*/ 2736597 h 4578213"/>
                <a:gd name="connsiteX3337" fmla="*/ 744326 w 5456977"/>
                <a:gd name="connsiteY3337" fmla="*/ 2758188 h 4578213"/>
                <a:gd name="connsiteX3338" fmla="*/ 735422 w 5456977"/>
                <a:gd name="connsiteY3338" fmla="*/ 2779312 h 4578213"/>
                <a:gd name="connsiteX3339" fmla="*/ 725588 w 5456977"/>
                <a:gd name="connsiteY3339" fmla="*/ 2812483 h 4578213"/>
                <a:gd name="connsiteX3340" fmla="*/ 715202 w 5456977"/>
                <a:gd name="connsiteY3340" fmla="*/ 2837130 h 4578213"/>
                <a:gd name="connsiteX3341" fmla="*/ 710373 w 5456977"/>
                <a:gd name="connsiteY3341" fmla="*/ 2868265 h 4578213"/>
                <a:gd name="connsiteX3342" fmla="*/ 708424 w 5456977"/>
                <a:gd name="connsiteY3342" fmla="*/ 2877808 h 4578213"/>
                <a:gd name="connsiteX3343" fmla="*/ 699054 w 5456977"/>
                <a:gd name="connsiteY3343" fmla="*/ 2904958 h 4578213"/>
                <a:gd name="connsiteX3344" fmla="*/ 694603 w 5456977"/>
                <a:gd name="connsiteY3344" fmla="*/ 2915520 h 4578213"/>
                <a:gd name="connsiteX3345" fmla="*/ 688202 w 5456977"/>
                <a:gd name="connsiteY3345" fmla="*/ 2935626 h 4578213"/>
                <a:gd name="connsiteX3346" fmla="*/ 684304 w 5456977"/>
                <a:gd name="connsiteY3346" fmla="*/ 2954715 h 4578213"/>
                <a:gd name="connsiteX3347" fmla="*/ 683373 w 5456977"/>
                <a:gd name="connsiteY3347" fmla="*/ 2966761 h 4578213"/>
                <a:gd name="connsiteX3348" fmla="*/ 679473 w 5456977"/>
                <a:gd name="connsiteY3348" fmla="*/ 2985849 h 4578213"/>
                <a:gd name="connsiteX3349" fmla="*/ 678543 w 5456977"/>
                <a:gd name="connsiteY3349" fmla="*/ 2997895 h 4578213"/>
                <a:gd name="connsiteX3350" fmla="*/ 674091 w 5456977"/>
                <a:gd name="connsiteY3350" fmla="*/ 3008458 h 4578213"/>
                <a:gd name="connsiteX3351" fmla="*/ 671212 w 5456977"/>
                <a:gd name="connsiteY3351" fmla="*/ 3030049 h 4578213"/>
                <a:gd name="connsiteX3352" fmla="*/ 664810 w 5456977"/>
                <a:gd name="connsiteY3352" fmla="*/ 3050154 h 4578213"/>
                <a:gd name="connsiteX3353" fmla="*/ 665917 w 5456977"/>
                <a:gd name="connsiteY3353" fmla="*/ 3067207 h 4578213"/>
                <a:gd name="connsiteX3354" fmla="*/ 666470 w 5456977"/>
                <a:gd name="connsiteY3354" fmla="*/ 3075732 h 4578213"/>
                <a:gd name="connsiteX3355" fmla="*/ 660069 w 5456977"/>
                <a:gd name="connsiteY3355" fmla="*/ 3095839 h 4578213"/>
                <a:gd name="connsiteX3356" fmla="*/ 658673 w 5456977"/>
                <a:gd name="connsiteY3356" fmla="*/ 3113908 h 4578213"/>
                <a:gd name="connsiteX3357" fmla="*/ 658295 w 5456977"/>
                <a:gd name="connsiteY3357" fmla="*/ 3134481 h 4578213"/>
                <a:gd name="connsiteX3358" fmla="*/ 653931 w 5456977"/>
                <a:gd name="connsiteY3358" fmla="*/ 3159592 h 4578213"/>
                <a:gd name="connsiteX3359" fmla="*/ 653554 w 5456977"/>
                <a:gd name="connsiteY3359" fmla="*/ 3180164 h 4578213"/>
                <a:gd name="connsiteX3360" fmla="*/ 651604 w 5456977"/>
                <a:gd name="connsiteY3360" fmla="*/ 3189708 h 4578213"/>
                <a:gd name="connsiteX3361" fmla="*/ 652157 w 5456977"/>
                <a:gd name="connsiteY3361" fmla="*/ 3198233 h 4578213"/>
                <a:gd name="connsiteX3362" fmla="*/ 657074 w 5456977"/>
                <a:gd name="connsiteY3362" fmla="*/ 3181647 h 4578213"/>
                <a:gd name="connsiteX3363" fmla="*/ 664784 w 5456977"/>
                <a:gd name="connsiteY3363" fmla="*/ 3128923 h 4578213"/>
                <a:gd name="connsiteX3364" fmla="*/ 663677 w 5456977"/>
                <a:gd name="connsiteY3364" fmla="*/ 3111872 h 4578213"/>
                <a:gd name="connsiteX3365" fmla="*/ 672115 w 5456977"/>
                <a:gd name="connsiteY3365" fmla="*/ 3096770 h 4578213"/>
                <a:gd name="connsiteX3366" fmla="*/ 676567 w 5456977"/>
                <a:gd name="connsiteY3366" fmla="*/ 3086207 h 4578213"/>
                <a:gd name="connsiteX3367" fmla="*/ 680000 w 5456977"/>
                <a:gd name="connsiteY3367" fmla="*/ 3073143 h 4578213"/>
                <a:gd name="connsiteX3368" fmla="*/ 684452 w 5456977"/>
                <a:gd name="connsiteY3368" fmla="*/ 3062580 h 4578213"/>
                <a:gd name="connsiteX3369" fmla="*/ 688351 w 5456977"/>
                <a:gd name="connsiteY3369" fmla="*/ 3043491 h 4578213"/>
                <a:gd name="connsiteX3370" fmla="*/ 693820 w 5456977"/>
                <a:gd name="connsiteY3370" fmla="*/ 3035432 h 4578213"/>
                <a:gd name="connsiteX3371" fmla="*/ 707729 w 5456977"/>
                <a:gd name="connsiteY3371" fmla="*/ 3012269 h 4578213"/>
                <a:gd name="connsiteX3372" fmla="*/ 716632 w 5456977"/>
                <a:gd name="connsiteY3372" fmla="*/ 2991144 h 4578213"/>
                <a:gd name="connsiteX3373" fmla="*/ 723586 w 5456977"/>
                <a:gd name="connsiteY3373" fmla="*/ 2979563 h 4578213"/>
                <a:gd name="connsiteX3374" fmla="*/ 725535 w 5456977"/>
                <a:gd name="connsiteY3374" fmla="*/ 2970019 h 4578213"/>
                <a:gd name="connsiteX3375" fmla="*/ 737872 w 5456977"/>
                <a:gd name="connsiteY3375" fmla="*/ 2935829 h 4578213"/>
                <a:gd name="connsiteX3376" fmla="*/ 747705 w 5456977"/>
                <a:gd name="connsiteY3376" fmla="*/ 2902657 h 4578213"/>
                <a:gd name="connsiteX3377" fmla="*/ 742769 w 5456977"/>
                <a:gd name="connsiteY3377" fmla="*/ 2888137 h 4578213"/>
                <a:gd name="connsiteX3378" fmla="*/ 729276 w 5456977"/>
                <a:gd name="connsiteY3378" fmla="*/ 2869322 h 4578213"/>
                <a:gd name="connsiteX3379" fmla="*/ 751215 w 5456977"/>
                <a:gd name="connsiteY3379" fmla="*/ 2846780 h 4578213"/>
                <a:gd name="connsiteX3380" fmla="*/ 765898 w 5456977"/>
                <a:gd name="connsiteY3380" fmla="*/ 2813579 h 4578213"/>
                <a:gd name="connsiteX3381" fmla="*/ 777770 w 5456977"/>
                <a:gd name="connsiteY3381" fmla="*/ 2785412 h 4578213"/>
                <a:gd name="connsiteX3382" fmla="*/ 780940 w 5456977"/>
                <a:gd name="connsiteY3382" fmla="*/ 2728700 h 4578213"/>
                <a:gd name="connsiteX3383" fmla="*/ 803529 w 5456977"/>
                <a:gd name="connsiteY3383" fmla="*/ 2702977 h 4578213"/>
                <a:gd name="connsiteX3384" fmla="*/ 822830 w 5456977"/>
                <a:gd name="connsiteY3384" fmla="*/ 2714568 h 4578213"/>
                <a:gd name="connsiteX3385" fmla="*/ 821259 w 5456977"/>
                <a:gd name="connsiteY3385" fmla="*/ 2703540 h 4578213"/>
                <a:gd name="connsiteX3386" fmla="*/ 825711 w 5456977"/>
                <a:gd name="connsiteY3386" fmla="*/ 2692977 h 4578213"/>
                <a:gd name="connsiteX3387" fmla="*/ 827660 w 5456977"/>
                <a:gd name="connsiteY3387" fmla="*/ 2683432 h 4578213"/>
                <a:gd name="connsiteX3388" fmla="*/ 808358 w 5456977"/>
                <a:gd name="connsiteY3388" fmla="*/ 2671843 h 4578213"/>
                <a:gd name="connsiteX3389" fmla="*/ 806263 w 5456977"/>
                <a:gd name="connsiteY3389" fmla="*/ 2657139 h 4578213"/>
                <a:gd name="connsiteX3390" fmla="*/ 816746 w 5456977"/>
                <a:gd name="connsiteY3390" fmla="*/ 2620786 h 4578213"/>
                <a:gd name="connsiteX3391" fmla="*/ 818696 w 5456977"/>
                <a:gd name="connsiteY3391" fmla="*/ 2611242 h 4578213"/>
                <a:gd name="connsiteX3392" fmla="*/ 816105 w 5456977"/>
                <a:gd name="connsiteY3392" fmla="*/ 2597712 h 4578213"/>
                <a:gd name="connsiteX3393" fmla="*/ 815553 w 5456977"/>
                <a:gd name="connsiteY3393" fmla="*/ 2589186 h 4578213"/>
                <a:gd name="connsiteX3394" fmla="*/ 813981 w 5456977"/>
                <a:gd name="connsiteY3394" fmla="*/ 2578158 h 4578213"/>
                <a:gd name="connsiteX3395" fmla="*/ 813428 w 5456977"/>
                <a:gd name="connsiteY3395" fmla="*/ 2569633 h 4578213"/>
                <a:gd name="connsiteX3396" fmla="*/ 810838 w 5456977"/>
                <a:gd name="connsiteY3396" fmla="*/ 2556103 h 4578213"/>
                <a:gd name="connsiteX3397" fmla="*/ 809732 w 5456977"/>
                <a:gd name="connsiteY3397" fmla="*/ 2539051 h 4578213"/>
                <a:gd name="connsiteX3398" fmla="*/ 814183 w 5456977"/>
                <a:gd name="connsiteY3398" fmla="*/ 2528488 h 4578213"/>
                <a:gd name="connsiteX3399" fmla="*/ 816132 w 5456977"/>
                <a:gd name="connsiteY3399" fmla="*/ 2518944 h 4578213"/>
                <a:gd name="connsiteX3400" fmla="*/ 829487 w 5456977"/>
                <a:gd name="connsiteY3400" fmla="*/ 2487256 h 4578213"/>
                <a:gd name="connsiteX3401" fmla="*/ 833386 w 5456977"/>
                <a:gd name="connsiteY3401" fmla="*/ 2468168 h 4578213"/>
                <a:gd name="connsiteX3402" fmla="*/ 837838 w 5456977"/>
                <a:gd name="connsiteY3402" fmla="*/ 2457606 h 4578213"/>
                <a:gd name="connsiteX3403" fmla="*/ 841271 w 5456977"/>
                <a:gd name="connsiteY3403" fmla="*/ 2444541 h 4578213"/>
                <a:gd name="connsiteX3404" fmla="*/ 843220 w 5456977"/>
                <a:gd name="connsiteY3404" fmla="*/ 2434997 h 4578213"/>
                <a:gd name="connsiteX3405" fmla="*/ 847671 w 5456977"/>
                <a:gd name="connsiteY3405" fmla="*/ 2424435 h 4578213"/>
                <a:gd name="connsiteX3406" fmla="*/ 852036 w 5456977"/>
                <a:gd name="connsiteY3406" fmla="*/ 2399322 h 4578213"/>
                <a:gd name="connsiteX3407" fmla="*/ 856487 w 5456977"/>
                <a:gd name="connsiteY3407" fmla="*/ 2388760 h 4578213"/>
                <a:gd name="connsiteX3408" fmla="*/ 858437 w 5456977"/>
                <a:gd name="connsiteY3408" fmla="*/ 2379216 h 4578213"/>
                <a:gd name="connsiteX3409" fmla="*/ 865856 w 5456977"/>
                <a:gd name="connsiteY3409" fmla="*/ 2361612 h 4578213"/>
                <a:gd name="connsiteX3410" fmla="*/ 869754 w 5456977"/>
                <a:gd name="connsiteY3410" fmla="*/ 2342524 h 4578213"/>
                <a:gd name="connsiteX3411" fmla="*/ 874206 w 5456977"/>
                <a:gd name="connsiteY3411" fmla="*/ 2331962 h 4578213"/>
                <a:gd name="connsiteX3412" fmla="*/ 879589 w 5456977"/>
                <a:gd name="connsiteY3412" fmla="*/ 2309353 h 4578213"/>
                <a:gd name="connsiteX3413" fmla="*/ 883021 w 5456977"/>
                <a:gd name="connsiteY3413" fmla="*/ 2296288 h 4578213"/>
                <a:gd name="connsiteX3414" fmla="*/ 889975 w 5456977"/>
                <a:gd name="connsiteY3414" fmla="*/ 2284706 h 4578213"/>
                <a:gd name="connsiteX3415" fmla="*/ 891925 w 5456977"/>
                <a:gd name="connsiteY3415" fmla="*/ 2275162 h 4578213"/>
                <a:gd name="connsiteX3416" fmla="*/ 909266 w 5456977"/>
                <a:gd name="connsiteY3416" fmla="*/ 2238936 h 4578213"/>
                <a:gd name="connsiteX3417" fmla="*/ 919653 w 5456977"/>
                <a:gd name="connsiteY3417" fmla="*/ 2214289 h 4578213"/>
                <a:gd name="connsiteX3418" fmla="*/ 929110 w 5456977"/>
                <a:gd name="connsiteY3418" fmla="*/ 2201690 h 4578213"/>
                <a:gd name="connsiteX3419" fmla="*/ 941068 w 5456977"/>
                <a:gd name="connsiteY3419" fmla="*/ 2188071 h 4578213"/>
                <a:gd name="connsiteX3420" fmla="*/ 945520 w 5456977"/>
                <a:gd name="connsiteY3420" fmla="*/ 2177509 h 4578213"/>
                <a:gd name="connsiteX3421" fmla="*/ 959981 w 5456977"/>
                <a:gd name="connsiteY3421" fmla="*/ 2162872 h 4578213"/>
                <a:gd name="connsiteX3422" fmla="*/ 969903 w 5456977"/>
                <a:gd name="connsiteY3422" fmla="*/ 2144249 h 4578213"/>
                <a:gd name="connsiteX3423" fmla="*/ 977875 w 5456977"/>
                <a:gd name="connsiteY3423" fmla="*/ 2135171 h 4578213"/>
                <a:gd name="connsiteX3424" fmla="*/ 988815 w 5456977"/>
                <a:gd name="connsiteY3424" fmla="*/ 2119050 h 4578213"/>
                <a:gd name="connsiteX3425" fmla="*/ 999203 w 5456977"/>
                <a:gd name="connsiteY3425" fmla="*/ 2094404 h 4578213"/>
                <a:gd name="connsiteX3426" fmla="*/ 1018115 w 5456977"/>
                <a:gd name="connsiteY3426" fmla="*/ 2069205 h 4578213"/>
                <a:gd name="connsiteX3427" fmla="*/ 1035544 w 5456977"/>
                <a:gd name="connsiteY3427" fmla="*/ 2047528 h 4578213"/>
                <a:gd name="connsiteX3428" fmla="*/ 1045001 w 5456977"/>
                <a:gd name="connsiteY3428" fmla="*/ 2034927 h 4578213"/>
                <a:gd name="connsiteX3429" fmla="*/ 1052973 w 5456977"/>
                <a:gd name="connsiteY3429" fmla="*/ 2025849 h 4578213"/>
                <a:gd name="connsiteX3430" fmla="*/ 1071886 w 5456977"/>
                <a:gd name="connsiteY3430" fmla="*/ 2000650 h 4578213"/>
                <a:gd name="connsiteX3431" fmla="*/ 1081343 w 5456977"/>
                <a:gd name="connsiteY3431" fmla="*/ 1988050 h 4578213"/>
                <a:gd name="connsiteX3432" fmla="*/ 1088296 w 5456977"/>
                <a:gd name="connsiteY3432" fmla="*/ 1976470 h 4578213"/>
                <a:gd name="connsiteX3433" fmla="*/ 1101273 w 5456977"/>
                <a:gd name="connsiteY3433" fmla="*/ 1965353 h 4578213"/>
                <a:gd name="connsiteX3434" fmla="*/ 1116665 w 5456977"/>
                <a:gd name="connsiteY3434" fmla="*/ 1938670 h 4578213"/>
                <a:gd name="connsiteX3435" fmla="*/ 1141514 w 5456977"/>
                <a:gd name="connsiteY3435" fmla="*/ 1899388 h 4578213"/>
                <a:gd name="connsiteX3436" fmla="*/ 1151989 w 5456977"/>
                <a:gd name="connsiteY3436" fmla="*/ 1889290 h 4578213"/>
                <a:gd name="connsiteX3437" fmla="*/ 1166450 w 5456977"/>
                <a:gd name="connsiteY3437" fmla="*/ 1874655 h 4578213"/>
                <a:gd name="connsiteX3438" fmla="*/ 1182395 w 5456977"/>
                <a:gd name="connsiteY3438" fmla="*/ 1856497 h 4578213"/>
                <a:gd name="connsiteX3439" fmla="*/ 1205847 w 5456977"/>
                <a:gd name="connsiteY3439" fmla="*/ 1835283 h 4578213"/>
                <a:gd name="connsiteX3440" fmla="*/ 1215302 w 5456977"/>
                <a:gd name="connsiteY3440" fmla="*/ 1822684 h 4578213"/>
                <a:gd name="connsiteX3441" fmla="*/ 1253769 w 5456977"/>
                <a:gd name="connsiteY3441" fmla="*/ 1795361 h 4578213"/>
                <a:gd name="connsiteX3442" fmla="*/ 1262760 w 5456977"/>
                <a:gd name="connsiteY3442" fmla="*/ 1788785 h 4578213"/>
                <a:gd name="connsiteX3443" fmla="*/ 1277222 w 5456977"/>
                <a:gd name="connsiteY3443" fmla="*/ 1774148 h 4578213"/>
                <a:gd name="connsiteX3444" fmla="*/ 1305213 w 5456977"/>
                <a:gd name="connsiteY3444" fmla="*/ 1756921 h 4578213"/>
                <a:gd name="connsiteX3445" fmla="*/ 1311701 w 5456977"/>
                <a:gd name="connsiteY3445" fmla="*/ 1751363 h 4578213"/>
                <a:gd name="connsiteX3446" fmla="*/ 1317171 w 5456977"/>
                <a:gd name="connsiteY3446" fmla="*/ 1743303 h 4578213"/>
                <a:gd name="connsiteX3447" fmla="*/ 1326162 w 5456977"/>
                <a:gd name="connsiteY3447" fmla="*/ 1736727 h 4578213"/>
                <a:gd name="connsiteX3448" fmla="*/ 1337103 w 5456977"/>
                <a:gd name="connsiteY3448" fmla="*/ 1720606 h 4578213"/>
                <a:gd name="connsiteX3449" fmla="*/ 1343592 w 5456977"/>
                <a:gd name="connsiteY3449" fmla="*/ 1715049 h 4578213"/>
                <a:gd name="connsiteX3450" fmla="*/ 1372048 w 5456977"/>
                <a:gd name="connsiteY3450" fmla="*/ 1691799 h 4578213"/>
                <a:gd name="connsiteX3451" fmla="*/ 1384007 w 5456977"/>
                <a:gd name="connsiteY3451" fmla="*/ 1678181 h 4578213"/>
                <a:gd name="connsiteX3452" fmla="*/ 1395500 w 5456977"/>
                <a:gd name="connsiteY3452" fmla="*/ 1670586 h 4578213"/>
                <a:gd name="connsiteX3453" fmla="*/ 1404491 w 5456977"/>
                <a:gd name="connsiteY3453" fmla="*/ 1664010 h 4578213"/>
                <a:gd name="connsiteX3454" fmla="*/ 1412464 w 5456977"/>
                <a:gd name="connsiteY3454" fmla="*/ 1654931 h 4578213"/>
                <a:gd name="connsiteX3455" fmla="*/ 1421454 w 5456977"/>
                <a:gd name="connsiteY3455" fmla="*/ 1648355 h 4578213"/>
                <a:gd name="connsiteX3456" fmla="*/ 1427944 w 5456977"/>
                <a:gd name="connsiteY3456" fmla="*/ 1642797 h 4578213"/>
                <a:gd name="connsiteX3457" fmla="*/ 1450930 w 5456977"/>
                <a:gd name="connsiteY3457" fmla="*/ 1627607 h 4578213"/>
                <a:gd name="connsiteX3458" fmla="*/ 1457419 w 5456977"/>
                <a:gd name="connsiteY3458" fmla="*/ 1622049 h 4578213"/>
                <a:gd name="connsiteX3459" fmla="*/ 1466410 w 5456977"/>
                <a:gd name="connsiteY3459" fmla="*/ 1615473 h 4578213"/>
                <a:gd name="connsiteX3460" fmla="*/ 1479387 w 5456977"/>
                <a:gd name="connsiteY3460" fmla="*/ 1604357 h 4578213"/>
                <a:gd name="connsiteX3461" fmla="*/ 1487211 w 5456977"/>
                <a:gd name="connsiteY3461" fmla="*/ 1598648 h 4578213"/>
                <a:gd name="connsiteX3462" fmla="*/ 1489312 w 5456977"/>
                <a:gd name="connsiteY3462" fmla="*/ 1597127 h 4578213"/>
                <a:gd name="connsiteX3463" fmla="*/ 1489339 w 5456977"/>
                <a:gd name="connsiteY3463" fmla="*/ 1597109 h 4578213"/>
                <a:gd name="connsiteX3464" fmla="*/ 1490541 w 5456977"/>
                <a:gd name="connsiteY3464" fmla="*/ 1596236 h 4578213"/>
                <a:gd name="connsiteX3465" fmla="*/ 1489312 w 5456977"/>
                <a:gd name="connsiteY3465" fmla="*/ 1597127 h 4578213"/>
                <a:gd name="connsiteX3466" fmla="*/ 1487032 w 5456977"/>
                <a:gd name="connsiteY3466" fmla="*/ 1598572 h 4578213"/>
                <a:gd name="connsiteX3467" fmla="*/ 1494867 w 5456977"/>
                <a:gd name="connsiteY3467" fmla="*/ 1592223 h 4578213"/>
                <a:gd name="connsiteX3468" fmla="*/ 1503858 w 5456977"/>
                <a:gd name="connsiteY3468" fmla="*/ 1585647 h 4578213"/>
                <a:gd name="connsiteX3469" fmla="*/ 1531849 w 5456977"/>
                <a:gd name="connsiteY3469" fmla="*/ 1568420 h 4578213"/>
                <a:gd name="connsiteX3470" fmla="*/ 1552709 w 5456977"/>
                <a:gd name="connsiteY3470" fmla="*/ 1555073 h 4578213"/>
                <a:gd name="connsiteX3471" fmla="*/ 1553088 w 5456977"/>
                <a:gd name="connsiteY3471" fmla="*/ 1554749 h 4578213"/>
                <a:gd name="connsiteX3472" fmla="*/ 1567348 w 5456977"/>
                <a:gd name="connsiteY3472" fmla="*/ 1548138 h 4578213"/>
                <a:gd name="connsiteX3473" fmla="*/ 1582828 w 5456977"/>
                <a:gd name="connsiteY3473" fmla="*/ 1536004 h 4578213"/>
                <a:gd name="connsiteX3474" fmla="*/ 5132307 w 5456977"/>
                <a:gd name="connsiteY3474" fmla="*/ 1531112 h 4578213"/>
                <a:gd name="connsiteX3475" fmla="*/ 5146382 w 5456977"/>
                <a:gd name="connsiteY3475" fmla="*/ 1539058 h 4578213"/>
                <a:gd name="connsiteX3476" fmla="*/ 5142239 w 5456977"/>
                <a:gd name="connsiteY3476" fmla="*/ 1539828 h 4578213"/>
                <a:gd name="connsiteX3477" fmla="*/ 5125398 w 5456977"/>
                <a:gd name="connsiteY3477" fmla="*/ 1532123 h 4578213"/>
                <a:gd name="connsiteX3478" fmla="*/ 5132307 w 5456977"/>
                <a:gd name="connsiteY3478" fmla="*/ 1531112 h 4578213"/>
                <a:gd name="connsiteX3479" fmla="*/ 5142371 w 5456977"/>
                <a:gd name="connsiteY3479" fmla="*/ 1528253 h 4578213"/>
                <a:gd name="connsiteX3480" fmla="*/ 5159779 w 5456977"/>
                <a:gd name="connsiteY3480" fmla="*/ 1531519 h 4578213"/>
                <a:gd name="connsiteX3481" fmla="*/ 5176363 w 5456977"/>
                <a:gd name="connsiteY3481" fmla="*/ 1539272 h 4578213"/>
                <a:gd name="connsiteX3482" fmla="*/ 5158177 w 5456977"/>
                <a:gd name="connsiteY3482" fmla="*/ 1536149 h 4578213"/>
                <a:gd name="connsiteX3483" fmla="*/ 5142371 w 5456977"/>
                <a:gd name="connsiteY3483" fmla="*/ 1528253 h 4578213"/>
                <a:gd name="connsiteX3484" fmla="*/ 5083648 w 5456977"/>
                <a:gd name="connsiteY3484" fmla="*/ 1510275 h 4578213"/>
                <a:gd name="connsiteX3485" fmla="*/ 5089313 w 5456977"/>
                <a:gd name="connsiteY3485" fmla="*/ 1512110 h 4578213"/>
                <a:gd name="connsiteX3486" fmla="*/ 5094978 w 5456977"/>
                <a:gd name="connsiteY3486" fmla="*/ 1513947 h 4578213"/>
                <a:gd name="connsiteX3487" fmla="*/ 5099574 w 5456977"/>
                <a:gd name="connsiteY3487" fmla="*/ 1518870 h 4578213"/>
                <a:gd name="connsiteX3488" fmla="*/ 5101061 w 5456977"/>
                <a:gd name="connsiteY3488" fmla="*/ 1524366 h 4578213"/>
                <a:gd name="connsiteX3489" fmla="*/ 5091578 w 5456977"/>
                <a:gd name="connsiteY3489" fmla="*/ 1517465 h 4578213"/>
                <a:gd name="connsiteX3490" fmla="*/ 5083648 w 5456977"/>
                <a:gd name="connsiteY3490" fmla="*/ 1510275 h 4578213"/>
                <a:gd name="connsiteX3491" fmla="*/ 4993842 w 5456977"/>
                <a:gd name="connsiteY3491" fmla="*/ 1498061 h 4578213"/>
                <a:gd name="connsiteX3492" fmla="*/ 5005278 w 5456977"/>
                <a:gd name="connsiteY3492" fmla="*/ 1503880 h 4578213"/>
                <a:gd name="connsiteX3493" fmla="*/ 5014431 w 5456977"/>
                <a:gd name="connsiteY3493" fmla="*/ 1505791 h 4578213"/>
                <a:gd name="connsiteX3494" fmla="*/ 5006881 w 5456977"/>
                <a:gd name="connsiteY3494" fmla="*/ 1499251 h 4578213"/>
                <a:gd name="connsiteX3495" fmla="*/ 4993842 w 5456977"/>
                <a:gd name="connsiteY3495" fmla="*/ 1498061 h 4578213"/>
                <a:gd name="connsiteX3496" fmla="*/ 5153893 w 5456977"/>
                <a:gd name="connsiteY3496" fmla="*/ 1492913 h 4578213"/>
                <a:gd name="connsiteX3497" fmla="*/ 5171649 w 5456977"/>
                <a:gd name="connsiteY3497" fmla="*/ 1499725 h 4578213"/>
                <a:gd name="connsiteX3498" fmla="*/ 5166756 w 5456977"/>
                <a:gd name="connsiteY3498" fmla="*/ 1503700 h 4578213"/>
                <a:gd name="connsiteX3499" fmla="*/ 5158405 w 5456977"/>
                <a:gd name="connsiteY3499" fmla="*/ 1505069 h 4578213"/>
                <a:gd name="connsiteX3500" fmla="*/ 5140698 w 5456977"/>
                <a:gd name="connsiteY3500" fmla="*/ 1493917 h 4578213"/>
                <a:gd name="connsiteX3501" fmla="*/ 5153893 w 5456977"/>
                <a:gd name="connsiteY3501" fmla="*/ 1492913 h 4578213"/>
                <a:gd name="connsiteX3502" fmla="*/ 4993975 w 5456977"/>
                <a:gd name="connsiteY3502" fmla="*/ 1486487 h 4578213"/>
                <a:gd name="connsiteX3503" fmla="*/ 4995100 w 5456977"/>
                <a:gd name="connsiteY3503" fmla="*/ 1489887 h 4578213"/>
                <a:gd name="connsiteX3504" fmla="*/ 5000058 w 5456977"/>
                <a:gd name="connsiteY3504" fmla="*/ 1496907 h 4578213"/>
                <a:gd name="connsiteX3505" fmla="*/ 5010266 w 5456977"/>
                <a:gd name="connsiteY3505" fmla="*/ 1497180 h 4578213"/>
                <a:gd name="connsiteX3506" fmla="*/ 5015037 w 5456977"/>
                <a:gd name="connsiteY3506" fmla="*/ 1496566 h 4578213"/>
                <a:gd name="connsiteX3507" fmla="*/ 5016636 w 5456977"/>
                <a:gd name="connsiteY3507" fmla="*/ 1493832 h 4578213"/>
                <a:gd name="connsiteX3508" fmla="*/ 5006082 w 5456977"/>
                <a:gd name="connsiteY3508" fmla="*/ 1490015 h 4578213"/>
                <a:gd name="connsiteX3509" fmla="*/ 4993975 w 5456977"/>
                <a:gd name="connsiteY3509" fmla="*/ 1486487 h 4578213"/>
                <a:gd name="connsiteX3510" fmla="*/ 5135350 w 5456977"/>
                <a:gd name="connsiteY3510" fmla="*/ 1480860 h 4578213"/>
                <a:gd name="connsiteX3511" fmla="*/ 5138760 w 5456977"/>
                <a:gd name="connsiteY3511" fmla="*/ 1482727 h 4578213"/>
                <a:gd name="connsiteX3512" fmla="*/ 5134616 w 5456977"/>
                <a:gd name="connsiteY3512" fmla="*/ 1483497 h 4578213"/>
                <a:gd name="connsiteX3513" fmla="*/ 5115130 w 5456977"/>
                <a:gd name="connsiteY3513" fmla="*/ 1469787 h 4578213"/>
                <a:gd name="connsiteX3514" fmla="*/ 5129828 w 5456977"/>
                <a:gd name="connsiteY3514" fmla="*/ 1472837 h 4578213"/>
                <a:gd name="connsiteX3515" fmla="*/ 5139863 w 5456977"/>
                <a:gd name="connsiteY3515" fmla="*/ 1476749 h 4578213"/>
                <a:gd name="connsiteX3516" fmla="*/ 5136098 w 5456977"/>
                <a:gd name="connsiteY3516" fmla="*/ 1478168 h 4578213"/>
                <a:gd name="connsiteX3517" fmla="*/ 5135350 w 5456977"/>
                <a:gd name="connsiteY3517" fmla="*/ 1480860 h 4578213"/>
                <a:gd name="connsiteX3518" fmla="*/ 5126945 w 5456977"/>
                <a:gd name="connsiteY3518" fmla="*/ 1476257 h 4578213"/>
                <a:gd name="connsiteX3519" fmla="*/ 5115130 w 5456977"/>
                <a:gd name="connsiteY3519" fmla="*/ 1469787 h 4578213"/>
                <a:gd name="connsiteX3520" fmla="*/ 5389027 w 5456977"/>
                <a:gd name="connsiteY3520" fmla="*/ 1442798 h 4578213"/>
                <a:gd name="connsiteX3521" fmla="*/ 5405935 w 5456977"/>
                <a:gd name="connsiteY3521" fmla="*/ 1444715 h 4578213"/>
                <a:gd name="connsiteX3522" fmla="*/ 5393177 w 5456977"/>
                <a:gd name="connsiteY3522" fmla="*/ 1452856 h 4578213"/>
                <a:gd name="connsiteX3523" fmla="*/ 5375955 w 5456977"/>
                <a:gd name="connsiteY3523" fmla="*/ 1444502 h 4578213"/>
                <a:gd name="connsiteX3524" fmla="*/ 5389027 w 5456977"/>
                <a:gd name="connsiteY3524" fmla="*/ 1442798 h 4578213"/>
                <a:gd name="connsiteX3525" fmla="*/ 603119 w 5456977"/>
                <a:gd name="connsiteY3525" fmla="*/ 1409568 h 4578213"/>
                <a:gd name="connsiteX3526" fmla="*/ 596933 w 5456977"/>
                <a:gd name="connsiteY3526" fmla="*/ 1433656 h 4578213"/>
                <a:gd name="connsiteX3527" fmla="*/ 582113 w 5456977"/>
                <a:gd name="connsiteY3527" fmla="*/ 1457033 h 4578213"/>
                <a:gd name="connsiteX3528" fmla="*/ 583339 w 5456977"/>
                <a:gd name="connsiteY3528" fmla="*/ 1429285 h 4578213"/>
                <a:gd name="connsiteX3529" fmla="*/ 603119 w 5456977"/>
                <a:gd name="connsiteY3529" fmla="*/ 1409568 h 4578213"/>
                <a:gd name="connsiteX3530" fmla="*/ 5176553 w 5456977"/>
                <a:gd name="connsiteY3530" fmla="*/ 1375356 h 4578213"/>
                <a:gd name="connsiteX3531" fmla="*/ 5191995 w 5456977"/>
                <a:gd name="connsiteY3531" fmla="*/ 1381154 h 4578213"/>
                <a:gd name="connsiteX3532" fmla="*/ 5189217 w 5456977"/>
                <a:gd name="connsiteY3532" fmla="*/ 1382481 h 4578213"/>
                <a:gd name="connsiteX3533" fmla="*/ 5182306 w 5456977"/>
                <a:gd name="connsiteY3533" fmla="*/ 1380785 h 4578213"/>
                <a:gd name="connsiteX3534" fmla="*/ 5173346 w 5456977"/>
                <a:gd name="connsiteY3534" fmla="*/ 1384613 h 4578213"/>
                <a:gd name="connsiteX3535" fmla="*/ 5176553 w 5456977"/>
                <a:gd name="connsiteY3535" fmla="*/ 1375356 h 4578213"/>
                <a:gd name="connsiteX3536" fmla="*/ 5048615 w 5456977"/>
                <a:gd name="connsiteY3536" fmla="*/ 1320441 h 4578213"/>
                <a:gd name="connsiteX3537" fmla="*/ 5060722 w 5456977"/>
                <a:gd name="connsiteY3537" fmla="*/ 1323970 h 4578213"/>
                <a:gd name="connsiteX3538" fmla="*/ 5071276 w 5456977"/>
                <a:gd name="connsiteY3538" fmla="*/ 1327788 h 4578213"/>
                <a:gd name="connsiteX3539" fmla="*/ 5061449 w 5456977"/>
                <a:gd name="connsiteY3539" fmla="*/ 1328166 h 4578213"/>
                <a:gd name="connsiteX3540" fmla="*/ 5048615 w 5456977"/>
                <a:gd name="connsiteY3540" fmla="*/ 1320441 h 4578213"/>
                <a:gd name="connsiteX3541" fmla="*/ 5221124 w 5456977"/>
                <a:gd name="connsiteY3541" fmla="*/ 1314877 h 4578213"/>
                <a:gd name="connsiteX3542" fmla="*/ 5227629 w 5456977"/>
                <a:gd name="connsiteY3542" fmla="*/ 1318273 h 4578213"/>
                <a:gd name="connsiteX3543" fmla="*/ 5228899 w 5456977"/>
                <a:gd name="connsiteY3543" fmla="*/ 1321556 h 4578213"/>
                <a:gd name="connsiteX3544" fmla="*/ 5217162 w 5456977"/>
                <a:gd name="connsiteY3544" fmla="*/ 1318048 h 4578213"/>
                <a:gd name="connsiteX3545" fmla="*/ 5221124 w 5456977"/>
                <a:gd name="connsiteY3545" fmla="*/ 1314877 h 4578213"/>
                <a:gd name="connsiteX3546" fmla="*/ 4953067 w 5456977"/>
                <a:gd name="connsiteY3546" fmla="*/ 1311792 h 4578213"/>
                <a:gd name="connsiteX3547" fmla="*/ 4950382 w 5456977"/>
                <a:gd name="connsiteY3547" fmla="*/ 1313966 h 4578213"/>
                <a:gd name="connsiteX3548" fmla="*/ 4957934 w 5456977"/>
                <a:gd name="connsiteY3548" fmla="*/ 1313619 h 4578213"/>
                <a:gd name="connsiteX3549" fmla="*/ 4990861 w 5456977"/>
                <a:gd name="connsiteY3549" fmla="*/ 1308059 h 4578213"/>
                <a:gd name="connsiteX3550" fmla="*/ 5006369 w 5456977"/>
                <a:gd name="connsiteY3550" fmla="*/ 1308069 h 4578213"/>
                <a:gd name="connsiteX3551" fmla="*/ 5018769 w 5456977"/>
                <a:gd name="connsiteY3551" fmla="*/ 1308655 h 4578213"/>
                <a:gd name="connsiteX3552" fmla="*/ 5005541 w 5456977"/>
                <a:gd name="connsiteY3552" fmla="*/ 1312551 h 4578213"/>
                <a:gd name="connsiteX3553" fmla="*/ 4990861 w 5456977"/>
                <a:gd name="connsiteY3553" fmla="*/ 1308059 h 4578213"/>
                <a:gd name="connsiteX3554" fmla="*/ 625414 w 5456977"/>
                <a:gd name="connsiteY3554" fmla="*/ 1301361 h 4578213"/>
                <a:gd name="connsiteX3555" fmla="*/ 621890 w 5456977"/>
                <a:gd name="connsiteY3555" fmla="*/ 1311646 h 4578213"/>
                <a:gd name="connsiteX3556" fmla="*/ 618991 w 5456977"/>
                <a:gd name="connsiteY3556" fmla="*/ 1335641 h 4578213"/>
                <a:gd name="connsiteX3557" fmla="*/ 609035 w 5456977"/>
                <a:gd name="connsiteY3557" fmla="*/ 1323249 h 4578213"/>
                <a:gd name="connsiteX3558" fmla="*/ 605981 w 5456977"/>
                <a:gd name="connsiteY3558" fmla="*/ 1326975 h 4578213"/>
                <a:gd name="connsiteX3559" fmla="*/ 626467 w 5456977"/>
                <a:gd name="connsiteY3559" fmla="*/ 1299976 h 4578213"/>
                <a:gd name="connsiteX3560" fmla="*/ 625414 w 5456977"/>
                <a:gd name="connsiteY3560" fmla="*/ 1301361 h 4578213"/>
                <a:gd name="connsiteX3561" fmla="*/ 625883 w 5456977"/>
                <a:gd name="connsiteY3561" fmla="*/ 1299992 h 4578213"/>
                <a:gd name="connsiteX3562" fmla="*/ 815801 w 5456977"/>
                <a:gd name="connsiteY3562" fmla="*/ 1279472 h 4578213"/>
                <a:gd name="connsiteX3563" fmla="*/ 809100 w 5456977"/>
                <a:gd name="connsiteY3563" fmla="*/ 1283756 h 4578213"/>
                <a:gd name="connsiteX3564" fmla="*/ 815887 w 5456977"/>
                <a:gd name="connsiteY3564" fmla="*/ 1283283 h 4578213"/>
                <a:gd name="connsiteX3565" fmla="*/ 5065052 w 5456977"/>
                <a:gd name="connsiteY3565" fmla="*/ 1271889 h 4578213"/>
                <a:gd name="connsiteX3566" fmla="*/ 5065585 w 5456977"/>
                <a:gd name="connsiteY3566" fmla="*/ 1273414 h 4578213"/>
                <a:gd name="connsiteX3567" fmla="*/ 5057801 w 5456977"/>
                <a:gd name="connsiteY3567" fmla="*/ 1273235 h 4578213"/>
                <a:gd name="connsiteX3568" fmla="*/ 5036732 w 5456977"/>
                <a:gd name="connsiteY3568" fmla="*/ 1266587 h 4578213"/>
                <a:gd name="connsiteX3569" fmla="*/ 5040684 w 5456977"/>
                <a:gd name="connsiteY3569" fmla="*/ 1267026 h 4578213"/>
                <a:gd name="connsiteX3570" fmla="*/ 5053656 w 5456977"/>
                <a:gd name="connsiteY3570" fmla="*/ 1274005 h 4578213"/>
                <a:gd name="connsiteX3571" fmla="*/ 5057801 w 5456977"/>
                <a:gd name="connsiteY3571" fmla="*/ 1273235 h 4578213"/>
                <a:gd name="connsiteX3572" fmla="*/ 5046387 w 5456977"/>
                <a:gd name="connsiteY3572" fmla="*/ 1276796 h 4578213"/>
                <a:gd name="connsiteX3573" fmla="*/ 5031966 w 5456977"/>
                <a:gd name="connsiteY3573" fmla="*/ 1272253 h 4578213"/>
                <a:gd name="connsiteX3574" fmla="*/ 5035487 w 5456977"/>
                <a:gd name="connsiteY3574" fmla="*/ 1269433 h 4578213"/>
                <a:gd name="connsiteX3575" fmla="*/ 5035656 w 5456977"/>
                <a:gd name="connsiteY3575" fmla="*/ 1267508 h 4578213"/>
                <a:gd name="connsiteX3576" fmla="*/ 5036469 w 5456977"/>
                <a:gd name="connsiteY3576" fmla="*/ 1268665 h 4578213"/>
                <a:gd name="connsiteX3577" fmla="*/ 3106819 w 5456977"/>
                <a:gd name="connsiteY3577" fmla="*/ 1252530 h 4578213"/>
                <a:gd name="connsiteX3578" fmla="*/ 3081604 w 5456977"/>
                <a:gd name="connsiteY3578" fmla="*/ 1266885 h 4578213"/>
                <a:gd name="connsiteX3579" fmla="*/ 3060579 w 5456977"/>
                <a:gd name="connsiteY3579" fmla="*/ 1273432 h 4578213"/>
                <a:gd name="connsiteX3580" fmla="*/ 3040864 w 5456977"/>
                <a:gd name="connsiteY3580" fmla="*/ 1282511 h 4578213"/>
                <a:gd name="connsiteX3581" fmla="*/ 2998268 w 5456977"/>
                <a:gd name="connsiteY3581" fmla="*/ 1304416 h 4578213"/>
                <a:gd name="connsiteX3582" fmla="*/ 2957984 w 5456977"/>
                <a:gd name="connsiteY3582" fmla="*/ 1341292 h 4578213"/>
                <a:gd name="connsiteX3583" fmla="*/ 2948128 w 5456977"/>
                <a:gd name="connsiteY3583" fmla="*/ 1350169 h 4578213"/>
                <a:gd name="connsiteX3584" fmla="*/ 2964106 w 5456977"/>
                <a:gd name="connsiteY3584" fmla="*/ 1337462 h 4578213"/>
                <a:gd name="connsiteX3585" fmla="*/ 3010873 w 5456977"/>
                <a:gd name="connsiteY3585" fmla="*/ 1313519 h 4578213"/>
                <a:gd name="connsiteX3586" fmla="*/ 3048069 w 5456977"/>
                <a:gd name="connsiteY3586" fmla="*/ 1293371 h 4578213"/>
                <a:gd name="connsiteX3587" fmla="*/ 3066757 w 5456977"/>
                <a:gd name="connsiteY3587" fmla="*/ 1281656 h 4578213"/>
                <a:gd name="connsiteX3588" fmla="*/ 3068554 w 5456977"/>
                <a:gd name="connsiteY3588" fmla="*/ 1279711 h 4578213"/>
                <a:gd name="connsiteX3589" fmla="*/ 3070753 w 5456977"/>
                <a:gd name="connsiteY3589" fmla="*/ 1277630 h 4578213"/>
                <a:gd name="connsiteX3590" fmla="*/ 3072573 w 5456977"/>
                <a:gd name="connsiteY3590" fmla="*/ 1278008 h 4578213"/>
                <a:gd name="connsiteX3591" fmla="*/ 3077555 w 5456977"/>
                <a:gd name="connsiteY3591" fmla="*/ 1274886 h 4578213"/>
                <a:gd name="connsiteX3592" fmla="*/ 695541 w 5456977"/>
                <a:gd name="connsiteY3592" fmla="*/ 1243550 h 4578213"/>
                <a:gd name="connsiteX3593" fmla="*/ 696433 w 5456977"/>
                <a:gd name="connsiteY3593" fmla="*/ 1253027 h 4578213"/>
                <a:gd name="connsiteX3594" fmla="*/ 702229 w 5456977"/>
                <a:gd name="connsiteY3594" fmla="*/ 1258566 h 4578213"/>
                <a:gd name="connsiteX3595" fmla="*/ 690404 w 5456977"/>
                <a:gd name="connsiteY3595" fmla="*/ 1270615 h 4578213"/>
                <a:gd name="connsiteX3596" fmla="*/ 686048 w 5456977"/>
                <a:gd name="connsiteY3596" fmla="*/ 1291960 h 4578213"/>
                <a:gd name="connsiteX3597" fmla="*/ 662808 w 5456977"/>
                <a:gd name="connsiteY3597" fmla="*/ 1288966 h 4578213"/>
                <a:gd name="connsiteX3598" fmla="*/ 633617 w 5456977"/>
                <a:gd name="connsiteY3598" fmla="*/ 1313694 h 4578213"/>
                <a:gd name="connsiteX3599" fmla="*/ 634161 w 5456977"/>
                <a:gd name="connsiteY3599" fmla="*/ 1304335 h 4578213"/>
                <a:gd name="connsiteX3600" fmla="*/ 635446 w 5456977"/>
                <a:gd name="connsiteY3600" fmla="*/ 1299711 h 4578213"/>
                <a:gd name="connsiteX3601" fmla="*/ 626467 w 5456977"/>
                <a:gd name="connsiteY3601" fmla="*/ 1299976 h 4578213"/>
                <a:gd name="connsiteX3602" fmla="*/ 648087 w 5456977"/>
                <a:gd name="connsiteY3602" fmla="*/ 1271480 h 4578213"/>
                <a:gd name="connsiteX3603" fmla="*/ 649799 w 5456977"/>
                <a:gd name="connsiteY3603" fmla="*/ 1280301 h 4578213"/>
                <a:gd name="connsiteX3604" fmla="*/ 651508 w 5456977"/>
                <a:gd name="connsiteY3604" fmla="*/ 1289122 h 4578213"/>
                <a:gd name="connsiteX3605" fmla="*/ 695541 w 5456977"/>
                <a:gd name="connsiteY3605" fmla="*/ 1243550 h 4578213"/>
                <a:gd name="connsiteX3606" fmla="*/ 813238 w 5456977"/>
                <a:gd name="connsiteY3606" fmla="*/ 1232600 h 4578213"/>
                <a:gd name="connsiteX3607" fmla="*/ 812537 w 5456977"/>
                <a:gd name="connsiteY3607" fmla="*/ 1233689 h 4578213"/>
                <a:gd name="connsiteX3608" fmla="*/ 813049 w 5456977"/>
                <a:gd name="connsiteY3608" fmla="*/ 1233235 h 4578213"/>
                <a:gd name="connsiteX3609" fmla="*/ 5074836 w 5456977"/>
                <a:gd name="connsiteY3609" fmla="*/ 1207999 h 4578213"/>
                <a:gd name="connsiteX3610" fmla="*/ 5089549 w 5456977"/>
                <a:gd name="connsiteY3610" fmla="*/ 1209601 h 4578213"/>
                <a:gd name="connsiteX3611" fmla="*/ 5079397 w 5456977"/>
                <a:gd name="connsiteY3611" fmla="*/ 1215814 h 4578213"/>
                <a:gd name="connsiteX3612" fmla="*/ 5064684 w 5456977"/>
                <a:gd name="connsiteY3612" fmla="*/ 1214214 h 4578213"/>
                <a:gd name="connsiteX3613" fmla="*/ 5074836 w 5456977"/>
                <a:gd name="connsiteY3613" fmla="*/ 1207999 h 4578213"/>
                <a:gd name="connsiteX3614" fmla="*/ 880991 w 5456977"/>
                <a:gd name="connsiteY3614" fmla="*/ 1206702 h 4578213"/>
                <a:gd name="connsiteX3615" fmla="*/ 859068 w 5456977"/>
                <a:gd name="connsiteY3615" fmla="*/ 1223168 h 4578213"/>
                <a:gd name="connsiteX3616" fmla="*/ 850746 w 5456977"/>
                <a:gd name="connsiteY3616" fmla="*/ 1234047 h 4578213"/>
                <a:gd name="connsiteX3617" fmla="*/ 850641 w 5456977"/>
                <a:gd name="connsiteY3617" fmla="*/ 1233772 h 4578213"/>
                <a:gd name="connsiteX3618" fmla="*/ 848172 w 5456977"/>
                <a:gd name="connsiteY3618" fmla="*/ 1237371 h 4578213"/>
                <a:gd name="connsiteX3619" fmla="*/ 848474 w 5456977"/>
                <a:gd name="connsiteY3619" fmla="*/ 1253220 h 4578213"/>
                <a:gd name="connsiteX3620" fmla="*/ 874535 w 5456977"/>
                <a:gd name="connsiteY3620" fmla="*/ 1222086 h 4578213"/>
                <a:gd name="connsiteX3621" fmla="*/ 880991 w 5456977"/>
                <a:gd name="connsiteY3621" fmla="*/ 1206702 h 4578213"/>
                <a:gd name="connsiteX3622" fmla="*/ 843031 w 5456977"/>
                <a:gd name="connsiteY3622" fmla="*/ 1186222 h 4578213"/>
                <a:gd name="connsiteX3623" fmla="*/ 827706 w 5456977"/>
                <a:gd name="connsiteY3623" fmla="*/ 1210078 h 4578213"/>
                <a:gd name="connsiteX3624" fmla="*/ 833685 w 5456977"/>
                <a:gd name="connsiteY3624" fmla="*/ 1208245 h 4578213"/>
                <a:gd name="connsiteX3625" fmla="*/ 5073422 w 5456977"/>
                <a:gd name="connsiteY3625" fmla="*/ 1173615 h 4578213"/>
                <a:gd name="connsiteX3626" fmla="*/ 5081661 w 5456977"/>
                <a:gd name="connsiteY3626" fmla="*/ 1176418 h 4578213"/>
                <a:gd name="connsiteX3627" fmla="*/ 5073736 w 5456977"/>
                <a:gd name="connsiteY3627" fmla="*/ 1180054 h 4578213"/>
                <a:gd name="connsiteX3628" fmla="*/ 5070686 w 5456977"/>
                <a:gd name="connsiteY3628" fmla="*/ 1182513 h 4578213"/>
                <a:gd name="connsiteX3629" fmla="*/ 5065083 w 5456977"/>
                <a:gd name="connsiteY3629" fmla="*/ 1179492 h 4578213"/>
                <a:gd name="connsiteX3630" fmla="*/ 5073422 w 5456977"/>
                <a:gd name="connsiteY3630" fmla="*/ 1173615 h 4578213"/>
                <a:gd name="connsiteX3631" fmla="*/ 775508 w 5456977"/>
                <a:gd name="connsiteY3631" fmla="*/ 1172130 h 4578213"/>
                <a:gd name="connsiteX3632" fmla="*/ 772106 w 5456977"/>
                <a:gd name="connsiteY3632" fmla="*/ 1180758 h 4578213"/>
                <a:gd name="connsiteX3633" fmla="*/ 744549 w 5456977"/>
                <a:gd name="connsiteY3633" fmla="*/ 1204173 h 4578213"/>
                <a:gd name="connsiteX3634" fmla="*/ 749802 w 5456977"/>
                <a:gd name="connsiteY3634" fmla="*/ 1213013 h 4578213"/>
                <a:gd name="connsiteX3635" fmla="*/ 736885 w 5456977"/>
                <a:gd name="connsiteY3635" fmla="*/ 1223074 h 4578213"/>
                <a:gd name="connsiteX3636" fmla="*/ 707052 w 5456977"/>
                <a:gd name="connsiteY3636" fmla="*/ 1244495 h 4578213"/>
                <a:gd name="connsiteX3637" fmla="*/ 711369 w 5456977"/>
                <a:gd name="connsiteY3637" fmla="*/ 1218084 h 4578213"/>
                <a:gd name="connsiteX3638" fmla="*/ 728058 w 5456977"/>
                <a:gd name="connsiteY3638" fmla="*/ 1197030 h 4578213"/>
                <a:gd name="connsiteX3639" fmla="*/ 748575 w 5456977"/>
                <a:gd name="connsiteY3639" fmla="*/ 1193290 h 4578213"/>
                <a:gd name="connsiteX3640" fmla="*/ 759174 w 5456977"/>
                <a:gd name="connsiteY3640" fmla="*/ 1182225 h 4578213"/>
                <a:gd name="connsiteX3641" fmla="*/ 775508 w 5456977"/>
                <a:gd name="connsiteY3641" fmla="*/ 1172130 h 4578213"/>
                <a:gd name="connsiteX3642" fmla="*/ 4869965 w 5456977"/>
                <a:gd name="connsiteY3642" fmla="*/ 1155056 h 4578213"/>
                <a:gd name="connsiteX3643" fmla="*/ 4851349 w 5456977"/>
                <a:gd name="connsiteY3643" fmla="*/ 1155623 h 4578213"/>
                <a:gd name="connsiteX3644" fmla="*/ 4843958 w 5456977"/>
                <a:gd name="connsiteY3644" fmla="*/ 1157715 h 4578213"/>
                <a:gd name="connsiteX3645" fmla="*/ 4848173 w 5456977"/>
                <a:gd name="connsiteY3645" fmla="*/ 1161986 h 4578213"/>
                <a:gd name="connsiteX3646" fmla="*/ 4869226 w 5456977"/>
                <a:gd name="connsiteY3646" fmla="*/ 1163133 h 4578213"/>
                <a:gd name="connsiteX3647" fmla="*/ 4877958 w 5456977"/>
                <a:gd name="connsiteY3647" fmla="*/ 1163770 h 4578213"/>
                <a:gd name="connsiteX3648" fmla="*/ 4886442 w 5456977"/>
                <a:gd name="connsiteY3648" fmla="*/ 1160662 h 4578213"/>
                <a:gd name="connsiteX3649" fmla="*/ 4888652 w 5456977"/>
                <a:gd name="connsiteY3649" fmla="*/ 1159531 h 4578213"/>
                <a:gd name="connsiteX3650" fmla="*/ 4885473 w 5456977"/>
                <a:gd name="connsiteY3650" fmla="*/ 1155068 h 4578213"/>
                <a:gd name="connsiteX3651" fmla="*/ 4869965 w 5456977"/>
                <a:gd name="connsiteY3651" fmla="*/ 1155056 h 4578213"/>
                <a:gd name="connsiteX3652" fmla="*/ 5106793 w 5456977"/>
                <a:gd name="connsiteY3652" fmla="*/ 1148659 h 4578213"/>
                <a:gd name="connsiteX3653" fmla="*/ 5115705 w 5456977"/>
                <a:gd name="connsiteY3653" fmla="*/ 1149172 h 4578213"/>
                <a:gd name="connsiteX3654" fmla="*/ 5113322 w 5456977"/>
                <a:gd name="connsiteY3654" fmla="*/ 1149884 h 4578213"/>
                <a:gd name="connsiteX3655" fmla="*/ 5106793 w 5456977"/>
                <a:gd name="connsiteY3655" fmla="*/ 1148659 h 4578213"/>
                <a:gd name="connsiteX3656" fmla="*/ 5163711 w 5456977"/>
                <a:gd name="connsiteY3656" fmla="*/ 1143875 h 4578213"/>
                <a:gd name="connsiteX3657" fmla="*/ 5182812 w 5456977"/>
                <a:gd name="connsiteY3657" fmla="*/ 1146106 h 4578213"/>
                <a:gd name="connsiteX3658" fmla="*/ 5198805 w 5456977"/>
                <a:gd name="connsiteY3658" fmla="*/ 1148914 h 4578213"/>
                <a:gd name="connsiteX3659" fmla="*/ 5179654 w 5456977"/>
                <a:gd name="connsiteY3659" fmla="*/ 1151024 h 4578213"/>
                <a:gd name="connsiteX3660" fmla="*/ 5163711 w 5456977"/>
                <a:gd name="connsiteY3660" fmla="*/ 1143875 h 4578213"/>
                <a:gd name="connsiteX3661" fmla="*/ 928187 w 5456977"/>
                <a:gd name="connsiteY3661" fmla="*/ 1121555 h 4578213"/>
                <a:gd name="connsiteX3662" fmla="*/ 926580 w 5456977"/>
                <a:gd name="connsiteY3662" fmla="*/ 1122919 h 4578213"/>
                <a:gd name="connsiteX3663" fmla="*/ 893751 w 5456977"/>
                <a:gd name="connsiteY3663" fmla="*/ 1155665 h 4578213"/>
                <a:gd name="connsiteX3664" fmla="*/ 946220 w 5456977"/>
                <a:gd name="connsiteY3664" fmla="*/ 1139000 h 4578213"/>
                <a:gd name="connsiteX3665" fmla="*/ 949174 w 5456977"/>
                <a:gd name="connsiteY3665" fmla="*/ 1136270 h 4578213"/>
                <a:gd name="connsiteX3666" fmla="*/ 5134440 w 5456977"/>
                <a:gd name="connsiteY3666" fmla="*/ 1104552 h 4578213"/>
                <a:gd name="connsiteX3667" fmla="*/ 5155822 w 5456977"/>
                <a:gd name="connsiteY3667" fmla="*/ 1110692 h 4578213"/>
                <a:gd name="connsiteX3668" fmla="*/ 5166528 w 5456977"/>
                <a:gd name="connsiteY3668" fmla="*/ 1111142 h 4578213"/>
                <a:gd name="connsiteX3669" fmla="*/ 5163956 w 5456977"/>
                <a:gd name="connsiteY3669" fmla="*/ 1111349 h 4578213"/>
                <a:gd name="connsiteX3670" fmla="*/ 5143389 w 5456977"/>
                <a:gd name="connsiteY3670" fmla="*/ 1112998 h 4578213"/>
                <a:gd name="connsiteX3671" fmla="*/ 5133860 w 5456977"/>
                <a:gd name="connsiteY3671" fmla="*/ 1121261 h 4578213"/>
                <a:gd name="connsiteX3672" fmla="*/ 5128589 w 5456977"/>
                <a:gd name="connsiteY3672" fmla="*/ 1123051 h 4578213"/>
                <a:gd name="connsiteX3673" fmla="*/ 5120596 w 5456977"/>
                <a:gd name="connsiteY3673" fmla="*/ 1117227 h 4578213"/>
                <a:gd name="connsiteX3674" fmla="*/ 5125688 w 5456977"/>
                <a:gd name="connsiteY3674" fmla="*/ 1112672 h 4578213"/>
                <a:gd name="connsiteX3675" fmla="*/ 5114513 w 5456977"/>
                <a:gd name="connsiteY3675" fmla="*/ 1106805 h 4578213"/>
                <a:gd name="connsiteX3676" fmla="*/ 5134440 w 5456977"/>
                <a:gd name="connsiteY3676" fmla="*/ 1104552 h 4578213"/>
                <a:gd name="connsiteX3677" fmla="*/ 4830326 w 5456977"/>
                <a:gd name="connsiteY3677" fmla="*/ 1104305 h 4578213"/>
                <a:gd name="connsiteX3678" fmla="*/ 4834336 w 5456977"/>
                <a:gd name="connsiteY3678" fmla="*/ 1106811 h 4578213"/>
                <a:gd name="connsiteX3679" fmla="*/ 4832046 w 5456977"/>
                <a:gd name="connsiteY3679" fmla="*/ 1106044 h 4578213"/>
                <a:gd name="connsiteX3680" fmla="*/ 4874135 w 5456977"/>
                <a:gd name="connsiteY3680" fmla="*/ 1088869 h 4578213"/>
                <a:gd name="connsiteX3681" fmla="*/ 4888211 w 5456977"/>
                <a:gd name="connsiteY3681" fmla="*/ 1096815 h 4578213"/>
                <a:gd name="connsiteX3682" fmla="*/ 4884066 w 5456977"/>
                <a:gd name="connsiteY3682" fmla="*/ 1097585 h 4578213"/>
                <a:gd name="connsiteX3683" fmla="*/ 4867226 w 5456977"/>
                <a:gd name="connsiteY3683" fmla="*/ 1089880 h 4578213"/>
                <a:gd name="connsiteX3684" fmla="*/ 4874135 w 5456977"/>
                <a:gd name="connsiteY3684" fmla="*/ 1088869 h 4578213"/>
                <a:gd name="connsiteX3685" fmla="*/ 4884200 w 5456977"/>
                <a:gd name="connsiteY3685" fmla="*/ 1086010 h 4578213"/>
                <a:gd name="connsiteX3686" fmla="*/ 4901609 w 5456977"/>
                <a:gd name="connsiteY3686" fmla="*/ 1089276 h 4578213"/>
                <a:gd name="connsiteX3687" fmla="*/ 4918190 w 5456977"/>
                <a:gd name="connsiteY3687" fmla="*/ 1097028 h 4578213"/>
                <a:gd name="connsiteX3688" fmla="*/ 4900005 w 5456977"/>
                <a:gd name="connsiteY3688" fmla="*/ 1093905 h 4578213"/>
                <a:gd name="connsiteX3689" fmla="*/ 4884200 w 5456977"/>
                <a:gd name="connsiteY3689" fmla="*/ 1086010 h 4578213"/>
                <a:gd name="connsiteX3690" fmla="*/ 4825476 w 5456977"/>
                <a:gd name="connsiteY3690" fmla="*/ 1068031 h 4578213"/>
                <a:gd name="connsiteX3691" fmla="*/ 4831142 w 5456977"/>
                <a:gd name="connsiteY3691" fmla="*/ 1069867 h 4578213"/>
                <a:gd name="connsiteX3692" fmla="*/ 4836807 w 5456977"/>
                <a:gd name="connsiteY3692" fmla="*/ 1071703 h 4578213"/>
                <a:gd name="connsiteX3693" fmla="*/ 4841402 w 5456977"/>
                <a:gd name="connsiteY3693" fmla="*/ 1076625 h 4578213"/>
                <a:gd name="connsiteX3694" fmla="*/ 4842890 w 5456977"/>
                <a:gd name="connsiteY3694" fmla="*/ 1082125 h 4578213"/>
                <a:gd name="connsiteX3695" fmla="*/ 4833406 w 5456977"/>
                <a:gd name="connsiteY3695" fmla="*/ 1075222 h 4578213"/>
                <a:gd name="connsiteX3696" fmla="*/ 4825476 w 5456977"/>
                <a:gd name="connsiteY3696" fmla="*/ 1068031 h 4578213"/>
                <a:gd name="connsiteX3697" fmla="*/ 833857 w 5456977"/>
                <a:gd name="connsiteY3697" fmla="*/ 1061045 h 4578213"/>
                <a:gd name="connsiteX3698" fmla="*/ 830084 w 5456977"/>
                <a:gd name="connsiteY3698" fmla="*/ 1078098 h 4578213"/>
                <a:gd name="connsiteX3699" fmla="*/ 817675 w 5456977"/>
                <a:gd name="connsiteY3699" fmla="*/ 1094439 h 4578213"/>
                <a:gd name="connsiteX3700" fmla="*/ 820806 w 5456977"/>
                <a:gd name="connsiteY3700" fmla="*/ 1074078 h 4578213"/>
                <a:gd name="connsiteX3701" fmla="*/ 833857 w 5456977"/>
                <a:gd name="connsiteY3701" fmla="*/ 1061045 h 4578213"/>
                <a:gd name="connsiteX3702" fmla="*/ 4735671 w 5456977"/>
                <a:gd name="connsiteY3702" fmla="*/ 1055819 h 4578213"/>
                <a:gd name="connsiteX3703" fmla="*/ 4747106 w 5456977"/>
                <a:gd name="connsiteY3703" fmla="*/ 1061637 h 4578213"/>
                <a:gd name="connsiteX3704" fmla="*/ 4756259 w 5456977"/>
                <a:gd name="connsiteY3704" fmla="*/ 1063548 h 4578213"/>
                <a:gd name="connsiteX3705" fmla="*/ 4748710 w 5456977"/>
                <a:gd name="connsiteY3705" fmla="*/ 1057008 h 4578213"/>
                <a:gd name="connsiteX3706" fmla="*/ 4735671 w 5456977"/>
                <a:gd name="connsiteY3706" fmla="*/ 1055819 h 4578213"/>
                <a:gd name="connsiteX3707" fmla="*/ 4895720 w 5456977"/>
                <a:gd name="connsiteY3707" fmla="*/ 1050671 h 4578213"/>
                <a:gd name="connsiteX3708" fmla="*/ 4913477 w 5456977"/>
                <a:gd name="connsiteY3708" fmla="*/ 1057481 h 4578213"/>
                <a:gd name="connsiteX3709" fmla="*/ 4908585 w 5456977"/>
                <a:gd name="connsiteY3709" fmla="*/ 1061456 h 4578213"/>
                <a:gd name="connsiteX3710" fmla="*/ 4900234 w 5456977"/>
                <a:gd name="connsiteY3710" fmla="*/ 1062826 h 4578213"/>
                <a:gd name="connsiteX3711" fmla="*/ 4882528 w 5456977"/>
                <a:gd name="connsiteY3711" fmla="*/ 1051673 h 4578213"/>
                <a:gd name="connsiteX3712" fmla="*/ 4895720 w 5456977"/>
                <a:gd name="connsiteY3712" fmla="*/ 1050671 h 4578213"/>
                <a:gd name="connsiteX3713" fmla="*/ 4735804 w 5456977"/>
                <a:gd name="connsiteY3713" fmla="*/ 1044245 h 4578213"/>
                <a:gd name="connsiteX3714" fmla="*/ 4736927 w 5456977"/>
                <a:gd name="connsiteY3714" fmla="*/ 1047644 h 4578213"/>
                <a:gd name="connsiteX3715" fmla="*/ 4741887 w 5456977"/>
                <a:gd name="connsiteY3715" fmla="*/ 1054665 h 4578213"/>
                <a:gd name="connsiteX3716" fmla="*/ 4752093 w 5456977"/>
                <a:gd name="connsiteY3716" fmla="*/ 1054936 h 4578213"/>
                <a:gd name="connsiteX3717" fmla="*/ 4756866 w 5456977"/>
                <a:gd name="connsiteY3717" fmla="*/ 1054322 h 4578213"/>
                <a:gd name="connsiteX3718" fmla="*/ 4758465 w 5456977"/>
                <a:gd name="connsiteY3718" fmla="*/ 1051589 h 4578213"/>
                <a:gd name="connsiteX3719" fmla="*/ 4747911 w 5456977"/>
                <a:gd name="connsiteY3719" fmla="*/ 1047773 h 4578213"/>
                <a:gd name="connsiteX3720" fmla="*/ 4735804 w 5456977"/>
                <a:gd name="connsiteY3720" fmla="*/ 1044245 h 4578213"/>
                <a:gd name="connsiteX3721" fmla="*/ 996226 w 5456977"/>
                <a:gd name="connsiteY3721" fmla="*/ 1040818 h 4578213"/>
                <a:gd name="connsiteX3722" fmla="*/ 991518 w 5456977"/>
                <a:gd name="connsiteY3722" fmla="*/ 1043977 h 4578213"/>
                <a:gd name="connsiteX3723" fmla="*/ 944161 w 5456977"/>
                <a:gd name="connsiteY3723" fmla="*/ 1084575 h 4578213"/>
                <a:gd name="connsiteX3724" fmla="*/ 949220 w 5456977"/>
                <a:gd name="connsiteY3724" fmla="*/ 1087564 h 4578213"/>
                <a:gd name="connsiteX3725" fmla="*/ 960544 w 5456977"/>
                <a:gd name="connsiteY3725" fmla="*/ 1076571 h 4578213"/>
                <a:gd name="connsiteX3726" fmla="*/ 4877178 w 5456977"/>
                <a:gd name="connsiteY3726" fmla="*/ 1038616 h 4578213"/>
                <a:gd name="connsiteX3727" fmla="*/ 4880588 w 5456977"/>
                <a:gd name="connsiteY3727" fmla="*/ 1040484 h 4578213"/>
                <a:gd name="connsiteX3728" fmla="*/ 4876445 w 5456977"/>
                <a:gd name="connsiteY3728" fmla="*/ 1041253 h 4578213"/>
                <a:gd name="connsiteX3729" fmla="*/ 4856958 w 5456977"/>
                <a:gd name="connsiteY3729" fmla="*/ 1027544 h 4578213"/>
                <a:gd name="connsiteX3730" fmla="*/ 4871655 w 5456977"/>
                <a:gd name="connsiteY3730" fmla="*/ 1030593 h 4578213"/>
                <a:gd name="connsiteX3731" fmla="*/ 4881692 w 5456977"/>
                <a:gd name="connsiteY3731" fmla="*/ 1034506 h 4578213"/>
                <a:gd name="connsiteX3732" fmla="*/ 4877927 w 5456977"/>
                <a:gd name="connsiteY3732" fmla="*/ 1035925 h 4578213"/>
                <a:gd name="connsiteX3733" fmla="*/ 4877178 w 5456977"/>
                <a:gd name="connsiteY3733" fmla="*/ 1038616 h 4578213"/>
                <a:gd name="connsiteX3734" fmla="*/ 4868775 w 5456977"/>
                <a:gd name="connsiteY3734" fmla="*/ 1034015 h 4578213"/>
                <a:gd name="connsiteX3735" fmla="*/ 4856958 w 5456977"/>
                <a:gd name="connsiteY3735" fmla="*/ 1027544 h 4578213"/>
                <a:gd name="connsiteX3736" fmla="*/ 5130856 w 5456977"/>
                <a:gd name="connsiteY3736" fmla="*/ 1000555 h 4578213"/>
                <a:gd name="connsiteX3737" fmla="*/ 5147763 w 5456977"/>
                <a:gd name="connsiteY3737" fmla="*/ 1002472 h 4578213"/>
                <a:gd name="connsiteX3738" fmla="*/ 5135006 w 5456977"/>
                <a:gd name="connsiteY3738" fmla="*/ 1010614 h 4578213"/>
                <a:gd name="connsiteX3739" fmla="*/ 5117784 w 5456977"/>
                <a:gd name="connsiteY3739" fmla="*/ 1002259 h 4578213"/>
                <a:gd name="connsiteX3740" fmla="*/ 5130856 w 5456977"/>
                <a:gd name="connsiteY3740" fmla="*/ 1000555 h 4578213"/>
                <a:gd name="connsiteX3741" fmla="*/ 941832 w 5456977"/>
                <a:gd name="connsiteY3741" fmla="*/ 994685 h 4578213"/>
                <a:gd name="connsiteX3742" fmla="*/ 919621 w 5456977"/>
                <a:gd name="connsiteY3742" fmla="*/ 1018901 h 4578213"/>
                <a:gd name="connsiteX3743" fmla="*/ 891111 w 5456977"/>
                <a:gd name="connsiteY3743" fmla="*/ 1025240 h 4578213"/>
                <a:gd name="connsiteX3744" fmla="*/ 916471 w 5456977"/>
                <a:gd name="connsiteY3744" fmla="*/ 1009963 h 4578213"/>
                <a:gd name="connsiteX3745" fmla="*/ 941832 w 5456977"/>
                <a:gd name="connsiteY3745" fmla="*/ 994685 h 4578213"/>
                <a:gd name="connsiteX3746" fmla="*/ 3598602 w 5456977"/>
                <a:gd name="connsiteY3746" fmla="*/ 979593 h 4578213"/>
                <a:gd name="connsiteX3747" fmla="*/ 3594608 w 5456977"/>
                <a:gd name="connsiteY3747" fmla="*/ 980564 h 4578213"/>
                <a:gd name="connsiteX3748" fmla="*/ 3557373 w 5456977"/>
                <a:gd name="connsiteY3748" fmla="*/ 988160 h 4578213"/>
                <a:gd name="connsiteX3749" fmla="*/ 3523215 w 5456977"/>
                <a:gd name="connsiteY3749" fmla="*/ 998545 h 4578213"/>
                <a:gd name="connsiteX3750" fmla="*/ 3435711 w 5456977"/>
                <a:gd name="connsiteY3750" fmla="*/ 1027387 h 4578213"/>
                <a:gd name="connsiteX3751" fmla="*/ 3388896 w 5456977"/>
                <a:gd name="connsiteY3751" fmla="*/ 1055053 h 4578213"/>
                <a:gd name="connsiteX3752" fmla="*/ 3374697 w 5456977"/>
                <a:gd name="connsiteY3752" fmla="*/ 1062356 h 4578213"/>
                <a:gd name="connsiteX3753" fmla="*/ 3356279 w 5456977"/>
                <a:gd name="connsiteY3753" fmla="*/ 1075418 h 4578213"/>
                <a:gd name="connsiteX3754" fmla="*/ 3342080 w 5456977"/>
                <a:gd name="connsiteY3754" fmla="*/ 1082720 h 4578213"/>
                <a:gd name="connsiteX3755" fmla="*/ 3315224 w 5456977"/>
                <a:gd name="connsiteY3755" fmla="*/ 1107303 h 4578213"/>
                <a:gd name="connsiteX3756" fmla="*/ 3259199 w 5456977"/>
                <a:gd name="connsiteY3756" fmla="*/ 1141501 h 4578213"/>
                <a:gd name="connsiteX3757" fmla="*/ 3222364 w 5456977"/>
                <a:gd name="connsiteY3757" fmla="*/ 1167626 h 4578213"/>
                <a:gd name="connsiteX3758" fmla="*/ 3174779 w 5456977"/>
                <a:gd name="connsiteY3758" fmla="*/ 1190303 h 4578213"/>
                <a:gd name="connsiteX3759" fmla="*/ 3142933 w 5456977"/>
                <a:gd name="connsiteY3759" fmla="*/ 1215657 h 4578213"/>
                <a:gd name="connsiteX3760" fmla="*/ 3111087 w 5456977"/>
                <a:gd name="connsiteY3760" fmla="*/ 1241011 h 4578213"/>
                <a:gd name="connsiteX3761" fmla="*/ 3104945 w 5456977"/>
                <a:gd name="connsiteY3761" fmla="*/ 1244169 h 4578213"/>
                <a:gd name="connsiteX3762" fmla="*/ 3108663 w 5456977"/>
                <a:gd name="connsiteY3762" fmla="*/ 1251123 h 4578213"/>
                <a:gd name="connsiteX3763" fmla="*/ 3118613 w 5456977"/>
                <a:gd name="connsiteY3763" fmla="*/ 1243521 h 4578213"/>
                <a:gd name="connsiteX3764" fmla="*/ 3125716 w 5456977"/>
                <a:gd name="connsiteY3764" fmla="*/ 1244692 h 4578213"/>
                <a:gd name="connsiteX3765" fmla="*/ 3141865 w 5456977"/>
                <a:gd name="connsiteY3765" fmla="*/ 1234569 h 4578213"/>
                <a:gd name="connsiteX3766" fmla="*/ 3254581 w 5456977"/>
                <a:gd name="connsiteY3766" fmla="*/ 1167552 h 4578213"/>
                <a:gd name="connsiteX3767" fmla="*/ 3236664 w 5456977"/>
                <a:gd name="connsiteY3767" fmla="*/ 1171066 h 4578213"/>
                <a:gd name="connsiteX3768" fmla="*/ 3221019 w 5456977"/>
                <a:gd name="connsiteY3768" fmla="*/ 1169539 h 4578213"/>
                <a:gd name="connsiteX3769" fmla="*/ 3273570 w 5456977"/>
                <a:gd name="connsiteY3769" fmla="*/ 1138136 h 4578213"/>
                <a:gd name="connsiteX3770" fmla="*/ 3321541 w 5456977"/>
                <a:gd name="connsiteY3770" fmla="*/ 1106025 h 4578213"/>
                <a:gd name="connsiteX3771" fmla="*/ 3311282 w 5456977"/>
                <a:gd name="connsiteY3771" fmla="*/ 1119715 h 4578213"/>
                <a:gd name="connsiteX3772" fmla="*/ 3294169 w 5456977"/>
                <a:gd name="connsiteY3772" fmla="*/ 1137735 h 4578213"/>
                <a:gd name="connsiteX3773" fmla="*/ 3373610 w 5456977"/>
                <a:gd name="connsiteY3773" fmla="*/ 1101545 h 4578213"/>
                <a:gd name="connsiteX3774" fmla="*/ 3376230 w 5456977"/>
                <a:gd name="connsiteY3774" fmla="*/ 1098682 h 4578213"/>
                <a:gd name="connsiteX3775" fmla="*/ 3413367 w 5456977"/>
                <a:gd name="connsiteY3775" fmla="*/ 1072564 h 4578213"/>
                <a:gd name="connsiteX3776" fmla="*/ 3390516 w 5456977"/>
                <a:gd name="connsiteY3776" fmla="*/ 1091985 h 4578213"/>
                <a:gd name="connsiteX3777" fmla="*/ 3384137 w 5456977"/>
                <a:gd name="connsiteY3777" fmla="*/ 1096750 h 4578213"/>
                <a:gd name="connsiteX3778" fmla="*/ 3443634 w 5456977"/>
                <a:gd name="connsiteY3778" fmla="*/ 1069646 h 4578213"/>
                <a:gd name="connsiteX3779" fmla="*/ 3450343 w 5456977"/>
                <a:gd name="connsiteY3779" fmla="*/ 1064621 h 4578213"/>
                <a:gd name="connsiteX3780" fmla="*/ 3524948 w 5456977"/>
                <a:gd name="connsiteY3780" fmla="*/ 1011474 h 4578213"/>
                <a:gd name="connsiteX3781" fmla="*/ 3544746 w 5456977"/>
                <a:gd name="connsiteY3781" fmla="*/ 1002539 h 4578213"/>
                <a:gd name="connsiteX3782" fmla="*/ 3597364 w 5456977"/>
                <a:gd name="connsiteY3782" fmla="*/ 980060 h 4578213"/>
                <a:gd name="connsiteX3783" fmla="*/ 1042618 w 5456977"/>
                <a:gd name="connsiteY3783" fmla="*/ 965255 h 4578213"/>
                <a:gd name="connsiteX3784" fmla="*/ 987870 w 5456977"/>
                <a:gd name="connsiteY3784" fmla="*/ 1028675 h 4578213"/>
                <a:gd name="connsiteX3785" fmla="*/ 1010680 w 5456977"/>
                <a:gd name="connsiteY3785" fmla="*/ 1001651 h 4578213"/>
                <a:gd name="connsiteX3786" fmla="*/ 1042618 w 5456977"/>
                <a:gd name="connsiteY3786" fmla="*/ 965255 h 4578213"/>
                <a:gd name="connsiteX3787" fmla="*/ 1021224 w 5456977"/>
                <a:gd name="connsiteY3787" fmla="*/ 954746 h 4578213"/>
                <a:gd name="connsiteX3788" fmla="*/ 959240 w 5456977"/>
                <a:gd name="connsiteY3788" fmla="*/ 1021539 h 4578213"/>
                <a:gd name="connsiteX3789" fmla="*/ 890340 w 5456977"/>
                <a:gd name="connsiteY3789" fmla="*/ 1071081 h 4578213"/>
                <a:gd name="connsiteX3790" fmla="*/ 959160 w 5456977"/>
                <a:gd name="connsiteY3790" fmla="*/ 994560 h 4578213"/>
                <a:gd name="connsiteX3791" fmla="*/ 1021224 w 5456977"/>
                <a:gd name="connsiteY3791" fmla="*/ 954746 h 4578213"/>
                <a:gd name="connsiteX3792" fmla="*/ 3748893 w 5456977"/>
                <a:gd name="connsiteY3792" fmla="*/ 933833 h 4578213"/>
                <a:gd name="connsiteX3793" fmla="*/ 3747786 w 5456977"/>
                <a:gd name="connsiteY3793" fmla="*/ 934275 h 4578213"/>
                <a:gd name="connsiteX3794" fmla="*/ 3743015 w 5456977"/>
                <a:gd name="connsiteY3794" fmla="*/ 935013 h 4578213"/>
                <a:gd name="connsiteX3795" fmla="*/ 3746145 w 5456977"/>
                <a:gd name="connsiteY3795" fmla="*/ 936651 h 4578213"/>
                <a:gd name="connsiteX3796" fmla="*/ 3747538 w 5456977"/>
                <a:gd name="connsiteY3796" fmla="*/ 936067 h 4578213"/>
                <a:gd name="connsiteX3797" fmla="*/ 3763209 w 5456977"/>
                <a:gd name="connsiteY3797" fmla="*/ 929546 h 4578213"/>
                <a:gd name="connsiteX3798" fmla="*/ 3762702 w 5456977"/>
                <a:gd name="connsiteY3798" fmla="*/ 929738 h 4578213"/>
                <a:gd name="connsiteX3799" fmla="*/ 3760080 w 5456977"/>
                <a:gd name="connsiteY3799" fmla="*/ 930826 h 4578213"/>
                <a:gd name="connsiteX3800" fmla="*/ 3756077 w 5456977"/>
                <a:gd name="connsiteY3800" fmla="*/ 932205 h 4578213"/>
                <a:gd name="connsiteX3801" fmla="*/ 3756005 w 5456977"/>
                <a:gd name="connsiteY3801" fmla="*/ 932517 h 4578213"/>
                <a:gd name="connsiteX3802" fmla="*/ 3760080 w 5456977"/>
                <a:gd name="connsiteY3802" fmla="*/ 930826 h 4578213"/>
                <a:gd name="connsiteX3803" fmla="*/ 3760140 w 5456977"/>
                <a:gd name="connsiteY3803" fmla="*/ 930805 h 4578213"/>
                <a:gd name="connsiteX3804" fmla="*/ 3763209 w 5456977"/>
                <a:gd name="connsiteY3804" fmla="*/ 929546 h 4578213"/>
                <a:gd name="connsiteX3805" fmla="*/ 4394241 w 5456977"/>
                <a:gd name="connsiteY3805" fmla="*/ 898280 h 4578213"/>
                <a:gd name="connsiteX3806" fmla="*/ 4385936 w 5456977"/>
                <a:gd name="connsiteY3806" fmla="*/ 901264 h 4578213"/>
                <a:gd name="connsiteX3807" fmla="*/ 4395333 w 5456977"/>
                <a:gd name="connsiteY3807" fmla="*/ 904574 h 4578213"/>
                <a:gd name="connsiteX3808" fmla="*/ 4405554 w 5456977"/>
                <a:gd name="connsiteY3808" fmla="*/ 903400 h 4578213"/>
                <a:gd name="connsiteX3809" fmla="*/ 4394241 w 5456977"/>
                <a:gd name="connsiteY3809" fmla="*/ 898280 h 4578213"/>
                <a:gd name="connsiteX3810" fmla="*/ 4346836 w 5456977"/>
                <a:gd name="connsiteY3810" fmla="*/ 896247 h 4578213"/>
                <a:gd name="connsiteX3811" fmla="*/ 4332192 w 5456977"/>
                <a:gd name="connsiteY3811" fmla="*/ 899685 h 4578213"/>
                <a:gd name="connsiteX3812" fmla="*/ 4342487 w 5456977"/>
                <a:gd name="connsiteY3812" fmla="*/ 903550 h 4578213"/>
                <a:gd name="connsiteX3813" fmla="*/ 4365215 w 5456977"/>
                <a:gd name="connsiteY3813" fmla="*/ 905109 h 4578213"/>
                <a:gd name="connsiteX3814" fmla="*/ 4346836 w 5456977"/>
                <a:gd name="connsiteY3814" fmla="*/ 896247 h 4578213"/>
                <a:gd name="connsiteX3815" fmla="*/ 3977474 w 5456977"/>
                <a:gd name="connsiteY3815" fmla="*/ 892118 h 4578213"/>
                <a:gd name="connsiteX3816" fmla="*/ 3967100 w 5456977"/>
                <a:gd name="connsiteY3816" fmla="*/ 893964 h 4578213"/>
                <a:gd name="connsiteX3817" fmla="*/ 3963374 w 5456977"/>
                <a:gd name="connsiteY3817" fmla="*/ 895664 h 4578213"/>
                <a:gd name="connsiteX3818" fmla="*/ 3965564 w 5456977"/>
                <a:gd name="connsiteY3818" fmla="*/ 895803 h 4578213"/>
                <a:gd name="connsiteX3819" fmla="*/ 3965570 w 5456977"/>
                <a:gd name="connsiteY3819" fmla="*/ 895803 h 4578213"/>
                <a:gd name="connsiteX3820" fmla="*/ 4400575 w 5456977"/>
                <a:gd name="connsiteY3820" fmla="*/ 887001 h 4578213"/>
                <a:gd name="connsiteX3821" fmla="*/ 4428350 w 5456977"/>
                <a:gd name="connsiteY3821" fmla="*/ 899173 h 4578213"/>
                <a:gd name="connsiteX3822" fmla="*/ 4417569 w 5456977"/>
                <a:gd name="connsiteY3822" fmla="*/ 892509 h 4578213"/>
                <a:gd name="connsiteX3823" fmla="*/ 4400575 w 5456977"/>
                <a:gd name="connsiteY3823" fmla="*/ 887001 h 4578213"/>
                <a:gd name="connsiteX3824" fmla="*/ 4299305 w 5456977"/>
                <a:gd name="connsiteY3824" fmla="*/ 882689 h 4578213"/>
                <a:gd name="connsiteX3825" fmla="*/ 4274612 w 5456977"/>
                <a:gd name="connsiteY3825" fmla="*/ 883661 h 4578213"/>
                <a:gd name="connsiteX3826" fmla="*/ 4273547 w 5456977"/>
                <a:gd name="connsiteY3826" fmla="*/ 883817 h 4578213"/>
                <a:gd name="connsiteX3827" fmla="*/ 4279436 w 5456977"/>
                <a:gd name="connsiteY3827" fmla="*/ 900610 h 4578213"/>
                <a:gd name="connsiteX3828" fmla="*/ 4281526 w 5456977"/>
                <a:gd name="connsiteY3828" fmla="*/ 900423 h 4578213"/>
                <a:gd name="connsiteX3829" fmla="*/ 4293474 w 5456977"/>
                <a:gd name="connsiteY3829" fmla="*/ 895319 h 4578213"/>
                <a:gd name="connsiteX3830" fmla="*/ 4299305 w 5456977"/>
                <a:gd name="connsiteY3830" fmla="*/ 882689 h 4578213"/>
                <a:gd name="connsiteX3831" fmla="*/ 4790442 w 5456977"/>
                <a:gd name="connsiteY3831" fmla="*/ 878198 h 4578213"/>
                <a:gd name="connsiteX3832" fmla="*/ 4802550 w 5456977"/>
                <a:gd name="connsiteY3832" fmla="*/ 881727 h 4578213"/>
                <a:gd name="connsiteX3833" fmla="*/ 4813104 w 5456977"/>
                <a:gd name="connsiteY3833" fmla="*/ 885544 h 4578213"/>
                <a:gd name="connsiteX3834" fmla="*/ 4803277 w 5456977"/>
                <a:gd name="connsiteY3834" fmla="*/ 885922 h 4578213"/>
                <a:gd name="connsiteX3835" fmla="*/ 4790442 w 5456977"/>
                <a:gd name="connsiteY3835" fmla="*/ 878198 h 4578213"/>
                <a:gd name="connsiteX3836" fmla="*/ 4030634 w 5456977"/>
                <a:gd name="connsiteY3836" fmla="*/ 875656 h 4578213"/>
                <a:gd name="connsiteX3837" fmla="*/ 4018398 w 5456977"/>
                <a:gd name="connsiteY3837" fmla="*/ 877037 h 4578213"/>
                <a:gd name="connsiteX3838" fmla="*/ 4000918 w 5456977"/>
                <a:gd name="connsiteY3838" fmla="*/ 881621 h 4578213"/>
                <a:gd name="connsiteX3839" fmla="*/ 4000581 w 5456977"/>
                <a:gd name="connsiteY3839" fmla="*/ 882168 h 4578213"/>
                <a:gd name="connsiteX3840" fmla="*/ 4000988 w 5456977"/>
                <a:gd name="connsiteY3840" fmla="*/ 884836 h 4578213"/>
                <a:gd name="connsiteX3841" fmla="*/ 4248737 w 5456977"/>
                <a:gd name="connsiteY3841" fmla="*/ 874745 h 4578213"/>
                <a:gd name="connsiteX3842" fmla="*/ 4217153 w 5456977"/>
                <a:gd name="connsiteY3842" fmla="*/ 879161 h 4578213"/>
                <a:gd name="connsiteX3843" fmla="*/ 4214547 w 5456977"/>
                <a:gd name="connsiteY3843" fmla="*/ 879997 h 4578213"/>
                <a:gd name="connsiteX3844" fmla="*/ 4241484 w 5456977"/>
                <a:gd name="connsiteY3844" fmla="*/ 879013 h 4578213"/>
                <a:gd name="connsiteX3845" fmla="*/ 4249817 w 5456977"/>
                <a:gd name="connsiteY3845" fmla="*/ 878541 h 4578213"/>
                <a:gd name="connsiteX3846" fmla="*/ 4962953 w 5456977"/>
                <a:gd name="connsiteY3846" fmla="*/ 872634 h 4578213"/>
                <a:gd name="connsiteX3847" fmla="*/ 4969457 w 5456977"/>
                <a:gd name="connsiteY3847" fmla="*/ 876029 h 4578213"/>
                <a:gd name="connsiteX3848" fmla="*/ 4970727 w 5456977"/>
                <a:gd name="connsiteY3848" fmla="*/ 879312 h 4578213"/>
                <a:gd name="connsiteX3849" fmla="*/ 4958990 w 5456977"/>
                <a:gd name="connsiteY3849" fmla="*/ 875804 h 4578213"/>
                <a:gd name="connsiteX3850" fmla="*/ 4962953 w 5456977"/>
                <a:gd name="connsiteY3850" fmla="*/ 872634 h 4578213"/>
                <a:gd name="connsiteX3851" fmla="*/ 4325274 w 5456977"/>
                <a:gd name="connsiteY3851" fmla="*/ 872098 h 4578213"/>
                <a:gd name="connsiteX3852" fmla="*/ 4344705 w 5456977"/>
                <a:gd name="connsiteY3852" fmla="*/ 879320 h 4578213"/>
                <a:gd name="connsiteX3853" fmla="*/ 4369625 w 5456977"/>
                <a:gd name="connsiteY3853" fmla="*/ 881193 h 4578213"/>
                <a:gd name="connsiteX3854" fmla="*/ 4347449 w 5456977"/>
                <a:gd name="connsiteY3854" fmla="*/ 876645 h 4578213"/>
                <a:gd name="connsiteX3855" fmla="*/ 4325274 w 5456977"/>
                <a:gd name="connsiteY3855" fmla="*/ 872098 h 4578213"/>
                <a:gd name="connsiteX3856" fmla="*/ 4732690 w 5456977"/>
                <a:gd name="connsiteY3856" fmla="*/ 865814 h 4578213"/>
                <a:gd name="connsiteX3857" fmla="*/ 4748198 w 5456977"/>
                <a:gd name="connsiteY3857" fmla="*/ 865825 h 4578213"/>
                <a:gd name="connsiteX3858" fmla="*/ 4760597 w 5456977"/>
                <a:gd name="connsiteY3858" fmla="*/ 866412 h 4578213"/>
                <a:gd name="connsiteX3859" fmla="*/ 4747370 w 5456977"/>
                <a:gd name="connsiteY3859" fmla="*/ 870308 h 4578213"/>
                <a:gd name="connsiteX3860" fmla="*/ 4732690 w 5456977"/>
                <a:gd name="connsiteY3860" fmla="*/ 865814 h 4578213"/>
                <a:gd name="connsiteX3861" fmla="*/ 4510896 w 5456977"/>
                <a:gd name="connsiteY3861" fmla="*/ 857153 h 4578213"/>
                <a:gd name="connsiteX3862" fmla="*/ 4527945 w 5456977"/>
                <a:gd name="connsiteY3862" fmla="*/ 869147 h 4578213"/>
                <a:gd name="connsiteX3863" fmla="*/ 4511574 w 5456977"/>
                <a:gd name="connsiteY3863" fmla="*/ 865690 h 4578213"/>
                <a:gd name="connsiteX3864" fmla="*/ 4496026 w 5456977"/>
                <a:gd name="connsiteY3864" fmla="*/ 857744 h 4578213"/>
                <a:gd name="connsiteX3865" fmla="*/ 4510896 w 5456977"/>
                <a:gd name="connsiteY3865" fmla="*/ 857153 h 4578213"/>
                <a:gd name="connsiteX3866" fmla="*/ 4429015 w 5456977"/>
                <a:gd name="connsiteY3866" fmla="*/ 841304 h 4578213"/>
                <a:gd name="connsiteX3867" fmla="*/ 4457010 w 5456977"/>
                <a:gd name="connsiteY3867" fmla="*/ 845493 h 4578213"/>
                <a:gd name="connsiteX3868" fmla="*/ 4485533 w 5456977"/>
                <a:gd name="connsiteY3868" fmla="*/ 871242 h 4578213"/>
                <a:gd name="connsiteX3869" fmla="*/ 4453802 w 5456977"/>
                <a:gd name="connsiteY3869" fmla="*/ 854751 h 4578213"/>
                <a:gd name="connsiteX3870" fmla="*/ 4429015 w 5456977"/>
                <a:gd name="connsiteY3870" fmla="*/ 841304 h 4578213"/>
                <a:gd name="connsiteX3871" fmla="*/ 3931034 w 5456977"/>
                <a:gd name="connsiteY3871" fmla="*/ 840058 h 4578213"/>
                <a:gd name="connsiteX3872" fmla="*/ 3945748 w 5456977"/>
                <a:gd name="connsiteY3872" fmla="*/ 841659 h 4578213"/>
                <a:gd name="connsiteX3873" fmla="*/ 3935596 w 5456977"/>
                <a:gd name="connsiteY3873" fmla="*/ 847874 h 4578213"/>
                <a:gd name="connsiteX3874" fmla="*/ 3920882 w 5456977"/>
                <a:gd name="connsiteY3874" fmla="*/ 846273 h 4578213"/>
                <a:gd name="connsiteX3875" fmla="*/ 3931034 w 5456977"/>
                <a:gd name="connsiteY3875" fmla="*/ 840058 h 4578213"/>
                <a:gd name="connsiteX3876" fmla="*/ 4219700 w 5456977"/>
                <a:gd name="connsiteY3876" fmla="*/ 839160 h 4578213"/>
                <a:gd name="connsiteX3877" fmla="*/ 4248376 w 5456977"/>
                <a:gd name="connsiteY3877" fmla="*/ 842679 h 4578213"/>
                <a:gd name="connsiteX3878" fmla="*/ 4208215 w 5456977"/>
                <a:gd name="connsiteY3878" fmla="*/ 853423 h 4578213"/>
                <a:gd name="connsiteX3879" fmla="*/ 4158574 w 5456977"/>
                <a:gd name="connsiteY3879" fmla="*/ 853009 h 4578213"/>
                <a:gd name="connsiteX3880" fmla="*/ 4191824 w 5456977"/>
                <a:gd name="connsiteY3880" fmla="*/ 841148 h 4578213"/>
                <a:gd name="connsiteX3881" fmla="*/ 4219700 w 5456977"/>
                <a:gd name="connsiteY3881" fmla="*/ 839160 h 4578213"/>
                <a:gd name="connsiteX3882" fmla="*/ 4220393 w 5456977"/>
                <a:gd name="connsiteY3882" fmla="*/ 822258 h 4578213"/>
                <a:gd name="connsiteX3883" fmla="*/ 4212385 w 5456977"/>
                <a:gd name="connsiteY3883" fmla="*/ 833128 h 4578213"/>
                <a:gd name="connsiteX3884" fmla="*/ 4194426 w 5456977"/>
                <a:gd name="connsiteY3884" fmla="*/ 832850 h 4578213"/>
                <a:gd name="connsiteX3885" fmla="*/ 4207409 w 5456977"/>
                <a:gd name="connsiteY3885" fmla="*/ 827554 h 4578213"/>
                <a:gd name="connsiteX3886" fmla="*/ 4220393 w 5456977"/>
                <a:gd name="connsiteY3886" fmla="*/ 822258 h 4578213"/>
                <a:gd name="connsiteX3887" fmla="*/ 4348601 w 5456977"/>
                <a:gd name="connsiteY3887" fmla="*/ 821574 h 4578213"/>
                <a:gd name="connsiteX3888" fmla="*/ 4363832 w 5456977"/>
                <a:gd name="connsiteY3888" fmla="*/ 823078 h 4578213"/>
                <a:gd name="connsiteX3889" fmla="*/ 4380519 w 5456977"/>
                <a:gd name="connsiteY3889" fmla="*/ 832976 h 4578213"/>
                <a:gd name="connsiteX3890" fmla="*/ 4363149 w 5456977"/>
                <a:gd name="connsiteY3890" fmla="*/ 837642 h 4578213"/>
                <a:gd name="connsiteX3891" fmla="*/ 4355148 w 5456977"/>
                <a:gd name="connsiteY3891" fmla="*/ 839306 h 4578213"/>
                <a:gd name="connsiteX3892" fmla="*/ 4350540 w 5456977"/>
                <a:gd name="connsiteY3892" fmla="*/ 832764 h 4578213"/>
                <a:gd name="connsiteX3893" fmla="*/ 4332287 w 5456977"/>
                <a:gd name="connsiteY3893" fmla="*/ 835428 h 4578213"/>
                <a:gd name="connsiteX3894" fmla="*/ 4335066 w 5456977"/>
                <a:gd name="connsiteY3894" fmla="*/ 829860 h 4578213"/>
                <a:gd name="connsiteX3895" fmla="*/ 4343336 w 5456977"/>
                <a:gd name="connsiteY3895" fmla="*/ 829768 h 4578213"/>
                <a:gd name="connsiteX3896" fmla="*/ 4348601 w 5456977"/>
                <a:gd name="connsiteY3896" fmla="*/ 821574 h 4578213"/>
                <a:gd name="connsiteX3897" fmla="*/ 4426990 w 5456977"/>
                <a:gd name="connsiteY3897" fmla="*/ 819414 h 4578213"/>
                <a:gd name="connsiteX3898" fmla="*/ 4445395 w 5456977"/>
                <a:gd name="connsiteY3898" fmla="*/ 821664 h 4578213"/>
                <a:gd name="connsiteX3899" fmla="*/ 4442684 w 5456977"/>
                <a:gd name="connsiteY3899" fmla="*/ 821445 h 4578213"/>
                <a:gd name="connsiteX3900" fmla="*/ 4448768 w 5456977"/>
                <a:gd name="connsiteY3900" fmla="*/ 831865 h 4578213"/>
                <a:gd name="connsiteX3901" fmla="*/ 4433756 w 5456977"/>
                <a:gd name="connsiteY3901" fmla="*/ 822380 h 4578213"/>
                <a:gd name="connsiteX3902" fmla="*/ 4426089 w 5456977"/>
                <a:gd name="connsiteY3902" fmla="*/ 819019 h 4578213"/>
                <a:gd name="connsiteX3903" fmla="*/ 4426990 w 5456977"/>
                <a:gd name="connsiteY3903" fmla="*/ 819414 h 4578213"/>
                <a:gd name="connsiteX3904" fmla="*/ 4425994 w 5456977"/>
                <a:gd name="connsiteY3904" fmla="*/ 819293 h 4578213"/>
                <a:gd name="connsiteX3905" fmla="*/ 4405519 w 5456977"/>
                <a:gd name="connsiteY3905" fmla="*/ 816791 h 4578213"/>
                <a:gd name="connsiteX3906" fmla="*/ 4425994 w 5456977"/>
                <a:gd name="connsiteY3906" fmla="*/ 819293 h 4578213"/>
                <a:gd name="connsiteX3907" fmla="*/ 4424525 w 5456977"/>
                <a:gd name="connsiteY3907" fmla="*/ 823501 h 4578213"/>
                <a:gd name="connsiteX3908" fmla="*/ 4427522 w 5456977"/>
                <a:gd name="connsiteY3908" fmla="*/ 824979 h 4578213"/>
                <a:gd name="connsiteX3909" fmla="*/ 4433292 w 5456977"/>
                <a:gd name="connsiteY3909" fmla="*/ 828962 h 4578213"/>
                <a:gd name="connsiteX3910" fmla="*/ 4414004 w 5456977"/>
                <a:gd name="connsiteY3910" fmla="*/ 831818 h 4578213"/>
                <a:gd name="connsiteX3911" fmla="*/ 4412437 w 5456977"/>
                <a:gd name="connsiteY3911" fmla="*/ 844379 h 4578213"/>
                <a:gd name="connsiteX3912" fmla="*/ 4398826 w 5456977"/>
                <a:gd name="connsiteY3912" fmla="*/ 836798 h 4578213"/>
                <a:gd name="connsiteX3913" fmla="*/ 4389777 w 5456977"/>
                <a:gd name="connsiteY3913" fmla="*/ 837034 h 4578213"/>
                <a:gd name="connsiteX3914" fmla="*/ 4387254 w 5456977"/>
                <a:gd name="connsiteY3914" fmla="*/ 831727 h 4578213"/>
                <a:gd name="connsiteX3915" fmla="*/ 4381622 w 5456977"/>
                <a:gd name="connsiteY3915" fmla="*/ 826998 h 4578213"/>
                <a:gd name="connsiteX3916" fmla="*/ 4415747 w 5456977"/>
                <a:gd name="connsiteY3916" fmla="*/ 826442 h 4578213"/>
                <a:gd name="connsiteX3917" fmla="*/ 4410633 w 5456977"/>
                <a:gd name="connsiteY3917" fmla="*/ 821616 h 4578213"/>
                <a:gd name="connsiteX3918" fmla="*/ 4405519 w 5456977"/>
                <a:gd name="connsiteY3918" fmla="*/ 816791 h 4578213"/>
                <a:gd name="connsiteX3919" fmla="*/ 4260332 w 5456977"/>
                <a:gd name="connsiteY3919" fmla="*/ 810519 h 4578213"/>
                <a:gd name="connsiteX3920" fmla="*/ 4273167 w 5456977"/>
                <a:gd name="connsiteY3920" fmla="*/ 818244 h 4578213"/>
                <a:gd name="connsiteX3921" fmla="*/ 4261423 w 5456977"/>
                <a:gd name="connsiteY3921" fmla="*/ 816813 h 4578213"/>
                <a:gd name="connsiteX3922" fmla="*/ 4250506 w 5456977"/>
                <a:gd name="connsiteY3922" fmla="*/ 810899 h 4578213"/>
                <a:gd name="connsiteX3923" fmla="*/ 4260332 w 5456977"/>
                <a:gd name="connsiteY3923" fmla="*/ 810519 h 4578213"/>
                <a:gd name="connsiteX3924" fmla="*/ 3929620 w 5456977"/>
                <a:gd name="connsiteY3924" fmla="*/ 805674 h 4578213"/>
                <a:gd name="connsiteX3925" fmla="*/ 3937860 w 5456977"/>
                <a:gd name="connsiteY3925" fmla="*/ 808477 h 4578213"/>
                <a:gd name="connsiteX3926" fmla="*/ 3929934 w 5456977"/>
                <a:gd name="connsiteY3926" fmla="*/ 812113 h 4578213"/>
                <a:gd name="connsiteX3927" fmla="*/ 3926885 w 5456977"/>
                <a:gd name="connsiteY3927" fmla="*/ 814572 h 4578213"/>
                <a:gd name="connsiteX3928" fmla="*/ 3921281 w 5456977"/>
                <a:gd name="connsiteY3928" fmla="*/ 811552 h 4578213"/>
                <a:gd name="connsiteX3929" fmla="*/ 3929620 w 5456977"/>
                <a:gd name="connsiteY3929" fmla="*/ 805674 h 4578213"/>
                <a:gd name="connsiteX3930" fmla="*/ 3615838 w 5456977"/>
                <a:gd name="connsiteY3930" fmla="*/ 802978 h 4578213"/>
                <a:gd name="connsiteX3931" fmla="*/ 3602198 w 5456977"/>
                <a:gd name="connsiteY3931" fmla="*/ 804907 h 4578213"/>
                <a:gd name="connsiteX3932" fmla="*/ 3591977 w 5456977"/>
                <a:gd name="connsiteY3932" fmla="*/ 806810 h 4578213"/>
                <a:gd name="connsiteX3933" fmla="*/ 3589024 w 5456977"/>
                <a:gd name="connsiteY3933" fmla="*/ 807610 h 4578213"/>
                <a:gd name="connsiteX3934" fmla="*/ 3547944 w 5456977"/>
                <a:gd name="connsiteY3934" fmla="*/ 807224 h 4578213"/>
                <a:gd name="connsiteX3935" fmla="*/ 3539698 w 5456977"/>
                <a:gd name="connsiteY3935" fmla="*/ 809460 h 4578213"/>
                <a:gd name="connsiteX3936" fmla="*/ 3531298 w 5456977"/>
                <a:gd name="connsiteY3936" fmla="*/ 814394 h 4578213"/>
                <a:gd name="connsiteX3937" fmla="*/ 3514961 w 5456977"/>
                <a:gd name="connsiteY3937" fmla="*/ 816168 h 4578213"/>
                <a:gd name="connsiteX3938" fmla="*/ 3466101 w 5456977"/>
                <a:gd name="connsiteY3938" fmla="*/ 818794 h 4578213"/>
                <a:gd name="connsiteX3939" fmla="*/ 3441364 w 5456977"/>
                <a:gd name="connsiteY3939" fmla="*/ 825502 h 4578213"/>
                <a:gd name="connsiteX3940" fmla="*/ 3400751 w 5456977"/>
                <a:gd name="connsiteY3940" fmla="*/ 825892 h 4578213"/>
                <a:gd name="connsiteX3941" fmla="*/ 3381715 w 5456977"/>
                <a:gd name="connsiteY3941" fmla="*/ 827513 h 4578213"/>
                <a:gd name="connsiteX3942" fmla="*/ 3347572 w 5456977"/>
                <a:gd name="connsiteY3942" fmla="*/ 830008 h 4578213"/>
                <a:gd name="connsiteX3943" fmla="*/ 3332702 w 5456977"/>
                <a:gd name="connsiteY3943" fmla="*/ 832836 h 4578213"/>
                <a:gd name="connsiteX3944" fmla="*/ 3305114 w 5456977"/>
                <a:gd name="connsiteY3944" fmla="*/ 842087 h 4578213"/>
                <a:gd name="connsiteX3945" fmla="*/ 3296868 w 5456977"/>
                <a:gd name="connsiteY3945" fmla="*/ 844323 h 4578213"/>
                <a:gd name="connsiteX3946" fmla="*/ 3285771 w 5456977"/>
                <a:gd name="connsiteY3946" fmla="*/ 849102 h 4578213"/>
                <a:gd name="connsiteX3947" fmla="*/ 3277526 w 5456977"/>
                <a:gd name="connsiteY3947" fmla="*/ 851338 h 4578213"/>
                <a:gd name="connsiteX3948" fmla="*/ 3260726 w 5456977"/>
                <a:gd name="connsiteY3948" fmla="*/ 861204 h 4578213"/>
                <a:gd name="connsiteX3949" fmla="*/ 3227589 w 5456977"/>
                <a:gd name="connsiteY3949" fmla="*/ 872845 h 4578213"/>
                <a:gd name="connsiteX3950" fmla="*/ 3205396 w 5456977"/>
                <a:gd name="connsiteY3950" fmla="*/ 882404 h 4578213"/>
                <a:gd name="connsiteX3951" fmla="*/ 3177961 w 5456977"/>
                <a:gd name="connsiteY3951" fmla="*/ 888958 h 4578213"/>
                <a:gd name="connsiteX3952" fmla="*/ 3158465 w 5456977"/>
                <a:gd name="connsiteY3952" fmla="*/ 898670 h 4578213"/>
                <a:gd name="connsiteX3953" fmla="*/ 3138968 w 5456977"/>
                <a:gd name="connsiteY3953" fmla="*/ 908383 h 4578213"/>
                <a:gd name="connsiteX3954" fmla="*/ 3130722 w 5456977"/>
                <a:gd name="connsiteY3954" fmla="*/ 910619 h 4578213"/>
                <a:gd name="connsiteX3955" fmla="*/ 3116775 w 5456977"/>
                <a:gd name="connsiteY3955" fmla="*/ 917941 h 4578213"/>
                <a:gd name="connsiteX3956" fmla="*/ 3097586 w 5456977"/>
                <a:gd name="connsiteY3956" fmla="*/ 922260 h 4578213"/>
                <a:gd name="connsiteX3957" fmla="*/ 3072848 w 5456977"/>
                <a:gd name="connsiteY3957" fmla="*/ 928967 h 4578213"/>
                <a:gd name="connsiteX3958" fmla="*/ 3047649 w 5456977"/>
                <a:gd name="connsiteY3958" fmla="*/ 943767 h 4578213"/>
                <a:gd name="connsiteX3959" fmla="*/ 3027845 w 5456977"/>
                <a:gd name="connsiteY3959" fmla="*/ 958874 h 4578213"/>
                <a:gd name="connsiteX3960" fmla="*/ 3013743 w 5456977"/>
                <a:gd name="connsiteY3960" fmla="*/ 968894 h 4578213"/>
                <a:gd name="connsiteX3961" fmla="*/ 3005498 w 5456977"/>
                <a:gd name="connsiteY3961" fmla="*/ 971130 h 4578213"/>
                <a:gd name="connsiteX3962" fmla="*/ 2977602 w 5456977"/>
                <a:gd name="connsiteY3962" fmla="*/ 985776 h 4578213"/>
                <a:gd name="connsiteX3963" fmla="*/ 2952557 w 5456977"/>
                <a:gd name="connsiteY3963" fmla="*/ 997878 h 4578213"/>
                <a:gd name="connsiteX3964" fmla="*/ 2927358 w 5456977"/>
                <a:gd name="connsiteY3964" fmla="*/ 1012677 h 4578213"/>
                <a:gd name="connsiteX3965" fmla="*/ 2916107 w 5456977"/>
                <a:gd name="connsiteY3965" fmla="*/ 1020154 h 4578213"/>
                <a:gd name="connsiteX3966" fmla="*/ 2899308 w 5456977"/>
                <a:gd name="connsiteY3966" fmla="*/ 1030021 h 4578213"/>
                <a:gd name="connsiteX3967" fmla="*/ 2871258 w 5456977"/>
                <a:gd name="connsiteY3967" fmla="*/ 1047364 h 4578213"/>
                <a:gd name="connsiteX3968" fmla="*/ 2843516 w 5456977"/>
                <a:gd name="connsiteY3968" fmla="*/ 1059312 h 4578213"/>
                <a:gd name="connsiteX3969" fmla="*/ 2832111 w 5456977"/>
                <a:gd name="connsiteY3969" fmla="*/ 1069485 h 4578213"/>
                <a:gd name="connsiteX3970" fmla="*/ 2818163 w 5456977"/>
                <a:gd name="connsiteY3970" fmla="*/ 1076809 h 4578213"/>
                <a:gd name="connsiteX3971" fmla="*/ 2795816 w 5456977"/>
                <a:gd name="connsiteY3971" fmla="*/ 1089065 h 4578213"/>
                <a:gd name="connsiteX3972" fmla="*/ 2781715 w 5456977"/>
                <a:gd name="connsiteY3972" fmla="*/ 1099085 h 4578213"/>
                <a:gd name="connsiteX3973" fmla="*/ 2770618 w 5456977"/>
                <a:gd name="connsiteY3973" fmla="*/ 1103864 h 4578213"/>
                <a:gd name="connsiteX3974" fmla="*/ 2748270 w 5456977"/>
                <a:gd name="connsiteY3974" fmla="*/ 1116120 h 4578213"/>
                <a:gd name="connsiteX3975" fmla="*/ 2722917 w 5456977"/>
                <a:gd name="connsiteY3975" fmla="*/ 1133617 h 4578213"/>
                <a:gd name="connsiteX3976" fmla="*/ 2697718 w 5456977"/>
                <a:gd name="connsiteY3976" fmla="*/ 1148417 h 4578213"/>
                <a:gd name="connsiteX3977" fmla="*/ 2686468 w 5456977"/>
                <a:gd name="connsiteY3977" fmla="*/ 1155893 h 4578213"/>
                <a:gd name="connsiteX3978" fmla="*/ 2680612 w 5456977"/>
                <a:gd name="connsiteY3978" fmla="*/ 1163678 h 4578213"/>
                <a:gd name="connsiteX3979" fmla="*/ 2669207 w 5456977"/>
                <a:gd name="connsiteY3979" fmla="*/ 1173852 h 4578213"/>
                <a:gd name="connsiteX3980" fmla="*/ 2660500 w 5456977"/>
                <a:gd name="connsiteY3980" fmla="*/ 1184179 h 4578213"/>
                <a:gd name="connsiteX3981" fmla="*/ 2651946 w 5456977"/>
                <a:gd name="connsiteY3981" fmla="*/ 1191810 h 4578213"/>
                <a:gd name="connsiteX3982" fmla="*/ 2640234 w 5456977"/>
                <a:gd name="connsiteY3982" fmla="*/ 1207379 h 4578213"/>
                <a:gd name="connsiteX3983" fmla="*/ 2617579 w 5456977"/>
                <a:gd name="connsiteY3983" fmla="*/ 1225029 h 4578213"/>
                <a:gd name="connsiteX3984" fmla="*/ 2600626 w 5456977"/>
                <a:gd name="connsiteY3984" fmla="*/ 1237593 h 4578213"/>
                <a:gd name="connsiteX3985" fmla="*/ 2594617 w 5456977"/>
                <a:gd name="connsiteY3985" fmla="*/ 1248075 h 4578213"/>
                <a:gd name="connsiteX3986" fmla="*/ 2586063 w 5456977"/>
                <a:gd name="connsiteY3986" fmla="*/ 1255705 h 4578213"/>
                <a:gd name="connsiteX3987" fmla="*/ 2571654 w 5456977"/>
                <a:gd name="connsiteY3987" fmla="*/ 1271120 h 4578213"/>
                <a:gd name="connsiteX3988" fmla="*/ 2559788 w 5456977"/>
                <a:gd name="connsiteY3988" fmla="*/ 1289386 h 4578213"/>
                <a:gd name="connsiteX3989" fmla="*/ 2547768 w 5456977"/>
                <a:gd name="connsiteY3989" fmla="*/ 1310349 h 4578213"/>
                <a:gd name="connsiteX3990" fmla="*/ 2527657 w 5456977"/>
                <a:gd name="connsiteY3990" fmla="*/ 1330851 h 4578213"/>
                <a:gd name="connsiteX3991" fmla="*/ 2516251 w 5456977"/>
                <a:gd name="connsiteY3991" fmla="*/ 1341025 h 4578213"/>
                <a:gd name="connsiteX3992" fmla="*/ 2507390 w 5456977"/>
                <a:gd name="connsiteY3992" fmla="*/ 1354049 h 4578213"/>
                <a:gd name="connsiteX3993" fmla="*/ 2493289 w 5456977"/>
                <a:gd name="connsiteY3993" fmla="*/ 1364070 h 4578213"/>
                <a:gd name="connsiteX3994" fmla="*/ 2478879 w 5456977"/>
                <a:gd name="connsiteY3994" fmla="*/ 1379485 h 4578213"/>
                <a:gd name="connsiteX3995" fmla="*/ 2458614 w 5456977"/>
                <a:gd name="connsiteY3995" fmla="*/ 1402685 h 4578213"/>
                <a:gd name="connsiteX3996" fmla="*/ 2443896 w 5456977"/>
                <a:gd name="connsiteY3996" fmla="*/ 1423493 h 4578213"/>
                <a:gd name="connsiteX3997" fmla="*/ 2432492 w 5456977"/>
                <a:gd name="connsiteY3997" fmla="*/ 1433668 h 4578213"/>
                <a:gd name="connsiteX3998" fmla="*/ 2423631 w 5456977"/>
                <a:gd name="connsiteY3998" fmla="*/ 1446693 h 4578213"/>
                <a:gd name="connsiteX3999" fmla="*/ 2415077 w 5456977"/>
                <a:gd name="connsiteY3999" fmla="*/ 1454324 h 4578213"/>
                <a:gd name="connsiteX4000" fmla="*/ 2406370 w 5456977"/>
                <a:gd name="connsiteY4000" fmla="*/ 1464651 h 4578213"/>
                <a:gd name="connsiteX4001" fmla="*/ 2394658 w 5456977"/>
                <a:gd name="connsiteY4001" fmla="*/ 1480220 h 4578213"/>
                <a:gd name="connsiteX4002" fmla="*/ 2388649 w 5456977"/>
                <a:gd name="connsiteY4002" fmla="*/ 1490701 h 4578213"/>
                <a:gd name="connsiteX4003" fmla="*/ 2380249 w 5456977"/>
                <a:gd name="connsiteY4003" fmla="*/ 1495635 h 4578213"/>
                <a:gd name="connsiteX4004" fmla="*/ 2368537 w 5456977"/>
                <a:gd name="connsiteY4004" fmla="*/ 1511204 h 4578213"/>
                <a:gd name="connsiteX4005" fmla="*/ 2353973 w 5456977"/>
                <a:gd name="connsiteY4005" fmla="*/ 1529316 h 4578213"/>
                <a:gd name="connsiteX4006" fmla="*/ 2342107 w 5456977"/>
                <a:gd name="connsiteY4006" fmla="*/ 1547582 h 4578213"/>
                <a:gd name="connsiteX4007" fmla="*/ 2325000 w 5456977"/>
                <a:gd name="connsiteY4007" fmla="*/ 1562842 h 4578213"/>
                <a:gd name="connsiteX4008" fmla="*/ 2301884 w 5456977"/>
                <a:gd name="connsiteY4008" fmla="*/ 1588585 h 4578213"/>
                <a:gd name="connsiteX4009" fmla="*/ 2281926 w 5456977"/>
                <a:gd name="connsiteY4009" fmla="*/ 1606390 h 4578213"/>
                <a:gd name="connsiteX4010" fmla="*/ 2264205 w 5456977"/>
                <a:gd name="connsiteY4010" fmla="*/ 1632439 h 4578213"/>
                <a:gd name="connsiteX4011" fmla="*/ 2258348 w 5456977"/>
                <a:gd name="connsiteY4011" fmla="*/ 1640224 h 4578213"/>
                <a:gd name="connsiteX4012" fmla="*/ 2238236 w 5456977"/>
                <a:gd name="connsiteY4012" fmla="*/ 1660725 h 4578213"/>
                <a:gd name="connsiteX4013" fmla="*/ 2229683 w 5456977"/>
                <a:gd name="connsiteY4013" fmla="*/ 1668356 h 4578213"/>
                <a:gd name="connsiteX4014" fmla="*/ 2215273 w 5456977"/>
                <a:gd name="connsiteY4014" fmla="*/ 1683771 h 4578213"/>
                <a:gd name="connsiteX4015" fmla="*/ 2203561 w 5456977"/>
                <a:gd name="connsiteY4015" fmla="*/ 1699340 h 4578213"/>
                <a:gd name="connsiteX4016" fmla="*/ 2197551 w 5456977"/>
                <a:gd name="connsiteY4016" fmla="*/ 1709821 h 4578213"/>
                <a:gd name="connsiteX4017" fmla="*/ 2185838 w 5456977"/>
                <a:gd name="connsiteY4017" fmla="*/ 1725390 h 4578213"/>
                <a:gd name="connsiteX4018" fmla="*/ 2179830 w 5456977"/>
                <a:gd name="connsiteY4018" fmla="*/ 1735871 h 4578213"/>
                <a:gd name="connsiteX4019" fmla="*/ 2171276 w 5456977"/>
                <a:gd name="connsiteY4019" fmla="*/ 1743502 h 4578213"/>
                <a:gd name="connsiteX4020" fmla="*/ 2159410 w 5456977"/>
                <a:gd name="connsiteY4020" fmla="*/ 1761768 h 4578213"/>
                <a:gd name="connsiteX4021" fmla="*/ 2145000 w 5456977"/>
                <a:gd name="connsiteY4021" fmla="*/ 1777182 h 4578213"/>
                <a:gd name="connsiteX4022" fmla="*/ 2138683 w 5456977"/>
                <a:gd name="connsiteY4022" fmla="*/ 1793059 h 4578213"/>
                <a:gd name="connsiteX4023" fmla="*/ 2135525 w 5456977"/>
                <a:gd name="connsiteY4023" fmla="*/ 1800997 h 4578213"/>
                <a:gd name="connsiteX4024" fmla="*/ 2121114 w 5456977"/>
                <a:gd name="connsiteY4024" fmla="*/ 1816412 h 4578213"/>
                <a:gd name="connsiteX4025" fmla="*/ 2112100 w 5456977"/>
                <a:gd name="connsiteY4025" fmla="*/ 1832135 h 4578213"/>
                <a:gd name="connsiteX4026" fmla="*/ 2102931 w 5456977"/>
                <a:gd name="connsiteY4026" fmla="*/ 1850554 h 4578213"/>
                <a:gd name="connsiteX4027" fmla="*/ 2088215 w 5456977"/>
                <a:gd name="connsiteY4027" fmla="*/ 1871364 h 4578213"/>
                <a:gd name="connsiteX4028" fmla="*/ 2079046 w 5456977"/>
                <a:gd name="connsiteY4028" fmla="*/ 1889784 h 4578213"/>
                <a:gd name="connsiteX4029" fmla="*/ 2073189 w 5456977"/>
                <a:gd name="connsiteY4029" fmla="*/ 1897568 h 4578213"/>
                <a:gd name="connsiteX4030" fmla="*/ 2070031 w 5456977"/>
                <a:gd name="connsiteY4030" fmla="*/ 1905506 h 4578213"/>
                <a:gd name="connsiteX4031" fmla="*/ 2081589 w 5456977"/>
                <a:gd name="connsiteY4031" fmla="*/ 1892635 h 4578213"/>
                <a:gd name="connsiteX4032" fmla="*/ 2111177 w 5456977"/>
                <a:gd name="connsiteY4032" fmla="*/ 1848319 h 4578213"/>
                <a:gd name="connsiteX4033" fmla="*/ 2117495 w 5456977"/>
                <a:gd name="connsiteY4033" fmla="*/ 1832442 h 4578213"/>
                <a:gd name="connsiteX4034" fmla="*/ 2131596 w 5456977"/>
                <a:gd name="connsiteY4034" fmla="*/ 1822422 h 4578213"/>
                <a:gd name="connsiteX4035" fmla="*/ 2140150 w 5456977"/>
                <a:gd name="connsiteY4035" fmla="*/ 1814792 h 4578213"/>
                <a:gd name="connsiteX4036" fmla="*/ 2148857 w 5456977"/>
                <a:gd name="connsiteY4036" fmla="*/ 1804463 h 4578213"/>
                <a:gd name="connsiteX4037" fmla="*/ 2157411 w 5456977"/>
                <a:gd name="connsiteY4037" fmla="*/ 1796833 h 4578213"/>
                <a:gd name="connsiteX4038" fmla="*/ 2169122 w 5456977"/>
                <a:gd name="connsiteY4038" fmla="*/ 1781265 h 4578213"/>
                <a:gd name="connsiteX4039" fmla="*/ 2177523 w 5456977"/>
                <a:gd name="connsiteY4039" fmla="*/ 1776331 h 4578213"/>
                <a:gd name="connsiteX4040" fmla="*/ 2200024 w 5456977"/>
                <a:gd name="connsiteY4040" fmla="*/ 1761378 h 4578213"/>
                <a:gd name="connsiteX4041" fmla="*/ 2217131 w 5456977"/>
                <a:gd name="connsiteY4041" fmla="*/ 1746117 h 4578213"/>
                <a:gd name="connsiteX4042" fmla="*/ 2228380 w 5456977"/>
                <a:gd name="connsiteY4042" fmla="*/ 1738640 h 4578213"/>
                <a:gd name="connsiteX4043" fmla="*/ 2234237 w 5456977"/>
                <a:gd name="connsiteY4043" fmla="*/ 1730856 h 4578213"/>
                <a:gd name="connsiteX4044" fmla="*/ 2260051 w 5456977"/>
                <a:gd name="connsiteY4044" fmla="*/ 1705267 h 4578213"/>
                <a:gd name="connsiteX4045" fmla="*/ 2283168 w 5456977"/>
                <a:gd name="connsiteY4045" fmla="*/ 1679525 h 4578213"/>
                <a:gd name="connsiteX4046" fmla="*/ 2284938 w 5456977"/>
                <a:gd name="connsiteY4046" fmla="*/ 1664291 h 4578213"/>
                <a:gd name="connsiteX4047" fmla="*/ 2280826 w 5456977"/>
                <a:gd name="connsiteY4047" fmla="*/ 1641506 h 4578213"/>
                <a:gd name="connsiteX4048" fmla="*/ 2310315 w 5456977"/>
                <a:gd name="connsiteY4048" fmla="*/ 1630559 h 4578213"/>
                <a:gd name="connsiteX4049" fmla="*/ 2337824 w 5456977"/>
                <a:gd name="connsiteY4049" fmla="*/ 1606871 h 4578213"/>
                <a:gd name="connsiteX4050" fmla="*/ 2360634 w 5456977"/>
                <a:gd name="connsiteY4050" fmla="*/ 1586523 h 4578213"/>
                <a:gd name="connsiteX4051" fmla="*/ 2387831 w 5456977"/>
                <a:gd name="connsiteY4051" fmla="*/ 1536658 h 4578213"/>
                <a:gd name="connsiteX4052" fmla="*/ 2419273 w 5456977"/>
                <a:gd name="connsiteY4052" fmla="*/ 1523117 h 4578213"/>
                <a:gd name="connsiteX4053" fmla="*/ 2431734 w 5456977"/>
                <a:gd name="connsiteY4053" fmla="*/ 1541868 h 4578213"/>
                <a:gd name="connsiteX4054" fmla="*/ 2435047 w 5456977"/>
                <a:gd name="connsiteY4054" fmla="*/ 1531232 h 4578213"/>
                <a:gd name="connsiteX4055" fmla="*/ 2443600 w 5456977"/>
                <a:gd name="connsiteY4055" fmla="*/ 1523602 h 4578213"/>
                <a:gd name="connsiteX4056" fmla="*/ 2449456 w 5456977"/>
                <a:gd name="connsiteY4056" fmla="*/ 1515817 h 4578213"/>
                <a:gd name="connsiteX4057" fmla="*/ 2436995 w 5456977"/>
                <a:gd name="connsiteY4057" fmla="*/ 1497067 h 4578213"/>
                <a:gd name="connsiteX4058" fmla="*/ 2441411 w 5456977"/>
                <a:gd name="connsiteY4058" fmla="*/ 1482886 h 4578213"/>
                <a:gd name="connsiteX4059" fmla="*/ 2466481 w 5456977"/>
                <a:gd name="connsiteY4059" fmla="*/ 1454548 h 4578213"/>
                <a:gd name="connsiteX4060" fmla="*/ 2472337 w 5456977"/>
                <a:gd name="connsiteY4060" fmla="*/ 1446764 h 4578213"/>
                <a:gd name="connsiteX4061" fmla="*/ 2475803 w 5456977"/>
                <a:gd name="connsiteY4061" fmla="*/ 1433432 h 4578213"/>
                <a:gd name="connsiteX4062" fmla="*/ 2478962 w 5456977"/>
                <a:gd name="connsiteY4062" fmla="*/ 1425493 h 4578213"/>
                <a:gd name="connsiteX4063" fmla="*/ 2482274 w 5456977"/>
                <a:gd name="connsiteY4063" fmla="*/ 1414858 h 4578213"/>
                <a:gd name="connsiteX4064" fmla="*/ 2485433 w 5456977"/>
                <a:gd name="connsiteY4064" fmla="*/ 1406920 h 4578213"/>
                <a:gd name="connsiteX4065" fmla="*/ 2488900 w 5456977"/>
                <a:gd name="connsiteY4065" fmla="*/ 1393587 h 4578213"/>
                <a:gd name="connsiteX4066" fmla="*/ 2495217 w 5456977"/>
                <a:gd name="connsiteY4066" fmla="*/ 1377711 h 4578213"/>
                <a:gd name="connsiteX4067" fmla="*/ 2503771 w 5456977"/>
                <a:gd name="connsiteY4067" fmla="*/ 1370080 h 4578213"/>
                <a:gd name="connsiteX4068" fmla="*/ 2509626 w 5456977"/>
                <a:gd name="connsiteY4068" fmla="*/ 1362296 h 4578213"/>
                <a:gd name="connsiteX4069" fmla="*/ 2535287 w 5456977"/>
                <a:gd name="connsiteY4069" fmla="*/ 1339404 h 4578213"/>
                <a:gd name="connsiteX4070" fmla="*/ 2546999 w 5456977"/>
                <a:gd name="connsiteY4070" fmla="*/ 1323836 h 4578213"/>
                <a:gd name="connsiteX4071" fmla="*/ 2555552 w 5456977"/>
                <a:gd name="connsiteY4071" fmla="*/ 1316205 h 4578213"/>
                <a:gd name="connsiteX4072" fmla="*/ 2564260 w 5456977"/>
                <a:gd name="connsiteY4072" fmla="*/ 1305878 h 4578213"/>
                <a:gd name="connsiteX4073" fmla="*/ 2570116 w 5456977"/>
                <a:gd name="connsiteY4073" fmla="*/ 1298093 h 4578213"/>
                <a:gd name="connsiteX4074" fmla="*/ 2578669 w 5456977"/>
                <a:gd name="connsiteY4074" fmla="*/ 1290463 h 4578213"/>
                <a:gd name="connsiteX4075" fmla="*/ 2593386 w 5456977"/>
                <a:gd name="connsiteY4075" fmla="*/ 1269653 h 4578213"/>
                <a:gd name="connsiteX4076" fmla="*/ 2601939 w 5456977"/>
                <a:gd name="connsiteY4076" fmla="*/ 1262023 h 4578213"/>
                <a:gd name="connsiteX4077" fmla="*/ 2607796 w 5456977"/>
                <a:gd name="connsiteY4077" fmla="*/ 1254238 h 4578213"/>
                <a:gd name="connsiteX4078" fmla="*/ 2622051 w 5456977"/>
                <a:gd name="connsiteY4078" fmla="*/ 1241521 h 4578213"/>
                <a:gd name="connsiteX4079" fmla="*/ 2633763 w 5456977"/>
                <a:gd name="connsiteY4079" fmla="*/ 1225952 h 4578213"/>
                <a:gd name="connsiteX4080" fmla="*/ 2642317 w 5456977"/>
                <a:gd name="connsiteY4080" fmla="*/ 1218322 h 4578213"/>
                <a:gd name="connsiteX4081" fmla="*/ 2656880 w 5456977"/>
                <a:gd name="connsiteY4081" fmla="*/ 1200209 h 4578213"/>
                <a:gd name="connsiteX4082" fmla="*/ 2665587 w 5456977"/>
                <a:gd name="connsiteY4082" fmla="*/ 1189882 h 4578213"/>
                <a:gd name="connsiteX4083" fmla="*/ 2676838 w 5456977"/>
                <a:gd name="connsiteY4083" fmla="*/ 1182405 h 4578213"/>
                <a:gd name="connsiteX4084" fmla="*/ 2682694 w 5456977"/>
                <a:gd name="connsiteY4084" fmla="*/ 1174621 h 4578213"/>
                <a:gd name="connsiteX4085" fmla="*/ 2713902 w 5456977"/>
                <a:gd name="connsiteY4085" fmla="*/ 1149340 h 4578213"/>
                <a:gd name="connsiteX4086" fmla="*/ 2733860 w 5456977"/>
                <a:gd name="connsiteY4086" fmla="*/ 1131535 h 4578213"/>
                <a:gd name="connsiteX4087" fmla="*/ 2747808 w 5456977"/>
                <a:gd name="connsiteY4087" fmla="*/ 1124212 h 4578213"/>
                <a:gd name="connsiteX4088" fmla="*/ 2764454 w 5456977"/>
                <a:gd name="connsiteY4088" fmla="*/ 1117043 h 4578213"/>
                <a:gd name="connsiteX4089" fmla="*/ 2773007 w 5456977"/>
                <a:gd name="connsiteY4089" fmla="*/ 1109413 h 4578213"/>
                <a:gd name="connsiteX4090" fmla="*/ 2792350 w 5456977"/>
                <a:gd name="connsiteY4090" fmla="*/ 1102397 h 4578213"/>
                <a:gd name="connsiteX4091" fmla="*/ 2809303 w 5456977"/>
                <a:gd name="connsiteY4091" fmla="*/ 1089834 h 4578213"/>
                <a:gd name="connsiteX4092" fmla="*/ 2820400 w 5456977"/>
                <a:gd name="connsiteY4092" fmla="*/ 1085055 h 4578213"/>
                <a:gd name="connsiteX4093" fmla="*/ 2837199 w 5456977"/>
                <a:gd name="connsiteY4093" fmla="*/ 1075188 h 4578213"/>
                <a:gd name="connsiteX4094" fmla="*/ 2857157 w 5456977"/>
                <a:gd name="connsiteY4094" fmla="*/ 1057383 h 4578213"/>
                <a:gd name="connsiteX4095" fmla="*/ 2885053 w 5456977"/>
                <a:gd name="connsiteY4095" fmla="*/ 1042738 h 4578213"/>
                <a:gd name="connsiteX4096" fmla="*/ 2910098 w 5456977"/>
                <a:gd name="connsiteY4096" fmla="*/ 1030636 h 4578213"/>
                <a:gd name="connsiteX4097" fmla="*/ 2924046 w 5456977"/>
                <a:gd name="connsiteY4097" fmla="*/ 1023313 h 4578213"/>
                <a:gd name="connsiteX4098" fmla="*/ 2935143 w 5456977"/>
                <a:gd name="connsiteY4098" fmla="*/ 1018533 h 4578213"/>
                <a:gd name="connsiteX4099" fmla="*/ 2963039 w 5456977"/>
                <a:gd name="connsiteY4099" fmla="*/ 1003888 h 4578213"/>
                <a:gd name="connsiteX4100" fmla="*/ 2976987 w 5456977"/>
                <a:gd name="connsiteY4100" fmla="*/ 996565 h 4578213"/>
                <a:gd name="connsiteX4101" fmla="*/ 2988237 w 5456977"/>
                <a:gd name="connsiteY4101" fmla="*/ 989088 h 4578213"/>
                <a:gd name="connsiteX4102" fmla="*/ 3004729 w 5456977"/>
                <a:gd name="connsiteY4102" fmla="*/ 984616 h 4578213"/>
                <a:gd name="connsiteX4103" fmla="*/ 3030081 w 5456977"/>
                <a:gd name="connsiteY4103" fmla="*/ 967119 h 4578213"/>
                <a:gd name="connsiteX4104" fmla="*/ 3069382 w 5456977"/>
                <a:gd name="connsiteY4104" fmla="*/ 942300 h 4578213"/>
                <a:gd name="connsiteX4105" fmla="*/ 3083176 w 5456977"/>
                <a:gd name="connsiteY4105" fmla="*/ 937674 h 4578213"/>
                <a:gd name="connsiteX4106" fmla="*/ 3102518 w 5456977"/>
                <a:gd name="connsiteY4106" fmla="*/ 930659 h 4578213"/>
                <a:gd name="connsiteX4107" fmla="*/ 3124712 w 5456977"/>
                <a:gd name="connsiteY4107" fmla="*/ 921100 h 4578213"/>
                <a:gd name="connsiteX4108" fmla="*/ 3154998 w 5456977"/>
                <a:gd name="connsiteY4108" fmla="*/ 912003 h 4578213"/>
                <a:gd name="connsiteX4109" fmla="*/ 3168946 w 5456977"/>
                <a:gd name="connsiteY4109" fmla="*/ 904680 h 4578213"/>
                <a:gd name="connsiteX4110" fmla="*/ 3215416 w 5456977"/>
                <a:gd name="connsiteY4110" fmla="*/ 896506 h 4578213"/>
                <a:gd name="connsiteX4111" fmla="*/ 3226359 w 5456977"/>
                <a:gd name="connsiteY4111" fmla="*/ 894423 h 4578213"/>
                <a:gd name="connsiteX4112" fmla="*/ 3245702 w 5456977"/>
                <a:gd name="connsiteY4112" fmla="*/ 887408 h 4578213"/>
                <a:gd name="connsiteX4113" fmla="*/ 3278377 w 5456977"/>
                <a:gd name="connsiteY4113" fmla="*/ 883859 h 4578213"/>
                <a:gd name="connsiteX4114" fmla="*/ 3286623 w 5456977"/>
                <a:gd name="connsiteY4114" fmla="*/ 881623 h 4578213"/>
                <a:gd name="connsiteX4115" fmla="*/ 3295022 w 5456977"/>
                <a:gd name="connsiteY4115" fmla="*/ 876690 h 4578213"/>
                <a:gd name="connsiteX4116" fmla="*/ 3305966 w 5456977"/>
                <a:gd name="connsiteY4116" fmla="*/ 874608 h 4578213"/>
                <a:gd name="connsiteX4117" fmla="*/ 3322765 w 5456977"/>
                <a:gd name="connsiteY4117" fmla="*/ 864742 h 4578213"/>
                <a:gd name="connsiteX4118" fmla="*/ 3331010 w 5456977"/>
                <a:gd name="connsiteY4118" fmla="*/ 862507 h 4578213"/>
                <a:gd name="connsiteX4119" fmla="*/ 3366691 w 5456977"/>
                <a:gd name="connsiteY4119" fmla="*/ 853716 h 4578213"/>
                <a:gd name="connsiteX4120" fmla="*/ 3383336 w 5456977"/>
                <a:gd name="connsiteY4120" fmla="*/ 846547 h 4578213"/>
                <a:gd name="connsiteX4121" fmla="*/ 3396977 w 5456977"/>
                <a:gd name="connsiteY4121" fmla="*/ 844619 h 4578213"/>
                <a:gd name="connsiteX4122" fmla="*/ 3407920 w 5456977"/>
                <a:gd name="connsiteY4122" fmla="*/ 842537 h 4578213"/>
                <a:gd name="connsiteX4123" fmla="*/ 3419016 w 5456977"/>
                <a:gd name="connsiteY4123" fmla="*/ 837758 h 4578213"/>
                <a:gd name="connsiteX4124" fmla="*/ 3429959 w 5456977"/>
                <a:gd name="connsiteY4124" fmla="*/ 835676 h 4578213"/>
                <a:gd name="connsiteX4125" fmla="*/ 3438205 w 5456977"/>
                <a:gd name="connsiteY4125" fmla="*/ 833441 h 4578213"/>
                <a:gd name="connsiteX4126" fmla="*/ 3465486 w 5456977"/>
                <a:gd name="connsiteY4126" fmla="*/ 829584 h 4578213"/>
                <a:gd name="connsiteX4127" fmla="*/ 3473732 w 5456977"/>
                <a:gd name="connsiteY4127" fmla="*/ 827347 h 4578213"/>
                <a:gd name="connsiteX4128" fmla="*/ 3484675 w 5456977"/>
                <a:gd name="connsiteY4128" fmla="*/ 825266 h 4578213"/>
                <a:gd name="connsiteX4129" fmla="*/ 3501166 w 5456977"/>
                <a:gd name="connsiteY4129" fmla="*/ 820794 h 4578213"/>
                <a:gd name="connsiteX4130" fmla="*/ 3510684 w 5456977"/>
                <a:gd name="connsiteY4130" fmla="*/ 818994 h 4578213"/>
                <a:gd name="connsiteX4131" fmla="*/ 3513232 w 5456977"/>
                <a:gd name="connsiteY4131" fmla="*/ 818521 h 4578213"/>
                <a:gd name="connsiteX4132" fmla="*/ 3513266 w 5456977"/>
                <a:gd name="connsiteY4132" fmla="*/ 818517 h 4578213"/>
                <a:gd name="connsiteX4133" fmla="*/ 3514726 w 5456977"/>
                <a:gd name="connsiteY4133" fmla="*/ 818244 h 4578213"/>
                <a:gd name="connsiteX4134" fmla="*/ 3513232 w 5456977"/>
                <a:gd name="connsiteY4134" fmla="*/ 818521 h 4578213"/>
                <a:gd name="connsiteX4135" fmla="*/ 3510554 w 5456977"/>
                <a:gd name="connsiteY4135" fmla="*/ 818849 h 4578213"/>
                <a:gd name="connsiteX4136" fmla="*/ 3520355 w 5456977"/>
                <a:gd name="connsiteY4136" fmla="*/ 816476 h 4578213"/>
                <a:gd name="connsiteX4137" fmla="*/ 3531298 w 5456977"/>
                <a:gd name="connsiteY4137" fmla="*/ 814394 h 4578213"/>
                <a:gd name="connsiteX4138" fmla="*/ 3563974 w 5456977"/>
                <a:gd name="connsiteY4138" fmla="*/ 810845 h 4578213"/>
                <a:gd name="connsiteX4139" fmla="*/ 3588543 w 5456977"/>
                <a:gd name="connsiteY4139" fmla="*/ 807741 h 4578213"/>
                <a:gd name="connsiteX4140" fmla="*/ 3589024 w 5456977"/>
                <a:gd name="connsiteY4140" fmla="*/ 807610 h 4578213"/>
                <a:gd name="connsiteX4141" fmla="*/ 3604741 w 5456977"/>
                <a:gd name="connsiteY4141" fmla="*/ 807757 h 4578213"/>
                <a:gd name="connsiteX4142" fmla="*/ 3623930 w 5456977"/>
                <a:gd name="connsiteY4142" fmla="*/ 803440 h 4578213"/>
                <a:gd name="connsiteX4143" fmla="*/ 3615838 w 5456977"/>
                <a:gd name="connsiteY4143" fmla="*/ 802978 h 4578213"/>
                <a:gd name="connsiteX4144" fmla="*/ 3726163 w 5456977"/>
                <a:gd name="connsiteY4144" fmla="*/ 787115 h 4578213"/>
                <a:gd name="connsiteX4145" fmla="*/ 3707547 w 5456977"/>
                <a:gd name="connsiteY4145" fmla="*/ 787682 h 4578213"/>
                <a:gd name="connsiteX4146" fmla="*/ 3700157 w 5456977"/>
                <a:gd name="connsiteY4146" fmla="*/ 789774 h 4578213"/>
                <a:gd name="connsiteX4147" fmla="*/ 3704372 w 5456977"/>
                <a:gd name="connsiteY4147" fmla="*/ 794044 h 4578213"/>
                <a:gd name="connsiteX4148" fmla="*/ 3725424 w 5456977"/>
                <a:gd name="connsiteY4148" fmla="*/ 795192 h 4578213"/>
                <a:gd name="connsiteX4149" fmla="*/ 3734156 w 5456977"/>
                <a:gd name="connsiteY4149" fmla="*/ 795827 h 4578213"/>
                <a:gd name="connsiteX4150" fmla="*/ 3742640 w 5456977"/>
                <a:gd name="connsiteY4150" fmla="*/ 792719 h 4578213"/>
                <a:gd name="connsiteX4151" fmla="*/ 3744850 w 5456977"/>
                <a:gd name="connsiteY4151" fmla="*/ 791588 h 4578213"/>
                <a:gd name="connsiteX4152" fmla="*/ 3741670 w 5456977"/>
                <a:gd name="connsiteY4152" fmla="*/ 787126 h 4578213"/>
                <a:gd name="connsiteX4153" fmla="*/ 3726163 w 5456977"/>
                <a:gd name="connsiteY4153" fmla="*/ 787115 h 4578213"/>
                <a:gd name="connsiteX4154" fmla="*/ 3962992 w 5456977"/>
                <a:gd name="connsiteY4154" fmla="*/ 780717 h 4578213"/>
                <a:gd name="connsiteX4155" fmla="*/ 3971904 w 5456977"/>
                <a:gd name="connsiteY4155" fmla="*/ 781230 h 4578213"/>
                <a:gd name="connsiteX4156" fmla="*/ 3969520 w 5456977"/>
                <a:gd name="connsiteY4156" fmla="*/ 781942 h 4578213"/>
                <a:gd name="connsiteX4157" fmla="*/ 3962992 w 5456977"/>
                <a:gd name="connsiteY4157" fmla="*/ 780717 h 4578213"/>
                <a:gd name="connsiteX4158" fmla="*/ 4019910 w 5456977"/>
                <a:gd name="connsiteY4158" fmla="*/ 775933 h 4578213"/>
                <a:gd name="connsiteX4159" fmla="*/ 4039011 w 5456977"/>
                <a:gd name="connsiteY4159" fmla="*/ 778164 h 4578213"/>
                <a:gd name="connsiteX4160" fmla="*/ 4055004 w 5456977"/>
                <a:gd name="connsiteY4160" fmla="*/ 780972 h 4578213"/>
                <a:gd name="connsiteX4161" fmla="*/ 4035852 w 5456977"/>
                <a:gd name="connsiteY4161" fmla="*/ 783081 h 4578213"/>
                <a:gd name="connsiteX4162" fmla="*/ 4019910 w 5456977"/>
                <a:gd name="connsiteY4162" fmla="*/ 775933 h 4578213"/>
                <a:gd name="connsiteX4163" fmla="*/ 3990638 w 5456977"/>
                <a:gd name="connsiteY4163" fmla="*/ 736610 h 4578213"/>
                <a:gd name="connsiteX4164" fmla="*/ 4012020 w 5456977"/>
                <a:gd name="connsiteY4164" fmla="*/ 742749 h 4578213"/>
                <a:gd name="connsiteX4165" fmla="*/ 4022726 w 5456977"/>
                <a:gd name="connsiteY4165" fmla="*/ 743201 h 4578213"/>
                <a:gd name="connsiteX4166" fmla="*/ 4020155 w 5456977"/>
                <a:gd name="connsiteY4166" fmla="*/ 743406 h 4578213"/>
                <a:gd name="connsiteX4167" fmla="*/ 3999588 w 5456977"/>
                <a:gd name="connsiteY4167" fmla="*/ 745056 h 4578213"/>
                <a:gd name="connsiteX4168" fmla="*/ 3990059 w 5456977"/>
                <a:gd name="connsiteY4168" fmla="*/ 753320 h 4578213"/>
                <a:gd name="connsiteX4169" fmla="*/ 3984789 w 5456977"/>
                <a:gd name="connsiteY4169" fmla="*/ 755111 h 4578213"/>
                <a:gd name="connsiteX4170" fmla="*/ 3976794 w 5456977"/>
                <a:gd name="connsiteY4170" fmla="*/ 749284 h 4578213"/>
                <a:gd name="connsiteX4171" fmla="*/ 3981886 w 5456977"/>
                <a:gd name="connsiteY4171" fmla="*/ 744732 h 4578213"/>
                <a:gd name="connsiteX4172" fmla="*/ 3970711 w 5456977"/>
                <a:gd name="connsiteY4172" fmla="*/ 738865 h 4578213"/>
                <a:gd name="connsiteX4173" fmla="*/ 3990638 w 5456977"/>
                <a:gd name="connsiteY4173" fmla="*/ 736610 h 4578213"/>
                <a:gd name="connsiteX4174" fmla="*/ 3686524 w 5456977"/>
                <a:gd name="connsiteY4174" fmla="*/ 736364 h 4578213"/>
                <a:gd name="connsiteX4175" fmla="*/ 3690534 w 5456977"/>
                <a:gd name="connsiteY4175" fmla="*/ 738867 h 4578213"/>
                <a:gd name="connsiteX4176" fmla="*/ 3688245 w 5456977"/>
                <a:gd name="connsiteY4176" fmla="*/ 738103 h 4578213"/>
                <a:gd name="connsiteX4177" fmla="*/ 3730334 w 5456977"/>
                <a:gd name="connsiteY4177" fmla="*/ 720927 h 4578213"/>
                <a:gd name="connsiteX4178" fmla="*/ 3744409 w 5456977"/>
                <a:gd name="connsiteY4178" fmla="*/ 728873 h 4578213"/>
                <a:gd name="connsiteX4179" fmla="*/ 3740265 w 5456977"/>
                <a:gd name="connsiteY4179" fmla="*/ 729643 h 4578213"/>
                <a:gd name="connsiteX4180" fmla="*/ 3723424 w 5456977"/>
                <a:gd name="connsiteY4180" fmla="*/ 721938 h 4578213"/>
                <a:gd name="connsiteX4181" fmla="*/ 3730334 w 5456977"/>
                <a:gd name="connsiteY4181" fmla="*/ 720927 h 4578213"/>
                <a:gd name="connsiteX4182" fmla="*/ 3740398 w 5456977"/>
                <a:gd name="connsiteY4182" fmla="*/ 718068 h 4578213"/>
                <a:gd name="connsiteX4183" fmla="*/ 3757806 w 5456977"/>
                <a:gd name="connsiteY4183" fmla="*/ 721334 h 4578213"/>
                <a:gd name="connsiteX4184" fmla="*/ 3774389 w 5456977"/>
                <a:gd name="connsiteY4184" fmla="*/ 729086 h 4578213"/>
                <a:gd name="connsiteX4185" fmla="*/ 3756204 w 5456977"/>
                <a:gd name="connsiteY4185" fmla="*/ 725964 h 4578213"/>
                <a:gd name="connsiteX4186" fmla="*/ 3740398 w 5456977"/>
                <a:gd name="connsiteY4186" fmla="*/ 718068 h 4578213"/>
                <a:gd name="connsiteX4187" fmla="*/ 3681675 w 5456977"/>
                <a:gd name="connsiteY4187" fmla="*/ 700090 h 4578213"/>
                <a:gd name="connsiteX4188" fmla="*/ 3687340 w 5456977"/>
                <a:gd name="connsiteY4188" fmla="*/ 701925 h 4578213"/>
                <a:gd name="connsiteX4189" fmla="*/ 3693005 w 5456977"/>
                <a:gd name="connsiteY4189" fmla="*/ 703762 h 4578213"/>
                <a:gd name="connsiteX4190" fmla="*/ 3697601 w 5456977"/>
                <a:gd name="connsiteY4190" fmla="*/ 708685 h 4578213"/>
                <a:gd name="connsiteX4191" fmla="*/ 3699088 w 5456977"/>
                <a:gd name="connsiteY4191" fmla="*/ 714181 h 4578213"/>
                <a:gd name="connsiteX4192" fmla="*/ 3689605 w 5456977"/>
                <a:gd name="connsiteY4192" fmla="*/ 707280 h 4578213"/>
                <a:gd name="connsiteX4193" fmla="*/ 3681675 w 5456977"/>
                <a:gd name="connsiteY4193" fmla="*/ 700090 h 4578213"/>
                <a:gd name="connsiteX4194" fmla="*/ 3591869 w 5456977"/>
                <a:gd name="connsiteY4194" fmla="*/ 687876 h 4578213"/>
                <a:gd name="connsiteX4195" fmla="*/ 3603305 w 5456977"/>
                <a:gd name="connsiteY4195" fmla="*/ 693695 h 4578213"/>
                <a:gd name="connsiteX4196" fmla="*/ 3612457 w 5456977"/>
                <a:gd name="connsiteY4196" fmla="*/ 695606 h 4578213"/>
                <a:gd name="connsiteX4197" fmla="*/ 3604907 w 5456977"/>
                <a:gd name="connsiteY4197" fmla="*/ 689066 h 4578213"/>
                <a:gd name="connsiteX4198" fmla="*/ 3591869 w 5456977"/>
                <a:gd name="connsiteY4198" fmla="*/ 687876 h 4578213"/>
                <a:gd name="connsiteX4199" fmla="*/ 3751919 w 5456977"/>
                <a:gd name="connsiteY4199" fmla="*/ 682728 h 4578213"/>
                <a:gd name="connsiteX4200" fmla="*/ 3769675 w 5456977"/>
                <a:gd name="connsiteY4200" fmla="*/ 689540 h 4578213"/>
                <a:gd name="connsiteX4201" fmla="*/ 3764783 w 5456977"/>
                <a:gd name="connsiteY4201" fmla="*/ 693515 h 4578213"/>
                <a:gd name="connsiteX4202" fmla="*/ 3756432 w 5456977"/>
                <a:gd name="connsiteY4202" fmla="*/ 694884 h 4578213"/>
                <a:gd name="connsiteX4203" fmla="*/ 3738725 w 5456977"/>
                <a:gd name="connsiteY4203" fmla="*/ 683732 h 4578213"/>
                <a:gd name="connsiteX4204" fmla="*/ 3751919 w 5456977"/>
                <a:gd name="connsiteY4204" fmla="*/ 682728 h 4578213"/>
                <a:gd name="connsiteX4205" fmla="*/ 3592002 w 5456977"/>
                <a:gd name="connsiteY4205" fmla="*/ 676302 h 4578213"/>
                <a:gd name="connsiteX4206" fmla="*/ 3593127 w 5456977"/>
                <a:gd name="connsiteY4206" fmla="*/ 679702 h 4578213"/>
                <a:gd name="connsiteX4207" fmla="*/ 3598084 w 5456977"/>
                <a:gd name="connsiteY4207" fmla="*/ 686722 h 4578213"/>
                <a:gd name="connsiteX4208" fmla="*/ 3608293 w 5456977"/>
                <a:gd name="connsiteY4208" fmla="*/ 686995 h 4578213"/>
                <a:gd name="connsiteX4209" fmla="*/ 3613064 w 5456977"/>
                <a:gd name="connsiteY4209" fmla="*/ 686381 h 4578213"/>
                <a:gd name="connsiteX4210" fmla="*/ 3614662 w 5456977"/>
                <a:gd name="connsiteY4210" fmla="*/ 683647 h 4578213"/>
                <a:gd name="connsiteX4211" fmla="*/ 3604109 w 5456977"/>
                <a:gd name="connsiteY4211" fmla="*/ 679830 h 4578213"/>
                <a:gd name="connsiteX4212" fmla="*/ 3592002 w 5456977"/>
                <a:gd name="connsiteY4212" fmla="*/ 676302 h 4578213"/>
                <a:gd name="connsiteX4213" fmla="*/ 3733376 w 5456977"/>
                <a:gd name="connsiteY4213" fmla="*/ 670675 h 4578213"/>
                <a:gd name="connsiteX4214" fmla="*/ 3736787 w 5456977"/>
                <a:gd name="connsiteY4214" fmla="*/ 672542 h 4578213"/>
                <a:gd name="connsiteX4215" fmla="*/ 3732643 w 5456977"/>
                <a:gd name="connsiteY4215" fmla="*/ 673312 h 4578213"/>
                <a:gd name="connsiteX4216" fmla="*/ 3713157 w 5456977"/>
                <a:gd name="connsiteY4216" fmla="*/ 659602 h 4578213"/>
                <a:gd name="connsiteX4217" fmla="*/ 3727855 w 5456977"/>
                <a:gd name="connsiteY4217" fmla="*/ 662652 h 4578213"/>
                <a:gd name="connsiteX4218" fmla="*/ 3737890 w 5456977"/>
                <a:gd name="connsiteY4218" fmla="*/ 666564 h 4578213"/>
                <a:gd name="connsiteX4219" fmla="*/ 3734125 w 5456977"/>
                <a:gd name="connsiteY4219" fmla="*/ 667983 h 4578213"/>
                <a:gd name="connsiteX4220" fmla="*/ 3733376 w 5456977"/>
                <a:gd name="connsiteY4220" fmla="*/ 670675 h 4578213"/>
                <a:gd name="connsiteX4221" fmla="*/ 3724972 w 5456977"/>
                <a:gd name="connsiteY4221" fmla="*/ 666072 h 4578213"/>
                <a:gd name="connsiteX4222" fmla="*/ 3713157 w 5456977"/>
                <a:gd name="connsiteY4222" fmla="*/ 659602 h 4578213"/>
                <a:gd name="connsiteX4223" fmla="*/ 3987054 w 5456977"/>
                <a:gd name="connsiteY4223" fmla="*/ 632613 h 4578213"/>
                <a:gd name="connsiteX4224" fmla="*/ 4003962 w 5456977"/>
                <a:gd name="connsiteY4224" fmla="*/ 634530 h 4578213"/>
                <a:gd name="connsiteX4225" fmla="*/ 3991204 w 5456977"/>
                <a:gd name="connsiteY4225" fmla="*/ 642671 h 4578213"/>
                <a:gd name="connsiteX4226" fmla="*/ 3973982 w 5456977"/>
                <a:gd name="connsiteY4226" fmla="*/ 634318 h 4578213"/>
                <a:gd name="connsiteX4227" fmla="*/ 3987054 w 5456977"/>
                <a:gd name="connsiteY4227" fmla="*/ 632613 h 4578213"/>
                <a:gd name="connsiteX4228" fmla="*/ 3774580 w 5456977"/>
                <a:gd name="connsiteY4228" fmla="*/ 565171 h 4578213"/>
                <a:gd name="connsiteX4229" fmla="*/ 3790022 w 5456977"/>
                <a:gd name="connsiteY4229" fmla="*/ 570969 h 4578213"/>
                <a:gd name="connsiteX4230" fmla="*/ 3787244 w 5456977"/>
                <a:gd name="connsiteY4230" fmla="*/ 572296 h 4578213"/>
                <a:gd name="connsiteX4231" fmla="*/ 3780333 w 5456977"/>
                <a:gd name="connsiteY4231" fmla="*/ 570600 h 4578213"/>
                <a:gd name="connsiteX4232" fmla="*/ 3771372 w 5456977"/>
                <a:gd name="connsiteY4232" fmla="*/ 574428 h 4578213"/>
                <a:gd name="connsiteX4233" fmla="*/ 3774580 w 5456977"/>
                <a:gd name="connsiteY4233" fmla="*/ 565171 h 4578213"/>
                <a:gd name="connsiteX4234" fmla="*/ 3646641 w 5456977"/>
                <a:gd name="connsiteY4234" fmla="*/ 510256 h 4578213"/>
                <a:gd name="connsiteX4235" fmla="*/ 3658748 w 5456977"/>
                <a:gd name="connsiteY4235" fmla="*/ 513785 h 4578213"/>
                <a:gd name="connsiteX4236" fmla="*/ 3669302 w 5456977"/>
                <a:gd name="connsiteY4236" fmla="*/ 517603 h 4578213"/>
                <a:gd name="connsiteX4237" fmla="*/ 3659475 w 5456977"/>
                <a:gd name="connsiteY4237" fmla="*/ 517981 h 4578213"/>
                <a:gd name="connsiteX4238" fmla="*/ 3646641 w 5456977"/>
                <a:gd name="connsiteY4238" fmla="*/ 510256 h 4578213"/>
                <a:gd name="connsiteX4239" fmla="*/ 3819151 w 5456977"/>
                <a:gd name="connsiteY4239" fmla="*/ 504693 h 4578213"/>
                <a:gd name="connsiteX4240" fmla="*/ 3825655 w 5456977"/>
                <a:gd name="connsiteY4240" fmla="*/ 508088 h 4578213"/>
                <a:gd name="connsiteX4241" fmla="*/ 3826925 w 5456977"/>
                <a:gd name="connsiteY4241" fmla="*/ 511371 h 4578213"/>
                <a:gd name="connsiteX4242" fmla="*/ 3815189 w 5456977"/>
                <a:gd name="connsiteY4242" fmla="*/ 507863 h 4578213"/>
                <a:gd name="connsiteX4243" fmla="*/ 3819151 w 5456977"/>
                <a:gd name="connsiteY4243" fmla="*/ 504693 h 4578213"/>
                <a:gd name="connsiteX4244" fmla="*/ 3551093 w 5456977"/>
                <a:gd name="connsiteY4244" fmla="*/ 501607 h 4578213"/>
                <a:gd name="connsiteX4245" fmla="*/ 3548408 w 5456977"/>
                <a:gd name="connsiteY4245" fmla="*/ 503781 h 4578213"/>
                <a:gd name="connsiteX4246" fmla="*/ 3555961 w 5456977"/>
                <a:gd name="connsiteY4246" fmla="*/ 503434 h 4578213"/>
                <a:gd name="connsiteX4247" fmla="*/ 3588888 w 5456977"/>
                <a:gd name="connsiteY4247" fmla="*/ 497874 h 4578213"/>
                <a:gd name="connsiteX4248" fmla="*/ 3604396 w 5456977"/>
                <a:gd name="connsiteY4248" fmla="*/ 497884 h 4578213"/>
                <a:gd name="connsiteX4249" fmla="*/ 3616795 w 5456977"/>
                <a:gd name="connsiteY4249" fmla="*/ 498470 h 4578213"/>
                <a:gd name="connsiteX4250" fmla="*/ 3603567 w 5456977"/>
                <a:gd name="connsiteY4250" fmla="*/ 502366 h 4578213"/>
                <a:gd name="connsiteX4251" fmla="*/ 3588888 w 5456977"/>
                <a:gd name="connsiteY4251" fmla="*/ 497874 h 4578213"/>
                <a:gd name="connsiteX4252" fmla="*/ 3663079 w 5456977"/>
                <a:gd name="connsiteY4252" fmla="*/ 461704 h 4578213"/>
                <a:gd name="connsiteX4253" fmla="*/ 3663612 w 5456977"/>
                <a:gd name="connsiteY4253" fmla="*/ 463229 h 4578213"/>
                <a:gd name="connsiteX4254" fmla="*/ 3655828 w 5456977"/>
                <a:gd name="connsiteY4254" fmla="*/ 463050 h 4578213"/>
                <a:gd name="connsiteX4255" fmla="*/ 3634759 w 5456977"/>
                <a:gd name="connsiteY4255" fmla="*/ 456401 h 4578213"/>
                <a:gd name="connsiteX4256" fmla="*/ 3638711 w 5456977"/>
                <a:gd name="connsiteY4256" fmla="*/ 456841 h 4578213"/>
                <a:gd name="connsiteX4257" fmla="*/ 3651683 w 5456977"/>
                <a:gd name="connsiteY4257" fmla="*/ 463819 h 4578213"/>
                <a:gd name="connsiteX4258" fmla="*/ 3655828 w 5456977"/>
                <a:gd name="connsiteY4258" fmla="*/ 463050 h 4578213"/>
                <a:gd name="connsiteX4259" fmla="*/ 3644414 w 5456977"/>
                <a:gd name="connsiteY4259" fmla="*/ 466611 h 4578213"/>
                <a:gd name="connsiteX4260" fmla="*/ 3629993 w 5456977"/>
                <a:gd name="connsiteY4260" fmla="*/ 462068 h 4578213"/>
                <a:gd name="connsiteX4261" fmla="*/ 3633514 w 5456977"/>
                <a:gd name="connsiteY4261" fmla="*/ 459248 h 4578213"/>
                <a:gd name="connsiteX4262" fmla="*/ 3633682 w 5456977"/>
                <a:gd name="connsiteY4262" fmla="*/ 457323 h 4578213"/>
                <a:gd name="connsiteX4263" fmla="*/ 3634495 w 5456977"/>
                <a:gd name="connsiteY4263" fmla="*/ 458480 h 4578213"/>
                <a:gd name="connsiteX4264" fmla="*/ 1684780 w 5456977"/>
                <a:gd name="connsiteY4264" fmla="*/ 430294 h 4578213"/>
                <a:gd name="connsiteX4265" fmla="*/ 1677507 w 5456977"/>
                <a:gd name="connsiteY4265" fmla="*/ 436396 h 4578213"/>
                <a:gd name="connsiteX4266" fmla="*/ 1675360 w 5456977"/>
                <a:gd name="connsiteY4266" fmla="*/ 437702 h 4578213"/>
                <a:gd name="connsiteX4267" fmla="*/ 1683302 w 5456977"/>
                <a:gd name="connsiteY4267" fmla="*/ 436384 h 4578213"/>
                <a:gd name="connsiteX4268" fmla="*/ 3672863 w 5456977"/>
                <a:gd name="connsiteY4268" fmla="*/ 397815 h 4578213"/>
                <a:gd name="connsiteX4269" fmla="*/ 3687576 w 5456977"/>
                <a:gd name="connsiteY4269" fmla="*/ 399416 h 4578213"/>
                <a:gd name="connsiteX4270" fmla="*/ 3677424 w 5456977"/>
                <a:gd name="connsiteY4270" fmla="*/ 405629 h 4578213"/>
                <a:gd name="connsiteX4271" fmla="*/ 3662710 w 5456977"/>
                <a:gd name="connsiteY4271" fmla="*/ 404029 h 4578213"/>
                <a:gd name="connsiteX4272" fmla="*/ 3672863 w 5456977"/>
                <a:gd name="connsiteY4272" fmla="*/ 397815 h 4578213"/>
                <a:gd name="connsiteX4273" fmla="*/ 3671448 w 5456977"/>
                <a:gd name="connsiteY4273" fmla="*/ 363430 h 4578213"/>
                <a:gd name="connsiteX4274" fmla="*/ 3679688 w 5456977"/>
                <a:gd name="connsiteY4274" fmla="*/ 366233 h 4578213"/>
                <a:gd name="connsiteX4275" fmla="*/ 3671763 w 5456977"/>
                <a:gd name="connsiteY4275" fmla="*/ 369869 h 4578213"/>
                <a:gd name="connsiteX4276" fmla="*/ 3668713 w 5456977"/>
                <a:gd name="connsiteY4276" fmla="*/ 372329 h 4578213"/>
                <a:gd name="connsiteX4277" fmla="*/ 3663110 w 5456977"/>
                <a:gd name="connsiteY4277" fmla="*/ 369307 h 4578213"/>
                <a:gd name="connsiteX4278" fmla="*/ 3671448 w 5456977"/>
                <a:gd name="connsiteY4278" fmla="*/ 363430 h 4578213"/>
                <a:gd name="connsiteX4279" fmla="*/ 3467992 w 5456977"/>
                <a:gd name="connsiteY4279" fmla="*/ 344871 h 4578213"/>
                <a:gd name="connsiteX4280" fmla="*/ 3449376 w 5456977"/>
                <a:gd name="connsiteY4280" fmla="*/ 345438 h 4578213"/>
                <a:gd name="connsiteX4281" fmla="*/ 3441985 w 5456977"/>
                <a:gd name="connsiteY4281" fmla="*/ 347530 h 4578213"/>
                <a:gd name="connsiteX4282" fmla="*/ 3446200 w 5456977"/>
                <a:gd name="connsiteY4282" fmla="*/ 351801 h 4578213"/>
                <a:gd name="connsiteX4283" fmla="*/ 3467253 w 5456977"/>
                <a:gd name="connsiteY4283" fmla="*/ 352948 h 4578213"/>
                <a:gd name="connsiteX4284" fmla="*/ 3475985 w 5456977"/>
                <a:gd name="connsiteY4284" fmla="*/ 353585 h 4578213"/>
                <a:gd name="connsiteX4285" fmla="*/ 3484469 w 5456977"/>
                <a:gd name="connsiteY4285" fmla="*/ 350477 h 4578213"/>
                <a:gd name="connsiteX4286" fmla="*/ 3486679 w 5456977"/>
                <a:gd name="connsiteY4286" fmla="*/ 349346 h 4578213"/>
                <a:gd name="connsiteX4287" fmla="*/ 3483500 w 5456977"/>
                <a:gd name="connsiteY4287" fmla="*/ 344883 h 4578213"/>
                <a:gd name="connsiteX4288" fmla="*/ 3467992 w 5456977"/>
                <a:gd name="connsiteY4288" fmla="*/ 344871 h 4578213"/>
                <a:gd name="connsiteX4289" fmla="*/ 3704820 w 5456977"/>
                <a:gd name="connsiteY4289" fmla="*/ 338474 h 4578213"/>
                <a:gd name="connsiteX4290" fmla="*/ 3713732 w 5456977"/>
                <a:gd name="connsiteY4290" fmla="*/ 338987 h 4578213"/>
                <a:gd name="connsiteX4291" fmla="*/ 3711349 w 5456977"/>
                <a:gd name="connsiteY4291" fmla="*/ 339699 h 4578213"/>
                <a:gd name="connsiteX4292" fmla="*/ 3704820 w 5456977"/>
                <a:gd name="connsiteY4292" fmla="*/ 338474 h 4578213"/>
                <a:gd name="connsiteX4293" fmla="*/ 3761738 w 5456977"/>
                <a:gd name="connsiteY4293" fmla="*/ 333690 h 4578213"/>
                <a:gd name="connsiteX4294" fmla="*/ 3780839 w 5456977"/>
                <a:gd name="connsiteY4294" fmla="*/ 335921 h 4578213"/>
                <a:gd name="connsiteX4295" fmla="*/ 3796832 w 5456977"/>
                <a:gd name="connsiteY4295" fmla="*/ 338729 h 4578213"/>
                <a:gd name="connsiteX4296" fmla="*/ 3777681 w 5456977"/>
                <a:gd name="connsiteY4296" fmla="*/ 340839 h 4578213"/>
                <a:gd name="connsiteX4297" fmla="*/ 3761738 w 5456977"/>
                <a:gd name="connsiteY4297" fmla="*/ 333690 h 4578213"/>
                <a:gd name="connsiteX4298" fmla="*/ 3732467 w 5456977"/>
                <a:gd name="connsiteY4298" fmla="*/ 294367 h 4578213"/>
                <a:gd name="connsiteX4299" fmla="*/ 3753849 w 5456977"/>
                <a:gd name="connsiteY4299" fmla="*/ 300507 h 4578213"/>
                <a:gd name="connsiteX4300" fmla="*/ 3764554 w 5456977"/>
                <a:gd name="connsiteY4300" fmla="*/ 300957 h 4578213"/>
                <a:gd name="connsiteX4301" fmla="*/ 3761983 w 5456977"/>
                <a:gd name="connsiteY4301" fmla="*/ 301164 h 4578213"/>
                <a:gd name="connsiteX4302" fmla="*/ 3741416 w 5456977"/>
                <a:gd name="connsiteY4302" fmla="*/ 302813 h 4578213"/>
                <a:gd name="connsiteX4303" fmla="*/ 3731887 w 5456977"/>
                <a:gd name="connsiteY4303" fmla="*/ 311076 h 4578213"/>
                <a:gd name="connsiteX4304" fmla="*/ 3726616 w 5456977"/>
                <a:gd name="connsiteY4304" fmla="*/ 312866 h 4578213"/>
                <a:gd name="connsiteX4305" fmla="*/ 3718623 w 5456977"/>
                <a:gd name="connsiteY4305" fmla="*/ 307042 h 4578213"/>
                <a:gd name="connsiteX4306" fmla="*/ 3723715 w 5456977"/>
                <a:gd name="connsiteY4306" fmla="*/ 302487 h 4578213"/>
                <a:gd name="connsiteX4307" fmla="*/ 3712540 w 5456977"/>
                <a:gd name="connsiteY4307" fmla="*/ 296621 h 4578213"/>
                <a:gd name="connsiteX4308" fmla="*/ 3732467 w 5456977"/>
                <a:gd name="connsiteY4308" fmla="*/ 294367 h 4578213"/>
                <a:gd name="connsiteX4309" fmla="*/ 3428352 w 5456977"/>
                <a:gd name="connsiteY4309" fmla="*/ 294120 h 4578213"/>
                <a:gd name="connsiteX4310" fmla="*/ 3432363 w 5456977"/>
                <a:gd name="connsiteY4310" fmla="*/ 296626 h 4578213"/>
                <a:gd name="connsiteX4311" fmla="*/ 3430072 w 5456977"/>
                <a:gd name="connsiteY4311" fmla="*/ 295859 h 4578213"/>
                <a:gd name="connsiteX4312" fmla="*/ 3472162 w 5456977"/>
                <a:gd name="connsiteY4312" fmla="*/ 278684 h 4578213"/>
                <a:gd name="connsiteX4313" fmla="*/ 3486238 w 5456977"/>
                <a:gd name="connsiteY4313" fmla="*/ 286630 h 4578213"/>
                <a:gd name="connsiteX4314" fmla="*/ 3482093 w 5456977"/>
                <a:gd name="connsiteY4314" fmla="*/ 287400 h 4578213"/>
                <a:gd name="connsiteX4315" fmla="*/ 3465253 w 5456977"/>
                <a:gd name="connsiteY4315" fmla="*/ 279695 h 4578213"/>
                <a:gd name="connsiteX4316" fmla="*/ 3472162 w 5456977"/>
                <a:gd name="connsiteY4316" fmla="*/ 278684 h 4578213"/>
                <a:gd name="connsiteX4317" fmla="*/ 3482227 w 5456977"/>
                <a:gd name="connsiteY4317" fmla="*/ 275825 h 4578213"/>
                <a:gd name="connsiteX4318" fmla="*/ 3499636 w 5456977"/>
                <a:gd name="connsiteY4318" fmla="*/ 279091 h 4578213"/>
                <a:gd name="connsiteX4319" fmla="*/ 3516217 w 5456977"/>
                <a:gd name="connsiteY4319" fmla="*/ 286843 h 4578213"/>
                <a:gd name="connsiteX4320" fmla="*/ 3498032 w 5456977"/>
                <a:gd name="connsiteY4320" fmla="*/ 283720 h 4578213"/>
                <a:gd name="connsiteX4321" fmla="*/ 3482227 w 5456977"/>
                <a:gd name="connsiteY4321" fmla="*/ 275825 h 4578213"/>
                <a:gd name="connsiteX4322" fmla="*/ 3423503 w 5456977"/>
                <a:gd name="connsiteY4322" fmla="*/ 257846 h 4578213"/>
                <a:gd name="connsiteX4323" fmla="*/ 3429169 w 5456977"/>
                <a:gd name="connsiteY4323" fmla="*/ 259682 h 4578213"/>
                <a:gd name="connsiteX4324" fmla="*/ 3434833 w 5456977"/>
                <a:gd name="connsiteY4324" fmla="*/ 261519 h 4578213"/>
                <a:gd name="connsiteX4325" fmla="*/ 3439428 w 5456977"/>
                <a:gd name="connsiteY4325" fmla="*/ 266440 h 4578213"/>
                <a:gd name="connsiteX4326" fmla="*/ 3440917 w 5456977"/>
                <a:gd name="connsiteY4326" fmla="*/ 271940 h 4578213"/>
                <a:gd name="connsiteX4327" fmla="*/ 3431433 w 5456977"/>
                <a:gd name="connsiteY4327" fmla="*/ 265037 h 4578213"/>
                <a:gd name="connsiteX4328" fmla="*/ 3423503 w 5456977"/>
                <a:gd name="connsiteY4328" fmla="*/ 257846 h 4578213"/>
                <a:gd name="connsiteX4329" fmla="*/ 3333698 w 5456977"/>
                <a:gd name="connsiteY4329" fmla="*/ 245634 h 4578213"/>
                <a:gd name="connsiteX4330" fmla="*/ 3345133 w 5456977"/>
                <a:gd name="connsiteY4330" fmla="*/ 251452 h 4578213"/>
                <a:gd name="connsiteX4331" fmla="*/ 3354286 w 5456977"/>
                <a:gd name="connsiteY4331" fmla="*/ 253363 h 4578213"/>
                <a:gd name="connsiteX4332" fmla="*/ 3346737 w 5456977"/>
                <a:gd name="connsiteY4332" fmla="*/ 246823 h 4578213"/>
                <a:gd name="connsiteX4333" fmla="*/ 3333698 w 5456977"/>
                <a:gd name="connsiteY4333" fmla="*/ 245634 h 4578213"/>
                <a:gd name="connsiteX4334" fmla="*/ 3493747 w 5456977"/>
                <a:gd name="connsiteY4334" fmla="*/ 240485 h 4578213"/>
                <a:gd name="connsiteX4335" fmla="*/ 3511503 w 5456977"/>
                <a:gd name="connsiteY4335" fmla="*/ 247296 h 4578213"/>
                <a:gd name="connsiteX4336" fmla="*/ 3506612 w 5456977"/>
                <a:gd name="connsiteY4336" fmla="*/ 251271 h 4578213"/>
                <a:gd name="connsiteX4337" fmla="*/ 3498261 w 5456977"/>
                <a:gd name="connsiteY4337" fmla="*/ 252641 h 4578213"/>
                <a:gd name="connsiteX4338" fmla="*/ 3480555 w 5456977"/>
                <a:gd name="connsiteY4338" fmla="*/ 241489 h 4578213"/>
                <a:gd name="connsiteX4339" fmla="*/ 3493747 w 5456977"/>
                <a:gd name="connsiteY4339" fmla="*/ 240485 h 4578213"/>
                <a:gd name="connsiteX4340" fmla="*/ 3333831 w 5456977"/>
                <a:gd name="connsiteY4340" fmla="*/ 234060 h 4578213"/>
                <a:gd name="connsiteX4341" fmla="*/ 3334954 w 5456977"/>
                <a:gd name="connsiteY4341" fmla="*/ 237459 h 4578213"/>
                <a:gd name="connsiteX4342" fmla="*/ 3339914 w 5456977"/>
                <a:gd name="connsiteY4342" fmla="*/ 244480 h 4578213"/>
                <a:gd name="connsiteX4343" fmla="*/ 3350120 w 5456977"/>
                <a:gd name="connsiteY4343" fmla="*/ 244751 h 4578213"/>
                <a:gd name="connsiteX4344" fmla="*/ 3354893 w 5456977"/>
                <a:gd name="connsiteY4344" fmla="*/ 244137 h 4578213"/>
                <a:gd name="connsiteX4345" fmla="*/ 3356492 w 5456977"/>
                <a:gd name="connsiteY4345" fmla="*/ 241404 h 4578213"/>
                <a:gd name="connsiteX4346" fmla="*/ 3345938 w 5456977"/>
                <a:gd name="connsiteY4346" fmla="*/ 237588 h 4578213"/>
                <a:gd name="connsiteX4347" fmla="*/ 3333831 w 5456977"/>
                <a:gd name="connsiteY4347" fmla="*/ 234060 h 4578213"/>
                <a:gd name="connsiteX4348" fmla="*/ 3475205 w 5456977"/>
                <a:gd name="connsiteY4348" fmla="*/ 228431 h 4578213"/>
                <a:gd name="connsiteX4349" fmla="*/ 3478615 w 5456977"/>
                <a:gd name="connsiteY4349" fmla="*/ 230299 h 4578213"/>
                <a:gd name="connsiteX4350" fmla="*/ 3474471 w 5456977"/>
                <a:gd name="connsiteY4350" fmla="*/ 231068 h 4578213"/>
                <a:gd name="connsiteX4351" fmla="*/ 3454985 w 5456977"/>
                <a:gd name="connsiteY4351" fmla="*/ 217359 h 4578213"/>
                <a:gd name="connsiteX4352" fmla="*/ 3469682 w 5456977"/>
                <a:gd name="connsiteY4352" fmla="*/ 220408 h 4578213"/>
                <a:gd name="connsiteX4353" fmla="*/ 3479718 w 5456977"/>
                <a:gd name="connsiteY4353" fmla="*/ 224321 h 4578213"/>
                <a:gd name="connsiteX4354" fmla="*/ 3475954 w 5456977"/>
                <a:gd name="connsiteY4354" fmla="*/ 225740 h 4578213"/>
                <a:gd name="connsiteX4355" fmla="*/ 3475205 w 5456977"/>
                <a:gd name="connsiteY4355" fmla="*/ 228431 h 4578213"/>
                <a:gd name="connsiteX4356" fmla="*/ 3466801 w 5456977"/>
                <a:gd name="connsiteY4356" fmla="*/ 223830 h 4578213"/>
                <a:gd name="connsiteX4357" fmla="*/ 3454985 w 5456977"/>
                <a:gd name="connsiteY4357" fmla="*/ 217359 h 4578213"/>
                <a:gd name="connsiteX4358" fmla="*/ 3728883 w 5456977"/>
                <a:gd name="connsiteY4358" fmla="*/ 190370 h 4578213"/>
                <a:gd name="connsiteX4359" fmla="*/ 3745790 w 5456977"/>
                <a:gd name="connsiteY4359" fmla="*/ 192287 h 4578213"/>
                <a:gd name="connsiteX4360" fmla="*/ 3733032 w 5456977"/>
                <a:gd name="connsiteY4360" fmla="*/ 200429 h 4578213"/>
                <a:gd name="connsiteX4361" fmla="*/ 3715811 w 5456977"/>
                <a:gd name="connsiteY4361" fmla="*/ 192074 h 4578213"/>
                <a:gd name="connsiteX4362" fmla="*/ 3728883 w 5456977"/>
                <a:gd name="connsiteY4362" fmla="*/ 190370 h 4578213"/>
                <a:gd name="connsiteX4363" fmla="*/ 2346920 w 5456977"/>
                <a:gd name="connsiteY4363" fmla="*/ 123648 h 4578213"/>
                <a:gd name="connsiteX4364" fmla="*/ 2345813 w 5456977"/>
                <a:gd name="connsiteY4364" fmla="*/ 124090 h 4578213"/>
                <a:gd name="connsiteX4365" fmla="*/ 2341042 w 5456977"/>
                <a:gd name="connsiteY4365" fmla="*/ 124828 h 4578213"/>
                <a:gd name="connsiteX4366" fmla="*/ 2344960 w 5456977"/>
                <a:gd name="connsiteY4366" fmla="*/ 126878 h 4578213"/>
                <a:gd name="connsiteX4367" fmla="*/ 2992268 w 5456977"/>
                <a:gd name="connsiteY4367" fmla="*/ 88095 h 4578213"/>
                <a:gd name="connsiteX4368" fmla="*/ 2983963 w 5456977"/>
                <a:gd name="connsiteY4368" fmla="*/ 91079 h 4578213"/>
                <a:gd name="connsiteX4369" fmla="*/ 2993359 w 5456977"/>
                <a:gd name="connsiteY4369" fmla="*/ 94389 h 4578213"/>
                <a:gd name="connsiteX4370" fmla="*/ 3003581 w 5456977"/>
                <a:gd name="connsiteY4370" fmla="*/ 93215 h 4578213"/>
                <a:gd name="connsiteX4371" fmla="*/ 2992268 w 5456977"/>
                <a:gd name="connsiteY4371" fmla="*/ 88095 h 4578213"/>
                <a:gd name="connsiteX4372" fmla="*/ 2944863 w 5456977"/>
                <a:gd name="connsiteY4372" fmla="*/ 86062 h 4578213"/>
                <a:gd name="connsiteX4373" fmla="*/ 2930219 w 5456977"/>
                <a:gd name="connsiteY4373" fmla="*/ 89500 h 4578213"/>
                <a:gd name="connsiteX4374" fmla="*/ 2940514 w 5456977"/>
                <a:gd name="connsiteY4374" fmla="*/ 93366 h 4578213"/>
                <a:gd name="connsiteX4375" fmla="*/ 2963241 w 5456977"/>
                <a:gd name="connsiteY4375" fmla="*/ 94924 h 4578213"/>
                <a:gd name="connsiteX4376" fmla="*/ 2944863 w 5456977"/>
                <a:gd name="connsiteY4376" fmla="*/ 86062 h 4578213"/>
                <a:gd name="connsiteX4377" fmla="*/ 2575501 w 5456977"/>
                <a:gd name="connsiteY4377" fmla="*/ 81933 h 4578213"/>
                <a:gd name="connsiteX4378" fmla="*/ 2565127 w 5456977"/>
                <a:gd name="connsiteY4378" fmla="*/ 83779 h 4578213"/>
                <a:gd name="connsiteX4379" fmla="*/ 2561401 w 5456977"/>
                <a:gd name="connsiteY4379" fmla="*/ 85479 h 4578213"/>
                <a:gd name="connsiteX4380" fmla="*/ 2563591 w 5456977"/>
                <a:gd name="connsiteY4380" fmla="*/ 85618 h 4578213"/>
                <a:gd name="connsiteX4381" fmla="*/ 2563596 w 5456977"/>
                <a:gd name="connsiteY4381" fmla="*/ 85618 h 4578213"/>
                <a:gd name="connsiteX4382" fmla="*/ 2998601 w 5456977"/>
                <a:gd name="connsiteY4382" fmla="*/ 76816 h 4578213"/>
                <a:gd name="connsiteX4383" fmla="*/ 3026376 w 5456977"/>
                <a:gd name="connsiteY4383" fmla="*/ 88988 h 4578213"/>
                <a:gd name="connsiteX4384" fmla="*/ 3015596 w 5456977"/>
                <a:gd name="connsiteY4384" fmla="*/ 82324 h 4578213"/>
                <a:gd name="connsiteX4385" fmla="*/ 2998601 w 5456977"/>
                <a:gd name="connsiteY4385" fmla="*/ 76816 h 4578213"/>
                <a:gd name="connsiteX4386" fmla="*/ 2897332 w 5456977"/>
                <a:gd name="connsiteY4386" fmla="*/ 72504 h 4578213"/>
                <a:gd name="connsiteX4387" fmla="*/ 2872638 w 5456977"/>
                <a:gd name="connsiteY4387" fmla="*/ 73476 h 4578213"/>
                <a:gd name="connsiteX4388" fmla="*/ 2871574 w 5456977"/>
                <a:gd name="connsiteY4388" fmla="*/ 73632 h 4578213"/>
                <a:gd name="connsiteX4389" fmla="*/ 2877463 w 5456977"/>
                <a:gd name="connsiteY4389" fmla="*/ 90425 h 4578213"/>
                <a:gd name="connsiteX4390" fmla="*/ 2879552 w 5456977"/>
                <a:gd name="connsiteY4390" fmla="*/ 90238 h 4578213"/>
                <a:gd name="connsiteX4391" fmla="*/ 2891501 w 5456977"/>
                <a:gd name="connsiteY4391" fmla="*/ 85134 h 4578213"/>
                <a:gd name="connsiteX4392" fmla="*/ 2897332 w 5456977"/>
                <a:gd name="connsiteY4392" fmla="*/ 72504 h 4578213"/>
                <a:gd name="connsiteX4393" fmla="*/ 3388469 w 5456977"/>
                <a:gd name="connsiteY4393" fmla="*/ 68013 h 4578213"/>
                <a:gd name="connsiteX4394" fmla="*/ 3400577 w 5456977"/>
                <a:gd name="connsiteY4394" fmla="*/ 71542 h 4578213"/>
                <a:gd name="connsiteX4395" fmla="*/ 3411131 w 5456977"/>
                <a:gd name="connsiteY4395" fmla="*/ 75359 h 4578213"/>
                <a:gd name="connsiteX4396" fmla="*/ 3401304 w 5456977"/>
                <a:gd name="connsiteY4396" fmla="*/ 75737 h 4578213"/>
                <a:gd name="connsiteX4397" fmla="*/ 3388469 w 5456977"/>
                <a:gd name="connsiteY4397" fmla="*/ 68013 h 4578213"/>
                <a:gd name="connsiteX4398" fmla="*/ 2628661 w 5456977"/>
                <a:gd name="connsiteY4398" fmla="*/ 65471 h 4578213"/>
                <a:gd name="connsiteX4399" fmla="*/ 2616425 w 5456977"/>
                <a:gd name="connsiteY4399" fmla="*/ 66852 h 4578213"/>
                <a:gd name="connsiteX4400" fmla="*/ 2598945 w 5456977"/>
                <a:gd name="connsiteY4400" fmla="*/ 71436 h 4578213"/>
                <a:gd name="connsiteX4401" fmla="*/ 2598607 w 5456977"/>
                <a:gd name="connsiteY4401" fmla="*/ 71983 h 4578213"/>
                <a:gd name="connsiteX4402" fmla="*/ 2599015 w 5456977"/>
                <a:gd name="connsiteY4402" fmla="*/ 74651 h 4578213"/>
                <a:gd name="connsiteX4403" fmla="*/ 2846764 w 5456977"/>
                <a:gd name="connsiteY4403" fmla="*/ 64560 h 4578213"/>
                <a:gd name="connsiteX4404" fmla="*/ 2815180 w 5456977"/>
                <a:gd name="connsiteY4404" fmla="*/ 68976 h 4578213"/>
                <a:gd name="connsiteX4405" fmla="*/ 2812574 w 5456977"/>
                <a:gd name="connsiteY4405" fmla="*/ 69811 h 4578213"/>
                <a:gd name="connsiteX4406" fmla="*/ 2839511 w 5456977"/>
                <a:gd name="connsiteY4406" fmla="*/ 68827 h 4578213"/>
                <a:gd name="connsiteX4407" fmla="*/ 2847844 w 5456977"/>
                <a:gd name="connsiteY4407" fmla="*/ 68356 h 4578213"/>
                <a:gd name="connsiteX4408" fmla="*/ 3560980 w 5456977"/>
                <a:gd name="connsiteY4408" fmla="*/ 62449 h 4578213"/>
                <a:gd name="connsiteX4409" fmla="*/ 3567483 w 5456977"/>
                <a:gd name="connsiteY4409" fmla="*/ 65844 h 4578213"/>
                <a:gd name="connsiteX4410" fmla="*/ 3568754 w 5456977"/>
                <a:gd name="connsiteY4410" fmla="*/ 69127 h 4578213"/>
                <a:gd name="connsiteX4411" fmla="*/ 3557017 w 5456977"/>
                <a:gd name="connsiteY4411" fmla="*/ 65619 h 4578213"/>
                <a:gd name="connsiteX4412" fmla="*/ 3560980 w 5456977"/>
                <a:gd name="connsiteY4412" fmla="*/ 62449 h 4578213"/>
                <a:gd name="connsiteX4413" fmla="*/ 2923301 w 5456977"/>
                <a:gd name="connsiteY4413" fmla="*/ 61913 h 4578213"/>
                <a:gd name="connsiteX4414" fmla="*/ 2942732 w 5456977"/>
                <a:gd name="connsiteY4414" fmla="*/ 69135 h 4578213"/>
                <a:gd name="connsiteX4415" fmla="*/ 2967652 w 5456977"/>
                <a:gd name="connsiteY4415" fmla="*/ 71008 h 4578213"/>
                <a:gd name="connsiteX4416" fmla="*/ 2945475 w 5456977"/>
                <a:gd name="connsiteY4416" fmla="*/ 66460 h 4578213"/>
                <a:gd name="connsiteX4417" fmla="*/ 2923301 w 5456977"/>
                <a:gd name="connsiteY4417" fmla="*/ 61913 h 4578213"/>
                <a:gd name="connsiteX4418" fmla="*/ 3330716 w 5456977"/>
                <a:gd name="connsiteY4418" fmla="*/ 55629 h 4578213"/>
                <a:gd name="connsiteX4419" fmla="*/ 3346224 w 5456977"/>
                <a:gd name="connsiteY4419" fmla="*/ 55640 h 4578213"/>
                <a:gd name="connsiteX4420" fmla="*/ 3358624 w 5456977"/>
                <a:gd name="connsiteY4420" fmla="*/ 56227 h 4578213"/>
                <a:gd name="connsiteX4421" fmla="*/ 3345397 w 5456977"/>
                <a:gd name="connsiteY4421" fmla="*/ 60123 h 4578213"/>
                <a:gd name="connsiteX4422" fmla="*/ 3330716 w 5456977"/>
                <a:gd name="connsiteY4422" fmla="*/ 55629 h 4578213"/>
                <a:gd name="connsiteX4423" fmla="*/ 3108923 w 5456977"/>
                <a:gd name="connsiteY4423" fmla="*/ 46968 h 4578213"/>
                <a:gd name="connsiteX4424" fmla="*/ 3125972 w 5456977"/>
                <a:gd name="connsiteY4424" fmla="*/ 58962 h 4578213"/>
                <a:gd name="connsiteX4425" fmla="*/ 3109600 w 5456977"/>
                <a:gd name="connsiteY4425" fmla="*/ 55505 h 4578213"/>
                <a:gd name="connsiteX4426" fmla="*/ 3094053 w 5456977"/>
                <a:gd name="connsiteY4426" fmla="*/ 47559 h 4578213"/>
                <a:gd name="connsiteX4427" fmla="*/ 3108923 w 5456977"/>
                <a:gd name="connsiteY4427" fmla="*/ 46968 h 4578213"/>
                <a:gd name="connsiteX4428" fmla="*/ 3025939 w 5456977"/>
                <a:gd name="connsiteY4428" fmla="*/ 37098 h 4578213"/>
                <a:gd name="connsiteX4429" fmla="*/ 3096549 w 5456977"/>
                <a:gd name="connsiteY4429" fmla="*/ 66588 h 4578213"/>
                <a:gd name="connsiteX4430" fmla="*/ 3155952 w 5456977"/>
                <a:gd name="connsiteY4430" fmla="*/ 59177 h 4578213"/>
                <a:gd name="connsiteX4431" fmla="*/ 3141238 w 5456977"/>
                <a:gd name="connsiteY4431" fmla="*/ 57574 h 4578213"/>
                <a:gd name="connsiteX4432" fmla="*/ 3128178 w 5456977"/>
                <a:gd name="connsiteY4432" fmla="*/ 47005 h 4578213"/>
                <a:gd name="connsiteX4433" fmla="*/ 3172821 w 5456977"/>
                <a:gd name="connsiteY4433" fmla="*/ 53159 h 4578213"/>
                <a:gd name="connsiteX4434" fmla="*/ 3215912 w 5456977"/>
                <a:gd name="connsiteY4434" fmla="*/ 59603 h 4578213"/>
                <a:gd name="connsiteX4435" fmla="*/ 3206603 w 5456977"/>
                <a:gd name="connsiteY4435" fmla="*/ 59885 h 4578213"/>
                <a:gd name="connsiteX4436" fmla="*/ 3206520 w 5456977"/>
                <a:gd name="connsiteY4436" fmla="*/ 67119 h 4578213"/>
                <a:gd name="connsiteX4437" fmla="*/ 3260329 w 5456977"/>
                <a:gd name="connsiteY4437" fmla="*/ 62912 h 4578213"/>
                <a:gd name="connsiteX4438" fmla="*/ 3301706 w 5456977"/>
                <a:gd name="connsiteY4438" fmla="*/ 61012 h 4578213"/>
                <a:gd name="connsiteX4439" fmla="*/ 3315037 w 5456977"/>
                <a:gd name="connsiteY4439" fmla="*/ 59259 h 4578213"/>
                <a:gd name="connsiteX4440" fmla="*/ 3315108 w 5456977"/>
                <a:gd name="connsiteY4440" fmla="*/ 64299 h 4578213"/>
                <a:gd name="connsiteX4441" fmla="*/ 3298840 w 5456977"/>
                <a:gd name="connsiteY4441" fmla="*/ 62986 h 4578213"/>
                <a:gd name="connsiteX4442" fmla="*/ 3290243 w 5456977"/>
                <a:gd name="connsiteY4442" fmla="*/ 68912 h 4578213"/>
                <a:gd name="connsiteX4443" fmla="*/ 3329530 w 5456977"/>
                <a:gd name="connsiteY4443" fmla="*/ 68841 h 4578213"/>
                <a:gd name="connsiteX4444" fmla="*/ 3368718 w 5456977"/>
                <a:gd name="connsiteY4444" fmla="*/ 77452 h 4578213"/>
                <a:gd name="connsiteX4445" fmla="*/ 3367027 w 5456977"/>
                <a:gd name="connsiteY4445" fmla="*/ 78487 h 4578213"/>
                <a:gd name="connsiteX4446" fmla="*/ 3373832 w 5456977"/>
                <a:gd name="connsiteY4446" fmla="*/ 82278 h 4578213"/>
                <a:gd name="connsiteX4447" fmla="*/ 3333374 w 5456977"/>
                <a:gd name="connsiteY4447" fmla="*/ 94113 h 4578213"/>
                <a:gd name="connsiteX4448" fmla="*/ 3302141 w 5456977"/>
                <a:gd name="connsiteY4448" fmla="*/ 112899 h 4578213"/>
                <a:gd name="connsiteX4449" fmla="*/ 3317391 w 5456977"/>
                <a:gd name="connsiteY4449" fmla="*/ 112959 h 4578213"/>
                <a:gd name="connsiteX4450" fmla="*/ 3327978 w 5456977"/>
                <a:gd name="connsiteY4450" fmla="*/ 113881 h 4578213"/>
                <a:gd name="connsiteX4451" fmla="*/ 3312177 w 5456977"/>
                <a:gd name="connsiteY4451" fmla="*/ 116812 h 4578213"/>
                <a:gd name="connsiteX4452" fmla="*/ 3301039 w 5456977"/>
                <a:gd name="connsiteY4452" fmla="*/ 118878 h 4578213"/>
                <a:gd name="connsiteX4453" fmla="*/ 3382757 w 5456977"/>
                <a:gd name="connsiteY4453" fmla="*/ 115269 h 4578213"/>
                <a:gd name="connsiteX4454" fmla="*/ 3458257 w 5456977"/>
                <a:gd name="connsiteY4454" fmla="*/ 112813 h 4578213"/>
                <a:gd name="connsiteX4455" fmla="*/ 3470260 w 5456977"/>
                <a:gd name="connsiteY4455" fmla="*/ 114196 h 4578213"/>
                <a:gd name="connsiteX4456" fmla="*/ 3476773 w 5456977"/>
                <a:gd name="connsiteY4456" fmla="*/ 120927 h 4578213"/>
                <a:gd name="connsiteX4457" fmla="*/ 3415991 w 5456977"/>
                <a:gd name="connsiteY4457" fmla="*/ 135810 h 4578213"/>
                <a:gd name="connsiteX4458" fmla="*/ 3336133 w 5456977"/>
                <a:gd name="connsiteY4458" fmla="*/ 123918 h 4578213"/>
                <a:gd name="connsiteX4459" fmla="*/ 3341059 w 5456977"/>
                <a:gd name="connsiteY4459" fmla="*/ 133832 h 4578213"/>
                <a:gd name="connsiteX4460" fmla="*/ 3339041 w 5456977"/>
                <a:gd name="connsiteY4460" fmla="*/ 140702 h 4578213"/>
                <a:gd name="connsiteX4461" fmla="*/ 3315521 w 5456977"/>
                <a:gd name="connsiteY4461" fmla="*/ 140733 h 4578213"/>
                <a:gd name="connsiteX4462" fmla="*/ 3293453 w 5456977"/>
                <a:gd name="connsiteY4462" fmla="*/ 149158 h 4578213"/>
                <a:gd name="connsiteX4463" fmla="*/ 3342860 w 5456977"/>
                <a:gd name="connsiteY4463" fmla="*/ 145768 h 4578213"/>
                <a:gd name="connsiteX4464" fmla="*/ 3390712 w 5456977"/>
                <a:gd name="connsiteY4464" fmla="*/ 142666 h 4578213"/>
                <a:gd name="connsiteX4465" fmla="*/ 3375105 w 5456977"/>
                <a:gd name="connsiteY4465" fmla="*/ 151335 h 4578213"/>
                <a:gd name="connsiteX4466" fmla="*/ 3397848 w 5456977"/>
                <a:gd name="connsiteY4466" fmla="*/ 151446 h 4578213"/>
                <a:gd name="connsiteX4467" fmla="*/ 3417384 w 5456977"/>
                <a:gd name="connsiteY4467" fmla="*/ 160816 h 4578213"/>
                <a:gd name="connsiteX4468" fmla="*/ 3383468 w 5456977"/>
                <a:gd name="connsiteY4468" fmla="*/ 165662 h 4578213"/>
                <a:gd name="connsiteX4469" fmla="*/ 3354116 w 5456977"/>
                <a:gd name="connsiteY4469" fmla="*/ 178327 h 4578213"/>
                <a:gd name="connsiteX4470" fmla="*/ 3371695 w 5456977"/>
                <a:gd name="connsiteY4470" fmla="*/ 177952 h 4578213"/>
                <a:gd name="connsiteX4471" fmla="*/ 3361302 w 5456977"/>
                <a:gd name="connsiteY4471" fmla="*/ 182768 h 4578213"/>
                <a:gd name="connsiteX4472" fmla="*/ 3330391 w 5456977"/>
                <a:gd name="connsiteY4472" fmla="*/ 184893 h 4578213"/>
                <a:gd name="connsiteX4473" fmla="*/ 3312540 w 5456977"/>
                <a:gd name="connsiteY4473" fmla="*/ 197588 h 4578213"/>
                <a:gd name="connsiteX4474" fmla="*/ 3349563 w 5456977"/>
                <a:gd name="connsiteY4474" fmla="*/ 192163 h 4578213"/>
                <a:gd name="connsiteX4475" fmla="*/ 3384932 w 5456977"/>
                <a:gd name="connsiteY4475" fmla="*/ 195708 h 4578213"/>
                <a:gd name="connsiteX4476" fmla="*/ 3381686 w 5456977"/>
                <a:gd name="connsiteY4476" fmla="*/ 197032 h 4578213"/>
                <a:gd name="connsiteX4477" fmla="*/ 3383829 w 5456977"/>
                <a:gd name="connsiteY4477" fmla="*/ 201687 h 4578213"/>
                <a:gd name="connsiteX4478" fmla="*/ 3397159 w 5456977"/>
                <a:gd name="connsiteY4478" fmla="*/ 199935 h 4578213"/>
                <a:gd name="connsiteX4479" fmla="*/ 3403448 w 5456977"/>
                <a:gd name="connsiteY4479" fmla="*/ 203822 h 4578213"/>
                <a:gd name="connsiteX4480" fmla="*/ 3384506 w 5456977"/>
                <a:gd name="connsiteY4480" fmla="*/ 210223 h 4578213"/>
                <a:gd name="connsiteX4481" fmla="*/ 3360902 w 5456977"/>
                <a:gd name="connsiteY4481" fmla="*/ 217488 h 4578213"/>
                <a:gd name="connsiteX4482" fmla="*/ 3394162 w 5456977"/>
                <a:gd name="connsiteY4482" fmla="*/ 213484 h 4578213"/>
                <a:gd name="connsiteX4483" fmla="*/ 3428047 w 5456977"/>
                <a:gd name="connsiteY4483" fmla="*/ 222356 h 4578213"/>
                <a:gd name="connsiteX4484" fmla="*/ 3419913 w 5456977"/>
                <a:gd name="connsiteY4484" fmla="*/ 221700 h 4578213"/>
                <a:gd name="connsiteX4485" fmla="*/ 3415614 w 5456977"/>
                <a:gd name="connsiteY4485" fmla="*/ 224663 h 4578213"/>
                <a:gd name="connsiteX4486" fmla="*/ 3425181 w 5456977"/>
                <a:gd name="connsiteY4486" fmla="*/ 224331 h 4578213"/>
                <a:gd name="connsiteX4487" fmla="*/ 3436203 w 5456977"/>
                <a:gd name="connsiteY4487" fmla="*/ 232393 h 4578213"/>
                <a:gd name="connsiteX4488" fmla="*/ 3407210 w 5456977"/>
                <a:gd name="connsiteY4488" fmla="*/ 236327 h 4578213"/>
                <a:gd name="connsiteX4489" fmla="*/ 3378316 w 5456977"/>
                <a:gd name="connsiteY4489" fmla="*/ 231582 h 4578213"/>
                <a:gd name="connsiteX4490" fmla="*/ 3389178 w 5456977"/>
                <a:gd name="connsiteY4490" fmla="*/ 231010 h 4578213"/>
                <a:gd name="connsiteX4491" fmla="*/ 3400140 w 5456977"/>
                <a:gd name="connsiteY4491" fmla="*/ 221759 h 4578213"/>
                <a:gd name="connsiteX4492" fmla="*/ 3370039 w 5456977"/>
                <a:gd name="connsiteY4492" fmla="*/ 220845 h 4578213"/>
                <a:gd name="connsiteX4493" fmla="*/ 3348336 w 5456977"/>
                <a:gd name="connsiteY4493" fmla="*/ 231369 h 4578213"/>
                <a:gd name="connsiteX4494" fmla="*/ 3361149 w 5456977"/>
                <a:gd name="connsiteY4494" fmla="*/ 229713 h 4578213"/>
                <a:gd name="connsiteX4495" fmla="*/ 3376244 w 5456977"/>
                <a:gd name="connsiteY4495" fmla="*/ 231966 h 4578213"/>
                <a:gd name="connsiteX4496" fmla="*/ 3368230 w 5456977"/>
                <a:gd name="connsiteY4496" fmla="*/ 232008 h 4578213"/>
                <a:gd name="connsiteX4497" fmla="*/ 3370996 w 5456977"/>
                <a:gd name="connsiteY4497" fmla="*/ 238713 h 4578213"/>
                <a:gd name="connsiteX4498" fmla="*/ 3375934 w 5456977"/>
                <a:gd name="connsiteY4498" fmla="*/ 236353 h 4578213"/>
                <a:gd name="connsiteX4499" fmla="*/ 3382327 w 5456977"/>
                <a:gd name="connsiteY4499" fmla="*/ 242387 h 4578213"/>
                <a:gd name="connsiteX4500" fmla="*/ 3366803 w 5456977"/>
                <a:gd name="connsiteY4500" fmla="*/ 243822 h 4578213"/>
                <a:gd name="connsiteX4501" fmla="*/ 3360502 w 5456977"/>
                <a:gd name="connsiteY4501" fmla="*/ 252209 h 4578213"/>
                <a:gd name="connsiteX4502" fmla="*/ 3388410 w 5456977"/>
                <a:gd name="connsiteY4502" fmla="*/ 252807 h 4578213"/>
                <a:gd name="connsiteX4503" fmla="*/ 3388857 w 5456977"/>
                <a:gd name="connsiteY4503" fmla="*/ 247671 h 4578213"/>
                <a:gd name="connsiteX4504" fmla="*/ 3391584 w 5456977"/>
                <a:gd name="connsiteY4504" fmla="*/ 246444 h 4578213"/>
                <a:gd name="connsiteX4505" fmla="*/ 3407094 w 5456977"/>
                <a:gd name="connsiteY4505" fmla="*/ 246454 h 4578213"/>
                <a:gd name="connsiteX4506" fmla="*/ 3419492 w 5456977"/>
                <a:gd name="connsiteY4506" fmla="*/ 247042 h 4578213"/>
                <a:gd name="connsiteX4507" fmla="*/ 3428525 w 5456977"/>
                <a:gd name="connsiteY4507" fmla="*/ 248254 h 4578213"/>
                <a:gd name="connsiteX4508" fmla="*/ 3439111 w 5456977"/>
                <a:gd name="connsiteY4508" fmla="*/ 249176 h 4578213"/>
                <a:gd name="connsiteX4509" fmla="*/ 3428750 w 5456977"/>
                <a:gd name="connsiteY4509" fmla="*/ 251099 h 4578213"/>
                <a:gd name="connsiteX4510" fmla="*/ 3396544 w 5456977"/>
                <a:gd name="connsiteY4510" fmla="*/ 253464 h 4578213"/>
                <a:gd name="connsiteX4511" fmla="*/ 3375843 w 5456977"/>
                <a:gd name="connsiteY4511" fmla="*/ 266686 h 4578213"/>
                <a:gd name="connsiteX4512" fmla="*/ 3385135 w 5456977"/>
                <a:gd name="connsiteY4512" fmla="*/ 267850 h 4578213"/>
                <a:gd name="connsiteX4513" fmla="*/ 3391318 w 5456977"/>
                <a:gd name="connsiteY4513" fmla="*/ 269590 h 4578213"/>
                <a:gd name="connsiteX4514" fmla="*/ 3360395 w 5456977"/>
                <a:gd name="connsiteY4514" fmla="*/ 283989 h 4578213"/>
                <a:gd name="connsiteX4515" fmla="*/ 3334133 w 5456977"/>
                <a:gd name="connsiteY4515" fmla="*/ 297522 h 4578213"/>
                <a:gd name="connsiteX4516" fmla="*/ 3383661 w 5456977"/>
                <a:gd name="connsiteY4516" fmla="*/ 294830 h 4578213"/>
                <a:gd name="connsiteX4517" fmla="*/ 3418164 w 5456977"/>
                <a:gd name="connsiteY4517" fmla="*/ 291882 h 4578213"/>
                <a:gd name="connsiteX4518" fmla="*/ 3430072 w 5456977"/>
                <a:gd name="connsiteY4518" fmla="*/ 295859 h 4578213"/>
                <a:gd name="connsiteX4519" fmla="*/ 3431066 w 5456977"/>
                <a:gd name="connsiteY4519" fmla="*/ 296863 h 4578213"/>
                <a:gd name="connsiteX4520" fmla="*/ 3432363 w 5456977"/>
                <a:gd name="connsiteY4520" fmla="*/ 296626 h 4578213"/>
                <a:gd name="connsiteX4521" fmla="*/ 3434434 w 5456977"/>
                <a:gd name="connsiteY4521" fmla="*/ 296240 h 4578213"/>
                <a:gd name="connsiteX4522" fmla="*/ 3426868 w 5456977"/>
                <a:gd name="connsiteY4522" fmla="*/ 291147 h 4578213"/>
                <a:gd name="connsiteX4523" fmla="*/ 3417020 w 5456977"/>
                <a:gd name="connsiteY4523" fmla="*/ 282147 h 4578213"/>
                <a:gd name="connsiteX4524" fmla="*/ 3435950 w 5456977"/>
                <a:gd name="connsiteY4524" fmla="*/ 288017 h 4578213"/>
                <a:gd name="connsiteX4525" fmla="*/ 3444928 w 5456977"/>
                <a:gd name="connsiteY4525" fmla="*/ 282743 h 4578213"/>
                <a:gd name="connsiteX4526" fmla="*/ 3483913 w 5456977"/>
                <a:gd name="connsiteY4526" fmla="*/ 297889 h 4578213"/>
                <a:gd name="connsiteX4527" fmla="*/ 3519259 w 5456977"/>
                <a:gd name="connsiteY4527" fmla="*/ 292054 h 4578213"/>
                <a:gd name="connsiteX4528" fmla="*/ 3541627 w 5456977"/>
                <a:gd name="connsiteY4528" fmla="*/ 302340 h 4578213"/>
                <a:gd name="connsiteX4529" fmla="*/ 3556425 w 5456977"/>
                <a:gd name="connsiteY4529" fmla="*/ 296709 h 4578213"/>
                <a:gd name="connsiteX4530" fmla="*/ 3548429 w 5456977"/>
                <a:gd name="connsiteY4530" fmla="*/ 295304 h 4578213"/>
                <a:gd name="connsiteX4531" fmla="*/ 3545094 w 5456977"/>
                <a:gd name="connsiteY4531" fmla="*/ 293035 h 4578213"/>
                <a:gd name="connsiteX4532" fmla="*/ 3556303 w 5456977"/>
                <a:gd name="connsiteY4532" fmla="*/ 296010 h 4578213"/>
                <a:gd name="connsiteX4533" fmla="*/ 3566785 w 5456977"/>
                <a:gd name="connsiteY4533" fmla="*/ 294786 h 4578213"/>
                <a:gd name="connsiteX4534" fmla="*/ 3564228 w 5456977"/>
                <a:gd name="connsiteY4534" fmla="*/ 292374 h 4578213"/>
                <a:gd name="connsiteX4535" fmla="*/ 3561673 w 5456977"/>
                <a:gd name="connsiteY4535" fmla="*/ 289960 h 4578213"/>
                <a:gd name="connsiteX4536" fmla="*/ 3631468 w 5456977"/>
                <a:gd name="connsiteY4536" fmla="*/ 277734 h 4578213"/>
                <a:gd name="connsiteX4537" fmla="*/ 3697331 w 5456977"/>
                <a:gd name="connsiteY4537" fmla="*/ 270571 h 4578213"/>
                <a:gd name="connsiteX4538" fmla="*/ 3703051 w 5456977"/>
                <a:gd name="connsiteY4538" fmla="*/ 278892 h 4578213"/>
                <a:gd name="connsiteX4539" fmla="*/ 3681723 w 5456977"/>
                <a:gd name="connsiteY4539" fmla="*/ 279239 h 4578213"/>
                <a:gd name="connsiteX4540" fmla="*/ 3685800 w 5456977"/>
                <a:gd name="connsiteY4540" fmla="*/ 284257 h 4578213"/>
                <a:gd name="connsiteX4541" fmla="*/ 3689878 w 5456977"/>
                <a:gd name="connsiteY4541" fmla="*/ 289275 h 4578213"/>
                <a:gd name="connsiteX4542" fmla="*/ 3612378 w 5456977"/>
                <a:gd name="connsiteY4542" fmla="*/ 297157 h 4578213"/>
                <a:gd name="connsiteX4543" fmla="*/ 3566385 w 5456977"/>
                <a:gd name="connsiteY4543" fmla="*/ 329507 h 4578213"/>
                <a:gd name="connsiteX4544" fmla="*/ 3528514 w 5456977"/>
                <a:gd name="connsiteY4544" fmla="*/ 330036 h 4578213"/>
                <a:gd name="connsiteX4545" fmla="*/ 3502149 w 5456977"/>
                <a:gd name="connsiteY4545" fmla="*/ 341422 h 4578213"/>
                <a:gd name="connsiteX4546" fmla="*/ 3530453 w 5456977"/>
                <a:gd name="connsiteY4546" fmla="*/ 341226 h 4578213"/>
                <a:gd name="connsiteX4547" fmla="*/ 3542490 w 5456977"/>
                <a:gd name="connsiteY4547" fmla="*/ 339714 h 4578213"/>
                <a:gd name="connsiteX4548" fmla="*/ 3569702 w 5456977"/>
                <a:gd name="connsiteY4548" fmla="*/ 333222 h 4578213"/>
                <a:gd name="connsiteX4549" fmla="*/ 3595262 w 5456977"/>
                <a:gd name="connsiteY4549" fmla="*/ 335699 h 4578213"/>
                <a:gd name="connsiteX4550" fmla="*/ 3586163 w 5456977"/>
                <a:gd name="connsiteY4550" fmla="*/ 340273 h 4578213"/>
                <a:gd name="connsiteX4551" fmla="*/ 3575510 w 5456977"/>
                <a:gd name="connsiteY4551" fmla="*/ 345136 h 4578213"/>
                <a:gd name="connsiteX4552" fmla="*/ 3639090 w 5456977"/>
                <a:gd name="connsiteY4552" fmla="*/ 334064 h 4578213"/>
                <a:gd name="connsiteX4553" fmla="*/ 3698737 w 5456977"/>
                <a:gd name="connsiteY4553" fmla="*/ 328053 h 4578213"/>
                <a:gd name="connsiteX4554" fmla="*/ 3703697 w 5456977"/>
                <a:gd name="connsiteY4554" fmla="*/ 335073 h 4578213"/>
                <a:gd name="connsiteX4555" fmla="*/ 3704820 w 5456977"/>
                <a:gd name="connsiteY4555" fmla="*/ 338474 h 4578213"/>
                <a:gd name="connsiteX4556" fmla="*/ 3649165 w 5456977"/>
                <a:gd name="connsiteY4556" fmla="*/ 345911 h 4578213"/>
                <a:gd name="connsiteX4557" fmla="*/ 3607296 w 5456977"/>
                <a:gd name="connsiteY4557" fmla="*/ 368114 h 4578213"/>
                <a:gd name="connsiteX4558" fmla="*/ 3632304 w 5456977"/>
                <a:gd name="connsiteY4558" fmla="*/ 373580 h 4578213"/>
                <a:gd name="connsiteX4559" fmla="*/ 3658966 w 5456977"/>
                <a:gd name="connsiteY4559" fmla="*/ 370077 h 4578213"/>
                <a:gd name="connsiteX4560" fmla="*/ 3661920 w 5456977"/>
                <a:gd name="connsiteY4560" fmla="*/ 371694 h 4578213"/>
                <a:gd name="connsiteX4561" fmla="*/ 3654821 w 5456977"/>
                <a:gd name="connsiteY4561" fmla="*/ 370846 h 4578213"/>
                <a:gd name="connsiteX4562" fmla="*/ 3632739 w 5456977"/>
                <a:gd name="connsiteY4562" fmla="*/ 380716 h 4578213"/>
                <a:gd name="connsiteX4563" fmla="*/ 3609101 w 5456977"/>
                <a:gd name="connsiteY4563" fmla="*/ 390876 h 4578213"/>
                <a:gd name="connsiteX4564" fmla="*/ 3616579 w 5456977"/>
                <a:gd name="connsiteY4564" fmla="*/ 392375 h 4578213"/>
                <a:gd name="connsiteX4565" fmla="*/ 3622504 w 5456977"/>
                <a:gd name="connsiteY4565" fmla="*/ 394164 h 4578213"/>
                <a:gd name="connsiteX4566" fmla="*/ 3612627 w 5456977"/>
                <a:gd name="connsiteY4566" fmla="*/ 398883 h 4578213"/>
                <a:gd name="connsiteX4567" fmla="*/ 3608967 w 5456977"/>
                <a:gd name="connsiteY4567" fmla="*/ 402449 h 4578213"/>
                <a:gd name="connsiteX4568" fmla="*/ 3627070 w 5456977"/>
                <a:gd name="connsiteY4568" fmla="*/ 412805 h 4578213"/>
                <a:gd name="connsiteX4569" fmla="*/ 3618226 w 5456977"/>
                <a:gd name="connsiteY4569" fmla="*/ 406506 h 4578213"/>
                <a:gd name="connsiteX4570" fmla="*/ 3634406 w 5456977"/>
                <a:gd name="connsiteY4570" fmla="*/ 404227 h 4578213"/>
                <a:gd name="connsiteX4571" fmla="*/ 3648205 w 5456977"/>
                <a:gd name="connsiteY4571" fmla="*/ 406719 h 4578213"/>
                <a:gd name="connsiteX4572" fmla="*/ 3637603 w 5456977"/>
                <a:gd name="connsiteY4572" fmla="*/ 407242 h 4578213"/>
                <a:gd name="connsiteX4573" fmla="*/ 3634670 w 5456977"/>
                <a:gd name="connsiteY4573" fmla="*/ 415004 h 4578213"/>
                <a:gd name="connsiteX4574" fmla="*/ 3643718 w 5456977"/>
                <a:gd name="connsiteY4574" fmla="*/ 414769 h 4578213"/>
                <a:gd name="connsiteX4575" fmla="*/ 3651113 w 5456977"/>
                <a:gd name="connsiteY4575" fmla="*/ 423503 h 4578213"/>
                <a:gd name="connsiteX4576" fmla="*/ 3637711 w 5456977"/>
                <a:gd name="connsiteY4576" fmla="*/ 420215 h 4578213"/>
                <a:gd name="connsiteX4577" fmla="*/ 3624309 w 5456977"/>
                <a:gd name="connsiteY4577" fmla="*/ 416927 h 4578213"/>
                <a:gd name="connsiteX4578" fmla="*/ 3577189 w 5456977"/>
                <a:gd name="connsiteY4578" fmla="*/ 435051 h 4578213"/>
                <a:gd name="connsiteX4579" fmla="*/ 3524579 w 5456977"/>
                <a:gd name="connsiteY4579" fmla="*/ 458524 h 4578213"/>
                <a:gd name="connsiteX4580" fmla="*/ 3564159 w 5456977"/>
                <a:gd name="connsiteY4580" fmla="*/ 455513 h 4578213"/>
                <a:gd name="connsiteX4581" fmla="*/ 3602085 w 5456977"/>
                <a:gd name="connsiteY4581" fmla="*/ 461470 h 4578213"/>
                <a:gd name="connsiteX4582" fmla="*/ 3600619 w 5456977"/>
                <a:gd name="connsiteY4582" fmla="*/ 465352 h 4578213"/>
                <a:gd name="connsiteX4583" fmla="*/ 3612312 w 5456977"/>
                <a:gd name="connsiteY4583" fmla="*/ 471121 h 4578213"/>
                <a:gd name="connsiteX4584" fmla="*/ 3600381 w 5456977"/>
                <a:gd name="connsiteY4584" fmla="*/ 474779 h 4578213"/>
                <a:gd name="connsiteX4585" fmla="*/ 3597674 w 5456977"/>
                <a:gd name="connsiteY4585" fmla="*/ 485386 h 4578213"/>
                <a:gd name="connsiteX4586" fmla="*/ 3680561 w 5456977"/>
                <a:gd name="connsiteY4586" fmla="*/ 470011 h 4578213"/>
                <a:gd name="connsiteX4587" fmla="*/ 3680891 w 5456977"/>
                <a:gd name="connsiteY4587" fmla="*/ 475002 h 4578213"/>
                <a:gd name="connsiteX4588" fmla="*/ 3671169 w 5456977"/>
                <a:gd name="connsiteY4588" fmla="*/ 477528 h 4578213"/>
                <a:gd name="connsiteX4589" fmla="*/ 3608141 w 5456977"/>
                <a:gd name="connsiteY4589" fmla="*/ 485611 h 4578213"/>
                <a:gd name="connsiteX4590" fmla="*/ 3576677 w 5456977"/>
                <a:gd name="connsiteY4590" fmla="*/ 489372 h 4578213"/>
                <a:gd name="connsiteX4591" fmla="*/ 3559396 w 5456977"/>
                <a:gd name="connsiteY4591" fmla="*/ 503276 h 4578213"/>
                <a:gd name="connsiteX4592" fmla="*/ 3559877 w 5456977"/>
                <a:gd name="connsiteY4592" fmla="*/ 503254 h 4578213"/>
                <a:gd name="connsiteX4593" fmla="*/ 3573209 w 5456977"/>
                <a:gd name="connsiteY4593" fmla="*/ 501502 h 4578213"/>
                <a:gd name="connsiteX4594" fmla="*/ 3573279 w 5456977"/>
                <a:gd name="connsiteY4594" fmla="*/ 506542 h 4578213"/>
                <a:gd name="connsiteX4595" fmla="*/ 3557011 w 5456977"/>
                <a:gd name="connsiteY4595" fmla="*/ 505229 h 4578213"/>
                <a:gd name="connsiteX4596" fmla="*/ 3548414 w 5456977"/>
                <a:gd name="connsiteY4596" fmla="*/ 511155 h 4578213"/>
                <a:gd name="connsiteX4597" fmla="*/ 3587701 w 5456977"/>
                <a:gd name="connsiteY4597" fmla="*/ 511085 h 4578213"/>
                <a:gd name="connsiteX4598" fmla="*/ 3626889 w 5456977"/>
                <a:gd name="connsiteY4598" fmla="*/ 519695 h 4578213"/>
                <a:gd name="connsiteX4599" fmla="*/ 3625197 w 5456977"/>
                <a:gd name="connsiteY4599" fmla="*/ 520731 h 4578213"/>
                <a:gd name="connsiteX4600" fmla="*/ 3632003 w 5456977"/>
                <a:gd name="connsiteY4600" fmla="*/ 524521 h 4578213"/>
                <a:gd name="connsiteX4601" fmla="*/ 3591546 w 5456977"/>
                <a:gd name="connsiteY4601" fmla="*/ 536356 h 4578213"/>
                <a:gd name="connsiteX4602" fmla="*/ 3576827 w 5456977"/>
                <a:gd name="connsiteY4602" fmla="*/ 542201 h 4578213"/>
                <a:gd name="connsiteX4603" fmla="*/ 3583832 w 5456977"/>
                <a:gd name="connsiteY4603" fmla="*/ 542812 h 4578213"/>
                <a:gd name="connsiteX4604" fmla="*/ 3580431 w 5456977"/>
                <a:gd name="connsiteY4604" fmla="*/ 546329 h 4578213"/>
                <a:gd name="connsiteX4605" fmla="*/ 3570070 w 5456977"/>
                <a:gd name="connsiteY4605" fmla="*/ 548251 h 4578213"/>
                <a:gd name="connsiteX4606" fmla="*/ 3567666 w 5456977"/>
                <a:gd name="connsiteY4606" fmla="*/ 548697 h 4578213"/>
                <a:gd name="connsiteX4607" fmla="*/ 3560314 w 5456977"/>
                <a:gd name="connsiteY4607" fmla="*/ 555144 h 4578213"/>
                <a:gd name="connsiteX4608" fmla="*/ 3575563 w 5456977"/>
                <a:gd name="connsiteY4608" fmla="*/ 555202 h 4578213"/>
                <a:gd name="connsiteX4609" fmla="*/ 3586149 w 5456977"/>
                <a:gd name="connsiteY4609" fmla="*/ 556125 h 4578213"/>
                <a:gd name="connsiteX4610" fmla="*/ 3570349 w 5456977"/>
                <a:gd name="connsiteY4610" fmla="*/ 559056 h 4578213"/>
                <a:gd name="connsiteX4611" fmla="*/ 3559212 w 5456977"/>
                <a:gd name="connsiteY4611" fmla="*/ 561122 h 4578213"/>
                <a:gd name="connsiteX4612" fmla="*/ 3640928 w 5456977"/>
                <a:gd name="connsiteY4612" fmla="*/ 557513 h 4578213"/>
                <a:gd name="connsiteX4613" fmla="*/ 3716428 w 5456977"/>
                <a:gd name="connsiteY4613" fmla="*/ 555056 h 4578213"/>
                <a:gd name="connsiteX4614" fmla="*/ 3728432 w 5456977"/>
                <a:gd name="connsiteY4614" fmla="*/ 556438 h 4578213"/>
                <a:gd name="connsiteX4615" fmla="*/ 3734945 w 5456977"/>
                <a:gd name="connsiteY4615" fmla="*/ 563170 h 4578213"/>
                <a:gd name="connsiteX4616" fmla="*/ 3674163 w 5456977"/>
                <a:gd name="connsiteY4616" fmla="*/ 578054 h 4578213"/>
                <a:gd name="connsiteX4617" fmla="*/ 3660833 w 5456977"/>
                <a:gd name="connsiteY4617" fmla="*/ 576069 h 4578213"/>
                <a:gd name="connsiteX4618" fmla="*/ 3661230 w 5456977"/>
                <a:gd name="connsiteY4618" fmla="*/ 577537 h 4578213"/>
                <a:gd name="connsiteX4619" fmla="*/ 3665825 w 5456977"/>
                <a:gd name="connsiteY4619" fmla="*/ 582459 h 4578213"/>
                <a:gd name="connsiteX4620" fmla="*/ 3653598 w 5456977"/>
                <a:gd name="connsiteY4620" fmla="*/ 578232 h 4578213"/>
                <a:gd name="connsiteX4621" fmla="*/ 3648331 w 5456977"/>
                <a:gd name="connsiteY4621" fmla="*/ 574207 h 4578213"/>
                <a:gd name="connsiteX4622" fmla="*/ 3594305 w 5456977"/>
                <a:gd name="connsiteY4622" fmla="*/ 566161 h 4578213"/>
                <a:gd name="connsiteX4623" fmla="*/ 3598042 w 5456977"/>
                <a:gd name="connsiteY4623" fmla="*/ 571965 h 4578213"/>
                <a:gd name="connsiteX4624" fmla="*/ 3613494 w 5456977"/>
                <a:gd name="connsiteY4624" fmla="*/ 570511 h 4578213"/>
                <a:gd name="connsiteX4625" fmla="*/ 3630732 w 5456977"/>
                <a:gd name="connsiteY4625" fmla="*/ 577419 h 4578213"/>
                <a:gd name="connsiteX4626" fmla="*/ 3614222 w 5456977"/>
                <a:gd name="connsiteY4626" fmla="*/ 574708 h 4578213"/>
                <a:gd name="connsiteX4627" fmla="*/ 3598103 w 5456977"/>
                <a:gd name="connsiteY4627" fmla="*/ 572061 h 4578213"/>
                <a:gd name="connsiteX4628" fmla="*/ 3600066 w 5456977"/>
                <a:gd name="connsiteY4628" fmla="*/ 575108 h 4578213"/>
                <a:gd name="connsiteX4629" fmla="*/ 3599231 w 5456977"/>
                <a:gd name="connsiteY4629" fmla="*/ 576075 h 4578213"/>
                <a:gd name="connsiteX4630" fmla="*/ 3597213 w 5456977"/>
                <a:gd name="connsiteY4630" fmla="*/ 582945 h 4578213"/>
                <a:gd name="connsiteX4631" fmla="*/ 3584610 w 5456977"/>
                <a:gd name="connsiteY4631" fmla="*/ 580411 h 4578213"/>
                <a:gd name="connsiteX4632" fmla="*/ 3578093 w 5456977"/>
                <a:gd name="connsiteY4632" fmla="*/ 581942 h 4578213"/>
                <a:gd name="connsiteX4633" fmla="*/ 3581000 w 5456977"/>
                <a:gd name="connsiteY4633" fmla="*/ 586645 h 4578213"/>
                <a:gd name="connsiteX4634" fmla="*/ 3613257 w 5456977"/>
                <a:gd name="connsiteY4634" fmla="*/ 579940 h 4578213"/>
                <a:gd name="connsiteX4635" fmla="*/ 3655465 w 5456977"/>
                <a:gd name="connsiteY4635" fmla="*/ 584380 h 4578213"/>
                <a:gd name="connsiteX4636" fmla="*/ 3638069 w 5456977"/>
                <a:gd name="connsiteY4636" fmla="*/ 587950 h 4578213"/>
                <a:gd name="connsiteX4637" fmla="*/ 3633276 w 5456977"/>
                <a:gd name="connsiteY4637" fmla="*/ 593578 h 4578213"/>
                <a:gd name="connsiteX4638" fmla="*/ 3656020 w 5456977"/>
                <a:gd name="connsiteY4638" fmla="*/ 593690 h 4578213"/>
                <a:gd name="connsiteX4639" fmla="*/ 3675554 w 5456977"/>
                <a:gd name="connsiteY4639" fmla="*/ 603059 h 4578213"/>
                <a:gd name="connsiteX4640" fmla="*/ 3660386 w 5456977"/>
                <a:gd name="connsiteY4640" fmla="*/ 605228 h 4578213"/>
                <a:gd name="connsiteX4641" fmla="*/ 3677858 w 5456977"/>
                <a:gd name="connsiteY4641" fmla="*/ 614873 h 4578213"/>
                <a:gd name="connsiteX4642" fmla="*/ 3658724 w 5456977"/>
                <a:gd name="connsiteY4642" fmla="*/ 615536 h 4578213"/>
                <a:gd name="connsiteX4643" fmla="*/ 3639592 w 5456977"/>
                <a:gd name="connsiteY4643" fmla="*/ 616198 h 4578213"/>
                <a:gd name="connsiteX4644" fmla="*/ 3643255 w 5456977"/>
                <a:gd name="connsiteY4644" fmla="*/ 623458 h 4578213"/>
                <a:gd name="connsiteX4645" fmla="*/ 3641529 w 5456977"/>
                <a:gd name="connsiteY4645" fmla="*/ 627386 h 4578213"/>
                <a:gd name="connsiteX4646" fmla="*/ 3608563 w 5456977"/>
                <a:gd name="connsiteY4646" fmla="*/ 628448 h 4578213"/>
                <a:gd name="connsiteX4647" fmla="*/ 3582540 w 5456977"/>
                <a:gd name="connsiteY4647" fmla="*/ 632556 h 4578213"/>
                <a:gd name="connsiteX4648" fmla="*/ 3591642 w 5456977"/>
                <a:gd name="connsiteY4648" fmla="*/ 636764 h 4578213"/>
                <a:gd name="connsiteX4649" fmla="*/ 3607733 w 5456977"/>
                <a:gd name="connsiteY4649" fmla="*/ 634406 h 4578213"/>
                <a:gd name="connsiteX4650" fmla="*/ 3643103 w 5456977"/>
                <a:gd name="connsiteY4650" fmla="*/ 637951 h 4578213"/>
                <a:gd name="connsiteX4651" fmla="*/ 3639857 w 5456977"/>
                <a:gd name="connsiteY4651" fmla="*/ 639275 h 4578213"/>
                <a:gd name="connsiteX4652" fmla="*/ 3642001 w 5456977"/>
                <a:gd name="connsiteY4652" fmla="*/ 643930 h 4578213"/>
                <a:gd name="connsiteX4653" fmla="*/ 3655332 w 5456977"/>
                <a:gd name="connsiteY4653" fmla="*/ 642178 h 4578213"/>
                <a:gd name="connsiteX4654" fmla="*/ 3661620 w 5456977"/>
                <a:gd name="connsiteY4654" fmla="*/ 646065 h 4578213"/>
                <a:gd name="connsiteX4655" fmla="*/ 3642678 w 5456977"/>
                <a:gd name="connsiteY4655" fmla="*/ 652467 h 4578213"/>
                <a:gd name="connsiteX4656" fmla="*/ 3619073 w 5456977"/>
                <a:gd name="connsiteY4656" fmla="*/ 659732 h 4578213"/>
                <a:gd name="connsiteX4657" fmla="*/ 3652332 w 5456977"/>
                <a:gd name="connsiteY4657" fmla="*/ 655727 h 4578213"/>
                <a:gd name="connsiteX4658" fmla="*/ 3686220 w 5456977"/>
                <a:gd name="connsiteY4658" fmla="*/ 664600 h 4578213"/>
                <a:gd name="connsiteX4659" fmla="*/ 3678085 w 5456977"/>
                <a:gd name="connsiteY4659" fmla="*/ 663944 h 4578213"/>
                <a:gd name="connsiteX4660" fmla="*/ 3673786 w 5456977"/>
                <a:gd name="connsiteY4660" fmla="*/ 666905 h 4578213"/>
                <a:gd name="connsiteX4661" fmla="*/ 3683353 w 5456977"/>
                <a:gd name="connsiteY4661" fmla="*/ 666575 h 4578213"/>
                <a:gd name="connsiteX4662" fmla="*/ 3694374 w 5456977"/>
                <a:gd name="connsiteY4662" fmla="*/ 674636 h 4578213"/>
                <a:gd name="connsiteX4663" fmla="*/ 3665380 w 5456977"/>
                <a:gd name="connsiteY4663" fmla="*/ 678570 h 4578213"/>
                <a:gd name="connsiteX4664" fmla="*/ 3636487 w 5456977"/>
                <a:gd name="connsiteY4664" fmla="*/ 673825 h 4578213"/>
                <a:gd name="connsiteX4665" fmla="*/ 3647349 w 5456977"/>
                <a:gd name="connsiteY4665" fmla="*/ 673253 h 4578213"/>
                <a:gd name="connsiteX4666" fmla="*/ 3658312 w 5456977"/>
                <a:gd name="connsiteY4666" fmla="*/ 664003 h 4578213"/>
                <a:gd name="connsiteX4667" fmla="*/ 3628210 w 5456977"/>
                <a:gd name="connsiteY4667" fmla="*/ 663090 h 4578213"/>
                <a:gd name="connsiteX4668" fmla="*/ 3606508 w 5456977"/>
                <a:gd name="connsiteY4668" fmla="*/ 673613 h 4578213"/>
                <a:gd name="connsiteX4669" fmla="*/ 3619321 w 5456977"/>
                <a:gd name="connsiteY4669" fmla="*/ 671956 h 4578213"/>
                <a:gd name="connsiteX4670" fmla="*/ 3634415 w 5456977"/>
                <a:gd name="connsiteY4670" fmla="*/ 674209 h 4578213"/>
                <a:gd name="connsiteX4671" fmla="*/ 3626402 w 5456977"/>
                <a:gd name="connsiteY4671" fmla="*/ 674252 h 4578213"/>
                <a:gd name="connsiteX4672" fmla="*/ 3629168 w 5456977"/>
                <a:gd name="connsiteY4672" fmla="*/ 680957 h 4578213"/>
                <a:gd name="connsiteX4673" fmla="*/ 3634105 w 5456977"/>
                <a:gd name="connsiteY4673" fmla="*/ 678597 h 4578213"/>
                <a:gd name="connsiteX4674" fmla="*/ 3640499 w 5456977"/>
                <a:gd name="connsiteY4674" fmla="*/ 684630 h 4578213"/>
                <a:gd name="connsiteX4675" fmla="*/ 3624974 w 5456977"/>
                <a:gd name="connsiteY4675" fmla="*/ 686065 h 4578213"/>
                <a:gd name="connsiteX4676" fmla="*/ 3618675 w 5456977"/>
                <a:gd name="connsiteY4676" fmla="*/ 694453 h 4578213"/>
                <a:gd name="connsiteX4677" fmla="*/ 3646581 w 5456977"/>
                <a:gd name="connsiteY4677" fmla="*/ 695051 h 4578213"/>
                <a:gd name="connsiteX4678" fmla="*/ 3647028 w 5456977"/>
                <a:gd name="connsiteY4678" fmla="*/ 689915 h 4578213"/>
                <a:gd name="connsiteX4679" fmla="*/ 3649756 w 5456977"/>
                <a:gd name="connsiteY4679" fmla="*/ 688686 h 4578213"/>
                <a:gd name="connsiteX4680" fmla="*/ 3665264 w 5456977"/>
                <a:gd name="connsiteY4680" fmla="*/ 688698 h 4578213"/>
                <a:gd name="connsiteX4681" fmla="*/ 3677664 w 5456977"/>
                <a:gd name="connsiteY4681" fmla="*/ 689285 h 4578213"/>
                <a:gd name="connsiteX4682" fmla="*/ 3686696 w 5456977"/>
                <a:gd name="connsiteY4682" fmla="*/ 690496 h 4578213"/>
                <a:gd name="connsiteX4683" fmla="*/ 3697283 w 5456977"/>
                <a:gd name="connsiteY4683" fmla="*/ 691420 h 4578213"/>
                <a:gd name="connsiteX4684" fmla="*/ 3686921 w 5456977"/>
                <a:gd name="connsiteY4684" fmla="*/ 693342 h 4578213"/>
                <a:gd name="connsiteX4685" fmla="*/ 3654716 w 5456977"/>
                <a:gd name="connsiteY4685" fmla="*/ 695707 h 4578213"/>
                <a:gd name="connsiteX4686" fmla="*/ 3634015 w 5456977"/>
                <a:gd name="connsiteY4686" fmla="*/ 708930 h 4578213"/>
                <a:gd name="connsiteX4687" fmla="*/ 3643307 w 5456977"/>
                <a:gd name="connsiteY4687" fmla="*/ 710094 h 4578213"/>
                <a:gd name="connsiteX4688" fmla="*/ 3649490 w 5456977"/>
                <a:gd name="connsiteY4688" fmla="*/ 711834 h 4578213"/>
                <a:gd name="connsiteX4689" fmla="*/ 3618567 w 5456977"/>
                <a:gd name="connsiteY4689" fmla="*/ 726232 h 4578213"/>
                <a:gd name="connsiteX4690" fmla="*/ 3592306 w 5456977"/>
                <a:gd name="connsiteY4690" fmla="*/ 739765 h 4578213"/>
                <a:gd name="connsiteX4691" fmla="*/ 3641832 w 5456977"/>
                <a:gd name="connsiteY4691" fmla="*/ 737073 h 4578213"/>
                <a:gd name="connsiteX4692" fmla="*/ 3676334 w 5456977"/>
                <a:gd name="connsiteY4692" fmla="*/ 734124 h 4578213"/>
                <a:gd name="connsiteX4693" fmla="*/ 3688245 w 5456977"/>
                <a:gd name="connsiteY4693" fmla="*/ 738103 h 4578213"/>
                <a:gd name="connsiteX4694" fmla="*/ 3689239 w 5456977"/>
                <a:gd name="connsiteY4694" fmla="*/ 739107 h 4578213"/>
                <a:gd name="connsiteX4695" fmla="*/ 3690534 w 5456977"/>
                <a:gd name="connsiteY4695" fmla="*/ 738867 h 4578213"/>
                <a:gd name="connsiteX4696" fmla="*/ 3692605 w 5456977"/>
                <a:gd name="connsiteY4696" fmla="*/ 738483 h 4578213"/>
                <a:gd name="connsiteX4697" fmla="*/ 3685040 w 5456977"/>
                <a:gd name="connsiteY4697" fmla="*/ 733391 h 4578213"/>
                <a:gd name="connsiteX4698" fmla="*/ 3675191 w 5456977"/>
                <a:gd name="connsiteY4698" fmla="*/ 724390 h 4578213"/>
                <a:gd name="connsiteX4699" fmla="*/ 3694121 w 5456977"/>
                <a:gd name="connsiteY4699" fmla="*/ 730261 h 4578213"/>
                <a:gd name="connsiteX4700" fmla="*/ 3703099 w 5456977"/>
                <a:gd name="connsiteY4700" fmla="*/ 724987 h 4578213"/>
                <a:gd name="connsiteX4701" fmla="*/ 3742084 w 5456977"/>
                <a:gd name="connsiteY4701" fmla="*/ 740132 h 4578213"/>
                <a:gd name="connsiteX4702" fmla="*/ 3777431 w 5456977"/>
                <a:gd name="connsiteY4702" fmla="*/ 734296 h 4578213"/>
                <a:gd name="connsiteX4703" fmla="*/ 3799798 w 5456977"/>
                <a:gd name="connsiteY4703" fmla="*/ 744584 h 4578213"/>
                <a:gd name="connsiteX4704" fmla="*/ 3814596 w 5456977"/>
                <a:gd name="connsiteY4704" fmla="*/ 738951 h 4578213"/>
                <a:gd name="connsiteX4705" fmla="*/ 3806600 w 5456977"/>
                <a:gd name="connsiteY4705" fmla="*/ 737548 h 4578213"/>
                <a:gd name="connsiteX4706" fmla="*/ 3803265 w 5456977"/>
                <a:gd name="connsiteY4706" fmla="*/ 735278 h 4578213"/>
                <a:gd name="connsiteX4707" fmla="*/ 3814475 w 5456977"/>
                <a:gd name="connsiteY4707" fmla="*/ 738253 h 4578213"/>
                <a:gd name="connsiteX4708" fmla="*/ 3824956 w 5456977"/>
                <a:gd name="connsiteY4708" fmla="*/ 737030 h 4578213"/>
                <a:gd name="connsiteX4709" fmla="*/ 3822400 w 5456977"/>
                <a:gd name="connsiteY4709" fmla="*/ 734617 h 4578213"/>
                <a:gd name="connsiteX4710" fmla="*/ 3819843 w 5456977"/>
                <a:gd name="connsiteY4710" fmla="*/ 732203 h 4578213"/>
                <a:gd name="connsiteX4711" fmla="*/ 3889641 w 5456977"/>
                <a:gd name="connsiteY4711" fmla="*/ 719978 h 4578213"/>
                <a:gd name="connsiteX4712" fmla="*/ 3955503 w 5456977"/>
                <a:gd name="connsiteY4712" fmla="*/ 712813 h 4578213"/>
                <a:gd name="connsiteX4713" fmla="*/ 3961223 w 5456977"/>
                <a:gd name="connsiteY4713" fmla="*/ 721135 h 4578213"/>
                <a:gd name="connsiteX4714" fmla="*/ 3939894 w 5456977"/>
                <a:gd name="connsiteY4714" fmla="*/ 721482 h 4578213"/>
                <a:gd name="connsiteX4715" fmla="*/ 3943973 w 5456977"/>
                <a:gd name="connsiteY4715" fmla="*/ 726500 h 4578213"/>
                <a:gd name="connsiteX4716" fmla="*/ 3948050 w 5456977"/>
                <a:gd name="connsiteY4716" fmla="*/ 731518 h 4578213"/>
                <a:gd name="connsiteX4717" fmla="*/ 3870549 w 5456977"/>
                <a:gd name="connsiteY4717" fmla="*/ 739399 h 4578213"/>
                <a:gd name="connsiteX4718" fmla="*/ 3824556 w 5456977"/>
                <a:gd name="connsiteY4718" fmla="*/ 771751 h 4578213"/>
                <a:gd name="connsiteX4719" fmla="*/ 3786686 w 5456977"/>
                <a:gd name="connsiteY4719" fmla="*/ 772279 h 4578213"/>
                <a:gd name="connsiteX4720" fmla="*/ 3760320 w 5456977"/>
                <a:gd name="connsiteY4720" fmla="*/ 783666 h 4578213"/>
                <a:gd name="connsiteX4721" fmla="*/ 3788625 w 5456977"/>
                <a:gd name="connsiteY4721" fmla="*/ 783468 h 4578213"/>
                <a:gd name="connsiteX4722" fmla="*/ 3800660 w 5456977"/>
                <a:gd name="connsiteY4722" fmla="*/ 781957 h 4578213"/>
                <a:gd name="connsiteX4723" fmla="*/ 3827874 w 5456977"/>
                <a:gd name="connsiteY4723" fmla="*/ 775465 h 4578213"/>
                <a:gd name="connsiteX4724" fmla="*/ 3853434 w 5456977"/>
                <a:gd name="connsiteY4724" fmla="*/ 777942 h 4578213"/>
                <a:gd name="connsiteX4725" fmla="*/ 3844335 w 5456977"/>
                <a:gd name="connsiteY4725" fmla="*/ 782517 h 4578213"/>
                <a:gd name="connsiteX4726" fmla="*/ 3833681 w 5456977"/>
                <a:gd name="connsiteY4726" fmla="*/ 787380 h 4578213"/>
                <a:gd name="connsiteX4727" fmla="*/ 3897262 w 5456977"/>
                <a:gd name="connsiteY4727" fmla="*/ 776308 h 4578213"/>
                <a:gd name="connsiteX4728" fmla="*/ 3956908 w 5456977"/>
                <a:gd name="connsiteY4728" fmla="*/ 770296 h 4578213"/>
                <a:gd name="connsiteX4729" fmla="*/ 3961869 w 5456977"/>
                <a:gd name="connsiteY4729" fmla="*/ 777317 h 4578213"/>
                <a:gd name="connsiteX4730" fmla="*/ 3962992 w 5456977"/>
                <a:gd name="connsiteY4730" fmla="*/ 780717 h 4578213"/>
                <a:gd name="connsiteX4731" fmla="*/ 3907336 w 5456977"/>
                <a:gd name="connsiteY4731" fmla="*/ 788154 h 4578213"/>
                <a:gd name="connsiteX4732" fmla="*/ 3865467 w 5456977"/>
                <a:gd name="connsiteY4732" fmla="*/ 810356 h 4578213"/>
                <a:gd name="connsiteX4733" fmla="*/ 3890476 w 5456977"/>
                <a:gd name="connsiteY4733" fmla="*/ 815822 h 4578213"/>
                <a:gd name="connsiteX4734" fmla="*/ 3917138 w 5456977"/>
                <a:gd name="connsiteY4734" fmla="*/ 812321 h 4578213"/>
                <a:gd name="connsiteX4735" fmla="*/ 3920092 w 5456977"/>
                <a:gd name="connsiteY4735" fmla="*/ 813939 h 4578213"/>
                <a:gd name="connsiteX4736" fmla="*/ 3912993 w 5456977"/>
                <a:gd name="connsiteY4736" fmla="*/ 813089 h 4578213"/>
                <a:gd name="connsiteX4737" fmla="*/ 3890911 w 5456977"/>
                <a:gd name="connsiteY4737" fmla="*/ 822961 h 4578213"/>
                <a:gd name="connsiteX4738" fmla="*/ 3867273 w 5456977"/>
                <a:gd name="connsiteY4738" fmla="*/ 833120 h 4578213"/>
                <a:gd name="connsiteX4739" fmla="*/ 3874750 w 5456977"/>
                <a:gd name="connsiteY4739" fmla="*/ 834619 h 4578213"/>
                <a:gd name="connsiteX4740" fmla="*/ 3880676 w 5456977"/>
                <a:gd name="connsiteY4740" fmla="*/ 836408 h 4578213"/>
                <a:gd name="connsiteX4741" fmla="*/ 3870800 w 5456977"/>
                <a:gd name="connsiteY4741" fmla="*/ 841128 h 4578213"/>
                <a:gd name="connsiteX4742" fmla="*/ 3867140 w 5456977"/>
                <a:gd name="connsiteY4742" fmla="*/ 844692 h 4578213"/>
                <a:gd name="connsiteX4743" fmla="*/ 3885243 w 5456977"/>
                <a:gd name="connsiteY4743" fmla="*/ 855050 h 4578213"/>
                <a:gd name="connsiteX4744" fmla="*/ 3876398 w 5456977"/>
                <a:gd name="connsiteY4744" fmla="*/ 848750 h 4578213"/>
                <a:gd name="connsiteX4745" fmla="*/ 3892579 w 5456977"/>
                <a:gd name="connsiteY4745" fmla="*/ 846471 h 4578213"/>
                <a:gd name="connsiteX4746" fmla="*/ 3906377 w 5456977"/>
                <a:gd name="connsiteY4746" fmla="*/ 848963 h 4578213"/>
                <a:gd name="connsiteX4747" fmla="*/ 3895774 w 5456977"/>
                <a:gd name="connsiteY4747" fmla="*/ 849485 h 4578213"/>
                <a:gd name="connsiteX4748" fmla="*/ 3892842 w 5456977"/>
                <a:gd name="connsiteY4748" fmla="*/ 857248 h 4578213"/>
                <a:gd name="connsiteX4749" fmla="*/ 3901889 w 5456977"/>
                <a:gd name="connsiteY4749" fmla="*/ 857013 h 4578213"/>
                <a:gd name="connsiteX4750" fmla="*/ 3909286 w 5456977"/>
                <a:gd name="connsiteY4750" fmla="*/ 865748 h 4578213"/>
                <a:gd name="connsiteX4751" fmla="*/ 3895882 w 5456977"/>
                <a:gd name="connsiteY4751" fmla="*/ 862458 h 4578213"/>
                <a:gd name="connsiteX4752" fmla="*/ 3882481 w 5456977"/>
                <a:gd name="connsiteY4752" fmla="*/ 859171 h 4578213"/>
                <a:gd name="connsiteX4753" fmla="*/ 3835361 w 5456977"/>
                <a:gd name="connsiteY4753" fmla="*/ 877294 h 4578213"/>
                <a:gd name="connsiteX4754" fmla="*/ 3782751 w 5456977"/>
                <a:gd name="connsiteY4754" fmla="*/ 900768 h 4578213"/>
                <a:gd name="connsiteX4755" fmla="*/ 3816019 w 5456977"/>
                <a:gd name="connsiteY4755" fmla="*/ 898237 h 4578213"/>
                <a:gd name="connsiteX4756" fmla="*/ 3804917 w 5456977"/>
                <a:gd name="connsiteY4756" fmla="*/ 903946 h 4578213"/>
                <a:gd name="connsiteX4757" fmla="*/ 3791489 w 5456977"/>
                <a:gd name="connsiteY4757" fmla="*/ 916237 h 4578213"/>
                <a:gd name="connsiteX4758" fmla="*/ 3791489 w 5456977"/>
                <a:gd name="connsiteY4758" fmla="*/ 916238 h 4578213"/>
                <a:gd name="connsiteX4759" fmla="*/ 3762321 w 5456977"/>
                <a:gd name="connsiteY4759" fmla="*/ 925851 h 4578213"/>
                <a:gd name="connsiteX4760" fmla="*/ 3674046 w 5456977"/>
                <a:gd name="connsiteY4760" fmla="*/ 949704 h 4578213"/>
                <a:gd name="connsiteX4761" fmla="*/ 3660333 w 5456977"/>
                <a:gd name="connsiteY4761" fmla="*/ 957443 h 4578213"/>
                <a:gd name="connsiteX4762" fmla="*/ 3693025 w 5456977"/>
                <a:gd name="connsiteY4762" fmla="*/ 946477 h 4578213"/>
                <a:gd name="connsiteX4763" fmla="*/ 3696237 w 5456977"/>
                <a:gd name="connsiteY4763" fmla="*/ 945443 h 4578213"/>
                <a:gd name="connsiteX4764" fmla="*/ 3653788 w 5456977"/>
                <a:gd name="connsiteY4764" fmla="*/ 970022 h 4578213"/>
                <a:gd name="connsiteX4765" fmla="*/ 3608000 w 5456977"/>
                <a:gd name="connsiteY4765" fmla="*/ 990987 h 4578213"/>
                <a:gd name="connsiteX4766" fmla="*/ 3524024 w 5456977"/>
                <a:gd name="connsiteY4766" fmla="*/ 1037381 h 4578213"/>
                <a:gd name="connsiteX4767" fmla="*/ 3529976 w 5456977"/>
                <a:gd name="connsiteY4767" fmla="*/ 1035273 h 4578213"/>
                <a:gd name="connsiteX4768" fmla="*/ 3533600 w 5456977"/>
                <a:gd name="connsiteY4768" fmla="*/ 1032703 h 4578213"/>
                <a:gd name="connsiteX4769" fmla="*/ 3557778 w 5456977"/>
                <a:gd name="connsiteY4769" fmla="*/ 1023860 h 4578213"/>
                <a:gd name="connsiteX4770" fmla="*/ 3576967 w 5456977"/>
                <a:gd name="connsiteY4770" fmla="*/ 1015787 h 4578213"/>
                <a:gd name="connsiteX4771" fmla="*/ 3595384 w 5456977"/>
                <a:gd name="connsiteY4771" fmla="*/ 1002724 h 4578213"/>
                <a:gd name="connsiteX4772" fmla="*/ 3614573 w 5456977"/>
                <a:gd name="connsiteY4772" fmla="*/ 994652 h 4578213"/>
                <a:gd name="connsiteX4773" fmla="*/ 3628640 w 5456977"/>
                <a:gd name="connsiteY4773" fmla="*/ 987418 h 4578213"/>
                <a:gd name="connsiteX4774" fmla="*/ 3627055 w 5456977"/>
                <a:gd name="connsiteY4774" fmla="*/ 987213 h 4578213"/>
                <a:gd name="connsiteX4775" fmla="*/ 3644880 w 5456977"/>
                <a:gd name="connsiteY4775" fmla="*/ 981459 h 4578213"/>
                <a:gd name="connsiteX4776" fmla="*/ 3661198 w 5456977"/>
                <a:gd name="connsiteY4776" fmla="*/ 975490 h 4578213"/>
                <a:gd name="connsiteX4777" fmla="*/ 3680319 w 5456977"/>
                <a:gd name="connsiteY4777" fmla="*/ 967563 h 4578213"/>
                <a:gd name="connsiteX4778" fmla="*/ 3680521 w 5456977"/>
                <a:gd name="connsiteY4778" fmla="*/ 967919 h 4578213"/>
                <a:gd name="connsiteX4779" fmla="*/ 3691328 w 5456977"/>
                <a:gd name="connsiteY4779" fmla="*/ 962361 h 4578213"/>
                <a:gd name="connsiteX4780" fmla="*/ 3710516 w 5456977"/>
                <a:gd name="connsiteY4780" fmla="*/ 954288 h 4578213"/>
                <a:gd name="connsiteX4781" fmla="*/ 3738473 w 5456977"/>
                <a:gd name="connsiteY4781" fmla="*/ 939911 h 4578213"/>
                <a:gd name="connsiteX4782" fmla="*/ 3737163 w 5456977"/>
                <a:gd name="connsiteY4782" fmla="*/ 938153 h 4578213"/>
                <a:gd name="connsiteX4783" fmla="*/ 3731904 w 5456977"/>
                <a:gd name="connsiteY4783" fmla="*/ 936734 h 4578213"/>
                <a:gd name="connsiteX4784" fmla="*/ 3722968 w 5456977"/>
                <a:gd name="connsiteY4784" fmla="*/ 938118 h 4578213"/>
                <a:gd name="connsiteX4785" fmla="*/ 3763816 w 5456977"/>
                <a:gd name="connsiteY4785" fmla="*/ 927859 h 4578213"/>
                <a:gd name="connsiteX4786" fmla="*/ 3756394 w 5456977"/>
                <a:gd name="connsiteY4786" fmla="*/ 930829 h 4578213"/>
                <a:gd name="connsiteX4787" fmla="*/ 3756112 w 5456977"/>
                <a:gd name="connsiteY4787" fmla="*/ 932057 h 4578213"/>
                <a:gd name="connsiteX4788" fmla="*/ 3759575 w 5456977"/>
                <a:gd name="connsiteY4788" fmla="*/ 930268 h 4578213"/>
                <a:gd name="connsiteX4789" fmla="*/ 3772301 w 5456977"/>
                <a:gd name="connsiteY4789" fmla="*/ 924310 h 4578213"/>
                <a:gd name="connsiteX4790" fmla="*/ 3791489 w 5456977"/>
                <a:gd name="connsiteY4790" fmla="*/ 916238 h 4578213"/>
                <a:gd name="connsiteX4791" fmla="*/ 3839416 w 5456977"/>
                <a:gd name="connsiteY4791" fmla="*/ 900440 h 4578213"/>
                <a:gd name="connsiteX4792" fmla="*/ 3860257 w 5456977"/>
                <a:gd name="connsiteY4792" fmla="*/ 903714 h 4578213"/>
                <a:gd name="connsiteX4793" fmla="*/ 3858791 w 5456977"/>
                <a:gd name="connsiteY4793" fmla="*/ 907595 h 4578213"/>
                <a:gd name="connsiteX4794" fmla="*/ 3860321 w 5456977"/>
                <a:gd name="connsiteY4794" fmla="*/ 908350 h 4578213"/>
                <a:gd name="connsiteX4795" fmla="*/ 3890624 w 5456977"/>
                <a:gd name="connsiteY4795" fmla="*/ 902342 h 4578213"/>
                <a:gd name="connsiteX4796" fmla="*/ 3891686 w 5456977"/>
                <a:gd name="connsiteY4796" fmla="*/ 901492 h 4578213"/>
                <a:gd name="connsiteX4797" fmla="*/ 3891855 w 5456977"/>
                <a:gd name="connsiteY4797" fmla="*/ 899567 h 4578213"/>
                <a:gd name="connsiteX4798" fmla="*/ 3892667 w 5456977"/>
                <a:gd name="connsiteY4798" fmla="*/ 900723 h 4578213"/>
                <a:gd name="connsiteX4799" fmla="*/ 3892931 w 5456977"/>
                <a:gd name="connsiteY4799" fmla="*/ 898646 h 4578213"/>
                <a:gd name="connsiteX4800" fmla="*/ 3896883 w 5456977"/>
                <a:gd name="connsiteY4800" fmla="*/ 899085 h 4578213"/>
                <a:gd name="connsiteX4801" fmla="*/ 3899622 w 5456977"/>
                <a:gd name="connsiteY4801" fmla="*/ 900558 h 4578213"/>
                <a:gd name="connsiteX4802" fmla="*/ 3914020 w 5456977"/>
                <a:gd name="connsiteY4802" fmla="*/ 897704 h 4578213"/>
                <a:gd name="connsiteX4803" fmla="*/ 3987557 w 5456977"/>
                <a:gd name="connsiteY4803" fmla="*/ 879641 h 4578213"/>
                <a:gd name="connsiteX4804" fmla="*/ 4043836 w 5456977"/>
                <a:gd name="connsiteY4804" fmla="*/ 864146 h 4578213"/>
                <a:gd name="connsiteX4805" fmla="*/ 4054976 w 5456977"/>
                <a:gd name="connsiteY4805" fmla="*/ 863186 h 4578213"/>
                <a:gd name="connsiteX4806" fmla="*/ 4098489 w 5456977"/>
                <a:gd name="connsiteY4806" fmla="*/ 867444 h 4578213"/>
                <a:gd name="connsiteX4807" fmla="*/ 4099095 w 5456977"/>
                <a:gd name="connsiteY4807" fmla="*/ 867392 h 4578213"/>
                <a:gd name="connsiteX4808" fmla="*/ 4107365 w 5456977"/>
                <a:gd name="connsiteY4808" fmla="*/ 862715 h 4578213"/>
                <a:gd name="connsiteX4809" fmla="*/ 4111156 w 5456977"/>
                <a:gd name="connsiteY4809" fmla="*/ 863183 h 4578213"/>
                <a:gd name="connsiteX4810" fmla="*/ 4113797 w 5456977"/>
                <a:gd name="connsiteY4810" fmla="*/ 866117 h 4578213"/>
                <a:gd name="connsiteX4811" fmla="*/ 4130319 w 5456977"/>
                <a:gd name="connsiteY4811" fmla="*/ 864685 h 4578213"/>
                <a:gd name="connsiteX4812" fmla="*/ 4224139 w 5456977"/>
                <a:gd name="connsiteY4812" fmla="*/ 857659 h 4578213"/>
                <a:gd name="connsiteX4813" fmla="*/ 4208522 w 5456977"/>
                <a:gd name="connsiteY4813" fmla="*/ 865125 h 4578213"/>
                <a:gd name="connsiteX4814" fmla="*/ 4181438 w 5456977"/>
                <a:gd name="connsiteY4814" fmla="*/ 865419 h 4578213"/>
                <a:gd name="connsiteX4815" fmla="*/ 4183575 w 5456977"/>
                <a:gd name="connsiteY4815" fmla="*/ 868990 h 4578213"/>
                <a:gd name="connsiteX4816" fmla="*/ 4188627 w 5456977"/>
                <a:gd name="connsiteY4816" fmla="*/ 869201 h 4578213"/>
                <a:gd name="connsiteX4817" fmla="*/ 4208381 w 5456977"/>
                <a:gd name="connsiteY4817" fmla="*/ 870462 h 4578213"/>
                <a:gd name="connsiteX4818" fmla="*/ 4183703 w 5456977"/>
                <a:gd name="connsiteY4818" fmla="*/ 869203 h 4578213"/>
                <a:gd name="connsiteX4819" fmla="*/ 4190687 w 5456977"/>
                <a:gd name="connsiteY4819" fmla="*/ 880867 h 4578213"/>
                <a:gd name="connsiteX4820" fmla="*/ 4207830 w 5456977"/>
                <a:gd name="connsiteY4820" fmla="*/ 880241 h 4578213"/>
                <a:gd name="connsiteX4821" fmla="*/ 4212705 w 5456977"/>
                <a:gd name="connsiteY4821" fmla="*/ 875474 h 4578213"/>
                <a:gd name="connsiteX4822" fmla="*/ 4238443 w 5456977"/>
                <a:gd name="connsiteY4822" fmla="*/ 870881 h 4578213"/>
                <a:gd name="connsiteX4823" fmla="*/ 4278983 w 5456977"/>
                <a:gd name="connsiteY4823" fmla="*/ 851812 h 4578213"/>
                <a:gd name="connsiteX4824" fmla="*/ 4285392 w 5456977"/>
                <a:gd name="connsiteY4824" fmla="*/ 856397 h 4578213"/>
                <a:gd name="connsiteX4825" fmla="*/ 4293356 w 5456977"/>
                <a:gd name="connsiteY4825" fmla="*/ 860694 h 4578213"/>
                <a:gd name="connsiteX4826" fmla="*/ 4271306 w 5456977"/>
                <a:gd name="connsiteY4826" fmla="*/ 867672 h 4578213"/>
                <a:gd name="connsiteX4827" fmla="*/ 4250809 w 5456977"/>
                <a:gd name="connsiteY4827" fmla="*/ 874361 h 4578213"/>
                <a:gd name="connsiteX4828" fmla="*/ 4317206 w 5456977"/>
                <a:gd name="connsiteY4828" fmla="*/ 865653 h 4578213"/>
                <a:gd name="connsiteX4829" fmla="*/ 4387438 w 5456977"/>
                <a:gd name="connsiteY4829" fmla="*/ 860565 h 4578213"/>
                <a:gd name="connsiteX4830" fmla="*/ 4382739 w 5456977"/>
                <a:gd name="connsiteY4830" fmla="*/ 853498 h 4578213"/>
                <a:gd name="connsiteX4831" fmla="*/ 4383428 w 5456977"/>
                <a:gd name="connsiteY4831" fmla="*/ 849761 h 4578213"/>
                <a:gd name="connsiteX4832" fmla="*/ 4407224 w 5456977"/>
                <a:gd name="connsiteY4832" fmla="*/ 848233 h 4578213"/>
                <a:gd name="connsiteX4833" fmla="*/ 4427912 w 5456977"/>
                <a:gd name="connsiteY4833" fmla="*/ 847283 h 4578213"/>
                <a:gd name="connsiteX4834" fmla="*/ 4498522 w 5456977"/>
                <a:gd name="connsiteY4834" fmla="*/ 876773 h 4578213"/>
                <a:gd name="connsiteX4835" fmla="*/ 4557926 w 5456977"/>
                <a:gd name="connsiteY4835" fmla="*/ 869362 h 4578213"/>
                <a:gd name="connsiteX4836" fmla="*/ 4543211 w 5456977"/>
                <a:gd name="connsiteY4836" fmla="*/ 867759 h 4578213"/>
                <a:gd name="connsiteX4837" fmla="*/ 4530151 w 5456977"/>
                <a:gd name="connsiteY4837" fmla="*/ 857190 h 4578213"/>
                <a:gd name="connsiteX4838" fmla="*/ 4574795 w 5456977"/>
                <a:gd name="connsiteY4838" fmla="*/ 863344 h 4578213"/>
                <a:gd name="connsiteX4839" fmla="*/ 4617885 w 5456977"/>
                <a:gd name="connsiteY4839" fmla="*/ 869787 h 4578213"/>
                <a:gd name="connsiteX4840" fmla="*/ 4608576 w 5456977"/>
                <a:gd name="connsiteY4840" fmla="*/ 870070 h 4578213"/>
                <a:gd name="connsiteX4841" fmla="*/ 4608493 w 5456977"/>
                <a:gd name="connsiteY4841" fmla="*/ 877304 h 4578213"/>
                <a:gd name="connsiteX4842" fmla="*/ 4662302 w 5456977"/>
                <a:gd name="connsiteY4842" fmla="*/ 873097 h 4578213"/>
                <a:gd name="connsiteX4843" fmla="*/ 4703679 w 5456977"/>
                <a:gd name="connsiteY4843" fmla="*/ 871197 h 4578213"/>
                <a:gd name="connsiteX4844" fmla="*/ 4717010 w 5456977"/>
                <a:gd name="connsiteY4844" fmla="*/ 869444 h 4578213"/>
                <a:gd name="connsiteX4845" fmla="*/ 4717082 w 5456977"/>
                <a:gd name="connsiteY4845" fmla="*/ 874484 h 4578213"/>
                <a:gd name="connsiteX4846" fmla="*/ 4700813 w 5456977"/>
                <a:gd name="connsiteY4846" fmla="*/ 873171 h 4578213"/>
                <a:gd name="connsiteX4847" fmla="*/ 4692216 w 5456977"/>
                <a:gd name="connsiteY4847" fmla="*/ 879097 h 4578213"/>
                <a:gd name="connsiteX4848" fmla="*/ 4731503 w 5456977"/>
                <a:gd name="connsiteY4848" fmla="*/ 879026 h 4578213"/>
                <a:gd name="connsiteX4849" fmla="*/ 4770691 w 5456977"/>
                <a:gd name="connsiteY4849" fmla="*/ 887637 h 4578213"/>
                <a:gd name="connsiteX4850" fmla="*/ 4769000 w 5456977"/>
                <a:gd name="connsiteY4850" fmla="*/ 888672 h 4578213"/>
                <a:gd name="connsiteX4851" fmla="*/ 4775805 w 5456977"/>
                <a:gd name="connsiteY4851" fmla="*/ 892463 h 4578213"/>
                <a:gd name="connsiteX4852" fmla="*/ 4735347 w 5456977"/>
                <a:gd name="connsiteY4852" fmla="*/ 904298 h 4578213"/>
                <a:gd name="connsiteX4853" fmla="*/ 4704115 w 5456977"/>
                <a:gd name="connsiteY4853" fmla="*/ 923084 h 4578213"/>
                <a:gd name="connsiteX4854" fmla="*/ 4719365 w 5456977"/>
                <a:gd name="connsiteY4854" fmla="*/ 923144 h 4578213"/>
                <a:gd name="connsiteX4855" fmla="*/ 4729951 w 5456977"/>
                <a:gd name="connsiteY4855" fmla="*/ 924066 h 4578213"/>
                <a:gd name="connsiteX4856" fmla="*/ 4714150 w 5456977"/>
                <a:gd name="connsiteY4856" fmla="*/ 926997 h 4578213"/>
                <a:gd name="connsiteX4857" fmla="*/ 4703012 w 5456977"/>
                <a:gd name="connsiteY4857" fmla="*/ 929063 h 4578213"/>
                <a:gd name="connsiteX4858" fmla="*/ 4784730 w 5456977"/>
                <a:gd name="connsiteY4858" fmla="*/ 925454 h 4578213"/>
                <a:gd name="connsiteX4859" fmla="*/ 4860231 w 5456977"/>
                <a:gd name="connsiteY4859" fmla="*/ 922998 h 4578213"/>
                <a:gd name="connsiteX4860" fmla="*/ 4872232 w 5456977"/>
                <a:gd name="connsiteY4860" fmla="*/ 924381 h 4578213"/>
                <a:gd name="connsiteX4861" fmla="*/ 4878746 w 5456977"/>
                <a:gd name="connsiteY4861" fmla="*/ 931112 h 4578213"/>
                <a:gd name="connsiteX4862" fmla="*/ 4817964 w 5456977"/>
                <a:gd name="connsiteY4862" fmla="*/ 945995 h 4578213"/>
                <a:gd name="connsiteX4863" fmla="*/ 4738106 w 5456977"/>
                <a:gd name="connsiteY4863" fmla="*/ 934102 h 4578213"/>
                <a:gd name="connsiteX4864" fmla="*/ 4743032 w 5456977"/>
                <a:gd name="connsiteY4864" fmla="*/ 944017 h 4578213"/>
                <a:gd name="connsiteX4865" fmla="*/ 4741015 w 5456977"/>
                <a:gd name="connsiteY4865" fmla="*/ 950887 h 4578213"/>
                <a:gd name="connsiteX4866" fmla="*/ 4717494 w 5456977"/>
                <a:gd name="connsiteY4866" fmla="*/ 950918 h 4578213"/>
                <a:gd name="connsiteX4867" fmla="*/ 4695426 w 5456977"/>
                <a:gd name="connsiteY4867" fmla="*/ 959343 h 4578213"/>
                <a:gd name="connsiteX4868" fmla="*/ 4744833 w 5456977"/>
                <a:gd name="connsiteY4868" fmla="*/ 955953 h 4578213"/>
                <a:gd name="connsiteX4869" fmla="*/ 4792685 w 5456977"/>
                <a:gd name="connsiteY4869" fmla="*/ 952851 h 4578213"/>
                <a:gd name="connsiteX4870" fmla="*/ 4777078 w 5456977"/>
                <a:gd name="connsiteY4870" fmla="*/ 961520 h 4578213"/>
                <a:gd name="connsiteX4871" fmla="*/ 4799821 w 5456977"/>
                <a:gd name="connsiteY4871" fmla="*/ 961631 h 4578213"/>
                <a:gd name="connsiteX4872" fmla="*/ 4819357 w 5456977"/>
                <a:gd name="connsiteY4872" fmla="*/ 971001 h 4578213"/>
                <a:gd name="connsiteX4873" fmla="*/ 4785442 w 5456977"/>
                <a:gd name="connsiteY4873" fmla="*/ 975847 h 4578213"/>
                <a:gd name="connsiteX4874" fmla="*/ 4756090 w 5456977"/>
                <a:gd name="connsiteY4874" fmla="*/ 988512 h 4578213"/>
                <a:gd name="connsiteX4875" fmla="*/ 4773669 w 5456977"/>
                <a:gd name="connsiteY4875" fmla="*/ 988137 h 4578213"/>
                <a:gd name="connsiteX4876" fmla="*/ 4763275 w 5456977"/>
                <a:gd name="connsiteY4876" fmla="*/ 992953 h 4578213"/>
                <a:gd name="connsiteX4877" fmla="*/ 4732364 w 5456977"/>
                <a:gd name="connsiteY4877" fmla="*/ 995078 h 4578213"/>
                <a:gd name="connsiteX4878" fmla="*/ 4714513 w 5456977"/>
                <a:gd name="connsiteY4878" fmla="*/ 1007773 h 4578213"/>
                <a:gd name="connsiteX4879" fmla="*/ 4751537 w 5456977"/>
                <a:gd name="connsiteY4879" fmla="*/ 1002348 h 4578213"/>
                <a:gd name="connsiteX4880" fmla="*/ 4786905 w 5456977"/>
                <a:gd name="connsiteY4880" fmla="*/ 1005893 h 4578213"/>
                <a:gd name="connsiteX4881" fmla="*/ 4783659 w 5456977"/>
                <a:gd name="connsiteY4881" fmla="*/ 1007217 h 4578213"/>
                <a:gd name="connsiteX4882" fmla="*/ 4785802 w 5456977"/>
                <a:gd name="connsiteY4882" fmla="*/ 1011872 h 4578213"/>
                <a:gd name="connsiteX4883" fmla="*/ 4799133 w 5456977"/>
                <a:gd name="connsiteY4883" fmla="*/ 1010120 h 4578213"/>
                <a:gd name="connsiteX4884" fmla="*/ 4805421 w 5456977"/>
                <a:gd name="connsiteY4884" fmla="*/ 1014007 h 4578213"/>
                <a:gd name="connsiteX4885" fmla="*/ 4786479 w 5456977"/>
                <a:gd name="connsiteY4885" fmla="*/ 1020408 h 4578213"/>
                <a:gd name="connsiteX4886" fmla="*/ 4762875 w 5456977"/>
                <a:gd name="connsiteY4886" fmla="*/ 1027673 h 4578213"/>
                <a:gd name="connsiteX4887" fmla="*/ 4796135 w 5456977"/>
                <a:gd name="connsiteY4887" fmla="*/ 1023669 h 4578213"/>
                <a:gd name="connsiteX4888" fmla="*/ 4830020 w 5456977"/>
                <a:gd name="connsiteY4888" fmla="*/ 1032541 h 4578213"/>
                <a:gd name="connsiteX4889" fmla="*/ 4821886 w 5456977"/>
                <a:gd name="connsiteY4889" fmla="*/ 1031885 h 4578213"/>
                <a:gd name="connsiteX4890" fmla="*/ 4817588 w 5456977"/>
                <a:gd name="connsiteY4890" fmla="*/ 1034848 h 4578213"/>
                <a:gd name="connsiteX4891" fmla="*/ 4827155 w 5456977"/>
                <a:gd name="connsiteY4891" fmla="*/ 1034517 h 4578213"/>
                <a:gd name="connsiteX4892" fmla="*/ 4838176 w 5456977"/>
                <a:gd name="connsiteY4892" fmla="*/ 1042578 h 4578213"/>
                <a:gd name="connsiteX4893" fmla="*/ 4809183 w 5456977"/>
                <a:gd name="connsiteY4893" fmla="*/ 1046512 h 4578213"/>
                <a:gd name="connsiteX4894" fmla="*/ 4780289 w 5456977"/>
                <a:gd name="connsiteY4894" fmla="*/ 1041767 h 4578213"/>
                <a:gd name="connsiteX4895" fmla="*/ 4791151 w 5456977"/>
                <a:gd name="connsiteY4895" fmla="*/ 1041195 h 4578213"/>
                <a:gd name="connsiteX4896" fmla="*/ 4802113 w 5456977"/>
                <a:gd name="connsiteY4896" fmla="*/ 1031944 h 4578213"/>
                <a:gd name="connsiteX4897" fmla="*/ 4772012 w 5456977"/>
                <a:gd name="connsiteY4897" fmla="*/ 1031030 h 4578213"/>
                <a:gd name="connsiteX4898" fmla="*/ 4750309 w 5456977"/>
                <a:gd name="connsiteY4898" fmla="*/ 1041554 h 4578213"/>
                <a:gd name="connsiteX4899" fmla="*/ 4763122 w 5456977"/>
                <a:gd name="connsiteY4899" fmla="*/ 1039898 h 4578213"/>
                <a:gd name="connsiteX4900" fmla="*/ 4778217 w 5456977"/>
                <a:gd name="connsiteY4900" fmla="*/ 1042151 h 4578213"/>
                <a:gd name="connsiteX4901" fmla="*/ 4770204 w 5456977"/>
                <a:gd name="connsiteY4901" fmla="*/ 1042193 h 4578213"/>
                <a:gd name="connsiteX4902" fmla="*/ 4772969 w 5456977"/>
                <a:gd name="connsiteY4902" fmla="*/ 1048898 h 4578213"/>
                <a:gd name="connsiteX4903" fmla="*/ 4777908 w 5456977"/>
                <a:gd name="connsiteY4903" fmla="*/ 1046538 h 4578213"/>
                <a:gd name="connsiteX4904" fmla="*/ 4784300 w 5456977"/>
                <a:gd name="connsiteY4904" fmla="*/ 1052572 h 4578213"/>
                <a:gd name="connsiteX4905" fmla="*/ 4768776 w 5456977"/>
                <a:gd name="connsiteY4905" fmla="*/ 1054007 h 4578213"/>
                <a:gd name="connsiteX4906" fmla="*/ 4762476 w 5456977"/>
                <a:gd name="connsiteY4906" fmla="*/ 1062394 h 4578213"/>
                <a:gd name="connsiteX4907" fmla="*/ 4790383 w 5456977"/>
                <a:gd name="connsiteY4907" fmla="*/ 1062992 h 4578213"/>
                <a:gd name="connsiteX4908" fmla="*/ 4790830 w 5456977"/>
                <a:gd name="connsiteY4908" fmla="*/ 1057856 h 4578213"/>
                <a:gd name="connsiteX4909" fmla="*/ 4793558 w 5456977"/>
                <a:gd name="connsiteY4909" fmla="*/ 1056629 h 4578213"/>
                <a:gd name="connsiteX4910" fmla="*/ 4809067 w 5456977"/>
                <a:gd name="connsiteY4910" fmla="*/ 1056639 h 4578213"/>
                <a:gd name="connsiteX4911" fmla="*/ 4821465 w 5456977"/>
                <a:gd name="connsiteY4911" fmla="*/ 1057227 h 4578213"/>
                <a:gd name="connsiteX4912" fmla="*/ 4830497 w 5456977"/>
                <a:gd name="connsiteY4912" fmla="*/ 1058439 h 4578213"/>
                <a:gd name="connsiteX4913" fmla="*/ 4841084 w 5456977"/>
                <a:gd name="connsiteY4913" fmla="*/ 1059361 h 4578213"/>
                <a:gd name="connsiteX4914" fmla="*/ 4830723 w 5456977"/>
                <a:gd name="connsiteY4914" fmla="*/ 1061284 h 4578213"/>
                <a:gd name="connsiteX4915" fmla="*/ 4798517 w 5456977"/>
                <a:gd name="connsiteY4915" fmla="*/ 1063649 h 4578213"/>
                <a:gd name="connsiteX4916" fmla="*/ 4777816 w 5456977"/>
                <a:gd name="connsiteY4916" fmla="*/ 1076871 h 4578213"/>
                <a:gd name="connsiteX4917" fmla="*/ 4787108 w 5456977"/>
                <a:gd name="connsiteY4917" fmla="*/ 1078035 h 4578213"/>
                <a:gd name="connsiteX4918" fmla="*/ 4793291 w 5456977"/>
                <a:gd name="connsiteY4918" fmla="*/ 1079775 h 4578213"/>
                <a:gd name="connsiteX4919" fmla="*/ 4762368 w 5456977"/>
                <a:gd name="connsiteY4919" fmla="*/ 1094174 h 4578213"/>
                <a:gd name="connsiteX4920" fmla="*/ 4736107 w 5456977"/>
                <a:gd name="connsiteY4920" fmla="*/ 1107707 h 4578213"/>
                <a:gd name="connsiteX4921" fmla="*/ 4785633 w 5456977"/>
                <a:gd name="connsiteY4921" fmla="*/ 1105015 h 4578213"/>
                <a:gd name="connsiteX4922" fmla="*/ 4820137 w 5456977"/>
                <a:gd name="connsiteY4922" fmla="*/ 1102066 h 4578213"/>
                <a:gd name="connsiteX4923" fmla="*/ 4832046 w 5456977"/>
                <a:gd name="connsiteY4923" fmla="*/ 1106044 h 4578213"/>
                <a:gd name="connsiteX4924" fmla="*/ 4833040 w 5456977"/>
                <a:gd name="connsiteY4924" fmla="*/ 1107048 h 4578213"/>
                <a:gd name="connsiteX4925" fmla="*/ 4834336 w 5456977"/>
                <a:gd name="connsiteY4925" fmla="*/ 1106811 h 4578213"/>
                <a:gd name="connsiteX4926" fmla="*/ 4836407 w 5456977"/>
                <a:gd name="connsiteY4926" fmla="*/ 1106425 h 4578213"/>
                <a:gd name="connsiteX4927" fmla="*/ 4828842 w 5456977"/>
                <a:gd name="connsiteY4927" fmla="*/ 1101332 h 4578213"/>
                <a:gd name="connsiteX4928" fmla="*/ 4818993 w 5456977"/>
                <a:gd name="connsiteY4928" fmla="*/ 1092332 h 4578213"/>
                <a:gd name="connsiteX4929" fmla="*/ 4837923 w 5456977"/>
                <a:gd name="connsiteY4929" fmla="*/ 1098202 h 4578213"/>
                <a:gd name="connsiteX4930" fmla="*/ 4846901 w 5456977"/>
                <a:gd name="connsiteY4930" fmla="*/ 1092928 h 4578213"/>
                <a:gd name="connsiteX4931" fmla="*/ 4885886 w 5456977"/>
                <a:gd name="connsiteY4931" fmla="*/ 1108074 h 4578213"/>
                <a:gd name="connsiteX4932" fmla="*/ 4921232 w 5456977"/>
                <a:gd name="connsiteY4932" fmla="*/ 1102239 h 4578213"/>
                <a:gd name="connsiteX4933" fmla="*/ 4943601 w 5456977"/>
                <a:gd name="connsiteY4933" fmla="*/ 1112525 h 4578213"/>
                <a:gd name="connsiteX4934" fmla="*/ 4958399 w 5456977"/>
                <a:gd name="connsiteY4934" fmla="*/ 1106893 h 4578213"/>
                <a:gd name="connsiteX4935" fmla="*/ 4950402 w 5456977"/>
                <a:gd name="connsiteY4935" fmla="*/ 1105489 h 4578213"/>
                <a:gd name="connsiteX4936" fmla="*/ 4947067 w 5456977"/>
                <a:gd name="connsiteY4936" fmla="*/ 1103220 h 4578213"/>
                <a:gd name="connsiteX4937" fmla="*/ 4958277 w 5456977"/>
                <a:gd name="connsiteY4937" fmla="*/ 1106195 h 4578213"/>
                <a:gd name="connsiteX4938" fmla="*/ 4968758 w 5456977"/>
                <a:gd name="connsiteY4938" fmla="*/ 1104971 h 4578213"/>
                <a:gd name="connsiteX4939" fmla="*/ 4966202 w 5456977"/>
                <a:gd name="connsiteY4939" fmla="*/ 1102559 h 4578213"/>
                <a:gd name="connsiteX4940" fmla="*/ 4963646 w 5456977"/>
                <a:gd name="connsiteY4940" fmla="*/ 1100145 h 4578213"/>
                <a:gd name="connsiteX4941" fmla="*/ 5033441 w 5456977"/>
                <a:gd name="connsiteY4941" fmla="*/ 1087919 h 4578213"/>
                <a:gd name="connsiteX4942" fmla="*/ 5099305 w 5456977"/>
                <a:gd name="connsiteY4942" fmla="*/ 1080756 h 4578213"/>
                <a:gd name="connsiteX4943" fmla="*/ 5105025 w 5456977"/>
                <a:gd name="connsiteY4943" fmla="*/ 1089077 h 4578213"/>
                <a:gd name="connsiteX4944" fmla="*/ 5083697 w 5456977"/>
                <a:gd name="connsiteY4944" fmla="*/ 1089424 h 4578213"/>
                <a:gd name="connsiteX4945" fmla="*/ 5087774 w 5456977"/>
                <a:gd name="connsiteY4945" fmla="*/ 1094442 h 4578213"/>
                <a:gd name="connsiteX4946" fmla="*/ 5091851 w 5456977"/>
                <a:gd name="connsiteY4946" fmla="*/ 1099460 h 4578213"/>
                <a:gd name="connsiteX4947" fmla="*/ 5014352 w 5456977"/>
                <a:gd name="connsiteY4947" fmla="*/ 1107342 h 4578213"/>
                <a:gd name="connsiteX4948" fmla="*/ 4968358 w 5456977"/>
                <a:gd name="connsiteY4948" fmla="*/ 1139692 h 4578213"/>
                <a:gd name="connsiteX4949" fmla="*/ 4930487 w 5456977"/>
                <a:gd name="connsiteY4949" fmla="*/ 1140221 h 4578213"/>
                <a:gd name="connsiteX4950" fmla="*/ 4904122 w 5456977"/>
                <a:gd name="connsiteY4950" fmla="*/ 1151607 h 4578213"/>
                <a:gd name="connsiteX4951" fmla="*/ 4932426 w 5456977"/>
                <a:gd name="connsiteY4951" fmla="*/ 1151410 h 4578213"/>
                <a:gd name="connsiteX4952" fmla="*/ 4944463 w 5456977"/>
                <a:gd name="connsiteY4952" fmla="*/ 1149899 h 4578213"/>
                <a:gd name="connsiteX4953" fmla="*/ 4971676 w 5456977"/>
                <a:gd name="connsiteY4953" fmla="*/ 1143407 h 4578213"/>
                <a:gd name="connsiteX4954" fmla="*/ 4997236 w 5456977"/>
                <a:gd name="connsiteY4954" fmla="*/ 1145884 h 4578213"/>
                <a:gd name="connsiteX4955" fmla="*/ 4988136 w 5456977"/>
                <a:gd name="connsiteY4955" fmla="*/ 1150458 h 4578213"/>
                <a:gd name="connsiteX4956" fmla="*/ 4977483 w 5456977"/>
                <a:gd name="connsiteY4956" fmla="*/ 1155321 h 4578213"/>
                <a:gd name="connsiteX4957" fmla="*/ 5041063 w 5456977"/>
                <a:gd name="connsiteY4957" fmla="*/ 1144249 h 4578213"/>
                <a:gd name="connsiteX4958" fmla="*/ 5100710 w 5456977"/>
                <a:gd name="connsiteY4958" fmla="*/ 1138238 h 4578213"/>
                <a:gd name="connsiteX4959" fmla="*/ 5105670 w 5456977"/>
                <a:gd name="connsiteY4959" fmla="*/ 1145258 h 4578213"/>
                <a:gd name="connsiteX4960" fmla="*/ 5106793 w 5456977"/>
                <a:gd name="connsiteY4960" fmla="*/ 1148659 h 4578213"/>
                <a:gd name="connsiteX4961" fmla="*/ 5051138 w 5456977"/>
                <a:gd name="connsiteY4961" fmla="*/ 1156096 h 4578213"/>
                <a:gd name="connsiteX4962" fmla="*/ 5009269 w 5456977"/>
                <a:gd name="connsiteY4962" fmla="*/ 1178299 h 4578213"/>
                <a:gd name="connsiteX4963" fmla="*/ 5034277 w 5456977"/>
                <a:gd name="connsiteY4963" fmla="*/ 1183765 h 4578213"/>
                <a:gd name="connsiteX4964" fmla="*/ 5060940 w 5456977"/>
                <a:gd name="connsiteY4964" fmla="*/ 1180262 h 4578213"/>
                <a:gd name="connsiteX4965" fmla="*/ 5063893 w 5456977"/>
                <a:gd name="connsiteY4965" fmla="*/ 1181879 h 4578213"/>
                <a:gd name="connsiteX4966" fmla="*/ 5056795 w 5456977"/>
                <a:gd name="connsiteY4966" fmla="*/ 1181031 h 4578213"/>
                <a:gd name="connsiteX4967" fmla="*/ 5034713 w 5456977"/>
                <a:gd name="connsiteY4967" fmla="*/ 1190901 h 4578213"/>
                <a:gd name="connsiteX4968" fmla="*/ 5011074 w 5456977"/>
                <a:gd name="connsiteY4968" fmla="*/ 1201061 h 4578213"/>
                <a:gd name="connsiteX4969" fmla="*/ 5018552 w 5456977"/>
                <a:gd name="connsiteY4969" fmla="*/ 1202560 h 4578213"/>
                <a:gd name="connsiteX4970" fmla="*/ 5024477 w 5456977"/>
                <a:gd name="connsiteY4970" fmla="*/ 1204349 h 4578213"/>
                <a:gd name="connsiteX4971" fmla="*/ 5014601 w 5456977"/>
                <a:gd name="connsiteY4971" fmla="*/ 1209068 h 4578213"/>
                <a:gd name="connsiteX4972" fmla="*/ 5010940 w 5456977"/>
                <a:gd name="connsiteY4972" fmla="*/ 1212634 h 4578213"/>
                <a:gd name="connsiteX4973" fmla="*/ 5029044 w 5456977"/>
                <a:gd name="connsiteY4973" fmla="*/ 1222990 h 4578213"/>
                <a:gd name="connsiteX4974" fmla="*/ 5020199 w 5456977"/>
                <a:gd name="connsiteY4974" fmla="*/ 1216691 h 4578213"/>
                <a:gd name="connsiteX4975" fmla="*/ 5036379 w 5456977"/>
                <a:gd name="connsiteY4975" fmla="*/ 1214411 h 4578213"/>
                <a:gd name="connsiteX4976" fmla="*/ 5050178 w 5456977"/>
                <a:gd name="connsiteY4976" fmla="*/ 1216904 h 4578213"/>
                <a:gd name="connsiteX4977" fmla="*/ 5039576 w 5456977"/>
                <a:gd name="connsiteY4977" fmla="*/ 1217427 h 4578213"/>
                <a:gd name="connsiteX4978" fmla="*/ 5036643 w 5456977"/>
                <a:gd name="connsiteY4978" fmla="*/ 1225189 h 4578213"/>
                <a:gd name="connsiteX4979" fmla="*/ 5045692 w 5456977"/>
                <a:gd name="connsiteY4979" fmla="*/ 1224954 h 4578213"/>
                <a:gd name="connsiteX4980" fmla="*/ 5053086 w 5456977"/>
                <a:gd name="connsiteY4980" fmla="*/ 1233688 h 4578213"/>
                <a:gd name="connsiteX4981" fmla="*/ 5039684 w 5456977"/>
                <a:gd name="connsiteY4981" fmla="*/ 1230400 h 4578213"/>
                <a:gd name="connsiteX4982" fmla="*/ 5026282 w 5456977"/>
                <a:gd name="connsiteY4982" fmla="*/ 1227112 h 4578213"/>
                <a:gd name="connsiteX4983" fmla="*/ 4979163 w 5456977"/>
                <a:gd name="connsiteY4983" fmla="*/ 1245236 h 4578213"/>
                <a:gd name="connsiteX4984" fmla="*/ 4926552 w 5456977"/>
                <a:gd name="connsiteY4984" fmla="*/ 1268709 h 4578213"/>
                <a:gd name="connsiteX4985" fmla="*/ 4966132 w 5456977"/>
                <a:gd name="connsiteY4985" fmla="*/ 1265698 h 4578213"/>
                <a:gd name="connsiteX4986" fmla="*/ 5004058 w 5456977"/>
                <a:gd name="connsiteY4986" fmla="*/ 1271655 h 4578213"/>
                <a:gd name="connsiteX4987" fmla="*/ 5002593 w 5456977"/>
                <a:gd name="connsiteY4987" fmla="*/ 1275537 h 4578213"/>
                <a:gd name="connsiteX4988" fmla="*/ 5014285 w 5456977"/>
                <a:gd name="connsiteY4988" fmla="*/ 1281306 h 4578213"/>
                <a:gd name="connsiteX4989" fmla="*/ 5002355 w 5456977"/>
                <a:gd name="connsiteY4989" fmla="*/ 1284964 h 4578213"/>
                <a:gd name="connsiteX4990" fmla="*/ 4999647 w 5456977"/>
                <a:gd name="connsiteY4990" fmla="*/ 1295571 h 4578213"/>
                <a:gd name="connsiteX4991" fmla="*/ 5082534 w 5456977"/>
                <a:gd name="connsiteY4991" fmla="*/ 1280196 h 4578213"/>
                <a:gd name="connsiteX4992" fmla="*/ 5082864 w 5456977"/>
                <a:gd name="connsiteY4992" fmla="*/ 1285187 h 4578213"/>
                <a:gd name="connsiteX4993" fmla="*/ 5073143 w 5456977"/>
                <a:gd name="connsiteY4993" fmla="*/ 1287713 h 4578213"/>
                <a:gd name="connsiteX4994" fmla="*/ 5010114 w 5456977"/>
                <a:gd name="connsiteY4994" fmla="*/ 1295796 h 4578213"/>
                <a:gd name="connsiteX4995" fmla="*/ 4978651 w 5456977"/>
                <a:gd name="connsiteY4995" fmla="*/ 1299557 h 4578213"/>
                <a:gd name="connsiteX4996" fmla="*/ 4961369 w 5456977"/>
                <a:gd name="connsiteY4996" fmla="*/ 1313461 h 4578213"/>
                <a:gd name="connsiteX4997" fmla="*/ 4961850 w 5456977"/>
                <a:gd name="connsiteY4997" fmla="*/ 1313439 h 4578213"/>
                <a:gd name="connsiteX4998" fmla="*/ 4975182 w 5456977"/>
                <a:gd name="connsiteY4998" fmla="*/ 1311687 h 4578213"/>
                <a:gd name="connsiteX4999" fmla="*/ 4975252 w 5456977"/>
                <a:gd name="connsiteY4999" fmla="*/ 1316727 h 4578213"/>
                <a:gd name="connsiteX5000" fmla="*/ 4958984 w 5456977"/>
                <a:gd name="connsiteY5000" fmla="*/ 1315414 h 4578213"/>
                <a:gd name="connsiteX5001" fmla="*/ 4950387 w 5456977"/>
                <a:gd name="connsiteY5001" fmla="*/ 1321340 h 4578213"/>
                <a:gd name="connsiteX5002" fmla="*/ 4989674 w 5456977"/>
                <a:gd name="connsiteY5002" fmla="*/ 1321270 h 4578213"/>
                <a:gd name="connsiteX5003" fmla="*/ 5028862 w 5456977"/>
                <a:gd name="connsiteY5003" fmla="*/ 1329880 h 4578213"/>
                <a:gd name="connsiteX5004" fmla="*/ 5027171 w 5456977"/>
                <a:gd name="connsiteY5004" fmla="*/ 1330916 h 4578213"/>
                <a:gd name="connsiteX5005" fmla="*/ 5033976 w 5456977"/>
                <a:gd name="connsiteY5005" fmla="*/ 1334707 h 4578213"/>
                <a:gd name="connsiteX5006" fmla="*/ 4993519 w 5456977"/>
                <a:gd name="connsiteY5006" fmla="*/ 1346541 h 4578213"/>
                <a:gd name="connsiteX5007" fmla="*/ 4978800 w 5456977"/>
                <a:gd name="connsiteY5007" fmla="*/ 1352386 h 4578213"/>
                <a:gd name="connsiteX5008" fmla="*/ 4985805 w 5456977"/>
                <a:gd name="connsiteY5008" fmla="*/ 1352997 h 4578213"/>
                <a:gd name="connsiteX5009" fmla="*/ 4982404 w 5456977"/>
                <a:gd name="connsiteY5009" fmla="*/ 1356514 h 4578213"/>
                <a:gd name="connsiteX5010" fmla="*/ 4972043 w 5456977"/>
                <a:gd name="connsiteY5010" fmla="*/ 1358436 h 4578213"/>
                <a:gd name="connsiteX5011" fmla="*/ 4969640 w 5456977"/>
                <a:gd name="connsiteY5011" fmla="*/ 1358881 h 4578213"/>
                <a:gd name="connsiteX5012" fmla="*/ 4962287 w 5456977"/>
                <a:gd name="connsiteY5012" fmla="*/ 1365329 h 4578213"/>
                <a:gd name="connsiteX5013" fmla="*/ 4977536 w 5456977"/>
                <a:gd name="connsiteY5013" fmla="*/ 1365387 h 4578213"/>
                <a:gd name="connsiteX5014" fmla="*/ 4988122 w 5456977"/>
                <a:gd name="connsiteY5014" fmla="*/ 1366310 h 4578213"/>
                <a:gd name="connsiteX5015" fmla="*/ 4972322 w 5456977"/>
                <a:gd name="connsiteY5015" fmla="*/ 1369241 h 4578213"/>
                <a:gd name="connsiteX5016" fmla="*/ 4961185 w 5456977"/>
                <a:gd name="connsiteY5016" fmla="*/ 1371307 h 4578213"/>
                <a:gd name="connsiteX5017" fmla="*/ 5042902 w 5456977"/>
                <a:gd name="connsiteY5017" fmla="*/ 1367698 h 4578213"/>
                <a:gd name="connsiteX5018" fmla="*/ 5118402 w 5456977"/>
                <a:gd name="connsiteY5018" fmla="*/ 1365241 h 4578213"/>
                <a:gd name="connsiteX5019" fmla="*/ 5130405 w 5456977"/>
                <a:gd name="connsiteY5019" fmla="*/ 1366624 h 4578213"/>
                <a:gd name="connsiteX5020" fmla="*/ 5136918 w 5456977"/>
                <a:gd name="connsiteY5020" fmla="*/ 1373355 h 4578213"/>
                <a:gd name="connsiteX5021" fmla="*/ 5076136 w 5456977"/>
                <a:gd name="connsiteY5021" fmla="*/ 1388239 h 4578213"/>
                <a:gd name="connsiteX5022" fmla="*/ 5062806 w 5456977"/>
                <a:gd name="connsiteY5022" fmla="*/ 1386254 h 4578213"/>
                <a:gd name="connsiteX5023" fmla="*/ 5063203 w 5456977"/>
                <a:gd name="connsiteY5023" fmla="*/ 1387722 h 4578213"/>
                <a:gd name="connsiteX5024" fmla="*/ 5067799 w 5456977"/>
                <a:gd name="connsiteY5024" fmla="*/ 1392644 h 4578213"/>
                <a:gd name="connsiteX5025" fmla="*/ 5055571 w 5456977"/>
                <a:gd name="connsiteY5025" fmla="*/ 1388417 h 4578213"/>
                <a:gd name="connsiteX5026" fmla="*/ 5050305 w 5456977"/>
                <a:gd name="connsiteY5026" fmla="*/ 1384392 h 4578213"/>
                <a:gd name="connsiteX5027" fmla="*/ 4996278 w 5456977"/>
                <a:gd name="connsiteY5027" fmla="*/ 1376346 h 4578213"/>
                <a:gd name="connsiteX5028" fmla="*/ 5000015 w 5456977"/>
                <a:gd name="connsiteY5028" fmla="*/ 1382151 h 4578213"/>
                <a:gd name="connsiteX5029" fmla="*/ 5015467 w 5456977"/>
                <a:gd name="connsiteY5029" fmla="*/ 1380696 h 4578213"/>
                <a:gd name="connsiteX5030" fmla="*/ 5032705 w 5456977"/>
                <a:gd name="connsiteY5030" fmla="*/ 1387605 h 4578213"/>
                <a:gd name="connsiteX5031" fmla="*/ 5016195 w 5456977"/>
                <a:gd name="connsiteY5031" fmla="*/ 1384893 h 4578213"/>
                <a:gd name="connsiteX5032" fmla="*/ 5000077 w 5456977"/>
                <a:gd name="connsiteY5032" fmla="*/ 1382246 h 4578213"/>
                <a:gd name="connsiteX5033" fmla="*/ 5002039 w 5456977"/>
                <a:gd name="connsiteY5033" fmla="*/ 1385293 h 4578213"/>
                <a:gd name="connsiteX5034" fmla="*/ 5001204 w 5456977"/>
                <a:gd name="connsiteY5034" fmla="*/ 1386260 h 4578213"/>
                <a:gd name="connsiteX5035" fmla="*/ 4999187 w 5456977"/>
                <a:gd name="connsiteY5035" fmla="*/ 1393130 h 4578213"/>
                <a:gd name="connsiteX5036" fmla="*/ 4986583 w 5456977"/>
                <a:gd name="connsiteY5036" fmla="*/ 1390596 h 4578213"/>
                <a:gd name="connsiteX5037" fmla="*/ 4980066 w 5456977"/>
                <a:gd name="connsiteY5037" fmla="*/ 1392127 h 4578213"/>
                <a:gd name="connsiteX5038" fmla="*/ 4982973 w 5456977"/>
                <a:gd name="connsiteY5038" fmla="*/ 1396830 h 4578213"/>
                <a:gd name="connsiteX5039" fmla="*/ 5015230 w 5456977"/>
                <a:gd name="connsiteY5039" fmla="*/ 1390125 h 4578213"/>
                <a:gd name="connsiteX5040" fmla="*/ 5057438 w 5456977"/>
                <a:gd name="connsiteY5040" fmla="*/ 1394565 h 4578213"/>
                <a:gd name="connsiteX5041" fmla="*/ 5040042 w 5456977"/>
                <a:gd name="connsiteY5041" fmla="*/ 1398135 h 4578213"/>
                <a:gd name="connsiteX5042" fmla="*/ 5035249 w 5456977"/>
                <a:gd name="connsiteY5042" fmla="*/ 1403763 h 4578213"/>
                <a:gd name="connsiteX5043" fmla="*/ 5057993 w 5456977"/>
                <a:gd name="connsiteY5043" fmla="*/ 1403875 h 4578213"/>
                <a:gd name="connsiteX5044" fmla="*/ 5077528 w 5456977"/>
                <a:gd name="connsiteY5044" fmla="*/ 1413244 h 4578213"/>
                <a:gd name="connsiteX5045" fmla="*/ 5062359 w 5456977"/>
                <a:gd name="connsiteY5045" fmla="*/ 1415413 h 4578213"/>
                <a:gd name="connsiteX5046" fmla="*/ 5079832 w 5456977"/>
                <a:gd name="connsiteY5046" fmla="*/ 1425058 h 4578213"/>
                <a:gd name="connsiteX5047" fmla="*/ 5060697 w 5456977"/>
                <a:gd name="connsiteY5047" fmla="*/ 1425721 h 4578213"/>
                <a:gd name="connsiteX5048" fmla="*/ 5041565 w 5456977"/>
                <a:gd name="connsiteY5048" fmla="*/ 1426383 h 4578213"/>
                <a:gd name="connsiteX5049" fmla="*/ 5045228 w 5456977"/>
                <a:gd name="connsiteY5049" fmla="*/ 1433643 h 4578213"/>
                <a:gd name="connsiteX5050" fmla="*/ 5043502 w 5456977"/>
                <a:gd name="connsiteY5050" fmla="*/ 1437571 h 4578213"/>
                <a:gd name="connsiteX5051" fmla="*/ 5010536 w 5456977"/>
                <a:gd name="connsiteY5051" fmla="*/ 1438634 h 4578213"/>
                <a:gd name="connsiteX5052" fmla="*/ 4984513 w 5456977"/>
                <a:gd name="connsiteY5052" fmla="*/ 1442741 h 4578213"/>
                <a:gd name="connsiteX5053" fmla="*/ 4993616 w 5456977"/>
                <a:gd name="connsiteY5053" fmla="*/ 1446949 h 4578213"/>
                <a:gd name="connsiteX5054" fmla="*/ 5009706 w 5456977"/>
                <a:gd name="connsiteY5054" fmla="*/ 1444591 h 4578213"/>
                <a:gd name="connsiteX5055" fmla="*/ 5045076 w 5456977"/>
                <a:gd name="connsiteY5055" fmla="*/ 1448136 h 4578213"/>
                <a:gd name="connsiteX5056" fmla="*/ 5041831 w 5456977"/>
                <a:gd name="connsiteY5056" fmla="*/ 1449460 h 4578213"/>
                <a:gd name="connsiteX5057" fmla="*/ 5043974 w 5456977"/>
                <a:gd name="connsiteY5057" fmla="*/ 1454115 h 4578213"/>
                <a:gd name="connsiteX5058" fmla="*/ 5057305 w 5456977"/>
                <a:gd name="connsiteY5058" fmla="*/ 1452363 h 4578213"/>
                <a:gd name="connsiteX5059" fmla="*/ 5063593 w 5456977"/>
                <a:gd name="connsiteY5059" fmla="*/ 1456250 h 4578213"/>
                <a:gd name="connsiteX5060" fmla="*/ 5044652 w 5456977"/>
                <a:gd name="connsiteY5060" fmla="*/ 1462652 h 4578213"/>
                <a:gd name="connsiteX5061" fmla="*/ 5021047 w 5456977"/>
                <a:gd name="connsiteY5061" fmla="*/ 1469917 h 4578213"/>
                <a:gd name="connsiteX5062" fmla="*/ 5054305 w 5456977"/>
                <a:gd name="connsiteY5062" fmla="*/ 1465912 h 4578213"/>
                <a:gd name="connsiteX5063" fmla="*/ 5088193 w 5456977"/>
                <a:gd name="connsiteY5063" fmla="*/ 1474785 h 4578213"/>
                <a:gd name="connsiteX5064" fmla="*/ 5080058 w 5456977"/>
                <a:gd name="connsiteY5064" fmla="*/ 1474129 h 4578213"/>
                <a:gd name="connsiteX5065" fmla="*/ 5075759 w 5456977"/>
                <a:gd name="connsiteY5065" fmla="*/ 1477090 h 4578213"/>
                <a:gd name="connsiteX5066" fmla="*/ 5085327 w 5456977"/>
                <a:gd name="connsiteY5066" fmla="*/ 1476759 h 4578213"/>
                <a:gd name="connsiteX5067" fmla="*/ 5096347 w 5456977"/>
                <a:gd name="connsiteY5067" fmla="*/ 1484821 h 4578213"/>
                <a:gd name="connsiteX5068" fmla="*/ 5067353 w 5456977"/>
                <a:gd name="connsiteY5068" fmla="*/ 1488755 h 4578213"/>
                <a:gd name="connsiteX5069" fmla="*/ 5038460 w 5456977"/>
                <a:gd name="connsiteY5069" fmla="*/ 1484010 h 4578213"/>
                <a:gd name="connsiteX5070" fmla="*/ 5049322 w 5456977"/>
                <a:gd name="connsiteY5070" fmla="*/ 1483438 h 4578213"/>
                <a:gd name="connsiteX5071" fmla="*/ 5060285 w 5456977"/>
                <a:gd name="connsiteY5071" fmla="*/ 1474188 h 4578213"/>
                <a:gd name="connsiteX5072" fmla="*/ 5030183 w 5456977"/>
                <a:gd name="connsiteY5072" fmla="*/ 1473275 h 4578213"/>
                <a:gd name="connsiteX5073" fmla="*/ 5008481 w 5456977"/>
                <a:gd name="connsiteY5073" fmla="*/ 1483798 h 4578213"/>
                <a:gd name="connsiteX5074" fmla="*/ 5021294 w 5456977"/>
                <a:gd name="connsiteY5074" fmla="*/ 1482141 h 4578213"/>
                <a:gd name="connsiteX5075" fmla="*/ 5036388 w 5456977"/>
                <a:gd name="connsiteY5075" fmla="*/ 1484394 h 4578213"/>
                <a:gd name="connsiteX5076" fmla="*/ 5028375 w 5456977"/>
                <a:gd name="connsiteY5076" fmla="*/ 1484437 h 4578213"/>
                <a:gd name="connsiteX5077" fmla="*/ 5031141 w 5456977"/>
                <a:gd name="connsiteY5077" fmla="*/ 1491142 h 4578213"/>
                <a:gd name="connsiteX5078" fmla="*/ 5036078 w 5456977"/>
                <a:gd name="connsiteY5078" fmla="*/ 1488782 h 4578213"/>
                <a:gd name="connsiteX5079" fmla="*/ 5042472 w 5456977"/>
                <a:gd name="connsiteY5079" fmla="*/ 1494815 h 4578213"/>
                <a:gd name="connsiteX5080" fmla="*/ 5026947 w 5456977"/>
                <a:gd name="connsiteY5080" fmla="*/ 1496251 h 4578213"/>
                <a:gd name="connsiteX5081" fmla="*/ 5020648 w 5456977"/>
                <a:gd name="connsiteY5081" fmla="*/ 1504638 h 4578213"/>
                <a:gd name="connsiteX5082" fmla="*/ 5048555 w 5456977"/>
                <a:gd name="connsiteY5082" fmla="*/ 1505236 h 4578213"/>
                <a:gd name="connsiteX5083" fmla="*/ 5049002 w 5456977"/>
                <a:gd name="connsiteY5083" fmla="*/ 1500100 h 4578213"/>
                <a:gd name="connsiteX5084" fmla="*/ 5051729 w 5456977"/>
                <a:gd name="connsiteY5084" fmla="*/ 1498871 h 4578213"/>
                <a:gd name="connsiteX5085" fmla="*/ 5067237 w 5456977"/>
                <a:gd name="connsiteY5085" fmla="*/ 1498883 h 4578213"/>
                <a:gd name="connsiteX5086" fmla="*/ 5079637 w 5456977"/>
                <a:gd name="connsiteY5086" fmla="*/ 1499470 h 4578213"/>
                <a:gd name="connsiteX5087" fmla="*/ 5088669 w 5456977"/>
                <a:gd name="connsiteY5087" fmla="*/ 1500681 h 4578213"/>
                <a:gd name="connsiteX5088" fmla="*/ 5099256 w 5456977"/>
                <a:gd name="connsiteY5088" fmla="*/ 1501605 h 4578213"/>
                <a:gd name="connsiteX5089" fmla="*/ 5088895 w 5456977"/>
                <a:gd name="connsiteY5089" fmla="*/ 1503527 h 4578213"/>
                <a:gd name="connsiteX5090" fmla="*/ 5056689 w 5456977"/>
                <a:gd name="connsiteY5090" fmla="*/ 1505892 h 4578213"/>
                <a:gd name="connsiteX5091" fmla="*/ 5035989 w 5456977"/>
                <a:gd name="connsiteY5091" fmla="*/ 1519115 h 4578213"/>
                <a:gd name="connsiteX5092" fmla="*/ 5045281 w 5456977"/>
                <a:gd name="connsiteY5092" fmla="*/ 1520279 h 4578213"/>
                <a:gd name="connsiteX5093" fmla="*/ 5051463 w 5456977"/>
                <a:gd name="connsiteY5093" fmla="*/ 1522019 h 4578213"/>
                <a:gd name="connsiteX5094" fmla="*/ 5020540 w 5456977"/>
                <a:gd name="connsiteY5094" fmla="*/ 1536417 h 4578213"/>
                <a:gd name="connsiteX5095" fmla="*/ 4994279 w 5456977"/>
                <a:gd name="connsiteY5095" fmla="*/ 1549950 h 4578213"/>
                <a:gd name="connsiteX5096" fmla="*/ 5043806 w 5456977"/>
                <a:gd name="connsiteY5096" fmla="*/ 1547258 h 4578213"/>
                <a:gd name="connsiteX5097" fmla="*/ 5078308 w 5456977"/>
                <a:gd name="connsiteY5097" fmla="*/ 1544309 h 4578213"/>
                <a:gd name="connsiteX5098" fmla="*/ 5090218 w 5456977"/>
                <a:gd name="connsiteY5098" fmla="*/ 1548288 h 4578213"/>
                <a:gd name="connsiteX5099" fmla="*/ 5091212 w 5456977"/>
                <a:gd name="connsiteY5099" fmla="*/ 1549292 h 4578213"/>
                <a:gd name="connsiteX5100" fmla="*/ 5092507 w 5456977"/>
                <a:gd name="connsiteY5100" fmla="*/ 1549052 h 4578213"/>
                <a:gd name="connsiteX5101" fmla="*/ 5094578 w 5456977"/>
                <a:gd name="connsiteY5101" fmla="*/ 1548668 h 4578213"/>
                <a:gd name="connsiteX5102" fmla="*/ 5087013 w 5456977"/>
                <a:gd name="connsiteY5102" fmla="*/ 1543576 h 4578213"/>
                <a:gd name="connsiteX5103" fmla="*/ 5077164 w 5456977"/>
                <a:gd name="connsiteY5103" fmla="*/ 1534575 h 4578213"/>
                <a:gd name="connsiteX5104" fmla="*/ 5096095 w 5456977"/>
                <a:gd name="connsiteY5104" fmla="*/ 1540446 h 4578213"/>
                <a:gd name="connsiteX5105" fmla="*/ 5105072 w 5456977"/>
                <a:gd name="connsiteY5105" fmla="*/ 1535172 h 4578213"/>
                <a:gd name="connsiteX5106" fmla="*/ 5144057 w 5456977"/>
                <a:gd name="connsiteY5106" fmla="*/ 1550317 h 4578213"/>
                <a:gd name="connsiteX5107" fmla="*/ 5179404 w 5456977"/>
                <a:gd name="connsiteY5107" fmla="*/ 1544481 h 4578213"/>
                <a:gd name="connsiteX5108" fmla="*/ 5201771 w 5456977"/>
                <a:gd name="connsiteY5108" fmla="*/ 1554769 h 4578213"/>
                <a:gd name="connsiteX5109" fmla="*/ 5216569 w 5456977"/>
                <a:gd name="connsiteY5109" fmla="*/ 1549136 h 4578213"/>
                <a:gd name="connsiteX5110" fmla="*/ 5208573 w 5456977"/>
                <a:gd name="connsiteY5110" fmla="*/ 1547733 h 4578213"/>
                <a:gd name="connsiteX5111" fmla="*/ 5205239 w 5456977"/>
                <a:gd name="connsiteY5111" fmla="*/ 1545463 h 4578213"/>
                <a:gd name="connsiteX5112" fmla="*/ 5216448 w 5456977"/>
                <a:gd name="connsiteY5112" fmla="*/ 1548438 h 4578213"/>
                <a:gd name="connsiteX5113" fmla="*/ 5226929 w 5456977"/>
                <a:gd name="connsiteY5113" fmla="*/ 1547215 h 4578213"/>
                <a:gd name="connsiteX5114" fmla="*/ 5224373 w 5456977"/>
                <a:gd name="connsiteY5114" fmla="*/ 1544802 h 4578213"/>
                <a:gd name="connsiteX5115" fmla="*/ 5221816 w 5456977"/>
                <a:gd name="connsiteY5115" fmla="*/ 1542388 h 4578213"/>
                <a:gd name="connsiteX5116" fmla="*/ 5291614 w 5456977"/>
                <a:gd name="connsiteY5116" fmla="*/ 1530163 h 4578213"/>
                <a:gd name="connsiteX5117" fmla="*/ 5357476 w 5456977"/>
                <a:gd name="connsiteY5117" fmla="*/ 1522998 h 4578213"/>
                <a:gd name="connsiteX5118" fmla="*/ 5363196 w 5456977"/>
                <a:gd name="connsiteY5118" fmla="*/ 1531320 h 4578213"/>
                <a:gd name="connsiteX5119" fmla="*/ 5341867 w 5456977"/>
                <a:gd name="connsiteY5119" fmla="*/ 1531668 h 4578213"/>
                <a:gd name="connsiteX5120" fmla="*/ 5345946 w 5456977"/>
                <a:gd name="connsiteY5120" fmla="*/ 1536685 h 4578213"/>
                <a:gd name="connsiteX5121" fmla="*/ 5350023 w 5456977"/>
                <a:gd name="connsiteY5121" fmla="*/ 1541704 h 4578213"/>
                <a:gd name="connsiteX5122" fmla="*/ 5272522 w 5456977"/>
                <a:gd name="connsiteY5122" fmla="*/ 1549584 h 4578213"/>
                <a:gd name="connsiteX5123" fmla="*/ 5226530 w 5456977"/>
                <a:gd name="connsiteY5123" fmla="*/ 1581936 h 4578213"/>
                <a:gd name="connsiteX5124" fmla="*/ 5188659 w 5456977"/>
                <a:gd name="connsiteY5124" fmla="*/ 1582464 h 4578213"/>
                <a:gd name="connsiteX5125" fmla="*/ 5162293 w 5456977"/>
                <a:gd name="connsiteY5125" fmla="*/ 1593851 h 4578213"/>
                <a:gd name="connsiteX5126" fmla="*/ 5190599 w 5456977"/>
                <a:gd name="connsiteY5126" fmla="*/ 1593654 h 4578213"/>
                <a:gd name="connsiteX5127" fmla="*/ 5202633 w 5456977"/>
                <a:gd name="connsiteY5127" fmla="*/ 1592142 h 4578213"/>
                <a:gd name="connsiteX5128" fmla="*/ 5229847 w 5456977"/>
                <a:gd name="connsiteY5128" fmla="*/ 1585650 h 4578213"/>
                <a:gd name="connsiteX5129" fmla="*/ 5255407 w 5456977"/>
                <a:gd name="connsiteY5129" fmla="*/ 1588127 h 4578213"/>
                <a:gd name="connsiteX5130" fmla="*/ 5246308 w 5456977"/>
                <a:gd name="connsiteY5130" fmla="*/ 1592702 h 4578213"/>
                <a:gd name="connsiteX5131" fmla="*/ 5235654 w 5456977"/>
                <a:gd name="connsiteY5131" fmla="*/ 1597565 h 4578213"/>
                <a:gd name="connsiteX5132" fmla="*/ 5299235 w 5456977"/>
                <a:gd name="connsiteY5132" fmla="*/ 1586493 h 4578213"/>
                <a:gd name="connsiteX5133" fmla="*/ 5358881 w 5456977"/>
                <a:gd name="connsiteY5133" fmla="*/ 1580482 h 4578213"/>
                <a:gd name="connsiteX5134" fmla="*/ 5363842 w 5456977"/>
                <a:gd name="connsiteY5134" fmla="*/ 1587502 h 4578213"/>
                <a:gd name="connsiteX5135" fmla="*/ 5364965 w 5456977"/>
                <a:gd name="connsiteY5135" fmla="*/ 1590902 h 4578213"/>
                <a:gd name="connsiteX5136" fmla="*/ 5309309 w 5456977"/>
                <a:gd name="connsiteY5136" fmla="*/ 1598339 h 4578213"/>
                <a:gd name="connsiteX5137" fmla="*/ 5267441 w 5456977"/>
                <a:gd name="connsiteY5137" fmla="*/ 1620542 h 4578213"/>
                <a:gd name="connsiteX5138" fmla="*/ 5292449 w 5456977"/>
                <a:gd name="connsiteY5138" fmla="*/ 1626008 h 4578213"/>
                <a:gd name="connsiteX5139" fmla="*/ 5319111 w 5456977"/>
                <a:gd name="connsiteY5139" fmla="*/ 1622506 h 4578213"/>
                <a:gd name="connsiteX5140" fmla="*/ 5322066 w 5456977"/>
                <a:gd name="connsiteY5140" fmla="*/ 1624124 h 4578213"/>
                <a:gd name="connsiteX5141" fmla="*/ 5314966 w 5456977"/>
                <a:gd name="connsiteY5141" fmla="*/ 1623274 h 4578213"/>
                <a:gd name="connsiteX5142" fmla="*/ 5292884 w 5456977"/>
                <a:gd name="connsiteY5142" fmla="*/ 1633146 h 4578213"/>
                <a:gd name="connsiteX5143" fmla="*/ 5269245 w 5456977"/>
                <a:gd name="connsiteY5143" fmla="*/ 1643305 h 4578213"/>
                <a:gd name="connsiteX5144" fmla="*/ 5276723 w 5456977"/>
                <a:gd name="connsiteY5144" fmla="*/ 1644804 h 4578213"/>
                <a:gd name="connsiteX5145" fmla="*/ 5282649 w 5456977"/>
                <a:gd name="connsiteY5145" fmla="*/ 1646593 h 4578213"/>
                <a:gd name="connsiteX5146" fmla="*/ 5272773 w 5456977"/>
                <a:gd name="connsiteY5146" fmla="*/ 1651313 h 4578213"/>
                <a:gd name="connsiteX5147" fmla="*/ 5269113 w 5456977"/>
                <a:gd name="connsiteY5147" fmla="*/ 1654877 h 4578213"/>
                <a:gd name="connsiteX5148" fmla="*/ 5287216 w 5456977"/>
                <a:gd name="connsiteY5148" fmla="*/ 1665235 h 4578213"/>
                <a:gd name="connsiteX5149" fmla="*/ 5278371 w 5456977"/>
                <a:gd name="connsiteY5149" fmla="*/ 1658935 h 4578213"/>
                <a:gd name="connsiteX5150" fmla="*/ 5294552 w 5456977"/>
                <a:gd name="connsiteY5150" fmla="*/ 1656656 h 4578213"/>
                <a:gd name="connsiteX5151" fmla="*/ 5308351 w 5456977"/>
                <a:gd name="connsiteY5151" fmla="*/ 1659148 h 4578213"/>
                <a:gd name="connsiteX5152" fmla="*/ 5297748 w 5456977"/>
                <a:gd name="connsiteY5152" fmla="*/ 1659671 h 4578213"/>
                <a:gd name="connsiteX5153" fmla="*/ 5294815 w 5456977"/>
                <a:gd name="connsiteY5153" fmla="*/ 1667433 h 4578213"/>
                <a:gd name="connsiteX5154" fmla="*/ 5303863 w 5456977"/>
                <a:gd name="connsiteY5154" fmla="*/ 1667198 h 4578213"/>
                <a:gd name="connsiteX5155" fmla="*/ 5311259 w 5456977"/>
                <a:gd name="connsiteY5155" fmla="*/ 1675933 h 4578213"/>
                <a:gd name="connsiteX5156" fmla="*/ 5297856 w 5456977"/>
                <a:gd name="connsiteY5156" fmla="*/ 1672643 h 4578213"/>
                <a:gd name="connsiteX5157" fmla="*/ 5284455 w 5456977"/>
                <a:gd name="connsiteY5157" fmla="*/ 1669356 h 4578213"/>
                <a:gd name="connsiteX5158" fmla="*/ 5237334 w 5456977"/>
                <a:gd name="connsiteY5158" fmla="*/ 1687480 h 4578213"/>
                <a:gd name="connsiteX5159" fmla="*/ 5184724 w 5456977"/>
                <a:gd name="connsiteY5159" fmla="*/ 1710953 h 4578213"/>
                <a:gd name="connsiteX5160" fmla="*/ 5217992 w 5456977"/>
                <a:gd name="connsiteY5160" fmla="*/ 1708422 h 4578213"/>
                <a:gd name="connsiteX5161" fmla="*/ 5206891 w 5456977"/>
                <a:gd name="connsiteY5161" fmla="*/ 1714131 h 4578213"/>
                <a:gd name="connsiteX5162" fmla="*/ 5193462 w 5456977"/>
                <a:gd name="connsiteY5162" fmla="*/ 1726422 h 4578213"/>
                <a:gd name="connsiteX5163" fmla="*/ 5193462 w 5456977"/>
                <a:gd name="connsiteY5163" fmla="*/ 1726423 h 4578213"/>
                <a:gd name="connsiteX5164" fmla="*/ 5164294 w 5456977"/>
                <a:gd name="connsiteY5164" fmla="*/ 1736036 h 4578213"/>
                <a:gd name="connsiteX5165" fmla="*/ 5076019 w 5456977"/>
                <a:gd name="connsiteY5165" fmla="*/ 1759889 h 4578213"/>
                <a:gd name="connsiteX5166" fmla="*/ 5033423 w 5456977"/>
                <a:gd name="connsiteY5166" fmla="*/ 1781795 h 4578213"/>
                <a:gd name="connsiteX5167" fmla="*/ 4959347 w 5456977"/>
                <a:gd name="connsiteY5167" fmla="*/ 1798345 h 4578213"/>
                <a:gd name="connsiteX5168" fmla="*/ 4925189 w 5456977"/>
                <a:gd name="connsiteY5168" fmla="*/ 1808730 h 4578213"/>
                <a:gd name="connsiteX5169" fmla="*/ 4837684 w 5456977"/>
                <a:gd name="connsiteY5169" fmla="*/ 1837572 h 4578213"/>
                <a:gd name="connsiteX5170" fmla="*/ 4790869 w 5456977"/>
                <a:gd name="connsiteY5170" fmla="*/ 1865239 h 4578213"/>
                <a:gd name="connsiteX5171" fmla="*/ 4776670 w 5456977"/>
                <a:gd name="connsiteY5171" fmla="*/ 1872541 h 4578213"/>
                <a:gd name="connsiteX5172" fmla="*/ 4758252 w 5456977"/>
                <a:gd name="connsiteY5172" fmla="*/ 1885603 h 4578213"/>
                <a:gd name="connsiteX5173" fmla="*/ 4744053 w 5456977"/>
                <a:gd name="connsiteY5173" fmla="*/ 1892905 h 4578213"/>
                <a:gd name="connsiteX5174" fmla="*/ 4717198 w 5456977"/>
                <a:gd name="connsiteY5174" fmla="*/ 1917488 h 4578213"/>
                <a:gd name="connsiteX5175" fmla="*/ 4661173 w 5456977"/>
                <a:gd name="connsiteY5175" fmla="*/ 1951686 h 4578213"/>
                <a:gd name="connsiteX5176" fmla="*/ 4624337 w 5456977"/>
                <a:gd name="connsiteY5176" fmla="*/ 1977811 h 4578213"/>
                <a:gd name="connsiteX5177" fmla="*/ 4576752 w 5456977"/>
                <a:gd name="connsiteY5177" fmla="*/ 2000488 h 4578213"/>
                <a:gd name="connsiteX5178" fmla="*/ 4544906 w 5456977"/>
                <a:gd name="connsiteY5178" fmla="*/ 2025842 h 4578213"/>
                <a:gd name="connsiteX5179" fmla="*/ 4513060 w 5456977"/>
                <a:gd name="connsiteY5179" fmla="*/ 2051196 h 4578213"/>
                <a:gd name="connsiteX5180" fmla="*/ 4498861 w 5456977"/>
                <a:gd name="connsiteY5180" fmla="*/ 2058499 h 4578213"/>
                <a:gd name="connsiteX5181" fmla="*/ 4476224 w 5456977"/>
                <a:gd name="connsiteY5181" fmla="*/ 2077321 h 4578213"/>
                <a:gd name="connsiteX5182" fmla="*/ 4442837 w 5456977"/>
                <a:gd name="connsiteY5182" fmla="*/ 2092696 h 4578213"/>
                <a:gd name="connsiteX5183" fmla="*/ 4400241 w 5456977"/>
                <a:gd name="connsiteY5183" fmla="*/ 2114601 h 4578213"/>
                <a:gd name="connsiteX5184" fmla="*/ 4359957 w 5456977"/>
                <a:gd name="connsiteY5184" fmla="*/ 2151477 h 4578213"/>
                <a:gd name="connsiteX5185" fmla="*/ 4329653 w 5456977"/>
                <a:gd name="connsiteY5185" fmla="*/ 2186811 h 4578213"/>
                <a:gd name="connsiteX5186" fmla="*/ 4307786 w 5456977"/>
                <a:gd name="connsiteY5186" fmla="*/ 2210623 h 4578213"/>
                <a:gd name="connsiteX5187" fmla="*/ 4293588 w 5456977"/>
                <a:gd name="connsiteY5187" fmla="*/ 2217926 h 4578213"/>
                <a:gd name="connsiteX5188" fmla="*/ 4248314 w 5456977"/>
                <a:gd name="connsiteY5188" fmla="*/ 2255571 h 4578213"/>
                <a:gd name="connsiteX5189" fmla="*/ 4207259 w 5456977"/>
                <a:gd name="connsiteY5189" fmla="*/ 2287457 h 4578213"/>
                <a:gd name="connsiteX5190" fmla="*/ 4166975 w 5456977"/>
                <a:gd name="connsiteY5190" fmla="*/ 2324333 h 4578213"/>
                <a:gd name="connsiteX5191" fmla="*/ 4149328 w 5456977"/>
                <a:gd name="connsiteY5191" fmla="*/ 2342384 h 4578213"/>
                <a:gd name="connsiteX5192" fmla="*/ 4122472 w 5456977"/>
                <a:gd name="connsiteY5192" fmla="*/ 2366968 h 4578213"/>
                <a:gd name="connsiteX5193" fmla="*/ 4077969 w 5456977"/>
                <a:gd name="connsiteY5193" fmla="*/ 2409604 h 4578213"/>
                <a:gd name="connsiteX5194" fmla="*/ 4031924 w 5456977"/>
                <a:gd name="connsiteY5194" fmla="*/ 2442260 h 4578213"/>
                <a:gd name="connsiteX5195" fmla="*/ 4015047 w 5456977"/>
                <a:gd name="connsiteY5195" fmla="*/ 2465302 h 4578213"/>
                <a:gd name="connsiteX5196" fmla="*/ 3992411 w 5456977"/>
                <a:gd name="connsiteY5196" fmla="*/ 2484125 h 4578213"/>
                <a:gd name="connsiteX5197" fmla="*/ 3956346 w 5456977"/>
                <a:gd name="connsiteY5197" fmla="*/ 2515240 h 4578213"/>
                <a:gd name="connsiteX5198" fmla="*/ 3934480 w 5456977"/>
                <a:gd name="connsiteY5198" fmla="*/ 2539053 h 4578213"/>
                <a:gd name="connsiteX5199" fmla="*/ 3916062 w 5456977"/>
                <a:gd name="connsiteY5199" fmla="*/ 2552115 h 4578213"/>
                <a:gd name="connsiteX5200" fmla="*/ 3879997 w 5456977"/>
                <a:gd name="connsiteY5200" fmla="*/ 2583230 h 4578213"/>
                <a:gd name="connsiteX5201" fmla="*/ 3840484 w 5456977"/>
                <a:gd name="connsiteY5201" fmla="*/ 2625095 h 4578213"/>
                <a:gd name="connsiteX5202" fmla="*/ 3800200 w 5456977"/>
                <a:gd name="connsiteY5202" fmla="*/ 2661971 h 4578213"/>
                <a:gd name="connsiteX5203" fmla="*/ 3782552 w 5456977"/>
                <a:gd name="connsiteY5203" fmla="*/ 2680023 h 4578213"/>
                <a:gd name="connsiteX5204" fmla="*/ 3774885 w 5456977"/>
                <a:gd name="connsiteY5204" fmla="*/ 2696534 h 4578213"/>
                <a:gd name="connsiteX5205" fmla="*/ 3758008 w 5456977"/>
                <a:gd name="connsiteY5205" fmla="*/ 2719576 h 4578213"/>
                <a:gd name="connsiteX5206" fmla="*/ 3746121 w 5456977"/>
                <a:gd name="connsiteY5206" fmla="*/ 2741847 h 4578213"/>
                <a:gd name="connsiteX5207" fmla="*/ 3733465 w 5456977"/>
                <a:gd name="connsiteY5207" fmla="*/ 2759129 h 4578213"/>
                <a:gd name="connsiteX5208" fmla="*/ 3718130 w 5456977"/>
                <a:gd name="connsiteY5208" fmla="*/ 2792150 h 4578213"/>
                <a:gd name="connsiteX5209" fmla="*/ 3683606 w 5456977"/>
                <a:gd name="connsiteY5209" fmla="*/ 2833245 h 4578213"/>
                <a:gd name="connsiteX5210" fmla="*/ 3657521 w 5456977"/>
                <a:gd name="connsiteY5210" fmla="*/ 2862819 h 4578213"/>
                <a:gd name="connsiteX5211" fmla="*/ 3650624 w 5456977"/>
                <a:gd name="connsiteY5211" fmla="*/ 2884319 h 4578213"/>
                <a:gd name="connsiteX5212" fmla="*/ 3637967 w 5456977"/>
                <a:gd name="connsiteY5212" fmla="*/ 2901601 h 4578213"/>
                <a:gd name="connsiteX5213" fmla="*/ 3617642 w 5456977"/>
                <a:gd name="connsiteY5213" fmla="*/ 2935393 h 4578213"/>
                <a:gd name="connsiteX5214" fmla="*/ 3603077 w 5456977"/>
                <a:gd name="connsiteY5214" fmla="*/ 2973405 h 4578213"/>
                <a:gd name="connsiteX5215" fmla="*/ 3589284 w 5456977"/>
                <a:gd name="connsiteY5215" fmla="*/ 3016407 h 4578213"/>
                <a:gd name="connsiteX5216" fmla="*/ 3560521 w 5456977"/>
                <a:gd name="connsiteY5216" fmla="*/ 3061720 h 4578213"/>
                <a:gd name="connsiteX5217" fmla="*/ 3543645 w 5456977"/>
                <a:gd name="connsiteY5217" fmla="*/ 3084761 h 4578213"/>
                <a:gd name="connsiteX5218" fmla="*/ 3532529 w 5456977"/>
                <a:gd name="connsiteY5218" fmla="*/ 3112023 h 4578213"/>
                <a:gd name="connsiteX5219" fmla="*/ 3510663 w 5456977"/>
                <a:gd name="connsiteY5219" fmla="*/ 3135836 h 4578213"/>
                <a:gd name="connsiteX5220" fmla="*/ 3490338 w 5456977"/>
                <a:gd name="connsiteY5220" fmla="*/ 3169629 h 4578213"/>
                <a:gd name="connsiteX5221" fmla="*/ 3462346 w 5456977"/>
                <a:gd name="connsiteY5221" fmla="*/ 3219931 h 4578213"/>
                <a:gd name="connsiteX5222" fmla="*/ 3443563 w 5456977"/>
                <a:gd name="connsiteY5222" fmla="*/ 3263704 h 4578213"/>
                <a:gd name="connsiteX5223" fmla="*/ 3426685 w 5456977"/>
                <a:gd name="connsiteY5223" fmla="*/ 3286746 h 4578213"/>
                <a:gd name="connsiteX5224" fmla="*/ 3415571 w 5456977"/>
                <a:gd name="connsiteY5224" fmla="*/ 3314006 h 4578213"/>
                <a:gd name="connsiteX5225" fmla="*/ 3402913 w 5456977"/>
                <a:gd name="connsiteY5225" fmla="*/ 3331288 h 4578213"/>
                <a:gd name="connsiteX5226" fmla="*/ 3391026 w 5456977"/>
                <a:gd name="connsiteY5226" fmla="*/ 3353560 h 4578213"/>
                <a:gd name="connsiteX5227" fmla="*/ 3375691 w 5456977"/>
                <a:gd name="connsiteY5227" fmla="*/ 3386582 h 4578213"/>
                <a:gd name="connsiteX5228" fmla="*/ 3368794 w 5456977"/>
                <a:gd name="connsiteY5228" fmla="*/ 3408082 h 4578213"/>
                <a:gd name="connsiteX5229" fmla="*/ 3355367 w 5456977"/>
                <a:gd name="connsiteY5229" fmla="*/ 3420374 h 4578213"/>
                <a:gd name="connsiteX5230" fmla="*/ 3340032 w 5456977"/>
                <a:gd name="connsiteY5230" fmla="*/ 3453396 h 4578213"/>
                <a:gd name="connsiteX5231" fmla="*/ 3320478 w 5456977"/>
                <a:gd name="connsiteY5231" fmla="*/ 3492178 h 4578213"/>
                <a:gd name="connsiteX5232" fmla="*/ 3305914 w 5456977"/>
                <a:gd name="connsiteY5232" fmla="*/ 3530189 h 4578213"/>
                <a:gd name="connsiteX5233" fmla="*/ 3280598 w 5456977"/>
                <a:gd name="connsiteY5233" fmla="*/ 3564753 h 4578213"/>
                <a:gd name="connsiteX5234" fmla="*/ 3248387 w 5456977"/>
                <a:gd name="connsiteY5234" fmla="*/ 3620816 h 4578213"/>
                <a:gd name="connsiteX5235" fmla="*/ 3218854 w 5456977"/>
                <a:gd name="connsiteY5235" fmla="*/ 3661140 h 4578213"/>
                <a:gd name="connsiteX5236" fmla="*/ 3196622 w 5456977"/>
                <a:gd name="connsiteY5236" fmla="*/ 3715663 h 4578213"/>
                <a:gd name="connsiteX5237" fmla="*/ 3188955 w 5456977"/>
                <a:gd name="connsiteY5237" fmla="*/ 3732174 h 4578213"/>
                <a:gd name="connsiteX5238" fmla="*/ 3160191 w 5456977"/>
                <a:gd name="connsiteY5238" fmla="*/ 3777487 h 4578213"/>
                <a:gd name="connsiteX5239" fmla="*/ 3147534 w 5456977"/>
                <a:gd name="connsiteY5239" fmla="*/ 3794768 h 4578213"/>
                <a:gd name="connsiteX5240" fmla="*/ 3127209 w 5456977"/>
                <a:gd name="connsiteY5240" fmla="*/ 3828561 h 4578213"/>
                <a:gd name="connsiteX5241" fmla="*/ 3111875 w 5456977"/>
                <a:gd name="connsiteY5241" fmla="*/ 3861583 h 4578213"/>
                <a:gd name="connsiteX5242" fmla="*/ 3104978 w 5456977"/>
                <a:gd name="connsiteY5242" fmla="*/ 3883084 h 4578213"/>
                <a:gd name="connsiteX5243" fmla="*/ 3089643 w 5456977"/>
                <a:gd name="connsiteY5243" fmla="*/ 3916105 h 4578213"/>
                <a:gd name="connsiteX5244" fmla="*/ 3082747 w 5456977"/>
                <a:gd name="connsiteY5244" fmla="*/ 3937606 h 4578213"/>
                <a:gd name="connsiteX5245" fmla="*/ 3070088 w 5456977"/>
                <a:gd name="connsiteY5245" fmla="*/ 3954887 h 4578213"/>
                <a:gd name="connsiteX5246" fmla="*/ 3055524 w 5456977"/>
                <a:gd name="connsiteY5246" fmla="*/ 3992899 h 4578213"/>
                <a:gd name="connsiteX5247" fmla="*/ 3035199 w 5456977"/>
                <a:gd name="connsiteY5247" fmla="*/ 4026692 h 4578213"/>
                <a:gd name="connsiteX5248" fmla="*/ 3029844 w 5456977"/>
                <a:gd name="connsiteY5248" fmla="*/ 4058171 h 4578213"/>
                <a:gd name="connsiteX5249" fmla="*/ 3027166 w 5456977"/>
                <a:gd name="connsiteY5249" fmla="*/ 4073912 h 4578213"/>
                <a:gd name="connsiteX5250" fmla="*/ 3015306 w 5456977"/>
                <a:gd name="connsiteY5250" fmla="*/ 4089972 h 4578213"/>
                <a:gd name="connsiteX5251" fmla="*/ 3007411 w 5456977"/>
                <a:gd name="connsiteY5251" fmla="*/ 4106513 h 4578213"/>
                <a:gd name="connsiteX5252" fmla="*/ 3000001 w 5456977"/>
                <a:gd name="connsiteY5252" fmla="*/ 4113848 h 4578213"/>
                <a:gd name="connsiteX5253" fmla="*/ 2994192 w 5456977"/>
                <a:gd name="connsiteY5253" fmla="*/ 4128705 h 4578213"/>
                <a:gd name="connsiteX5254" fmla="*/ 2985064 w 5456977"/>
                <a:gd name="connsiteY5254" fmla="*/ 4161024 h 4578213"/>
                <a:gd name="connsiteX5255" fmla="*/ 2995764 w 5456977"/>
                <a:gd name="connsiteY5255" fmla="*/ 4148550 h 4578213"/>
                <a:gd name="connsiteX5256" fmla="*/ 2995435 w 5456977"/>
                <a:gd name="connsiteY5256" fmla="*/ 4152420 h 4578213"/>
                <a:gd name="connsiteX5257" fmla="*/ 2986922 w 5456977"/>
                <a:gd name="connsiteY5257" fmla="*/ 4177196 h 4578213"/>
                <a:gd name="connsiteX5258" fmla="*/ 2981600 w 5456977"/>
                <a:gd name="connsiteY5258" fmla="*/ 4196950 h 4578213"/>
                <a:gd name="connsiteX5259" fmla="*/ 2981438 w 5456977"/>
                <a:gd name="connsiteY5259" fmla="*/ 4198470 h 4578213"/>
                <a:gd name="connsiteX5260" fmla="*/ 2978881 w 5456977"/>
                <a:gd name="connsiteY5260" fmla="*/ 4187760 h 4578213"/>
                <a:gd name="connsiteX5261" fmla="*/ 2982266 w 5456977"/>
                <a:gd name="connsiteY5261" fmla="*/ 4177435 h 4578213"/>
                <a:gd name="connsiteX5262" fmla="*/ 2978556 w 5456977"/>
                <a:gd name="connsiteY5262" fmla="*/ 4182309 h 4578213"/>
                <a:gd name="connsiteX5263" fmla="*/ 2976408 w 5456977"/>
                <a:gd name="connsiteY5263" fmla="*/ 4191008 h 4578213"/>
                <a:gd name="connsiteX5264" fmla="*/ 2980579 w 5456977"/>
                <a:gd name="connsiteY5264" fmla="*/ 4155279 h 4578213"/>
                <a:gd name="connsiteX5265" fmla="*/ 2994565 w 5456977"/>
                <a:gd name="connsiteY5265" fmla="*/ 4119149 h 4578213"/>
                <a:gd name="connsiteX5266" fmla="*/ 2981197 w 5456977"/>
                <a:gd name="connsiteY5266" fmla="*/ 4145159 h 4578213"/>
                <a:gd name="connsiteX5267" fmla="*/ 2970024 w 5456977"/>
                <a:gd name="connsiteY5267" fmla="*/ 4166078 h 4578213"/>
                <a:gd name="connsiteX5268" fmla="*/ 2969055 w 5456977"/>
                <a:gd name="connsiteY5268" fmla="*/ 4159635 h 4578213"/>
                <a:gd name="connsiteX5269" fmla="*/ 2974775 w 5456977"/>
                <a:gd name="connsiteY5269" fmla="*/ 4145142 h 4578213"/>
                <a:gd name="connsiteX5270" fmla="*/ 2971853 w 5456977"/>
                <a:gd name="connsiteY5270" fmla="*/ 4143223 h 4578213"/>
                <a:gd name="connsiteX5271" fmla="*/ 2969762 w 5456977"/>
                <a:gd name="connsiteY5271" fmla="*/ 4146826 h 4578213"/>
                <a:gd name="connsiteX5272" fmla="*/ 2978563 w 5456977"/>
                <a:gd name="connsiteY5272" fmla="*/ 4109056 h 4578213"/>
                <a:gd name="connsiteX5273" fmla="*/ 2985657 w 5456977"/>
                <a:gd name="connsiteY5273" fmla="*/ 4091540 h 4578213"/>
                <a:gd name="connsiteX5274" fmla="*/ 2985357 w 5456977"/>
                <a:gd name="connsiteY5274" fmla="*/ 4082095 h 4578213"/>
                <a:gd name="connsiteX5275" fmla="*/ 2973656 w 5456977"/>
                <a:gd name="connsiteY5275" fmla="*/ 4110443 h 4578213"/>
                <a:gd name="connsiteX5276" fmla="*/ 2962055 w 5456977"/>
                <a:gd name="connsiteY5276" fmla="*/ 4146011 h 4578213"/>
                <a:gd name="connsiteX5277" fmla="*/ 2958433 w 5456977"/>
                <a:gd name="connsiteY5277" fmla="*/ 4148197 h 4578213"/>
                <a:gd name="connsiteX5278" fmla="*/ 2953980 w 5456977"/>
                <a:gd name="connsiteY5278" fmla="*/ 4144858 h 4578213"/>
                <a:gd name="connsiteX5279" fmla="*/ 2947213 w 5456977"/>
                <a:gd name="connsiteY5279" fmla="*/ 4165506 h 4578213"/>
                <a:gd name="connsiteX5280" fmla="*/ 2940443 w 5456977"/>
                <a:gd name="connsiteY5280" fmla="*/ 4186153 h 4578213"/>
                <a:gd name="connsiteX5281" fmla="*/ 2938647 w 5456977"/>
                <a:gd name="connsiteY5281" fmla="*/ 4168154 h 4578213"/>
                <a:gd name="connsiteX5282" fmla="*/ 2932003 w 5456977"/>
                <a:gd name="connsiteY5282" fmla="*/ 4184659 h 4578213"/>
                <a:gd name="connsiteX5283" fmla="*/ 2931096 w 5456977"/>
                <a:gd name="connsiteY5283" fmla="*/ 4164414 h 4578213"/>
                <a:gd name="connsiteX5284" fmla="*/ 2938442 w 5456977"/>
                <a:gd name="connsiteY5284" fmla="*/ 4139946 h 4578213"/>
                <a:gd name="connsiteX5285" fmla="*/ 2932496 w 5456977"/>
                <a:gd name="connsiteY5285" fmla="*/ 4145573 h 4578213"/>
                <a:gd name="connsiteX5286" fmla="*/ 2924032 w 5456977"/>
                <a:gd name="connsiteY5286" fmla="*/ 4164593 h 4578213"/>
                <a:gd name="connsiteX5287" fmla="*/ 2934371 w 5456977"/>
                <a:gd name="connsiteY5287" fmla="*/ 4119537 h 4578213"/>
                <a:gd name="connsiteX5288" fmla="*/ 2950132 w 5456977"/>
                <a:gd name="connsiteY5288" fmla="*/ 4084262 h 4578213"/>
                <a:gd name="connsiteX5289" fmla="*/ 2947423 w 5456977"/>
                <a:gd name="connsiteY5289" fmla="*/ 4081525 h 4578213"/>
                <a:gd name="connsiteX5290" fmla="*/ 2944100 w 5456977"/>
                <a:gd name="connsiteY5290" fmla="*/ 4088666 h 4578213"/>
                <a:gd name="connsiteX5291" fmla="*/ 2941954 w 5456977"/>
                <a:gd name="connsiteY5291" fmla="*/ 4102020 h 4578213"/>
                <a:gd name="connsiteX5292" fmla="*/ 2935948 w 5456977"/>
                <a:gd name="connsiteY5292" fmla="*/ 4104764 h 4578213"/>
                <a:gd name="connsiteX5293" fmla="*/ 2934922 w 5456977"/>
                <a:gd name="connsiteY5293" fmla="*/ 4105742 h 4578213"/>
                <a:gd name="connsiteX5294" fmla="*/ 2933193 w 5456977"/>
                <a:gd name="connsiteY5294" fmla="*/ 4103885 h 4578213"/>
                <a:gd name="connsiteX5295" fmla="*/ 2929985 w 5456977"/>
                <a:gd name="connsiteY5295" fmla="*/ 4121011 h 4578213"/>
                <a:gd name="connsiteX5296" fmla="*/ 2926699 w 5456977"/>
                <a:gd name="connsiteY5296" fmla="*/ 4138555 h 4578213"/>
                <a:gd name="connsiteX5297" fmla="*/ 2926956 w 5456977"/>
                <a:gd name="connsiteY5297" fmla="*/ 4120578 h 4578213"/>
                <a:gd name="connsiteX5298" fmla="*/ 2933137 w 5456977"/>
                <a:gd name="connsiteY5298" fmla="*/ 4103827 h 4578213"/>
                <a:gd name="connsiteX5299" fmla="*/ 2929843 w 5456977"/>
                <a:gd name="connsiteY5299" fmla="*/ 4100288 h 4578213"/>
                <a:gd name="connsiteX5300" fmla="*/ 2918447 w 5456977"/>
                <a:gd name="connsiteY5300" fmla="*/ 4157763 h 4578213"/>
                <a:gd name="connsiteX5301" fmla="*/ 2919857 w 5456977"/>
                <a:gd name="connsiteY5301" fmla="*/ 4163096 h 4578213"/>
                <a:gd name="connsiteX5302" fmla="*/ 2919152 w 5456977"/>
                <a:gd name="connsiteY5302" fmla="*/ 4175904 h 4578213"/>
                <a:gd name="connsiteX5303" fmla="*/ 2916822 w 5456977"/>
                <a:gd name="connsiteY5303" fmla="*/ 4171368 h 4578213"/>
                <a:gd name="connsiteX5304" fmla="*/ 2915810 w 5456977"/>
                <a:gd name="connsiteY5304" fmla="*/ 4171063 h 4578213"/>
                <a:gd name="connsiteX5305" fmla="*/ 2912997 w 5456977"/>
                <a:gd name="connsiteY5305" fmla="*/ 4185244 h 4578213"/>
                <a:gd name="connsiteX5306" fmla="*/ 2881550 w 5456977"/>
                <a:gd name="connsiteY5306" fmla="*/ 4251900 h 4578213"/>
                <a:gd name="connsiteX5307" fmla="*/ 2878440 w 5456977"/>
                <a:gd name="connsiteY5307" fmla="*/ 4245451 h 4578213"/>
                <a:gd name="connsiteX5308" fmla="*/ 2881287 w 5456977"/>
                <a:gd name="connsiteY5308" fmla="*/ 4232648 h 4578213"/>
                <a:gd name="connsiteX5309" fmla="*/ 2907875 w 5456977"/>
                <a:gd name="connsiteY5309" fmla="*/ 4151187 h 4578213"/>
                <a:gd name="connsiteX5310" fmla="*/ 2937391 w 5456977"/>
                <a:gd name="connsiteY5310" fmla="*/ 4062938 h 4578213"/>
                <a:gd name="connsiteX5311" fmla="*/ 2932143 w 5456977"/>
                <a:gd name="connsiteY5311" fmla="*/ 4075098 h 4578213"/>
                <a:gd name="connsiteX5312" fmla="*/ 2924699 w 5456977"/>
                <a:gd name="connsiteY5312" fmla="*/ 4092346 h 4578213"/>
                <a:gd name="connsiteX5313" fmla="*/ 2927439 w 5456977"/>
                <a:gd name="connsiteY5313" fmla="*/ 4081030 h 4578213"/>
                <a:gd name="connsiteX5314" fmla="*/ 2932377 w 5456977"/>
                <a:gd name="connsiteY5314" fmla="*/ 4064623 h 4578213"/>
                <a:gd name="connsiteX5315" fmla="*/ 2924958 w 5456977"/>
                <a:gd name="connsiteY5315" fmla="*/ 4073074 h 4578213"/>
                <a:gd name="connsiteX5316" fmla="*/ 2923826 w 5456977"/>
                <a:gd name="connsiteY5316" fmla="*/ 4075697 h 4578213"/>
                <a:gd name="connsiteX5317" fmla="*/ 2918945 w 5456977"/>
                <a:gd name="connsiteY5317" fmla="*/ 4087008 h 4578213"/>
                <a:gd name="connsiteX5318" fmla="*/ 2915095 w 5456977"/>
                <a:gd name="connsiteY5318" fmla="*/ 4090962 h 4578213"/>
                <a:gd name="connsiteX5319" fmla="*/ 2916909 w 5456977"/>
                <a:gd name="connsiteY5319" fmla="*/ 4083475 h 4578213"/>
                <a:gd name="connsiteX5320" fmla="*/ 2907551 w 5456977"/>
                <a:gd name="connsiteY5320" fmla="*/ 4099801 h 4578213"/>
                <a:gd name="connsiteX5321" fmla="*/ 2885118 w 5456977"/>
                <a:gd name="connsiteY5321" fmla="*/ 4144329 h 4578213"/>
                <a:gd name="connsiteX5322" fmla="*/ 2884392 w 5456977"/>
                <a:gd name="connsiteY5322" fmla="*/ 4137321 h 4578213"/>
                <a:gd name="connsiteX5323" fmla="*/ 2883033 w 5456977"/>
                <a:gd name="connsiteY5323" fmla="*/ 4139228 h 4578213"/>
                <a:gd name="connsiteX5324" fmla="*/ 2889140 w 5456977"/>
                <a:gd name="connsiteY5324" fmla="*/ 4097770 h 4578213"/>
                <a:gd name="connsiteX5325" fmla="*/ 2902035 w 5456977"/>
                <a:gd name="connsiteY5325" fmla="*/ 4055482 h 4578213"/>
                <a:gd name="connsiteX5326" fmla="*/ 2894613 w 5456977"/>
                <a:gd name="connsiteY5326" fmla="*/ 4065229 h 4578213"/>
                <a:gd name="connsiteX5327" fmla="*/ 2890318 w 5456977"/>
                <a:gd name="connsiteY5327" fmla="*/ 4082627 h 4578213"/>
                <a:gd name="connsiteX5328" fmla="*/ 2886419 w 5456977"/>
                <a:gd name="connsiteY5328" fmla="*/ 4082970 h 4578213"/>
                <a:gd name="connsiteX5329" fmla="*/ 2892140 w 5456977"/>
                <a:gd name="connsiteY5329" fmla="*/ 4068477 h 4578213"/>
                <a:gd name="connsiteX5330" fmla="*/ 2892314 w 5456977"/>
                <a:gd name="connsiteY5330" fmla="*/ 4067957 h 4578213"/>
                <a:gd name="connsiteX5331" fmla="*/ 2875846 w 5456977"/>
                <a:gd name="connsiteY5331" fmla="*/ 4087714 h 4578213"/>
                <a:gd name="connsiteX5332" fmla="*/ 2862637 w 5456977"/>
                <a:gd name="connsiteY5332" fmla="*/ 4121890 h 4578213"/>
                <a:gd name="connsiteX5333" fmla="*/ 2835746 w 5456977"/>
                <a:gd name="connsiteY5333" fmla="*/ 4190397 h 4578213"/>
                <a:gd name="connsiteX5334" fmla="*/ 2830603 w 5456977"/>
                <a:gd name="connsiteY5334" fmla="*/ 4201070 h 4578213"/>
                <a:gd name="connsiteX5335" fmla="*/ 2826827 w 5456977"/>
                <a:gd name="connsiteY5335" fmla="*/ 4201131 h 4578213"/>
                <a:gd name="connsiteX5336" fmla="*/ 2865882 w 5456977"/>
                <a:gd name="connsiteY5336" fmla="*/ 4110643 h 4578213"/>
                <a:gd name="connsiteX5337" fmla="*/ 2856743 w 5456977"/>
                <a:gd name="connsiteY5337" fmla="*/ 4114441 h 4578213"/>
                <a:gd name="connsiteX5338" fmla="*/ 2849997 w 5456977"/>
                <a:gd name="connsiteY5338" fmla="*/ 4127587 h 4578213"/>
                <a:gd name="connsiteX5339" fmla="*/ 2849328 w 5456977"/>
                <a:gd name="connsiteY5339" fmla="*/ 4115481 h 4578213"/>
                <a:gd name="connsiteX5340" fmla="*/ 2845829 w 5456977"/>
                <a:gd name="connsiteY5340" fmla="*/ 4117384 h 4578213"/>
                <a:gd name="connsiteX5341" fmla="*/ 2853588 w 5456977"/>
                <a:gd name="connsiteY5341" fmla="*/ 4077062 h 4578213"/>
                <a:gd name="connsiteX5342" fmla="*/ 2868867 w 5456977"/>
                <a:gd name="connsiteY5342" fmla="*/ 4034213 h 4578213"/>
                <a:gd name="connsiteX5343" fmla="*/ 2833405 w 5456977"/>
                <a:gd name="connsiteY5343" fmla="*/ 4092790 h 4578213"/>
                <a:gd name="connsiteX5344" fmla="*/ 2803901 w 5456977"/>
                <a:gd name="connsiteY5344" fmla="*/ 4145013 h 4578213"/>
                <a:gd name="connsiteX5345" fmla="*/ 2802079 w 5456977"/>
                <a:gd name="connsiteY5345" fmla="*/ 4159163 h 4578213"/>
                <a:gd name="connsiteX5346" fmla="*/ 2800258 w 5456977"/>
                <a:gd name="connsiteY5346" fmla="*/ 4173313 h 4578213"/>
                <a:gd name="connsiteX5347" fmla="*/ 2795878 w 5456977"/>
                <a:gd name="connsiteY5347" fmla="*/ 4166082 h 4578213"/>
                <a:gd name="connsiteX5348" fmla="*/ 2799018 w 5456977"/>
                <a:gd name="connsiteY5348" fmla="*/ 4156324 h 4578213"/>
                <a:gd name="connsiteX5349" fmla="*/ 2792020 w 5456977"/>
                <a:gd name="connsiteY5349" fmla="*/ 4160127 h 4578213"/>
                <a:gd name="connsiteX5350" fmla="*/ 2788147 w 5456977"/>
                <a:gd name="connsiteY5350" fmla="*/ 4171581 h 4578213"/>
                <a:gd name="connsiteX5351" fmla="*/ 2790718 w 5456977"/>
                <a:gd name="connsiteY5351" fmla="*/ 4156937 h 4578213"/>
                <a:gd name="connsiteX5352" fmla="*/ 2797779 w 5456977"/>
                <a:gd name="connsiteY5352" fmla="*/ 4139335 h 4578213"/>
                <a:gd name="connsiteX5353" fmla="*/ 2799792 w 5456977"/>
                <a:gd name="connsiteY5353" fmla="*/ 4148329 h 4578213"/>
                <a:gd name="connsiteX5354" fmla="*/ 2797648 w 5456977"/>
                <a:gd name="connsiteY5354" fmla="*/ 4129708 h 4578213"/>
                <a:gd name="connsiteX5355" fmla="*/ 2793677 w 5456977"/>
                <a:gd name="connsiteY5355" fmla="*/ 4133943 h 4578213"/>
                <a:gd name="connsiteX5356" fmla="*/ 2786776 w 5456977"/>
                <a:gd name="connsiteY5356" fmla="*/ 4144966 h 4578213"/>
                <a:gd name="connsiteX5357" fmla="*/ 2787322 w 5456977"/>
                <a:gd name="connsiteY5357" fmla="*/ 4138739 h 4578213"/>
                <a:gd name="connsiteX5358" fmla="*/ 2788599 w 5456977"/>
                <a:gd name="connsiteY5358" fmla="*/ 4130816 h 4578213"/>
                <a:gd name="connsiteX5359" fmla="*/ 2772967 w 5456977"/>
                <a:gd name="connsiteY5359" fmla="*/ 4157102 h 4578213"/>
                <a:gd name="connsiteX5360" fmla="*/ 2758068 w 5456977"/>
                <a:gd name="connsiteY5360" fmla="*/ 4181691 h 4578213"/>
                <a:gd name="connsiteX5361" fmla="*/ 2756408 w 5456977"/>
                <a:gd name="connsiteY5361" fmla="*/ 4189260 h 4578213"/>
                <a:gd name="connsiteX5362" fmla="*/ 2756114 w 5456977"/>
                <a:gd name="connsiteY5362" fmla="*/ 4186216 h 4578213"/>
                <a:gd name="connsiteX5363" fmla="*/ 2767554 w 5456977"/>
                <a:gd name="connsiteY5363" fmla="*/ 4157228 h 4578213"/>
                <a:gd name="connsiteX5364" fmla="*/ 2771474 w 5456977"/>
                <a:gd name="connsiteY5364" fmla="*/ 4130769 h 4578213"/>
                <a:gd name="connsiteX5365" fmla="*/ 2740511 w 5456977"/>
                <a:gd name="connsiteY5365" fmla="*/ 4177679 h 4578213"/>
                <a:gd name="connsiteX5366" fmla="*/ 2716534 w 5456977"/>
                <a:gd name="connsiteY5366" fmla="*/ 4238199 h 4578213"/>
                <a:gd name="connsiteX5367" fmla="*/ 2714255 w 5456977"/>
                <a:gd name="connsiteY5367" fmla="*/ 4237273 h 4578213"/>
                <a:gd name="connsiteX5368" fmla="*/ 2710412 w 5456977"/>
                <a:gd name="connsiteY5368" fmla="*/ 4232519 h 4578213"/>
                <a:gd name="connsiteX5369" fmla="*/ 2734585 w 5456977"/>
                <a:gd name="connsiteY5369" fmla="*/ 4167825 h 4578213"/>
                <a:gd name="connsiteX5370" fmla="*/ 2763982 w 5456977"/>
                <a:gd name="connsiteY5370" fmla="*/ 4098474 h 4578213"/>
                <a:gd name="connsiteX5371" fmla="*/ 2756716 w 5456977"/>
                <a:gd name="connsiteY5371" fmla="*/ 4110346 h 4578213"/>
                <a:gd name="connsiteX5372" fmla="*/ 2750182 w 5456977"/>
                <a:gd name="connsiteY5372" fmla="*/ 4120519 h 4578213"/>
                <a:gd name="connsiteX5373" fmla="*/ 2756607 w 5456977"/>
                <a:gd name="connsiteY5373" fmla="*/ 4093218 h 4578213"/>
                <a:gd name="connsiteX5374" fmla="*/ 2770554 w 5456977"/>
                <a:gd name="connsiteY5374" fmla="*/ 4063387 h 4578213"/>
                <a:gd name="connsiteX5375" fmla="*/ 2775663 w 5456977"/>
                <a:gd name="connsiteY5375" fmla="*/ 4050308 h 4578213"/>
                <a:gd name="connsiteX5376" fmla="*/ 2785068 w 5456977"/>
                <a:gd name="connsiteY5376" fmla="*/ 4019829 h 4578213"/>
                <a:gd name="connsiteX5377" fmla="*/ 2767590 w 5456977"/>
                <a:gd name="connsiteY5377" fmla="*/ 4049153 h 4578213"/>
                <a:gd name="connsiteX5378" fmla="*/ 2754800 w 5456977"/>
                <a:gd name="connsiteY5378" fmla="*/ 4089957 h 4578213"/>
                <a:gd name="connsiteX5379" fmla="*/ 2714593 w 5456977"/>
                <a:gd name="connsiteY5379" fmla="*/ 4142151 h 4578213"/>
                <a:gd name="connsiteX5380" fmla="*/ 2683130 w 5456977"/>
                <a:gd name="connsiteY5380" fmla="*/ 4226216 h 4578213"/>
                <a:gd name="connsiteX5381" fmla="*/ 2680558 w 5456977"/>
                <a:gd name="connsiteY5381" fmla="*/ 4222246 h 4578213"/>
                <a:gd name="connsiteX5382" fmla="*/ 2677985 w 5456977"/>
                <a:gd name="connsiteY5382" fmla="*/ 4218274 h 4578213"/>
                <a:gd name="connsiteX5383" fmla="*/ 2670744 w 5456977"/>
                <a:gd name="connsiteY5383" fmla="*/ 4241257 h 4578213"/>
                <a:gd name="connsiteX5384" fmla="*/ 2666138 w 5456977"/>
                <a:gd name="connsiteY5384" fmla="*/ 4235796 h 4578213"/>
                <a:gd name="connsiteX5385" fmla="*/ 2693240 w 5456977"/>
                <a:gd name="connsiteY5385" fmla="*/ 4164315 h 4578213"/>
                <a:gd name="connsiteX5386" fmla="*/ 2725566 w 5456977"/>
                <a:gd name="connsiteY5386" fmla="*/ 4088178 h 4578213"/>
                <a:gd name="connsiteX5387" fmla="*/ 2726608 w 5456977"/>
                <a:gd name="connsiteY5387" fmla="*/ 4090728 h 4578213"/>
                <a:gd name="connsiteX5388" fmla="*/ 2727650 w 5456977"/>
                <a:gd name="connsiteY5388" fmla="*/ 4093279 h 4578213"/>
                <a:gd name="connsiteX5389" fmla="*/ 2732028 w 5456977"/>
                <a:gd name="connsiteY5389" fmla="*/ 4081897 h 4578213"/>
                <a:gd name="connsiteX5390" fmla="*/ 2733376 w 5456977"/>
                <a:gd name="connsiteY5390" fmla="*/ 4070080 h 4578213"/>
                <a:gd name="connsiteX5391" fmla="*/ 2734053 w 5456977"/>
                <a:gd name="connsiteY5391" fmla="*/ 4073480 h 4578213"/>
                <a:gd name="connsiteX5392" fmla="*/ 2732532 w 5456977"/>
                <a:gd name="connsiteY5392" fmla="*/ 4081970 h 4578213"/>
                <a:gd name="connsiteX5393" fmla="*/ 2741751 w 5456977"/>
                <a:gd name="connsiteY5393" fmla="*/ 4065573 h 4578213"/>
                <a:gd name="connsiteX5394" fmla="*/ 2741056 w 5456977"/>
                <a:gd name="connsiteY5394" fmla="*/ 4042357 h 4578213"/>
                <a:gd name="connsiteX5395" fmla="*/ 2757150 w 5456977"/>
                <a:gd name="connsiteY5395" fmla="*/ 4003829 h 4578213"/>
                <a:gd name="connsiteX5396" fmla="*/ 2758106 w 5456977"/>
                <a:gd name="connsiteY5396" fmla="*/ 3963135 h 4578213"/>
                <a:gd name="connsiteX5397" fmla="*/ 2765143 w 5456977"/>
                <a:gd name="connsiteY5397" fmla="*/ 3953033 h 4578213"/>
                <a:gd name="connsiteX5398" fmla="*/ 2766762 w 5456977"/>
                <a:gd name="connsiteY5398" fmla="*/ 3933149 h 4578213"/>
                <a:gd name="connsiteX5399" fmla="*/ 2770548 w 5456977"/>
                <a:gd name="connsiteY5399" fmla="*/ 3942997 h 4578213"/>
                <a:gd name="connsiteX5400" fmla="*/ 2772038 w 5456977"/>
                <a:gd name="connsiteY5400" fmla="*/ 3950717 h 4578213"/>
                <a:gd name="connsiteX5401" fmla="*/ 2773015 w 5456977"/>
                <a:gd name="connsiteY5401" fmla="*/ 3948455 h 4578213"/>
                <a:gd name="connsiteX5402" fmla="*/ 2773624 w 5456977"/>
                <a:gd name="connsiteY5402" fmla="*/ 3947040 h 4578213"/>
                <a:gd name="connsiteX5403" fmla="*/ 2773166 w 5456977"/>
                <a:gd name="connsiteY5403" fmla="*/ 3946054 h 4578213"/>
                <a:gd name="connsiteX5404" fmla="*/ 2773964 w 5456977"/>
                <a:gd name="connsiteY5404" fmla="*/ 3933569 h 4578213"/>
                <a:gd name="connsiteX5405" fmla="*/ 2787536 w 5456977"/>
                <a:gd name="connsiteY5405" fmla="*/ 3896191 h 4578213"/>
                <a:gd name="connsiteX5406" fmla="*/ 2805818 w 5456977"/>
                <a:gd name="connsiteY5406" fmla="*/ 3842662 h 4578213"/>
                <a:gd name="connsiteX5407" fmla="*/ 2786703 w 5456977"/>
                <a:gd name="connsiteY5407" fmla="*/ 3872054 h 4578213"/>
                <a:gd name="connsiteX5408" fmla="*/ 2765392 w 5456977"/>
                <a:gd name="connsiteY5408" fmla="*/ 3906533 h 4578213"/>
                <a:gd name="connsiteX5409" fmla="*/ 2766058 w 5456977"/>
                <a:gd name="connsiteY5409" fmla="*/ 3900024 h 4578213"/>
                <a:gd name="connsiteX5410" fmla="*/ 2768189 w 5456977"/>
                <a:gd name="connsiteY5410" fmla="*/ 3890121 h 4578213"/>
                <a:gd name="connsiteX5411" fmla="*/ 2751133 w 5456977"/>
                <a:gd name="connsiteY5411" fmla="*/ 3913502 h 4578213"/>
                <a:gd name="connsiteX5412" fmla="*/ 2738767 w 5456977"/>
                <a:gd name="connsiteY5412" fmla="*/ 3948360 h 4578213"/>
                <a:gd name="connsiteX5413" fmla="*/ 2733884 w 5456977"/>
                <a:gd name="connsiteY5413" fmla="*/ 3959671 h 4578213"/>
                <a:gd name="connsiteX5414" fmla="*/ 2736626 w 5456977"/>
                <a:gd name="connsiteY5414" fmla="*/ 3948353 h 4578213"/>
                <a:gd name="connsiteX5415" fmla="*/ 2738635 w 5456977"/>
                <a:gd name="connsiteY5415" fmla="*/ 3938734 h 4578213"/>
                <a:gd name="connsiteX5416" fmla="*/ 2742231 w 5456977"/>
                <a:gd name="connsiteY5416" fmla="*/ 3925439 h 4578213"/>
                <a:gd name="connsiteX5417" fmla="*/ 2747291 w 5456977"/>
                <a:gd name="connsiteY5417" fmla="*/ 3908749 h 4578213"/>
                <a:gd name="connsiteX5418" fmla="*/ 2749138 w 5456977"/>
                <a:gd name="connsiteY5418" fmla="*/ 3905711 h 4578213"/>
                <a:gd name="connsiteX5419" fmla="*/ 2753281 w 5456977"/>
                <a:gd name="connsiteY5419" fmla="*/ 3904802 h 4578213"/>
                <a:gd name="connsiteX5420" fmla="*/ 2761937 w 5456977"/>
                <a:gd name="connsiteY5420" fmla="*/ 3874818 h 4578213"/>
                <a:gd name="connsiteX5421" fmla="*/ 2753350 w 5456977"/>
                <a:gd name="connsiteY5421" fmla="*/ 3882295 h 4578213"/>
                <a:gd name="connsiteX5422" fmla="*/ 2747159 w 5456977"/>
                <a:gd name="connsiteY5422" fmla="*/ 3899123 h 4578213"/>
                <a:gd name="connsiteX5423" fmla="*/ 2744554 w 5456977"/>
                <a:gd name="connsiteY5423" fmla="*/ 3892745 h 4578213"/>
                <a:gd name="connsiteX5424" fmla="*/ 2748004 w 5456977"/>
                <a:gd name="connsiteY5424" fmla="*/ 3887234 h 4578213"/>
                <a:gd name="connsiteX5425" fmla="*/ 2743691 w 5456977"/>
                <a:gd name="connsiteY5425" fmla="*/ 3884817 h 4578213"/>
                <a:gd name="connsiteX5426" fmla="*/ 2741038 w 5456977"/>
                <a:gd name="connsiteY5426" fmla="*/ 3893444 h 4578213"/>
                <a:gd name="connsiteX5427" fmla="*/ 2744219 w 5456977"/>
                <a:gd name="connsiteY5427" fmla="*/ 3877387 h 4578213"/>
                <a:gd name="connsiteX5428" fmla="*/ 2749694 w 5456977"/>
                <a:gd name="connsiteY5428" fmla="*/ 3863459 h 4578213"/>
                <a:gd name="connsiteX5429" fmla="*/ 2734412 w 5456977"/>
                <a:gd name="connsiteY5429" fmla="*/ 3887693 h 4578213"/>
                <a:gd name="connsiteX5430" fmla="*/ 2725284 w 5456977"/>
                <a:gd name="connsiteY5430" fmla="*/ 3920013 h 4578213"/>
                <a:gd name="connsiteX5431" fmla="*/ 2736067 w 5456977"/>
                <a:gd name="connsiteY5431" fmla="*/ 3907444 h 4578213"/>
                <a:gd name="connsiteX5432" fmla="*/ 2740062 w 5456977"/>
                <a:gd name="connsiteY5432" fmla="*/ 3895705 h 4578213"/>
                <a:gd name="connsiteX5433" fmla="*/ 2734311 w 5456977"/>
                <a:gd name="connsiteY5433" fmla="*/ 3926406 h 4578213"/>
                <a:gd name="connsiteX5434" fmla="*/ 2721773 w 5456977"/>
                <a:gd name="connsiteY5434" fmla="*/ 3957939 h 4578213"/>
                <a:gd name="connsiteX5435" fmla="*/ 2719102 w 5456977"/>
                <a:gd name="connsiteY5435" fmla="*/ 3946749 h 4578213"/>
                <a:gd name="connsiteX5436" fmla="*/ 2722487 w 5456977"/>
                <a:gd name="connsiteY5436" fmla="*/ 3936425 h 4578213"/>
                <a:gd name="connsiteX5437" fmla="*/ 2718777 w 5456977"/>
                <a:gd name="connsiteY5437" fmla="*/ 3941298 h 4578213"/>
                <a:gd name="connsiteX5438" fmla="*/ 2716628 w 5456977"/>
                <a:gd name="connsiteY5438" fmla="*/ 3949998 h 4578213"/>
                <a:gd name="connsiteX5439" fmla="*/ 2720800 w 5456977"/>
                <a:gd name="connsiteY5439" fmla="*/ 3914268 h 4578213"/>
                <a:gd name="connsiteX5440" fmla="*/ 2734785 w 5456977"/>
                <a:gd name="connsiteY5440" fmla="*/ 3878139 h 4578213"/>
                <a:gd name="connsiteX5441" fmla="*/ 2721418 w 5456977"/>
                <a:gd name="connsiteY5441" fmla="*/ 3904148 h 4578213"/>
                <a:gd name="connsiteX5442" fmla="*/ 2710245 w 5456977"/>
                <a:gd name="connsiteY5442" fmla="*/ 3925068 h 4578213"/>
                <a:gd name="connsiteX5443" fmla="*/ 2709274 w 5456977"/>
                <a:gd name="connsiteY5443" fmla="*/ 3918624 h 4578213"/>
                <a:gd name="connsiteX5444" fmla="*/ 2714996 w 5456977"/>
                <a:gd name="connsiteY5444" fmla="*/ 3904130 h 4578213"/>
                <a:gd name="connsiteX5445" fmla="*/ 2712073 w 5456977"/>
                <a:gd name="connsiteY5445" fmla="*/ 3902212 h 4578213"/>
                <a:gd name="connsiteX5446" fmla="*/ 2709982 w 5456977"/>
                <a:gd name="connsiteY5446" fmla="*/ 3905816 h 4578213"/>
                <a:gd name="connsiteX5447" fmla="*/ 2718783 w 5456977"/>
                <a:gd name="connsiteY5447" fmla="*/ 3868045 h 4578213"/>
                <a:gd name="connsiteX5448" fmla="*/ 2735105 w 5456977"/>
                <a:gd name="connsiteY5448" fmla="*/ 3827748 h 4578213"/>
                <a:gd name="connsiteX5449" fmla="*/ 2719392 w 5456977"/>
                <a:gd name="connsiteY5449" fmla="*/ 3848018 h 4578213"/>
                <a:gd name="connsiteX5450" fmla="*/ 2707635 w 5456977"/>
                <a:gd name="connsiteY5450" fmla="*/ 3881462 h 4578213"/>
                <a:gd name="connsiteX5451" fmla="*/ 2700490 w 5456977"/>
                <a:gd name="connsiteY5451" fmla="*/ 3893050 h 4578213"/>
                <a:gd name="connsiteX5452" fmla="*/ 2706528 w 5456977"/>
                <a:gd name="connsiteY5452" fmla="*/ 3874099 h 4578213"/>
                <a:gd name="connsiteX5453" fmla="*/ 2687079 w 5456977"/>
                <a:gd name="connsiteY5453" fmla="*/ 3906744 h 4578213"/>
                <a:gd name="connsiteX5454" fmla="*/ 2684260 w 5456977"/>
                <a:gd name="connsiteY5454" fmla="*/ 3913745 h 4578213"/>
                <a:gd name="connsiteX5455" fmla="*/ 2687002 w 5456977"/>
                <a:gd name="connsiteY5455" fmla="*/ 3898163 h 4578213"/>
                <a:gd name="connsiteX5456" fmla="*/ 2686778 w 5456977"/>
                <a:gd name="connsiteY5456" fmla="*/ 3891920 h 4578213"/>
                <a:gd name="connsiteX5457" fmla="*/ 2690021 w 5456977"/>
                <a:gd name="connsiteY5457" fmla="*/ 3886491 h 4578213"/>
                <a:gd name="connsiteX5458" fmla="*/ 2691760 w 5456977"/>
                <a:gd name="connsiteY5458" fmla="*/ 3882678 h 4578213"/>
                <a:gd name="connsiteX5459" fmla="*/ 2693153 w 5456977"/>
                <a:gd name="connsiteY5459" fmla="*/ 3877940 h 4578213"/>
                <a:gd name="connsiteX5460" fmla="*/ 2694891 w 5456977"/>
                <a:gd name="connsiteY5460" fmla="*/ 3874127 h 4578213"/>
                <a:gd name="connsiteX5461" fmla="*/ 2696518 w 5456977"/>
                <a:gd name="connsiteY5461" fmla="*/ 3867192 h 4578213"/>
                <a:gd name="connsiteX5462" fmla="*/ 2698602 w 5456977"/>
                <a:gd name="connsiteY5462" fmla="*/ 3864305 h 4578213"/>
                <a:gd name="connsiteX5463" fmla="*/ 2703930 w 5456977"/>
                <a:gd name="connsiteY5463" fmla="*/ 3855988 h 4578213"/>
                <a:gd name="connsiteX5464" fmla="*/ 2707407 w 5456977"/>
                <a:gd name="connsiteY5464" fmla="*/ 3848363 h 4578213"/>
                <a:gd name="connsiteX5465" fmla="*/ 2710071 w 5456977"/>
                <a:gd name="connsiteY5465" fmla="*/ 3844204 h 4578213"/>
                <a:gd name="connsiteX5466" fmla="*/ 2710884 w 5456977"/>
                <a:gd name="connsiteY5466" fmla="*/ 3840738 h 4578213"/>
                <a:gd name="connsiteX5467" fmla="*/ 2715755 w 5456977"/>
                <a:gd name="connsiteY5467" fmla="*/ 3828374 h 4578213"/>
                <a:gd name="connsiteX5468" fmla="*/ 2719699 w 5456977"/>
                <a:gd name="connsiteY5468" fmla="*/ 3816356 h 4578213"/>
                <a:gd name="connsiteX5469" fmla="*/ 2718049 w 5456977"/>
                <a:gd name="connsiteY5469" fmla="*/ 3810998 h 4578213"/>
                <a:gd name="connsiteX5470" fmla="*/ 2713318 w 5456977"/>
                <a:gd name="connsiteY5470" fmla="*/ 3803979 h 4578213"/>
                <a:gd name="connsiteX5471" fmla="*/ 2721573 w 5456977"/>
                <a:gd name="connsiteY5471" fmla="*/ 3795974 h 4578213"/>
                <a:gd name="connsiteX5472" fmla="*/ 2727291 w 5456977"/>
                <a:gd name="connsiteY5472" fmla="*/ 3783997 h 4578213"/>
                <a:gd name="connsiteX5473" fmla="*/ 2731928 w 5456977"/>
                <a:gd name="connsiteY5473" fmla="*/ 3773830 h 4578213"/>
                <a:gd name="connsiteX5474" fmla="*/ 2733686 w 5456977"/>
                <a:gd name="connsiteY5474" fmla="*/ 3753139 h 4578213"/>
                <a:gd name="connsiteX5475" fmla="*/ 2742213 w 5456977"/>
                <a:gd name="connsiteY5475" fmla="*/ 3743978 h 4578213"/>
                <a:gd name="connsiteX5476" fmla="*/ 2749144 w 5456977"/>
                <a:gd name="connsiteY5476" fmla="*/ 3748418 h 4578213"/>
                <a:gd name="connsiteX5477" fmla="*/ 2748686 w 5456977"/>
                <a:gd name="connsiteY5477" fmla="*/ 3744372 h 4578213"/>
                <a:gd name="connsiteX5478" fmla="*/ 2750425 w 5456977"/>
                <a:gd name="connsiteY5478" fmla="*/ 3740559 h 4578213"/>
                <a:gd name="connsiteX5479" fmla="*/ 2751238 w 5456977"/>
                <a:gd name="connsiteY5479" fmla="*/ 3737092 h 4578213"/>
                <a:gd name="connsiteX5480" fmla="*/ 2744308 w 5456977"/>
                <a:gd name="connsiteY5480" fmla="*/ 3732652 h 4578213"/>
                <a:gd name="connsiteX5481" fmla="*/ 2743697 w 5456977"/>
                <a:gd name="connsiteY5481" fmla="*/ 3727257 h 4578213"/>
                <a:gd name="connsiteX5482" fmla="*/ 2747914 w 5456977"/>
                <a:gd name="connsiteY5482" fmla="*/ 3714083 h 4578213"/>
                <a:gd name="connsiteX5483" fmla="*/ 2748727 w 5456977"/>
                <a:gd name="connsiteY5483" fmla="*/ 3710616 h 4578213"/>
                <a:gd name="connsiteX5484" fmla="*/ 2747924 w 5456977"/>
                <a:gd name="connsiteY5484" fmla="*/ 3705644 h 4578213"/>
                <a:gd name="connsiteX5485" fmla="*/ 2747812 w 5456977"/>
                <a:gd name="connsiteY5485" fmla="*/ 3702523 h 4578213"/>
                <a:gd name="connsiteX5486" fmla="*/ 2747354 w 5456977"/>
                <a:gd name="connsiteY5486" fmla="*/ 3698476 h 4578213"/>
                <a:gd name="connsiteX5487" fmla="*/ 2747242 w 5456977"/>
                <a:gd name="connsiteY5487" fmla="*/ 3695355 h 4578213"/>
                <a:gd name="connsiteX5488" fmla="*/ 2746439 w 5456977"/>
                <a:gd name="connsiteY5488" fmla="*/ 3690383 h 4578213"/>
                <a:gd name="connsiteX5489" fmla="*/ 2746216 w 5456977"/>
                <a:gd name="connsiteY5489" fmla="*/ 3684140 h 4578213"/>
                <a:gd name="connsiteX5490" fmla="*/ 2747954 w 5456977"/>
                <a:gd name="connsiteY5490" fmla="*/ 3680328 h 4578213"/>
                <a:gd name="connsiteX5491" fmla="*/ 2748768 w 5456977"/>
                <a:gd name="connsiteY5491" fmla="*/ 3676860 h 4578213"/>
                <a:gd name="connsiteX5492" fmla="*/ 2753983 w 5456977"/>
                <a:gd name="connsiteY5492" fmla="*/ 3665422 h 4578213"/>
                <a:gd name="connsiteX5493" fmla="*/ 2755610 w 5456977"/>
                <a:gd name="connsiteY5493" fmla="*/ 3658488 h 4578213"/>
                <a:gd name="connsiteX5494" fmla="*/ 2757349 w 5456977"/>
                <a:gd name="connsiteY5494" fmla="*/ 3654676 h 4578213"/>
                <a:gd name="connsiteX5495" fmla="*/ 2758742 w 5456977"/>
                <a:gd name="connsiteY5495" fmla="*/ 3649938 h 4578213"/>
                <a:gd name="connsiteX5496" fmla="*/ 2759555 w 5456977"/>
                <a:gd name="connsiteY5496" fmla="*/ 3646470 h 4578213"/>
                <a:gd name="connsiteX5497" fmla="*/ 2761294 w 5456977"/>
                <a:gd name="connsiteY5497" fmla="*/ 3642658 h 4578213"/>
                <a:gd name="connsiteX5498" fmla="*/ 2763154 w 5456977"/>
                <a:gd name="connsiteY5498" fmla="*/ 3633528 h 4578213"/>
                <a:gd name="connsiteX5499" fmla="*/ 2764893 w 5456977"/>
                <a:gd name="connsiteY5499" fmla="*/ 3629715 h 4578213"/>
                <a:gd name="connsiteX5500" fmla="*/ 2765706 w 5456977"/>
                <a:gd name="connsiteY5500" fmla="*/ 3626248 h 4578213"/>
                <a:gd name="connsiteX5501" fmla="*/ 2768604 w 5456977"/>
                <a:gd name="connsiteY5501" fmla="*/ 3619893 h 4578213"/>
                <a:gd name="connsiteX5502" fmla="*/ 2770231 w 5456977"/>
                <a:gd name="connsiteY5502" fmla="*/ 3612959 h 4578213"/>
                <a:gd name="connsiteX5503" fmla="*/ 2771969 w 5456977"/>
                <a:gd name="connsiteY5503" fmla="*/ 3609146 h 4578213"/>
                <a:gd name="connsiteX5504" fmla="*/ 2774175 w 5456977"/>
                <a:gd name="connsiteY5504" fmla="*/ 3600941 h 4578213"/>
                <a:gd name="connsiteX5505" fmla="*/ 2775569 w 5456977"/>
                <a:gd name="connsiteY5505" fmla="*/ 3596203 h 4578213"/>
                <a:gd name="connsiteX5506" fmla="*/ 2778232 w 5456977"/>
                <a:gd name="connsiteY5506" fmla="*/ 3592045 h 4578213"/>
                <a:gd name="connsiteX5507" fmla="*/ 2779046 w 5456977"/>
                <a:gd name="connsiteY5507" fmla="*/ 3588577 h 4578213"/>
                <a:gd name="connsiteX5508" fmla="*/ 2785766 w 5456977"/>
                <a:gd name="connsiteY5508" fmla="*/ 3575523 h 4578213"/>
                <a:gd name="connsiteX5509" fmla="*/ 2789822 w 5456977"/>
                <a:gd name="connsiteY5509" fmla="*/ 3566627 h 4578213"/>
                <a:gd name="connsiteX5510" fmla="*/ 2793412 w 5456977"/>
                <a:gd name="connsiteY5510" fmla="*/ 3562123 h 4578213"/>
                <a:gd name="connsiteX5511" fmla="*/ 2797926 w 5456977"/>
                <a:gd name="connsiteY5511" fmla="*/ 3557273 h 4578213"/>
                <a:gd name="connsiteX5512" fmla="*/ 2799665 w 5456977"/>
                <a:gd name="connsiteY5512" fmla="*/ 3553460 h 4578213"/>
                <a:gd name="connsiteX5513" fmla="*/ 2805104 w 5456977"/>
                <a:gd name="connsiteY5513" fmla="*/ 3548265 h 4578213"/>
                <a:gd name="connsiteX5514" fmla="*/ 2808927 w 5456977"/>
                <a:gd name="connsiteY5514" fmla="*/ 3541564 h 4578213"/>
                <a:gd name="connsiteX5515" fmla="*/ 2811937 w 5456977"/>
                <a:gd name="connsiteY5515" fmla="*/ 3538331 h 4578213"/>
                <a:gd name="connsiteX5516" fmla="*/ 2816105 w 5456977"/>
                <a:gd name="connsiteY5516" fmla="*/ 3532556 h 4578213"/>
                <a:gd name="connsiteX5517" fmla="*/ 2820162 w 5456977"/>
                <a:gd name="connsiteY5517" fmla="*/ 3523660 h 4578213"/>
                <a:gd name="connsiteX5518" fmla="*/ 2827341 w 5456977"/>
                <a:gd name="connsiteY5518" fmla="*/ 3514652 h 4578213"/>
                <a:gd name="connsiteX5519" fmla="*/ 2833939 w 5456977"/>
                <a:gd name="connsiteY5519" fmla="*/ 3506914 h 4578213"/>
                <a:gd name="connsiteX5520" fmla="*/ 2837528 w 5456977"/>
                <a:gd name="connsiteY5520" fmla="*/ 3502409 h 4578213"/>
                <a:gd name="connsiteX5521" fmla="*/ 2840537 w 5456977"/>
                <a:gd name="connsiteY5521" fmla="*/ 3499177 h 4578213"/>
                <a:gd name="connsiteX5522" fmla="*/ 2847715 w 5456977"/>
                <a:gd name="connsiteY5522" fmla="*/ 3490168 h 4578213"/>
                <a:gd name="connsiteX5523" fmla="*/ 2851305 w 5456977"/>
                <a:gd name="connsiteY5523" fmla="*/ 3485664 h 4578213"/>
                <a:gd name="connsiteX5524" fmla="*/ 2853968 w 5456977"/>
                <a:gd name="connsiteY5524" fmla="*/ 3481506 h 4578213"/>
                <a:gd name="connsiteX5525" fmla="*/ 2858828 w 5456977"/>
                <a:gd name="connsiteY5525" fmla="*/ 3477581 h 4578213"/>
                <a:gd name="connsiteX5526" fmla="*/ 2864736 w 5456977"/>
                <a:gd name="connsiteY5526" fmla="*/ 3467993 h 4578213"/>
                <a:gd name="connsiteX5527" fmla="*/ 2874232 w 5456977"/>
                <a:gd name="connsiteY5527" fmla="*/ 3453901 h 4578213"/>
                <a:gd name="connsiteX5528" fmla="*/ 2878166 w 5456977"/>
                <a:gd name="connsiteY5528" fmla="*/ 3450323 h 4578213"/>
                <a:gd name="connsiteX5529" fmla="*/ 2883606 w 5456977"/>
                <a:gd name="connsiteY5529" fmla="*/ 3445127 h 4578213"/>
                <a:gd name="connsiteX5530" fmla="*/ 2889625 w 5456977"/>
                <a:gd name="connsiteY5530" fmla="*/ 3438661 h 4578213"/>
                <a:gd name="connsiteX5531" fmla="*/ 2898420 w 5456977"/>
                <a:gd name="connsiteY5531" fmla="*/ 3431157 h 4578213"/>
                <a:gd name="connsiteX5532" fmla="*/ 2902008 w 5456977"/>
                <a:gd name="connsiteY5532" fmla="*/ 3426653 h 4578213"/>
                <a:gd name="connsiteX5533" fmla="*/ 2916355 w 5456977"/>
                <a:gd name="connsiteY5533" fmla="*/ 3417075 h 4578213"/>
                <a:gd name="connsiteX5534" fmla="*/ 2919710 w 5456977"/>
                <a:gd name="connsiteY5534" fmla="*/ 3414768 h 4578213"/>
                <a:gd name="connsiteX5535" fmla="*/ 2925150 w 5456977"/>
                <a:gd name="connsiteY5535" fmla="*/ 3409571 h 4578213"/>
                <a:gd name="connsiteX5536" fmla="*/ 2935561 w 5456977"/>
                <a:gd name="connsiteY5536" fmla="*/ 3403573 h 4578213"/>
                <a:gd name="connsiteX5537" fmla="*/ 2937991 w 5456977"/>
                <a:gd name="connsiteY5537" fmla="*/ 3401611 h 4578213"/>
                <a:gd name="connsiteX5538" fmla="*/ 2940075 w 5456977"/>
                <a:gd name="connsiteY5538" fmla="*/ 3398723 h 4578213"/>
                <a:gd name="connsiteX5539" fmla="*/ 2943430 w 5456977"/>
                <a:gd name="connsiteY5539" fmla="*/ 3396416 h 4578213"/>
                <a:gd name="connsiteX5540" fmla="*/ 2947599 w 5456977"/>
                <a:gd name="connsiteY5540" fmla="*/ 3390640 h 4578213"/>
                <a:gd name="connsiteX5541" fmla="*/ 2950029 w 5456977"/>
                <a:gd name="connsiteY5541" fmla="*/ 3388678 h 4578213"/>
                <a:gd name="connsiteX5542" fmla="*/ 2960674 w 5456977"/>
                <a:gd name="connsiteY5542" fmla="*/ 3380483 h 4578213"/>
                <a:gd name="connsiteX5543" fmla="*/ 2965189 w 5456977"/>
                <a:gd name="connsiteY5543" fmla="*/ 3375633 h 4578213"/>
                <a:gd name="connsiteX5544" fmla="*/ 2969469 w 5456977"/>
                <a:gd name="connsiteY5544" fmla="*/ 3372979 h 4578213"/>
                <a:gd name="connsiteX5545" fmla="*/ 2972824 w 5456977"/>
                <a:gd name="connsiteY5545" fmla="*/ 3370672 h 4578213"/>
                <a:gd name="connsiteX5546" fmla="*/ 2975834 w 5456977"/>
                <a:gd name="connsiteY5546" fmla="*/ 3367439 h 4578213"/>
                <a:gd name="connsiteX5547" fmla="*/ 2979189 w 5456977"/>
                <a:gd name="connsiteY5547" fmla="*/ 3365130 h 4578213"/>
                <a:gd name="connsiteX5548" fmla="*/ 2981619 w 5456977"/>
                <a:gd name="connsiteY5548" fmla="*/ 3363168 h 4578213"/>
                <a:gd name="connsiteX5549" fmla="*/ 2990179 w 5456977"/>
                <a:gd name="connsiteY5549" fmla="*/ 3357861 h 4578213"/>
                <a:gd name="connsiteX5550" fmla="*/ 2992610 w 5456977"/>
                <a:gd name="connsiteY5550" fmla="*/ 3355898 h 4578213"/>
                <a:gd name="connsiteX5551" fmla="*/ 2995964 w 5456977"/>
                <a:gd name="connsiteY5551" fmla="*/ 3353590 h 4578213"/>
                <a:gd name="connsiteX5552" fmla="*/ 3000825 w 5456977"/>
                <a:gd name="connsiteY5552" fmla="*/ 3349666 h 4578213"/>
                <a:gd name="connsiteX5553" fmla="*/ 3006610 w 5456977"/>
                <a:gd name="connsiteY5553" fmla="*/ 3345395 h 4578213"/>
                <a:gd name="connsiteX5554" fmla="*/ 3009966 w 5456977"/>
                <a:gd name="connsiteY5554" fmla="*/ 3343088 h 4578213"/>
                <a:gd name="connsiteX5555" fmla="*/ 3020377 w 5456977"/>
                <a:gd name="connsiteY5555" fmla="*/ 3337089 h 4578213"/>
                <a:gd name="connsiteX5556" fmla="*/ 3028141 w 5456977"/>
                <a:gd name="connsiteY5556" fmla="*/ 3332433 h 4578213"/>
                <a:gd name="connsiteX5557" fmla="*/ 3028330 w 5456977"/>
                <a:gd name="connsiteY5557" fmla="*/ 3332297 h 4578213"/>
                <a:gd name="connsiteX5558" fmla="*/ 3033564 w 5456977"/>
                <a:gd name="connsiteY5558" fmla="*/ 3330053 h 4578213"/>
                <a:gd name="connsiteX5559" fmla="*/ 3039349 w 5456977"/>
                <a:gd name="connsiteY5559" fmla="*/ 3325782 h 4578213"/>
                <a:gd name="connsiteX5560" fmla="*/ 3036573 w 5456977"/>
                <a:gd name="connsiteY5560" fmla="*/ 3326820 h 4578213"/>
                <a:gd name="connsiteX5561" fmla="*/ 3032292 w 5456977"/>
                <a:gd name="connsiteY5561" fmla="*/ 3329473 h 4578213"/>
                <a:gd name="connsiteX5562" fmla="*/ 3028330 w 5456977"/>
                <a:gd name="connsiteY5562" fmla="*/ 3332297 h 4578213"/>
                <a:gd name="connsiteX5563" fmla="*/ 3014480 w 5456977"/>
                <a:gd name="connsiteY5563" fmla="*/ 3338238 h 4578213"/>
                <a:gd name="connsiteX5564" fmla="*/ 3012049 w 5456977"/>
                <a:gd name="connsiteY5564" fmla="*/ 3340200 h 4578213"/>
                <a:gd name="connsiteX5565" fmla="*/ 3009966 w 5456977"/>
                <a:gd name="connsiteY5565" fmla="*/ 3343088 h 4578213"/>
                <a:gd name="connsiteX5566" fmla="*/ 3004760 w 5456977"/>
                <a:gd name="connsiteY5566" fmla="*/ 3346087 h 4578213"/>
                <a:gd name="connsiteX5567" fmla="*/ 2988796 w 5456977"/>
                <a:gd name="connsiteY5567" fmla="*/ 3354159 h 4578213"/>
                <a:gd name="connsiteX5568" fmla="*/ 2981507 w 5456977"/>
                <a:gd name="connsiteY5568" fmla="*/ 3360046 h 4578213"/>
                <a:gd name="connsiteX5569" fmla="*/ 2967974 w 5456977"/>
                <a:gd name="connsiteY5569" fmla="*/ 3366157 h 4578213"/>
                <a:gd name="connsiteX5570" fmla="*/ 2961844 w 5456977"/>
                <a:gd name="connsiteY5570" fmla="*/ 3369503 h 4578213"/>
                <a:gd name="connsiteX5571" fmla="*/ 2946227 w 5456977"/>
                <a:gd name="connsiteY5571" fmla="*/ 3378501 h 4578213"/>
                <a:gd name="connsiteX5572" fmla="*/ 2938357 w 5456977"/>
                <a:gd name="connsiteY5572" fmla="*/ 3385658 h 4578213"/>
                <a:gd name="connsiteX5573" fmla="*/ 2935927 w 5456977"/>
                <a:gd name="connsiteY5573" fmla="*/ 3387620 h 4578213"/>
                <a:gd name="connsiteX5574" fmla="*/ 2932917 w 5456977"/>
                <a:gd name="connsiteY5574" fmla="*/ 3390853 h 4578213"/>
                <a:gd name="connsiteX5575" fmla="*/ 2930488 w 5456977"/>
                <a:gd name="connsiteY5575" fmla="*/ 3392816 h 4578213"/>
                <a:gd name="connsiteX5576" fmla="*/ 2926318 w 5456977"/>
                <a:gd name="connsiteY5576" fmla="*/ 3398591 h 4578213"/>
                <a:gd name="connsiteX5577" fmla="*/ 2916945 w 5456977"/>
                <a:gd name="connsiteY5577" fmla="*/ 3407366 h 4578213"/>
                <a:gd name="connsiteX5578" fmla="*/ 2910926 w 5456977"/>
                <a:gd name="connsiteY5578" fmla="*/ 3413832 h 4578213"/>
                <a:gd name="connsiteX5579" fmla="*/ 2902710 w 5456977"/>
                <a:gd name="connsiteY5579" fmla="*/ 3420064 h 4578213"/>
                <a:gd name="connsiteX5580" fmla="*/ 2897617 w 5456977"/>
                <a:gd name="connsiteY5580" fmla="*/ 3426185 h 4578213"/>
                <a:gd name="connsiteX5581" fmla="*/ 2892523 w 5456977"/>
                <a:gd name="connsiteY5581" fmla="*/ 3432306 h 4578213"/>
                <a:gd name="connsiteX5582" fmla="*/ 2890093 w 5456977"/>
                <a:gd name="connsiteY5582" fmla="*/ 3434268 h 4578213"/>
                <a:gd name="connsiteX5583" fmla="*/ 2886504 w 5456977"/>
                <a:gd name="connsiteY5583" fmla="*/ 3438773 h 4578213"/>
                <a:gd name="connsiteX5584" fmla="*/ 2880718 w 5456977"/>
                <a:gd name="connsiteY5584" fmla="*/ 3443043 h 4578213"/>
                <a:gd name="connsiteX5585" fmla="*/ 2873428 w 5456977"/>
                <a:gd name="connsiteY5585" fmla="*/ 3448929 h 4578213"/>
                <a:gd name="connsiteX5586" fmla="*/ 2867175 w 5456977"/>
                <a:gd name="connsiteY5586" fmla="*/ 3457592 h 4578213"/>
                <a:gd name="connsiteX5587" fmla="*/ 2862773 w 5456977"/>
                <a:gd name="connsiteY5587" fmla="*/ 3465563 h 4578213"/>
                <a:gd name="connsiteX5588" fmla="*/ 2859530 w 5456977"/>
                <a:gd name="connsiteY5588" fmla="*/ 3470993 h 4578213"/>
                <a:gd name="connsiteX5589" fmla="*/ 2857100 w 5456977"/>
                <a:gd name="connsiteY5589" fmla="*/ 3472956 h 4578213"/>
                <a:gd name="connsiteX5590" fmla="*/ 2849922 w 5456977"/>
                <a:gd name="connsiteY5590" fmla="*/ 3481964 h 4578213"/>
                <a:gd name="connsiteX5591" fmla="*/ 2843323 w 5456977"/>
                <a:gd name="connsiteY5591" fmla="*/ 3489700 h 4578213"/>
                <a:gd name="connsiteX5592" fmla="*/ 2837070 w 5456977"/>
                <a:gd name="connsiteY5592" fmla="*/ 3498363 h 4578213"/>
                <a:gd name="connsiteX5593" fmla="*/ 2834406 w 5456977"/>
                <a:gd name="connsiteY5593" fmla="*/ 3502522 h 4578213"/>
                <a:gd name="connsiteX5594" fmla="*/ 2830237 w 5456977"/>
                <a:gd name="connsiteY5594" fmla="*/ 3508296 h 4578213"/>
                <a:gd name="connsiteX5595" fmla="*/ 2823405 w 5456977"/>
                <a:gd name="connsiteY5595" fmla="*/ 3518230 h 4578213"/>
                <a:gd name="connsiteX5596" fmla="*/ 2815882 w 5456977"/>
                <a:gd name="connsiteY5596" fmla="*/ 3526314 h 4578213"/>
                <a:gd name="connsiteX5597" fmla="*/ 2813563 w 5456977"/>
                <a:gd name="connsiteY5597" fmla="*/ 3531397 h 4578213"/>
                <a:gd name="connsiteX5598" fmla="*/ 2809974 w 5456977"/>
                <a:gd name="connsiteY5598" fmla="*/ 3535901 h 4578213"/>
                <a:gd name="connsiteX5599" fmla="*/ 2804301 w 5456977"/>
                <a:gd name="connsiteY5599" fmla="*/ 3543293 h 4578213"/>
                <a:gd name="connsiteX5600" fmla="*/ 2801058 w 5456977"/>
                <a:gd name="connsiteY5600" fmla="*/ 3548722 h 4578213"/>
                <a:gd name="connsiteX5601" fmla="*/ 2798048 w 5456977"/>
                <a:gd name="connsiteY5601" fmla="*/ 3551955 h 4578213"/>
                <a:gd name="connsiteX5602" fmla="*/ 2792374 w 5456977"/>
                <a:gd name="connsiteY5602" fmla="*/ 3559347 h 4578213"/>
                <a:gd name="connsiteX5603" fmla="*/ 2786468 w 5456977"/>
                <a:gd name="connsiteY5603" fmla="*/ 3568935 h 4578213"/>
                <a:gd name="connsiteX5604" fmla="*/ 2780215 w 5456977"/>
                <a:gd name="connsiteY5604" fmla="*/ 3577598 h 4578213"/>
                <a:gd name="connsiteX5605" fmla="*/ 2777551 w 5456977"/>
                <a:gd name="connsiteY5605" fmla="*/ 3581756 h 4578213"/>
                <a:gd name="connsiteX5606" fmla="*/ 2776737 w 5456977"/>
                <a:gd name="connsiteY5606" fmla="*/ 3585223 h 4578213"/>
                <a:gd name="connsiteX5607" fmla="*/ 2774419 w 5456977"/>
                <a:gd name="connsiteY5607" fmla="*/ 3590306 h 4578213"/>
                <a:gd name="connsiteX5608" fmla="*/ 2773027 w 5456977"/>
                <a:gd name="connsiteY5608" fmla="*/ 3595044 h 4578213"/>
                <a:gd name="connsiteX5609" fmla="*/ 2771288 w 5456977"/>
                <a:gd name="connsiteY5609" fmla="*/ 3598857 h 4578213"/>
                <a:gd name="connsiteX5610" fmla="*/ 2769661 w 5456977"/>
                <a:gd name="connsiteY5610" fmla="*/ 3605791 h 4578213"/>
                <a:gd name="connsiteX5611" fmla="*/ 2764679 w 5456977"/>
                <a:gd name="connsiteY5611" fmla="*/ 3615033 h 4578213"/>
                <a:gd name="connsiteX5612" fmla="*/ 2760857 w 5456977"/>
                <a:gd name="connsiteY5612" fmla="*/ 3621733 h 4578213"/>
                <a:gd name="connsiteX5613" fmla="*/ 2760388 w 5456977"/>
                <a:gd name="connsiteY5613" fmla="*/ 3626126 h 4578213"/>
                <a:gd name="connsiteX5614" fmla="*/ 2758650 w 5456977"/>
                <a:gd name="connsiteY5614" fmla="*/ 3629938 h 4578213"/>
                <a:gd name="connsiteX5615" fmla="*/ 2756098 w 5456977"/>
                <a:gd name="connsiteY5615" fmla="*/ 3637218 h 4578213"/>
                <a:gd name="connsiteX5616" fmla="*/ 2754816 w 5456977"/>
                <a:gd name="connsiteY5616" fmla="*/ 3645078 h 4578213"/>
                <a:gd name="connsiteX5617" fmla="*/ 2753882 w 5456977"/>
                <a:gd name="connsiteY5617" fmla="*/ 3653862 h 4578213"/>
                <a:gd name="connsiteX5618" fmla="*/ 2750171 w 5456977"/>
                <a:gd name="connsiteY5618" fmla="*/ 3663684 h 4578213"/>
                <a:gd name="connsiteX5619" fmla="*/ 2747852 w 5456977"/>
                <a:gd name="connsiteY5619" fmla="*/ 3668768 h 4578213"/>
                <a:gd name="connsiteX5620" fmla="*/ 2746805 w 5456977"/>
                <a:gd name="connsiteY5620" fmla="*/ 3674431 h 4578213"/>
                <a:gd name="connsiteX5621" fmla="*/ 2743562 w 5456977"/>
                <a:gd name="connsiteY5621" fmla="*/ 3679860 h 4578213"/>
                <a:gd name="connsiteX5622" fmla="*/ 2741010 w 5456977"/>
                <a:gd name="connsiteY5622" fmla="*/ 3687140 h 4578213"/>
                <a:gd name="connsiteX5623" fmla="*/ 2737645 w 5456977"/>
                <a:gd name="connsiteY5623" fmla="*/ 3697886 h 4578213"/>
                <a:gd name="connsiteX5624" fmla="*/ 2735784 w 5456977"/>
                <a:gd name="connsiteY5624" fmla="*/ 3707016 h 4578213"/>
                <a:gd name="connsiteX5625" fmla="*/ 2733465 w 5456977"/>
                <a:gd name="connsiteY5625" fmla="*/ 3712101 h 4578213"/>
                <a:gd name="connsiteX5626" fmla="*/ 2732419 w 5456977"/>
                <a:gd name="connsiteY5626" fmla="*/ 3717764 h 4578213"/>
                <a:gd name="connsiteX5627" fmla="*/ 2730680 w 5456977"/>
                <a:gd name="connsiteY5627" fmla="*/ 3721577 h 4578213"/>
                <a:gd name="connsiteX5628" fmla="*/ 2729287 w 5456977"/>
                <a:gd name="connsiteY5628" fmla="*/ 3726315 h 4578213"/>
                <a:gd name="connsiteX5629" fmla="*/ 2727660 w 5456977"/>
                <a:gd name="connsiteY5629" fmla="*/ 3733249 h 4578213"/>
                <a:gd name="connsiteX5630" fmla="*/ 2727193 w 5456977"/>
                <a:gd name="connsiteY5630" fmla="*/ 3737641 h 4578213"/>
                <a:gd name="connsiteX5631" fmla="*/ 2725108 w 5456977"/>
                <a:gd name="connsiteY5631" fmla="*/ 3740529 h 4578213"/>
                <a:gd name="connsiteX5632" fmla="*/ 2723482 w 5456977"/>
                <a:gd name="connsiteY5632" fmla="*/ 3747462 h 4578213"/>
                <a:gd name="connsiteX5633" fmla="*/ 2721275 w 5456977"/>
                <a:gd name="connsiteY5633" fmla="*/ 3755668 h 4578213"/>
                <a:gd name="connsiteX5634" fmla="*/ 2719994 w 5456977"/>
                <a:gd name="connsiteY5634" fmla="*/ 3763527 h 4578213"/>
                <a:gd name="connsiteX5635" fmla="*/ 2716517 w 5456977"/>
                <a:gd name="connsiteY5635" fmla="*/ 3771153 h 4578213"/>
                <a:gd name="connsiteX5636" fmla="*/ 2712572 w 5456977"/>
                <a:gd name="connsiteY5636" fmla="*/ 3783170 h 4578213"/>
                <a:gd name="connsiteX5637" fmla="*/ 2708516 w 5456977"/>
                <a:gd name="connsiteY5637" fmla="*/ 3792067 h 4578213"/>
                <a:gd name="connsiteX5638" fmla="*/ 2706421 w 5456977"/>
                <a:gd name="connsiteY5638" fmla="*/ 3803393 h 4578213"/>
                <a:gd name="connsiteX5639" fmla="*/ 2705608 w 5456977"/>
                <a:gd name="connsiteY5639" fmla="*/ 3806860 h 4578213"/>
                <a:gd name="connsiteX5640" fmla="*/ 2703272 w 5456977"/>
                <a:gd name="connsiteY5640" fmla="*/ 3811921 h 4578213"/>
                <a:gd name="connsiteX5641" fmla="*/ 2689887 w 5456977"/>
                <a:gd name="connsiteY5641" fmla="*/ 3835692 h 4578213"/>
                <a:gd name="connsiteX5642" fmla="*/ 2682174 w 5456977"/>
                <a:gd name="connsiteY5642" fmla="*/ 3861009 h 4578213"/>
                <a:gd name="connsiteX5643" fmla="*/ 2676169 w 5456977"/>
                <a:gd name="connsiteY5643" fmla="*/ 3863753 h 4578213"/>
                <a:gd name="connsiteX5644" fmla="*/ 2670064 w 5456977"/>
                <a:gd name="connsiteY5644" fmla="*/ 3859277 h 4578213"/>
                <a:gd name="connsiteX5645" fmla="*/ 2653218 w 5456977"/>
                <a:gd name="connsiteY5645" fmla="*/ 3944234 h 4578213"/>
                <a:gd name="connsiteX5646" fmla="*/ 2621769 w 5456977"/>
                <a:gd name="connsiteY5646" fmla="*/ 4010890 h 4578213"/>
                <a:gd name="connsiteX5647" fmla="*/ 2618660 w 5456977"/>
                <a:gd name="connsiteY5647" fmla="*/ 4004440 h 4578213"/>
                <a:gd name="connsiteX5648" fmla="*/ 2621507 w 5456977"/>
                <a:gd name="connsiteY5648" fmla="*/ 3991637 h 4578213"/>
                <a:gd name="connsiteX5649" fmla="*/ 2648095 w 5456977"/>
                <a:gd name="connsiteY5649" fmla="*/ 3910176 h 4578213"/>
                <a:gd name="connsiteX5650" fmla="*/ 2677611 w 5456977"/>
                <a:gd name="connsiteY5650" fmla="*/ 3821928 h 4578213"/>
                <a:gd name="connsiteX5651" fmla="*/ 2672364 w 5456977"/>
                <a:gd name="connsiteY5651" fmla="*/ 3834087 h 4578213"/>
                <a:gd name="connsiteX5652" fmla="*/ 2664919 w 5456977"/>
                <a:gd name="connsiteY5652" fmla="*/ 3851336 h 4578213"/>
                <a:gd name="connsiteX5653" fmla="*/ 2667660 w 5456977"/>
                <a:gd name="connsiteY5653" fmla="*/ 3840021 h 4578213"/>
                <a:gd name="connsiteX5654" fmla="*/ 2672598 w 5456977"/>
                <a:gd name="connsiteY5654" fmla="*/ 3823613 h 4578213"/>
                <a:gd name="connsiteX5655" fmla="*/ 2647770 w 5456977"/>
                <a:gd name="connsiteY5655" fmla="*/ 3858791 h 4578213"/>
                <a:gd name="connsiteX5656" fmla="*/ 2625338 w 5456977"/>
                <a:gd name="connsiteY5656" fmla="*/ 3903319 h 4578213"/>
                <a:gd name="connsiteX5657" fmla="*/ 2624613 w 5456977"/>
                <a:gd name="connsiteY5657" fmla="*/ 3896311 h 4578213"/>
                <a:gd name="connsiteX5658" fmla="*/ 2623253 w 5456977"/>
                <a:gd name="connsiteY5658" fmla="*/ 3898218 h 4578213"/>
                <a:gd name="connsiteX5659" fmla="*/ 2629360 w 5456977"/>
                <a:gd name="connsiteY5659" fmla="*/ 3856759 h 4578213"/>
                <a:gd name="connsiteX5660" fmla="*/ 2642255 w 5456977"/>
                <a:gd name="connsiteY5660" fmla="*/ 3814471 h 4578213"/>
                <a:gd name="connsiteX5661" fmla="*/ 2634834 w 5456977"/>
                <a:gd name="connsiteY5661" fmla="*/ 3824217 h 4578213"/>
                <a:gd name="connsiteX5662" fmla="*/ 2630539 w 5456977"/>
                <a:gd name="connsiteY5662" fmla="*/ 3841616 h 4578213"/>
                <a:gd name="connsiteX5663" fmla="*/ 2626640 w 5456977"/>
                <a:gd name="connsiteY5663" fmla="*/ 3841959 h 4578213"/>
                <a:gd name="connsiteX5664" fmla="*/ 2632361 w 5456977"/>
                <a:gd name="connsiteY5664" fmla="*/ 3827466 h 4578213"/>
                <a:gd name="connsiteX5665" fmla="*/ 2647363 w 5456977"/>
                <a:gd name="connsiteY5665" fmla="*/ 3782777 h 4578213"/>
                <a:gd name="connsiteX5666" fmla="*/ 2658566 w 5456977"/>
                <a:gd name="connsiteY5666" fmla="*/ 3751486 h 4578213"/>
                <a:gd name="connsiteX5667" fmla="*/ 2650709 w 5456977"/>
                <a:gd name="connsiteY5667" fmla="*/ 3759383 h 4578213"/>
                <a:gd name="connsiteX5668" fmla="*/ 2658861 w 5456977"/>
                <a:gd name="connsiteY5668" fmla="*/ 3720493 h 4578213"/>
                <a:gd name="connsiteX5669" fmla="*/ 2663396 w 5456977"/>
                <a:gd name="connsiteY5669" fmla="*/ 3714568 h 4578213"/>
                <a:gd name="connsiteX5670" fmla="*/ 2668374 w 5456977"/>
                <a:gd name="connsiteY5670" fmla="*/ 3689410 h 4578213"/>
                <a:gd name="connsiteX5671" fmla="*/ 2669483 w 5456977"/>
                <a:gd name="connsiteY5671" fmla="*/ 3684033 h 4578213"/>
                <a:gd name="connsiteX5672" fmla="*/ 2630370 w 5456977"/>
                <a:gd name="connsiteY5672" fmla="*/ 3714615 h 4578213"/>
                <a:gd name="connsiteX5673" fmla="*/ 2594235 w 5456977"/>
                <a:gd name="connsiteY5673" fmla="*/ 3791799 h 4578213"/>
                <a:gd name="connsiteX5674" fmla="*/ 2580949 w 5456977"/>
                <a:gd name="connsiteY5674" fmla="*/ 3823825 h 4578213"/>
                <a:gd name="connsiteX5675" fmla="*/ 2569958 w 5456977"/>
                <a:gd name="connsiteY5675" fmla="*/ 3857980 h 4578213"/>
                <a:gd name="connsiteX5676" fmla="*/ 2562860 w 5456977"/>
                <a:gd name="connsiteY5676" fmla="*/ 3854564 h 4578213"/>
                <a:gd name="connsiteX5677" fmla="*/ 2559875 w 5456977"/>
                <a:gd name="connsiteY5677" fmla="*/ 3866445 h 4578213"/>
                <a:gd name="connsiteX5678" fmla="*/ 2556157 w 5456977"/>
                <a:gd name="connsiteY5678" fmla="*/ 3880024 h 4578213"/>
                <a:gd name="connsiteX5679" fmla="*/ 2556132 w 5456977"/>
                <a:gd name="connsiteY5679" fmla="*/ 3868912 h 4578213"/>
                <a:gd name="connsiteX5680" fmla="*/ 2556739 w 5456977"/>
                <a:gd name="connsiteY5680" fmla="*/ 3848884 h 4578213"/>
                <a:gd name="connsiteX5681" fmla="*/ 2551873 w 5456977"/>
                <a:gd name="connsiteY5681" fmla="*/ 3861398 h 4578213"/>
                <a:gd name="connsiteX5682" fmla="*/ 2547106 w 5456977"/>
                <a:gd name="connsiteY5682" fmla="*/ 3881132 h 4578213"/>
                <a:gd name="connsiteX5683" fmla="*/ 2545200 w 5456977"/>
                <a:gd name="connsiteY5683" fmla="*/ 3870652 h 4578213"/>
                <a:gd name="connsiteX5684" fmla="*/ 2544759 w 5456977"/>
                <a:gd name="connsiteY5684" fmla="*/ 3856779 h 4578213"/>
                <a:gd name="connsiteX5685" fmla="*/ 2533059 w 5456977"/>
                <a:gd name="connsiteY5685" fmla="*/ 3885127 h 4578213"/>
                <a:gd name="connsiteX5686" fmla="*/ 2521458 w 5456977"/>
                <a:gd name="connsiteY5686" fmla="*/ 3920696 h 4578213"/>
                <a:gd name="connsiteX5687" fmla="*/ 2517836 w 5456977"/>
                <a:gd name="connsiteY5687" fmla="*/ 3922881 h 4578213"/>
                <a:gd name="connsiteX5688" fmla="*/ 2513383 w 5456977"/>
                <a:gd name="connsiteY5688" fmla="*/ 3919540 h 4578213"/>
                <a:gd name="connsiteX5689" fmla="*/ 2506614 w 5456977"/>
                <a:gd name="connsiteY5689" fmla="*/ 3940190 h 4578213"/>
                <a:gd name="connsiteX5690" fmla="*/ 2499846 w 5456977"/>
                <a:gd name="connsiteY5690" fmla="*/ 3960838 h 4578213"/>
                <a:gd name="connsiteX5691" fmla="*/ 2502688 w 5456977"/>
                <a:gd name="connsiteY5691" fmla="*/ 3910806 h 4578213"/>
                <a:gd name="connsiteX5692" fmla="*/ 2520669 w 5456977"/>
                <a:gd name="connsiteY5692" fmla="*/ 3862941 h 4578213"/>
                <a:gd name="connsiteX5693" fmla="*/ 2501271 w 5456977"/>
                <a:gd name="connsiteY5693" fmla="*/ 3899196 h 4578213"/>
                <a:gd name="connsiteX5694" fmla="*/ 2483436 w 5456977"/>
                <a:gd name="connsiteY5694" fmla="*/ 3939278 h 4578213"/>
                <a:gd name="connsiteX5695" fmla="*/ 2493773 w 5456977"/>
                <a:gd name="connsiteY5695" fmla="*/ 3894222 h 4578213"/>
                <a:gd name="connsiteX5696" fmla="*/ 2509536 w 5456977"/>
                <a:gd name="connsiteY5696" fmla="*/ 3858947 h 4578213"/>
                <a:gd name="connsiteX5697" fmla="*/ 2506551 w 5456977"/>
                <a:gd name="connsiteY5697" fmla="*/ 3855931 h 4578213"/>
                <a:gd name="connsiteX5698" fmla="*/ 2504954 w 5456977"/>
                <a:gd name="connsiteY5698" fmla="*/ 3857292 h 4578213"/>
                <a:gd name="connsiteX5699" fmla="*/ 2506847 w 5456977"/>
                <a:gd name="connsiteY5699" fmla="*/ 3851057 h 4578213"/>
                <a:gd name="connsiteX5700" fmla="*/ 2513748 w 5456977"/>
                <a:gd name="connsiteY5700" fmla="*/ 3835531 h 4578213"/>
                <a:gd name="connsiteX5701" fmla="*/ 2525026 w 5456977"/>
                <a:gd name="connsiteY5701" fmla="*/ 3813126 h 4578213"/>
                <a:gd name="connsiteX5702" fmla="*/ 2521784 w 5456977"/>
                <a:gd name="connsiteY5702" fmla="*/ 3797052 h 4578213"/>
                <a:gd name="connsiteX5703" fmla="*/ 2521571 w 5456977"/>
                <a:gd name="connsiteY5703" fmla="*/ 3781409 h 4578213"/>
                <a:gd name="connsiteX5704" fmla="*/ 2535714 w 5456977"/>
                <a:gd name="connsiteY5704" fmla="*/ 3766019 h 4578213"/>
                <a:gd name="connsiteX5705" fmla="*/ 2548196 w 5456977"/>
                <a:gd name="connsiteY5705" fmla="*/ 3739583 h 4578213"/>
                <a:gd name="connsiteX5706" fmla="*/ 2536446 w 5456977"/>
                <a:gd name="connsiteY5706" fmla="*/ 3745708 h 4578213"/>
                <a:gd name="connsiteX5707" fmla="*/ 2529381 w 5456977"/>
                <a:gd name="connsiteY5707" fmla="*/ 3763311 h 4578213"/>
                <a:gd name="connsiteX5708" fmla="*/ 2528094 w 5456977"/>
                <a:gd name="connsiteY5708" fmla="*/ 3761326 h 4578213"/>
                <a:gd name="connsiteX5709" fmla="*/ 2528274 w 5456977"/>
                <a:gd name="connsiteY5709" fmla="*/ 3755948 h 4578213"/>
                <a:gd name="connsiteX5710" fmla="*/ 2506995 w 5456977"/>
                <a:gd name="connsiteY5710" fmla="*/ 3792834 h 4578213"/>
                <a:gd name="connsiteX5711" fmla="*/ 2488110 w 5456977"/>
                <a:gd name="connsiteY5711" fmla="*/ 3839071 h 4578213"/>
                <a:gd name="connsiteX5712" fmla="*/ 2483230 w 5456977"/>
                <a:gd name="connsiteY5712" fmla="*/ 3850382 h 4578213"/>
                <a:gd name="connsiteX5713" fmla="*/ 2478347 w 5456977"/>
                <a:gd name="connsiteY5713" fmla="*/ 3861692 h 4578213"/>
                <a:gd name="connsiteX5714" fmla="*/ 2474498 w 5456977"/>
                <a:gd name="connsiteY5714" fmla="*/ 3865645 h 4578213"/>
                <a:gd name="connsiteX5715" fmla="*/ 2477239 w 5456977"/>
                <a:gd name="connsiteY5715" fmla="*/ 3854328 h 4578213"/>
                <a:gd name="connsiteX5716" fmla="*/ 2495791 w 5456977"/>
                <a:gd name="connsiteY5716" fmla="*/ 3811348 h 4578213"/>
                <a:gd name="connsiteX5717" fmla="*/ 2478125 w 5456977"/>
                <a:gd name="connsiteY5717" fmla="*/ 3836142 h 4578213"/>
                <a:gd name="connsiteX5718" fmla="*/ 2461445 w 5456977"/>
                <a:gd name="connsiteY5718" fmla="*/ 3855079 h 4578213"/>
                <a:gd name="connsiteX5719" fmla="*/ 2461404 w 5456977"/>
                <a:gd name="connsiteY5719" fmla="*/ 3853930 h 4578213"/>
                <a:gd name="connsiteX5720" fmla="*/ 2464648 w 5456977"/>
                <a:gd name="connsiteY5720" fmla="*/ 3848501 h 4578213"/>
                <a:gd name="connsiteX5721" fmla="*/ 2466387 w 5456977"/>
                <a:gd name="connsiteY5721" fmla="*/ 3844688 h 4578213"/>
                <a:gd name="connsiteX5722" fmla="*/ 2467779 w 5456977"/>
                <a:gd name="connsiteY5722" fmla="*/ 3839950 h 4578213"/>
                <a:gd name="connsiteX5723" fmla="*/ 2469517 w 5456977"/>
                <a:gd name="connsiteY5723" fmla="*/ 3836137 h 4578213"/>
                <a:gd name="connsiteX5724" fmla="*/ 2471145 w 5456977"/>
                <a:gd name="connsiteY5724" fmla="*/ 3829203 h 4578213"/>
                <a:gd name="connsiteX5725" fmla="*/ 2473229 w 5456977"/>
                <a:gd name="connsiteY5725" fmla="*/ 3826315 h 4578213"/>
                <a:gd name="connsiteX5726" fmla="*/ 2478556 w 5456977"/>
                <a:gd name="connsiteY5726" fmla="*/ 3817999 h 4578213"/>
                <a:gd name="connsiteX5727" fmla="*/ 2482034 w 5456977"/>
                <a:gd name="connsiteY5727" fmla="*/ 3810373 h 4578213"/>
                <a:gd name="connsiteX5728" fmla="*/ 2484698 w 5456977"/>
                <a:gd name="connsiteY5728" fmla="*/ 3806215 h 4578213"/>
                <a:gd name="connsiteX5729" fmla="*/ 2485511 w 5456977"/>
                <a:gd name="connsiteY5729" fmla="*/ 3802748 h 4578213"/>
                <a:gd name="connsiteX5730" fmla="*/ 2490380 w 5456977"/>
                <a:gd name="connsiteY5730" fmla="*/ 3790384 h 4578213"/>
                <a:gd name="connsiteX5731" fmla="*/ 2494326 w 5456977"/>
                <a:gd name="connsiteY5731" fmla="*/ 3778366 h 4578213"/>
                <a:gd name="connsiteX5732" fmla="*/ 2492675 w 5456977"/>
                <a:gd name="connsiteY5732" fmla="*/ 3773008 h 4578213"/>
                <a:gd name="connsiteX5733" fmla="*/ 2487944 w 5456977"/>
                <a:gd name="connsiteY5733" fmla="*/ 3765989 h 4578213"/>
                <a:gd name="connsiteX5734" fmla="*/ 2496200 w 5456977"/>
                <a:gd name="connsiteY5734" fmla="*/ 3757984 h 4578213"/>
                <a:gd name="connsiteX5735" fmla="*/ 2501917 w 5456977"/>
                <a:gd name="connsiteY5735" fmla="*/ 3746007 h 4578213"/>
                <a:gd name="connsiteX5736" fmla="*/ 2506553 w 5456977"/>
                <a:gd name="connsiteY5736" fmla="*/ 3735840 h 4578213"/>
                <a:gd name="connsiteX5737" fmla="*/ 2508313 w 5456977"/>
                <a:gd name="connsiteY5737" fmla="*/ 3715149 h 4578213"/>
                <a:gd name="connsiteX5738" fmla="*/ 2516839 w 5456977"/>
                <a:gd name="connsiteY5738" fmla="*/ 3705989 h 4578213"/>
                <a:gd name="connsiteX5739" fmla="*/ 2523770 w 5456977"/>
                <a:gd name="connsiteY5739" fmla="*/ 3710428 h 4578213"/>
                <a:gd name="connsiteX5740" fmla="*/ 2523313 w 5456977"/>
                <a:gd name="connsiteY5740" fmla="*/ 3706382 h 4578213"/>
                <a:gd name="connsiteX5741" fmla="*/ 2525051 w 5456977"/>
                <a:gd name="connsiteY5741" fmla="*/ 3702569 h 4578213"/>
                <a:gd name="connsiteX5742" fmla="*/ 2525865 w 5456977"/>
                <a:gd name="connsiteY5742" fmla="*/ 3699102 h 4578213"/>
                <a:gd name="connsiteX5743" fmla="*/ 2518934 w 5456977"/>
                <a:gd name="connsiteY5743" fmla="*/ 3694662 h 4578213"/>
                <a:gd name="connsiteX5744" fmla="*/ 2518324 w 5456977"/>
                <a:gd name="connsiteY5744" fmla="*/ 3689267 h 4578213"/>
                <a:gd name="connsiteX5745" fmla="*/ 2522540 w 5456977"/>
                <a:gd name="connsiteY5745" fmla="*/ 3676094 h 4578213"/>
                <a:gd name="connsiteX5746" fmla="*/ 2523353 w 5456977"/>
                <a:gd name="connsiteY5746" fmla="*/ 3672626 h 4578213"/>
                <a:gd name="connsiteX5747" fmla="*/ 2522550 w 5456977"/>
                <a:gd name="connsiteY5747" fmla="*/ 3667654 h 4578213"/>
                <a:gd name="connsiteX5748" fmla="*/ 2522438 w 5456977"/>
                <a:gd name="connsiteY5748" fmla="*/ 3664533 h 4578213"/>
                <a:gd name="connsiteX5749" fmla="*/ 2521980 w 5456977"/>
                <a:gd name="connsiteY5749" fmla="*/ 3660486 h 4578213"/>
                <a:gd name="connsiteX5750" fmla="*/ 2521868 w 5456977"/>
                <a:gd name="connsiteY5750" fmla="*/ 3657365 h 4578213"/>
                <a:gd name="connsiteX5751" fmla="*/ 2521066 w 5456977"/>
                <a:gd name="connsiteY5751" fmla="*/ 3652393 h 4578213"/>
                <a:gd name="connsiteX5752" fmla="*/ 2520842 w 5456977"/>
                <a:gd name="connsiteY5752" fmla="*/ 3646151 h 4578213"/>
                <a:gd name="connsiteX5753" fmla="*/ 2522580 w 5456977"/>
                <a:gd name="connsiteY5753" fmla="*/ 3642338 h 4578213"/>
                <a:gd name="connsiteX5754" fmla="*/ 2523394 w 5456977"/>
                <a:gd name="connsiteY5754" fmla="*/ 3638871 h 4578213"/>
                <a:gd name="connsiteX5755" fmla="*/ 2528610 w 5456977"/>
                <a:gd name="connsiteY5755" fmla="*/ 3627433 h 4578213"/>
                <a:gd name="connsiteX5756" fmla="*/ 2530236 w 5456977"/>
                <a:gd name="connsiteY5756" fmla="*/ 3620498 h 4578213"/>
                <a:gd name="connsiteX5757" fmla="*/ 2531975 w 5456977"/>
                <a:gd name="connsiteY5757" fmla="*/ 3616686 h 4578213"/>
                <a:gd name="connsiteX5758" fmla="*/ 2533368 w 5456977"/>
                <a:gd name="connsiteY5758" fmla="*/ 3611948 h 4578213"/>
                <a:gd name="connsiteX5759" fmla="*/ 2534181 w 5456977"/>
                <a:gd name="connsiteY5759" fmla="*/ 3608481 h 4578213"/>
                <a:gd name="connsiteX5760" fmla="*/ 2535921 w 5456977"/>
                <a:gd name="connsiteY5760" fmla="*/ 3604668 h 4578213"/>
                <a:gd name="connsiteX5761" fmla="*/ 2537781 w 5456977"/>
                <a:gd name="connsiteY5761" fmla="*/ 3595538 h 4578213"/>
                <a:gd name="connsiteX5762" fmla="*/ 2539519 w 5456977"/>
                <a:gd name="connsiteY5762" fmla="*/ 3591725 h 4578213"/>
                <a:gd name="connsiteX5763" fmla="*/ 2540332 w 5456977"/>
                <a:gd name="connsiteY5763" fmla="*/ 3588258 h 4578213"/>
                <a:gd name="connsiteX5764" fmla="*/ 2543230 w 5456977"/>
                <a:gd name="connsiteY5764" fmla="*/ 3581903 h 4578213"/>
                <a:gd name="connsiteX5765" fmla="*/ 2544857 w 5456977"/>
                <a:gd name="connsiteY5765" fmla="*/ 3574970 h 4578213"/>
                <a:gd name="connsiteX5766" fmla="*/ 2546596 w 5456977"/>
                <a:gd name="connsiteY5766" fmla="*/ 3571156 h 4578213"/>
                <a:gd name="connsiteX5767" fmla="*/ 2548802 w 5456977"/>
                <a:gd name="connsiteY5767" fmla="*/ 3562951 h 4578213"/>
                <a:gd name="connsiteX5768" fmla="*/ 2550195 w 5456977"/>
                <a:gd name="connsiteY5768" fmla="*/ 3558213 h 4578213"/>
                <a:gd name="connsiteX5769" fmla="*/ 2552859 w 5456977"/>
                <a:gd name="connsiteY5769" fmla="*/ 3554055 h 4578213"/>
                <a:gd name="connsiteX5770" fmla="*/ 2553672 w 5456977"/>
                <a:gd name="connsiteY5770" fmla="*/ 3550587 h 4578213"/>
                <a:gd name="connsiteX5771" fmla="*/ 2560392 w 5456977"/>
                <a:gd name="connsiteY5771" fmla="*/ 3537533 h 4578213"/>
                <a:gd name="connsiteX5772" fmla="*/ 2564450 w 5456977"/>
                <a:gd name="connsiteY5772" fmla="*/ 3528637 h 4578213"/>
                <a:gd name="connsiteX5773" fmla="*/ 2568039 w 5456977"/>
                <a:gd name="connsiteY5773" fmla="*/ 3524133 h 4578213"/>
                <a:gd name="connsiteX5774" fmla="*/ 2572553 w 5456977"/>
                <a:gd name="connsiteY5774" fmla="*/ 3519283 h 4578213"/>
                <a:gd name="connsiteX5775" fmla="*/ 2574292 w 5456977"/>
                <a:gd name="connsiteY5775" fmla="*/ 3515470 h 4578213"/>
                <a:gd name="connsiteX5776" fmla="*/ 2579731 w 5456977"/>
                <a:gd name="connsiteY5776" fmla="*/ 3510275 h 4578213"/>
                <a:gd name="connsiteX5777" fmla="*/ 2583554 w 5456977"/>
                <a:gd name="connsiteY5777" fmla="*/ 3503575 h 4578213"/>
                <a:gd name="connsiteX5778" fmla="*/ 2586563 w 5456977"/>
                <a:gd name="connsiteY5778" fmla="*/ 3500341 h 4578213"/>
                <a:gd name="connsiteX5779" fmla="*/ 2590732 w 5456977"/>
                <a:gd name="connsiteY5779" fmla="*/ 3494566 h 4578213"/>
                <a:gd name="connsiteX5780" fmla="*/ 2594789 w 5456977"/>
                <a:gd name="connsiteY5780" fmla="*/ 3485670 h 4578213"/>
                <a:gd name="connsiteX5781" fmla="*/ 2601967 w 5456977"/>
                <a:gd name="connsiteY5781" fmla="*/ 3476662 h 4578213"/>
                <a:gd name="connsiteX5782" fmla="*/ 2608565 w 5456977"/>
                <a:gd name="connsiteY5782" fmla="*/ 3468924 h 4578213"/>
                <a:gd name="connsiteX5783" fmla="*/ 2612154 w 5456977"/>
                <a:gd name="connsiteY5783" fmla="*/ 3464419 h 4578213"/>
                <a:gd name="connsiteX5784" fmla="*/ 2615164 w 5456977"/>
                <a:gd name="connsiteY5784" fmla="*/ 3461186 h 4578213"/>
                <a:gd name="connsiteX5785" fmla="*/ 2622342 w 5456977"/>
                <a:gd name="connsiteY5785" fmla="*/ 3452178 h 4578213"/>
                <a:gd name="connsiteX5786" fmla="*/ 2625931 w 5456977"/>
                <a:gd name="connsiteY5786" fmla="*/ 3447674 h 4578213"/>
                <a:gd name="connsiteX5787" fmla="*/ 2626354 w 5456977"/>
                <a:gd name="connsiteY5787" fmla="*/ 3447014 h 4578213"/>
                <a:gd name="connsiteX5788" fmla="*/ 2630115 w 5456977"/>
                <a:gd name="connsiteY5788" fmla="*/ 3444439 h 4578213"/>
                <a:gd name="connsiteX5789" fmla="*/ 2631738 w 5456977"/>
                <a:gd name="connsiteY5789" fmla="*/ 3443018 h 4578213"/>
                <a:gd name="connsiteX5790" fmla="*/ 2635094 w 5456977"/>
                <a:gd name="connsiteY5790" fmla="*/ 3440710 h 4578213"/>
                <a:gd name="connsiteX5791" fmla="*/ 2645505 w 5456977"/>
                <a:gd name="connsiteY5791" fmla="*/ 3434711 h 4578213"/>
                <a:gd name="connsiteX5792" fmla="*/ 2653269 w 5456977"/>
                <a:gd name="connsiteY5792" fmla="*/ 3430055 h 4578213"/>
                <a:gd name="connsiteX5793" fmla="*/ 2653458 w 5456977"/>
                <a:gd name="connsiteY5793" fmla="*/ 3429920 h 4578213"/>
                <a:gd name="connsiteX5794" fmla="*/ 2658692 w 5456977"/>
                <a:gd name="connsiteY5794" fmla="*/ 3427676 h 4578213"/>
                <a:gd name="connsiteX5795" fmla="*/ 2664477 w 5456977"/>
                <a:gd name="connsiteY5795" fmla="*/ 3423406 h 4578213"/>
                <a:gd name="connsiteX5796" fmla="*/ 2661701 w 5456977"/>
                <a:gd name="connsiteY5796" fmla="*/ 3424443 h 4578213"/>
                <a:gd name="connsiteX5797" fmla="*/ 2657421 w 5456977"/>
                <a:gd name="connsiteY5797" fmla="*/ 3427096 h 4578213"/>
                <a:gd name="connsiteX5798" fmla="*/ 2653458 w 5456977"/>
                <a:gd name="connsiteY5798" fmla="*/ 3429920 h 4578213"/>
                <a:gd name="connsiteX5799" fmla="*/ 2639608 w 5456977"/>
                <a:gd name="connsiteY5799" fmla="*/ 3435860 h 4578213"/>
                <a:gd name="connsiteX5800" fmla="*/ 2637178 w 5456977"/>
                <a:gd name="connsiteY5800" fmla="*/ 3437823 h 4578213"/>
                <a:gd name="connsiteX5801" fmla="*/ 2635094 w 5456977"/>
                <a:gd name="connsiteY5801" fmla="*/ 3440710 h 4578213"/>
                <a:gd name="connsiteX5802" fmla="*/ 2629888 w 5456977"/>
                <a:gd name="connsiteY5802" fmla="*/ 3443710 h 4578213"/>
                <a:gd name="connsiteX5803" fmla="*/ 2627758 w 5456977"/>
                <a:gd name="connsiteY5803" fmla="*/ 3444821 h 4578213"/>
                <a:gd name="connsiteX5804" fmla="*/ 2628595 w 5456977"/>
                <a:gd name="connsiteY5804" fmla="*/ 3443515 h 4578213"/>
                <a:gd name="connsiteX5805" fmla="*/ 2633455 w 5456977"/>
                <a:gd name="connsiteY5805" fmla="*/ 3439591 h 4578213"/>
                <a:gd name="connsiteX5806" fmla="*/ 2639362 w 5456977"/>
                <a:gd name="connsiteY5806" fmla="*/ 3430004 h 4578213"/>
                <a:gd name="connsiteX5807" fmla="*/ 2648858 w 5456977"/>
                <a:gd name="connsiteY5807" fmla="*/ 3415912 h 4578213"/>
                <a:gd name="connsiteX5808" fmla="*/ 2652793 w 5456977"/>
                <a:gd name="connsiteY5808" fmla="*/ 3412332 h 4578213"/>
                <a:gd name="connsiteX5809" fmla="*/ 2658233 w 5456977"/>
                <a:gd name="connsiteY5809" fmla="*/ 3407137 h 4578213"/>
                <a:gd name="connsiteX5810" fmla="*/ 2664251 w 5456977"/>
                <a:gd name="connsiteY5810" fmla="*/ 3400671 h 4578213"/>
                <a:gd name="connsiteX5811" fmla="*/ 2673046 w 5456977"/>
                <a:gd name="connsiteY5811" fmla="*/ 3393168 h 4578213"/>
                <a:gd name="connsiteX5812" fmla="*/ 2676635 w 5456977"/>
                <a:gd name="connsiteY5812" fmla="*/ 3388663 h 4578213"/>
                <a:gd name="connsiteX5813" fmla="*/ 2690981 w 5456977"/>
                <a:gd name="connsiteY5813" fmla="*/ 3379085 h 4578213"/>
                <a:gd name="connsiteX5814" fmla="*/ 2694336 w 5456977"/>
                <a:gd name="connsiteY5814" fmla="*/ 3376778 h 4578213"/>
                <a:gd name="connsiteX5815" fmla="*/ 2699776 w 5456977"/>
                <a:gd name="connsiteY5815" fmla="*/ 3371582 h 4578213"/>
                <a:gd name="connsiteX5816" fmla="*/ 2710187 w 5456977"/>
                <a:gd name="connsiteY5816" fmla="*/ 3365583 h 4578213"/>
                <a:gd name="connsiteX5817" fmla="*/ 2712618 w 5456977"/>
                <a:gd name="connsiteY5817" fmla="*/ 3363621 h 4578213"/>
                <a:gd name="connsiteX5818" fmla="*/ 2714702 w 5456977"/>
                <a:gd name="connsiteY5818" fmla="*/ 3360734 h 4578213"/>
                <a:gd name="connsiteX5819" fmla="*/ 2718057 w 5456977"/>
                <a:gd name="connsiteY5819" fmla="*/ 3358425 h 4578213"/>
                <a:gd name="connsiteX5820" fmla="*/ 2722225 w 5456977"/>
                <a:gd name="connsiteY5820" fmla="*/ 3352650 h 4578213"/>
                <a:gd name="connsiteX5821" fmla="*/ 2724656 w 5456977"/>
                <a:gd name="connsiteY5821" fmla="*/ 3350688 h 4578213"/>
                <a:gd name="connsiteX5822" fmla="*/ 2735301 w 5456977"/>
                <a:gd name="connsiteY5822" fmla="*/ 3342492 h 4578213"/>
                <a:gd name="connsiteX5823" fmla="*/ 2739815 w 5456977"/>
                <a:gd name="connsiteY5823" fmla="*/ 3337643 h 4578213"/>
                <a:gd name="connsiteX5824" fmla="*/ 2744095 w 5456977"/>
                <a:gd name="connsiteY5824" fmla="*/ 3334990 h 4578213"/>
                <a:gd name="connsiteX5825" fmla="*/ 2747450 w 5456977"/>
                <a:gd name="connsiteY5825" fmla="*/ 3332682 h 4578213"/>
                <a:gd name="connsiteX5826" fmla="*/ 2750460 w 5456977"/>
                <a:gd name="connsiteY5826" fmla="*/ 3329449 h 4578213"/>
                <a:gd name="connsiteX5827" fmla="*/ 2753814 w 5456977"/>
                <a:gd name="connsiteY5827" fmla="*/ 3327141 h 4578213"/>
                <a:gd name="connsiteX5828" fmla="*/ 2756245 w 5456977"/>
                <a:gd name="connsiteY5828" fmla="*/ 3325178 h 4578213"/>
                <a:gd name="connsiteX5829" fmla="*/ 2764806 w 5456977"/>
                <a:gd name="connsiteY5829" fmla="*/ 3319871 h 4578213"/>
                <a:gd name="connsiteX5830" fmla="*/ 2767236 w 5456977"/>
                <a:gd name="connsiteY5830" fmla="*/ 3317908 h 4578213"/>
                <a:gd name="connsiteX5831" fmla="*/ 2770591 w 5456977"/>
                <a:gd name="connsiteY5831" fmla="*/ 3315601 h 4578213"/>
                <a:gd name="connsiteX5832" fmla="*/ 2775451 w 5456977"/>
                <a:gd name="connsiteY5832" fmla="*/ 3311676 h 4578213"/>
                <a:gd name="connsiteX5833" fmla="*/ 2781236 w 5456977"/>
                <a:gd name="connsiteY5833" fmla="*/ 3307405 h 4578213"/>
                <a:gd name="connsiteX5834" fmla="*/ 2784591 w 5456977"/>
                <a:gd name="connsiteY5834" fmla="*/ 3305098 h 4578213"/>
                <a:gd name="connsiteX5835" fmla="*/ 2795003 w 5456977"/>
                <a:gd name="connsiteY5835" fmla="*/ 3299099 h 4578213"/>
                <a:gd name="connsiteX5836" fmla="*/ 2802768 w 5456977"/>
                <a:gd name="connsiteY5836" fmla="*/ 3294443 h 4578213"/>
                <a:gd name="connsiteX5837" fmla="*/ 2802956 w 5456977"/>
                <a:gd name="connsiteY5837" fmla="*/ 3294308 h 4578213"/>
                <a:gd name="connsiteX5838" fmla="*/ 2808190 w 5456977"/>
                <a:gd name="connsiteY5838" fmla="*/ 3292063 h 4578213"/>
                <a:gd name="connsiteX5839" fmla="*/ 2813975 w 5456977"/>
                <a:gd name="connsiteY5839" fmla="*/ 3287793 h 4578213"/>
                <a:gd name="connsiteX5840" fmla="*/ 2811199 w 5456977"/>
                <a:gd name="connsiteY5840" fmla="*/ 3288830 h 4578213"/>
                <a:gd name="connsiteX5841" fmla="*/ 2806919 w 5456977"/>
                <a:gd name="connsiteY5841" fmla="*/ 3291483 h 4578213"/>
                <a:gd name="connsiteX5842" fmla="*/ 2802956 w 5456977"/>
                <a:gd name="connsiteY5842" fmla="*/ 3294308 h 4578213"/>
                <a:gd name="connsiteX5843" fmla="*/ 2789105 w 5456977"/>
                <a:gd name="connsiteY5843" fmla="*/ 3300248 h 4578213"/>
                <a:gd name="connsiteX5844" fmla="*/ 2786676 w 5456977"/>
                <a:gd name="connsiteY5844" fmla="*/ 3302210 h 4578213"/>
                <a:gd name="connsiteX5845" fmla="*/ 2784591 w 5456977"/>
                <a:gd name="connsiteY5845" fmla="*/ 3305098 h 4578213"/>
                <a:gd name="connsiteX5846" fmla="*/ 2779386 w 5456977"/>
                <a:gd name="connsiteY5846" fmla="*/ 3308097 h 4578213"/>
                <a:gd name="connsiteX5847" fmla="*/ 2763423 w 5456977"/>
                <a:gd name="connsiteY5847" fmla="*/ 3316170 h 4578213"/>
                <a:gd name="connsiteX5848" fmla="*/ 2756133 w 5456977"/>
                <a:gd name="connsiteY5848" fmla="*/ 3322056 h 4578213"/>
                <a:gd name="connsiteX5849" fmla="*/ 2742601 w 5456977"/>
                <a:gd name="connsiteY5849" fmla="*/ 3328167 h 4578213"/>
                <a:gd name="connsiteX5850" fmla="*/ 2736470 w 5456977"/>
                <a:gd name="connsiteY5850" fmla="*/ 3331512 h 4578213"/>
                <a:gd name="connsiteX5851" fmla="*/ 2720853 w 5456977"/>
                <a:gd name="connsiteY5851" fmla="*/ 3340510 h 4578213"/>
                <a:gd name="connsiteX5852" fmla="*/ 2712983 w 5456977"/>
                <a:gd name="connsiteY5852" fmla="*/ 3347668 h 4578213"/>
                <a:gd name="connsiteX5853" fmla="*/ 2710554 w 5456977"/>
                <a:gd name="connsiteY5853" fmla="*/ 3349630 h 4578213"/>
                <a:gd name="connsiteX5854" fmla="*/ 2707544 w 5456977"/>
                <a:gd name="connsiteY5854" fmla="*/ 3352864 h 4578213"/>
                <a:gd name="connsiteX5855" fmla="*/ 2705114 w 5456977"/>
                <a:gd name="connsiteY5855" fmla="*/ 3354826 h 4578213"/>
                <a:gd name="connsiteX5856" fmla="*/ 2700945 w 5456977"/>
                <a:gd name="connsiteY5856" fmla="*/ 3360601 h 4578213"/>
                <a:gd name="connsiteX5857" fmla="*/ 2691572 w 5456977"/>
                <a:gd name="connsiteY5857" fmla="*/ 3369376 h 4578213"/>
                <a:gd name="connsiteX5858" fmla="*/ 2685552 w 5456977"/>
                <a:gd name="connsiteY5858" fmla="*/ 3375842 h 4578213"/>
                <a:gd name="connsiteX5859" fmla="*/ 2677337 w 5456977"/>
                <a:gd name="connsiteY5859" fmla="*/ 3382075 h 4578213"/>
                <a:gd name="connsiteX5860" fmla="*/ 2672243 w 5456977"/>
                <a:gd name="connsiteY5860" fmla="*/ 3388195 h 4578213"/>
                <a:gd name="connsiteX5861" fmla="*/ 2667149 w 5456977"/>
                <a:gd name="connsiteY5861" fmla="*/ 3394316 h 4578213"/>
                <a:gd name="connsiteX5862" fmla="*/ 2664720 w 5456977"/>
                <a:gd name="connsiteY5862" fmla="*/ 3396279 h 4578213"/>
                <a:gd name="connsiteX5863" fmla="*/ 2661130 w 5456977"/>
                <a:gd name="connsiteY5863" fmla="*/ 3400783 h 4578213"/>
                <a:gd name="connsiteX5864" fmla="*/ 2655344 w 5456977"/>
                <a:gd name="connsiteY5864" fmla="*/ 3405053 h 4578213"/>
                <a:gd name="connsiteX5865" fmla="*/ 2648055 w 5456977"/>
                <a:gd name="connsiteY5865" fmla="*/ 3410940 h 4578213"/>
                <a:gd name="connsiteX5866" fmla="*/ 2641802 w 5456977"/>
                <a:gd name="connsiteY5866" fmla="*/ 3419602 h 4578213"/>
                <a:gd name="connsiteX5867" fmla="*/ 2637399 w 5456977"/>
                <a:gd name="connsiteY5867" fmla="*/ 3427573 h 4578213"/>
                <a:gd name="connsiteX5868" fmla="*/ 2634156 w 5456977"/>
                <a:gd name="connsiteY5868" fmla="*/ 3433003 h 4578213"/>
                <a:gd name="connsiteX5869" fmla="*/ 2631726 w 5456977"/>
                <a:gd name="connsiteY5869" fmla="*/ 3434966 h 4578213"/>
                <a:gd name="connsiteX5870" fmla="*/ 2624548 w 5456977"/>
                <a:gd name="connsiteY5870" fmla="*/ 3443974 h 4578213"/>
                <a:gd name="connsiteX5871" fmla="*/ 2620632 w 5456977"/>
                <a:gd name="connsiteY5871" fmla="*/ 3448491 h 4578213"/>
                <a:gd name="connsiteX5872" fmla="*/ 2619777 w 5456977"/>
                <a:gd name="connsiteY5872" fmla="*/ 3448912 h 4578213"/>
                <a:gd name="connsiteX5873" fmla="*/ 2613925 w 5456977"/>
                <a:gd name="connsiteY5873" fmla="*/ 3451782 h 4578213"/>
                <a:gd name="connsiteX5874" fmla="*/ 2606635 w 5456977"/>
                <a:gd name="connsiteY5874" fmla="*/ 3457669 h 4578213"/>
                <a:gd name="connsiteX5875" fmla="*/ 2593103 w 5456977"/>
                <a:gd name="connsiteY5875" fmla="*/ 3463780 h 4578213"/>
                <a:gd name="connsiteX5876" fmla="*/ 2586972 w 5456977"/>
                <a:gd name="connsiteY5876" fmla="*/ 3467125 h 4578213"/>
                <a:gd name="connsiteX5877" fmla="*/ 2571355 w 5456977"/>
                <a:gd name="connsiteY5877" fmla="*/ 3476123 h 4578213"/>
                <a:gd name="connsiteX5878" fmla="*/ 2563485 w 5456977"/>
                <a:gd name="connsiteY5878" fmla="*/ 3483281 h 4578213"/>
                <a:gd name="connsiteX5879" fmla="*/ 2561055 w 5456977"/>
                <a:gd name="connsiteY5879" fmla="*/ 3485244 h 4578213"/>
                <a:gd name="connsiteX5880" fmla="*/ 2558046 w 5456977"/>
                <a:gd name="connsiteY5880" fmla="*/ 3488477 h 4578213"/>
                <a:gd name="connsiteX5881" fmla="*/ 2555616 w 5456977"/>
                <a:gd name="connsiteY5881" fmla="*/ 3490439 h 4578213"/>
                <a:gd name="connsiteX5882" fmla="*/ 2551447 w 5456977"/>
                <a:gd name="connsiteY5882" fmla="*/ 3496213 h 4578213"/>
                <a:gd name="connsiteX5883" fmla="*/ 2542073 w 5456977"/>
                <a:gd name="connsiteY5883" fmla="*/ 3504988 h 4578213"/>
                <a:gd name="connsiteX5884" fmla="*/ 2536054 w 5456977"/>
                <a:gd name="connsiteY5884" fmla="*/ 3511454 h 4578213"/>
                <a:gd name="connsiteX5885" fmla="*/ 2527838 w 5456977"/>
                <a:gd name="connsiteY5885" fmla="*/ 3517687 h 4578213"/>
                <a:gd name="connsiteX5886" fmla="*/ 2522745 w 5456977"/>
                <a:gd name="connsiteY5886" fmla="*/ 3523807 h 4578213"/>
                <a:gd name="connsiteX5887" fmla="*/ 2517651 w 5456977"/>
                <a:gd name="connsiteY5887" fmla="*/ 3529929 h 4578213"/>
                <a:gd name="connsiteX5888" fmla="*/ 2515221 w 5456977"/>
                <a:gd name="connsiteY5888" fmla="*/ 3531891 h 4578213"/>
                <a:gd name="connsiteX5889" fmla="*/ 2511632 w 5456977"/>
                <a:gd name="connsiteY5889" fmla="*/ 3536395 h 4578213"/>
                <a:gd name="connsiteX5890" fmla="*/ 2505846 w 5456977"/>
                <a:gd name="connsiteY5890" fmla="*/ 3540665 h 4578213"/>
                <a:gd name="connsiteX5891" fmla="*/ 2498557 w 5456977"/>
                <a:gd name="connsiteY5891" fmla="*/ 3546552 h 4578213"/>
                <a:gd name="connsiteX5892" fmla="*/ 2492304 w 5456977"/>
                <a:gd name="connsiteY5892" fmla="*/ 3555215 h 4578213"/>
                <a:gd name="connsiteX5893" fmla="*/ 2487902 w 5456977"/>
                <a:gd name="connsiteY5893" fmla="*/ 3563186 h 4578213"/>
                <a:gd name="connsiteX5894" fmla="*/ 2484658 w 5456977"/>
                <a:gd name="connsiteY5894" fmla="*/ 3568615 h 4578213"/>
                <a:gd name="connsiteX5895" fmla="*/ 2482228 w 5456977"/>
                <a:gd name="connsiteY5895" fmla="*/ 3570578 h 4578213"/>
                <a:gd name="connsiteX5896" fmla="*/ 2475050 w 5456977"/>
                <a:gd name="connsiteY5896" fmla="*/ 3579586 h 4578213"/>
                <a:gd name="connsiteX5897" fmla="*/ 2468452 w 5456977"/>
                <a:gd name="connsiteY5897" fmla="*/ 3587323 h 4578213"/>
                <a:gd name="connsiteX5898" fmla="*/ 2462199 w 5456977"/>
                <a:gd name="connsiteY5898" fmla="*/ 3595986 h 4578213"/>
                <a:gd name="connsiteX5899" fmla="*/ 2459535 w 5456977"/>
                <a:gd name="connsiteY5899" fmla="*/ 3600144 h 4578213"/>
                <a:gd name="connsiteX5900" fmla="*/ 2455366 w 5456977"/>
                <a:gd name="connsiteY5900" fmla="*/ 3605919 h 4578213"/>
                <a:gd name="connsiteX5901" fmla="*/ 2448533 w 5456977"/>
                <a:gd name="connsiteY5901" fmla="*/ 3615852 h 4578213"/>
                <a:gd name="connsiteX5902" fmla="*/ 2441010 w 5456977"/>
                <a:gd name="connsiteY5902" fmla="*/ 3623935 h 4578213"/>
                <a:gd name="connsiteX5903" fmla="*/ 2438692 w 5456977"/>
                <a:gd name="connsiteY5903" fmla="*/ 3629019 h 4578213"/>
                <a:gd name="connsiteX5904" fmla="*/ 2435103 w 5456977"/>
                <a:gd name="connsiteY5904" fmla="*/ 3633524 h 4578213"/>
                <a:gd name="connsiteX5905" fmla="*/ 2429429 w 5456977"/>
                <a:gd name="connsiteY5905" fmla="*/ 3640915 h 4578213"/>
                <a:gd name="connsiteX5906" fmla="*/ 2426186 w 5456977"/>
                <a:gd name="connsiteY5906" fmla="*/ 3646345 h 4578213"/>
                <a:gd name="connsiteX5907" fmla="*/ 2423177 w 5456977"/>
                <a:gd name="connsiteY5907" fmla="*/ 3649578 h 4578213"/>
                <a:gd name="connsiteX5908" fmla="*/ 2417503 w 5456977"/>
                <a:gd name="connsiteY5908" fmla="*/ 3656969 h 4578213"/>
                <a:gd name="connsiteX5909" fmla="*/ 2411596 w 5456977"/>
                <a:gd name="connsiteY5909" fmla="*/ 3666557 h 4578213"/>
                <a:gd name="connsiteX5910" fmla="*/ 2405343 w 5456977"/>
                <a:gd name="connsiteY5910" fmla="*/ 3675220 h 4578213"/>
                <a:gd name="connsiteX5911" fmla="*/ 2402679 w 5456977"/>
                <a:gd name="connsiteY5911" fmla="*/ 3679378 h 4578213"/>
                <a:gd name="connsiteX5912" fmla="*/ 2401866 w 5456977"/>
                <a:gd name="connsiteY5912" fmla="*/ 3682845 h 4578213"/>
                <a:gd name="connsiteX5913" fmla="*/ 2399548 w 5456977"/>
                <a:gd name="connsiteY5913" fmla="*/ 3687929 h 4578213"/>
                <a:gd name="connsiteX5914" fmla="*/ 2398155 w 5456977"/>
                <a:gd name="connsiteY5914" fmla="*/ 3692667 h 4578213"/>
                <a:gd name="connsiteX5915" fmla="*/ 2396416 w 5456977"/>
                <a:gd name="connsiteY5915" fmla="*/ 3696479 h 4578213"/>
                <a:gd name="connsiteX5916" fmla="*/ 2394790 w 5456977"/>
                <a:gd name="connsiteY5916" fmla="*/ 3703414 h 4578213"/>
                <a:gd name="connsiteX5917" fmla="*/ 2389807 w 5456977"/>
                <a:gd name="connsiteY5917" fmla="*/ 3712656 h 4578213"/>
                <a:gd name="connsiteX5918" fmla="*/ 2385985 w 5456977"/>
                <a:gd name="connsiteY5918" fmla="*/ 3719356 h 4578213"/>
                <a:gd name="connsiteX5919" fmla="*/ 2385517 w 5456977"/>
                <a:gd name="connsiteY5919" fmla="*/ 3723749 h 4578213"/>
                <a:gd name="connsiteX5920" fmla="*/ 2383778 w 5456977"/>
                <a:gd name="connsiteY5920" fmla="*/ 3727561 h 4578213"/>
                <a:gd name="connsiteX5921" fmla="*/ 2381226 w 5456977"/>
                <a:gd name="connsiteY5921" fmla="*/ 3734841 h 4578213"/>
                <a:gd name="connsiteX5922" fmla="*/ 2379945 w 5456977"/>
                <a:gd name="connsiteY5922" fmla="*/ 3742700 h 4578213"/>
                <a:gd name="connsiteX5923" fmla="*/ 2379010 w 5456977"/>
                <a:gd name="connsiteY5923" fmla="*/ 3751485 h 4578213"/>
                <a:gd name="connsiteX5924" fmla="*/ 2375299 w 5456977"/>
                <a:gd name="connsiteY5924" fmla="*/ 3761307 h 4578213"/>
                <a:gd name="connsiteX5925" fmla="*/ 2372981 w 5456977"/>
                <a:gd name="connsiteY5925" fmla="*/ 3766390 h 4578213"/>
                <a:gd name="connsiteX5926" fmla="*/ 2371933 w 5456977"/>
                <a:gd name="connsiteY5926" fmla="*/ 3772053 h 4578213"/>
                <a:gd name="connsiteX5927" fmla="*/ 2368690 w 5456977"/>
                <a:gd name="connsiteY5927" fmla="*/ 3777483 h 4578213"/>
                <a:gd name="connsiteX5928" fmla="*/ 2366138 w 5456977"/>
                <a:gd name="connsiteY5928" fmla="*/ 3784762 h 4578213"/>
                <a:gd name="connsiteX5929" fmla="*/ 2362773 w 5456977"/>
                <a:gd name="connsiteY5929" fmla="*/ 3795509 h 4578213"/>
                <a:gd name="connsiteX5930" fmla="*/ 2360912 w 5456977"/>
                <a:gd name="connsiteY5930" fmla="*/ 3804640 h 4578213"/>
                <a:gd name="connsiteX5931" fmla="*/ 2358594 w 5456977"/>
                <a:gd name="connsiteY5931" fmla="*/ 3809723 h 4578213"/>
                <a:gd name="connsiteX5932" fmla="*/ 2357547 w 5456977"/>
                <a:gd name="connsiteY5932" fmla="*/ 3815387 h 4578213"/>
                <a:gd name="connsiteX5933" fmla="*/ 2355808 w 5456977"/>
                <a:gd name="connsiteY5933" fmla="*/ 3819199 h 4578213"/>
                <a:gd name="connsiteX5934" fmla="*/ 2354415 w 5456977"/>
                <a:gd name="connsiteY5934" fmla="*/ 3823937 h 4578213"/>
                <a:gd name="connsiteX5935" fmla="*/ 2352789 w 5456977"/>
                <a:gd name="connsiteY5935" fmla="*/ 3830871 h 4578213"/>
                <a:gd name="connsiteX5936" fmla="*/ 2352321 w 5456977"/>
                <a:gd name="connsiteY5936" fmla="*/ 3835264 h 4578213"/>
                <a:gd name="connsiteX5937" fmla="*/ 2350236 w 5456977"/>
                <a:gd name="connsiteY5937" fmla="*/ 3838151 h 4578213"/>
                <a:gd name="connsiteX5938" fmla="*/ 2348610 w 5456977"/>
                <a:gd name="connsiteY5938" fmla="*/ 3845086 h 4578213"/>
                <a:gd name="connsiteX5939" fmla="*/ 2346403 w 5456977"/>
                <a:gd name="connsiteY5939" fmla="*/ 3853291 h 4578213"/>
                <a:gd name="connsiteX5940" fmla="*/ 2345122 w 5456977"/>
                <a:gd name="connsiteY5940" fmla="*/ 3861149 h 4578213"/>
                <a:gd name="connsiteX5941" fmla="*/ 2341645 w 5456977"/>
                <a:gd name="connsiteY5941" fmla="*/ 3868775 h 4578213"/>
                <a:gd name="connsiteX5942" fmla="*/ 2337700 w 5456977"/>
                <a:gd name="connsiteY5942" fmla="*/ 3880793 h 4578213"/>
                <a:gd name="connsiteX5943" fmla="*/ 2333644 w 5456977"/>
                <a:gd name="connsiteY5943" fmla="*/ 3889690 h 4578213"/>
                <a:gd name="connsiteX5944" fmla="*/ 2331549 w 5456977"/>
                <a:gd name="connsiteY5944" fmla="*/ 3901016 h 4578213"/>
                <a:gd name="connsiteX5945" fmla="*/ 2330736 w 5456977"/>
                <a:gd name="connsiteY5945" fmla="*/ 3904483 h 4578213"/>
                <a:gd name="connsiteX5946" fmla="*/ 2328356 w 5456977"/>
                <a:gd name="connsiteY5946" fmla="*/ 3909673 h 4578213"/>
                <a:gd name="connsiteX5947" fmla="*/ 2328618 w 5456977"/>
                <a:gd name="connsiteY5947" fmla="*/ 3909564 h 4578213"/>
                <a:gd name="connsiteX5948" fmla="*/ 2321196 w 5456977"/>
                <a:gd name="connsiteY5948" fmla="*/ 3923133 h 4578213"/>
                <a:gd name="connsiteX5949" fmla="*/ 2296706 w 5456977"/>
                <a:gd name="connsiteY5949" fmla="*/ 3960463 h 4578213"/>
                <a:gd name="connsiteX5950" fmla="*/ 2294492 w 5456977"/>
                <a:gd name="connsiteY5950" fmla="*/ 3966049 h 4578213"/>
                <a:gd name="connsiteX5951" fmla="*/ 2315670 w 5456977"/>
                <a:gd name="connsiteY5951" fmla="*/ 3945920 h 4578213"/>
                <a:gd name="connsiteX5952" fmla="*/ 2320599 w 5456977"/>
                <a:gd name="connsiteY5952" fmla="*/ 3936895 h 4578213"/>
                <a:gd name="connsiteX5953" fmla="*/ 2319698 w 5456977"/>
                <a:gd name="connsiteY5953" fmla="*/ 3940738 h 4578213"/>
                <a:gd name="connsiteX5954" fmla="*/ 2300994 w 5456977"/>
                <a:gd name="connsiteY5954" fmla="*/ 3967542 h 4578213"/>
                <a:gd name="connsiteX5955" fmla="*/ 2286489 w 5456977"/>
                <a:gd name="connsiteY5955" fmla="*/ 3986249 h 4578213"/>
                <a:gd name="connsiteX5956" fmla="*/ 2275936 w 5456977"/>
                <a:gd name="connsiteY5956" fmla="*/ 4012882 h 4578213"/>
                <a:gd name="connsiteX5957" fmla="*/ 2273658 w 5456977"/>
                <a:gd name="connsiteY5957" fmla="*/ 4011956 h 4578213"/>
                <a:gd name="connsiteX5958" fmla="*/ 2270031 w 5456977"/>
                <a:gd name="connsiteY5958" fmla="*/ 4007471 h 4578213"/>
                <a:gd name="connsiteX5959" fmla="*/ 2257338 w 5456977"/>
                <a:gd name="connsiteY5959" fmla="*/ 4023841 h 4578213"/>
                <a:gd name="connsiteX5960" fmla="*/ 2256413 w 5456977"/>
                <a:gd name="connsiteY5960" fmla="*/ 4029691 h 4578213"/>
                <a:gd name="connsiteX5961" fmla="*/ 2258030 w 5456977"/>
                <a:gd name="connsiteY5961" fmla="*/ 4037016 h 4578213"/>
                <a:gd name="connsiteX5962" fmla="*/ 2246519 w 5456977"/>
                <a:gd name="connsiteY5962" fmla="*/ 4042894 h 4578213"/>
                <a:gd name="connsiteX5963" fmla="*/ 2245769 w 5456977"/>
                <a:gd name="connsiteY5963" fmla="*/ 4044296 h 4578213"/>
                <a:gd name="connsiteX5964" fmla="*/ 2236224 w 5456977"/>
                <a:gd name="connsiteY5964" fmla="*/ 4055239 h 4578213"/>
                <a:gd name="connsiteX5965" fmla="*/ 2228218 w 5456977"/>
                <a:gd name="connsiteY5965" fmla="*/ 4077512 h 4578213"/>
                <a:gd name="connsiteX5966" fmla="*/ 2230365 w 5456977"/>
                <a:gd name="connsiteY5966" fmla="*/ 4068813 h 4578213"/>
                <a:gd name="connsiteX5967" fmla="*/ 2232203 w 5456977"/>
                <a:gd name="connsiteY5967" fmla="*/ 4050100 h 4578213"/>
                <a:gd name="connsiteX5968" fmla="*/ 2221218 w 5456977"/>
                <a:gd name="connsiteY5968" fmla="*/ 4055577 h 4578213"/>
                <a:gd name="connsiteX5969" fmla="*/ 2226640 w 5456977"/>
                <a:gd name="connsiteY5969" fmla="*/ 4041560 h 4578213"/>
                <a:gd name="connsiteX5970" fmla="*/ 2234477 w 5456977"/>
                <a:gd name="connsiteY5970" fmla="*/ 4026549 h 4578213"/>
                <a:gd name="connsiteX5971" fmla="*/ 2236568 w 5456977"/>
                <a:gd name="connsiteY5971" fmla="*/ 4031153 h 4578213"/>
                <a:gd name="connsiteX5972" fmla="*/ 2239005 w 5456977"/>
                <a:gd name="connsiteY5972" fmla="*/ 4029483 h 4578213"/>
                <a:gd name="connsiteX5973" fmla="*/ 2240843 w 5456977"/>
                <a:gd name="connsiteY5973" fmla="*/ 4024677 h 4578213"/>
                <a:gd name="connsiteX5974" fmla="*/ 2241110 w 5456977"/>
                <a:gd name="connsiteY5974" fmla="*/ 4028044 h 4578213"/>
                <a:gd name="connsiteX5975" fmla="*/ 2244300 w 5456977"/>
                <a:gd name="connsiteY5975" fmla="*/ 4025859 h 4578213"/>
                <a:gd name="connsiteX5976" fmla="*/ 2248776 w 5456977"/>
                <a:gd name="connsiteY5976" fmla="*/ 4017281 h 4578213"/>
                <a:gd name="connsiteX5977" fmla="*/ 2248737 w 5456977"/>
                <a:gd name="connsiteY5977" fmla="*/ 4013616 h 4578213"/>
                <a:gd name="connsiteX5978" fmla="*/ 2248668 w 5456977"/>
                <a:gd name="connsiteY5978" fmla="*/ 4012951 h 4578213"/>
                <a:gd name="connsiteX5979" fmla="*/ 2248808 w 5456977"/>
                <a:gd name="connsiteY5979" fmla="*/ 4013482 h 4578213"/>
                <a:gd name="connsiteX5980" fmla="*/ 2255883 w 5456977"/>
                <a:gd name="connsiteY5980" fmla="*/ 4011823 h 4578213"/>
                <a:gd name="connsiteX5981" fmla="*/ 2272204 w 5456977"/>
                <a:gd name="connsiteY5981" fmla="*/ 3994148 h 4578213"/>
                <a:gd name="connsiteX5982" fmla="*/ 2264627 w 5456977"/>
                <a:gd name="connsiteY5982" fmla="*/ 3986760 h 4578213"/>
                <a:gd name="connsiteX5983" fmla="*/ 2248996 w 5456977"/>
                <a:gd name="connsiteY5983" fmla="*/ 3990267 h 4578213"/>
                <a:gd name="connsiteX5984" fmla="*/ 2263950 w 5456977"/>
                <a:gd name="connsiteY5984" fmla="*/ 3962221 h 4578213"/>
                <a:gd name="connsiteX5985" fmla="*/ 2270234 w 5456977"/>
                <a:gd name="connsiteY5985" fmla="*/ 3940351 h 4578213"/>
                <a:gd name="connsiteX5986" fmla="*/ 2269775 w 5456977"/>
                <a:gd name="connsiteY5986" fmla="*/ 3939322 h 4578213"/>
                <a:gd name="connsiteX5987" fmla="*/ 2261735 w 5456977"/>
                <a:gd name="connsiteY5987" fmla="*/ 3951359 h 4578213"/>
                <a:gd name="connsiteX5988" fmla="*/ 2256010 w 5456977"/>
                <a:gd name="connsiteY5988" fmla="*/ 3956530 h 4578213"/>
                <a:gd name="connsiteX5989" fmla="*/ 2242534 w 5456977"/>
                <a:gd name="connsiteY5989" fmla="*/ 4000901 h 4578213"/>
                <a:gd name="connsiteX5990" fmla="*/ 2239960 w 5456977"/>
                <a:gd name="connsiteY5990" fmla="*/ 3996929 h 4578213"/>
                <a:gd name="connsiteX5991" fmla="*/ 2237388 w 5456977"/>
                <a:gd name="connsiteY5991" fmla="*/ 3992959 h 4578213"/>
                <a:gd name="connsiteX5992" fmla="*/ 2230148 w 5456977"/>
                <a:gd name="connsiteY5992" fmla="*/ 4015942 h 4578213"/>
                <a:gd name="connsiteX5993" fmla="*/ 2225541 w 5456977"/>
                <a:gd name="connsiteY5993" fmla="*/ 4010480 h 4578213"/>
                <a:gd name="connsiteX5994" fmla="*/ 2235419 w 5456977"/>
                <a:gd name="connsiteY5994" fmla="*/ 3979055 h 4578213"/>
                <a:gd name="connsiteX5995" fmla="*/ 2238236 w 5456977"/>
                <a:gd name="connsiteY5995" fmla="*/ 3972502 h 4578213"/>
                <a:gd name="connsiteX5996" fmla="*/ 2219357 w 5456977"/>
                <a:gd name="connsiteY5996" fmla="*/ 3989043 h 4578213"/>
                <a:gd name="connsiteX5997" fmla="*/ 2222133 w 5456977"/>
                <a:gd name="connsiteY5997" fmla="*/ 3983271 h 4578213"/>
                <a:gd name="connsiteX5998" fmla="*/ 2228659 w 5456977"/>
                <a:gd name="connsiteY5998" fmla="*/ 3978473 h 4578213"/>
                <a:gd name="connsiteX5999" fmla="*/ 2204479 w 5456977"/>
                <a:gd name="connsiteY5999" fmla="*/ 3967843 h 4578213"/>
                <a:gd name="connsiteX6000" fmla="*/ 2188807 w 5456977"/>
                <a:gd name="connsiteY6000" fmla="*/ 3963218 h 4578213"/>
                <a:gd name="connsiteX6001" fmla="*/ 2184554 w 5456977"/>
                <a:gd name="connsiteY6001" fmla="*/ 3953134 h 4578213"/>
                <a:gd name="connsiteX6002" fmla="*/ 2148154 w 5456977"/>
                <a:gd name="connsiteY6002" fmla="*/ 4030890 h 4578213"/>
                <a:gd name="connsiteX6003" fmla="*/ 2134866 w 5456977"/>
                <a:gd name="connsiteY6003" fmla="*/ 4062914 h 4578213"/>
                <a:gd name="connsiteX6004" fmla="*/ 2123875 w 5456977"/>
                <a:gd name="connsiteY6004" fmla="*/ 4097069 h 4578213"/>
                <a:gd name="connsiteX6005" fmla="*/ 2116778 w 5456977"/>
                <a:gd name="connsiteY6005" fmla="*/ 4093653 h 4578213"/>
                <a:gd name="connsiteX6006" fmla="*/ 2113792 w 5456977"/>
                <a:gd name="connsiteY6006" fmla="*/ 4105534 h 4578213"/>
                <a:gd name="connsiteX6007" fmla="*/ 2110074 w 5456977"/>
                <a:gd name="connsiteY6007" fmla="*/ 4119113 h 4578213"/>
                <a:gd name="connsiteX6008" fmla="*/ 2110050 w 5456977"/>
                <a:gd name="connsiteY6008" fmla="*/ 4108002 h 4578213"/>
                <a:gd name="connsiteX6009" fmla="*/ 2110657 w 5456977"/>
                <a:gd name="connsiteY6009" fmla="*/ 4087974 h 4578213"/>
                <a:gd name="connsiteX6010" fmla="*/ 2105791 w 5456977"/>
                <a:gd name="connsiteY6010" fmla="*/ 4100488 h 4578213"/>
                <a:gd name="connsiteX6011" fmla="*/ 2101025 w 5456977"/>
                <a:gd name="connsiteY6011" fmla="*/ 4120220 h 4578213"/>
                <a:gd name="connsiteX6012" fmla="*/ 2099119 w 5456977"/>
                <a:gd name="connsiteY6012" fmla="*/ 4109740 h 4578213"/>
                <a:gd name="connsiteX6013" fmla="*/ 2098678 w 5456977"/>
                <a:gd name="connsiteY6013" fmla="*/ 4095868 h 4578213"/>
                <a:gd name="connsiteX6014" fmla="*/ 2086977 w 5456977"/>
                <a:gd name="connsiteY6014" fmla="*/ 4124217 h 4578213"/>
                <a:gd name="connsiteX6015" fmla="*/ 2075375 w 5456977"/>
                <a:gd name="connsiteY6015" fmla="*/ 4159785 h 4578213"/>
                <a:gd name="connsiteX6016" fmla="*/ 2071754 w 5456977"/>
                <a:gd name="connsiteY6016" fmla="*/ 4161970 h 4578213"/>
                <a:gd name="connsiteX6017" fmla="*/ 2067303 w 5456977"/>
                <a:gd name="connsiteY6017" fmla="*/ 4158631 h 4578213"/>
                <a:gd name="connsiteX6018" fmla="*/ 2060533 w 5456977"/>
                <a:gd name="connsiteY6018" fmla="*/ 4179279 h 4578213"/>
                <a:gd name="connsiteX6019" fmla="*/ 2053764 w 5456977"/>
                <a:gd name="connsiteY6019" fmla="*/ 4199926 h 4578213"/>
                <a:gd name="connsiteX6020" fmla="*/ 2056605 w 5456977"/>
                <a:gd name="connsiteY6020" fmla="*/ 4149895 h 4578213"/>
                <a:gd name="connsiteX6021" fmla="*/ 2074587 w 5456977"/>
                <a:gd name="connsiteY6021" fmla="*/ 4102029 h 4578213"/>
                <a:gd name="connsiteX6022" fmla="*/ 2055188 w 5456977"/>
                <a:gd name="connsiteY6022" fmla="*/ 4138285 h 4578213"/>
                <a:gd name="connsiteX6023" fmla="*/ 2037353 w 5456977"/>
                <a:gd name="connsiteY6023" fmla="*/ 4178365 h 4578213"/>
                <a:gd name="connsiteX6024" fmla="*/ 2047693 w 5456977"/>
                <a:gd name="connsiteY6024" fmla="*/ 4133310 h 4578213"/>
                <a:gd name="connsiteX6025" fmla="*/ 2063453 w 5456977"/>
                <a:gd name="connsiteY6025" fmla="*/ 4098036 h 4578213"/>
                <a:gd name="connsiteX6026" fmla="*/ 2060468 w 5456977"/>
                <a:gd name="connsiteY6026" fmla="*/ 4095020 h 4578213"/>
                <a:gd name="connsiteX6027" fmla="*/ 2058872 w 5456977"/>
                <a:gd name="connsiteY6027" fmla="*/ 4096381 h 4578213"/>
                <a:gd name="connsiteX6028" fmla="*/ 2060765 w 5456977"/>
                <a:gd name="connsiteY6028" fmla="*/ 4090146 h 4578213"/>
                <a:gd name="connsiteX6029" fmla="*/ 2067666 w 5456977"/>
                <a:gd name="connsiteY6029" fmla="*/ 4074620 h 4578213"/>
                <a:gd name="connsiteX6030" fmla="*/ 2078943 w 5456977"/>
                <a:gd name="connsiteY6030" fmla="*/ 4052214 h 4578213"/>
                <a:gd name="connsiteX6031" fmla="*/ 2075702 w 5456977"/>
                <a:gd name="connsiteY6031" fmla="*/ 4036140 h 4578213"/>
                <a:gd name="connsiteX6032" fmla="*/ 2075488 w 5456977"/>
                <a:gd name="connsiteY6032" fmla="*/ 4020499 h 4578213"/>
                <a:gd name="connsiteX6033" fmla="*/ 2089632 w 5456977"/>
                <a:gd name="connsiteY6033" fmla="*/ 4005107 h 4578213"/>
                <a:gd name="connsiteX6034" fmla="*/ 2102114 w 5456977"/>
                <a:gd name="connsiteY6034" fmla="*/ 3978672 h 4578213"/>
                <a:gd name="connsiteX6035" fmla="*/ 2090362 w 5456977"/>
                <a:gd name="connsiteY6035" fmla="*/ 3984797 h 4578213"/>
                <a:gd name="connsiteX6036" fmla="*/ 2083300 w 5456977"/>
                <a:gd name="connsiteY6036" fmla="*/ 4002400 h 4578213"/>
                <a:gd name="connsiteX6037" fmla="*/ 2082014 w 5456977"/>
                <a:gd name="connsiteY6037" fmla="*/ 4000416 h 4578213"/>
                <a:gd name="connsiteX6038" fmla="*/ 2082193 w 5456977"/>
                <a:gd name="connsiteY6038" fmla="*/ 3995037 h 4578213"/>
                <a:gd name="connsiteX6039" fmla="*/ 2060913 w 5456977"/>
                <a:gd name="connsiteY6039" fmla="*/ 4031923 h 4578213"/>
                <a:gd name="connsiteX6040" fmla="*/ 2042029 w 5456977"/>
                <a:gd name="connsiteY6040" fmla="*/ 4078160 h 4578213"/>
                <a:gd name="connsiteX6041" fmla="*/ 2037148 w 5456977"/>
                <a:gd name="connsiteY6041" fmla="*/ 4089471 h 4578213"/>
                <a:gd name="connsiteX6042" fmla="*/ 2032265 w 5456977"/>
                <a:gd name="connsiteY6042" fmla="*/ 4100781 h 4578213"/>
                <a:gd name="connsiteX6043" fmla="*/ 2028416 w 5456977"/>
                <a:gd name="connsiteY6043" fmla="*/ 4104734 h 4578213"/>
                <a:gd name="connsiteX6044" fmla="*/ 2031157 w 5456977"/>
                <a:gd name="connsiteY6044" fmla="*/ 4093418 h 4578213"/>
                <a:gd name="connsiteX6045" fmla="*/ 2049708 w 5456977"/>
                <a:gd name="connsiteY6045" fmla="*/ 4050436 h 4578213"/>
                <a:gd name="connsiteX6046" fmla="*/ 2032042 w 5456977"/>
                <a:gd name="connsiteY6046" fmla="*/ 4075231 h 4578213"/>
                <a:gd name="connsiteX6047" fmla="*/ 2012080 w 5456977"/>
                <a:gd name="connsiteY6047" fmla="*/ 4097895 h 4578213"/>
                <a:gd name="connsiteX6048" fmla="*/ 2007248 w 5456977"/>
                <a:gd name="connsiteY6048" fmla="*/ 4112817 h 4578213"/>
                <a:gd name="connsiteX6049" fmla="*/ 2005245 w 5456977"/>
                <a:gd name="connsiteY6049" fmla="*/ 4113729 h 4578213"/>
                <a:gd name="connsiteX6050" fmla="*/ 2013219 w 5456977"/>
                <a:gd name="connsiteY6050" fmla="*/ 4089051 h 4578213"/>
                <a:gd name="connsiteX6051" fmla="*/ 2019629 w 5456977"/>
                <a:gd name="connsiteY6051" fmla="*/ 4060546 h 4578213"/>
                <a:gd name="connsiteX6052" fmla="*/ 2010921 w 5456977"/>
                <a:gd name="connsiteY6052" fmla="*/ 4068307 h 4578213"/>
                <a:gd name="connsiteX6053" fmla="*/ 2006804 w 5456977"/>
                <a:gd name="connsiteY6053" fmla="*/ 4080328 h 4578213"/>
                <a:gd name="connsiteX6054" fmla="*/ 1975957 w 5456977"/>
                <a:gd name="connsiteY6054" fmla="*/ 4135662 h 4578213"/>
                <a:gd name="connsiteX6055" fmla="*/ 1949066 w 5456977"/>
                <a:gd name="connsiteY6055" fmla="*/ 4204171 h 4578213"/>
                <a:gd name="connsiteX6056" fmla="*/ 1943924 w 5456977"/>
                <a:gd name="connsiteY6056" fmla="*/ 4214844 h 4578213"/>
                <a:gd name="connsiteX6057" fmla="*/ 1940147 w 5456977"/>
                <a:gd name="connsiteY6057" fmla="*/ 4214904 h 4578213"/>
                <a:gd name="connsiteX6058" fmla="*/ 1979203 w 5456977"/>
                <a:gd name="connsiteY6058" fmla="*/ 4124417 h 4578213"/>
                <a:gd name="connsiteX6059" fmla="*/ 1970063 w 5456977"/>
                <a:gd name="connsiteY6059" fmla="*/ 4128214 h 4578213"/>
                <a:gd name="connsiteX6060" fmla="*/ 1963318 w 5456977"/>
                <a:gd name="connsiteY6060" fmla="*/ 4141360 h 4578213"/>
                <a:gd name="connsiteX6061" fmla="*/ 1962650 w 5456977"/>
                <a:gd name="connsiteY6061" fmla="*/ 4129256 h 4578213"/>
                <a:gd name="connsiteX6062" fmla="*/ 1959150 w 5456977"/>
                <a:gd name="connsiteY6062" fmla="*/ 4131157 h 4578213"/>
                <a:gd name="connsiteX6063" fmla="*/ 1966909 w 5456977"/>
                <a:gd name="connsiteY6063" fmla="*/ 4090835 h 4578213"/>
                <a:gd name="connsiteX6064" fmla="*/ 1982189 w 5456977"/>
                <a:gd name="connsiteY6064" fmla="*/ 4047987 h 4578213"/>
                <a:gd name="connsiteX6065" fmla="*/ 1946726 w 5456977"/>
                <a:gd name="connsiteY6065" fmla="*/ 4106563 h 4578213"/>
                <a:gd name="connsiteX6066" fmla="*/ 1917222 w 5456977"/>
                <a:gd name="connsiteY6066" fmla="*/ 4158786 h 4578213"/>
                <a:gd name="connsiteX6067" fmla="*/ 1915400 w 5456977"/>
                <a:gd name="connsiteY6067" fmla="*/ 4172936 h 4578213"/>
                <a:gd name="connsiteX6068" fmla="*/ 1913579 w 5456977"/>
                <a:gd name="connsiteY6068" fmla="*/ 4187086 h 4578213"/>
                <a:gd name="connsiteX6069" fmla="*/ 1909199 w 5456977"/>
                <a:gd name="connsiteY6069" fmla="*/ 4179855 h 4578213"/>
                <a:gd name="connsiteX6070" fmla="*/ 1912339 w 5456977"/>
                <a:gd name="connsiteY6070" fmla="*/ 4170097 h 4578213"/>
                <a:gd name="connsiteX6071" fmla="*/ 1905340 w 5456977"/>
                <a:gd name="connsiteY6071" fmla="*/ 4173900 h 4578213"/>
                <a:gd name="connsiteX6072" fmla="*/ 1901468 w 5456977"/>
                <a:gd name="connsiteY6072" fmla="*/ 4185354 h 4578213"/>
                <a:gd name="connsiteX6073" fmla="*/ 1904039 w 5456977"/>
                <a:gd name="connsiteY6073" fmla="*/ 4170711 h 4578213"/>
                <a:gd name="connsiteX6074" fmla="*/ 1911100 w 5456977"/>
                <a:gd name="connsiteY6074" fmla="*/ 4153107 h 4578213"/>
                <a:gd name="connsiteX6075" fmla="*/ 1913112 w 5456977"/>
                <a:gd name="connsiteY6075" fmla="*/ 4162102 h 4578213"/>
                <a:gd name="connsiteX6076" fmla="*/ 1910969 w 5456977"/>
                <a:gd name="connsiteY6076" fmla="*/ 4143481 h 4578213"/>
                <a:gd name="connsiteX6077" fmla="*/ 1906999 w 5456977"/>
                <a:gd name="connsiteY6077" fmla="*/ 4147717 h 4578213"/>
                <a:gd name="connsiteX6078" fmla="*/ 1900097 w 5456977"/>
                <a:gd name="connsiteY6078" fmla="*/ 4158739 h 4578213"/>
                <a:gd name="connsiteX6079" fmla="*/ 1900642 w 5456977"/>
                <a:gd name="connsiteY6079" fmla="*/ 4152512 h 4578213"/>
                <a:gd name="connsiteX6080" fmla="*/ 1901919 w 5456977"/>
                <a:gd name="connsiteY6080" fmla="*/ 4144588 h 4578213"/>
                <a:gd name="connsiteX6081" fmla="*/ 1886288 w 5456977"/>
                <a:gd name="connsiteY6081" fmla="*/ 4170875 h 4578213"/>
                <a:gd name="connsiteX6082" fmla="*/ 1871388 w 5456977"/>
                <a:gd name="connsiteY6082" fmla="*/ 4195464 h 4578213"/>
                <a:gd name="connsiteX6083" fmla="*/ 1869728 w 5456977"/>
                <a:gd name="connsiteY6083" fmla="*/ 4203032 h 4578213"/>
                <a:gd name="connsiteX6084" fmla="*/ 1869435 w 5456977"/>
                <a:gd name="connsiteY6084" fmla="*/ 4199988 h 4578213"/>
                <a:gd name="connsiteX6085" fmla="*/ 1880875 w 5456977"/>
                <a:gd name="connsiteY6085" fmla="*/ 4171002 h 4578213"/>
                <a:gd name="connsiteX6086" fmla="*/ 1884794 w 5456977"/>
                <a:gd name="connsiteY6086" fmla="*/ 4144541 h 4578213"/>
                <a:gd name="connsiteX6087" fmla="*/ 1853833 w 5456977"/>
                <a:gd name="connsiteY6087" fmla="*/ 4191453 h 4578213"/>
                <a:gd name="connsiteX6088" fmla="*/ 1829855 w 5456977"/>
                <a:gd name="connsiteY6088" fmla="*/ 4251971 h 4578213"/>
                <a:gd name="connsiteX6089" fmla="*/ 1827576 w 5456977"/>
                <a:gd name="connsiteY6089" fmla="*/ 4251045 h 4578213"/>
                <a:gd name="connsiteX6090" fmla="*/ 1823733 w 5456977"/>
                <a:gd name="connsiteY6090" fmla="*/ 4246292 h 4578213"/>
                <a:gd name="connsiteX6091" fmla="*/ 1847905 w 5456977"/>
                <a:gd name="connsiteY6091" fmla="*/ 4181598 h 4578213"/>
                <a:gd name="connsiteX6092" fmla="*/ 1877303 w 5456977"/>
                <a:gd name="connsiteY6092" fmla="*/ 4112248 h 4578213"/>
                <a:gd name="connsiteX6093" fmla="*/ 1870036 w 5456977"/>
                <a:gd name="connsiteY6093" fmla="*/ 4124118 h 4578213"/>
                <a:gd name="connsiteX6094" fmla="*/ 1863502 w 5456977"/>
                <a:gd name="connsiteY6094" fmla="*/ 4134292 h 4578213"/>
                <a:gd name="connsiteX6095" fmla="*/ 1869929 w 5456977"/>
                <a:gd name="connsiteY6095" fmla="*/ 4106989 h 4578213"/>
                <a:gd name="connsiteX6096" fmla="*/ 1883874 w 5456977"/>
                <a:gd name="connsiteY6096" fmla="*/ 4077160 h 4578213"/>
                <a:gd name="connsiteX6097" fmla="*/ 1888984 w 5456977"/>
                <a:gd name="connsiteY6097" fmla="*/ 4064082 h 4578213"/>
                <a:gd name="connsiteX6098" fmla="*/ 1898389 w 5456977"/>
                <a:gd name="connsiteY6098" fmla="*/ 4033602 h 4578213"/>
                <a:gd name="connsiteX6099" fmla="*/ 1880910 w 5456977"/>
                <a:gd name="connsiteY6099" fmla="*/ 4062926 h 4578213"/>
                <a:gd name="connsiteX6100" fmla="*/ 1868121 w 5456977"/>
                <a:gd name="connsiteY6100" fmla="*/ 4103729 h 4578213"/>
                <a:gd name="connsiteX6101" fmla="*/ 1827914 w 5456977"/>
                <a:gd name="connsiteY6101" fmla="*/ 4155923 h 4578213"/>
                <a:gd name="connsiteX6102" fmla="*/ 1796450 w 5456977"/>
                <a:gd name="connsiteY6102" fmla="*/ 4239989 h 4578213"/>
                <a:gd name="connsiteX6103" fmla="*/ 1793879 w 5456977"/>
                <a:gd name="connsiteY6103" fmla="*/ 4236019 h 4578213"/>
                <a:gd name="connsiteX6104" fmla="*/ 1791306 w 5456977"/>
                <a:gd name="connsiteY6104" fmla="*/ 4232048 h 4578213"/>
                <a:gd name="connsiteX6105" fmla="*/ 1784065 w 5456977"/>
                <a:gd name="connsiteY6105" fmla="*/ 4255031 h 4578213"/>
                <a:gd name="connsiteX6106" fmla="*/ 1779458 w 5456977"/>
                <a:gd name="connsiteY6106" fmla="*/ 4249569 h 4578213"/>
                <a:gd name="connsiteX6107" fmla="*/ 1806560 w 5456977"/>
                <a:gd name="connsiteY6107" fmla="*/ 4178088 h 4578213"/>
                <a:gd name="connsiteX6108" fmla="*/ 1838886 w 5456977"/>
                <a:gd name="connsiteY6108" fmla="*/ 4101950 h 4578213"/>
                <a:gd name="connsiteX6109" fmla="*/ 1839929 w 5456977"/>
                <a:gd name="connsiteY6109" fmla="*/ 4104501 h 4578213"/>
                <a:gd name="connsiteX6110" fmla="*/ 1840970 w 5456977"/>
                <a:gd name="connsiteY6110" fmla="*/ 4107052 h 4578213"/>
                <a:gd name="connsiteX6111" fmla="*/ 1845349 w 5456977"/>
                <a:gd name="connsiteY6111" fmla="*/ 4095669 h 4578213"/>
                <a:gd name="connsiteX6112" fmla="*/ 1846697 w 5456977"/>
                <a:gd name="connsiteY6112" fmla="*/ 4083853 h 4578213"/>
                <a:gd name="connsiteX6113" fmla="*/ 1847373 w 5456977"/>
                <a:gd name="connsiteY6113" fmla="*/ 4087252 h 4578213"/>
                <a:gd name="connsiteX6114" fmla="*/ 1845853 w 5456977"/>
                <a:gd name="connsiteY6114" fmla="*/ 4095741 h 4578213"/>
                <a:gd name="connsiteX6115" fmla="*/ 1855072 w 5456977"/>
                <a:gd name="connsiteY6115" fmla="*/ 4079346 h 4578213"/>
                <a:gd name="connsiteX6116" fmla="*/ 1854377 w 5456977"/>
                <a:gd name="connsiteY6116" fmla="*/ 4056130 h 4578213"/>
                <a:gd name="connsiteX6117" fmla="*/ 1870471 w 5456977"/>
                <a:gd name="connsiteY6117" fmla="*/ 4017602 h 4578213"/>
                <a:gd name="connsiteX6118" fmla="*/ 1871426 w 5456977"/>
                <a:gd name="connsiteY6118" fmla="*/ 3976907 h 4578213"/>
                <a:gd name="connsiteX6119" fmla="*/ 1878465 w 5456977"/>
                <a:gd name="connsiteY6119" fmla="*/ 3966806 h 4578213"/>
                <a:gd name="connsiteX6120" fmla="*/ 1880083 w 5456977"/>
                <a:gd name="connsiteY6120" fmla="*/ 3946922 h 4578213"/>
                <a:gd name="connsiteX6121" fmla="*/ 1883868 w 5456977"/>
                <a:gd name="connsiteY6121" fmla="*/ 3956769 h 4578213"/>
                <a:gd name="connsiteX6122" fmla="*/ 1885358 w 5456977"/>
                <a:gd name="connsiteY6122" fmla="*/ 3964489 h 4578213"/>
                <a:gd name="connsiteX6123" fmla="*/ 1886335 w 5456977"/>
                <a:gd name="connsiteY6123" fmla="*/ 3962227 h 4578213"/>
                <a:gd name="connsiteX6124" fmla="*/ 1886943 w 5456977"/>
                <a:gd name="connsiteY6124" fmla="*/ 3960812 h 4578213"/>
                <a:gd name="connsiteX6125" fmla="*/ 1886488 w 5456977"/>
                <a:gd name="connsiteY6125" fmla="*/ 3959827 h 4578213"/>
                <a:gd name="connsiteX6126" fmla="*/ 1887284 w 5456977"/>
                <a:gd name="connsiteY6126" fmla="*/ 3947341 h 4578213"/>
                <a:gd name="connsiteX6127" fmla="*/ 1900855 w 5456977"/>
                <a:gd name="connsiteY6127" fmla="*/ 3909963 h 4578213"/>
                <a:gd name="connsiteX6128" fmla="*/ 1919138 w 5456977"/>
                <a:gd name="connsiteY6128" fmla="*/ 3856435 h 4578213"/>
                <a:gd name="connsiteX6129" fmla="*/ 1900023 w 5456977"/>
                <a:gd name="connsiteY6129" fmla="*/ 3885826 h 4578213"/>
                <a:gd name="connsiteX6130" fmla="*/ 1878711 w 5456977"/>
                <a:gd name="connsiteY6130" fmla="*/ 3920305 h 4578213"/>
                <a:gd name="connsiteX6131" fmla="*/ 1879379 w 5456977"/>
                <a:gd name="connsiteY6131" fmla="*/ 3913797 h 4578213"/>
                <a:gd name="connsiteX6132" fmla="*/ 1881510 w 5456977"/>
                <a:gd name="connsiteY6132" fmla="*/ 3903894 h 4578213"/>
                <a:gd name="connsiteX6133" fmla="*/ 1864453 w 5456977"/>
                <a:gd name="connsiteY6133" fmla="*/ 3927274 h 4578213"/>
                <a:gd name="connsiteX6134" fmla="*/ 1852087 w 5456977"/>
                <a:gd name="connsiteY6134" fmla="*/ 3962133 h 4578213"/>
                <a:gd name="connsiteX6135" fmla="*/ 1847204 w 5456977"/>
                <a:gd name="connsiteY6135" fmla="*/ 3973444 h 4578213"/>
                <a:gd name="connsiteX6136" fmla="*/ 1849947 w 5456977"/>
                <a:gd name="connsiteY6136" fmla="*/ 3962127 h 4578213"/>
                <a:gd name="connsiteX6137" fmla="*/ 1851955 w 5456977"/>
                <a:gd name="connsiteY6137" fmla="*/ 3952506 h 4578213"/>
                <a:gd name="connsiteX6138" fmla="*/ 1855550 w 5456977"/>
                <a:gd name="connsiteY6138" fmla="*/ 3939210 h 4578213"/>
                <a:gd name="connsiteX6139" fmla="*/ 1860611 w 5456977"/>
                <a:gd name="connsiteY6139" fmla="*/ 3922522 h 4578213"/>
                <a:gd name="connsiteX6140" fmla="*/ 1862458 w 5456977"/>
                <a:gd name="connsiteY6140" fmla="*/ 3919484 h 4578213"/>
                <a:gd name="connsiteX6141" fmla="*/ 1866601 w 5456977"/>
                <a:gd name="connsiteY6141" fmla="*/ 3918574 h 4578213"/>
                <a:gd name="connsiteX6142" fmla="*/ 1875257 w 5456977"/>
                <a:gd name="connsiteY6142" fmla="*/ 3888589 h 4578213"/>
                <a:gd name="connsiteX6143" fmla="*/ 1866670 w 5456977"/>
                <a:gd name="connsiteY6143" fmla="*/ 3896067 h 4578213"/>
                <a:gd name="connsiteX6144" fmla="*/ 1860480 w 5456977"/>
                <a:gd name="connsiteY6144" fmla="*/ 3912896 h 4578213"/>
                <a:gd name="connsiteX6145" fmla="*/ 1857873 w 5456977"/>
                <a:gd name="connsiteY6145" fmla="*/ 3906518 h 4578213"/>
                <a:gd name="connsiteX6146" fmla="*/ 1861325 w 5456977"/>
                <a:gd name="connsiteY6146" fmla="*/ 3901007 h 4578213"/>
                <a:gd name="connsiteX6147" fmla="*/ 1857011 w 5456977"/>
                <a:gd name="connsiteY6147" fmla="*/ 3898590 h 4578213"/>
                <a:gd name="connsiteX6148" fmla="*/ 1854360 w 5456977"/>
                <a:gd name="connsiteY6148" fmla="*/ 3907217 h 4578213"/>
                <a:gd name="connsiteX6149" fmla="*/ 1857538 w 5456977"/>
                <a:gd name="connsiteY6149" fmla="*/ 3891158 h 4578213"/>
                <a:gd name="connsiteX6150" fmla="*/ 1863016 w 5456977"/>
                <a:gd name="connsiteY6150" fmla="*/ 3877231 h 4578213"/>
                <a:gd name="connsiteX6151" fmla="*/ 1847733 w 5456977"/>
                <a:gd name="connsiteY6151" fmla="*/ 3901465 h 4578213"/>
                <a:gd name="connsiteX6152" fmla="*/ 1838605 w 5456977"/>
                <a:gd name="connsiteY6152" fmla="*/ 3933786 h 4578213"/>
                <a:gd name="connsiteX6153" fmla="*/ 1849387 w 5456977"/>
                <a:gd name="connsiteY6153" fmla="*/ 3921216 h 4578213"/>
                <a:gd name="connsiteX6154" fmla="*/ 1853382 w 5456977"/>
                <a:gd name="connsiteY6154" fmla="*/ 3909478 h 4578213"/>
                <a:gd name="connsiteX6155" fmla="*/ 1847631 w 5456977"/>
                <a:gd name="connsiteY6155" fmla="*/ 3940180 h 4578213"/>
                <a:gd name="connsiteX6156" fmla="*/ 1835094 w 5456977"/>
                <a:gd name="connsiteY6156" fmla="*/ 3971712 h 4578213"/>
                <a:gd name="connsiteX6157" fmla="*/ 1832423 w 5456977"/>
                <a:gd name="connsiteY6157" fmla="*/ 3960522 h 4578213"/>
                <a:gd name="connsiteX6158" fmla="*/ 1835807 w 5456977"/>
                <a:gd name="connsiteY6158" fmla="*/ 3950198 h 4578213"/>
                <a:gd name="connsiteX6159" fmla="*/ 1832097 w 5456977"/>
                <a:gd name="connsiteY6159" fmla="*/ 3955071 h 4578213"/>
                <a:gd name="connsiteX6160" fmla="*/ 1829950 w 5456977"/>
                <a:gd name="connsiteY6160" fmla="*/ 3963771 h 4578213"/>
                <a:gd name="connsiteX6161" fmla="*/ 1834120 w 5456977"/>
                <a:gd name="connsiteY6161" fmla="*/ 3928039 h 4578213"/>
                <a:gd name="connsiteX6162" fmla="*/ 1848106 w 5456977"/>
                <a:gd name="connsiteY6162" fmla="*/ 3891912 h 4578213"/>
                <a:gd name="connsiteX6163" fmla="*/ 1834737 w 5456977"/>
                <a:gd name="connsiteY6163" fmla="*/ 3917921 h 4578213"/>
                <a:gd name="connsiteX6164" fmla="*/ 1823565 w 5456977"/>
                <a:gd name="connsiteY6164" fmla="*/ 3938840 h 4578213"/>
                <a:gd name="connsiteX6165" fmla="*/ 1822595 w 5456977"/>
                <a:gd name="connsiteY6165" fmla="*/ 3932397 h 4578213"/>
                <a:gd name="connsiteX6166" fmla="*/ 1828316 w 5456977"/>
                <a:gd name="connsiteY6166" fmla="*/ 3917904 h 4578213"/>
                <a:gd name="connsiteX6167" fmla="*/ 1825393 w 5456977"/>
                <a:gd name="connsiteY6167" fmla="*/ 3915984 h 4578213"/>
                <a:gd name="connsiteX6168" fmla="*/ 1823302 w 5456977"/>
                <a:gd name="connsiteY6168" fmla="*/ 3919589 h 4578213"/>
                <a:gd name="connsiteX6169" fmla="*/ 1832104 w 5456977"/>
                <a:gd name="connsiteY6169" fmla="*/ 3881818 h 4578213"/>
                <a:gd name="connsiteX6170" fmla="*/ 1839198 w 5456977"/>
                <a:gd name="connsiteY6170" fmla="*/ 3864303 h 4578213"/>
                <a:gd name="connsiteX6171" fmla="*/ 1838898 w 5456977"/>
                <a:gd name="connsiteY6171" fmla="*/ 3854857 h 4578213"/>
                <a:gd name="connsiteX6172" fmla="*/ 1827198 w 5456977"/>
                <a:gd name="connsiteY6172" fmla="*/ 3883205 h 4578213"/>
                <a:gd name="connsiteX6173" fmla="*/ 1815596 w 5456977"/>
                <a:gd name="connsiteY6173" fmla="*/ 3918774 h 4578213"/>
                <a:gd name="connsiteX6174" fmla="*/ 1811975 w 5456977"/>
                <a:gd name="connsiteY6174" fmla="*/ 3920959 h 4578213"/>
                <a:gd name="connsiteX6175" fmla="*/ 1807521 w 5456977"/>
                <a:gd name="connsiteY6175" fmla="*/ 3917620 h 4578213"/>
                <a:gd name="connsiteX6176" fmla="*/ 1800753 w 5456977"/>
                <a:gd name="connsiteY6176" fmla="*/ 3938267 h 4578213"/>
                <a:gd name="connsiteX6177" fmla="*/ 1793983 w 5456977"/>
                <a:gd name="connsiteY6177" fmla="*/ 3958916 h 4578213"/>
                <a:gd name="connsiteX6178" fmla="*/ 1792188 w 5456977"/>
                <a:gd name="connsiteY6178" fmla="*/ 3940915 h 4578213"/>
                <a:gd name="connsiteX6179" fmla="*/ 1785543 w 5456977"/>
                <a:gd name="connsiteY6179" fmla="*/ 3957421 h 4578213"/>
                <a:gd name="connsiteX6180" fmla="*/ 1784636 w 5456977"/>
                <a:gd name="connsiteY6180" fmla="*/ 3937176 h 4578213"/>
                <a:gd name="connsiteX6181" fmla="*/ 1791982 w 5456977"/>
                <a:gd name="connsiteY6181" fmla="*/ 3912707 h 4578213"/>
                <a:gd name="connsiteX6182" fmla="*/ 1786037 w 5456977"/>
                <a:gd name="connsiteY6182" fmla="*/ 3918335 h 4578213"/>
                <a:gd name="connsiteX6183" fmla="*/ 1777573 w 5456977"/>
                <a:gd name="connsiteY6183" fmla="*/ 3937356 h 4578213"/>
                <a:gd name="connsiteX6184" fmla="*/ 1787912 w 5456977"/>
                <a:gd name="connsiteY6184" fmla="*/ 3892300 h 4578213"/>
                <a:gd name="connsiteX6185" fmla="*/ 1803672 w 5456977"/>
                <a:gd name="connsiteY6185" fmla="*/ 3857024 h 4578213"/>
                <a:gd name="connsiteX6186" fmla="*/ 1800965 w 5456977"/>
                <a:gd name="connsiteY6186" fmla="*/ 3854287 h 4578213"/>
                <a:gd name="connsiteX6187" fmla="*/ 1797641 w 5456977"/>
                <a:gd name="connsiteY6187" fmla="*/ 3861429 h 4578213"/>
                <a:gd name="connsiteX6188" fmla="*/ 1795494 w 5456977"/>
                <a:gd name="connsiteY6188" fmla="*/ 3874782 h 4578213"/>
                <a:gd name="connsiteX6189" fmla="*/ 1789489 w 5456977"/>
                <a:gd name="connsiteY6189" fmla="*/ 3877526 h 4578213"/>
                <a:gd name="connsiteX6190" fmla="*/ 1788463 w 5456977"/>
                <a:gd name="connsiteY6190" fmla="*/ 3878505 h 4578213"/>
                <a:gd name="connsiteX6191" fmla="*/ 1786734 w 5456977"/>
                <a:gd name="connsiteY6191" fmla="*/ 3876647 h 4578213"/>
                <a:gd name="connsiteX6192" fmla="*/ 1783525 w 5456977"/>
                <a:gd name="connsiteY6192" fmla="*/ 3893772 h 4578213"/>
                <a:gd name="connsiteX6193" fmla="*/ 1780240 w 5456977"/>
                <a:gd name="connsiteY6193" fmla="*/ 3911317 h 4578213"/>
                <a:gd name="connsiteX6194" fmla="*/ 1780497 w 5456977"/>
                <a:gd name="connsiteY6194" fmla="*/ 3893340 h 4578213"/>
                <a:gd name="connsiteX6195" fmla="*/ 1786678 w 5456977"/>
                <a:gd name="connsiteY6195" fmla="*/ 3876588 h 4578213"/>
                <a:gd name="connsiteX6196" fmla="*/ 1783383 w 5456977"/>
                <a:gd name="connsiteY6196" fmla="*/ 3873050 h 4578213"/>
                <a:gd name="connsiteX6197" fmla="*/ 1771987 w 5456977"/>
                <a:gd name="connsiteY6197" fmla="*/ 3930525 h 4578213"/>
                <a:gd name="connsiteX6198" fmla="*/ 1773398 w 5456977"/>
                <a:gd name="connsiteY6198" fmla="*/ 3935858 h 4578213"/>
                <a:gd name="connsiteX6199" fmla="*/ 1772691 w 5456977"/>
                <a:gd name="connsiteY6199" fmla="*/ 3948665 h 4578213"/>
                <a:gd name="connsiteX6200" fmla="*/ 1770362 w 5456977"/>
                <a:gd name="connsiteY6200" fmla="*/ 3944130 h 4578213"/>
                <a:gd name="connsiteX6201" fmla="*/ 1769350 w 5456977"/>
                <a:gd name="connsiteY6201" fmla="*/ 3943826 h 4578213"/>
                <a:gd name="connsiteX6202" fmla="*/ 1766538 w 5456977"/>
                <a:gd name="connsiteY6202" fmla="*/ 3958006 h 4578213"/>
                <a:gd name="connsiteX6203" fmla="*/ 1735090 w 5456977"/>
                <a:gd name="connsiteY6203" fmla="*/ 4024662 h 4578213"/>
                <a:gd name="connsiteX6204" fmla="*/ 1731981 w 5456977"/>
                <a:gd name="connsiteY6204" fmla="*/ 4018212 h 4578213"/>
                <a:gd name="connsiteX6205" fmla="*/ 1734827 w 5456977"/>
                <a:gd name="connsiteY6205" fmla="*/ 4005410 h 4578213"/>
                <a:gd name="connsiteX6206" fmla="*/ 1761415 w 5456977"/>
                <a:gd name="connsiteY6206" fmla="*/ 3923948 h 4578213"/>
                <a:gd name="connsiteX6207" fmla="*/ 1790932 w 5456977"/>
                <a:gd name="connsiteY6207" fmla="*/ 3835701 h 4578213"/>
                <a:gd name="connsiteX6208" fmla="*/ 1785684 w 5456977"/>
                <a:gd name="connsiteY6208" fmla="*/ 3847860 h 4578213"/>
                <a:gd name="connsiteX6209" fmla="*/ 1778240 w 5456977"/>
                <a:gd name="connsiteY6209" fmla="*/ 3865108 h 4578213"/>
                <a:gd name="connsiteX6210" fmla="*/ 1780981 w 5456977"/>
                <a:gd name="connsiteY6210" fmla="*/ 3853792 h 4578213"/>
                <a:gd name="connsiteX6211" fmla="*/ 1785918 w 5456977"/>
                <a:gd name="connsiteY6211" fmla="*/ 3837385 h 4578213"/>
                <a:gd name="connsiteX6212" fmla="*/ 1778499 w 5456977"/>
                <a:gd name="connsiteY6212" fmla="*/ 3845836 h 4578213"/>
                <a:gd name="connsiteX6213" fmla="*/ 1777366 w 5456977"/>
                <a:gd name="connsiteY6213" fmla="*/ 3848459 h 4578213"/>
                <a:gd name="connsiteX6214" fmla="*/ 1772485 w 5456977"/>
                <a:gd name="connsiteY6214" fmla="*/ 3859771 h 4578213"/>
                <a:gd name="connsiteX6215" fmla="*/ 1768635 w 5456977"/>
                <a:gd name="connsiteY6215" fmla="*/ 3863724 h 4578213"/>
                <a:gd name="connsiteX6216" fmla="*/ 1770450 w 5456977"/>
                <a:gd name="connsiteY6216" fmla="*/ 3856237 h 4578213"/>
                <a:gd name="connsiteX6217" fmla="*/ 1761091 w 5456977"/>
                <a:gd name="connsiteY6217" fmla="*/ 3872564 h 4578213"/>
                <a:gd name="connsiteX6218" fmla="*/ 1738659 w 5456977"/>
                <a:gd name="connsiteY6218" fmla="*/ 3917093 h 4578213"/>
                <a:gd name="connsiteX6219" fmla="*/ 1737933 w 5456977"/>
                <a:gd name="connsiteY6219" fmla="*/ 3910083 h 4578213"/>
                <a:gd name="connsiteX6220" fmla="*/ 1736574 w 5456977"/>
                <a:gd name="connsiteY6220" fmla="*/ 3911990 h 4578213"/>
                <a:gd name="connsiteX6221" fmla="*/ 1742680 w 5456977"/>
                <a:gd name="connsiteY6221" fmla="*/ 3870531 h 4578213"/>
                <a:gd name="connsiteX6222" fmla="*/ 1755576 w 5456977"/>
                <a:gd name="connsiteY6222" fmla="*/ 3828243 h 4578213"/>
                <a:gd name="connsiteX6223" fmla="*/ 1748154 w 5456977"/>
                <a:gd name="connsiteY6223" fmla="*/ 3837989 h 4578213"/>
                <a:gd name="connsiteX6224" fmla="*/ 1743859 w 5456977"/>
                <a:gd name="connsiteY6224" fmla="*/ 3855389 h 4578213"/>
                <a:gd name="connsiteX6225" fmla="*/ 1739961 w 5456977"/>
                <a:gd name="connsiteY6225" fmla="*/ 3855733 h 4578213"/>
                <a:gd name="connsiteX6226" fmla="*/ 1745681 w 5456977"/>
                <a:gd name="connsiteY6226" fmla="*/ 3841239 h 4578213"/>
                <a:gd name="connsiteX6227" fmla="*/ 1745855 w 5456977"/>
                <a:gd name="connsiteY6227" fmla="*/ 3840718 h 4578213"/>
                <a:gd name="connsiteX6228" fmla="*/ 1729386 w 5456977"/>
                <a:gd name="connsiteY6228" fmla="*/ 3860475 h 4578213"/>
                <a:gd name="connsiteX6229" fmla="*/ 1716176 w 5456977"/>
                <a:gd name="connsiteY6229" fmla="*/ 3894651 h 4578213"/>
                <a:gd name="connsiteX6230" fmla="*/ 1689287 w 5456977"/>
                <a:gd name="connsiteY6230" fmla="*/ 3963159 h 4578213"/>
                <a:gd name="connsiteX6231" fmla="*/ 1684144 w 5456977"/>
                <a:gd name="connsiteY6231" fmla="*/ 3973833 h 4578213"/>
                <a:gd name="connsiteX6232" fmla="*/ 1680368 w 5456977"/>
                <a:gd name="connsiteY6232" fmla="*/ 3973893 h 4578213"/>
                <a:gd name="connsiteX6233" fmla="*/ 1719422 w 5456977"/>
                <a:gd name="connsiteY6233" fmla="*/ 3883406 h 4578213"/>
                <a:gd name="connsiteX6234" fmla="*/ 1710283 w 5456977"/>
                <a:gd name="connsiteY6234" fmla="*/ 3887203 h 4578213"/>
                <a:gd name="connsiteX6235" fmla="*/ 1703537 w 5456977"/>
                <a:gd name="connsiteY6235" fmla="*/ 3900349 h 4578213"/>
                <a:gd name="connsiteX6236" fmla="*/ 1702869 w 5456977"/>
                <a:gd name="connsiteY6236" fmla="*/ 3888245 h 4578213"/>
                <a:gd name="connsiteX6237" fmla="*/ 1699369 w 5456977"/>
                <a:gd name="connsiteY6237" fmla="*/ 3890145 h 4578213"/>
                <a:gd name="connsiteX6238" fmla="*/ 1707129 w 5456977"/>
                <a:gd name="connsiteY6238" fmla="*/ 3849824 h 4578213"/>
                <a:gd name="connsiteX6239" fmla="*/ 1722409 w 5456977"/>
                <a:gd name="connsiteY6239" fmla="*/ 3806976 h 4578213"/>
                <a:gd name="connsiteX6240" fmla="*/ 1686946 w 5456977"/>
                <a:gd name="connsiteY6240" fmla="*/ 3865552 h 4578213"/>
                <a:gd name="connsiteX6241" fmla="*/ 1657441 w 5456977"/>
                <a:gd name="connsiteY6241" fmla="*/ 3917775 h 4578213"/>
                <a:gd name="connsiteX6242" fmla="*/ 1655620 w 5456977"/>
                <a:gd name="connsiteY6242" fmla="*/ 3931926 h 4578213"/>
                <a:gd name="connsiteX6243" fmla="*/ 1653799 w 5456977"/>
                <a:gd name="connsiteY6243" fmla="*/ 3946075 h 4578213"/>
                <a:gd name="connsiteX6244" fmla="*/ 1649419 w 5456977"/>
                <a:gd name="connsiteY6244" fmla="*/ 3938844 h 4578213"/>
                <a:gd name="connsiteX6245" fmla="*/ 1652559 w 5456977"/>
                <a:gd name="connsiteY6245" fmla="*/ 3929086 h 4578213"/>
                <a:gd name="connsiteX6246" fmla="*/ 1645560 w 5456977"/>
                <a:gd name="connsiteY6246" fmla="*/ 3932889 h 4578213"/>
                <a:gd name="connsiteX6247" fmla="*/ 1641688 w 5456977"/>
                <a:gd name="connsiteY6247" fmla="*/ 3944344 h 4578213"/>
                <a:gd name="connsiteX6248" fmla="*/ 1644258 w 5456977"/>
                <a:gd name="connsiteY6248" fmla="*/ 3929700 h 4578213"/>
                <a:gd name="connsiteX6249" fmla="*/ 1651320 w 5456977"/>
                <a:gd name="connsiteY6249" fmla="*/ 3912096 h 4578213"/>
                <a:gd name="connsiteX6250" fmla="*/ 1653332 w 5456977"/>
                <a:gd name="connsiteY6250" fmla="*/ 3921091 h 4578213"/>
                <a:gd name="connsiteX6251" fmla="*/ 1651189 w 5456977"/>
                <a:gd name="connsiteY6251" fmla="*/ 3902471 h 4578213"/>
                <a:gd name="connsiteX6252" fmla="*/ 1647218 w 5456977"/>
                <a:gd name="connsiteY6252" fmla="*/ 3906706 h 4578213"/>
                <a:gd name="connsiteX6253" fmla="*/ 1640318 w 5456977"/>
                <a:gd name="connsiteY6253" fmla="*/ 3917728 h 4578213"/>
                <a:gd name="connsiteX6254" fmla="*/ 1640861 w 5456977"/>
                <a:gd name="connsiteY6254" fmla="*/ 3911501 h 4578213"/>
                <a:gd name="connsiteX6255" fmla="*/ 1642139 w 5456977"/>
                <a:gd name="connsiteY6255" fmla="*/ 3903578 h 4578213"/>
                <a:gd name="connsiteX6256" fmla="*/ 1626508 w 5456977"/>
                <a:gd name="connsiteY6256" fmla="*/ 3929865 h 4578213"/>
                <a:gd name="connsiteX6257" fmla="*/ 1611608 w 5456977"/>
                <a:gd name="connsiteY6257" fmla="*/ 3954452 h 4578213"/>
                <a:gd name="connsiteX6258" fmla="*/ 1609949 w 5456977"/>
                <a:gd name="connsiteY6258" fmla="*/ 3962021 h 4578213"/>
                <a:gd name="connsiteX6259" fmla="*/ 1609655 w 5456977"/>
                <a:gd name="connsiteY6259" fmla="*/ 3958978 h 4578213"/>
                <a:gd name="connsiteX6260" fmla="*/ 1621094 w 5456977"/>
                <a:gd name="connsiteY6260" fmla="*/ 3929991 h 4578213"/>
                <a:gd name="connsiteX6261" fmla="*/ 1625015 w 5456977"/>
                <a:gd name="connsiteY6261" fmla="*/ 3903531 h 4578213"/>
                <a:gd name="connsiteX6262" fmla="*/ 1594052 w 5456977"/>
                <a:gd name="connsiteY6262" fmla="*/ 3950442 h 4578213"/>
                <a:gd name="connsiteX6263" fmla="*/ 1570074 w 5456977"/>
                <a:gd name="connsiteY6263" fmla="*/ 4010960 h 4578213"/>
                <a:gd name="connsiteX6264" fmla="*/ 1567795 w 5456977"/>
                <a:gd name="connsiteY6264" fmla="*/ 4010034 h 4578213"/>
                <a:gd name="connsiteX6265" fmla="*/ 1563953 w 5456977"/>
                <a:gd name="connsiteY6265" fmla="*/ 4005281 h 4578213"/>
                <a:gd name="connsiteX6266" fmla="*/ 1588125 w 5456977"/>
                <a:gd name="connsiteY6266" fmla="*/ 3940587 h 4578213"/>
                <a:gd name="connsiteX6267" fmla="*/ 1617523 w 5456977"/>
                <a:gd name="connsiteY6267" fmla="*/ 3871237 h 4578213"/>
                <a:gd name="connsiteX6268" fmla="*/ 1610256 w 5456977"/>
                <a:gd name="connsiteY6268" fmla="*/ 3883108 h 4578213"/>
                <a:gd name="connsiteX6269" fmla="*/ 1603722 w 5456977"/>
                <a:gd name="connsiteY6269" fmla="*/ 3893281 h 4578213"/>
                <a:gd name="connsiteX6270" fmla="*/ 1610148 w 5456977"/>
                <a:gd name="connsiteY6270" fmla="*/ 3865978 h 4578213"/>
                <a:gd name="connsiteX6271" fmla="*/ 1624094 w 5456977"/>
                <a:gd name="connsiteY6271" fmla="*/ 3836149 h 4578213"/>
                <a:gd name="connsiteX6272" fmla="*/ 1629204 w 5456977"/>
                <a:gd name="connsiteY6272" fmla="*/ 3823070 h 4578213"/>
                <a:gd name="connsiteX6273" fmla="*/ 1638609 w 5456977"/>
                <a:gd name="connsiteY6273" fmla="*/ 3792591 h 4578213"/>
                <a:gd name="connsiteX6274" fmla="*/ 1621130 w 5456977"/>
                <a:gd name="connsiteY6274" fmla="*/ 3821914 h 4578213"/>
                <a:gd name="connsiteX6275" fmla="*/ 1608341 w 5456977"/>
                <a:gd name="connsiteY6275" fmla="*/ 3862718 h 4578213"/>
                <a:gd name="connsiteX6276" fmla="*/ 1568133 w 5456977"/>
                <a:gd name="connsiteY6276" fmla="*/ 3914912 h 4578213"/>
                <a:gd name="connsiteX6277" fmla="*/ 1536671 w 5456977"/>
                <a:gd name="connsiteY6277" fmla="*/ 3998978 h 4578213"/>
                <a:gd name="connsiteX6278" fmla="*/ 1534099 w 5456977"/>
                <a:gd name="connsiteY6278" fmla="*/ 3995008 h 4578213"/>
                <a:gd name="connsiteX6279" fmla="*/ 1531525 w 5456977"/>
                <a:gd name="connsiteY6279" fmla="*/ 3991037 h 4578213"/>
                <a:gd name="connsiteX6280" fmla="*/ 1524285 w 5456977"/>
                <a:gd name="connsiteY6280" fmla="*/ 4014020 h 4578213"/>
                <a:gd name="connsiteX6281" fmla="*/ 1519678 w 5456977"/>
                <a:gd name="connsiteY6281" fmla="*/ 4008558 h 4578213"/>
                <a:gd name="connsiteX6282" fmla="*/ 1546779 w 5456977"/>
                <a:gd name="connsiteY6282" fmla="*/ 3937076 h 4578213"/>
                <a:gd name="connsiteX6283" fmla="*/ 1579106 w 5456977"/>
                <a:gd name="connsiteY6283" fmla="*/ 3860939 h 4578213"/>
                <a:gd name="connsiteX6284" fmla="*/ 1580149 w 5456977"/>
                <a:gd name="connsiteY6284" fmla="*/ 3863490 h 4578213"/>
                <a:gd name="connsiteX6285" fmla="*/ 1581190 w 5456977"/>
                <a:gd name="connsiteY6285" fmla="*/ 3866040 h 4578213"/>
                <a:gd name="connsiteX6286" fmla="*/ 1585568 w 5456977"/>
                <a:gd name="connsiteY6286" fmla="*/ 3854659 h 4578213"/>
                <a:gd name="connsiteX6287" fmla="*/ 1586917 w 5456977"/>
                <a:gd name="connsiteY6287" fmla="*/ 3842842 h 4578213"/>
                <a:gd name="connsiteX6288" fmla="*/ 1587593 w 5456977"/>
                <a:gd name="connsiteY6288" fmla="*/ 3846242 h 4578213"/>
                <a:gd name="connsiteX6289" fmla="*/ 1586072 w 5456977"/>
                <a:gd name="connsiteY6289" fmla="*/ 3854730 h 4578213"/>
                <a:gd name="connsiteX6290" fmla="*/ 1595292 w 5456977"/>
                <a:gd name="connsiteY6290" fmla="*/ 3838335 h 4578213"/>
                <a:gd name="connsiteX6291" fmla="*/ 1594597 w 5456977"/>
                <a:gd name="connsiteY6291" fmla="*/ 3815119 h 4578213"/>
                <a:gd name="connsiteX6292" fmla="*/ 1610691 w 5456977"/>
                <a:gd name="connsiteY6292" fmla="*/ 3776592 h 4578213"/>
                <a:gd name="connsiteX6293" fmla="*/ 1611646 w 5456977"/>
                <a:gd name="connsiteY6293" fmla="*/ 3735897 h 4578213"/>
                <a:gd name="connsiteX6294" fmla="*/ 1618684 w 5456977"/>
                <a:gd name="connsiteY6294" fmla="*/ 3725795 h 4578213"/>
                <a:gd name="connsiteX6295" fmla="*/ 1620302 w 5456977"/>
                <a:gd name="connsiteY6295" fmla="*/ 3705911 h 4578213"/>
                <a:gd name="connsiteX6296" fmla="*/ 1624088 w 5456977"/>
                <a:gd name="connsiteY6296" fmla="*/ 3715760 h 4578213"/>
                <a:gd name="connsiteX6297" fmla="*/ 1625579 w 5456977"/>
                <a:gd name="connsiteY6297" fmla="*/ 3723478 h 4578213"/>
                <a:gd name="connsiteX6298" fmla="*/ 1626555 w 5456977"/>
                <a:gd name="connsiteY6298" fmla="*/ 3721216 h 4578213"/>
                <a:gd name="connsiteX6299" fmla="*/ 1627165 w 5456977"/>
                <a:gd name="connsiteY6299" fmla="*/ 3719802 h 4578213"/>
                <a:gd name="connsiteX6300" fmla="*/ 1626707 w 5456977"/>
                <a:gd name="connsiteY6300" fmla="*/ 3718815 h 4578213"/>
                <a:gd name="connsiteX6301" fmla="*/ 1627504 w 5456977"/>
                <a:gd name="connsiteY6301" fmla="*/ 3706331 h 4578213"/>
                <a:gd name="connsiteX6302" fmla="*/ 1641076 w 5456977"/>
                <a:gd name="connsiteY6302" fmla="*/ 3668952 h 4578213"/>
                <a:gd name="connsiteX6303" fmla="*/ 1659358 w 5456977"/>
                <a:gd name="connsiteY6303" fmla="*/ 3615425 h 4578213"/>
                <a:gd name="connsiteX6304" fmla="*/ 1640243 w 5456977"/>
                <a:gd name="connsiteY6304" fmla="*/ 3644816 h 4578213"/>
                <a:gd name="connsiteX6305" fmla="*/ 1618931 w 5456977"/>
                <a:gd name="connsiteY6305" fmla="*/ 3679296 h 4578213"/>
                <a:gd name="connsiteX6306" fmla="*/ 1619598 w 5456977"/>
                <a:gd name="connsiteY6306" fmla="*/ 3672786 h 4578213"/>
                <a:gd name="connsiteX6307" fmla="*/ 1621730 w 5456977"/>
                <a:gd name="connsiteY6307" fmla="*/ 3662884 h 4578213"/>
                <a:gd name="connsiteX6308" fmla="*/ 1604674 w 5456977"/>
                <a:gd name="connsiteY6308" fmla="*/ 3686263 h 4578213"/>
                <a:gd name="connsiteX6309" fmla="*/ 1592306 w 5456977"/>
                <a:gd name="connsiteY6309" fmla="*/ 3721122 h 4578213"/>
                <a:gd name="connsiteX6310" fmla="*/ 1587425 w 5456977"/>
                <a:gd name="connsiteY6310" fmla="*/ 3732433 h 4578213"/>
                <a:gd name="connsiteX6311" fmla="*/ 1590166 w 5456977"/>
                <a:gd name="connsiteY6311" fmla="*/ 3721116 h 4578213"/>
                <a:gd name="connsiteX6312" fmla="*/ 1592176 w 5456977"/>
                <a:gd name="connsiteY6312" fmla="*/ 3711497 h 4578213"/>
                <a:gd name="connsiteX6313" fmla="*/ 1595771 w 5456977"/>
                <a:gd name="connsiteY6313" fmla="*/ 3698200 h 4578213"/>
                <a:gd name="connsiteX6314" fmla="*/ 1600832 w 5456977"/>
                <a:gd name="connsiteY6314" fmla="*/ 3681511 h 4578213"/>
                <a:gd name="connsiteX6315" fmla="*/ 1602678 w 5456977"/>
                <a:gd name="connsiteY6315" fmla="*/ 3678473 h 4578213"/>
                <a:gd name="connsiteX6316" fmla="*/ 1606821 w 5456977"/>
                <a:gd name="connsiteY6316" fmla="*/ 3677564 h 4578213"/>
                <a:gd name="connsiteX6317" fmla="*/ 1615477 w 5456977"/>
                <a:gd name="connsiteY6317" fmla="*/ 3647578 h 4578213"/>
                <a:gd name="connsiteX6318" fmla="*/ 1606891 w 5456977"/>
                <a:gd name="connsiteY6318" fmla="*/ 3655057 h 4578213"/>
                <a:gd name="connsiteX6319" fmla="*/ 1600700 w 5456977"/>
                <a:gd name="connsiteY6319" fmla="*/ 3671885 h 4578213"/>
                <a:gd name="connsiteX6320" fmla="*/ 1598094 w 5456977"/>
                <a:gd name="connsiteY6320" fmla="*/ 3665508 h 4578213"/>
                <a:gd name="connsiteX6321" fmla="*/ 1601545 w 5456977"/>
                <a:gd name="connsiteY6321" fmla="*/ 3659996 h 4578213"/>
                <a:gd name="connsiteX6322" fmla="*/ 1597230 w 5456977"/>
                <a:gd name="connsiteY6322" fmla="*/ 3657578 h 4578213"/>
                <a:gd name="connsiteX6323" fmla="*/ 1594579 w 5456977"/>
                <a:gd name="connsiteY6323" fmla="*/ 3666207 h 4578213"/>
                <a:gd name="connsiteX6324" fmla="*/ 1597758 w 5456977"/>
                <a:gd name="connsiteY6324" fmla="*/ 3650149 h 4578213"/>
                <a:gd name="connsiteX6325" fmla="*/ 1603235 w 5456977"/>
                <a:gd name="connsiteY6325" fmla="*/ 3636220 h 4578213"/>
                <a:gd name="connsiteX6326" fmla="*/ 1587952 w 5456977"/>
                <a:gd name="connsiteY6326" fmla="*/ 3660455 h 4578213"/>
                <a:gd name="connsiteX6327" fmla="*/ 1578825 w 5456977"/>
                <a:gd name="connsiteY6327" fmla="*/ 3692775 h 4578213"/>
                <a:gd name="connsiteX6328" fmla="*/ 1589608 w 5456977"/>
                <a:gd name="connsiteY6328" fmla="*/ 3680206 h 4578213"/>
                <a:gd name="connsiteX6329" fmla="*/ 1593602 w 5456977"/>
                <a:gd name="connsiteY6329" fmla="*/ 3668467 h 4578213"/>
                <a:gd name="connsiteX6330" fmla="*/ 1587851 w 5456977"/>
                <a:gd name="connsiteY6330" fmla="*/ 3699170 h 4578213"/>
                <a:gd name="connsiteX6331" fmla="*/ 1575314 w 5456977"/>
                <a:gd name="connsiteY6331" fmla="*/ 3730702 h 4578213"/>
                <a:gd name="connsiteX6332" fmla="*/ 1572643 w 5456977"/>
                <a:gd name="connsiteY6332" fmla="*/ 3719511 h 4578213"/>
                <a:gd name="connsiteX6333" fmla="*/ 1576028 w 5456977"/>
                <a:gd name="connsiteY6333" fmla="*/ 3709187 h 4578213"/>
                <a:gd name="connsiteX6334" fmla="*/ 1572317 w 5456977"/>
                <a:gd name="connsiteY6334" fmla="*/ 3714061 h 4578213"/>
                <a:gd name="connsiteX6335" fmla="*/ 1570168 w 5456977"/>
                <a:gd name="connsiteY6335" fmla="*/ 3722759 h 4578213"/>
                <a:gd name="connsiteX6336" fmla="*/ 1574340 w 5456977"/>
                <a:gd name="connsiteY6336" fmla="*/ 3687030 h 4578213"/>
                <a:gd name="connsiteX6337" fmla="*/ 1588326 w 5456977"/>
                <a:gd name="connsiteY6337" fmla="*/ 3650901 h 4578213"/>
                <a:gd name="connsiteX6338" fmla="*/ 1574958 w 5456977"/>
                <a:gd name="connsiteY6338" fmla="*/ 3676910 h 4578213"/>
                <a:gd name="connsiteX6339" fmla="*/ 1563785 w 5456977"/>
                <a:gd name="connsiteY6339" fmla="*/ 3697829 h 4578213"/>
                <a:gd name="connsiteX6340" fmla="*/ 1562815 w 5456977"/>
                <a:gd name="connsiteY6340" fmla="*/ 3691387 h 4578213"/>
                <a:gd name="connsiteX6341" fmla="*/ 1568536 w 5456977"/>
                <a:gd name="connsiteY6341" fmla="*/ 3676893 h 4578213"/>
                <a:gd name="connsiteX6342" fmla="*/ 1565613 w 5456977"/>
                <a:gd name="connsiteY6342" fmla="*/ 3674973 h 4578213"/>
                <a:gd name="connsiteX6343" fmla="*/ 1563522 w 5456977"/>
                <a:gd name="connsiteY6343" fmla="*/ 3678578 h 4578213"/>
                <a:gd name="connsiteX6344" fmla="*/ 1572324 w 5456977"/>
                <a:gd name="connsiteY6344" fmla="*/ 3640807 h 4578213"/>
                <a:gd name="connsiteX6345" fmla="*/ 1588646 w 5456977"/>
                <a:gd name="connsiteY6345" fmla="*/ 3600509 h 4578213"/>
                <a:gd name="connsiteX6346" fmla="*/ 1572932 w 5456977"/>
                <a:gd name="connsiteY6346" fmla="*/ 3620780 h 4578213"/>
                <a:gd name="connsiteX6347" fmla="*/ 1561176 w 5456977"/>
                <a:gd name="connsiteY6347" fmla="*/ 3654224 h 4578213"/>
                <a:gd name="connsiteX6348" fmla="*/ 1554030 w 5456977"/>
                <a:gd name="connsiteY6348" fmla="*/ 3665812 h 4578213"/>
                <a:gd name="connsiteX6349" fmla="*/ 1560068 w 5456977"/>
                <a:gd name="connsiteY6349" fmla="*/ 3646861 h 4578213"/>
                <a:gd name="connsiteX6350" fmla="*/ 1540618 w 5456977"/>
                <a:gd name="connsiteY6350" fmla="*/ 3679505 h 4578213"/>
                <a:gd name="connsiteX6351" fmla="*/ 1539386 w 5456977"/>
                <a:gd name="connsiteY6351" fmla="*/ 3682568 h 4578213"/>
                <a:gd name="connsiteX6352" fmla="*/ 1540160 w 5456977"/>
                <a:gd name="connsiteY6352" fmla="*/ 3692357 h 4578213"/>
                <a:gd name="connsiteX6353" fmla="*/ 1545368 w 5456977"/>
                <a:gd name="connsiteY6353" fmla="*/ 3686497 h 4578213"/>
                <a:gd name="connsiteX6354" fmla="*/ 1547288 w 5456977"/>
                <a:gd name="connsiteY6354" fmla="*/ 3694614 h 4578213"/>
                <a:gd name="connsiteX6355" fmla="*/ 1544174 w 5456977"/>
                <a:gd name="connsiteY6355" fmla="*/ 3700436 h 4578213"/>
                <a:gd name="connsiteX6356" fmla="*/ 1534628 w 5456977"/>
                <a:gd name="connsiteY6356" fmla="*/ 3711381 h 4578213"/>
                <a:gd name="connsiteX6357" fmla="*/ 1526622 w 5456977"/>
                <a:gd name="connsiteY6357" fmla="*/ 3733653 h 4578213"/>
                <a:gd name="connsiteX6358" fmla="*/ 1525621 w 5456977"/>
                <a:gd name="connsiteY6358" fmla="*/ 3736438 h 4578213"/>
                <a:gd name="connsiteX6359" fmla="*/ 1528770 w 5456977"/>
                <a:gd name="connsiteY6359" fmla="*/ 3724954 h 4578213"/>
                <a:gd name="connsiteX6360" fmla="*/ 1530850 w 5456977"/>
                <a:gd name="connsiteY6360" fmla="*/ 3703772 h 4578213"/>
                <a:gd name="connsiteX6361" fmla="*/ 1525762 w 5456977"/>
                <a:gd name="connsiteY6361" fmla="*/ 3716411 h 4578213"/>
                <a:gd name="connsiteX6362" fmla="*/ 1524856 w 5456977"/>
                <a:gd name="connsiteY6362" fmla="*/ 3696166 h 4578213"/>
                <a:gd name="connsiteX6363" fmla="*/ 1532202 w 5456977"/>
                <a:gd name="connsiteY6363" fmla="*/ 3671698 h 4578213"/>
                <a:gd name="connsiteX6364" fmla="*/ 1520355 w 5456977"/>
                <a:gd name="connsiteY6364" fmla="*/ 3689218 h 4578213"/>
                <a:gd name="connsiteX6365" fmla="*/ 1524920 w 5456977"/>
                <a:gd name="connsiteY6365" fmla="*/ 3676129 h 4578213"/>
                <a:gd name="connsiteX6366" fmla="*/ 1524552 w 5456977"/>
                <a:gd name="connsiteY6366" fmla="*/ 3676540 h 4578213"/>
                <a:gd name="connsiteX6367" fmla="*/ 1523945 w 5456977"/>
                <a:gd name="connsiteY6367" fmla="*/ 3666621 h 4578213"/>
                <a:gd name="connsiteX6368" fmla="*/ 1533824 w 5456977"/>
                <a:gd name="connsiteY6368" fmla="*/ 3635197 h 4578213"/>
                <a:gd name="connsiteX6369" fmla="*/ 1534125 w 5456977"/>
                <a:gd name="connsiteY6369" fmla="*/ 3634499 h 4578213"/>
                <a:gd name="connsiteX6370" fmla="*/ 1529709 w 5456977"/>
                <a:gd name="connsiteY6370" fmla="*/ 3636516 h 4578213"/>
                <a:gd name="connsiteX6371" fmla="*/ 1523603 w 5456977"/>
                <a:gd name="connsiteY6371" fmla="*/ 3632039 h 4578213"/>
                <a:gd name="connsiteX6372" fmla="*/ 1506758 w 5456977"/>
                <a:gd name="connsiteY6372" fmla="*/ 3716996 h 4578213"/>
                <a:gd name="connsiteX6373" fmla="*/ 1475310 w 5456977"/>
                <a:gd name="connsiteY6373" fmla="*/ 3783651 h 4578213"/>
                <a:gd name="connsiteX6374" fmla="*/ 1472200 w 5456977"/>
                <a:gd name="connsiteY6374" fmla="*/ 3777202 h 4578213"/>
                <a:gd name="connsiteX6375" fmla="*/ 1475047 w 5456977"/>
                <a:gd name="connsiteY6375" fmla="*/ 3764400 h 4578213"/>
                <a:gd name="connsiteX6376" fmla="*/ 1501635 w 5456977"/>
                <a:gd name="connsiteY6376" fmla="*/ 3682939 h 4578213"/>
                <a:gd name="connsiteX6377" fmla="*/ 1531152 w 5456977"/>
                <a:gd name="connsiteY6377" fmla="*/ 3594690 h 4578213"/>
                <a:gd name="connsiteX6378" fmla="*/ 1525904 w 5456977"/>
                <a:gd name="connsiteY6378" fmla="*/ 3606849 h 4578213"/>
                <a:gd name="connsiteX6379" fmla="*/ 1518459 w 5456977"/>
                <a:gd name="connsiteY6379" fmla="*/ 3624099 h 4578213"/>
                <a:gd name="connsiteX6380" fmla="*/ 1521200 w 5456977"/>
                <a:gd name="connsiteY6380" fmla="*/ 3612781 h 4578213"/>
                <a:gd name="connsiteX6381" fmla="*/ 1526139 w 5456977"/>
                <a:gd name="connsiteY6381" fmla="*/ 3596375 h 4578213"/>
                <a:gd name="connsiteX6382" fmla="*/ 1501311 w 5456977"/>
                <a:gd name="connsiteY6382" fmla="*/ 3631553 h 4578213"/>
                <a:gd name="connsiteX6383" fmla="*/ 1478878 w 5456977"/>
                <a:gd name="connsiteY6383" fmla="*/ 3676081 h 4578213"/>
                <a:gd name="connsiteX6384" fmla="*/ 1478153 w 5456977"/>
                <a:gd name="connsiteY6384" fmla="*/ 3669073 h 4578213"/>
                <a:gd name="connsiteX6385" fmla="*/ 1476794 w 5456977"/>
                <a:gd name="connsiteY6385" fmla="*/ 3670979 h 4578213"/>
                <a:gd name="connsiteX6386" fmla="*/ 1482901 w 5456977"/>
                <a:gd name="connsiteY6386" fmla="*/ 3629522 h 4578213"/>
                <a:gd name="connsiteX6387" fmla="*/ 1495796 w 5456977"/>
                <a:gd name="connsiteY6387" fmla="*/ 3587233 h 4578213"/>
                <a:gd name="connsiteX6388" fmla="*/ 1488374 w 5456977"/>
                <a:gd name="connsiteY6388" fmla="*/ 3596979 h 4578213"/>
                <a:gd name="connsiteX6389" fmla="*/ 1484079 w 5456977"/>
                <a:gd name="connsiteY6389" fmla="*/ 3614379 h 4578213"/>
                <a:gd name="connsiteX6390" fmla="*/ 1480181 w 5456977"/>
                <a:gd name="connsiteY6390" fmla="*/ 3614722 h 4578213"/>
                <a:gd name="connsiteX6391" fmla="*/ 1485900 w 5456977"/>
                <a:gd name="connsiteY6391" fmla="*/ 3600228 h 4578213"/>
                <a:gd name="connsiteX6392" fmla="*/ 1500903 w 5456977"/>
                <a:gd name="connsiteY6392" fmla="*/ 3555538 h 4578213"/>
                <a:gd name="connsiteX6393" fmla="*/ 1521764 w 5456977"/>
                <a:gd name="connsiteY6393" fmla="*/ 3497276 h 4578213"/>
                <a:gd name="connsiteX6394" fmla="*/ 1516107 w 5456977"/>
                <a:gd name="connsiteY6394" fmla="*/ 3497968 h 4578213"/>
                <a:gd name="connsiteX6395" fmla="*/ 1512846 w 5456977"/>
                <a:gd name="connsiteY6395" fmla="*/ 3508010 h 4578213"/>
                <a:gd name="connsiteX6396" fmla="*/ 1521914 w 5456977"/>
                <a:gd name="connsiteY6396" fmla="*/ 3462172 h 4578213"/>
                <a:gd name="connsiteX6397" fmla="*/ 1531716 w 5456977"/>
                <a:gd name="connsiteY6397" fmla="*/ 3414636 h 4578213"/>
                <a:gd name="connsiteX6398" fmla="*/ 1535672 w 5456977"/>
                <a:gd name="connsiteY6398" fmla="*/ 3427813 h 4578213"/>
                <a:gd name="connsiteX6399" fmla="*/ 1532110 w 5456977"/>
                <a:gd name="connsiteY6399" fmla="*/ 3443514 h 4578213"/>
                <a:gd name="connsiteX6400" fmla="*/ 1557292 w 5456977"/>
                <a:gd name="connsiteY6400" fmla="*/ 3378966 h 4578213"/>
                <a:gd name="connsiteX6401" fmla="*/ 1562029 w 5456977"/>
                <a:gd name="connsiteY6401" fmla="*/ 3342078 h 4578213"/>
                <a:gd name="connsiteX6402" fmla="*/ 1560920 w 5456977"/>
                <a:gd name="connsiteY6402" fmla="*/ 3333257 h 4578213"/>
                <a:gd name="connsiteX6403" fmla="*/ 1560082 w 5456977"/>
                <a:gd name="connsiteY6403" fmla="*/ 3335826 h 4578213"/>
                <a:gd name="connsiteX6404" fmla="*/ 1556460 w 5456977"/>
                <a:gd name="connsiteY6404" fmla="*/ 3338012 h 4578213"/>
                <a:gd name="connsiteX6405" fmla="*/ 1555096 w 5456977"/>
                <a:gd name="connsiteY6405" fmla="*/ 3336989 h 4578213"/>
                <a:gd name="connsiteX6406" fmla="*/ 1557233 w 5456977"/>
                <a:gd name="connsiteY6406" fmla="*/ 3365446 h 4578213"/>
                <a:gd name="connsiteX6407" fmla="*/ 1548202 w 5456977"/>
                <a:gd name="connsiteY6407" fmla="*/ 3351772 h 4578213"/>
                <a:gd name="connsiteX6408" fmla="*/ 1547740 w 5456977"/>
                <a:gd name="connsiteY6408" fmla="*/ 3347691 h 4578213"/>
                <a:gd name="connsiteX6409" fmla="*/ 1545239 w 5456977"/>
                <a:gd name="connsiteY6409" fmla="*/ 3355321 h 4578213"/>
                <a:gd name="connsiteX6410" fmla="*/ 1538469 w 5456977"/>
                <a:gd name="connsiteY6410" fmla="*/ 3375968 h 4578213"/>
                <a:gd name="connsiteX6411" fmla="*/ 1536674 w 5456977"/>
                <a:gd name="connsiteY6411" fmla="*/ 3357968 h 4578213"/>
                <a:gd name="connsiteX6412" fmla="*/ 1530030 w 5456977"/>
                <a:gd name="connsiteY6412" fmla="*/ 3374473 h 4578213"/>
                <a:gd name="connsiteX6413" fmla="*/ 1529122 w 5456977"/>
                <a:gd name="connsiteY6413" fmla="*/ 3354229 h 4578213"/>
                <a:gd name="connsiteX6414" fmla="*/ 1536468 w 5456977"/>
                <a:gd name="connsiteY6414" fmla="*/ 3329760 h 4578213"/>
                <a:gd name="connsiteX6415" fmla="*/ 1530626 w 5456977"/>
                <a:gd name="connsiteY6415" fmla="*/ 3335289 h 4578213"/>
                <a:gd name="connsiteX6416" fmla="*/ 1530139 w 5456977"/>
                <a:gd name="connsiteY6416" fmla="*/ 3338380 h 4578213"/>
                <a:gd name="connsiteX6417" fmla="*/ 1530458 w 5456977"/>
                <a:gd name="connsiteY6417" fmla="*/ 3335743 h 4578213"/>
                <a:gd name="connsiteX6418" fmla="*/ 1530502 w 5456977"/>
                <a:gd name="connsiteY6418" fmla="*/ 3335434 h 4578213"/>
                <a:gd name="connsiteX6419" fmla="*/ 1522059 w 5456977"/>
                <a:gd name="connsiteY6419" fmla="*/ 3354408 h 4578213"/>
                <a:gd name="connsiteX6420" fmla="*/ 1532398 w 5456977"/>
                <a:gd name="connsiteY6420" fmla="*/ 3309352 h 4578213"/>
                <a:gd name="connsiteX6421" fmla="*/ 1538383 w 5456977"/>
                <a:gd name="connsiteY6421" fmla="*/ 3295956 h 4578213"/>
                <a:gd name="connsiteX6422" fmla="*/ 1539202 w 5456977"/>
                <a:gd name="connsiteY6422" fmla="*/ 3292190 h 4578213"/>
                <a:gd name="connsiteX6423" fmla="*/ 1533975 w 5456977"/>
                <a:gd name="connsiteY6423" fmla="*/ 3294579 h 4578213"/>
                <a:gd name="connsiteX6424" fmla="*/ 1532949 w 5456977"/>
                <a:gd name="connsiteY6424" fmla="*/ 3295557 h 4578213"/>
                <a:gd name="connsiteX6425" fmla="*/ 1531220 w 5456977"/>
                <a:gd name="connsiteY6425" fmla="*/ 3293700 h 4578213"/>
                <a:gd name="connsiteX6426" fmla="*/ 1528011 w 5456977"/>
                <a:gd name="connsiteY6426" fmla="*/ 3310826 h 4578213"/>
                <a:gd name="connsiteX6427" fmla="*/ 1524725 w 5456977"/>
                <a:gd name="connsiteY6427" fmla="*/ 3328370 h 4578213"/>
                <a:gd name="connsiteX6428" fmla="*/ 1524983 w 5456977"/>
                <a:gd name="connsiteY6428" fmla="*/ 3310393 h 4578213"/>
                <a:gd name="connsiteX6429" fmla="*/ 1531164 w 5456977"/>
                <a:gd name="connsiteY6429" fmla="*/ 3293642 h 4578213"/>
                <a:gd name="connsiteX6430" fmla="*/ 1527870 w 5456977"/>
                <a:gd name="connsiteY6430" fmla="*/ 3290102 h 4578213"/>
                <a:gd name="connsiteX6431" fmla="*/ 1516474 w 5456977"/>
                <a:gd name="connsiteY6431" fmla="*/ 3347578 h 4578213"/>
                <a:gd name="connsiteX6432" fmla="*/ 1517883 w 5456977"/>
                <a:gd name="connsiteY6432" fmla="*/ 3352911 h 4578213"/>
                <a:gd name="connsiteX6433" fmla="*/ 1517178 w 5456977"/>
                <a:gd name="connsiteY6433" fmla="*/ 3365718 h 4578213"/>
                <a:gd name="connsiteX6434" fmla="*/ 1514848 w 5456977"/>
                <a:gd name="connsiteY6434" fmla="*/ 3361182 h 4578213"/>
                <a:gd name="connsiteX6435" fmla="*/ 1513837 w 5456977"/>
                <a:gd name="connsiteY6435" fmla="*/ 3360878 h 4578213"/>
                <a:gd name="connsiteX6436" fmla="*/ 1511024 w 5456977"/>
                <a:gd name="connsiteY6436" fmla="*/ 3375058 h 4578213"/>
                <a:gd name="connsiteX6437" fmla="*/ 1479577 w 5456977"/>
                <a:gd name="connsiteY6437" fmla="*/ 3441715 h 4578213"/>
                <a:gd name="connsiteX6438" fmla="*/ 1476467 w 5456977"/>
                <a:gd name="connsiteY6438" fmla="*/ 3435266 h 4578213"/>
                <a:gd name="connsiteX6439" fmla="*/ 1479313 w 5456977"/>
                <a:gd name="connsiteY6439" fmla="*/ 3422463 h 4578213"/>
                <a:gd name="connsiteX6440" fmla="*/ 1505902 w 5456977"/>
                <a:gd name="connsiteY6440" fmla="*/ 3341001 h 4578213"/>
                <a:gd name="connsiteX6441" fmla="*/ 1535418 w 5456977"/>
                <a:gd name="connsiteY6441" fmla="*/ 3252752 h 4578213"/>
                <a:gd name="connsiteX6442" fmla="*/ 1530170 w 5456977"/>
                <a:gd name="connsiteY6442" fmla="*/ 3264912 h 4578213"/>
                <a:gd name="connsiteX6443" fmla="*/ 1522726 w 5456977"/>
                <a:gd name="connsiteY6443" fmla="*/ 3282161 h 4578213"/>
                <a:gd name="connsiteX6444" fmla="*/ 1525466 w 5456977"/>
                <a:gd name="connsiteY6444" fmla="*/ 3270845 h 4578213"/>
                <a:gd name="connsiteX6445" fmla="*/ 1530404 w 5456977"/>
                <a:gd name="connsiteY6445" fmla="*/ 3254438 h 4578213"/>
                <a:gd name="connsiteX6446" fmla="*/ 1522985 w 5456977"/>
                <a:gd name="connsiteY6446" fmla="*/ 3262888 h 4578213"/>
                <a:gd name="connsiteX6447" fmla="*/ 1521852 w 5456977"/>
                <a:gd name="connsiteY6447" fmla="*/ 3265512 h 4578213"/>
                <a:gd name="connsiteX6448" fmla="*/ 1516971 w 5456977"/>
                <a:gd name="connsiteY6448" fmla="*/ 3276823 h 4578213"/>
                <a:gd name="connsiteX6449" fmla="*/ 1513122 w 5456977"/>
                <a:gd name="connsiteY6449" fmla="*/ 3280777 h 4578213"/>
                <a:gd name="connsiteX6450" fmla="*/ 1514936 w 5456977"/>
                <a:gd name="connsiteY6450" fmla="*/ 3273289 h 4578213"/>
                <a:gd name="connsiteX6451" fmla="*/ 1505577 w 5456977"/>
                <a:gd name="connsiteY6451" fmla="*/ 3289616 h 4578213"/>
                <a:gd name="connsiteX6452" fmla="*/ 1483145 w 5456977"/>
                <a:gd name="connsiteY6452" fmla="*/ 3334145 h 4578213"/>
                <a:gd name="connsiteX6453" fmla="*/ 1482419 w 5456977"/>
                <a:gd name="connsiteY6453" fmla="*/ 3327136 h 4578213"/>
                <a:gd name="connsiteX6454" fmla="*/ 1481059 w 5456977"/>
                <a:gd name="connsiteY6454" fmla="*/ 3329043 h 4578213"/>
                <a:gd name="connsiteX6455" fmla="*/ 1487167 w 5456977"/>
                <a:gd name="connsiteY6455" fmla="*/ 3287584 h 4578213"/>
                <a:gd name="connsiteX6456" fmla="*/ 1500062 w 5456977"/>
                <a:gd name="connsiteY6456" fmla="*/ 3245296 h 4578213"/>
                <a:gd name="connsiteX6457" fmla="*/ 1492640 w 5456977"/>
                <a:gd name="connsiteY6457" fmla="*/ 3255043 h 4578213"/>
                <a:gd name="connsiteX6458" fmla="*/ 1488345 w 5456977"/>
                <a:gd name="connsiteY6458" fmla="*/ 3272442 h 4578213"/>
                <a:gd name="connsiteX6459" fmla="*/ 1484446 w 5456977"/>
                <a:gd name="connsiteY6459" fmla="*/ 3272785 h 4578213"/>
                <a:gd name="connsiteX6460" fmla="*/ 1490167 w 5456977"/>
                <a:gd name="connsiteY6460" fmla="*/ 3258292 h 4578213"/>
                <a:gd name="connsiteX6461" fmla="*/ 1490341 w 5456977"/>
                <a:gd name="connsiteY6461" fmla="*/ 3257771 h 4578213"/>
                <a:gd name="connsiteX6462" fmla="*/ 1473872 w 5456977"/>
                <a:gd name="connsiteY6462" fmla="*/ 3277529 h 4578213"/>
                <a:gd name="connsiteX6463" fmla="*/ 1460664 w 5456977"/>
                <a:gd name="connsiteY6463" fmla="*/ 3311704 h 4578213"/>
                <a:gd name="connsiteX6464" fmla="*/ 1433772 w 5456977"/>
                <a:gd name="connsiteY6464" fmla="*/ 3380211 h 4578213"/>
                <a:gd name="connsiteX6465" fmla="*/ 1428630 w 5456977"/>
                <a:gd name="connsiteY6465" fmla="*/ 3390885 h 4578213"/>
                <a:gd name="connsiteX6466" fmla="*/ 1424854 w 5456977"/>
                <a:gd name="connsiteY6466" fmla="*/ 3390946 h 4578213"/>
                <a:gd name="connsiteX6467" fmla="*/ 1463908 w 5456977"/>
                <a:gd name="connsiteY6467" fmla="*/ 3300458 h 4578213"/>
                <a:gd name="connsiteX6468" fmla="*/ 1454770 w 5456977"/>
                <a:gd name="connsiteY6468" fmla="*/ 3304256 h 4578213"/>
                <a:gd name="connsiteX6469" fmla="*/ 1448024 w 5456977"/>
                <a:gd name="connsiteY6469" fmla="*/ 3317402 h 4578213"/>
                <a:gd name="connsiteX6470" fmla="*/ 1447355 w 5456977"/>
                <a:gd name="connsiteY6470" fmla="*/ 3305296 h 4578213"/>
                <a:gd name="connsiteX6471" fmla="*/ 1443856 w 5456977"/>
                <a:gd name="connsiteY6471" fmla="*/ 3307199 h 4578213"/>
                <a:gd name="connsiteX6472" fmla="*/ 1451615 w 5456977"/>
                <a:gd name="connsiteY6472" fmla="*/ 3266876 h 4578213"/>
                <a:gd name="connsiteX6473" fmla="*/ 1466894 w 5456977"/>
                <a:gd name="connsiteY6473" fmla="*/ 3224028 h 4578213"/>
                <a:gd name="connsiteX6474" fmla="*/ 1431432 w 5456977"/>
                <a:gd name="connsiteY6474" fmla="*/ 3282605 h 4578213"/>
                <a:gd name="connsiteX6475" fmla="*/ 1401928 w 5456977"/>
                <a:gd name="connsiteY6475" fmla="*/ 3334828 h 4578213"/>
                <a:gd name="connsiteX6476" fmla="*/ 1400106 w 5456977"/>
                <a:gd name="connsiteY6476" fmla="*/ 3348978 h 4578213"/>
                <a:gd name="connsiteX6477" fmla="*/ 1398285 w 5456977"/>
                <a:gd name="connsiteY6477" fmla="*/ 3363128 h 4578213"/>
                <a:gd name="connsiteX6478" fmla="*/ 1393905 w 5456977"/>
                <a:gd name="connsiteY6478" fmla="*/ 3355897 h 4578213"/>
                <a:gd name="connsiteX6479" fmla="*/ 1397045 w 5456977"/>
                <a:gd name="connsiteY6479" fmla="*/ 3346139 h 4578213"/>
                <a:gd name="connsiteX6480" fmla="*/ 1390046 w 5456977"/>
                <a:gd name="connsiteY6480" fmla="*/ 3349942 h 4578213"/>
                <a:gd name="connsiteX6481" fmla="*/ 1386174 w 5456977"/>
                <a:gd name="connsiteY6481" fmla="*/ 3361396 h 4578213"/>
                <a:gd name="connsiteX6482" fmla="*/ 1388745 w 5456977"/>
                <a:gd name="connsiteY6482" fmla="*/ 3346752 h 4578213"/>
                <a:gd name="connsiteX6483" fmla="*/ 1395806 w 5456977"/>
                <a:gd name="connsiteY6483" fmla="*/ 3329149 h 4578213"/>
                <a:gd name="connsiteX6484" fmla="*/ 1397818 w 5456977"/>
                <a:gd name="connsiteY6484" fmla="*/ 3338144 h 4578213"/>
                <a:gd name="connsiteX6485" fmla="*/ 1395675 w 5456977"/>
                <a:gd name="connsiteY6485" fmla="*/ 3319523 h 4578213"/>
                <a:gd name="connsiteX6486" fmla="*/ 1391704 w 5456977"/>
                <a:gd name="connsiteY6486" fmla="*/ 3323758 h 4578213"/>
                <a:gd name="connsiteX6487" fmla="*/ 1384803 w 5456977"/>
                <a:gd name="connsiteY6487" fmla="*/ 3334781 h 4578213"/>
                <a:gd name="connsiteX6488" fmla="*/ 1385349 w 5456977"/>
                <a:gd name="connsiteY6488" fmla="*/ 3328554 h 4578213"/>
                <a:gd name="connsiteX6489" fmla="*/ 1386625 w 5456977"/>
                <a:gd name="connsiteY6489" fmla="*/ 3320630 h 4578213"/>
                <a:gd name="connsiteX6490" fmla="*/ 1370994 w 5456977"/>
                <a:gd name="connsiteY6490" fmla="*/ 3346917 h 4578213"/>
                <a:gd name="connsiteX6491" fmla="*/ 1356095 w 5456977"/>
                <a:gd name="connsiteY6491" fmla="*/ 3371506 h 4578213"/>
                <a:gd name="connsiteX6492" fmla="*/ 1354435 w 5456977"/>
                <a:gd name="connsiteY6492" fmla="*/ 3379075 h 4578213"/>
                <a:gd name="connsiteX6493" fmla="*/ 1354141 w 5456977"/>
                <a:gd name="connsiteY6493" fmla="*/ 3376030 h 4578213"/>
                <a:gd name="connsiteX6494" fmla="*/ 1365581 w 5456977"/>
                <a:gd name="connsiteY6494" fmla="*/ 3347043 h 4578213"/>
                <a:gd name="connsiteX6495" fmla="*/ 1369501 w 5456977"/>
                <a:gd name="connsiteY6495" fmla="*/ 3320584 h 4578213"/>
                <a:gd name="connsiteX6496" fmla="*/ 1338537 w 5456977"/>
                <a:gd name="connsiteY6496" fmla="*/ 3367494 h 4578213"/>
                <a:gd name="connsiteX6497" fmla="*/ 1314561 w 5456977"/>
                <a:gd name="connsiteY6497" fmla="*/ 3428014 h 4578213"/>
                <a:gd name="connsiteX6498" fmla="*/ 1312282 w 5456977"/>
                <a:gd name="connsiteY6498" fmla="*/ 3427087 h 4578213"/>
                <a:gd name="connsiteX6499" fmla="*/ 1308439 w 5456977"/>
                <a:gd name="connsiteY6499" fmla="*/ 3422334 h 4578213"/>
                <a:gd name="connsiteX6500" fmla="*/ 1332612 w 5456977"/>
                <a:gd name="connsiteY6500" fmla="*/ 3357639 h 4578213"/>
                <a:gd name="connsiteX6501" fmla="*/ 1362008 w 5456977"/>
                <a:gd name="connsiteY6501" fmla="*/ 3288289 h 4578213"/>
                <a:gd name="connsiteX6502" fmla="*/ 1354743 w 5456977"/>
                <a:gd name="connsiteY6502" fmla="*/ 3300160 h 4578213"/>
                <a:gd name="connsiteX6503" fmla="*/ 1348209 w 5456977"/>
                <a:gd name="connsiteY6503" fmla="*/ 3310333 h 4578213"/>
                <a:gd name="connsiteX6504" fmla="*/ 1354634 w 5456977"/>
                <a:gd name="connsiteY6504" fmla="*/ 3283032 h 4578213"/>
                <a:gd name="connsiteX6505" fmla="*/ 1368581 w 5456977"/>
                <a:gd name="connsiteY6505" fmla="*/ 3253202 h 4578213"/>
                <a:gd name="connsiteX6506" fmla="*/ 1373690 w 5456977"/>
                <a:gd name="connsiteY6506" fmla="*/ 3240122 h 4578213"/>
                <a:gd name="connsiteX6507" fmla="*/ 1383095 w 5456977"/>
                <a:gd name="connsiteY6507" fmla="*/ 3209644 h 4578213"/>
                <a:gd name="connsiteX6508" fmla="*/ 1365617 w 5456977"/>
                <a:gd name="connsiteY6508" fmla="*/ 3238968 h 4578213"/>
                <a:gd name="connsiteX6509" fmla="*/ 1352826 w 5456977"/>
                <a:gd name="connsiteY6509" fmla="*/ 3279772 h 4578213"/>
                <a:gd name="connsiteX6510" fmla="*/ 1312620 w 5456977"/>
                <a:gd name="connsiteY6510" fmla="*/ 3331966 h 4578213"/>
                <a:gd name="connsiteX6511" fmla="*/ 1281156 w 5456977"/>
                <a:gd name="connsiteY6511" fmla="*/ 3416031 h 4578213"/>
                <a:gd name="connsiteX6512" fmla="*/ 1278585 w 5456977"/>
                <a:gd name="connsiteY6512" fmla="*/ 3412061 h 4578213"/>
                <a:gd name="connsiteX6513" fmla="*/ 1276012 w 5456977"/>
                <a:gd name="connsiteY6513" fmla="*/ 3408089 h 4578213"/>
                <a:gd name="connsiteX6514" fmla="*/ 1268771 w 5456977"/>
                <a:gd name="connsiteY6514" fmla="*/ 3431072 h 4578213"/>
                <a:gd name="connsiteX6515" fmla="*/ 1264164 w 5456977"/>
                <a:gd name="connsiteY6515" fmla="*/ 3425610 h 4578213"/>
                <a:gd name="connsiteX6516" fmla="*/ 1291266 w 5456977"/>
                <a:gd name="connsiteY6516" fmla="*/ 3354130 h 4578213"/>
                <a:gd name="connsiteX6517" fmla="*/ 1323593 w 5456977"/>
                <a:gd name="connsiteY6517" fmla="*/ 3277993 h 4578213"/>
                <a:gd name="connsiteX6518" fmla="*/ 1324635 w 5456977"/>
                <a:gd name="connsiteY6518" fmla="*/ 3280543 h 4578213"/>
                <a:gd name="connsiteX6519" fmla="*/ 1325677 w 5456977"/>
                <a:gd name="connsiteY6519" fmla="*/ 3283094 h 4578213"/>
                <a:gd name="connsiteX6520" fmla="*/ 1330055 w 5456977"/>
                <a:gd name="connsiteY6520" fmla="*/ 3271712 h 4578213"/>
                <a:gd name="connsiteX6521" fmla="*/ 1331403 w 5456977"/>
                <a:gd name="connsiteY6521" fmla="*/ 3259894 h 4578213"/>
                <a:gd name="connsiteX6522" fmla="*/ 1332079 w 5456977"/>
                <a:gd name="connsiteY6522" fmla="*/ 3263295 h 4578213"/>
                <a:gd name="connsiteX6523" fmla="*/ 1330559 w 5456977"/>
                <a:gd name="connsiteY6523" fmla="*/ 3271785 h 4578213"/>
                <a:gd name="connsiteX6524" fmla="*/ 1339778 w 5456977"/>
                <a:gd name="connsiteY6524" fmla="*/ 3255388 h 4578213"/>
                <a:gd name="connsiteX6525" fmla="*/ 1339083 w 5456977"/>
                <a:gd name="connsiteY6525" fmla="*/ 3232172 h 4578213"/>
                <a:gd name="connsiteX6526" fmla="*/ 1355176 w 5456977"/>
                <a:gd name="connsiteY6526" fmla="*/ 3193644 h 4578213"/>
                <a:gd name="connsiteX6527" fmla="*/ 1356133 w 5456977"/>
                <a:gd name="connsiteY6527" fmla="*/ 3152950 h 4578213"/>
                <a:gd name="connsiteX6528" fmla="*/ 1363170 w 5456977"/>
                <a:gd name="connsiteY6528" fmla="*/ 3142848 h 4578213"/>
                <a:gd name="connsiteX6529" fmla="*/ 1364789 w 5456977"/>
                <a:gd name="connsiteY6529" fmla="*/ 3122963 h 4578213"/>
                <a:gd name="connsiteX6530" fmla="*/ 1368575 w 5456977"/>
                <a:gd name="connsiteY6530" fmla="*/ 3132812 h 4578213"/>
                <a:gd name="connsiteX6531" fmla="*/ 1370065 w 5456977"/>
                <a:gd name="connsiteY6531" fmla="*/ 3140532 h 4578213"/>
                <a:gd name="connsiteX6532" fmla="*/ 1371041 w 5456977"/>
                <a:gd name="connsiteY6532" fmla="*/ 3138269 h 4578213"/>
                <a:gd name="connsiteX6533" fmla="*/ 1371651 w 5456977"/>
                <a:gd name="connsiteY6533" fmla="*/ 3136855 h 4578213"/>
                <a:gd name="connsiteX6534" fmla="*/ 1371193 w 5456977"/>
                <a:gd name="connsiteY6534" fmla="*/ 3135869 h 4578213"/>
                <a:gd name="connsiteX6535" fmla="*/ 1371991 w 5456977"/>
                <a:gd name="connsiteY6535" fmla="*/ 3123384 h 4578213"/>
                <a:gd name="connsiteX6536" fmla="*/ 1385562 w 5456977"/>
                <a:gd name="connsiteY6536" fmla="*/ 3086005 h 4578213"/>
                <a:gd name="connsiteX6537" fmla="*/ 1403845 w 5456977"/>
                <a:gd name="connsiteY6537" fmla="*/ 3032477 h 4578213"/>
                <a:gd name="connsiteX6538" fmla="*/ 1384729 w 5456977"/>
                <a:gd name="connsiteY6538" fmla="*/ 3061869 h 4578213"/>
                <a:gd name="connsiteX6539" fmla="*/ 1363418 w 5456977"/>
                <a:gd name="connsiteY6539" fmla="*/ 3096348 h 4578213"/>
                <a:gd name="connsiteX6540" fmla="*/ 1364085 w 5456977"/>
                <a:gd name="connsiteY6540" fmla="*/ 3089839 h 4578213"/>
                <a:gd name="connsiteX6541" fmla="*/ 1366216 w 5456977"/>
                <a:gd name="connsiteY6541" fmla="*/ 3079936 h 4578213"/>
                <a:gd name="connsiteX6542" fmla="*/ 1349160 w 5456977"/>
                <a:gd name="connsiteY6542" fmla="*/ 3103317 h 4578213"/>
                <a:gd name="connsiteX6543" fmla="*/ 1336793 w 5456977"/>
                <a:gd name="connsiteY6543" fmla="*/ 3138175 h 4578213"/>
                <a:gd name="connsiteX6544" fmla="*/ 1331910 w 5456977"/>
                <a:gd name="connsiteY6544" fmla="*/ 3149486 h 4578213"/>
                <a:gd name="connsiteX6545" fmla="*/ 1334653 w 5456977"/>
                <a:gd name="connsiteY6545" fmla="*/ 3138168 h 4578213"/>
                <a:gd name="connsiteX6546" fmla="*/ 1336662 w 5456977"/>
                <a:gd name="connsiteY6546" fmla="*/ 3128548 h 4578213"/>
                <a:gd name="connsiteX6547" fmla="*/ 1340257 w 5456977"/>
                <a:gd name="connsiteY6547" fmla="*/ 3115254 h 4578213"/>
                <a:gd name="connsiteX6548" fmla="*/ 1345318 w 5456977"/>
                <a:gd name="connsiteY6548" fmla="*/ 3098564 h 4578213"/>
                <a:gd name="connsiteX6549" fmla="*/ 1347164 w 5456977"/>
                <a:gd name="connsiteY6549" fmla="*/ 3095525 h 4578213"/>
                <a:gd name="connsiteX6550" fmla="*/ 1351307 w 5456977"/>
                <a:gd name="connsiteY6550" fmla="*/ 3094616 h 4578213"/>
                <a:gd name="connsiteX6551" fmla="*/ 1359963 w 5456977"/>
                <a:gd name="connsiteY6551" fmla="*/ 3064632 h 4578213"/>
                <a:gd name="connsiteX6552" fmla="*/ 1351377 w 5456977"/>
                <a:gd name="connsiteY6552" fmla="*/ 3072110 h 4578213"/>
                <a:gd name="connsiteX6553" fmla="*/ 1345185 w 5456977"/>
                <a:gd name="connsiteY6553" fmla="*/ 3088938 h 4578213"/>
                <a:gd name="connsiteX6554" fmla="*/ 1342581 w 5456977"/>
                <a:gd name="connsiteY6554" fmla="*/ 3082560 h 4578213"/>
                <a:gd name="connsiteX6555" fmla="*/ 1346031 w 5456977"/>
                <a:gd name="connsiteY6555" fmla="*/ 3077049 h 4578213"/>
                <a:gd name="connsiteX6556" fmla="*/ 1341717 w 5456977"/>
                <a:gd name="connsiteY6556" fmla="*/ 3074632 h 4578213"/>
                <a:gd name="connsiteX6557" fmla="*/ 1339065 w 5456977"/>
                <a:gd name="connsiteY6557" fmla="*/ 3083259 h 4578213"/>
                <a:gd name="connsiteX6558" fmla="*/ 1342246 w 5456977"/>
                <a:gd name="connsiteY6558" fmla="*/ 3067202 h 4578213"/>
                <a:gd name="connsiteX6559" fmla="*/ 1347720 w 5456977"/>
                <a:gd name="connsiteY6559" fmla="*/ 3053274 h 4578213"/>
                <a:gd name="connsiteX6560" fmla="*/ 1332439 w 5456977"/>
                <a:gd name="connsiteY6560" fmla="*/ 3077509 h 4578213"/>
                <a:gd name="connsiteX6561" fmla="*/ 1323311 w 5456977"/>
                <a:gd name="connsiteY6561" fmla="*/ 3109828 h 4578213"/>
                <a:gd name="connsiteX6562" fmla="*/ 1334093 w 5456977"/>
                <a:gd name="connsiteY6562" fmla="*/ 3097259 h 4578213"/>
                <a:gd name="connsiteX6563" fmla="*/ 1338088 w 5456977"/>
                <a:gd name="connsiteY6563" fmla="*/ 3085520 h 4578213"/>
                <a:gd name="connsiteX6564" fmla="*/ 1332337 w 5456977"/>
                <a:gd name="connsiteY6564" fmla="*/ 3116221 h 4578213"/>
                <a:gd name="connsiteX6565" fmla="*/ 1319799 w 5456977"/>
                <a:gd name="connsiteY6565" fmla="*/ 3147754 h 4578213"/>
                <a:gd name="connsiteX6566" fmla="*/ 1317128 w 5456977"/>
                <a:gd name="connsiteY6566" fmla="*/ 3136563 h 4578213"/>
                <a:gd name="connsiteX6567" fmla="*/ 1320514 w 5456977"/>
                <a:gd name="connsiteY6567" fmla="*/ 3126240 h 4578213"/>
                <a:gd name="connsiteX6568" fmla="*/ 1316803 w 5456977"/>
                <a:gd name="connsiteY6568" fmla="*/ 3131113 h 4578213"/>
                <a:gd name="connsiteX6569" fmla="*/ 1314655 w 5456977"/>
                <a:gd name="connsiteY6569" fmla="*/ 3139812 h 4578213"/>
                <a:gd name="connsiteX6570" fmla="*/ 1318827 w 5456977"/>
                <a:gd name="connsiteY6570" fmla="*/ 3104083 h 4578213"/>
                <a:gd name="connsiteX6571" fmla="*/ 1332812 w 5456977"/>
                <a:gd name="connsiteY6571" fmla="*/ 3067954 h 4578213"/>
                <a:gd name="connsiteX6572" fmla="*/ 1319445 w 5456977"/>
                <a:gd name="connsiteY6572" fmla="*/ 3093963 h 4578213"/>
                <a:gd name="connsiteX6573" fmla="*/ 1308272 w 5456977"/>
                <a:gd name="connsiteY6573" fmla="*/ 3114883 h 4578213"/>
                <a:gd name="connsiteX6574" fmla="*/ 1307301 w 5456977"/>
                <a:gd name="connsiteY6574" fmla="*/ 3108439 h 4578213"/>
                <a:gd name="connsiteX6575" fmla="*/ 1313022 w 5456977"/>
                <a:gd name="connsiteY6575" fmla="*/ 3093946 h 4578213"/>
                <a:gd name="connsiteX6576" fmla="*/ 1310100 w 5456977"/>
                <a:gd name="connsiteY6576" fmla="*/ 3092026 h 4578213"/>
                <a:gd name="connsiteX6577" fmla="*/ 1308009 w 5456977"/>
                <a:gd name="connsiteY6577" fmla="*/ 3095631 h 4578213"/>
                <a:gd name="connsiteX6578" fmla="*/ 1316809 w 5456977"/>
                <a:gd name="connsiteY6578" fmla="*/ 3057859 h 4578213"/>
                <a:gd name="connsiteX6579" fmla="*/ 1333132 w 5456977"/>
                <a:gd name="connsiteY6579" fmla="*/ 3017563 h 4578213"/>
                <a:gd name="connsiteX6580" fmla="*/ 1317418 w 5456977"/>
                <a:gd name="connsiteY6580" fmla="*/ 3037833 h 4578213"/>
                <a:gd name="connsiteX6581" fmla="*/ 1305662 w 5456977"/>
                <a:gd name="connsiteY6581" fmla="*/ 3071277 h 4578213"/>
                <a:gd name="connsiteX6582" fmla="*/ 1298517 w 5456977"/>
                <a:gd name="connsiteY6582" fmla="*/ 3082865 h 4578213"/>
                <a:gd name="connsiteX6583" fmla="*/ 1304555 w 5456977"/>
                <a:gd name="connsiteY6583" fmla="*/ 3063914 h 4578213"/>
                <a:gd name="connsiteX6584" fmla="*/ 1285105 w 5456977"/>
                <a:gd name="connsiteY6584" fmla="*/ 3096559 h 4578213"/>
                <a:gd name="connsiteX6585" fmla="*/ 1282287 w 5456977"/>
                <a:gd name="connsiteY6585" fmla="*/ 3103560 h 4578213"/>
                <a:gd name="connsiteX6586" fmla="*/ 1285028 w 5456977"/>
                <a:gd name="connsiteY6586" fmla="*/ 3087978 h 4578213"/>
                <a:gd name="connsiteX6587" fmla="*/ 1284805 w 5456977"/>
                <a:gd name="connsiteY6587" fmla="*/ 3081735 h 4578213"/>
                <a:gd name="connsiteX6588" fmla="*/ 1288048 w 5456977"/>
                <a:gd name="connsiteY6588" fmla="*/ 3076306 h 4578213"/>
                <a:gd name="connsiteX6589" fmla="*/ 1289787 w 5456977"/>
                <a:gd name="connsiteY6589" fmla="*/ 3072493 h 4578213"/>
                <a:gd name="connsiteX6590" fmla="*/ 1291180 w 5456977"/>
                <a:gd name="connsiteY6590" fmla="*/ 3067755 h 4578213"/>
                <a:gd name="connsiteX6591" fmla="*/ 1292918 w 5456977"/>
                <a:gd name="connsiteY6591" fmla="*/ 3063942 h 4578213"/>
                <a:gd name="connsiteX6592" fmla="*/ 1294545 w 5456977"/>
                <a:gd name="connsiteY6592" fmla="*/ 3057007 h 4578213"/>
                <a:gd name="connsiteX6593" fmla="*/ 1296629 w 5456977"/>
                <a:gd name="connsiteY6593" fmla="*/ 3054120 h 4578213"/>
                <a:gd name="connsiteX6594" fmla="*/ 1301956 w 5456977"/>
                <a:gd name="connsiteY6594" fmla="*/ 3045802 h 4578213"/>
                <a:gd name="connsiteX6595" fmla="*/ 1305434 w 5456977"/>
                <a:gd name="connsiteY6595" fmla="*/ 3038177 h 4578213"/>
                <a:gd name="connsiteX6596" fmla="*/ 1308097 w 5456977"/>
                <a:gd name="connsiteY6596" fmla="*/ 3034019 h 4578213"/>
                <a:gd name="connsiteX6597" fmla="*/ 1308911 w 5456977"/>
                <a:gd name="connsiteY6597" fmla="*/ 3030553 h 4578213"/>
                <a:gd name="connsiteX6598" fmla="*/ 1313781 w 5456977"/>
                <a:gd name="connsiteY6598" fmla="*/ 3018189 h 4578213"/>
                <a:gd name="connsiteX6599" fmla="*/ 1317726 w 5456977"/>
                <a:gd name="connsiteY6599" fmla="*/ 3006171 h 4578213"/>
                <a:gd name="connsiteX6600" fmla="*/ 1316076 w 5456977"/>
                <a:gd name="connsiteY6600" fmla="*/ 3000813 h 4578213"/>
                <a:gd name="connsiteX6601" fmla="*/ 1311344 w 5456977"/>
                <a:gd name="connsiteY6601" fmla="*/ 2993794 h 4578213"/>
                <a:gd name="connsiteX6602" fmla="*/ 1319600 w 5456977"/>
                <a:gd name="connsiteY6602" fmla="*/ 2985789 h 4578213"/>
                <a:gd name="connsiteX6603" fmla="*/ 1325318 w 5456977"/>
                <a:gd name="connsiteY6603" fmla="*/ 2973812 h 4578213"/>
                <a:gd name="connsiteX6604" fmla="*/ 1329954 w 5456977"/>
                <a:gd name="connsiteY6604" fmla="*/ 2963645 h 4578213"/>
                <a:gd name="connsiteX6605" fmla="*/ 1331713 w 5456977"/>
                <a:gd name="connsiteY6605" fmla="*/ 2942954 h 4578213"/>
                <a:gd name="connsiteX6606" fmla="*/ 1340240 w 5456977"/>
                <a:gd name="connsiteY6606" fmla="*/ 2933793 h 4578213"/>
                <a:gd name="connsiteX6607" fmla="*/ 1347171 w 5456977"/>
                <a:gd name="connsiteY6607" fmla="*/ 2938233 h 4578213"/>
                <a:gd name="connsiteX6608" fmla="*/ 1346712 w 5456977"/>
                <a:gd name="connsiteY6608" fmla="*/ 2934186 h 4578213"/>
                <a:gd name="connsiteX6609" fmla="*/ 1348451 w 5456977"/>
                <a:gd name="connsiteY6609" fmla="*/ 2930373 h 4578213"/>
                <a:gd name="connsiteX6610" fmla="*/ 1349265 w 5456977"/>
                <a:gd name="connsiteY6610" fmla="*/ 2926906 h 4578213"/>
                <a:gd name="connsiteX6611" fmla="*/ 1342335 w 5456977"/>
                <a:gd name="connsiteY6611" fmla="*/ 2922467 h 4578213"/>
                <a:gd name="connsiteX6612" fmla="*/ 1341724 w 5456977"/>
                <a:gd name="connsiteY6612" fmla="*/ 2917072 h 4578213"/>
                <a:gd name="connsiteX6613" fmla="*/ 1345941 w 5456977"/>
                <a:gd name="connsiteY6613" fmla="*/ 2903898 h 4578213"/>
                <a:gd name="connsiteX6614" fmla="*/ 1346754 w 5456977"/>
                <a:gd name="connsiteY6614" fmla="*/ 2900430 h 4578213"/>
                <a:gd name="connsiteX6615" fmla="*/ 1345950 w 5456977"/>
                <a:gd name="connsiteY6615" fmla="*/ 2895459 h 4578213"/>
                <a:gd name="connsiteX6616" fmla="*/ 1345838 w 5456977"/>
                <a:gd name="connsiteY6616" fmla="*/ 2892338 h 4578213"/>
                <a:gd name="connsiteX6617" fmla="*/ 1345381 w 5456977"/>
                <a:gd name="connsiteY6617" fmla="*/ 2888291 h 4578213"/>
                <a:gd name="connsiteX6618" fmla="*/ 1345269 w 5456977"/>
                <a:gd name="connsiteY6618" fmla="*/ 2885170 h 4578213"/>
                <a:gd name="connsiteX6619" fmla="*/ 1344466 w 5456977"/>
                <a:gd name="connsiteY6619" fmla="*/ 2880198 h 4578213"/>
                <a:gd name="connsiteX6620" fmla="*/ 1344243 w 5456977"/>
                <a:gd name="connsiteY6620" fmla="*/ 2873955 h 4578213"/>
                <a:gd name="connsiteX6621" fmla="*/ 1345981 w 5456977"/>
                <a:gd name="connsiteY6621" fmla="*/ 2870143 h 4578213"/>
                <a:gd name="connsiteX6622" fmla="*/ 1346794 w 5456977"/>
                <a:gd name="connsiteY6622" fmla="*/ 2866675 h 4578213"/>
                <a:gd name="connsiteX6623" fmla="*/ 1352010 w 5456977"/>
                <a:gd name="connsiteY6623" fmla="*/ 2855237 h 4578213"/>
                <a:gd name="connsiteX6624" fmla="*/ 1353637 w 5456977"/>
                <a:gd name="connsiteY6624" fmla="*/ 2848303 h 4578213"/>
                <a:gd name="connsiteX6625" fmla="*/ 1355376 w 5456977"/>
                <a:gd name="connsiteY6625" fmla="*/ 2844491 h 4578213"/>
                <a:gd name="connsiteX6626" fmla="*/ 1356768 w 5456977"/>
                <a:gd name="connsiteY6626" fmla="*/ 2839752 h 4578213"/>
                <a:gd name="connsiteX6627" fmla="*/ 1357582 w 5456977"/>
                <a:gd name="connsiteY6627" fmla="*/ 2836285 h 4578213"/>
                <a:gd name="connsiteX6628" fmla="*/ 1359321 w 5456977"/>
                <a:gd name="connsiteY6628" fmla="*/ 2832473 h 4578213"/>
                <a:gd name="connsiteX6629" fmla="*/ 1361181 w 5456977"/>
                <a:gd name="connsiteY6629" fmla="*/ 2823343 h 4578213"/>
                <a:gd name="connsiteX6630" fmla="*/ 1362919 w 5456977"/>
                <a:gd name="connsiteY6630" fmla="*/ 2819529 h 4578213"/>
                <a:gd name="connsiteX6631" fmla="*/ 1363733 w 5456977"/>
                <a:gd name="connsiteY6631" fmla="*/ 2816063 h 4578213"/>
                <a:gd name="connsiteX6632" fmla="*/ 1366630 w 5456977"/>
                <a:gd name="connsiteY6632" fmla="*/ 2809708 h 4578213"/>
                <a:gd name="connsiteX6633" fmla="*/ 1368257 w 5456977"/>
                <a:gd name="connsiteY6633" fmla="*/ 2802774 h 4578213"/>
                <a:gd name="connsiteX6634" fmla="*/ 1369995 w 5456977"/>
                <a:gd name="connsiteY6634" fmla="*/ 2798961 h 4578213"/>
                <a:gd name="connsiteX6635" fmla="*/ 1372202 w 5456977"/>
                <a:gd name="connsiteY6635" fmla="*/ 2790755 h 4578213"/>
                <a:gd name="connsiteX6636" fmla="*/ 1373595 w 5456977"/>
                <a:gd name="connsiteY6636" fmla="*/ 2786018 h 4578213"/>
                <a:gd name="connsiteX6637" fmla="*/ 1376258 w 5456977"/>
                <a:gd name="connsiteY6637" fmla="*/ 2781859 h 4578213"/>
                <a:gd name="connsiteX6638" fmla="*/ 1377072 w 5456977"/>
                <a:gd name="connsiteY6638" fmla="*/ 2778392 h 4578213"/>
                <a:gd name="connsiteX6639" fmla="*/ 1383793 w 5456977"/>
                <a:gd name="connsiteY6639" fmla="*/ 2765337 h 4578213"/>
                <a:gd name="connsiteX6640" fmla="*/ 1387849 w 5456977"/>
                <a:gd name="connsiteY6640" fmla="*/ 2756441 h 4578213"/>
                <a:gd name="connsiteX6641" fmla="*/ 1391439 w 5456977"/>
                <a:gd name="connsiteY6641" fmla="*/ 2751937 h 4578213"/>
                <a:gd name="connsiteX6642" fmla="*/ 1395953 w 5456977"/>
                <a:gd name="connsiteY6642" fmla="*/ 2747087 h 4578213"/>
                <a:gd name="connsiteX6643" fmla="*/ 1397692 w 5456977"/>
                <a:gd name="connsiteY6643" fmla="*/ 2743275 h 4578213"/>
                <a:gd name="connsiteX6644" fmla="*/ 1403131 w 5456977"/>
                <a:gd name="connsiteY6644" fmla="*/ 2738079 h 4578213"/>
                <a:gd name="connsiteX6645" fmla="*/ 1406954 w 5456977"/>
                <a:gd name="connsiteY6645" fmla="*/ 2731379 h 4578213"/>
                <a:gd name="connsiteX6646" fmla="*/ 1409964 w 5456977"/>
                <a:gd name="connsiteY6646" fmla="*/ 2728146 h 4578213"/>
                <a:gd name="connsiteX6647" fmla="*/ 1414132 w 5456977"/>
                <a:gd name="connsiteY6647" fmla="*/ 2722370 h 4578213"/>
                <a:gd name="connsiteX6648" fmla="*/ 1418189 w 5456977"/>
                <a:gd name="connsiteY6648" fmla="*/ 2713474 h 4578213"/>
                <a:gd name="connsiteX6649" fmla="*/ 1425367 w 5456977"/>
                <a:gd name="connsiteY6649" fmla="*/ 2704466 h 4578213"/>
                <a:gd name="connsiteX6650" fmla="*/ 1431966 w 5456977"/>
                <a:gd name="connsiteY6650" fmla="*/ 2696729 h 4578213"/>
                <a:gd name="connsiteX6651" fmla="*/ 1435555 w 5456977"/>
                <a:gd name="connsiteY6651" fmla="*/ 2692224 h 4578213"/>
                <a:gd name="connsiteX6652" fmla="*/ 1438564 w 5456977"/>
                <a:gd name="connsiteY6652" fmla="*/ 2688992 h 4578213"/>
                <a:gd name="connsiteX6653" fmla="*/ 1445742 w 5456977"/>
                <a:gd name="connsiteY6653" fmla="*/ 2679983 h 4578213"/>
                <a:gd name="connsiteX6654" fmla="*/ 1449331 w 5456977"/>
                <a:gd name="connsiteY6654" fmla="*/ 2675479 h 4578213"/>
                <a:gd name="connsiteX6655" fmla="*/ 1451995 w 5456977"/>
                <a:gd name="connsiteY6655" fmla="*/ 2671320 h 4578213"/>
                <a:gd name="connsiteX6656" fmla="*/ 1456855 w 5456977"/>
                <a:gd name="connsiteY6656" fmla="*/ 2667395 h 4578213"/>
                <a:gd name="connsiteX6657" fmla="*/ 1462762 w 5456977"/>
                <a:gd name="connsiteY6657" fmla="*/ 2657808 h 4578213"/>
                <a:gd name="connsiteX6658" fmla="*/ 1472258 w 5456977"/>
                <a:gd name="connsiteY6658" fmla="*/ 2643716 h 4578213"/>
                <a:gd name="connsiteX6659" fmla="*/ 1476193 w 5456977"/>
                <a:gd name="connsiteY6659" fmla="*/ 2640138 h 4578213"/>
                <a:gd name="connsiteX6660" fmla="*/ 1481633 w 5456977"/>
                <a:gd name="connsiteY6660" fmla="*/ 2634941 h 4578213"/>
                <a:gd name="connsiteX6661" fmla="*/ 1487652 w 5456977"/>
                <a:gd name="connsiteY6661" fmla="*/ 2628475 h 4578213"/>
                <a:gd name="connsiteX6662" fmla="*/ 1496447 w 5456977"/>
                <a:gd name="connsiteY6662" fmla="*/ 2620972 h 4578213"/>
                <a:gd name="connsiteX6663" fmla="*/ 1500035 w 5456977"/>
                <a:gd name="connsiteY6663" fmla="*/ 2616467 h 4578213"/>
                <a:gd name="connsiteX6664" fmla="*/ 1514382 w 5456977"/>
                <a:gd name="connsiteY6664" fmla="*/ 2606889 h 4578213"/>
                <a:gd name="connsiteX6665" fmla="*/ 1517737 w 5456977"/>
                <a:gd name="connsiteY6665" fmla="*/ 2604582 h 4578213"/>
                <a:gd name="connsiteX6666" fmla="*/ 1523176 w 5456977"/>
                <a:gd name="connsiteY6666" fmla="*/ 2599386 h 4578213"/>
                <a:gd name="connsiteX6667" fmla="*/ 1533588 w 5456977"/>
                <a:gd name="connsiteY6667" fmla="*/ 2593387 h 4578213"/>
                <a:gd name="connsiteX6668" fmla="*/ 1536018 w 5456977"/>
                <a:gd name="connsiteY6668" fmla="*/ 2591425 h 4578213"/>
                <a:gd name="connsiteX6669" fmla="*/ 1538102 w 5456977"/>
                <a:gd name="connsiteY6669" fmla="*/ 2588538 h 4578213"/>
                <a:gd name="connsiteX6670" fmla="*/ 1541457 w 5456977"/>
                <a:gd name="connsiteY6670" fmla="*/ 2586229 h 4578213"/>
                <a:gd name="connsiteX6671" fmla="*/ 1545626 w 5456977"/>
                <a:gd name="connsiteY6671" fmla="*/ 2580455 h 4578213"/>
                <a:gd name="connsiteX6672" fmla="*/ 1548056 w 5456977"/>
                <a:gd name="connsiteY6672" fmla="*/ 2578491 h 4578213"/>
                <a:gd name="connsiteX6673" fmla="*/ 1558701 w 5456977"/>
                <a:gd name="connsiteY6673" fmla="*/ 2570297 h 4578213"/>
                <a:gd name="connsiteX6674" fmla="*/ 1563215 w 5456977"/>
                <a:gd name="connsiteY6674" fmla="*/ 2565448 h 4578213"/>
                <a:gd name="connsiteX6675" fmla="*/ 1567495 w 5456977"/>
                <a:gd name="connsiteY6675" fmla="*/ 2562794 h 4578213"/>
                <a:gd name="connsiteX6676" fmla="*/ 1570851 w 5456977"/>
                <a:gd name="connsiteY6676" fmla="*/ 2560486 h 4578213"/>
                <a:gd name="connsiteX6677" fmla="*/ 1573860 w 5456977"/>
                <a:gd name="connsiteY6677" fmla="*/ 2557253 h 4578213"/>
                <a:gd name="connsiteX6678" fmla="*/ 1577215 w 5456977"/>
                <a:gd name="connsiteY6678" fmla="*/ 2554945 h 4578213"/>
                <a:gd name="connsiteX6679" fmla="*/ 1579646 w 5456977"/>
                <a:gd name="connsiteY6679" fmla="*/ 2552983 h 4578213"/>
                <a:gd name="connsiteX6680" fmla="*/ 1588206 w 5456977"/>
                <a:gd name="connsiteY6680" fmla="*/ 2547675 h 4578213"/>
                <a:gd name="connsiteX6681" fmla="*/ 1590636 w 5456977"/>
                <a:gd name="connsiteY6681" fmla="*/ 2545713 h 4578213"/>
                <a:gd name="connsiteX6682" fmla="*/ 1593991 w 5456977"/>
                <a:gd name="connsiteY6682" fmla="*/ 2543404 h 4578213"/>
                <a:gd name="connsiteX6683" fmla="*/ 1598852 w 5456977"/>
                <a:gd name="connsiteY6683" fmla="*/ 2539480 h 4578213"/>
                <a:gd name="connsiteX6684" fmla="*/ 1604637 w 5456977"/>
                <a:gd name="connsiteY6684" fmla="*/ 2535209 h 4578213"/>
                <a:gd name="connsiteX6685" fmla="*/ 1607992 w 5456977"/>
                <a:gd name="connsiteY6685" fmla="*/ 2532902 h 4578213"/>
                <a:gd name="connsiteX6686" fmla="*/ 1618403 w 5456977"/>
                <a:gd name="connsiteY6686" fmla="*/ 2526903 h 4578213"/>
                <a:gd name="connsiteX6687" fmla="*/ 1626168 w 5456977"/>
                <a:gd name="connsiteY6687" fmla="*/ 2522247 h 4578213"/>
                <a:gd name="connsiteX6688" fmla="*/ 1626357 w 5456977"/>
                <a:gd name="connsiteY6688" fmla="*/ 2522112 h 4578213"/>
                <a:gd name="connsiteX6689" fmla="*/ 1631590 w 5456977"/>
                <a:gd name="connsiteY6689" fmla="*/ 2519867 h 4578213"/>
                <a:gd name="connsiteX6690" fmla="*/ 1637375 w 5456977"/>
                <a:gd name="connsiteY6690" fmla="*/ 2515597 h 4578213"/>
                <a:gd name="connsiteX6691" fmla="*/ 1634600 w 5456977"/>
                <a:gd name="connsiteY6691" fmla="*/ 2516634 h 4578213"/>
                <a:gd name="connsiteX6692" fmla="*/ 1630319 w 5456977"/>
                <a:gd name="connsiteY6692" fmla="*/ 2519288 h 4578213"/>
                <a:gd name="connsiteX6693" fmla="*/ 1626357 w 5456977"/>
                <a:gd name="connsiteY6693" fmla="*/ 2522112 h 4578213"/>
                <a:gd name="connsiteX6694" fmla="*/ 1612506 w 5456977"/>
                <a:gd name="connsiteY6694" fmla="*/ 2528052 h 4578213"/>
                <a:gd name="connsiteX6695" fmla="*/ 1610076 w 5456977"/>
                <a:gd name="connsiteY6695" fmla="*/ 2530014 h 4578213"/>
                <a:gd name="connsiteX6696" fmla="*/ 1607992 w 5456977"/>
                <a:gd name="connsiteY6696" fmla="*/ 2532902 h 4578213"/>
                <a:gd name="connsiteX6697" fmla="*/ 1602786 w 5456977"/>
                <a:gd name="connsiteY6697" fmla="*/ 2535901 h 4578213"/>
                <a:gd name="connsiteX6698" fmla="*/ 1586823 w 5456977"/>
                <a:gd name="connsiteY6698" fmla="*/ 2543974 h 4578213"/>
                <a:gd name="connsiteX6699" fmla="*/ 1579534 w 5456977"/>
                <a:gd name="connsiteY6699" fmla="*/ 2549861 h 4578213"/>
                <a:gd name="connsiteX6700" fmla="*/ 1566001 w 5456977"/>
                <a:gd name="connsiteY6700" fmla="*/ 2555971 h 4578213"/>
                <a:gd name="connsiteX6701" fmla="*/ 1559870 w 5456977"/>
                <a:gd name="connsiteY6701" fmla="*/ 2559317 h 4578213"/>
                <a:gd name="connsiteX6702" fmla="*/ 1544253 w 5456977"/>
                <a:gd name="connsiteY6702" fmla="*/ 2568315 h 4578213"/>
                <a:gd name="connsiteX6703" fmla="*/ 1536383 w 5456977"/>
                <a:gd name="connsiteY6703" fmla="*/ 2575473 h 4578213"/>
                <a:gd name="connsiteX6704" fmla="*/ 1533954 w 5456977"/>
                <a:gd name="connsiteY6704" fmla="*/ 2577434 h 4578213"/>
                <a:gd name="connsiteX6705" fmla="*/ 1530944 w 5456977"/>
                <a:gd name="connsiteY6705" fmla="*/ 2580668 h 4578213"/>
                <a:gd name="connsiteX6706" fmla="*/ 1528515 w 5456977"/>
                <a:gd name="connsiteY6706" fmla="*/ 2582631 h 4578213"/>
                <a:gd name="connsiteX6707" fmla="*/ 1524345 w 5456977"/>
                <a:gd name="connsiteY6707" fmla="*/ 2588406 h 4578213"/>
                <a:gd name="connsiteX6708" fmla="*/ 1514971 w 5456977"/>
                <a:gd name="connsiteY6708" fmla="*/ 2597181 h 4578213"/>
                <a:gd name="connsiteX6709" fmla="*/ 1508952 w 5456977"/>
                <a:gd name="connsiteY6709" fmla="*/ 2603647 h 4578213"/>
                <a:gd name="connsiteX6710" fmla="*/ 1500737 w 5456977"/>
                <a:gd name="connsiteY6710" fmla="*/ 2609879 h 4578213"/>
                <a:gd name="connsiteX6711" fmla="*/ 1495644 w 5456977"/>
                <a:gd name="connsiteY6711" fmla="*/ 2616000 h 4578213"/>
                <a:gd name="connsiteX6712" fmla="*/ 1490550 w 5456977"/>
                <a:gd name="connsiteY6712" fmla="*/ 2622121 h 4578213"/>
                <a:gd name="connsiteX6713" fmla="*/ 1488120 w 5456977"/>
                <a:gd name="connsiteY6713" fmla="*/ 2624083 h 4578213"/>
                <a:gd name="connsiteX6714" fmla="*/ 1484531 w 5456977"/>
                <a:gd name="connsiteY6714" fmla="*/ 2628587 h 4578213"/>
                <a:gd name="connsiteX6715" fmla="*/ 1478745 w 5456977"/>
                <a:gd name="connsiteY6715" fmla="*/ 2632857 h 4578213"/>
                <a:gd name="connsiteX6716" fmla="*/ 1471455 w 5456977"/>
                <a:gd name="connsiteY6716" fmla="*/ 2638744 h 4578213"/>
                <a:gd name="connsiteX6717" fmla="*/ 1465202 w 5456977"/>
                <a:gd name="connsiteY6717" fmla="*/ 2647407 h 4578213"/>
                <a:gd name="connsiteX6718" fmla="*/ 1460800 w 5456977"/>
                <a:gd name="connsiteY6718" fmla="*/ 2655378 h 4578213"/>
                <a:gd name="connsiteX6719" fmla="*/ 1457556 w 5456977"/>
                <a:gd name="connsiteY6719" fmla="*/ 2660807 h 4578213"/>
                <a:gd name="connsiteX6720" fmla="*/ 1455127 w 5456977"/>
                <a:gd name="connsiteY6720" fmla="*/ 2662770 h 4578213"/>
                <a:gd name="connsiteX6721" fmla="*/ 1447949 w 5456977"/>
                <a:gd name="connsiteY6721" fmla="*/ 2671778 h 4578213"/>
                <a:gd name="connsiteX6722" fmla="*/ 1441350 w 5456977"/>
                <a:gd name="connsiteY6722" fmla="*/ 2679515 h 4578213"/>
                <a:gd name="connsiteX6723" fmla="*/ 1435097 w 5456977"/>
                <a:gd name="connsiteY6723" fmla="*/ 2688178 h 4578213"/>
                <a:gd name="connsiteX6724" fmla="*/ 1432433 w 5456977"/>
                <a:gd name="connsiteY6724" fmla="*/ 2692337 h 4578213"/>
                <a:gd name="connsiteX6725" fmla="*/ 1428264 w 5456977"/>
                <a:gd name="connsiteY6725" fmla="*/ 2698111 h 4578213"/>
                <a:gd name="connsiteX6726" fmla="*/ 1421432 w 5456977"/>
                <a:gd name="connsiteY6726" fmla="*/ 2708045 h 4578213"/>
                <a:gd name="connsiteX6727" fmla="*/ 1413908 w 5456977"/>
                <a:gd name="connsiteY6727" fmla="*/ 2716128 h 4578213"/>
                <a:gd name="connsiteX6728" fmla="*/ 1411590 w 5456977"/>
                <a:gd name="connsiteY6728" fmla="*/ 2721212 h 4578213"/>
                <a:gd name="connsiteX6729" fmla="*/ 1408001 w 5456977"/>
                <a:gd name="connsiteY6729" fmla="*/ 2725716 h 4578213"/>
                <a:gd name="connsiteX6730" fmla="*/ 1402327 w 5456977"/>
                <a:gd name="connsiteY6730" fmla="*/ 2733107 h 4578213"/>
                <a:gd name="connsiteX6731" fmla="*/ 1399084 w 5456977"/>
                <a:gd name="connsiteY6731" fmla="*/ 2738537 h 4578213"/>
                <a:gd name="connsiteX6732" fmla="*/ 1396075 w 5456977"/>
                <a:gd name="connsiteY6732" fmla="*/ 2741770 h 4578213"/>
                <a:gd name="connsiteX6733" fmla="*/ 1390401 w 5456977"/>
                <a:gd name="connsiteY6733" fmla="*/ 2749161 h 4578213"/>
                <a:gd name="connsiteX6734" fmla="*/ 1384494 w 5456977"/>
                <a:gd name="connsiteY6734" fmla="*/ 2758750 h 4578213"/>
                <a:gd name="connsiteX6735" fmla="*/ 1378241 w 5456977"/>
                <a:gd name="connsiteY6735" fmla="*/ 2767412 h 4578213"/>
                <a:gd name="connsiteX6736" fmla="*/ 1375578 w 5456977"/>
                <a:gd name="connsiteY6736" fmla="*/ 2771570 h 4578213"/>
                <a:gd name="connsiteX6737" fmla="*/ 1374764 w 5456977"/>
                <a:gd name="connsiteY6737" fmla="*/ 2775038 h 4578213"/>
                <a:gd name="connsiteX6738" fmla="*/ 1372446 w 5456977"/>
                <a:gd name="connsiteY6738" fmla="*/ 2780121 h 4578213"/>
                <a:gd name="connsiteX6739" fmla="*/ 1371054 w 5456977"/>
                <a:gd name="connsiteY6739" fmla="*/ 2784859 h 4578213"/>
                <a:gd name="connsiteX6740" fmla="*/ 1369315 w 5456977"/>
                <a:gd name="connsiteY6740" fmla="*/ 2788672 h 4578213"/>
                <a:gd name="connsiteX6741" fmla="*/ 1367687 w 5456977"/>
                <a:gd name="connsiteY6741" fmla="*/ 2795606 h 4578213"/>
                <a:gd name="connsiteX6742" fmla="*/ 1362706 w 5456977"/>
                <a:gd name="connsiteY6742" fmla="*/ 2804848 h 4578213"/>
                <a:gd name="connsiteX6743" fmla="*/ 1358883 w 5456977"/>
                <a:gd name="connsiteY6743" fmla="*/ 2811548 h 4578213"/>
                <a:gd name="connsiteX6744" fmla="*/ 1358415 w 5456977"/>
                <a:gd name="connsiteY6744" fmla="*/ 2815941 h 4578213"/>
                <a:gd name="connsiteX6745" fmla="*/ 1356677 w 5456977"/>
                <a:gd name="connsiteY6745" fmla="*/ 2819752 h 4578213"/>
                <a:gd name="connsiteX6746" fmla="*/ 1354125 w 5456977"/>
                <a:gd name="connsiteY6746" fmla="*/ 2827033 h 4578213"/>
                <a:gd name="connsiteX6747" fmla="*/ 1352843 w 5456977"/>
                <a:gd name="connsiteY6747" fmla="*/ 2834892 h 4578213"/>
                <a:gd name="connsiteX6748" fmla="*/ 1351909 w 5456977"/>
                <a:gd name="connsiteY6748" fmla="*/ 2843677 h 4578213"/>
                <a:gd name="connsiteX6749" fmla="*/ 1348197 w 5456977"/>
                <a:gd name="connsiteY6749" fmla="*/ 2853499 h 4578213"/>
                <a:gd name="connsiteX6750" fmla="*/ 1345879 w 5456977"/>
                <a:gd name="connsiteY6750" fmla="*/ 2858582 h 4578213"/>
                <a:gd name="connsiteX6751" fmla="*/ 1344832 w 5456977"/>
                <a:gd name="connsiteY6751" fmla="*/ 2864246 h 4578213"/>
                <a:gd name="connsiteX6752" fmla="*/ 1341589 w 5456977"/>
                <a:gd name="connsiteY6752" fmla="*/ 2869674 h 4578213"/>
                <a:gd name="connsiteX6753" fmla="*/ 1339037 w 5456977"/>
                <a:gd name="connsiteY6753" fmla="*/ 2876954 h 4578213"/>
                <a:gd name="connsiteX6754" fmla="*/ 1335671 w 5456977"/>
                <a:gd name="connsiteY6754" fmla="*/ 2887701 h 4578213"/>
                <a:gd name="connsiteX6755" fmla="*/ 1333811 w 5456977"/>
                <a:gd name="connsiteY6755" fmla="*/ 2896831 h 4578213"/>
                <a:gd name="connsiteX6756" fmla="*/ 1331492 w 5456977"/>
                <a:gd name="connsiteY6756" fmla="*/ 2901915 h 4578213"/>
                <a:gd name="connsiteX6757" fmla="*/ 1330445 w 5456977"/>
                <a:gd name="connsiteY6757" fmla="*/ 2907578 h 4578213"/>
                <a:gd name="connsiteX6758" fmla="*/ 1328707 w 5456977"/>
                <a:gd name="connsiteY6758" fmla="*/ 2911391 h 4578213"/>
                <a:gd name="connsiteX6759" fmla="*/ 1327314 w 5456977"/>
                <a:gd name="connsiteY6759" fmla="*/ 2916130 h 4578213"/>
                <a:gd name="connsiteX6760" fmla="*/ 1325687 w 5456977"/>
                <a:gd name="connsiteY6760" fmla="*/ 2923064 h 4578213"/>
                <a:gd name="connsiteX6761" fmla="*/ 1325219 w 5456977"/>
                <a:gd name="connsiteY6761" fmla="*/ 2927455 h 4578213"/>
                <a:gd name="connsiteX6762" fmla="*/ 1323135 w 5456977"/>
                <a:gd name="connsiteY6762" fmla="*/ 2930343 h 4578213"/>
                <a:gd name="connsiteX6763" fmla="*/ 1321508 w 5456977"/>
                <a:gd name="connsiteY6763" fmla="*/ 2937277 h 4578213"/>
                <a:gd name="connsiteX6764" fmla="*/ 1319302 w 5456977"/>
                <a:gd name="connsiteY6764" fmla="*/ 2945483 h 4578213"/>
                <a:gd name="connsiteX6765" fmla="*/ 1318021 w 5456977"/>
                <a:gd name="connsiteY6765" fmla="*/ 2953341 h 4578213"/>
                <a:gd name="connsiteX6766" fmla="*/ 1314544 w 5456977"/>
                <a:gd name="connsiteY6766" fmla="*/ 2960967 h 4578213"/>
                <a:gd name="connsiteX6767" fmla="*/ 1310599 w 5456977"/>
                <a:gd name="connsiteY6767" fmla="*/ 2972984 h 4578213"/>
                <a:gd name="connsiteX6768" fmla="*/ 1306542 w 5456977"/>
                <a:gd name="connsiteY6768" fmla="*/ 2981882 h 4578213"/>
                <a:gd name="connsiteX6769" fmla="*/ 1304447 w 5456977"/>
                <a:gd name="connsiteY6769" fmla="*/ 2993208 h 4578213"/>
                <a:gd name="connsiteX6770" fmla="*/ 1303635 w 5456977"/>
                <a:gd name="connsiteY6770" fmla="*/ 2996675 h 4578213"/>
                <a:gd name="connsiteX6771" fmla="*/ 1301299 w 5456977"/>
                <a:gd name="connsiteY6771" fmla="*/ 3001736 h 4578213"/>
                <a:gd name="connsiteX6772" fmla="*/ 1287913 w 5456977"/>
                <a:gd name="connsiteY6772" fmla="*/ 3025507 h 4578213"/>
                <a:gd name="connsiteX6773" fmla="*/ 1280201 w 5456977"/>
                <a:gd name="connsiteY6773" fmla="*/ 3050824 h 4578213"/>
                <a:gd name="connsiteX6774" fmla="*/ 1274196 w 5456977"/>
                <a:gd name="connsiteY6774" fmla="*/ 3053568 h 4578213"/>
                <a:gd name="connsiteX6775" fmla="*/ 1268090 w 5456977"/>
                <a:gd name="connsiteY6775" fmla="*/ 3049092 h 4578213"/>
                <a:gd name="connsiteX6776" fmla="*/ 1251245 w 5456977"/>
                <a:gd name="connsiteY6776" fmla="*/ 3134049 h 4578213"/>
                <a:gd name="connsiteX6777" fmla="*/ 1219796 w 5456977"/>
                <a:gd name="connsiteY6777" fmla="*/ 3200704 h 4578213"/>
                <a:gd name="connsiteX6778" fmla="*/ 1216687 w 5456977"/>
                <a:gd name="connsiteY6778" fmla="*/ 3194255 h 4578213"/>
                <a:gd name="connsiteX6779" fmla="*/ 1219534 w 5456977"/>
                <a:gd name="connsiteY6779" fmla="*/ 3181452 h 4578213"/>
                <a:gd name="connsiteX6780" fmla="*/ 1246121 w 5456977"/>
                <a:gd name="connsiteY6780" fmla="*/ 3099991 h 4578213"/>
                <a:gd name="connsiteX6781" fmla="*/ 1275638 w 5456977"/>
                <a:gd name="connsiteY6781" fmla="*/ 3011743 h 4578213"/>
                <a:gd name="connsiteX6782" fmla="*/ 1270391 w 5456977"/>
                <a:gd name="connsiteY6782" fmla="*/ 3023902 h 4578213"/>
                <a:gd name="connsiteX6783" fmla="*/ 1262946 w 5456977"/>
                <a:gd name="connsiteY6783" fmla="*/ 3041151 h 4578213"/>
                <a:gd name="connsiteX6784" fmla="*/ 1265687 w 5456977"/>
                <a:gd name="connsiteY6784" fmla="*/ 3029835 h 4578213"/>
                <a:gd name="connsiteX6785" fmla="*/ 1270625 w 5456977"/>
                <a:gd name="connsiteY6785" fmla="*/ 3013427 h 4578213"/>
                <a:gd name="connsiteX6786" fmla="*/ 1245797 w 5456977"/>
                <a:gd name="connsiteY6786" fmla="*/ 3048605 h 4578213"/>
                <a:gd name="connsiteX6787" fmla="*/ 1223365 w 5456977"/>
                <a:gd name="connsiteY6787" fmla="*/ 3093134 h 4578213"/>
                <a:gd name="connsiteX6788" fmla="*/ 1222639 w 5456977"/>
                <a:gd name="connsiteY6788" fmla="*/ 3086125 h 4578213"/>
                <a:gd name="connsiteX6789" fmla="*/ 1221280 w 5456977"/>
                <a:gd name="connsiteY6789" fmla="*/ 3088033 h 4578213"/>
                <a:gd name="connsiteX6790" fmla="*/ 1227387 w 5456977"/>
                <a:gd name="connsiteY6790" fmla="*/ 3046574 h 4578213"/>
                <a:gd name="connsiteX6791" fmla="*/ 1240282 w 5456977"/>
                <a:gd name="connsiteY6791" fmla="*/ 3004286 h 4578213"/>
                <a:gd name="connsiteX6792" fmla="*/ 1232861 w 5456977"/>
                <a:gd name="connsiteY6792" fmla="*/ 3014032 h 4578213"/>
                <a:gd name="connsiteX6793" fmla="*/ 1228566 w 5456977"/>
                <a:gd name="connsiteY6793" fmla="*/ 3031431 h 4578213"/>
                <a:gd name="connsiteX6794" fmla="*/ 1224667 w 5456977"/>
                <a:gd name="connsiteY6794" fmla="*/ 3031774 h 4578213"/>
                <a:gd name="connsiteX6795" fmla="*/ 1230388 w 5456977"/>
                <a:gd name="connsiteY6795" fmla="*/ 3017281 h 4578213"/>
                <a:gd name="connsiteX6796" fmla="*/ 1245390 w 5456977"/>
                <a:gd name="connsiteY6796" fmla="*/ 2972592 h 4578213"/>
                <a:gd name="connsiteX6797" fmla="*/ 1256593 w 5456977"/>
                <a:gd name="connsiteY6797" fmla="*/ 2941301 h 4578213"/>
                <a:gd name="connsiteX6798" fmla="*/ 1248736 w 5456977"/>
                <a:gd name="connsiteY6798" fmla="*/ 2949198 h 4578213"/>
                <a:gd name="connsiteX6799" fmla="*/ 1256888 w 5456977"/>
                <a:gd name="connsiteY6799" fmla="*/ 2910308 h 4578213"/>
                <a:gd name="connsiteX6800" fmla="*/ 1261423 w 5456977"/>
                <a:gd name="connsiteY6800" fmla="*/ 2904383 h 4578213"/>
                <a:gd name="connsiteX6801" fmla="*/ 1266400 w 5456977"/>
                <a:gd name="connsiteY6801" fmla="*/ 2879224 h 4578213"/>
                <a:gd name="connsiteX6802" fmla="*/ 1267510 w 5456977"/>
                <a:gd name="connsiteY6802" fmla="*/ 2873848 h 4578213"/>
                <a:gd name="connsiteX6803" fmla="*/ 1228397 w 5456977"/>
                <a:gd name="connsiteY6803" fmla="*/ 2904429 h 4578213"/>
                <a:gd name="connsiteX6804" fmla="*/ 1192262 w 5456977"/>
                <a:gd name="connsiteY6804" fmla="*/ 2981613 h 4578213"/>
                <a:gd name="connsiteX6805" fmla="*/ 1178976 w 5456977"/>
                <a:gd name="connsiteY6805" fmla="*/ 3013639 h 4578213"/>
                <a:gd name="connsiteX6806" fmla="*/ 1167984 w 5456977"/>
                <a:gd name="connsiteY6806" fmla="*/ 3047794 h 4578213"/>
                <a:gd name="connsiteX6807" fmla="*/ 1160887 w 5456977"/>
                <a:gd name="connsiteY6807" fmla="*/ 3044378 h 4578213"/>
                <a:gd name="connsiteX6808" fmla="*/ 1157902 w 5456977"/>
                <a:gd name="connsiteY6808" fmla="*/ 3056260 h 4578213"/>
                <a:gd name="connsiteX6809" fmla="*/ 1154183 w 5456977"/>
                <a:gd name="connsiteY6809" fmla="*/ 3069839 h 4578213"/>
                <a:gd name="connsiteX6810" fmla="*/ 1154159 w 5456977"/>
                <a:gd name="connsiteY6810" fmla="*/ 3058727 h 4578213"/>
                <a:gd name="connsiteX6811" fmla="*/ 1154765 w 5456977"/>
                <a:gd name="connsiteY6811" fmla="*/ 3038699 h 4578213"/>
                <a:gd name="connsiteX6812" fmla="*/ 1149900 w 5456977"/>
                <a:gd name="connsiteY6812" fmla="*/ 3051213 h 4578213"/>
                <a:gd name="connsiteX6813" fmla="*/ 1145133 w 5456977"/>
                <a:gd name="connsiteY6813" fmla="*/ 3070947 h 4578213"/>
                <a:gd name="connsiteX6814" fmla="*/ 1143227 w 5456977"/>
                <a:gd name="connsiteY6814" fmla="*/ 3060467 h 4578213"/>
                <a:gd name="connsiteX6815" fmla="*/ 1142786 w 5456977"/>
                <a:gd name="connsiteY6815" fmla="*/ 3046594 h 4578213"/>
                <a:gd name="connsiteX6816" fmla="*/ 1131085 w 5456977"/>
                <a:gd name="connsiteY6816" fmla="*/ 3074942 h 4578213"/>
                <a:gd name="connsiteX6817" fmla="*/ 1119485 w 5456977"/>
                <a:gd name="connsiteY6817" fmla="*/ 3110511 h 4578213"/>
                <a:gd name="connsiteX6818" fmla="*/ 1115863 w 5456977"/>
                <a:gd name="connsiteY6818" fmla="*/ 3112695 h 4578213"/>
                <a:gd name="connsiteX6819" fmla="*/ 1111410 w 5456977"/>
                <a:gd name="connsiteY6819" fmla="*/ 3109355 h 4578213"/>
                <a:gd name="connsiteX6820" fmla="*/ 1104641 w 5456977"/>
                <a:gd name="connsiteY6820" fmla="*/ 3130005 h 4578213"/>
                <a:gd name="connsiteX6821" fmla="*/ 1097872 w 5456977"/>
                <a:gd name="connsiteY6821" fmla="*/ 3150653 h 4578213"/>
                <a:gd name="connsiteX6822" fmla="*/ 1100715 w 5456977"/>
                <a:gd name="connsiteY6822" fmla="*/ 3100620 h 4578213"/>
                <a:gd name="connsiteX6823" fmla="*/ 1118696 w 5456977"/>
                <a:gd name="connsiteY6823" fmla="*/ 3052755 h 4578213"/>
                <a:gd name="connsiteX6824" fmla="*/ 1099298 w 5456977"/>
                <a:gd name="connsiteY6824" fmla="*/ 3089010 h 4578213"/>
                <a:gd name="connsiteX6825" fmla="*/ 1081462 w 5456977"/>
                <a:gd name="connsiteY6825" fmla="*/ 3129093 h 4578213"/>
                <a:gd name="connsiteX6826" fmla="*/ 1091800 w 5456977"/>
                <a:gd name="connsiteY6826" fmla="*/ 3084037 h 4578213"/>
                <a:gd name="connsiteX6827" fmla="*/ 1107562 w 5456977"/>
                <a:gd name="connsiteY6827" fmla="*/ 3048762 h 4578213"/>
                <a:gd name="connsiteX6828" fmla="*/ 1104577 w 5456977"/>
                <a:gd name="connsiteY6828" fmla="*/ 3045746 h 4578213"/>
                <a:gd name="connsiteX6829" fmla="*/ 1102980 w 5456977"/>
                <a:gd name="connsiteY6829" fmla="*/ 3047107 h 4578213"/>
                <a:gd name="connsiteX6830" fmla="*/ 1104873 w 5456977"/>
                <a:gd name="connsiteY6830" fmla="*/ 3040872 h 4578213"/>
                <a:gd name="connsiteX6831" fmla="*/ 1111774 w 5456977"/>
                <a:gd name="connsiteY6831" fmla="*/ 3025346 h 4578213"/>
                <a:gd name="connsiteX6832" fmla="*/ 1123053 w 5456977"/>
                <a:gd name="connsiteY6832" fmla="*/ 3002941 h 4578213"/>
                <a:gd name="connsiteX6833" fmla="*/ 1119811 w 5456977"/>
                <a:gd name="connsiteY6833" fmla="*/ 2986866 h 4578213"/>
                <a:gd name="connsiteX6834" fmla="*/ 1119598 w 5456977"/>
                <a:gd name="connsiteY6834" fmla="*/ 2971224 h 4578213"/>
                <a:gd name="connsiteX6835" fmla="*/ 1133740 w 5456977"/>
                <a:gd name="connsiteY6835" fmla="*/ 2955834 h 4578213"/>
                <a:gd name="connsiteX6836" fmla="*/ 1146223 w 5456977"/>
                <a:gd name="connsiteY6836" fmla="*/ 2929398 h 4578213"/>
                <a:gd name="connsiteX6837" fmla="*/ 1134472 w 5456977"/>
                <a:gd name="connsiteY6837" fmla="*/ 2935523 h 4578213"/>
                <a:gd name="connsiteX6838" fmla="*/ 1127408 w 5456977"/>
                <a:gd name="connsiteY6838" fmla="*/ 2953126 h 4578213"/>
                <a:gd name="connsiteX6839" fmla="*/ 1126121 w 5456977"/>
                <a:gd name="connsiteY6839" fmla="*/ 2951141 h 4578213"/>
                <a:gd name="connsiteX6840" fmla="*/ 1126301 w 5456977"/>
                <a:gd name="connsiteY6840" fmla="*/ 2945763 h 4578213"/>
                <a:gd name="connsiteX6841" fmla="*/ 1105021 w 5456977"/>
                <a:gd name="connsiteY6841" fmla="*/ 2982649 h 4578213"/>
                <a:gd name="connsiteX6842" fmla="*/ 1086137 w 5456977"/>
                <a:gd name="connsiteY6842" fmla="*/ 3028885 h 4578213"/>
                <a:gd name="connsiteX6843" fmla="*/ 1081256 w 5456977"/>
                <a:gd name="connsiteY6843" fmla="*/ 3040197 h 4578213"/>
                <a:gd name="connsiteX6844" fmla="*/ 1076374 w 5456977"/>
                <a:gd name="connsiteY6844" fmla="*/ 3051507 h 4578213"/>
                <a:gd name="connsiteX6845" fmla="*/ 1072524 w 5456977"/>
                <a:gd name="connsiteY6845" fmla="*/ 3055460 h 4578213"/>
                <a:gd name="connsiteX6846" fmla="*/ 1075266 w 5456977"/>
                <a:gd name="connsiteY6846" fmla="*/ 3044143 h 4578213"/>
                <a:gd name="connsiteX6847" fmla="*/ 1093817 w 5456977"/>
                <a:gd name="connsiteY6847" fmla="*/ 3001163 h 4578213"/>
                <a:gd name="connsiteX6848" fmla="*/ 1076152 w 5456977"/>
                <a:gd name="connsiteY6848" fmla="*/ 3025957 h 4578213"/>
                <a:gd name="connsiteX6849" fmla="*/ 1059472 w 5456977"/>
                <a:gd name="connsiteY6849" fmla="*/ 3044894 h 4578213"/>
                <a:gd name="connsiteX6850" fmla="*/ 1059431 w 5456977"/>
                <a:gd name="connsiteY6850" fmla="*/ 3043745 h 4578213"/>
                <a:gd name="connsiteX6851" fmla="*/ 1062674 w 5456977"/>
                <a:gd name="connsiteY6851" fmla="*/ 3038315 h 4578213"/>
                <a:gd name="connsiteX6852" fmla="*/ 1064413 w 5456977"/>
                <a:gd name="connsiteY6852" fmla="*/ 3034503 h 4578213"/>
                <a:gd name="connsiteX6853" fmla="*/ 1065806 w 5456977"/>
                <a:gd name="connsiteY6853" fmla="*/ 3029764 h 4578213"/>
                <a:gd name="connsiteX6854" fmla="*/ 1067544 w 5456977"/>
                <a:gd name="connsiteY6854" fmla="*/ 3025952 h 4578213"/>
                <a:gd name="connsiteX6855" fmla="*/ 1069171 w 5456977"/>
                <a:gd name="connsiteY6855" fmla="*/ 3019017 h 4578213"/>
                <a:gd name="connsiteX6856" fmla="*/ 1071256 w 5456977"/>
                <a:gd name="connsiteY6856" fmla="*/ 3016130 h 4578213"/>
                <a:gd name="connsiteX6857" fmla="*/ 1076583 w 5456977"/>
                <a:gd name="connsiteY6857" fmla="*/ 3007813 h 4578213"/>
                <a:gd name="connsiteX6858" fmla="*/ 1080061 w 5456977"/>
                <a:gd name="connsiteY6858" fmla="*/ 3000188 h 4578213"/>
                <a:gd name="connsiteX6859" fmla="*/ 1082725 w 5456977"/>
                <a:gd name="connsiteY6859" fmla="*/ 2996029 h 4578213"/>
                <a:gd name="connsiteX6860" fmla="*/ 1083538 w 5456977"/>
                <a:gd name="connsiteY6860" fmla="*/ 2992562 h 4578213"/>
                <a:gd name="connsiteX6861" fmla="*/ 1088407 w 5456977"/>
                <a:gd name="connsiteY6861" fmla="*/ 2980199 h 4578213"/>
                <a:gd name="connsiteX6862" fmla="*/ 1092353 w 5456977"/>
                <a:gd name="connsiteY6862" fmla="*/ 2968181 h 4578213"/>
                <a:gd name="connsiteX6863" fmla="*/ 1090702 w 5456977"/>
                <a:gd name="connsiteY6863" fmla="*/ 2962823 h 4578213"/>
                <a:gd name="connsiteX6864" fmla="*/ 1085971 w 5456977"/>
                <a:gd name="connsiteY6864" fmla="*/ 2955804 h 4578213"/>
                <a:gd name="connsiteX6865" fmla="*/ 1094227 w 5456977"/>
                <a:gd name="connsiteY6865" fmla="*/ 2947799 h 4578213"/>
                <a:gd name="connsiteX6866" fmla="*/ 1099944 w 5456977"/>
                <a:gd name="connsiteY6866" fmla="*/ 2935822 h 4578213"/>
                <a:gd name="connsiteX6867" fmla="*/ 1104580 w 5456977"/>
                <a:gd name="connsiteY6867" fmla="*/ 2925655 h 4578213"/>
                <a:gd name="connsiteX6868" fmla="*/ 1106340 w 5456977"/>
                <a:gd name="connsiteY6868" fmla="*/ 2904964 h 4578213"/>
                <a:gd name="connsiteX6869" fmla="*/ 1114866 w 5456977"/>
                <a:gd name="connsiteY6869" fmla="*/ 2895804 h 4578213"/>
                <a:gd name="connsiteX6870" fmla="*/ 1121797 w 5456977"/>
                <a:gd name="connsiteY6870" fmla="*/ 2900243 h 4578213"/>
                <a:gd name="connsiteX6871" fmla="*/ 1121340 w 5456977"/>
                <a:gd name="connsiteY6871" fmla="*/ 2896197 h 4578213"/>
                <a:gd name="connsiteX6872" fmla="*/ 1123078 w 5456977"/>
                <a:gd name="connsiteY6872" fmla="*/ 2892383 h 4578213"/>
                <a:gd name="connsiteX6873" fmla="*/ 1123891 w 5456977"/>
                <a:gd name="connsiteY6873" fmla="*/ 2888917 h 4578213"/>
                <a:gd name="connsiteX6874" fmla="*/ 1116961 w 5456977"/>
                <a:gd name="connsiteY6874" fmla="*/ 2884477 h 4578213"/>
                <a:gd name="connsiteX6875" fmla="*/ 1116350 w 5456977"/>
                <a:gd name="connsiteY6875" fmla="*/ 2879082 h 4578213"/>
                <a:gd name="connsiteX6876" fmla="*/ 1120567 w 5456977"/>
                <a:gd name="connsiteY6876" fmla="*/ 2865908 h 4578213"/>
                <a:gd name="connsiteX6877" fmla="*/ 1121380 w 5456977"/>
                <a:gd name="connsiteY6877" fmla="*/ 2862440 h 4578213"/>
                <a:gd name="connsiteX6878" fmla="*/ 1120577 w 5456977"/>
                <a:gd name="connsiteY6878" fmla="*/ 2857469 h 4578213"/>
                <a:gd name="connsiteX6879" fmla="*/ 1120465 w 5456977"/>
                <a:gd name="connsiteY6879" fmla="*/ 2854348 h 4578213"/>
                <a:gd name="connsiteX6880" fmla="*/ 1120007 w 5456977"/>
                <a:gd name="connsiteY6880" fmla="*/ 2850301 h 4578213"/>
                <a:gd name="connsiteX6881" fmla="*/ 1119895 w 5456977"/>
                <a:gd name="connsiteY6881" fmla="*/ 2847180 h 4578213"/>
                <a:gd name="connsiteX6882" fmla="*/ 1119093 w 5456977"/>
                <a:gd name="connsiteY6882" fmla="*/ 2842208 h 4578213"/>
                <a:gd name="connsiteX6883" fmla="*/ 1118869 w 5456977"/>
                <a:gd name="connsiteY6883" fmla="*/ 2835965 h 4578213"/>
                <a:gd name="connsiteX6884" fmla="*/ 1120607 w 5456977"/>
                <a:gd name="connsiteY6884" fmla="*/ 2832152 h 4578213"/>
                <a:gd name="connsiteX6885" fmla="*/ 1121421 w 5456977"/>
                <a:gd name="connsiteY6885" fmla="*/ 2828686 h 4578213"/>
                <a:gd name="connsiteX6886" fmla="*/ 1126636 w 5456977"/>
                <a:gd name="connsiteY6886" fmla="*/ 2817247 h 4578213"/>
                <a:gd name="connsiteX6887" fmla="*/ 1128263 w 5456977"/>
                <a:gd name="connsiteY6887" fmla="*/ 2810313 h 4578213"/>
                <a:gd name="connsiteX6888" fmla="*/ 1130002 w 5456977"/>
                <a:gd name="connsiteY6888" fmla="*/ 2806500 h 4578213"/>
                <a:gd name="connsiteX6889" fmla="*/ 1131395 w 5456977"/>
                <a:gd name="connsiteY6889" fmla="*/ 2801762 h 4578213"/>
                <a:gd name="connsiteX6890" fmla="*/ 1132208 w 5456977"/>
                <a:gd name="connsiteY6890" fmla="*/ 2798295 h 4578213"/>
                <a:gd name="connsiteX6891" fmla="*/ 1133947 w 5456977"/>
                <a:gd name="connsiteY6891" fmla="*/ 2794482 h 4578213"/>
                <a:gd name="connsiteX6892" fmla="*/ 1135808 w 5456977"/>
                <a:gd name="connsiteY6892" fmla="*/ 2785352 h 4578213"/>
                <a:gd name="connsiteX6893" fmla="*/ 1137546 w 5456977"/>
                <a:gd name="connsiteY6893" fmla="*/ 2781539 h 4578213"/>
                <a:gd name="connsiteX6894" fmla="*/ 1138359 w 5456977"/>
                <a:gd name="connsiteY6894" fmla="*/ 2778073 h 4578213"/>
                <a:gd name="connsiteX6895" fmla="*/ 1141257 w 5456977"/>
                <a:gd name="connsiteY6895" fmla="*/ 2771718 h 4578213"/>
                <a:gd name="connsiteX6896" fmla="*/ 1142884 w 5456977"/>
                <a:gd name="connsiteY6896" fmla="*/ 2764784 h 4578213"/>
                <a:gd name="connsiteX6897" fmla="*/ 1144623 w 5456977"/>
                <a:gd name="connsiteY6897" fmla="*/ 2760971 h 4578213"/>
                <a:gd name="connsiteX6898" fmla="*/ 1146828 w 5456977"/>
                <a:gd name="connsiteY6898" fmla="*/ 2752766 h 4578213"/>
                <a:gd name="connsiteX6899" fmla="*/ 1148222 w 5456977"/>
                <a:gd name="connsiteY6899" fmla="*/ 2748028 h 4578213"/>
                <a:gd name="connsiteX6900" fmla="*/ 1150885 w 5456977"/>
                <a:gd name="connsiteY6900" fmla="*/ 2743870 h 4578213"/>
                <a:gd name="connsiteX6901" fmla="*/ 1151699 w 5456977"/>
                <a:gd name="connsiteY6901" fmla="*/ 2740402 h 4578213"/>
                <a:gd name="connsiteX6902" fmla="*/ 1158419 w 5456977"/>
                <a:gd name="connsiteY6902" fmla="*/ 2727348 h 4578213"/>
                <a:gd name="connsiteX6903" fmla="*/ 1162476 w 5456977"/>
                <a:gd name="connsiteY6903" fmla="*/ 2718452 h 4578213"/>
                <a:gd name="connsiteX6904" fmla="*/ 1166066 w 5456977"/>
                <a:gd name="connsiteY6904" fmla="*/ 2713947 h 4578213"/>
                <a:gd name="connsiteX6905" fmla="*/ 1170579 w 5456977"/>
                <a:gd name="connsiteY6905" fmla="*/ 2709097 h 4578213"/>
                <a:gd name="connsiteX6906" fmla="*/ 1172319 w 5456977"/>
                <a:gd name="connsiteY6906" fmla="*/ 2705285 h 4578213"/>
                <a:gd name="connsiteX6907" fmla="*/ 1177758 w 5456977"/>
                <a:gd name="connsiteY6907" fmla="*/ 2700089 h 4578213"/>
                <a:gd name="connsiteX6908" fmla="*/ 1181581 w 5456977"/>
                <a:gd name="connsiteY6908" fmla="*/ 2693389 h 4578213"/>
                <a:gd name="connsiteX6909" fmla="*/ 1184590 w 5456977"/>
                <a:gd name="connsiteY6909" fmla="*/ 2690156 h 4578213"/>
                <a:gd name="connsiteX6910" fmla="*/ 1188759 w 5456977"/>
                <a:gd name="connsiteY6910" fmla="*/ 2684381 h 4578213"/>
                <a:gd name="connsiteX6911" fmla="*/ 1192815 w 5456977"/>
                <a:gd name="connsiteY6911" fmla="*/ 2675485 h 4578213"/>
                <a:gd name="connsiteX6912" fmla="*/ 1199994 w 5456977"/>
                <a:gd name="connsiteY6912" fmla="*/ 2666477 h 4578213"/>
                <a:gd name="connsiteX6913" fmla="*/ 1206592 w 5456977"/>
                <a:gd name="connsiteY6913" fmla="*/ 2658739 h 4578213"/>
                <a:gd name="connsiteX6914" fmla="*/ 1210181 w 5456977"/>
                <a:gd name="connsiteY6914" fmla="*/ 2654234 h 4578213"/>
                <a:gd name="connsiteX6915" fmla="*/ 1213191 w 5456977"/>
                <a:gd name="connsiteY6915" fmla="*/ 2651001 h 4578213"/>
                <a:gd name="connsiteX6916" fmla="*/ 1220369 w 5456977"/>
                <a:gd name="connsiteY6916" fmla="*/ 2641993 h 4578213"/>
                <a:gd name="connsiteX6917" fmla="*/ 1223958 w 5456977"/>
                <a:gd name="connsiteY6917" fmla="*/ 2637489 h 4578213"/>
                <a:gd name="connsiteX6918" fmla="*/ 1224381 w 5456977"/>
                <a:gd name="connsiteY6918" fmla="*/ 2636829 h 4578213"/>
                <a:gd name="connsiteX6919" fmla="*/ 1228142 w 5456977"/>
                <a:gd name="connsiteY6919" fmla="*/ 2634253 h 4578213"/>
                <a:gd name="connsiteX6920" fmla="*/ 1229765 w 5456977"/>
                <a:gd name="connsiteY6920" fmla="*/ 2632833 h 4578213"/>
                <a:gd name="connsiteX6921" fmla="*/ 1233121 w 5456977"/>
                <a:gd name="connsiteY6921" fmla="*/ 2630525 h 4578213"/>
                <a:gd name="connsiteX6922" fmla="*/ 1243532 w 5456977"/>
                <a:gd name="connsiteY6922" fmla="*/ 2624526 h 4578213"/>
                <a:gd name="connsiteX6923" fmla="*/ 1251296 w 5456977"/>
                <a:gd name="connsiteY6923" fmla="*/ 2619870 h 4578213"/>
                <a:gd name="connsiteX6924" fmla="*/ 1251485 w 5456977"/>
                <a:gd name="connsiteY6924" fmla="*/ 2619735 h 4578213"/>
                <a:gd name="connsiteX6925" fmla="*/ 1256718 w 5456977"/>
                <a:gd name="connsiteY6925" fmla="*/ 2617490 h 4578213"/>
                <a:gd name="connsiteX6926" fmla="*/ 1262504 w 5456977"/>
                <a:gd name="connsiteY6926" fmla="*/ 2613220 h 4578213"/>
                <a:gd name="connsiteX6927" fmla="*/ 1259728 w 5456977"/>
                <a:gd name="connsiteY6927" fmla="*/ 2614257 h 4578213"/>
                <a:gd name="connsiteX6928" fmla="*/ 1255448 w 5456977"/>
                <a:gd name="connsiteY6928" fmla="*/ 2616910 h 4578213"/>
                <a:gd name="connsiteX6929" fmla="*/ 1251485 w 5456977"/>
                <a:gd name="connsiteY6929" fmla="*/ 2619735 h 4578213"/>
                <a:gd name="connsiteX6930" fmla="*/ 1237634 w 5456977"/>
                <a:gd name="connsiteY6930" fmla="*/ 2625674 h 4578213"/>
                <a:gd name="connsiteX6931" fmla="*/ 1235205 w 5456977"/>
                <a:gd name="connsiteY6931" fmla="*/ 2627636 h 4578213"/>
                <a:gd name="connsiteX6932" fmla="*/ 1233121 w 5456977"/>
                <a:gd name="connsiteY6932" fmla="*/ 2630525 h 4578213"/>
                <a:gd name="connsiteX6933" fmla="*/ 1227915 w 5456977"/>
                <a:gd name="connsiteY6933" fmla="*/ 2633525 h 4578213"/>
                <a:gd name="connsiteX6934" fmla="*/ 1225785 w 5456977"/>
                <a:gd name="connsiteY6934" fmla="*/ 2634636 h 4578213"/>
                <a:gd name="connsiteX6935" fmla="*/ 1226622 w 5456977"/>
                <a:gd name="connsiteY6935" fmla="*/ 2633330 h 4578213"/>
                <a:gd name="connsiteX6936" fmla="*/ 1231481 w 5456977"/>
                <a:gd name="connsiteY6936" fmla="*/ 2629406 h 4578213"/>
                <a:gd name="connsiteX6937" fmla="*/ 1237389 w 5456977"/>
                <a:gd name="connsiteY6937" fmla="*/ 2619818 h 4578213"/>
                <a:gd name="connsiteX6938" fmla="*/ 1246885 w 5456977"/>
                <a:gd name="connsiteY6938" fmla="*/ 2605726 h 4578213"/>
                <a:gd name="connsiteX6939" fmla="*/ 1250820 w 5456977"/>
                <a:gd name="connsiteY6939" fmla="*/ 2602147 h 4578213"/>
                <a:gd name="connsiteX6940" fmla="*/ 1256260 w 5456977"/>
                <a:gd name="connsiteY6940" fmla="*/ 2596952 h 4578213"/>
                <a:gd name="connsiteX6941" fmla="*/ 1262278 w 5456977"/>
                <a:gd name="connsiteY6941" fmla="*/ 2590485 h 4578213"/>
                <a:gd name="connsiteX6942" fmla="*/ 1271073 w 5456977"/>
                <a:gd name="connsiteY6942" fmla="*/ 2582982 h 4578213"/>
                <a:gd name="connsiteX6943" fmla="*/ 1274662 w 5456977"/>
                <a:gd name="connsiteY6943" fmla="*/ 2578477 h 4578213"/>
                <a:gd name="connsiteX6944" fmla="*/ 1289008 w 5456977"/>
                <a:gd name="connsiteY6944" fmla="*/ 2568899 h 4578213"/>
                <a:gd name="connsiteX6945" fmla="*/ 1292363 w 5456977"/>
                <a:gd name="connsiteY6945" fmla="*/ 2566592 h 4578213"/>
                <a:gd name="connsiteX6946" fmla="*/ 1297803 w 5456977"/>
                <a:gd name="connsiteY6946" fmla="*/ 2561397 h 4578213"/>
                <a:gd name="connsiteX6947" fmla="*/ 1308214 w 5456977"/>
                <a:gd name="connsiteY6947" fmla="*/ 2555397 h 4578213"/>
                <a:gd name="connsiteX6948" fmla="*/ 1310645 w 5456977"/>
                <a:gd name="connsiteY6948" fmla="*/ 2553435 h 4578213"/>
                <a:gd name="connsiteX6949" fmla="*/ 1312728 w 5456977"/>
                <a:gd name="connsiteY6949" fmla="*/ 2550549 h 4578213"/>
                <a:gd name="connsiteX6950" fmla="*/ 1316084 w 5456977"/>
                <a:gd name="connsiteY6950" fmla="*/ 2548239 h 4578213"/>
                <a:gd name="connsiteX6951" fmla="*/ 1320252 w 5456977"/>
                <a:gd name="connsiteY6951" fmla="*/ 2542465 h 4578213"/>
                <a:gd name="connsiteX6952" fmla="*/ 1322682 w 5456977"/>
                <a:gd name="connsiteY6952" fmla="*/ 2540502 h 4578213"/>
                <a:gd name="connsiteX6953" fmla="*/ 1333328 w 5456977"/>
                <a:gd name="connsiteY6953" fmla="*/ 2532307 h 4578213"/>
                <a:gd name="connsiteX6954" fmla="*/ 1337842 w 5456977"/>
                <a:gd name="connsiteY6954" fmla="*/ 2527458 h 4578213"/>
                <a:gd name="connsiteX6955" fmla="*/ 1342122 w 5456977"/>
                <a:gd name="connsiteY6955" fmla="*/ 2524804 h 4578213"/>
                <a:gd name="connsiteX6956" fmla="*/ 1345477 w 5456977"/>
                <a:gd name="connsiteY6956" fmla="*/ 2522496 h 4578213"/>
                <a:gd name="connsiteX6957" fmla="*/ 1348487 w 5456977"/>
                <a:gd name="connsiteY6957" fmla="*/ 2519263 h 4578213"/>
                <a:gd name="connsiteX6958" fmla="*/ 1351841 w 5456977"/>
                <a:gd name="connsiteY6958" fmla="*/ 2516955 h 4578213"/>
                <a:gd name="connsiteX6959" fmla="*/ 1354272 w 5456977"/>
                <a:gd name="connsiteY6959" fmla="*/ 2514993 h 4578213"/>
                <a:gd name="connsiteX6960" fmla="*/ 1362833 w 5456977"/>
                <a:gd name="connsiteY6960" fmla="*/ 2509686 h 4578213"/>
                <a:gd name="connsiteX6961" fmla="*/ 1365262 w 5456977"/>
                <a:gd name="connsiteY6961" fmla="*/ 2507723 h 4578213"/>
                <a:gd name="connsiteX6962" fmla="*/ 1368618 w 5456977"/>
                <a:gd name="connsiteY6962" fmla="*/ 2505415 h 4578213"/>
                <a:gd name="connsiteX6963" fmla="*/ 1373478 w 5456977"/>
                <a:gd name="connsiteY6963" fmla="*/ 2501491 h 4578213"/>
                <a:gd name="connsiteX6964" fmla="*/ 1379263 w 5456977"/>
                <a:gd name="connsiteY6964" fmla="*/ 2497220 h 4578213"/>
                <a:gd name="connsiteX6965" fmla="*/ 1382618 w 5456977"/>
                <a:gd name="connsiteY6965" fmla="*/ 2494912 h 4578213"/>
                <a:gd name="connsiteX6966" fmla="*/ 1393030 w 5456977"/>
                <a:gd name="connsiteY6966" fmla="*/ 2488913 h 4578213"/>
                <a:gd name="connsiteX6967" fmla="*/ 1400794 w 5456977"/>
                <a:gd name="connsiteY6967" fmla="*/ 2484257 h 4578213"/>
                <a:gd name="connsiteX6968" fmla="*/ 1400983 w 5456977"/>
                <a:gd name="connsiteY6968" fmla="*/ 2484122 h 4578213"/>
                <a:gd name="connsiteX6969" fmla="*/ 1406217 w 5456977"/>
                <a:gd name="connsiteY6969" fmla="*/ 2481878 h 4578213"/>
                <a:gd name="connsiteX6970" fmla="*/ 1412002 w 5456977"/>
                <a:gd name="connsiteY6970" fmla="*/ 2477607 h 4578213"/>
                <a:gd name="connsiteX6971" fmla="*/ 1409226 w 5456977"/>
                <a:gd name="connsiteY6971" fmla="*/ 2478645 h 4578213"/>
                <a:gd name="connsiteX6972" fmla="*/ 1404946 w 5456977"/>
                <a:gd name="connsiteY6972" fmla="*/ 2481297 h 4578213"/>
                <a:gd name="connsiteX6973" fmla="*/ 1400983 w 5456977"/>
                <a:gd name="connsiteY6973" fmla="*/ 2484122 h 4578213"/>
                <a:gd name="connsiteX6974" fmla="*/ 1387132 w 5456977"/>
                <a:gd name="connsiteY6974" fmla="*/ 2490062 h 4578213"/>
                <a:gd name="connsiteX6975" fmla="*/ 1384702 w 5456977"/>
                <a:gd name="connsiteY6975" fmla="*/ 2492025 h 4578213"/>
                <a:gd name="connsiteX6976" fmla="*/ 1382618 w 5456977"/>
                <a:gd name="connsiteY6976" fmla="*/ 2494912 h 4578213"/>
                <a:gd name="connsiteX6977" fmla="*/ 1377413 w 5456977"/>
                <a:gd name="connsiteY6977" fmla="*/ 2497911 h 4578213"/>
                <a:gd name="connsiteX6978" fmla="*/ 1361450 w 5456977"/>
                <a:gd name="connsiteY6978" fmla="*/ 2505985 h 4578213"/>
                <a:gd name="connsiteX6979" fmla="*/ 1354159 w 5456977"/>
                <a:gd name="connsiteY6979" fmla="*/ 2511871 h 4578213"/>
                <a:gd name="connsiteX6980" fmla="*/ 1340627 w 5456977"/>
                <a:gd name="connsiteY6980" fmla="*/ 2517982 h 4578213"/>
                <a:gd name="connsiteX6981" fmla="*/ 1334497 w 5456977"/>
                <a:gd name="connsiteY6981" fmla="*/ 2521327 h 4578213"/>
                <a:gd name="connsiteX6982" fmla="*/ 1318880 w 5456977"/>
                <a:gd name="connsiteY6982" fmla="*/ 2530324 h 4578213"/>
                <a:gd name="connsiteX6983" fmla="*/ 1311010 w 5456977"/>
                <a:gd name="connsiteY6983" fmla="*/ 2537483 h 4578213"/>
                <a:gd name="connsiteX6984" fmla="*/ 1308580 w 5456977"/>
                <a:gd name="connsiteY6984" fmla="*/ 2539445 h 4578213"/>
                <a:gd name="connsiteX6985" fmla="*/ 1305570 w 5456977"/>
                <a:gd name="connsiteY6985" fmla="*/ 2542678 h 4578213"/>
                <a:gd name="connsiteX6986" fmla="*/ 1303141 w 5456977"/>
                <a:gd name="connsiteY6986" fmla="*/ 2544641 h 4578213"/>
                <a:gd name="connsiteX6987" fmla="*/ 1298972 w 5456977"/>
                <a:gd name="connsiteY6987" fmla="*/ 2550415 h 4578213"/>
                <a:gd name="connsiteX6988" fmla="*/ 1289598 w 5456977"/>
                <a:gd name="connsiteY6988" fmla="*/ 2559190 h 4578213"/>
                <a:gd name="connsiteX6989" fmla="*/ 1283579 w 5456977"/>
                <a:gd name="connsiteY6989" fmla="*/ 2565656 h 4578213"/>
                <a:gd name="connsiteX6990" fmla="*/ 1275364 w 5456977"/>
                <a:gd name="connsiteY6990" fmla="*/ 2571889 h 4578213"/>
                <a:gd name="connsiteX6991" fmla="*/ 1270270 w 5456977"/>
                <a:gd name="connsiteY6991" fmla="*/ 2578010 h 4578213"/>
                <a:gd name="connsiteX6992" fmla="*/ 1265176 w 5456977"/>
                <a:gd name="connsiteY6992" fmla="*/ 2584131 h 4578213"/>
                <a:gd name="connsiteX6993" fmla="*/ 1262747 w 5456977"/>
                <a:gd name="connsiteY6993" fmla="*/ 2586093 h 4578213"/>
                <a:gd name="connsiteX6994" fmla="*/ 1259157 w 5456977"/>
                <a:gd name="connsiteY6994" fmla="*/ 2590597 h 4578213"/>
                <a:gd name="connsiteX6995" fmla="*/ 1253371 w 5456977"/>
                <a:gd name="connsiteY6995" fmla="*/ 2594867 h 4578213"/>
                <a:gd name="connsiteX6996" fmla="*/ 1246081 w 5456977"/>
                <a:gd name="connsiteY6996" fmla="*/ 2600754 h 4578213"/>
                <a:gd name="connsiteX6997" fmla="*/ 1239828 w 5456977"/>
                <a:gd name="connsiteY6997" fmla="*/ 2609416 h 4578213"/>
                <a:gd name="connsiteX6998" fmla="*/ 1235426 w 5456977"/>
                <a:gd name="connsiteY6998" fmla="*/ 2617388 h 4578213"/>
                <a:gd name="connsiteX6999" fmla="*/ 1232183 w 5456977"/>
                <a:gd name="connsiteY6999" fmla="*/ 2622818 h 4578213"/>
                <a:gd name="connsiteX7000" fmla="*/ 1229753 w 5456977"/>
                <a:gd name="connsiteY7000" fmla="*/ 2624780 h 4578213"/>
                <a:gd name="connsiteX7001" fmla="*/ 1222575 w 5456977"/>
                <a:gd name="connsiteY7001" fmla="*/ 2633788 h 4578213"/>
                <a:gd name="connsiteX7002" fmla="*/ 1218659 w 5456977"/>
                <a:gd name="connsiteY7002" fmla="*/ 2638305 h 4578213"/>
                <a:gd name="connsiteX7003" fmla="*/ 1217804 w 5456977"/>
                <a:gd name="connsiteY7003" fmla="*/ 2638727 h 4578213"/>
                <a:gd name="connsiteX7004" fmla="*/ 1211951 w 5456977"/>
                <a:gd name="connsiteY7004" fmla="*/ 2641597 h 4578213"/>
                <a:gd name="connsiteX7005" fmla="*/ 1204662 w 5456977"/>
                <a:gd name="connsiteY7005" fmla="*/ 2647484 h 4578213"/>
                <a:gd name="connsiteX7006" fmla="*/ 1191129 w 5456977"/>
                <a:gd name="connsiteY7006" fmla="*/ 2653594 h 4578213"/>
                <a:gd name="connsiteX7007" fmla="*/ 1184998 w 5456977"/>
                <a:gd name="connsiteY7007" fmla="*/ 2656940 h 4578213"/>
                <a:gd name="connsiteX7008" fmla="*/ 1169382 w 5456977"/>
                <a:gd name="connsiteY7008" fmla="*/ 2665938 h 4578213"/>
                <a:gd name="connsiteX7009" fmla="*/ 1161512 w 5456977"/>
                <a:gd name="connsiteY7009" fmla="*/ 2673096 h 4578213"/>
                <a:gd name="connsiteX7010" fmla="*/ 1159082 w 5456977"/>
                <a:gd name="connsiteY7010" fmla="*/ 2675058 h 4578213"/>
                <a:gd name="connsiteX7011" fmla="*/ 1156072 w 5456977"/>
                <a:gd name="connsiteY7011" fmla="*/ 2678291 h 4578213"/>
                <a:gd name="connsiteX7012" fmla="*/ 1153643 w 5456977"/>
                <a:gd name="connsiteY7012" fmla="*/ 2680254 h 4578213"/>
                <a:gd name="connsiteX7013" fmla="*/ 1149474 w 5456977"/>
                <a:gd name="connsiteY7013" fmla="*/ 2686028 h 4578213"/>
                <a:gd name="connsiteX7014" fmla="*/ 1140100 w 5456977"/>
                <a:gd name="connsiteY7014" fmla="*/ 2694803 h 4578213"/>
                <a:gd name="connsiteX7015" fmla="*/ 1134080 w 5456977"/>
                <a:gd name="connsiteY7015" fmla="*/ 2701269 h 4578213"/>
                <a:gd name="connsiteX7016" fmla="*/ 1125865 w 5456977"/>
                <a:gd name="connsiteY7016" fmla="*/ 2707502 h 4578213"/>
                <a:gd name="connsiteX7017" fmla="*/ 1120771 w 5456977"/>
                <a:gd name="connsiteY7017" fmla="*/ 2713622 h 4578213"/>
                <a:gd name="connsiteX7018" fmla="*/ 1115678 w 5456977"/>
                <a:gd name="connsiteY7018" fmla="*/ 2719744 h 4578213"/>
                <a:gd name="connsiteX7019" fmla="*/ 1113248 w 5456977"/>
                <a:gd name="connsiteY7019" fmla="*/ 2721705 h 4578213"/>
                <a:gd name="connsiteX7020" fmla="*/ 1109658 w 5456977"/>
                <a:gd name="connsiteY7020" fmla="*/ 2726209 h 4578213"/>
                <a:gd name="connsiteX7021" fmla="*/ 1103873 w 5456977"/>
                <a:gd name="connsiteY7021" fmla="*/ 2730480 h 4578213"/>
                <a:gd name="connsiteX7022" fmla="*/ 1096584 w 5456977"/>
                <a:gd name="connsiteY7022" fmla="*/ 2736367 h 4578213"/>
                <a:gd name="connsiteX7023" fmla="*/ 1090331 w 5456977"/>
                <a:gd name="connsiteY7023" fmla="*/ 2745029 h 4578213"/>
                <a:gd name="connsiteX7024" fmla="*/ 1085928 w 5456977"/>
                <a:gd name="connsiteY7024" fmla="*/ 2753001 h 4578213"/>
                <a:gd name="connsiteX7025" fmla="*/ 1082684 w 5456977"/>
                <a:gd name="connsiteY7025" fmla="*/ 2758429 h 4578213"/>
                <a:gd name="connsiteX7026" fmla="*/ 1080254 w 5456977"/>
                <a:gd name="connsiteY7026" fmla="*/ 2760393 h 4578213"/>
                <a:gd name="connsiteX7027" fmla="*/ 1073077 w 5456977"/>
                <a:gd name="connsiteY7027" fmla="*/ 2769400 h 4578213"/>
                <a:gd name="connsiteX7028" fmla="*/ 1066478 w 5456977"/>
                <a:gd name="connsiteY7028" fmla="*/ 2777137 h 4578213"/>
                <a:gd name="connsiteX7029" fmla="*/ 1060225 w 5456977"/>
                <a:gd name="connsiteY7029" fmla="*/ 2785801 h 4578213"/>
                <a:gd name="connsiteX7030" fmla="*/ 1057562 w 5456977"/>
                <a:gd name="connsiteY7030" fmla="*/ 2789959 h 4578213"/>
                <a:gd name="connsiteX7031" fmla="*/ 1053393 w 5456977"/>
                <a:gd name="connsiteY7031" fmla="*/ 2795734 h 4578213"/>
                <a:gd name="connsiteX7032" fmla="*/ 1046560 w 5456977"/>
                <a:gd name="connsiteY7032" fmla="*/ 2805667 h 4578213"/>
                <a:gd name="connsiteX7033" fmla="*/ 1039037 w 5456977"/>
                <a:gd name="connsiteY7033" fmla="*/ 2813750 h 4578213"/>
                <a:gd name="connsiteX7034" fmla="*/ 1036719 w 5456977"/>
                <a:gd name="connsiteY7034" fmla="*/ 2818834 h 4578213"/>
                <a:gd name="connsiteX7035" fmla="*/ 1033130 w 5456977"/>
                <a:gd name="connsiteY7035" fmla="*/ 2823339 h 4578213"/>
                <a:gd name="connsiteX7036" fmla="*/ 1027456 w 5456977"/>
                <a:gd name="connsiteY7036" fmla="*/ 2830730 h 4578213"/>
                <a:gd name="connsiteX7037" fmla="*/ 1024213 w 5456977"/>
                <a:gd name="connsiteY7037" fmla="*/ 2836159 h 4578213"/>
                <a:gd name="connsiteX7038" fmla="*/ 1021204 w 5456977"/>
                <a:gd name="connsiteY7038" fmla="*/ 2839392 h 4578213"/>
                <a:gd name="connsiteX7039" fmla="*/ 1015530 w 5456977"/>
                <a:gd name="connsiteY7039" fmla="*/ 2846784 h 4578213"/>
                <a:gd name="connsiteX7040" fmla="*/ 1009623 w 5456977"/>
                <a:gd name="connsiteY7040" fmla="*/ 2856372 h 4578213"/>
                <a:gd name="connsiteX7041" fmla="*/ 1003370 w 5456977"/>
                <a:gd name="connsiteY7041" fmla="*/ 2865034 h 4578213"/>
                <a:gd name="connsiteX7042" fmla="*/ 1000706 w 5456977"/>
                <a:gd name="connsiteY7042" fmla="*/ 2869193 h 4578213"/>
                <a:gd name="connsiteX7043" fmla="*/ 999892 w 5456977"/>
                <a:gd name="connsiteY7043" fmla="*/ 2872660 h 4578213"/>
                <a:gd name="connsiteX7044" fmla="*/ 997575 w 5456977"/>
                <a:gd name="connsiteY7044" fmla="*/ 2877744 h 4578213"/>
                <a:gd name="connsiteX7045" fmla="*/ 996182 w 5456977"/>
                <a:gd name="connsiteY7045" fmla="*/ 2882481 h 4578213"/>
                <a:gd name="connsiteX7046" fmla="*/ 994443 w 5456977"/>
                <a:gd name="connsiteY7046" fmla="*/ 2886294 h 4578213"/>
                <a:gd name="connsiteX7047" fmla="*/ 992817 w 5456977"/>
                <a:gd name="connsiteY7047" fmla="*/ 2893228 h 4578213"/>
                <a:gd name="connsiteX7048" fmla="*/ 987834 w 5456977"/>
                <a:gd name="connsiteY7048" fmla="*/ 2902471 h 4578213"/>
                <a:gd name="connsiteX7049" fmla="*/ 984011 w 5456977"/>
                <a:gd name="connsiteY7049" fmla="*/ 2909171 h 4578213"/>
                <a:gd name="connsiteX7050" fmla="*/ 983544 w 5456977"/>
                <a:gd name="connsiteY7050" fmla="*/ 2913563 h 4578213"/>
                <a:gd name="connsiteX7051" fmla="*/ 981805 w 5456977"/>
                <a:gd name="connsiteY7051" fmla="*/ 2917376 h 4578213"/>
                <a:gd name="connsiteX7052" fmla="*/ 979253 w 5456977"/>
                <a:gd name="connsiteY7052" fmla="*/ 2924656 h 4578213"/>
                <a:gd name="connsiteX7053" fmla="*/ 977972 w 5456977"/>
                <a:gd name="connsiteY7053" fmla="*/ 2932514 h 4578213"/>
                <a:gd name="connsiteX7054" fmla="*/ 977037 w 5456977"/>
                <a:gd name="connsiteY7054" fmla="*/ 2941300 h 4578213"/>
                <a:gd name="connsiteX7055" fmla="*/ 973325 w 5456977"/>
                <a:gd name="connsiteY7055" fmla="*/ 2951121 h 4578213"/>
                <a:gd name="connsiteX7056" fmla="*/ 971008 w 5456977"/>
                <a:gd name="connsiteY7056" fmla="*/ 2956204 h 4578213"/>
                <a:gd name="connsiteX7057" fmla="*/ 969960 w 5456977"/>
                <a:gd name="connsiteY7057" fmla="*/ 2961868 h 4578213"/>
                <a:gd name="connsiteX7058" fmla="*/ 966717 w 5456977"/>
                <a:gd name="connsiteY7058" fmla="*/ 2967297 h 4578213"/>
                <a:gd name="connsiteX7059" fmla="*/ 964165 w 5456977"/>
                <a:gd name="connsiteY7059" fmla="*/ 2974577 h 4578213"/>
                <a:gd name="connsiteX7060" fmla="*/ 960800 w 5456977"/>
                <a:gd name="connsiteY7060" fmla="*/ 2985324 h 4578213"/>
                <a:gd name="connsiteX7061" fmla="*/ 958939 w 5456977"/>
                <a:gd name="connsiteY7061" fmla="*/ 2994455 h 4578213"/>
                <a:gd name="connsiteX7062" fmla="*/ 956621 w 5456977"/>
                <a:gd name="connsiteY7062" fmla="*/ 2999538 h 4578213"/>
                <a:gd name="connsiteX7063" fmla="*/ 955574 w 5456977"/>
                <a:gd name="connsiteY7063" fmla="*/ 3005202 h 4578213"/>
                <a:gd name="connsiteX7064" fmla="*/ 953835 w 5456977"/>
                <a:gd name="connsiteY7064" fmla="*/ 3009014 h 4578213"/>
                <a:gd name="connsiteX7065" fmla="*/ 952442 w 5456977"/>
                <a:gd name="connsiteY7065" fmla="*/ 3013752 h 4578213"/>
                <a:gd name="connsiteX7066" fmla="*/ 950816 w 5456977"/>
                <a:gd name="connsiteY7066" fmla="*/ 3020686 h 4578213"/>
                <a:gd name="connsiteX7067" fmla="*/ 950348 w 5456977"/>
                <a:gd name="connsiteY7067" fmla="*/ 3025079 h 4578213"/>
                <a:gd name="connsiteX7068" fmla="*/ 948263 w 5456977"/>
                <a:gd name="connsiteY7068" fmla="*/ 3027966 h 4578213"/>
                <a:gd name="connsiteX7069" fmla="*/ 946637 w 5456977"/>
                <a:gd name="connsiteY7069" fmla="*/ 3034901 h 4578213"/>
                <a:gd name="connsiteX7070" fmla="*/ 944430 w 5456977"/>
                <a:gd name="connsiteY7070" fmla="*/ 3043106 h 4578213"/>
                <a:gd name="connsiteX7071" fmla="*/ 943149 w 5456977"/>
                <a:gd name="connsiteY7071" fmla="*/ 3050964 h 4578213"/>
                <a:gd name="connsiteX7072" fmla="*/ 939672 w 5456977"/>
                <a:gd name="connsiteY7072" fmla="*/ 3058589 h 4578213"/>
                <a:gd name="connsiteX7073" fmla="*/ 935727 w 5456977"/>
                <a:gd name="connsiteY7073" fmla="*/ 3070608 h 4578213"/>
                <a:gd name="connsiteX7074" fmla="*/ 931671 w 5456977"/>
                <a:gd name="connsiteY7074" fmla="*/ 3079504 h 4578213"/>
                <a:gd name="connsiteX7075" fmla="*/ 929576 w 5456977"/>
                <a:gd name="connsiteY7075" fmla="*/ 3090831 h 4578213"/>
                <a:gd name="connsiteX7076" fmla="*/ 928763 w 5456977"/>
                <a:gd name="connsiteY7076" fmla="*/ 3094298 h 4578213"/>
                <a:gd name="connsiteX7077" fmla="*/ 926383 w 5456977"/>
                <a:gd name="connsiteY7077" fmla="*/ 3099488 h 4578213"/>
                <a:gd name="connsiteX7078" fmla="*/ 926645 w 5456977"/>
                <a:gd name="connsiteY7078" fmla="*/ 3099379 h 4578213"/>
                <a:gd name="connsiteX7079" fmla="*/ 919223 w 5456977"/>
                <a:gd name="connsiteY7079" fmla="*/ 3112948 h 4578213"/>
                <a:gd name="connsiteX7080" fmla="*/ 894732 w 5456977"/>
                <a:gd name="connsiteY7080" fmla="*/ 3150278 h 4578213"/>
                <a:gd name="connsiteX7081" fmla="*/ 892518 w 5456977"/>
                <a:gd name="connsiteY7081" fmla="*/ 3155864 h 4578213"/>
                <a:gd name="connsiteX7082" fmla="*/ 913697 w 5456977"/>
                <a:gd name="connsiteY7082" fmla="*/ 3135734 h 4578213"/>
                <a:gd name="connsiteX7083" fmla="*/ 918626 w 5456977"/>
                <a:gd name="connsiteY7083" fmla="*/ 3126710 h 4578213"/>
                <a:gd name="connsiteX7084" fmla="*/ 917725 w 5456977"/>
                <a:gd name="connsiteY7084" fmla="*/ 3130553 h 4578213"/>
                <a:gd name="connsiteX7085" fmla="*/ 899020 w 5456977"/>
                <a:gd name="connsiteY7085" fmla="*/ 3157357 h 4578213"/>
                <a:gd name="connsiteX7086" fmla="*/ 884516 w 5456977"/>
                <a:gd name="connsiteY7086" fmla="*/ 3176064 h 4578213"/>
                <a:gd name="connsiteX7087" fmla="*/ 873963 w 5456977"/>
                <a:gd name="connsiteY7087" fmla="*/ 3202697 h 4578213"/>
                <a:gd name="connsiteX7088" fmla="*/ 871685 w 5456977"/>
                <a:gd name="connsiteY7088" fmla="*/ 3201770 h 4578213"/>
                <a:gd name="connsiteX7089" fmla="*/ 868058 w 5456977"/>
                <a:gd name="connsiteY7089" fmla="*/ 3197286 h 4578213"/>
                <a:gd name="connsiteX7090" fmla="*/ 855365 w 5456977"/>
                <a:gd name="connsiteY7090" fmla="*/ 3213656 h 4578213"/>
                <a:gd name="connsiteX7091" fmla="*/ 854440 w 5456977"/>
                <a:gd name="connsiteY7091" fmla="*/ 3219505 h 4578213"/>
                <a:gd name="connsiteX7092" fmla="*/ 856057 w 5456977"/>
                <a:gd name="connsiteY7092" fmla="*/ 3226831 h 4578213"/>
                <a:gd name="connsiteX7093" fmla="*/ 844546 w 5456977"/>
                <a:gd name="connsiteY7093" fmla="*/ 3232709 h 4578213"/>
                <a:gd name="connsiteX7094" fmla="*/ 843796 w 5456977"/>
                <a:gd name="connsiteY7094" fmla="*/ 3234110 h 4578213"/>
                <a:gd name="connsiteX7095" fmla="*/ 834251 w 5456977"/>
                <a:gd name="connsiteY7095" fmla="*/ 3245054 h 4578213"/>
                <a:gd name="connsiteX7096" fmla="*/ 826245 w 5456977"/>
                <a:gd name="connsiteY7096" fmla="*/ 3267327 h 4578213"/>
                <a:gd name="connsiteX7097" fmla="*/ 828392 w 5456977"/>
                <a:gd name="connsiteY7097" fmla="*/ 3258627 h 4578213"/>
                <a:gd name="connsiteX7098" fmla="*/ 830230 w 5456977"/>
                <a:gd name="connsiteY7098" fmla="*/ 3239915 h 4578213"/>
                <a:gd name="connsiteX7099" fmla="*/ 819244 w 5456977"/>
                <a:gd name="connsiteY7099" fmla="*/ 3245391 h 4578213"/>
                <a:gd name="connsiteX7100" fmla="*/ 824667 w 5456977"/>
                <a:gd name="connsiteY7100" fmla="*/ 3231375 h 4578213"/>
                <a:gd name="connsiteX7101" fmla="*/ 832504 w 5456977"/>
                <a:gd name="connsiteY7101" fmla="*/ 3216364 h 4578213"/>
                <a:gd name="connsiteX7102" fmla="*/ 834594 w 5456977"/>
                <a:gd name="connsiteY7102" fmla="*/ 3220968 h 4578213"/>
                <a:gd name="connsiteX7103" fmla="*/ 837032 w 5456977"/>
                <a:gd name="connsiteY7103" fmla="*/ 3219298 h 4578213"/>
                <a:gd name="connsiteX7104" fmla="*/ 838870 w 5456977"/>
                <a:gd name="connsiteY7104" fmla="*/ 3214492 h 4578213"/>
                <a:gd name="connsiteX7105" fmla="*/ 839136 w 5456977"/>
                <a:gd name="connsiteY7105" fmla="*/ 3217858 h 4578213"/>
                <a:gd name="connsiteX7106" fmla="*/ 842327 w 5456977"/>
                <a:gd name="connsiteY7106" fmla="*/ 3215674 h 4578213"/>
                <a:gd name="connsiteX7107" fmla="*/ 846803 w 5456977"/>
                <a:gd name="connsiteY7107" fmla="*/ 3207095 h 4578213"/>
                <a:gd name="connsiteX7108" fmla="*/ 846764 w 5456977"/>
                <a:gd name="connsiteY7108" fmla="*/ 3203431 h 4578213"/>
                <a:gd name="connsiteX7109" fmla="*/ 846694 w 5456977"/>
                <a:gd name="connsiteY7109" fmla="*/ 3202766 h 4578213"/>
                <a:gd name="connsiteX7110" fmla="*/ 846835 w 5456977"/>
                <a:gd name="connsiteY7110" fmla="*/ 3203297 h 4578213"/>
                <a:gd name="connsiteX7111" fmla="*/ 853910 w 5456977"/>
                <a:gd name="connsiteY7111" fmla="*/ 3201637 h 4578213"/>
                <a:gd name="connsiteX7112" fmla="*/ 870231 w 5456977"/>
                <a:gd name="connsiteY7112" fmla="*/ 3183963 h 4578213"/>
                <a:gd name="connsiteX7113" fmla="*/ 862654 w 5456977"/>
                <a:gd name="connsiteY7113" fmla="*/ 3176575 h 4578213"/>
                <a:gd name="connsiteX7114" fmla="*/ 847023 w 5456977"/>
                <a:gd name="connsiteY7114" fmla="*/ 3180082 h 4578213"/>
                <a:gd name="connsiteX7115" fmla="*/ 861977 w 5456977"/>
                <a:gd name="connsiteY7115" fmla="*/ 3152036 h 4578213"/>
                <a:gd name="connsiteX7116" fmla="*/ 868261 w 5456977"/>
                <a:gd name="connsiteY7116" fmla="*/ 3130166 h 4578213"/>
                <a:gd name="connsiteX7117" fmla="*/ 867801 w 5456977"/>
                <a:gd name="connsiteY7117" fmla="*/ 3129137 h 4578213"/>
                <a:gd name="connsiteX7118" fmla="*/ 859762 w 5456977"/>
                <a:gd name="connsiteY7118" fmla="*/ 3141174 h 4578213"/>
                <a:gd name="connsiteX7119" fmla="*/ 854037 w 5456977"/>
                <a:gd name="connsiteY7119" fmla="*/ 3146345 h 4578213"/>
                <a:gd name="connsiteX7120" fmla="*/ 840560 w 5456977"/>
                <a:gd name="connsiteY7120" fmla="*/ 3190716 h 4578213"/>
                <a:gd name="connsiteX7121" fmla="*/ 837987 w 5456977"/>
                <a:gd name="connsiteY7121" fmla="*/ 3186744 h 4578213"/>
                <a:gd name="connsiteX7122" fmla="*/ 835415 w 5456977"/>
                <a:gd name="connsiteY7122" fmla="*/ 3182774 h 4578213"/>
                <a:gd name="connsiteX7123" fmla="*/ 828174 w 5456977"/>
                <a:gd name="connsiteY7123" fmla="*/ 3205757 h 4578213"/>
                <a:gd name="connsiteX7124" fmla="*/ 823568 w 5456977"/>
                <a:gd name="connsiteY7124" fmla="*/ 3200295 h 4578213"/>
                <a:gd name="connsiteX7125" fmla="*/ 833445 w 5456977"/>
                <a:gd name="connsiteY7125" fmla="*/ 3168870 h 4578213"/>
                <a:gd name="connsiteX7126" fmla="*/ 836263 w 5456977"/>
                <a:gd name="connsiteY7126" fmla="*/ 3162317 h 4578213"/>
                <a:gd name="connsiteX7127" fmla="*/ 817384 w 5456977"/>
                <a:gd name="connsiteY7127" fmla="*/ 3178858 h 4578213"/>
                <a:gd name="connsiteX7128" fmla="*/ 820160 w 5456977"/>
                <a:gd name="connsiteY7128" fmla="*/ 3173085 h 4578213"/>
                <a:gd name="connsiteX7129" fmla="*/ 826685 w 5456977"/>
                <a:gd name="connsiteY7129" fmla="*/ 3168288 h 4578213"/>
                <a:gd name="connsiteX7130" fmla="*/ 802506 w 5456977"/>
                <a:gd name="connsiteY7130" fmla="*/ 3157658 h 4578213"/>
                <a:gd name="connsiteX7131" fmla="*/ 786833 w 5456977"/>
                <a:gd name="connsiteY7131" fmla="*/ 3153032 h 4578213"/>
                <a:gd name="connsiteX7132" fmla="*/ 782581 w 5456977"/>
                <a:gd name="connsiteY7132" fmla="*/ 3142948 h 4578213"/>
                <a:gd name="connsiteX7133" fmla="*/ 746180 w 5456977"/>
                <a:gd name="connsiteY7133" fmla="*/ 3220704 h 4578213"/>
                <a:gd name="connsiteX7134" fmla="*/ 732893 w 5456977"/>
                <a:gd name="connsiteY7134" fmla="*/ 3252729 h 4578213"/>
                <a:gd name="connsiteX7135" fmla="*/ 721902 w 5456977"/>
                <a:gd name="connsiteY7135" fmla="*/ 3286884 h 4578213"/>
                <a:gd name="connsiteX7136" fmla="*/ 714805 w 5456977"/>
                <a:gd name="connsiteY7136" fmla="*/ 3283467 h 4578213"/>
                <a:gd name="connsiteX7137" fmla="*/ 711819 w 5456977"/>
                <a:gd name="connsiteY7137" fmla="*/ 3295349 h 4578213"/>
                <a:gd name="connsiteX7138" fmla="*/ 708101 w 5456977"/>
                <a:gd name="connsiteY7138" fmla="*/ 3308928 h 4578213"/>
                <a:gd name="connsiteX7139" fmla="*/ 708077 w 5456977"/>
                <a:gd name="connsiteY7139" fmla="*/ 3297817 h 4578213"/>
                <a:gd name="connsiteX7140" fmla="*/ 708684 w 5456977"/>
                <a:gd name="connsiteY7140" fmla="*/ 3277788 h 4578213"/>
                <a:gd name="connsiteX7141" fmla="*/ 703818 w 5456977"/>
                <a:gd name="connsiteY7141" fmla="*/ 3290302 h 4578213"/>
                <a:gd name="connsiteX7142" fmla="*/ 699051 w 5456977"/>
                <a:gd name="connsiteY7142" fmla="*/ 3310035 h 4578213"/>
                <a:gd name="connsiteX7143" fmla="*/ 697146 w 5456977"/>
                <a:gd name="connsiteY7143" fmla="*/ 3299555 h 4578213"/>
                <a:gd name="connsiteX7144" fmla="*/ 696705 w 5456977"/>
                <a:gd name="connsiteY7144" fmla="*/ 3285683 h 4578213"/>
                <a:gd name="connsiteX7145" fmla="*/ 685004 w 5456977"/>
                <a:gd name="connsiteY7145" fmla="*/ 3314032 h 4578213"/>
                <a:gd name="connsiteX7146" fmla="*/ 673402 w 5456977"/>
                <a:gd name="connsiteY7146" fmla="*/ 3349599 h 4578213"/>
                <a:gd name="connsiteX7147" fmla="*/ 669781 w 5456977"/>
                <a:gd name="connsiteY7147" fmla="*/ 3351784 h 4578213"/>
                <a:gd name="connsiteX7148" fmla="*/ 665330 w 5456977"/>
                <a:gd name="connsiteY7148" fmla="*/ 3348446 h 4578213"/>
                <a:gd name="connsiteX7149" fmla="*/ 658560 w 5456977"/>
                <a:gd name="connsiteY7149" fmla="*/ 3369093 h 4578213"/>
                <a:gd name="connsiteX7150" fmla="*/ 651791 w 5456977"/>
                <a:gd name="connsiteY7150" fmla="*/ 3389741 h 4578213"/>
                <a:gd name="connsiteX7151" fmla="*/ 654632 w 5456977"/>
                <a:gd name="connsiteY7151" fmla="*/ 3339710 h 4578213"/>
                <a:gd name="connsiteX7152" fmla="*/ 672614 w 5456977"/>
                <a:gd name="connsiteY7152" fmla="*/ 3291844 h 4578213"/>
                <a:gd name="connsiteX7153" fmla="*/ 653215 w 5456977"/>
                <a:gd name="connsiteY7153" fmla="*/ 3328100 h 4578213"/>
                <a:gd name="connsiteX7154" fmla="*/ 635380 w 5456977"/>
                <a:gd name="connsiteY7154" fmla="*/ 3368179 h 4578213"/>
                <a:gd name="connsiteX7155" fmla="*/ 645719 w 5456977"/>
                <a:gd name="connsiteY7155" fmla="*/ 3323125 h 4578213"/>
                <a:gd name="connsiteX7156" fmla="*/ 661479 w 5456977"/>
                <a:gd name="connsiteY7156" fmla="*/ 3287850 h 4578213"/>
                <a:gd name="connsiteX7157" fmla="*/ 658495 w 5456977"/>
                <a:gd name="connsiteY7157" fmla="*/ 3284835 h 4578213"/>
                <a:gd name="connsiteX7158" fmla="*/ 656899 w 5456977"/>
                <a:gd name="connsiteY7158" fmla="*/ 3286195 h 4578213"/>
                <a:gd name="connsiteX7159" fmla="*/ 658792 w 5456977"/>
                <a:gd name="connsiteY7159" fmla="*/ 3279961 h 4578213"/>
                <a:gd name="connsiteX7160" fmla="*/ 665693 w 5456977"/>
                <a:gd name="connsiteY7160" fmla="*/ 3264435 h 4578213"/>
                <a:gd name="connsiteX7161" fmla="*/ 676970 w 5456977"/>
                <a:gd name="connsiteY7161" fmla="*/ 3242029 h 4578213"/>
                <a:gd name="connsiteX7162" fmla="*/ 673729 w 5456977"/>
                <a:gd name="connsiteY7162" fmla="*/ 3225955 h 4578213"/>
                <a:gd name="connsiteX7163" fmla="*/ 673515 w 5456977"/>
                <a:gd name="connsiteY7163" fmla="*/ 3210313 h 4578213"/>
                <a:gd name="connsiteX7164" fmla="*/ 687659 w 5456977"/>
                <a:gd name="connsiteY7164" fmla="*/ 3194922 h 4578213"/>
                <a:gd name="connsiteX7165" fmla="*/ 700141 w 5456977"/>
                <a:gd name="connsiteY7165" fmla="*/ 3168486 h 4578213"/>
                <a:gd name="connsiteX7166" fmla="*/ 688389 w 5456977"/>
                <a:gd name="connsiteY7166" fmla="*/ 3174612 h 4578213"/>
                <a:gd name="connsiteX7167" fmla="*/ 681327 w 5456977"/>
                <a:gd name="connsiteY7167" fmla="*/ 3192215 h 4578213"/>
                <a:gd name="connsiteX7168" fmla="*/ 680041 w 5456977"/>
                <a:gd name="connsiteY7168" fmla="*/ 3190231 h 4578213"/>
                <a:gd name="connsiteX7169" fmla="*/ 680220 w 5456977"/>
                <a:gd name="connsiteY7169" fmla="*/ 3184852 h 4578213"/>
                <a:gd name="connsiteX7170" fmla="*/ 658940 w 5456977"/>
                <a:gd name="connsiteY7170" fmla="*/ 3221739 h 4578213"/>
                <a:gd name="connsiteX7171" fmla="*/ 640056 w 5456977"/>
                <a:gd name="connsiteY7171" fmla="*/ 3267974 h 4578213"/>
                <a:gd name="connsiteX7172" fmla="*/ 635175 w 5456977"/>
                <a:gd name="connsiteY7172" fmla="*/ 3279285 h 4578213"/>
                <a:gd name="connsiteX7173" fmla="*/ 630292 w 5456977"/>
                <a:gd name="connsiteY7173" fmla="*/ 3290596 h 4578213"/>
                <a:gd name="connsiteX7174" fmla="*/ 626443 w 5456977"/>
                <a:gd name="connsiteY7174" fmla="*/ 3294549 h 4578213"/>
                <a:gd name="connsiteX7175" fmla="*/ 629184 w 5456977"/>
                <a:gd name="connsiteY7175" fmla="*/ 3283232 h 4578213"/>
                <a:gd name="connsiteX7176" fmla="*/ 647735 w 5456977"/>
                <a:gd name="connsiteY7176" fmla="*/ 3240251 h 4578213"/>
                <a:gd name="connsiteX7177" fmla="*/ 630069 w 5456977"/>
                <a:gd name="connsiteY7177" fmla="*/ 3265046 h 4578213"/>
                <a:gd name="connsiteX7178" fmla="*/ 610107 w 5456977"/>
                <a:gd name="connsiteY7178" fmla="*/ 3287710 h 4578213"/>
                <a:gd name="connsiteX7179" fmla="*/ 605275 w 5456977"/>
                <a:gd name="connsiteY7179" fmla="*/ 3302631 h 4578213"/>
                <a:gd name="connsiteX7180" fmla="*/ 603272 w 5456977"/>
                <a:gd name="connsiteY7180" fmla="*/ 3303544 h 4578213"/>
                <a:gd name="connsiteX7181" fmla="*/ 611246 w 5456977"/>
                <a:gd name="connsiteY7181" fmla="*/ 3278866 h 4578213"/>
                <a:gd name="connsiteX7182" fmla="*/ 617656 w 5456977"/>
                <a:gd name="connsiteY7182" fmla="*/ 3250361 h 4578213"/>
                <a:gd name="connsiteX7183" fmla="*/ 608948 w 5456977"/>
                <a:gd name="connsiteY7183" fmla="*/ 3258122 h 4578213"/>
                <a:gd name="connsiteX7184" fmla="*/ 604831 w 5456977"/>
                <a:gd name="connsiteY7184" fmla="*/ 3270143 h 4578213"/>
                <a:gd name="connsiteX7185" fmla="*/ 573984 w 5456977"/>
                <a:gd name="connsiteY7185" fmla="*/ 3325476 h 4578213"/>
                <a:gd name="connsiteX7186" fmla="*/ 547093 w 5456977"/>
                <a:gd name="connsiteY7186" fmla="*/ 3393985 h 4578213"/>
                <a:gd name="connsiteX7187" fmla="*/ 541951 w 5456977"/>
                <a:gd name="connsiteY7187" fmla="*/ 3404658 h 4578213"/>
                <a:gd name="connsiteX7188" fmla="*/ 538174 w 5456977"/>
                <a:gd name="connsiteY7188" fmla="*/ 3404719 h 4578213"/>
                <a:gd name="connsiteX7189" fmla="*/ 577230 w 5456977"/>
                <a:gd name="connsiteY7189" fmla="*/ 3314231 h 4578213"/>
                <a:gd name="connsiteX7190" fmla="*/ 568090 w 5456977"/>
                <a:gd name="connsiteY7190" fmla="*/ 3318029 h 4578213"/>
                <a:gd name="connsiteX7191" fmla="*/ 561345 w 5456977"/>
                <a:gd name="connsiteY7191" fmla="*/ 3331175 h 4578213"/>
                <a:gd name="connsiteX7192" fmla="*/ 560676 w 5456977"/>
                <a:gd name="connsiteY7192" fmla="*/ 3319071 h 4578213"/>
                <a:gd name="connsiteX7193" fmla="*/ 557176 w 5456977"/>
                <a:gd name="connsiteY7193" fmla="*/ 3320972 h 4578213"/>
                <a:gd name="connsiteX7194" fmla="*/ 564935 w 5456977"/>
                <a:gd name="connsiteY7194" fmla="*/ 3280649 h 4578213"/>
                <a:gd name="connsiteX7195" fmla="*/ 580216 w 5456977"/>
                <a:gd name="connsiteY7195" fmla="*/ 3237801 h 4578213"/>
                <a:gd name="connsiteX7196" fmla="*/ 544753 w 5456977"/>
                <a:gd name="connsiteY7196" fmla="*/ 3296378 h 4578213"/>
                <a:gd name="connsiteX7197" fmla="*/ 515249 w 5456977"/>
                <a:gd name="connsiteY7197" fmla="*/ 3348601 h 4578213"/>
                <a:gd name="connsiteX7198" fmla="*/ 513427 w 5456977"/>
                <a:gd name="connsiteY7198" fmla="*/ 3362751 h 4578213"/>
                <a:gd name="connsiteX7199" fmla="*/ 511606 w 5456977"/>
                <a:gd name="connsiteY7199" fmla="*/ 3376901 h 4578213"/>
                <a:gd name="connsiteX7200" fmla="*/ 507226 w 5456977"/>
                <a:gd name="connsiteY7200" fmla="*/ 3369670 h 4578213"/>
                <a:gd name="connsiteX7201" fmla="*/ 510366 w 5456977"/>
                <a:gd name="connsiteY7201" fmla="*/ 3359911 h 4578213"/>
                <a:gd name="connsiteX7202" fmla="*/ 503367 w 5456977"/>
                <a:gd name="connsiteY7202" fmla="*/ 3363715 h 4578213"/>
                <a:gd name="connsiteX7203" fmla="*/ 499494 w 5456977"/>
                <a:gd name="connsiteY7203" fmla="*/ 3375168 h 4578213"/>
                <a:gd name="connsiteX7204" fmla="*/ 502065 w 5456977"/>
                <a:gd name="connsiteY7204" fmla="*/ 3360526 h 4578213"/>
                <a:gd name="connsiteX7205" fmla="*/ 509127 w 5456977"/>
                <a:gd name="connsiteY7205" fmla="*/ 3342922 h 4578213"/>
                <a:gd name="connsiteX7206" fmla="*/ 511139 w 5456977"/>
                <a:gd name="connsiteY7206" fmla="*/ 3351917 h 4578213"/>
                <a:gd name="connsiteX7207" fmla="*/ 508996 w 5456977"/>
                <a:gd name="connsiteY7207" fmla="*/ 3333296 h 4578213"/>
                <a:gd name="connsiteX7208" fmla="*/ 505025 w 5456977"/>
                <a:gd name="connsiteY7208" fmla="*/ 3337532 h 4578213"/>
                <a:gd name="connsiteX7209" fmla="*/ 498124 w 5456977"/>
                <a:gd name="connsiteY7209" fmla="*/ 3348554 h 4578213"/>
                <a:gd name="connsiteX7210" fmla="*/ 498668 w 5456977"/>
                <a:gd name="connsiteY7210" fmla="*/ 3342326 h 4578213"/>
                <a:gd name="connsiteX7211" fmla="*/ 499945 w 5456977"/>
                <a:gd name="connsiteY7211" fmla="*/ 3334403 h 4578213"/>
                <a:gd name="connsiteX7212" fmla="*/ 484314 w 5456977"/>
                <a:gd name="connsiteY7212" fmla="*/ 3360690 h 4578213"/>
                <a:gd name="connsiteX7213" fmla="*/ 469415 w 5456977"/>
                <a:gd name="connsiteY7213" fmla="*/ 3385279 h 4578213"/>
                <a:gd name="connsiteX7214" fmla="*/ 467755 w 5456977"/>
                <a:gd name="connsiteY7214" fmla="*/ 3392847 h 4578213"/>
                <a:gd name="connsiteX7215" fmla="*/ 467462 w 5456977"/>
                <a:gd name="connsiteY7215" fmla="*/ 3389802 h 4578213"/>
                <a:gd name="connsiteX7216" fmla="*/ 478901 w 5456977"/>
                <a:gd name="connsiteY7216" fmla="*/ 3360817 h 4578213"/>
                <a:gd name="connsiteX7217" fmla="*/ 482821 w 5456977"/>
                <a:gd name="connsiteY7217" fmla="*/ 3334356 h 4578213"/>
                <a:gd name="connsiteX7218" fmla="*/ 451860 w 5456977"/>
                <a:gd name="connsiteY7218" fmla="*/ 3381268 h 4578213"/>
                <a:gd name="connsiteX7219" fmla="*/ 427882 w 5456977"/>
                <a:gd name="connsiteY7219" fmla="*/ 3441786 h 4578213"/>
                <a:gd name="connsiteX7220" fmla="*/ 425602 w 5456977"/>
                <a:gd name="connsiteY7220" fmla="*/ 3440859 h 4578213"/>
                <a:gd name="connsiteX7221" fmla="*/ 421759 w 5456977"/>
                <a:gd name="connsiteY7221" fmla="*/ 3436106 h 4578213"/>
                <a:gd name="connsiteX7222" fmla="*/ 445932 w 5456977"/>
                <a:gd name="connsiteY7222" fmla="*/ 3371413 h 4578213"/>
                <a:gd name="connsiteX7223" fmla="*/ 475329 w 5456977"/>
                <a:gd name="connsiteY7223" fmla="*/ 3302062 h 4578213"/>
                <a:gd name="connsiteX7224" fmla="*/ 468063 w 5456977"/>
                <a:gd name="connsiteY7224" fmla="*/ 3313933 h 4578213"/>
                <a:gd name="connsiteX7225" fmla="*/ 461529 w 5456977"/>
                <a:gd name="connsiteY7225" fmla="*/ 3324107 h 4578213"/>
                <a:gd name="connsiteX7226" fmla="*/ 467955 w 5456977"/>
                <a:gd name="connsiteY7226" fmla="*/ 3296804 h 4578213"/>
                <a:gd name="connsiteX7227" fmla="*/ 481901 w 5456977"/>
                <a:gd name="connsiteY7227" fmla="*/ 3266975 h 4578213"/>
                <a:gd name="connsiteX7228" fmla="*/ 487011 w 5456977"/>
                <a:gd name="connsiteY7228" fmla="*/ 3253896 h 4578213"/>
                <a:gd name="connsiteX7229" fmla="*/ 496416 w 5456977"/>
                <a:gd name="connsiteY7229" fmla="*/ 3223417 h 4578213"/>
                <a:gd name="connsiteX7230" fmla="*/ 478937 w 5456977"/>
                <a:gd name="connsiteY7230" fmla="*/ 3252741 h 4578213"/>
                <a:gd name="connsiteX7231" fmla="*/ 466148 w 5456977"/>
                <a:gd name="connsiteY7231" fmla="*/ 3293544 h 4578213"/>
                <a:gd name="connsiteX7232" fmla="*/ 425941 w 5456977"/>
                <a:gd name="connsiteY7232" fmla="*/ 3345738 h 4578213"/>
                <a:gd name="connsiteX7233" fmla="*/ 394477 w 5456977"/>
                <a:gd name="connsiteY7233" fmla="*/ 3429803 h 4578213"/>
                <a:gd name="connsiteX7234" fmla="*/ 391906 w 5456977"/>
                <a:gd name="connsiteY7234" fmla="*/ 3425834 h 4578213"/>
                <a:gd name="connsiteX7235" fmla="*/ 389333 w 5456977"/>
                <a:gd name="connsiteY7235" fmla="*/ 3421863 h 4578213"/>
                <a:gd name="connsiteX7236" fmla="*/ 382091 w 5456977"/>
                <a:gd name="connsiteY7236" fmla="*/ 3444846 h 4578213"/>
                <a:gd name="connsiteX7237" fmla="*/ 377485 w 5456977"/>
                <a:gd name="connsiteY7237" fmla="*/ 3439383 h 4578213"/>
                <a:gd name="connsiteX7238" fmla="*/ 404587 w 5456977"/>
                <a:gd name="connsiteY7238" fmla="*/ 3367903 h 4578213"/>
                <a:gd name="connsiteX7239" fmla="*/ 436913 w 5456977"/>
                <a:gd name="connsiteY7239" fmla="*/ 3291765 h 4578213"/>
                <a:gd name="connsiteX7240" fmla="*/ 437955 w 5456977"/>
                <a:gd name="connsiteY7240" fmla="*/ 3294316 h 4578213"/>
                <a:gd name="connsiteX7241" fmla="*/ 438997 w 5456977"/>
                <a:gd name="connsiteY7241" fmla="*/ 3296867 h 4578213"/>
                <a:gd name="connsiteX7242" fmla="*/ 443375 w 5456977"/>
                <a:gd name="connsiteY7242" fmla="*/ 3285484 h 4578213"/>
                <a:gd name="connsiteX7243" fmla="*/ 444724 w 5456977"/>
                <a:gd name="connsiteY7243" fmla="*/ 3273668 h 4578213"/>
                <a:gd name="connsiteX7244" fmla="*/ 445400 w 5456977"/>
                <a:gd name="connsiteY7244" fmla="*/ 3277067 h 4578213"/>
                <a:gd name="connsiteX7245" fmla="*/ 443880 w 5456977"/>
                <a:gd name="connsiteY7245" fmla="*/ 3285556 h 4578213"/>
                <a:gd name="connsiteX7246" fmla="*/ 453099 w 5456977"/>
                <a:gd name="connsiteY7246" fmla="*/ 3269161 h 4578213"/>
                <a:gd name="connsiteX7247" fmla="*/ 452404 w 5456977"/>
                <a:gd name="connsiteY7247" fmla="*/ 3245945 h 4578213"/>
                <a:gd name="connsiteX7248" fmla="*/ 468498 w 5456977"/>
                <a:gd name="connsiteY7248" fmla="*/ 3207417 h 4578213"/>
                <a:gd name="connsiteX7249" fmla="*/ 469453 w 5456977"/>
                <a:gd name="connsiteY7249" fmla="*/ 3166722 h 4578213"/>
                <a:gd name="connsiteX7250" fmla="*/ 476491 w 5456977"/>
                <a:gd name="connsiteY7250" fmla="*/ 3156620 h 4578213"/>
                <a:gd name="connsiteX7251" fmla="*/ 478109 w 5456977"/>
                <a:gd name="connsiteY7251" fmla="*/ 3136737 h 4578213"/>
                <a:gd name="connsiteX7252" fmla="*/ 481895 w 5456977"/>
                <a:gd name="connsiteY7252" fmla="*/ 3146584 h 4578213"/>
                <a:gd name="connsiteX7253" fmla="*/ 483385 w 5456977"/>
                <a:gd name="connsiteY7253" fmla="*/ 3154303 h 4578213"/>
                <a:gd name="connsiteX7254" fmla="*/ 484362 w 5456977"/>
                <a:gd name="connsiteY7254" fmla="*/ 3152042 h 4578213"/>
                <a:gd name="connsiteX7255" fmla="*/ 484970 w 5456977"/>
                <a:gd name="connsiteY7255" fmla="*/ 3150627 h 4578213"/>
                <a:gd name="connsiteX7256" fmla="*/ 484515 w 5456977"/>
                <a:gd name="connsiteY7256" fmla="*/ 3149642 h 4578213"/>
                <a:gd name="connsiteX7257" fmla="*/ 485311 w 5456977"/>
                <a:gd name="connsiteY7257" fmla="*/ 3137156 h 4578213"/>
                <a:gd name="connsiteX7258" fmla="*/ 498882 w 5456977"/>
                <a:gd name="connsiteY7258" fmla="*/ 3099777 h 4578213"/>
                <a:gd name="connsiteX7259" fmla="*/ 517165 w 5456977"/>
                <a:gd name="connsiteY7259" fmla="*/ 3046250 h 4578213"/>
                <a:gd name="connsiteX7260" fmla="*/ 498049 w 5456977"/>
                <a:gd name="connsiteY7260" fmla="*/ 3075641 h 4578213"/>
                <a:gd name="connsiteX7261" fmla="*/ 476738 w 5456977"/>
                <a:gd name="connsiteY7261" fmla="*/ 3110120 h 4578213"/>
                <a:gd name="connsiteX7262" fmla="*/ 477405 w 5456977"/>
                <a:gd name="connsiteY7262" fmla="*/ 3103612 h 4578213"/>
                <a:gd name="connsiteX7263" fmla="*/ 479537 w 5456977"/>
                <a:gd name="connsiteY7263" fmla="*/ 3093709 h 4578213"/>
                <a:gd name="connsiteX7264" fmla="*/ 462480 w 5456977"/>
                <a:gd name="connsiteY7264" fmla="*/ 3117089 h 4578213"/>
                <a:gd name="connsiteX7265" fmla="*/ 450114 w 5456977"/>
                <a:gd name="connsiteY7265" fmla="*/ 3151947 h 4578213"/>
                <a:gd name="connsiteX7266" fmla="*/ 445231 w 5456977"/>
                <a:gd name="connsiteY7266" fmla="*/ 3163258 h 4578213"/>
                <a:gd name="connsiteX7267" fmla="*/ 447973 w 5456977"/>
                <a:gd name="connsiteY7267" fmla="*/ 3151942 h 4578213"/>
                <a:gd name="connsiteX7268" fmla="*/ 449982 w 5456977"/>
                <a:gd name="connsiteY7268" fmla="*/ 3142321 h 4578213"/>
                <a:gd name="connsiteX7269" fmla="*/ 453577 w 5456977"/>
                <a:gd name="connsiteY7269" fmla="*/ 3129025 h 4578213"/>
                <a:gd name="connsiteX7270" fmla="*/ 458637 w 5456977"/>
                <a:gd name="connsiteY7270" fmla="*/ 3112337 h 4578213"/>
                <a:gd name="connsiteX7271" fmla="*/ 460485 w 5456977"/>
                <a:gd name="connsiteY7271" fmla="*/ 3109299 h 4578213"/>
                <a:gd name="connsiteX7272" fmla="*/ 464628 w 5456977"/>
                <a:gd name="connsiteY7272" fmla="*/ 3108389 h 4578213"/>
                <a:gd name="connsiteX7273" fmla="*/ 473283 w 5456977"/>
                <a:gd name="connsiteY7273" fmla="*/ 3078404 h 4578213"/>
                <a:gd name="connsiteX7274" fmla="*/ 464697 w 5456977"/>
                <a:gd name="connsiteY7274" fmla="*/ 3085881 h 4578213"/>
                <a:gd name="connsiteX7275" fmla="*/ 458506 w 5456977"/>
                <a:gd name="connsiteY7275" fmla="*/ 3102711 h 4578213"/>
                <a:gd name="connsiteX7276" fmla="*/ 455900 w 5456977"/>
                <a:gd name="connsiteY7276" fmla="*/ 3096332 h 4578213"/>
                <a:gd name="connsiteX7277" fmla="*/ 459352 w 5456977"/>
                <a:gd name="connsiteY7277" fmla="*/ 3090821 h 4578213"/>
                <a:gd name="connsiteX7278" fmla="*/ 455037 w 5456977"/>
                <a:gd name="connsiteY7278" fmla="*/ 3088404 h 4578213"/>
                <a:gd name="connsiteX7279" fmla="*/ 452386 w 5456977"/>
                <a:gd name="connsiteY7279" fmla="*/ 3097032 h 4578213"/>
                <a:gd name="connsiteX7280" fmla="*/ 455565 w 5456977"/>
                <a:gd name="connsiteY7280" fmla="*/ 3080973 h 4578213"/>
                <a:gd name="connsiteX7281" fmla="*/ 461042 w 5456977"/>
                <a:gd name="connsiteY7281" fmla="*/ 3067046 h 4578213"/>
                <a:gd name="connsiteX7282" fmla="*/ 445759 w 5456977"/>
                <a:gd name="connsiteY7282" fmla="*/ 3091280 h 4578213"/>
                <a:gd name="connsiteX7283" fmla="*/ 436632 w 5456977"/>
                <a:gd name="connsiteY7283" fmla="*/ 3123601 h 4578213"/>
                <a:gd name="connsiteX7284" fmla="*/ 447414 w 5456977"/>
                <a:gd name="connsiteY7284" fmla="*/ 3111031 h 4578213"/>
                <a:gd name="connsiteX7285" fmla="*/ 451409 w 5456977"/>
                <a:gd name="connsiteY7285" fmla="*/ 3099293 h 4578213"/>
                <a:gd name="connsiteX7286" fmla="*/ 445658 w 5456977"/>
                <a:gd name="connsiteY7286" fmla="*/ 3129995 h 4578213"/>
                <a:gd name="connsiteX7287" fmla="*/ 433121 w 5456977"/>
                <a:gd name="connsiteY7287" fmla="*/ 3161527 h 4578213"/>
                <a:gd name="connsiteX7288" fmla="*/ 430450 w 5456977"/>
                <a:gd name="connsiteY7288" fmla="*/ 3150337 h 4578213"/>
                <a:gd name="connsiteX7289" fmla="*/ 433834 w 5456977"/>
                <a:gd name="connsiteY7289" fmla="*/ 3140012 h 4578213"/>
                <a:gd name="connsiteX7290" fmla="*/ 430123 w 5456977"/>
                <a:gd name="connsiteY7290" fmla="*/ 3144886 h 4578213"/>
                <a:gd name="connsiteX7291" fmla="*/ 427977 w 5456977"/>
                <a:gd name="connsiteY7291" fmla="*/ 3153585 h 4578213"/>
                <a:gd name="connsiteX7292" fmla="*/ 432147 w 5456977"/>
                <a:gd name="connsiteY7292" fmla="*/ 3117854 h 4578213"/>
                <a:gd name="connsiteX7293" fmla="*/ 446132 w 5456977"/>
                <a:gd name="connsiteY7293" fmla="*/ 3081727 h 4578213"/>
                <a:gd name="connsiteX7294" fmla="*/ 432764 w 5456977"/>
                <a:gd name="connsiteY7294" fmla="*/ 3107736 h 4578213"/>
                <a:gd name="connsiteX7295" fmla="*/ 421592 w 5456977"/>
                <a:gd name="connsiteY7295" fmla="*/ 3128654 h 4578213"/>
                <a:gd name="connsiteX7296" fmla="*/ 420622 w 5456977"/>
                <a:gd name="connsiteY7296" fmla="*/ 3122211 h 4578213"/>
                <a:gd name="connsiteX7297" fmla="*/ 426342 w 5456977"/>
                <a:gd name="connsiteY7297" fmla="*/ 3107719 h 4578213"/>
                <a:gd name="connsiteX7298" fmla="*/ 423420 w 5456977"/>
                <a:gd name="connsiteY7298" fmla="*/ 3105799 h 4578213"/>
                <a:gd name="connsiteX7299" fmla="*/ 421329 w 5456977"/>
                <a:gd name="connsiteY7299" fmla="*/ 3109403 h 4578213"/>
                <a:gd name="connsiteX7300" fmla="*/ 430131 w 5456977"/>
                <a:gd name="connsiteY7300" fmla="*/ 3071633 h 4578213"/>
                <a:gd name="connsiteX7301" fmla="*/ 437224 w 5456977"/>
                <a:gd name="connsiteY7301" fmla="*/ 3054118 h 4578213"/>
                <a:gd name="connsiteX7302" fmla="*/ 436925 w 5456977"/>
                <a:gd name="connsiteY7302" fmla="*/ 3044672 h 4578213"/>
                <a:gd name="connsiteX7303" fmla="*/ 425224 w 5456977"/>
                <a:gd name="connsiteY7303" fmla="*/ 3073020 h 4578213"/>
                <a:gd name="connsiteX7304" fmla="*/ 413623 w 5456977"/>
                <a:gd name="connsiteY7304" fmla="*/ 3108588 h 4578213"/>
                <a:gd name="connsiteX7305" fmla="*/ 410001 w 5456977"/>
                <a:gd name="connsiteY7305" fmla="*/ 3110774 h 4578213"/>
                <a:gd name="connsiteX7306" fmla="*/ 405548 w 5456977"/>
                <a:gd name="connsiteY7306" fmla="*/ 3107435 h 4578213"/>
                <a:gd name="connsiteX7307" fmla="*/ 398780 w 5456977"/>
                <a:gd name="connsiteY7307" fmla="*/ 3128082 h 4578213"/>
                <a:gd name="connsiteX7308" fmla="*/ 392010 w 5456977"/>
                <a:gd name="connsiteY7308" fmla="*/ 3148730 h 4578213"/>
                <a:gd name="connsiteX7309" fmla="*/ 390215 w 5456977"/>
                <a:gd name="connsiteY7309" fmla="*/ 3130730 h 4578213"/>
                <a:gd name="connsiteX7310" fmla="*/ 383570 w 5456977"/>
                <a:gd name="connsiteY7310" fmla="*/ 3147235 h 4578213"/>
                <a:gd name="connsiteX7311" fmla="*/ 382663 w 5456977"/>
                <a:gd name="connsiteY7311" fmla="*/ 3126991 h 4578213"/>
                <a:gd name="connsiteX7312" fmla="*/ 390009 w 5456977"/>
                <a:gd name="connsiteY7312" fmla="*/ 3102522 h 4578213"/>
                <a:gd name="connsiteX7313" fmla="*/ 384064 w 5456977"/>
                <a:gd name="connsiteY7313" fmla="*/ 3108150 h 4578213"/>
                <a:gd name="connsiteX7314" fmla="*/ 375600 w 5456977"/>
                <a:gd name="connsiteY7314" fmla="*/ 3127170 h 4578213"/>
                <a:gd name="connsiteX7315" fmla="*/ 385939 w 5456977"/>
                <a:gd name="connsiteY7315" fmla="*/ 3082115 h 4578213"/>
                <a:gd name="connsiteX7316" fmla="*/ 401699 w 5456977"/>
                <a:gd name="connsiteY7316" fmla="*/ 3046839 h 4578213"/>
                <a:gd name="connsiteX7317" fmla="*/ 398991 w 5456977"/>
                <a:gd name="connsiteY7317" fmla="*/ 3044102 h 4578213"/>
                <a:gd name="connsiteX7318" fmla="*/ 395668 w 5456977"/>
                <a:gd name="connsiteY7318" fmla="*/ 3051243 h 4578213"/>
                <a:gd name="connsiteX7319" fmla="*/ 393521 w 5456977"/>
                <a:gd name="connsiteY7319" fmla="*/ 3064597 h 4578213"/>
                <a:gd name="connsiteX7320" fmla="*/ 387516 w 5456977"/>
                <a:gd name="connsiteY7320" fmla="*/ 3067341 h 4578213"/>
                <a:gd name="connsiteX7321" fmla="*/ 386490 w 5456977"/>
                <a:gd name="connsiteY7321" fmla="*/ 3068320 h 4578213"/>
                <a:gd name="connsiteX7322" fmla="*/ 384761 w 5456977"/>
                <a:gd name="connsiteY7322" fmla="*/ 3066462 h 4578213"/>
                <a:gd name="connsiteX7323" fmla="*/ 381552 w 5456977"/>
                <a:gd name="connsiteY7323" fmla="*/ 3083587 h 4578213"/>
                <a:gd name="connsiteX7324" fmla="*/ 378267 w 5456977"/>
                <a:gd name="connsiteY7324" fmla="*/ 3101132 h 4578213"/>
                <a:gd name="connsiteX7325" fmla="*/ 378524 w 5456977"/>
                <a:gd name="connsiteY7325" fmla="*/ 3083155 h 4578213"/>
                <a:gd name="connsiteX7326" fmla="*/ 384705 w 5456977"/>
                <a:gd name="connsiteY7326" fmla="*/ 3066403 h 4578213"/>
                <a:gd name="connsiteX7327" fmla="*/ 381410 w 5456977"/>
                <a:gd name="connsiteY7327" fmla="*/ 3062865 h 4578213"/>
                <a:gd name="connsiteX7328" fmla="*/ 370014 w 5456977"/>
                <a:gd name="connsiteY7328" fmla="*/ 3120340 h 4578213"/>
                <a:gd name="connsiteX7329" fmla="*/ 371424 w 5456977"/>
                <a:gd name="connsiteY7329" fmla="*/ 3125673 h 4578213"/>
                <a:gd name="connsiteX7330" fmla="*/ 370717 w 5456977"/>
                <a:gd name="connsiteY7330" fmla="*/ 3138480 h 4578213"/>
                <a:gd name="connsiteX7331" fmla="*/ 368389 w 5456977"/>
                <a:gd name="connsiteY7331" fmla="*/ 3133945 h 4578213"/>
                <a:gd name="connsiteX7332" fmla="*/ 367377 w 5456977"/>
                <a:gd name="connsiteY7332" fmla="*/ 3133641 h 4578213"/>
                <a:gd name="connsiteX7333" fmla="*/ 364565 w 5456977"/>
                <a:gd name="connsiteY7333" fmla="*/ 3147821 h 4578213"/>
                <a:gd name="connsiteX7334" fmla="*/ 333117 w 5456977"/>
                <a:gd name="connsiteY7334" fmla="*/ 3214476 h 4578213"/>
                <a:gd name="connsiteX7335" fmla="*/ 330008 w 5456977"/>
                <a:gd name="connsiteY7335" fmla="*/ 3208027 h 4578213"/>
                <a:gd name="connsiteX7336" fmla="*/ 332854 w 5456977"/>
                <a:gd name="connsiteY7336" fmla="*/ 3195225 h 4578213"/>
                <a:gd name="connsiteX7337" fmla="*/ 359442 w 5456977"/>
                <a:gd name="connsiteY7337" fmla="*/ 3113763 h 4578213"/>
                <a:gd name="connsiteX7338" fmla="*/ 388959 w 5456977"/>
                <a:gd name="connsiteY7338" fmla="*/ 3025516 h 4578213"/>
                <a:gd name="connsiteX7339" fmla="*/ 383711 w 5456977"/>
                <a:gd name="connsiteY7339" fmla="*/ 3037675 h 4578213"/>
                <a:gd name="connsiteX7340" fmla="*/ 376266 w 5456977"/>
                <a:gd name="connsiteY7340" fmla="*/ 3054923 h 4578213"/>
                <a:gd name="connsiteX7341" fmla="*/ 379008 w 5456977"/>
                <a:gd name="connsiteY7341" fmla="*/ 3043607 h 4578213"/>
                <a:gd name="connsiteX7342" fmla="*/ 383945 w 5456977"/>
                <a:gd name="connsiteY7342" fmla="*/ 3027199 h 4578213"/>
                <a:gd name="connsiteX7343" fmla="*/ 376526 w 5456977"/>
                <a:gd name="connsiteY7343" fmla="*/ 3035651 h 4578213"/>
                <a:gd name="connsiteX7344" fmla="*/ 375393 w 5456977"/>
                <a:gd name="connsiteY7344" fmla="*/ 3038274 h 4578213"/>
                <a:gd name="connsiteX7345" fmla="*/ 370512 w 5456977"/>
                <a:gd name="connsiteY7345" fmla="*/ 3049586 h 4578213"/>
                <a:gd name="connsiteX7346" fmla="*/ 366661 w 5456977"/>
                <a:gd name="connsiteY7346" fmla="*/ 3053539 h 4578213"/>
                <a:gd name="connsiteX7347" fmla="*/ 368476 w 5456977"/>
                <a:gd name="connsiteY7347" fmla="*/ 3046052 h 4578213"/>
                <a:gd name="connsiteX7348" fmla="*/ 359118 w 5456977"/>
                <a:gd name="connsiteY7348" fmla="*/ 3062379 h 4578213"/>
                <a:gd name="connsiteX7349" fmla="*/ 336685 w 5456977"/>
                <a:gd name="connsiteY7349" fmla="*/ 3106907 h 4578213"/>
                <a:gd name="connsiteX7350" fmla="*/ 335959 w 5456977"/>
                <a:gd name="connsiteY7350" fmla="*/ 3099898 h 4578213"/>
                <a:gd name="connsiteX7351" fmla="*/ 334601 w 5456977"/>
                <a:gd name="connsiteY7351" fmla="*/ 3101805 h 4578213"/>
                <a:gd name="connsiteX7352" fmla="*/ 340707 w 5456977"/>
                <a:gd name="connsiteY7352" fmla="*/ 3060346 h 4578213"/>
                <a:gd name="connsiteX7353" fmla="*/ 353602 w 5456977"/>
                <a:gd name="connsiteY7353" fmla="*/ 3018058 h 4578213"/>
                <a:gd name="connsiteX7354" fmla="*/ 346181 w 5456977"/>
                <a:gd name="connsiteY7354" fmla="*/ 3027804 h 4578213"/>
                <a:gd name="connsiteX7355" fmla="*/ 341885 w 5456977"/>
                <a:gd name="connsiteY7355" fmla="*/ 3045204 h 4578213"/>
                <a:gd name="connsiteX7356" fmla="*/ 337988 w 5456977"/>
                <a:gd name="connsiteY7356" fmla="*/ 3045547 h 4578213"/>
                <a:gd name="connsiteX7357" fmla="*/ 343708 w 5456977"/>
                <a:gd name="connsiteY7357" fmla="*/ 3031054 h 4578213"/>
                <a:gd name="connsiteX7358" fmla="*/ 343882 w 5456977"/>
                <a:gd name="connsiteY7358" fmla="*/ 3030533 h 4578213"/>
                <a:gd name="connsiteX7359" fmla="*/ 327413 w 5456977"/>
                <a:gd name="connsiteY7359" fmla="*/ 3050290 h 4578213"/>
                <a:gd name="connsiteX7360" fmla="*/ 314203 w 5456977"/>
                <a:gd name="connsiteY7360" fmla="*/ 3084466 h 4578213"/>
                <a:gd name="connsiteX7361" fmla="*/ 287314 w 5456977"/>
                <a:gd name="connsiteY7361" fmla="*/ 3152974 h 4578213"/>
                <a:gd name="connsiteX7362" fmla="*/ 282171 w 5456977"/>
                <a:gd name="connsiteY7362" fmla="*/ 3163648 h 4578213"/>
                <a:gd name="connsiteX7363" fmla="*/ 278395 w 5456977"/>
                <a:gd name="connsiteY7363" fmla="*/ 3163708 h 4578213"/>
                <a:gd name="connsiteX7364" fmla="*/ 317449 w 5456977"/>
                <a:gd name="connsiteY7364" fmla="*/ 3073221 h 4578213"/>
                <a:gd name="connsiteX7365" fmla="*/ 308310 w 5456977"/>
                <a:gd name="connsiteY7365" fmla="*/ 3077018 h 4578213"/>
                <a:gd name="connsiteX7366" fmla="*/ 301564 w 5456977"/>
                <a:gd name="connsiteY7366" fmla="*/ 3090163 h 4578213"/>
                <a:gd name="connsiteX7367" fmla="*/ 300896 w 5456977"/>
                <a:gd name="connsiteY7367" fmla="*/ 3078060 h 4578213"/>
                <a:gd name="connsiteX7368" fmla="*/ 297396 w 5456977"/>
                <a:gd name="connsiteY7368" fmla="*/ 3079960 h 4578213"/>
                <a:gd name="connsiteX7369" fmla="*/ 305155 w 5456977"/>
                <a:gd name="connsiteY7369" fmla="*/ 3039639 h 4578213"/>
                <a:gd name="connsiteX7370" fmla="*/ 320435 w 5456977"/>
                <a:gd name="connsiteY7370" fmla="*/ 2996791 h 4578213"/>
                <a:gd name="connsiteX7371" fmla="*/ 284973 w 5456977"/>
                <a:gd name="connsiteY7371" fmla="*/ 3055367 h 4578213"/>
                <a:gd name="connsiteX7372" fmla="*/ 255468 w 5456977"/>
                <a:gd name="connsiteY7372" fmla="*/ 3107590 h 4578213"/>
                <a:gd name="connsiteX7373" fmla="*/ 253647 w 5456977"/>
                <a:gd name="connsiteY7373" fmla="*/ 3121740 h 4578213"/>
                <a:gd name="connsiteX7374" fmla="*/ 251826 w 5456977"/>
                <a:gd name="connsiteY7374" fmla="*/ 3135890 h 4578213"/>
                <a:gd name="connsiteX7375" fmla="*/ 247445 w 5456977"/>
                <a:gd name="connsiteY7375" fmla="*/ 3128658 h 4578213"/>
                <a:gd name="connsiteX7376" fmla="*/ 250586 w 5456977"/>
                <a:gd name="connsiteY7376" fmla="*/ 3118901 h 4578213"/>
                <a:gd name="connsiteX7377" fmla="*/ 243586 w 5456977"/>
                <a:gd name="connsiteY7377" fmla="*/ 3122704 h 4578213"/>
                <a:gd name="connsiteX7378" fmla="*/ 239715 w 5456977"/>
                <a:gd name="connsiteY7378" fmla="*/ 3134159 h 4578213"/>
                <a:gd name="connsiteX7379" fmla="*/ 242284 w 5456977"/>
                <a:gd name="connsiteY7379" fmla="*/ 3119514 h 4578213"/>
                <a:gd name="connsiteX7380" fmla="*/ 249347 w 5456977"/>
                <a:gd name="connsiteY7380" fmla="*/ 3101911 h 4578213"/>
                <a:gd name="connsiteX7381" fmla="*/ 251359 w 5456977"/>
                <a:gd name="connsiteY7381" fmla="*/ 3110906 h 4578213"/>
                <a:gd name="connsiteX7382" fmla="*/ 249216 w 5456977"/>
                <a:gd name="connsiteY7382" fmla="*/ 3092285 h 4578213"/>
                <a:gd name="connsiteX7383" fmla="*/ 245245 w 5456977"/>
                <a:gd name="connsiteY7383" fmla="*/ 3096521 h 4578213"/>
                <a:gd name="connsiteX7384" fmla="*/ 238344 w 5456977"/>
                <a:gd name="connsiteY7384" fmla="*/ 3107543 h 4578213"/>
                <a:gd name="connsiteX7385" fmla="*/ 238888 w 5456977"/>
                <a:gd name="connsiteY7385" fmla="*/ 3101315 h 4578213"/>
                <a:gd name="connsiteX7386" fmla="*/ 240166 w 5456977"/>
                <a:gd name="connsiteY7386" fmla="*/ 3093393 h 4578213"/>
                <a:gd name="connsiteX7387" fmla="*/ 224534 w 5456977"/>
                <a:gd name="connsiteY7387" fmla="*/ 3119680 h 4578213"/>
                <a:gd name="connsiteX7388" fmla="*/ 209635 w 5456977"/>
                <a:gd name="connsiteY7388" fmla="*/ 3144267 h 4578213"/>
                <a:gd name="connsiteX7389" fmla="*/ 207976 w 5456977"/>
                <a:gd name="connsiteY7389" fmla="*/ 3151836 h 4578213"/>
                <a:gd name="connsiteX7390" fmla="*/ 207682 w 5456977"/>
                <a:gd name="connsiteY7390" fmla="*/ 3148793 h 4578213"/>
                <a:gd name="connsiteX7391" fmla="*/ 219121 w 5456977"/>
                <a:gd name="connsiteY7391" fmla="*/ 3119806 h 4578213"/>
                <a:gd name="connsiteX7392" fmla="*/ 223042 w 5456977"/>
                <a:gd name="connsiteY7392" fmla="*/ 3093346 h 4578213"/>
                <a:gd name="connsiteX7393" fmla="*/ 192079 w 5456977"/>
                <a:gd name="connsiteY7393" fmla="*/ 3140257 h 4578213"/>
                <a:gd name="connsiteX7394" fmla="*/ 168101 w 5456977"/>
                <a:gd name="connsiteY7394" fmla="*/ 3200775 h 4578213"/>
                <a:gd name="connsiteX7395" fmla="*/ 165822 w 5456977"/>
                <a:gd name="connsiteY7395" fmla="*/ 3199849 h 4578213"/>
                <a:gd name="connsiteX7396" fmla="*/ 161980 w 5456977"/>
                <a:gd name="connsiteY7396" fmla="*/ 3195096 h 4578213"/>
                <a:gd name="connsiteX7397" fmla="*/ 186152 w 5456977"/>
                <a:gd name="connsiteY7397" fmla="*/ 3130402 h 4578213"/>
                <a:gd name="connsiteX7398" fmla="*/ 215550 w 5456977"/>
                <a:gd name="connsiteY7398" fmla="*/ 3061052 h 4578213"/>
                <a:gd name="connsiteX7399" fmla="*/ 208283 w 5456977"/>
                <a:gd name="connsiteY7399" fmla="*/ 3072923 h 4578213"/>
                <a:gd name="connsiteX7400" fmla="*/ 201749 w 5456977"/>
                <a:gd name="connsiteY7400" fmla="*/ 3083096 h 4578213"/>
                <a:gd name="connsiteX7401" fmla="*/ 208175 w 5456977"/>
                <a:gd name="connsiteY7401" fmla="*/ 3055793 h 4578213"/>
                <a:gd name="connsiteX7402" fmla="*/ 222121 w 5456977"/>
                <a:gd name="connsiteY7402" fmla="*/ 3025964 h 4578213"/>
                <a:gd name="connsiteX7403" fmla="*/ 227231 w 5456977"/>
                <a:gd name="connsiteY7403" fmla="*/ 3012885 h 4578213"/>
                <a:gd name="connsiteX7404" fmla="*/ 236636 w 5456977"/>
                <a:gd name="connsiteY7404" fmla="*/ 2982406 h 4578213"/>
                <a:gd name="connsiteX7405" fmla="*/ 219157 w 5456977"/>
                <a:gd name="connsiteY7405" fmla="*/ 3011729 h 4578213"/>
                <a:gd name="connsiteX7406" fmla="*/ 206368 w 5456977"/>
                <a:gd name="connsiteY7406" fmla="*/ 3052533 h 4578213"/>
                <a:gd name="connsiteX7407" fmla="*/ 166160 w 5456977"/>
                <a:gd name="connsiteY7407" fmla="*/ 3104726 h 4578213"/>
                <a:gd name="connsiteX7408" fmla="*/ 134698 w 5456977"/>
                <a:gd name="connsiteY7408" fmla="*/ 3188793 h 4578213"/>
                <a:gd name="connsiteX7409" fmla="*/ 132126 w 5456977"/>
                <a:gd name="connsiteY7409" fmla="*/ 3184823 h 4578213"/>
                <a:gd name="connsiteX7410" fmla="*/ 129552 w 5456977"/>
                <a:gd name="connsiteY7410" fmla="*/ 3180851 h 4578213"/>
                <a:gd name="connsiteX7411" fmla="*/ 122312 w 5456977"/>
                <a:gd name="connsiteY7411" fmla="*/ 3203835 h 4578213"/>
                <a:gd name="connsiteX7412" fmla="*/ 117704 w 5456977"/>
                <a:gd name="connsiteY7412" fmla="*/ 3198373 h 4578213"/>
                <a:gd name="connsiteX7413" fmla="*/ 144806 w 5456977"/>
                <a:gd name="connsiteY7413" fmla="*/ 3126891 h 4578213"/>
                <a:gd name="connsiteX7414" fmla="*/ 177133 w 5456977"/>
                <a:gd name="connsiteY7414" fmla="*/ 3050754 h 4578213"/>
                <a:gd name="connsiteX7415" fmla="*/ 178176 w 5456977"/>
                <a:gd name="connsiteY7415" fmla="*/ 3053305 h 4578213"/>
                <a:gd name="connsiteX7416" fmla="*/ 179217 w 5456977"/>
                <a:gd name="connsiteY7416" fmla="*/ 3055855 h 4578213"/>
                <a:gd name="connsiteX7417" fmla="*/ 183595 w 5456977"/>
                <a:gd name="connsiteY7417" fmla="*/ 3044474 h 4578213"/>
                <a:gd name="connsiteX7418" fmla="*/ 184943 w 5456977"/>
                <a:gd name="connsiteY7418" fmla="*/ 3032657 h 4578213"/>
                <a:gd name="connsiteX7419" fmla="*/ 185620 w 5456977"/>
                <a:gd name="connsiteY7419" fmla="*/ 3036057 h 4578213"/>
                <a:gd name="connsiteX7420" fmla="*/ 184099 w 5456977"/>
                <a:gd name="connsiteY7420" fmla="*/ 3044545 h 4578213"/>
                <a:gd name="connsiteX7421" fmla="*/ 193319 w 5456977"/>
                <a:gd name="connsiteY7421" fmla="*/ 3028150 h 4578213"/>
                <a:gd name="connsiteX7422" fmla="*/ 192624 w 5456977"/>
                <a:gd name="connsiteY7422" fmla="*/ 3004934 h 4578213"/>
                <a:gd name="connsiteX7423" fmla="*/ 208718 w 5456977"/>
                <a:gd name="connsiteY7423" fmla="*/ 2966406 h 4578213"/>
                <a:gd name="connsiteX7424" fmla="*/ 209672 w 5456977"/>
                <a:gd name="connsiteY7424" fmla="*/ 2925711 h 4578213"/>
                <a:gd name="connsiteX7425" fmla="*/ 216711 w 5456977"/>
                <a:gd name="connsiteY7425" fmla="*/ 2915610 h 4578213"/>
                <a:gd name="connsiteX7426" fmla="*/ 218329 w 5456977"/>
                <a:gd name="connsiteY7426" fmla="*/ 2895725 h 4578213"/>
                <a:gd name="connsiteX7427" fmla="*/ 222115 w 5456977"/>
                <a:gd name="connsiteY7427" fmla="*/ 2905574 h 4578213"/>
                <a:gd name="connsiteX7428" fmla="*/ 223606 w 5456977"/>
                <a:gd name="connsiteY7428" fmla="*/ 2913293 h 4578213"/>
                <a:gd name="connsiteX7429" fmla="*/ 224582 w 5456977"/>
                <a:gd name="connsiteY7429" fmla="*/ 2911031 h 4578213"/>
                <a:gd name="connsiteX7430" fmla="*/ 225192 w 5456977"/>
                <a:gd name="connsiteY7430" fmla="*/ 2909617 h 4578213"/>
                <a:gd name="connsiteX7431" fmla="*/ 224734 w 5456977"/>
                <a:gd name="connsiteY7431" fmla="*/ 2908630 h 4578213"/>
                <a:gd name="connsiteX7432" fmla="*/ 225531 w 5456977"/>
                <a:gd name="connsiteY7432" fmla="*/ 2896146 h 4578213"/>
                <a:gd name="connsiteX7433" fmla="*/ 239103 w 5456977"/>
                <a:gd name="connsiteY7433" fmla="*/ 2858767 h 4578213"/>
                <a:gd name="connsiteX7434" fmla="*/ 257385 w 5456977"/>
                <a:gd name="connsiteY7434" fmla="*/ 2805239 h 4578213"/>
                <a:gd name="connsiteX7435" fmla="*/ 238270 w 5456977"/>
                <a:gd name="connsiteY7435" fmla="*/ 2834631 h 4578213"/>
                <a:gd name="connsiteX7436" fmla="*/ 216958 w 5456977"/>
                <a:gd name="connsiteY7436" fmla="*/ 2869110 h 4578213"/>
                <a:gd name="connsiteX7437" fmla="*/ 217625 w 5456977"/>
                <a:gd name="connsiteY7437" fmla="*/ 2862601 h 4578213"/>
                <a:gd name="connsiteX7438" fmla="*/ 219756 w 5456977"/>
                <a:gd name="connsiteY7438" fmla="*/ 2852698 h 4578213"/>
                <a:gd name="connsiteX7439" fmla="*/ 202701 w 5456977"/>
                <a:gd name="connsiteY7439" fmla="*/ 2876078 h 4578213"/>
                <a:gd name="connsiteX7440" fmla="*/ 190333 w 5456977"/>
                <a:gd name="connsiteY7440" fmla="*/ 2910937 h 4578213"/>
                <a:gd name="connsiteX7441" fmla="*/ 185452 w 5456977"/>
                <a:gd name="connsiteY7441" fmla="*/ 2922248 h 4578213"/>
                <a:gd name="connsiteX7442" fmla="*/ 188193 w 5456977"/>
                <a:gd name="connsiteY7442" fmla="*/ 2910930 h 4578213"/>
                <a:gd name="connsiteX7443" fmla="*/ 190202 w 5456977"/>
                <a:gd name="connsiteY7443" fmla="*/ 2901312 h 4578213"/>
                <a:gd name="connsiteX7444" fmla="*/ 193798 w 5456977"/>
                <a:gd name="connsiteY7444" fmla="*/ 2888015 h 4578213"/>
                <a:gd name="connsiteX7445" fmla="*/ 198859 w 5456977"/>
                <a:gd name="connsiteY7445" fmla="*/ 2871325 h 4578213"/>
                <a:gd name="connsiteX7446" fmla="*/ 200705 w 5456977"/>
                <a:gd name="connsiteY7446" fmla="*/ 2868288 h 4578213"/>
                <a:gd name="connsiteX7447" fmla="*/ 204848 w 5456977"/>
                <a:gd name="connsiteY7447" fmla="*/ 2867379 h 4578213"/>
                <a:gd name="connsiteX7448" fmla="*/ 213504 w 5456977"/>
                <a:gd name="connsiteY7448" fmla="*/ 2837392 h 4578213"/>
                <a:gd name="connsiteX7449" fmla="*/ 204918 w 5456977"/>
                <a:gd name="connsiteY7449" fmla="*/ 2844872 h 4578213"/>
                <a:gd name="connsiteX7450" fmla="*/ 198727 w 5456977"/>
                <a:gd name="connsiteY7450" fmla="*/ 2861699 h 4578213"/>
                <a:gd name="connsiteX7451" fmla="*/ 196121 w 5456977"/>
                <a:gd name="connsiteY7451" fmla="*/ 2855323 h 4578213"/>
                <a:gd name="connsiteX7452" fmla="*/ 199572 w 5456977"/>
                <a:gd name="connsiteY7452" fmla="*/ 2849811 h 4578213"/>
                <a:gd name="connsiteX7453" fmla="*/ 195257 w 5456977"/>
                <a:gd name="connsiteY7453" fmla="*/ 2847393 h 4578213"/>
                <a:gd name="connsiteX7454" fmla="*/ 192606 w 5456977"/>
                <a:gd name="connsiteY7454" fmla="*/ 2856021 h 4578213"/>
                <a:gd name="connsiteX7455" fmla="*/ 195785 w 5456977"/>
                <a:gd name="connsiteY7455" fmla="*/ 2839964 h 4578213"/>
                <a:gd name="connsiteX7456" fmla="*/ 201262 w 5456977"/>
                <a:gd name="connsiteY7456" fmla="*/ 2826035 h 4578213"/>
                <a:gd name="connsiteX7457" fmla="*/ 185979 w 5456977"/>
                <a:gd name="connsiteY7457" fmla="*/ 2850270 h 4578213"/>
                <a:gd name="connsiteX7458" fmla="*/ 176851 w 5456977"/>
                <a:gd name="connsiteY7458" fmla="*/ 2882589 h 4578213"/>
                <a:gd name="connsiteX7459" fmla="*/ 187635 w 5456977"/>
                <a:gd name="connsiteY7459" fmla="*/ 2870020 h 4578213"/>
                <a:gd name="connsiteX7460" fmla="*/ 191629 w 5456977"/>
                <a:gd name="connsiteY7460" fmla="*/ 2858282 h 4578213"/>
                <a:gd name="connsiteX7461" fmla="*/ 185878 w 5456977"/>
                <a:gd name="connsiteY7461" fmla="*/ 2888985 h 4578213"/>
                <a:gd name="connsiteX7462" fmla="*/ 173341 w 5456977"/>
                <a:gd name="connsiteY7462" fmla="*/ 2920517 h 4578213"/>
                <a:gd name="connsiteX7463" fmla="*/ 170670 w 5456977"/>
                <a:gd name="connsiteY7463" fmla="*/ 2909326 h 4578213"/>
                <a:gd name="connsiteX7464" fmla="*/ 174054 w 5456977"/>
                <a:gd name="connsiteY7464" fmla="*/ 2899002 h 4578213"/>
                <a:gd name="connsiteX7465" fmla="*/ 170343 w 5456977"/>
                <a:gd name="connsiteY7465" fmla="*/ 2903876 h 4578213"/>
                <a:gd name="connsiteX7466" fmla="*/ 168195 w 5456977"/>
                <a:gd name="connsiteY7466" fmla="*/ 2912574 h 4578213"/>
                <a:gd name="connsiteX7467" fmla="*/ 172367 w 5456977"/>
                <a:gd name="connsiteY7467" fmla="*/ 2876845 h 4578213"/>
                <a:gd name="connsiteX7468" fmla="*/ 186353 w 5456977"/>
                <a:gd name="connsiteY7468" fmla="*/ 2840716 h 4578213"/>
                <a:gd name="connsiteX7469" fmla="*/ 172985 w 5456977"/>
                <a:gd name="connsiteY7469" fmla="*/ 2866725 h 4578213"/>
                <a:gd name="connsiteX7470" fmla="*/ 161812 w 5456977"/>
                <a:gd name="connsiteY7470" fmla="*/ 2887644 h 4578213"/>
                <a:gd name="connsiteX7471" fmla="*/ 160842 w 5456977"/>
                <a:gd name="connsiteY7471" fmla="*/ 2881201 h 4578213"/>
                <a:gd name="connsiteX7472" fmla="*/ 166563 w 5456977"/>
                <a:gd name="connsiteY7472" fmla="*/ 2866707 h 4578213"/>
                <a:gd name="connsiteX7473" fmla="*/ 163640 w 5456977"/>
                <a:gd name="connsiteY7473" fmla="*/ 2864788 h 4578213"/>
                <a:gd name="connsiteX7474" fmla="*/ 161549 w 5456977"/>
                <a:gd name="connsiteY7474" fmla="*/ 2868393 h 4578213"/>
                <a:gd name="connsiteX7475" fmla="*/ 170351 w 5456977"/>
                <a:gd name="connsiteY7475" fmla="*/ 2830621 h 4578213"/>
                <a:gd name="connsiteX7476" fmla="*/ 186672 w 5456977"/>
                <a:gd name="connsiteY7476" fmla="*/ 2790324 h 4578213"/>
                <a:gd name="connsiteX7477" fmla="*/ 170959 w 5456977"/>
                <a:gd name="connsiteY7477" fmla="*/ 2810595 h 4578213"/>
                <a:gd name="connsiteX7478" fmla="*/ 159203 w 5456977"/>
                <a:gd name="connsiteY7478" fmla="*/ 2844038 h 4578213"/>
                <a:gd name="connsiteX7479" fmla="*/ 152057 w 5456977"/>
                <a:gd name="connsiteY7479" fmla="*/ 2855627 h 4578213"/>
                <a:gd name="connsiteX7480" fmla="*/ 158095 w 5456977"/>
                <a:gd name="connsiteY7480" fmla="*/ 2836676 h 4578213"/>
                <a:gd name="connsiteX7481" fmla="*/ 138645 w 5456977"/>
                <a:gd name="connsiteY7481" fmla="*/ 2869320 h 4578213"/>
                <a:gd name="connsiteX7482" fmla="*/ 123789 w 5456977"/>
                <a:gd name="connsiteY7482" fmla="*/ 2906226 h 4578213"/>
                <a:gd name="connsiteX7483" fmla="*/ 122883 w 5456977"/>
                <a:gd name="connsiteY7483" fmla="*/ 2885980 h 4578213"/>
                <a:gd name="connsiteX7484" fmla="*/ 130229 w 5456977"/>
                <a:gd name="connsiteY7484" fmla="*/ 2861512 h 4578213"/>
                <a:gd name="connsiteX7485" fmla="*/ 118382 w 5456977"/>
                <a:gd name="connsiteY7485" fmla="*/ 2879032 h 4578213"/>
                <a:gd name="connsiteX7486" fmla="*/ 136436 w 5456977"/>
                <a:gd name="connsiteY7486" fmla="*/ 2827274 h 4578213"/>
                <a:gd name="connsiteX7487" fmla="*/ 155222 w 5456977"/>
                <a:gd name="connsiteY7487" fmla="*/ 2773817 h 4578213"/>
                <a:gd name="connsiteX7488" fmla="*/ 141453 w 5456977"/>
                <a:gd name="connsiteY7488" fmla="*/ 2798269 h 4578213"/>
                <a:gd name="connsiteX7489" fmla="*/ 133742 w 5456977"/>
                <a:gd name="connsiteY7489" fmla="*/ 2823586 h 4578213"/>
                <a:gd name="connsiteX7490" fmla="*/ 127736 w 5456977"/>
                <a:gd name="connsiteY7490" fmla="*/ 2826331 h 4578213"/>
                <a:gd name="connsiteX7491" fmla="*/ 121630 w 5456977"/>
                <a:gd name="connsiteY7491" fmla="*/ 2821854 h 4578213"/>
                <a:gd name="connsiteX7492" fmla="*/ 104785 w 5456977"/>
                <a:gd name="connsiteY7492" fmla="*/ 2906811 h 4578213"/>
                <a:gd name="connsiteX7493" fmla="*/ 73337 w 5456977"/>
                <a:gd name="connsiteY7493" fmla="*/ 2973466 h 4578213"/>
                <a:gd name="connsiteX7494" fmla="*/ 70227 w 5456977"/>
                <a:gd name="connsiteY7494" fmla="*/ 2967017 h 4578213"/>
                <a:gd name="connsiteX7495" fmla="*/ 73074 w 5456977"/>
                <a:gd name="connsiteY7495" fmla="*/ 2954215 h 4578213"/>
                <a:gd name="connsiteX7496" fmla="*/ 99662 w 5456977"/>
                <a:gd name="connsiteY7496" fmla="*/ 2872754 h 4578213"/>
                <a:gd name="connsiteX7497" fmla="*/ 129179 w 5456977"/>
                <a:gd name="connsiteY7497" fmla="*/ 2784504 h 4578213"/>
                <a:gd name="connsiteX7498" fmla="*/ 123931 w 5456977"/>
                <a:gd name="connsiteY7498" fmla="*/ 2796663 h 4578213"/>
                <a:gd name="connsiteX7499" fmla="*/ 116486 w 5456977"/>
                <a:gd name="connsiteY7499" fmla="*/ 2813914 h 4578213"/>
                <a:gd name="connsiteX7500" fmla="*/ 119227 w 5456977"/>
                <a:gd name="connsiteY7500" fmla="*/ 2802596 h 4578213"/>
                <a:gd name="connsiteX7501" fmla="*/ 124166 w 5456977"/>
                <a:gd name="connsiteY7501" fmla="*/ 2786190 h 4578213"/>
                <a:gd name="connsiteX7502" fmla="*/ 99338 w 5456977"/>
                <a:gd name="connsiteY7502" fmla="*/ 2821368 h 4578213"/>
                <a:gd name="connsiteX7503" fmla="*/ 76905 w 5456977"/>
                <a:gd name="connsiteY7503" fmla="*/ 2865896 h 4578213"/>
                <a:gd name="connsiteX7504" fmla="*/ 76180 w 5456977"/>
                <a:gd name="connsiteY7504" fmla="*/ 2858887 h 4578213"/>
                <a:gd name="connsiteX7505" fmla="*/ 74820 w 5456977"/>
                <a:gd name="connsiteY7505" fmla="*/ 2860794 h 4578213"/>
                <a:gd name="connsiteX7506" fmla="*/ 80928 w 5456977"/>
                <a:gd name="connsiteY7506" fmla="*/ 2819336 h 4578213"/>
                <a:gd name="connsiteX7507" fmla="*/ 93823 w 5456977"/>
                <a:gd name="connsiteY7507" fmla="*/ 2777047 h 4578213"/>
                <a:gd name="connsiteX7508" fmla="*/ 86401 w 5456977"/>
                <a:gd name="connsiteY7508" fmla="*/ 2786794 h 4578213"/>
                <a:gd name="connsiteX7509" fmla="*/ 82106 w 5456977"/>
                <a:gd name="connsiteY7509" fmla="*/ 2804194 h 4578213"/>
                <a:gd name="connsiteX7510" fmla="*/ 78207 w 5456977"/>
                <a:gd name="connsiteY7510" fmla="*/ 2804537 h 4578213"/>
                <a:gd name="connsiteX7511" fmla="*/ 83927 w 5456977"/>
                <a:gd name="connsiteY7511" fmla="*/ 2790043 h 4578213"/>
                <a:gd name="connsiteX7512" fmla="*/ 98930 w 5456977"/>
                <a:gd name="connsiteY7512" fmla="*/ 2745353 h 4578213"/>
                <a:gd name="connsiteX7513" fmla="*/ 119791 w 5456977"/>
                <a:gd name="connsiteY7513" fmla="*/ 2687091 h 4578213"/>
                <a:gd name="connsiteX7514" fmla="*/ 114134 w 5456977"/>
                <a:gd name="connsiteY7514" fmla="*/ 2687783 h 4578213"/>
                <a:gd name="connsiteX7515" fmla="*/ 110873 w 5456977"/>
                <a:gd name="connsiteY7515" fmla="*/ 2697825 h 4578213"/>
                <a:gd name="connsiteX7516" fmla="*/ 119941 w 5456977"/>
                <a:gd name="connsiteY7516" fmla="*/ 2651986 h 4578213"/>
                <a:gd name="connsiteX7517" fmla="*/ 129743 w 5456977"/>
                <a:gd name="connsiteY7517" fmla="*/ 2604451 h 4578213"/>
                <a:gd name="connsiteX7518" fmla="*/ 133699 w 5456977"/>
                <a:gd name="connsiteY7518" fmla="*/ 2617627 h 4578213"/>
                <a:gd name="connsiteX7519" fmla="*/ 130137 w 5456977"/>
                <a:gd name="connsiteY7519" fmla="*/ 2633328 h 4578213"/>
                <a:gd name="connsiteX7520" fmla="*/ 155318 w 5456977"/>
                <a:gd name="connsiteY7520" fmla="*/ 2568780 h 4578213"/>
                <a:gd name="connsiteX7521" fmla="*/ 155448 w 5456977"/>
                <a:gd name="connsiteY7521" fmla="*/ 2495243 h 4578213"/>
                <a:gd name="connsiteX7522" fmla="*/ 162950 w 5456977"/>
                <a:gd name="connsiteY7522" fmla="*/ 2472899 h 4578213"/>
                <a:gd name="connsiteX7523" fmla="*/ 171916 w 5456977"/>
                <a:gd name="connsiteY7523" fmla="*/ 2447161 h 4578213"/>
                <a:gd name="connsiteX7524" fmla="*/ 175048 w 5456977"/>
                <a:gd name="connsiteY7524" fmla="*/ 2446108 h 4578213"/>
                <a:gd name="connsiteX7525" fmla="*/ 179013 w 5456977"/>
                <a:gd name="connsiteY7525" fmla="*/ 2450576 h 4578213"/>
                <a:gd name="connsiteX7526" fmla="*/ 189149 w 5456977"/>
                <a:gd name="connsiteY7526" fmla="*/ 2411422 h 4578213"/>
                <a:gd name="connsiteX7527" fmla="*/ 191304 w 5456977"/>
                <a:gd name="connsiteY7527" fmla="*/ 2406690 h 4578213"/>
                <a:gd name="connsiteX7528" fmla="*/ 188946 w 5456977"/>
                <a:gd name="connsiteY7528" fmla="*/ 2408898 h 4578213"/>
                <a:gd name="connsiteX7529" fmla="*/ 185350 w 5456977"/>
                <a:gd name="connsiteY7529" fmla="*/ 2412264 h 4578213"/>
                <a:gd name="connsiteX7530" fmla="*/ 192456 w 5456977"/>
                <a:gd name="connsiteY7530" fmla="*/ 2404160 h 4578213"/>
                <a:gd name="connsiteX7531" fmla="*/ 205927 w 5456977"/>
                <a:gd name="connsiteY7531" fmla="*/ 2374566 h 4578213"/>
                <a:gd name="connsiteX7532" fmla="*/ 228178 w 5456977"/>
                <a:gd name="connsiteY7532" fmla="*/ 2318168 h 4578213"/>
                <a:gd name="connsiteX7533" fmla="*/ 225664 w 5456977"/>
                <a:gd name="connsiteY7533" fmla="*/ 2320768 h 4578213"/>
                <a:gd name="connsiteX7534" fmla="*/ 224516 w 5456977"/>
                <a:gd name="connsiteY7534" fmla="*/ 2321167 h 4578213"/>
                <a:gd name="connsiteX7535" fmla="*/ 222500 w 5456977"/>
                <a:gd name="connsiteY7535" fmla="*/ 2324998 h 4578213"/>
                <a:gd name="connsiteX7536" fmla="*/ 209863 w 5456977"/>
                <a:gd name="connsiteY7536" fmla="*/ 2349311 h 4578213"/>
                <a:gd name="connsiteX7537" fmla="*/ 209122 w 5456977"/>
                <a:gd name="connsiteY7537" fmla="*/ 2341099 h 4578213"/>
                <a:gd name="connsiteX7538" fmla="*/ 207648 w 5456977"/>
                <a:gd name="connsiteY7538" fmla="*/ 2334583 h 4578213"/>
                <a:gd name="connsiteX7539" fmla="*/ 218187 w 5456977"/>
                <a:gd name="connsiteY7539" fmla="*/ 2323368 h 4578213"/>
                <a:gd name="connsiteX7540" fmla="*/ 214830 w 5456977"/>
                <a:gd name="connsiteY7540" fmla="*/ 2324535 h 4578213"/>
                <a:gd name="connsiteX7541" fmla="*/ 218802 w 5456977"/>
                <a:gd name="connsiteY7541" fmla="*/ 2309715 h 4578213"/>
                <a:gd name="connsiteX7542" fmla="*/ 233597 w 5456977"/>
                <a:gd name="connsiteY7542" fmla="*/ 2294377 h 4578213"/>
                <a:gd name="connsiteX7543" fmla="*/ 235737 w 5456977"/>
                <a:gd name="connsiteY7543" fmla="*/ 2289364 h 4578213"/>
                <a:gd name="connsiteX7544" fmla="*/ 247725 w 5456977"/>
                <a:gd name="connsiteY7544" fmla="*/ 2261281 h 4578213"/>
                <a:gd name="connsiteX7545" fmla="*/ 253028 w 5456977"/>
                <a:gd name="connsiteY7545" fmla="*/ 2255636 h 4578213"/>
                <a:gd name="connsiteX7546" fmla="*/ 261221 w 5456977"/>
                <a:gd name="connsiteY7546" fmla="*/ 2230745 h 4578213"/>
                <a:gd name="connsiteX7547" fmla="*/ 261154 w 5456977"/>
                <a:gd name="connsiteY7547" fmla="*/ 2230477 h 4578213"/>
                <a:gd name="connsiteX7548" fmla="*/ 262067 w 5456977"/>
                <a:gd name="connsiteY7548" fmla="*/ 2225879 h 4578213"/>
                <a:gd name="connsiteX7549" fmla="*/ 266201 w 5456977"/>
                <a:gd name="connsiteY7549" fmla="*/ 2218200 h 4578213"/>
                <a:gd name="connsiteX7550" fmla="*/ 278428 w 5456977"/>
                <a:gd name="connsiteY7550" fmla="*/ 2188599 h 4578213"/>
                <a:gd name="connsiteX7551" fmla="*/ 280991 w 5456977"/>
                <a:gd name="connsiteY7551" fmla="*/ 2171618 h 4578213"/>
                <a:gd name="connsiteX7552" fmla="*/ 277417 w 5456977"/>
                <a:gd name="connsiteY7552" fmla="*/ 2156031 h 4578213"/>
                <a:gd name="connsiteX7553" fmla="*/ 296924 w 5456977"/>
                <a:gd name="connsiteY7553" fmla="*/ 2117635 h 4578213"/>
                <a:gd name="connsiteX7554" fmla="*/ 316799 w 5456977"/>
                <a:gd name="connsiteY7554" fmla="*/ 2072125 h 4578213"/>
                <a:gd name="connsiteX7555" fmla="*/ 333264 w 5456977"/>
                <a:gd name="connsiteY7555" fmla="*/ 2027390 h 4578213"/>
                <a:gd name="connsiteX7556" fmla="*/ 344319 w 5456977"/>
                <a:gd name="connsiteY7556" fmla="*/ 1993604 h 4578213"/>
                <a:gd name="connsiteX7557" fmla="*/ 344926 w 5456977"/>
                <a:gd name="connsiteY7557" fmla="*/ 1991258 h 4578213"/>
                <a:gd name="connsiteX7558" fmla="*/ 330180 w 5456977"/>
                <a:gd name="connsiteY7558" fmla="*/ 2015352 h 4578213"/>
                <a:gd name="connsiteX7559" fmla="*/ 312447 w 5456977"/>
                <a:gd name="connsiteY7559" fmla="*/ 2052028 h 4578213"/>
                <a:gd name="connsiteX7560" fmla="*/ 279470 w 5456977"/>
                <a:gd name="connsiteY7560" fmla="*/ 2138357 h 4578213"/>
                <a:gd name="connsiteX7561" fmla="*/ 279506 w 5456977"/>
                <a:gd name="connsiteY7561" fmla="*/ 2138305 h 4578213"/>
                <a:gd name="connsiteX7562" fmla="*/ 277130 w 5456977"/>
                <a:gd name="connsiteY7562" fmla="*/ 2148774 h 4578213"/>
                <a:gd name="connsiteX7563" fmla="*/ 274755 w 5456977"/>
                <a:gd name="connsiteY7563" fmla="*/ 2159242 h 4578213"/>
                <a:gd name="connsiteX7564" fmla="*/ 272223 w 5456977"/>
                <a:gd name="connsiteY7564" fmla="*/ 2148973 h 4578213"/>
                <a:gd name="connsiteX7565" fmla="*/ 278696 w 5456977"/>
                <a:gd name="connsiteY7565" fmla="*/ 2139492 h 4578213"/>
                <a:gd name="connsiteX7566" fmla="*/ 289713 w 5456977"/>
                <a:gd name="connsiteY7566" fmla="*/ 2092550 h 4578213"/>
                <a:gd name="connsiteX7567" fmla="*/ 309060 w 5456977"/>
                <a:gd name="connsiteY7567" fmla="*/ 2039328 h 4578213"/>
                <a:gd name="connsiteX7568" fmla="*/ 356886 w 5456977"/>
                <a:gd name="connsiteY7568" fmla="*/ 1922465 h 4578213"/>
                <a:gd name="connsiteX7569" fmla="*/ 355682 w 5456977"/>
                <a:gd name="connsiteY7569" fmla="*/ 1932692 h 4578213"/>
                <a:gd name="connsiteX7570" fmla="*/ 350205 w 5456977"/>
                <a:gd name="connsiteY7570" fmla="*/ 1947407 h 4578213"/>
                <a:gd name="connsiteX7571" fmla="*/ 364480 w 5456977"/>
                <a:gd name="connsiteY7571" fmla="*/ 1920658 h 4578213"/>
                <a:gd name="connsiteX7572" fmla="*/ 366049 w 5456977"/>
                <a:gd name="connsiteY7572" fmla="*/ 1916694 h 4578213"/>
                <a:gd name="connsiteX7573" fmla="*/ 369917 w 5456977"/>
                <a:gd name="connsiteY7573" fmla="*/ 1899047 h 4578213"/>
                <a:gd name="connsiteX7574" fmla="*/ 369377 w 5456977"/>
                <a:gd name="connsiteY7574" fmla="*/ 1911484 h 4578213"/>
                <a:gd name="connsiteX7575" fmla="*/ 384268 w 5456977"/>
                <a:gd name="connsiteY7575" fmla="*/ 1883580 h 4578213"/>
                <a:gd name="connsiteX7576" fmla="*/ 386223 w 5456977"/>
                <a:gd name="connsiteY7576" fmla="*/ 1876160 h 4578213"/>
                <a:gd name="connsiteX7577" fmla="*/ 386339 w 5456977"/>
                <a:gd name="connsiteY7577" fmla="*/ 1875717 h 4578213"/>
                <a:gd name="connsiteX7578" fmla="*/ 386307 w 5456977"/>
                <a:gd name="connsiteY7578" fmla="*/ 1873396 h 4578213"/>
                <a:gd name="connsiteX7579" fmla="*/ 387392 w 5456977"/>
                <a:gd name="connsiteY7579" fmla="*/ 1871720 h 4578213"/>
                <a:gd name="connsiteX7580" fmla="*/ 389575 w 5456977"/>
                <a:gd name="connsiteY7580" fmla="*/ 1863430 h 4578213"/>
                <a:gd name="connsiteX7581" fmla="*/ 389640 w 5456977"/>
                <a:gd name="connsiteY7581" fmla="*/ 1868242 h 4578213"/>
                <a:gd name="connsiteX7582" fmla="*/ 389640 w 5456977"/>
                <a:gd name="connsiteY7582" fmla="*/ 1868247 h 4578213"/>
                <a:gd name="connsiteX7583" fmla="*/ 395342 w 5456977"/>
                <a:gd name="connsiteY7583" fmla="*/ 1859443 h 4578213"/>
                <a:gd name="connsiteX7584" fmla="*/ 402144 w 5456977"/>
                <a:gd name="connsiteY7584" fmla="*/ 1852157 h 4578213"/>
                <a:gd name="connsiteX7585" fmla="*/ 414517 w 5456977"/>
                <a:gd name="connsiteY7585" fmla="*/ 1831365 h 4578213"/>
                <a:gd name="connsiteX7586" fmla="*/ 407265 w 5456977"/>
                <a:gd name="connsiteY7586" fmla="*/ 1833296 h 4578213"/>
                <a:gd name="connsiteX7587" fmla="*/ 395785 w 5456977"/>
                <a:gd name="connsiteY7587" fmla="*/ 1841696 h 4578213"/>
                <a:gd name="connsiteX7588" fmla="*/ 387993 w 5456977"/>
                <a:gd name="connsiteY7588" fmla="*/ 1856828 h 4578213"/>
                <a:gd name="connsiteX7589" fmla="*/ 375905 w 5456977"/>
                <a:gd name="connsiteY7589" fmla="*/ 1895099 h 4578213"/>
                <a:gd name="connsiteX7590" fmla="*/ 379523 w 5456977"/>
                <a:gd name="connsiteY7590" fmla="*/ 1855687 h 4578213"/>
                <a:gd name="connsiteX7591" fmla="*/ 380100 w 5456977"/>
                <a:gd name="connsiteY7591" fmla="*/ 1839294 h 4578213"/>
                <a:gd name="connsiteX7592" fmla="*/ 379912 w 5456977"/>
                <a:gd name="connsiteY7592" fmla="*/ 1837706 h 4578213"/>
                <a:gd name="connsiteX7593" fmla="*/ 377174 w 5456977"/>
                <a:gd name="connsiteY7593" fmla="*/ 1842893 h 4578213"/>
                <a:gd name="connsiteX7594" fmla="*/ 378005 w 5456977"/>
                <a:gd name="connsiteY7594" fmla="*/ 1833333 h 4578213"/>
                <a:gd name="connsiteX7595" fmla="*/ 378423 w 5456977"/>
                <a:gd name="connsiteY7595" fmla="*/ 1832408 h 4578213"/>
                <a:gd name="connsiteX7596" fmla="*/ 371119 w 5456977"/>
                <a:gd name="connsiteY7596" fmla="*/ 1842544 h 4578213"/>
                <a:gd name="connsiteX7597" fmla="*/ 370048 w 5456977"/>
                <a:gd name="connsiteY7597" fmla="*/ 1844656 h 4578213"/>
                <a:gd name="connsiteX7598" fmla="*/ 369518 w 5456977"/>
                <a:gd name="connsiteY7598" fmla="*/ 1844765 h 4578213"/>
                <a:gd name="connsiteX7599" fmla="*/ 360964 w 5456977"/>
                <a:gd name="connsiteY7599" fmla="*/ 1856635 h 4578213"/>
                <a:gd name="connsiteX7600" fmla="*/ 360813 w 5456977"/>
                <a:gd name="connsiteY7600" fmla="*/ 1859316 h 4578213"/>
                <a:gd name="connsiteX7601" fmla="*/ 356566 w 5456977"/>
                <a:gd name="connsiteY7601" fmla="*/ 1880325 h 4578213"/>
                <a:gd name="connsiteX7602" fmla="*/ 353976 w 5456977"/>
                <a:gd name="connsiteY7602" fmla="*/ 1870498 h 4578213"/>
                <a:gd name="connsiteX7603" fmla="*/ 354165 w 5456977"/>
                <a:gd name="connsiteY7603" fmla="*/ 1869274 h 4578213"/>
                <a:gd name="connsiteX7604" fmla="*/ 349673 w 5456977"/>
                <a:gd name="connsiteY7604" fmla="*/ 1879032 h 4578213"/>
                <a:gd name="connsiteX7605" fmla="*/ 350642 w 5456977"/>
                <a:gd name="connsiteY7605" fmla="*/ 1889085 h 4578213"/>
                <a:gd name="connsiteX7606" fmla="*/ 351815 w 5456977"/>
                <a:gd name="connsiteY7606" fmla="*/ 1901262 h 4578213"/>
                <a:gd name="connsiteX7607" fmla="*/ 356689 w 5456977"/>
                <a:gd name="connsiteY7607" fmla="*/ 1898657 h 4578213"/>
                <a:gd name="connsiteX7608" fmla="*/ 360734 w 5456977"/>
                <a:gd name="connsiteY7608" fmla="*/ 1890528 h 4578213"/>
                <a:gd name="connsiteX7609" fmla="*/ 355236 w 5456977"/>
                <a:gd name="connsiteY7609" fmla="*/ 1911959 h 4578213"/>
                <a:gd name="connsiteX7610" fmla="*/ 342314 w 5456977"/>
                <a:gd name="connsiteY7610" fmla="*/ 1943136 h 4578213"/>
                <a:gd name="connsiteX7611" fmla="*/ 340978 w 5456977"/>
                <a:gd name="connsiteY7611" fmla="*/ 1937540 h 4578213"/>
                <a:gd name="connsiteX7612" fmla="*/ 344136 w 5456977"/>
                <a:gd name="connsiteY7612" fmla="*/ 1928986 h 4578213"/>
                <a:gd name="connsiteX7613" fmla="*/ 339708 w 5456977"/>
                <a:gd name="connsiteY7613" fmla="*/ 1936758 h 4578213"/>
                <a:gd name="connsiteX7614" fmla="*/ 332155 w 5456977"/>
                <a:gd name="connsiteY7614" fmla="*/ 1936879 h 4578213"/>
                <a:gd name="connsiteX7615" fmla="*/ 338014 w 5456977"/>
                <a:gd name="connsiteY7615" fmla="*/ 1923306 h 4578213"/>
                <a:gd name="connsiteX7616" fmla="*/ 332285 w 5456977"/>
                <a:gd name="connsiteY7616" fmla="*/ 1927891 h 4578213"/>
                <a:gd name="connsiteX7617" fmla="*/ 328119 w 5456977"/>
                <a:gd name="connsiteY7617" fmla="*/ 1936303 h 4578213"/>
                <a:gd name="connsiteX7618" fmla="*/ 331363 w 5456977"/>
                <a:gd name="connsiteY7618" fmla="*/ 1920450 h 4578213"/>
                <a:gd name="connsiteX7619" fmla="*/ 329124 w 5456977"/>
                <a:gd name="connsiteY7619" fmla="*/ 1915223 h 4578213"/>
                <a:gd name="connsiteX7620" fmla="*/ 337492 w 5456977"/>
                <a:gd name="connsiteY7620" fmla="*/ 1893484 h 4578213"/>
                <a:gd name="connsiteX7621" fmla="*/ 342305 w 5456977"/>
                <a:gd name="connsiteY7621" fmla="*/ 1883706 h 4578213"/>
                <a:gd name="connsiteX7622" fmla="*/ 342502 w 5456977"/>
                <a:gd name="connsiteY7622" fmla="*/ 1883117 h 4578213"/>
                <a:gd name="connsiteX7623" fmla="*/ 342548 w 5456977"/>
                <a:gd name="connsiteY7623" fmla="*/ 1883216 h 4578213"/>
                <a:gd name="connsiteX7624" fmla="*/ 344841 w 5456977"/>
                <a:gd name="connsiteY7624" fmla="*/ 1878558 h 4578213"/>
                <a:gd name="connsiteX7625" fmla="*/ 297764 w 5456977"/>
                <a:gd name="connsiteY7625" fmla="*/ 1924942 h 4578213"/>
                <a:gd name="connsiteX7626" fmla="*/ 244020 w 5456977"/>
                <a:gd name="connsiteY7626" fmla="*/ 1952988 h 4578213"/>
                <a:gd name="connsiteX7627" fmla="*/ 240850 w 5456977"/>
                <a:gd name="connsiteY7627" fmla="*/ 1941515 h 4578213"/>
                <a:gd name="connsiteX7628" fmla="*/ 253666 w 5456977"/>
                <a:gd name="connsiteY7628" fmla="*/ 1924845 h 4578213"/>
                <a:gd name="connsiteX7629" fmla="*/ 353163 w 5456977"/>
                <a:gd name="connsiteY7629" fmla="*/ 1824511 h 4578213"/>
                <a:gd name="connsiteX7630" fmla="*/ 362134 w 5456977"/>
                <a:gd name="connsiteY7630" fmla="*/ 1815630 h 4578213"/>
                <a:gd name="connsiteX7631" fmla="*/ 362189 w 5456977"/>
                <a:gd name="connsiteY7631" fmla="*/ 1812679 h 4578213"/>
                <a:gd name="connsiteX7632" fmla="*/ 374591 w 5456977"/>
                <a:gd name="connsiteY7632" fmla="*/ 1798840 h 4578213"/>
                <a:gd name="connsiteX7633" fmla="*/ 369365 w 5456977"/>
                <a:gd name="connsiteY7633" fmla="*/ 1808472 h 4578213"/>
                <a:gd name="connsiteX7634" fmla="*/ 380390 w 5456977"/>
                <a:gd name="connsiteY7634" fmla="*/ 1797557 h 4578213"/>
                <a:gd name="connsiteX7635" fmla="*/ 388544 w 5456977"/>
                <a:gd name="connsiteY7635" fmla="*/ 1779402 h 4578213"/>
                <a:gd name="connsiteX7636" fmla="*/ 405914 w 5456977"/>
                <a:gd name="connsiteY7636" fmla="*/ 1743247 h 4578213"/>
                <a:gd name="connsiteX7637" fmla="*/ 411220 w 5456977"/>
                <a:gd name="connsiteY7637" fmla="*/ 1734885 h 4578213"/>
                <a:gd name="connsiteX7638" fmla="*/ 413641 w 5456977"/>
                <a:gd name="connsiteY7638" fmla="*/ 1728940 h 4578213"/>
                <a:gd name="connsiteX7639" fmla="*/ 402468 w 5456977"/>
                <a:gd name="connsiteY7639" fmla="*/ 1735760 h 4578213"/>
                <a:gd name="connsiteX7640" fmla="*/ 396072 w 5456977"/>
                <a:gd name="connsiteY7640" fmla="*/ 1749073 h 4578213"/>
                <a:gd name="connsiteX7641" fmla="*/ 401082 w 5456977"/>
                <a:gd name="connsiteY7641" fmla="*/ 1736607 h 4578213"/>
                <a:gd name="connsiteX7642" fmla="*/ 379712 w 5456977"/>
                <a:gd name="connsiteY7642" fmla="*/ 1749651 h 4578213"/>
                <a:gd name="connsiteX7643" fmla="*/ 308591 w 5456977"/>
                <a:gd name="connsiteY7643" fmla="*/ 1799147 h 4578213"/>
                <a:gd name="connsiteX7644" fmla="*/ 310769 w 5456977"/>
                <a:gd name="connsiteY7644" fmla="*/ 1788476 h 4578213"/>
                <a:gd name="connsiteX7645" fmla="*/ 306879 w 5456977"/>
                <a:gd name="connsiteY7645" fmla="*/ 1790326 h 4578213"/>
                <a:gd name="connsiteX7646" fmla="*/ 341790 w 5456977"/>
                <a:gd name="connsiteY7646" fmla="*/ 1734238 h 4578213"/>
                <a:gd name="connsiteX7647" fmla="*/ 366614 w 5456977"/>
                <a:gd name="connsiteY7647" fmla="*/ 1707930 h 4578213"/>
                <a:gd name="connsiteX7648" fmla="*/ 364228 w 5456977"/>
                <a:gd name="connsiteY7648" fmla="*/ 1703689 h 4578213"/>
                <a:gd name="connsiteX7649" fmla="*/ 375841 w 5456977"/>
                <a:gd name="connsiteY7649" fmla="*/ 1696643 h 4578213"/>
                <a:gd name="connsiteX7650" fmla="*/ 380139 w 5456977"/>
                <a:gd name="connsiteY7650" fmla="*/ 1693600 h 4578213"/>
                <a:gd name="connsiteX7651" fmla="*/ 391519 w 5456977"/>
                <a:gd name="connsiteY7651" fmla="*/ 1681539 h 4578213"/>
                <a:gd name="connsiteX7652" fmla="*/ 370631 w 5456977"/>
                <a:gd name="connsiteY7652" fmla="*/ 1690671 h 4578213"/>
                <a:gd name="connsiteX7653" fmla="*/ 352313 w 5456977"/>
                <a:gd name="connsiteY7653" fmla="*/ 1713040 h 4578213"/>
                <a:gd name="connsiteX7654" fmla="*/ 343871 w 5456977"/>
                <a:gd name="connsiteY7654" fmla="*/ 1710900 h 4578213"/>
                <a:gd name="connsiteX7655" fmla="*/ 363671 w 5456977"/>
                <a:gd name="connsiteY7655" fmla="*/ 1693718 h 4578213"/>
                <a:gd name="connsiteX7656" fmla="*/ 419137 w 5456977"/>
                <a:gd name="connsiteY7656" fmla="*/ 1638957 h 4578213"/>
                <a:gd name="connsiteX7657" fmla="*/ 494207 w 5456977"/>
                <a:gd name="connsiteY7657" fmla="*/ 1568446 h 4578213"/>
                <a:gd name="connsiteX7658" fmla="*/ 481858 w 5456977"/>
                <a:gd name="connsiteY7658" fmla="*/ 1565622 h 4578213"/>
                <a:gd name="connsiteX7659" fmla="*/ 469624 w 5456977"/>
                <a:gd name="connsiteY7659" fmla="*/ 1578001 h 4578213"/>
                <a:gd name="connsiteX7660" fmla="*/ 513129 w 5456977"/>
                <a:gd name="connsiteY7660" fmla="*/ 1517555 h 4578213"/>
                <a:gd name="connsiteX7661" fmla="*/ 559088 w 5456977"/>
                <a:gd name="connsiteY7661" fmla="*/ 1455142 h 4578213"/>
                <a:gd name="connsiteX7662" fmla="*/ 560486 w 5456977"/>
                <a:gd name="connsiteY7662" fmla="*/ 1476957 h 4578213"/>
                <a:gd name="connsiteX7663" fmla="*/ 544618 w 5456977"/>
                <a:gd name="connsiteY7663" fmla="*/ 1497356 h 4578213"/>
                <a:gd name="connsiteX7664" fmla="*/ 632173 w 5456977"/>
                <a:gd name="connsiteY7664" fmla="*/ 1420637 h 4578213"/>
                <a:gd name="connsiteX7665" fmla="*/ 661759 w 5456977"/>
                <a:gd name="connsiteY7665" fmla="*/ 1370260 h 4578213"/>
                <a:gd name="connsiteX7666" fmla="*/ 667671 w 5456977"/>
                <a:gd name="connsiteY7666" fmla="*/ 1335777 h 4578213"/>
                <a:gd name="connsiteX7667" fmla="*/ 661831 w 5456977"/>
                <a:gd name="connsiteY7667" fmla="*/ 1342531 h 4578213"/>
                <a:gd name="connsiteX7668" fmla="*/ 656155 w 5456977"/>
                <a:gd name="connsiteY7668" fmla="*/ 1338899 h 4578213"/>
                <a:gd name="connsiteX7669" fmla="*/ 651369 w 5456977"/>
                <a:gd name="connsiteY7669" fmla="*/ 1351683 h 4578213"/>
                <a:gd name="connsiteX7670" fmla="*/ 639213 w 5456977"/>
                <a:gd name="connsiteY7670" fmla="*/ 1400960 h 4578213"/>
                <a:gd name="connsiteX7671" fmla="*/ 631649 w 5456977"/>
                <a:gd name="connsiteY7671" fmla="*/ 1352233 h 4578213"/>
                <a:gd name="connsiteX7672" fmla="*/ 650308 w 5456977"/>
                <a:gd name="connsiteY7672" fmla="*/ 1326303 h 4578213"/>
                <a:gd name="connsiteX7673" fmla="*/ 649418 w 5456977"/>
                <a:gd name="connsiteY7673" fmla="*/ 1321921 h 4578213"/>
                <a:gd name="connsiteX7674" fmla="*/ 657496 w 5456977"/>
                <a:gd name="connsiteY7674" fmla="*/ 1316314 h 4578213"/>
                <a:gd name="connsiteX7675" fmla="*/ 659908 w 5456977"/>
                <a:gd name="connsiteY7675" fmla="*/ 1312960 h 4578213"/>
                <a:gd name="connsiteX7676" fmla="*/ 659935 w 5456977"/>
                <a:gd name="connsiteY7676" fmla="*/ 1314619 h 4578213"/>
                <a:gd name="connsiteX7677" fmla="*/ 685766 w 5456977"/>
                <a:gd name="connsiteY7677" fmla="*/ 1296686 h 4578213"/>
                <a:gd name="connsiteX7678" fmla="*/ 701440 w 5456977"/>
                <a:gd name="connsiteY7678" fmla="*/ 1284334 h 4578213"/>
                <a:gd name="connsiteX7679" fmla="*/ 731789 w 5456977"/>
                <a:gd name="connsiteY7679" fmla="*/ 1255209 h 4578213"/>
                <a:gd name="connsiteX7680" fmla="*/ 738984 w 5456977"/>
                <a:gd name="connsiteY7680" fmla="*/ 1255800 h 4578213"/>
                <a:gd name="connsiteX7681" fmla="*/ 745012 w 5456977"/>
                <a:gd name="connsiteY7681" fmla="*/ 1264974 h 4578213"/>
                <a:gd name="connsiteX7682" fmla="*/ 842312 w 5456977"/>
                <a:gd name="connsiteY7682" fmla="*/ 1172780 h 4578213"/>
                <a:gd name="connsiteX7683" fmla="*/ 940895 w 5456977"/>
                <a:gd name="connsiteY7683" fmla="*/ 1087201 h 4578213"/>
                <a:gd name="connsiteX7684" fmla="*/ 903691 w 5456977"/>
                <a:gd name="connsiteY7684" fmla="*/ 1111994 h 4578213"/>
                <a:gd name="connsiteX7685" fmla="*/ 864036 w 5456977"/>
                <a:gd name="connsiteY7685" fmla="*/ 1138757 h 4578213"/>
                <a:gd name="connsiteX7686" fmla="*/ 866818 w 5456977"/>
                <a:gd name="connsiteY7686" fmla="*/ 1126326 h 4578213"/>
                <a:gd name="connsiteX7687" fmla="*/ 867148 w 5456977"/>
                <a:gd name="connsiteY7687" fmla="*/ 1115864 h 4578213"/>
                <a:gd name="connsiteX7688" fmla="*/ 950619 w 5456977"/>
                <a:gd name="connsiteY7688" fmla="*/ 1069191 h 4578213"/>
                <a:gd name="connsiteX7689" fmla="*/ 990896 w 5456977"/>
                <a:gd name="connsiteY7689" fmla="*/ 1036513 h 4578213"/>
                <a:gd name="connsiteX7690" fmla="*/ 1005119 w 5456977"/>
                <a:gd name="connsiteY7690" fmla="*/ 1031903 h 4578213"/>
                <a:gd name="connsiteX7691" fmla="*/ 1035668 w 5456977"/>
                <a:gd name="connsiteY7691" fmla="*/ 1001291 h 4578213"/>
                <a:gd name="connsiteX7692" fmla="*/ 1035670 w 5456977"/>
                <a:gd name="connsiteY7692" fmla="*/ 1000857 h 4578213"/>
                <a:gd name="connsiteX7693" fmla="*/ 1040040 w 5456977"/>
                <a:gd name="connsiteY7693" fmla="*/ 994796 h 4578213"/>
                <a:gd name="connsiteX7694" fmla="*/ 1052869 w 5456977"/>
                <a:gd name="connsiteY7694" fmla="*/ 986440 h 4578213"/>
                <a:gd name="connsiteX7695" fmla="*/ 1094458 w 5456977"/>
                <a:gd name="connsiteY7695" fmla="*/ 951719 h 4578213"/>
                <a:gd name="connsiteX7696" fmla="*/ 1108886 w 5456977"/>
                <a:gd name="connsiteY7696" fmla="*/ 928787 h 4578213"/>
                <a:gd name="connsiteX7697" fmla="*/ 1109576 w 5456977"/>
                <a:gd name="connsiteY7697" fmla="*/ 903727 h 4578213"/>
                <a:gd name="connsiteX7698" fmla="*/ 1171251 w 5456977"/>
                <a:gd name="connsiteY7698" fmla="*/ 861156 h 4578213"/>
                <a:gd name="connsiteX7699" fmla="*/ 1237472 w 5456977"/>
                <a:gd name="connsiteY7699" fmla="*/ 808501 h 4578213"/>
                <a:gd name="connsiteX7700" fmla="*/ 1296062 w 5456977"/>
                <a:gd name="connsiteY7700" fmla="*/ 754665 h 4578213"/>
                <a:gd name="connsiteX7701" fmla="*/ 1337385 w 5456977"/>
                <a:gd name="connsiteY7701" fmla="*/ 713071 h 4578213"/>
                <a:gd name="connsiteX7702" fmla="*/ 1339914 w 5456977"/>
                <a:gd name="connsiteY7702" fmla="*/ 710073 h 4578213"/>
                <a:gd name="connsiteX7703" fmla="*/ 1295909 w 5456977"/>
                <a:gd name="connsiteY7703" fmla="*/ 735092 h 4578213"/>
                <a:gd name="connsiteX7704" fmla="*/ 1238904 w 5456977"/>
                <a:gd name="connsiteY7704" fmla="*/ 776365 h 4578213"/>
                <a:gd name="connsiteX7705" fmla="*/ 1123295 w 5456977"/>
                <a:gd name="connsiteY7705" fmla="*/ 879444 h 4578213"/>
                <a:gd name="connsiteX7706" fmla="*/ 1123397 w 5456977"/>
                <a:gd name="connsiteY7706" fmla="*/ 879393 h 4578213"/>
                <a:gd name="connsiteX7707" fmla="*/ 1112817 w 5456977"/>
                <a:gd name="connsiteY7707" fmla="*/ 892990 h 4578213"/>
                <a:gd name="connsiteX7708" fmla="*/ 1102237 w 5456977"/>
                <a:gd name="connsiteY7708" fmla="*/ 906589 h 4578213"/>
                <a:gd name="connsiteX7709" fmla="*/ 1102316 w 5456977"/>
                <a:gd name="connsiteY7709" fmla="*/ 889959 h 4578213"/>
                <a:gd name="connsiteX7710" fmla="*/ 1121051 w 5456977"/>
                <a:gd name="connsiteY7710" fmla="*/ 880568 h 4578213"/>
                <a:gd name="connsiteX7711" fmla="*/ 1169269 w 5456977"/>
                <a:gd name="connsiteY7711" fmla="*/ 819837 h 4578213"/>
                <a:gd name="connsiteX7712" fmla="*/ 1238462 w 5456977"/>
                <a:gd name="connsiteY7712" fmla="*/ 755623 h 4578213"/>
                <a:gd name="connsiteX7713" fmla="*/ 1298663 w 5456977"/>
                <a:gd name="connsiteY7713" fmla="*/ 704961 h 4578213"/>
                <a:gd name="connsiteX7714" fmla="*/ 1384976 w 5456977"/>
                <a:gd name="connsiteY7714" fmla="*/ 648188 h 4578213"/>
                <a:gd name="connsiteX7715" fmla="*/ 1542881 w 5456977"/>
                <a:gd name="connsiteY7715" fmla="*/ 542589 h 4578213"/>
                <a:gd name="connsiteX7716" fmla="*/ 1562133 w 5456977"/>
                <a:gd name="connsiteY7716" fmla="*/ 527277 h 4578213"/>
                <a:gd name="connsiteX7717" fmla="*/ 1608900 w 5456977"/>
                <a:gd name="connsiteY7717" fmla="*/ 503334 h 4578213"/>
                <a:gd name="connsiteX7718" fmla="*/ 1646096 w 5456977"/>
                <a:gd name="connsiteY7718" fmla="*/ 483186 h 4578213"/>
                <a:gd name="connsiteX7719" fmla="*/ 1675582 w 5456977"/>
                <a:gd name="connsiteY7719" fmla="*/ 464701 h 4578213"/>
                <a:gd name="connsiteX7720" fmla="*/ 1704845 w 5456977"/>
                <a:gd name="connsiteY7720" fmla="*/ 442345 h 4578213"/>
                <a:gd name="connsiteX7721" fmla="*/ 1679631 w 5456977"/>
                <a:gd name="connsiteY7721" fmla="*/ 456700 h 4578213"/>
                <a:gd name="connsiteX7722" fmla="*/ 1651139 w 5456977"/>
                <a:gd name="connsiteY7722" fmla="*/ 465572 h 4578213"/>
                <a:gd name="connsiteX7723" fmla="*/ 1660707 w 5456977"/>
                <a:gd name="connsiteY7723" fmla="*/ 454059 h 4578213"/>
                <a:gd name="connsiteX7724" fmla="*/ 1674011 w 5456977"/>
                <a:gd name="connsiteY7724" fmla="*/ 447196 h 4578213"/>
                <a:gd name="connsiteX7725" fmla="*/ 1660805 w 5456977"/>
                <a:gd name="connsiteY7725" fmla="*/ 446552 h 4578213"/>
                <a:gd name="connsiteX7726" fmla="*/ 1632126 w 5456977"/>
                <a:gd name="connsiteY7726" fmla="*/ 466879 h 4578213"/>
                <a:gd name="connsiteX7727" fmla="*/ 1633589 w 5456977"/>
                <a:gd name="connsiteY7727" fmla="*/ 465532 h 4578213"/>
                <a:gd name="connsiteX7728" fmla="*/ 1727888 w 5456977"/>
                <a:gd name="connsiteY7728" fmla="*/ 393943 h 4578213"/>
                <a:gd name="connsiteX7729" fmla="*/ 1728524 w 5456977"/>
                <a:gd name="connsiteY7729" fmla="*/ 393594 h 4578213"/>
                <a:gd name="connsiteX7730" fmla="*/ 1701723 w 5456977"/>
                <a:gd name="connsiteY7730" fmla="*/ 416079 h 4578213"/>
                <a:gd name="connsiteX7731" fmla="*/ 1697482 w 5456977"/>
                <a:gd name="connsiteY7731" fmla="*/ 423714 h 4578213"/>
                <a:gd name="connsiteX7732" fmla="*/ 1706690 w 5456977"/>
                <a:gd name="connsiteY7732" fmla="*/ 440938 h 4578213"/>
                <a:gd name="connsiteX7733" fmla="*/ 1716640 w 5456977"/>
                <a:gd name="connsiteY7733" fmla="*/ 433336 h 4578213"/>
                <a:gd name="connsiteX7734" fmla="*/ 1723743 w 5456977"/>
                <a:gd name="connsiteY7734" fmla="*/ 434507 h 4578213"/>
                <a:gd name="connsiteX7735" fmla="*/ 1739892 w 5456977"/>
                <a:gd name="connsiteY7735" fmla="*/ 424385 h 4578213"/>
                <a:gd name="connsiteX7736" fmla="*/ 1852608 w 5456977"/>
                <a:gd name="connsiteY7736" fmla="*/ 357366 h 4578213"/>
                <a:gd name="connsiteX7737" fmla="*/ 1834691 w 5456977"/>
                <a:gd name="connsiteY7737" fmla="*/ 360881 h 4578213"/>
                <a:gd name="connsiteX7738" fmla="*/ 1819045 w 5456977"/>
                <a:gd name="connsiteY7738" fmla="*/ 359354 h 4578213"/>
                <a:gd name="connsiteX7739" fmla="*/ 1871597 w 5456977"/>
                <a:gd name="connsiteY7739" fmla="*/ 327951 h 4578213"/>
                <a:gd name="connsiteX7740" fmla="*/ 1919568 w 5456977"/>
                <a:gd name="connsiteY7740" fmla="*/ 295840 h 4578213"/>
                <a:gd name="connsiteX7741" fmla="*/ 1909309 w 5456977"/>
                <a:gd name="connsiteY7741" fmla="*/ 309530 h 4578213"/>
                <a:gd name="connsiteX7742" fmla="*/ 1892196 w 5456977"/>
                <a:gd name="connsiteY7742" fmla="*/ 327550 h 4578213"/>
                <a:gd name="connsiteX7743" fmla="*/ 1971637 w 5456977"/>
                <a:gd name="connsiteY7743" fmla="*/ 291360 h 4578213"/>
                <a:gd name="connsiteX7744" fmla="*/ 1974257 w 5456977"/>
                <a:gd name="connsiteY7744" fmla="*/ 288497 h 4578213"/>
                <a:gd name="connsiteX7745" fmla="*/ 2011394 w 5456977"/>
                <a:gd name="connsiteY7745" fmla="*/ 262379 h 4578213"/>
                <a:gd name="connsiteX7746" fmla="*/ 1988543 w 5456977"/>
                <a:gd name="connsiteY7746" fmla="*/ 281800 h 4578213"/>
                <a:gd name="connsiteX7747" fmla="*/ 1982164 w 5456977"/>
                <a:gd name="connsiteY7747" fmla="*/ 286565 h 4578213"/>
                <a:gd name="connsiteX7748" fmla="*/ 2041661 w 5456977"/>
                <a:gd name="connsiteY7748" fmla="*/ 259461 h 4578213"/>
                <a:gd name="connsiteX7749" fmla="*/ 2048370 w 5456977"/>
                <a:gd name="connsiteY7749" fmla="*/ 254436 h 4578213"/>
                <a:gd name="connsiteX7750" fmla="*/ 2122975 w 5456977"/>
                <a:gd name="connsiteY7750" fmla="*/ 201289 h 4578213"/>
                <a:gd name="connsiteX7751" fmla="*/ 2142773 w 5456977"/>
                <a:gd name="connsiteY7751" fmla="*/ 192354 h 4578213"/>
                <a:gd name="connsiteX7752" fmla="*/ 2195391 w 5456977"/>
                <a:gd name="connsiteY7752" fmla="*/ 169875 h 4578213"/>
                <a:gd name="connsiteX7753" fmla="*/ 2231082 w 5456977"/>
                <a:gd name="connsiteY7753" fmla="*/ 156410 h 4578213"/>
                <a:gd name="connsiteX7754" fmla="*/ 2291052 w 5456977"/>
                <a:gd name="connsiteY7754" fmla="*/ 136292 h 4578213"/>
                <a:gd name="connsiteX7755" fmla="*/ 2294264 w 5456977"/>
                <a:gd name="connsiteY7755" fmla="*/ 135258 h 4578213"/>
                <a:gd name="connsiteX7756" fmla="*/ 2251815 w 5456977"/>
                <a:gd name="connsiteY7756" fmla="*/ 159837 h 4578213"/>
                <a:gd name="connsiteX7757" fmla="*/ 2206026 w 5456977"/>
                <a:gd name="connsiteY7757" fmla="*/ 180802 h 4578213"/>
                <a:gd name="connsiteX7758" fmla="*/ 2122051 w 5456977"/>
                <a:gd name="connsiteY7758" fmla="*/ 227196 h 4578213"/>
                <a:gd name="connsiteX7759" fmla="*/ 2234016 w 5456977"/>
                <a:gd name="connsiteY7759" fmla="*/ 187557 h 4578213"/>
                <a:gd name="connsiteX7760" fmla="*/ 2248350 w 5456977"/>
                <a:gd name="connsiteY7760" fmla="*/ 178217 h 4578213"/>
                <a:gd name="connsiteX7761" fmla="*/ 2234899 w 5456977"/>
                <a:gd name="connsiteY7761" fmla="*/ 178292 h 4578213"/>
                <a:gd name="connsiteX7762" fmla="*/ 2225082 w 5456977"/>
                <a:gd name="connsiteY7762" fmla="*/ 177028 h 4578213"/>
                <a:gd name="connsiteX7763" fmla="*/ 2251595 w 5456977"/>
                <a:gd name="connsiteY7763" fmla="*/ 168468 h 4578213"/>
                <a:gd name="connsiteX7764" fmla="*/ 2278346 w 5456977"/>
                <a:gd name="connsiteY7764" fmla="*/ 157378 h 4578213"/>
                <a:gd name="connsiteX7765" fmla="*/ 2276994 w 5456977"/>
                <a:gd name="connsiteY7765" fmla="*/ 165613 h 4578213"/>
                <a:gd name="connsiteX7766" fmla="*/ 2272246 w 5456977"/>
                <a:gd name="connsiteY7766" fmla="*/ 172656 h 4578213"/>
                <a:gd name="connsiteX7767" fmla="*/ 2329418 w 5456977"/>
                <a:gd name="connsiteY7767" fmla="*/ 148715 h 4578213"/>
                <a:gd name="connsiteX7768" fmla="*/ 2337926 w 5456977"/>
                <a:gd name="connsiteY7768" fmla="*/ 145523 h 4578213"/>
                <a:gd name="connsiteX7769" fmla="*/ 2338249 w 5456977"/>
                <a:gd name="connsiteY7769" fmla="*/ 141566 h 4578213"/>
                <a:gd name="connsiteX7770" fmla="*/ 2344320 w 5456977"/>
                <a:gd name="connsiteY7770" fmla="*/ 140218 h 4578213"/>
                <a:gd name="connsiteX7771" fmla="*/ 2335190 w 5456977"/>
                <a:gd name="connsiteY7771" fmla="*/ 127968 h 4578213"/>
                <a:gd name="connsiteX7772" fmla="*/ 2329931 w 5456977"/>
                <a:gd name="connsiteY7772" fmla="*/ 126549 h 4578213"/>
                <a:gd name="connsiteX7773" fmla="*/ 2320994 w 5456977"/>
                <a:gd name="connsiteY7773" fmla="*/ 127933 h 4578213"/>
                <a:gd name="connsiteX7774" fmla="*/ 2361843 w 5456977"/>
                <a:gd name="connsiteY7774" fmla="*/ 117674 h 4578213"/>
                <a:gd name="connsiteX7775" fmla="*/ 2354421 w 5456977"/>
                <a:gd name="connsiteY7775" fmla="*/ 120644 h 4578213"/>
                <a:gd name="connsiteX7776" fmla="*/ 2352888 w 5456977"/>
                <a:gd name="connsiteY7776" fmla="*/ 127303 h 4578213"/>
                <a:gd name="connsiteX7777" fmla="*/ 2358999 w 5456977"/>
                <a:gd name="connsiteY7777" fmla="*/ 124002 h 4578213"/>
                <a:gd name="connsiteX7778" fmla="*/ 2367392 w 5456977"/>
                <a:gd name="connsiteY7778" fmla="*/ 124612 h 4578213"/>
                <a:gd name="connsiteX7779" fmla="*/ 2357847 w 5456977"/>
                <a:gd name="connsiteY7779" fmla="*/ 134324 h 4578213"/>
                <a:gd name="connsiteX7780" fmla="*/ 2345445 w 5456977"/>
                <a:gd name="connsiteY7780" fmla="*/ 139969 h 4578213"/>
                <a:gd name="connsiteX7781" fmla="*/ 2363301 w 5456977"/>
                <a:gd name="connsiteY7781" fmla="*/ 135999 h 4578213"/>
                <a:gd name="connsiteX7782" fmla="*/ 2378837 w 5456977"/>
                <a:gd name="connsiteY7782" fmla="*/ 130170 h 4578213"/>
                <a:gd name="connsiteX7783" fmla="*/ 2396508 w 5456977"/>
                <a:gd name="connsiteY7783" fmla="*/ 121377 h 4578213"/>
                <a:gd name="connsiteX7784" fmla="*/ 2422241 w 5456977"/>
                <a:gd name="connsiteY7784" fmla="*/ 107310 h 4578213"/>
                <a:gd name="connsiteX7785" fmla="*/ 2437131 w 5456977"/>
                <a:gd name="connsiteY7785" fmla="*/ 102371 h 4578213"/>
                <a:gd name="connsiteX7786" fmla="*/ 2439246 w 5456977"/>
                <a:gd name="connsiteY7786" fmla="*/ 101952 h 4578213"/>
                <a:gd name="connsiteX7787" fmla="*/ 2585584 w 5456977"/>
                <a:gd name="connsiteY7787" fmla="*/ 69456 h 4578213"/>
                <a:gd name="connsiteX7788" fmla="*/ 2641863 w 5456977"/>
                <a:gd name="connsiteY7788" fmla="*/ 53960 h 4578213"/>
                <a:gd name="connsiteX7789" fmla="*/ 2653002 w 5456977"/>
                <a:gd name="connsiteY7789" fmla="*/ 53001 h 4578213"/>
                <a:gd name="connsiteX7790" fmla="*/ 2696516 w 5456977"/>
                <a:gd name="connsiteY7790" fmla="*/ 57259 h 4578213"/>
                <a:gd name="connsiteX7791" fmla="*/ 2697121 w 5456977"/>
                <a:gd name="connsiteY7791" fmla="*/ 57207 h 4578213"/>
                <a:gd name="connsiteX7792" fmla="*/ 2705392 w 5456977"/>
                <a:gd name="connsiteY7792" fmla="*/ 52530 h 4578213"/>
                <a:gd name="connsiteX7793" fmla="*/ 2709183 w 5456977"/>
                <a:gd name="connsiteY7793" fmla="*/ 52998 h 4578213"/>
                <a:gd name="connsiteX7794" fmla="*/ 2711823 w 5456977"/>
                <a:gd name="connsiteY7794" fmla="*/ 55932 h 4578213"/>
                <a:gd name="connsiteX7795" fmla="*/ 2728346 w 5456977"/>
                <a:gd name="connsiteY7795" fmla="*/ 54501 h 4578213"/>
                <a:gd name="connsiteX7796" fmla="*/ 2822166 w 5456977"/>
                <a:gd name="connsiteY7796" fmla="*/ 47474 h 4578213"/>
                <a:gd name="connsiteX7797" fmla="*/ 2806549 w 5456977"/>
                <a:gd name="connsiteY7797" fmla="*/ 54940 h 4578213"/>
                <a:gd name="connsiteX7798" fmla="*/ 2779464 w 5456977"/>
                <a:gd name="connsiteY7798" fmla="*/ 55234 h 4578213"/>
                <a:gd name="connsiteX7799" fmla="*/ 2781602 w 5456977"/>
                <a:gd name="connsiteY7799" fmla="*/ 58805 h 4578213"/>
                <a:gd name="connsiteX7800" fmla="*/ 2786654 w 5456977"/>
                <a:gd name="connsiteY7800" fmla="*/ 59016 h 4578213"/>
                <a:gd name="connsiteX7801" fmla="*/ 2806408 w 5456977"/>
                <a:gd name="connsiteY7801" fmla="*/ 60277 h 4578213"/>
                <a:gd name="connsiteX7802" fmla="*/ 2781729 w 5456977"/>
                <a:gd name="connsiteY7802" fmla="*/ 59018 h 4578213"/>
                <a:gd name="connsiteX7803" fmla="*/ 2788714 w 5456977"/>
                <a:gd name="connsiteY7803" fmla="*/ 70682 h 4578213"/>
                <a:gd name="connsiteX7804" fmla="*/ 2805856 w 5456977"/>
                <a:gd name="connsiteY7804" fmla="*/ 70056 h 4578213"/>
                <a:gd name="connsiteX7805" fmla="*/ 2810732 w 5456977"/>
                <a:gd name="connsiteY7805" fmla="*/ 65289 h 4578213"/>
                <a:gd name="connsiteX7806" fmla="*/ 2836470 w 5456977"/>
                <a:gd name="connsiteY7806" fmla="*/ 60696 h 4578213"/>
                <a:gd name="connsiteX7807" fmla="*/ 2877010 w 5456977"/>
                <a:gd name="connsiteY7807" fmla="*/ 41627 h 4578213"/>
                <a:gd name="connsiteX7808" fmla="*/ 2883419 w 5456977"/>
                <a:gd name="connsiteY7808" fmla="*/ 46212 h 4578213"/>
                <a:gd name="connsiteX7809" fmla="*/ 2891383 w 5456977"/>
                <a:gd name="connsiteY7809" fmla="*/ 50509 h 4578213"/>
                <a:gd name="connsiteX7810" fmla="*/ 2869332 w 5456977"/>
                <a:gd name="connsiteY7810" fmla="*/ 57487 h 4578213"/>
                <a:gd name="connsiteX7811" fmla="*/ 2848836 w 5456977"/>
                <a:gd name="connsiteY7811" fmla="*/ 64176 h 4578213"/>
                <a:gd name="connsiteX7812" fmla="*/ 2915233 w 5456977"/>
                <a:gd name="connsiteY7812" fmla="*/ 55468 h 4578213"/>
                <a:gd name="connsiteX7813" fmla="*/ 2985464 w 5456977"/>
                <a:gd name="connsiteY7813" fmla="*/ 50380 h 4578213"/>
                <a:gd name="connsiteX7814" fmla="*/ 2980766 w 5456977"/>
                <a:gd name="connsiteY7814" fmla="*/ 43313 h 4578213"/>
                <a:gd name="connsiteX7815" fmla="*/ 2981454 w 5456977"/>
                <a:gd name="connsiteY7815" fmla="*/ 39576 h 4578213"/>
                <a:gd name="connsiteX7816" fmla="*/ 3005251 w 5456977"/>
                <a:gd name="connsiteY7816" fmla="*/ 38048 h 4578213"/>
                <a:gd name="connsiteX7817" fmla="*/ 3025939 w 5456977"/>
                <a:gd name="connsiteY7817" fmla="*/ 37098 h 4578213"/>
                <a:gd name="connsiteX7818" fmla="*/ 3027042 w 5456977"/>
                <a:gd name="connsiteY7818" fmla="*/ 31119 h 4578213"/>
                <a:gd name="connsiteX7819" fmla="*/ 3055037 w 5456977"/>
                <a:gd name="connsiteY7819" fmla="*/ 35308 h 4578213"/>
                <a:gd name="connsiteX7820" fmla="*/ 3083559 w 5456977"/>
                <a:gd name="connsiteY7820" fmla="*/ 61057 h 4578213"/>
                <a:gd name="connsiteX7821" fmla="*/ 3051829 w 5456977"/>
                <a:gd name="connsiteY7821" fmla="*/ 44566 h 4578213"/>
                <a:gd name="connsiteX7822" fmla="*/ 3027042 w 5456977"/>
                <a:gd name="connsiteY7822" fmla="*/ 31119 h 4578213"/>
                <a:gd name="connsiteX7823" fmla="*/ 2817726 w 5456977"/>
                <a:gd name="connsiteY7823" fmla="*/ 28975 h 4578213"/>
                <a:gd name="connsiteX7824" fmla="*/ 2846403 w 5456977"/>
                <a:gd name="connsiteY7824" fmla="*/ 32494 h 4578213"/>
                <a:gd name="connsiteX7825" fmla="*/ 2806242 w 5456977"/>
                <a:gd name="connsiteY7825" fmla="*/ 43239 h 4578213"/>
                <a:gd name="connsiteX7826" fmla="*/ 2756601 w 5456977"/>
                <a:gd name="connsiteY7826" fmla="*/ 42824 h 4578213"/>
                <a:gd name="connsiteX7827" fmla="*/ 2789851 w 5456977"/>
                <a:gd name="connsiteY7827" fmla="*/ 30963 h 4578213"/>
                <a:gd name="connsiteX7828" fmla="*/ 2817726 w 5456977"/>
                <a:gd name="connsiteY7828" fmla="*/ 28975 h 4578213"/>
                <a:gd name="connsiteX7829" fmla="*/ 2818420 w 5456977"/>
                <a:gd name="connsiteY7829" fmla="*/ 12073 h 4578213"/>
                <a:gd name="connsiteX7830" fmla="*/ 2810412 w 5456977"/>
                <a:gd name="connsiteY7830" fmla="*/ 22943 h 4578213"/>
                <a:gd name="connsiteX7831" fmla="*/ 2792452 w 5456977"/>
                <a:gd name="connsiteY7831" fmla="*/ 22666 h 4578213"/>
                <a:gd name="connsiteX7832" fmla="*/ 2805435 w 5456977"/>
                <a:gd name="connsiteY7832" fmla="*/ 17369 h 4578213"/>
                <a:gd name="connsiteX7833" fmla="*/ 2818420 w 5456977"/>
                <a:gd name="connsiteY7833" fmla="*/ 12073 h 4578213"/>
                <a:gd name="connsiteX7834" fmla="*/ 2946628 w 5456977"/>
                <a:gd name="connsiteY7834" fmla="*/ 11389 h 4578213"/>
                <a:gd name="connsiteX7835" fmla="*/ 2961859 w 5456977"/>
                <a:gd name="connsiteY7835" fmla="*/ 12893 h 4578213"/>
                <a:gd name="connsiteX7836" fmla="*/ 2978546 w 5456977"/>
                <a:gd name="connsiteY7836" fmla="*/ 22791 h 4578213"/>
                <a:gd name="connsiteX7837" fmla="*/ 2961175 w 5456977"/>
                <a:gd name="connsiteY7837" fmla="*/ 27457 h 4578213"/>
                <a:gd name="connsiteX7838" fmla="*/ 2953175 w 5456977"/>
                <a:gd name="connsiteY7838" fmla="*/ 29121 h 4578213"/>
                <a:gd name="connsiteX7839" fmla="*/ 2948567 w 5456977"/>
                <a:gd name="connsiteY7839" fmla="*/ 22579 h 4578213"/>
                <a:gd name="connsiteX7840" fmla="*/ 2930313 w 5456977"/>
                <a:gd name="connsiteY7840" fmla="*/ 25243 h 4578213"/>
                <a:gd name="connsiteX7841" fmla="*/ 2933092 w 5456977"/>
                <a:gd name="connsiteY7841" fmla="*/ 19675 h 4578213"/>
                <a:gd name="connsiteX7842" fmla="*/ 2941363 w 5456977"/>
                <a:gd name="connsiteY7842" fmla="*/ 19583 h 4578213"/>
                <a:gd name="connsiteX7843" fmla="*/ 2946628 w 5456977"/>
                <a:gd name="connsiteY7843" fmla="*/ 11389 h 4578213"/>
                <a:gd name="connsiteX7844" fmla="*/ 3025017 w 5456977"/>
                <a:gd name="connsiteY7844" fmla="*/ 9229 h 4578213"/>
                <a:gd name="connsiteX7845" fmla="*/ 3043422 w 5456977"/>
                <a:gd name="connsiteY7845" fmla="*/ 11479 h 4578213"/>
                <a:gd name="connsiteX7846" fmla="*/ 3040711 w 5456977"/>
                <a:gd name="connsiteY7846" fmla="*/ 11260 h 4578213"/>
                <a:gd name="connsiteX7847" fmla="*/ 3046794 w 5456977"/>
                <a:gd name="connsiteY7847" fmla="*/ 21680 h 4578213"/>
                <a:gd name="connsiteX7848" fmla="*/ 3031783 w 5456977"/>
                <a:gd name="connsiteY7848" fmla="*/ 12195 h 4578213"/>
                <a:gd name="connsiteX7849" fmla="*/ 3024116 w 5456977"/>
                <a:gd name="connsiteY7849" fmla="*/ 8834 h 4578213"/>
                <a:gd name="connsiteX7850" fmla="*/ 3025017 w 5456977"/>
                <a:gd name="connsiteY7850" fmla="*/ 9229 h 4578213"/>
                <a:gd name="connsiteX7851" fmla="*/ 3024021 w 5456977"/>
                <a:gd name="connsiteY7851" fmla="*/ 9108 h 4578213"/>
                <a:gd name="connsiteX7852" fmla="*/ 3003546 w 5456977"/>
                <a:gd name="connsiteY7852" fmla="*/ 6606 h 4578213"/>
                <a:gd name="connsiteX7853" fmla="*/ 3024021 w 5456977"/>
                <a:gd name="connsiteY7853" fmla="*/ 9108 h 4578213"/>
                <a:gd name="connsiteX7854" fmla="*/ 3022552 w 5456977"/>
                <a:gd name="connsiteY7854" fmla="*/ 13316 h 4578213"/>
                <a:gd name="connsiteX7855" fmla="*/ 3025549 w 5456977"/>
                <a:gd name="connsiteY7855" fmla="*/ 14793 h 4578213"/>
                <a:gd name="connsiteX7856" fmla="*/ 3031319 w 5456977"/>
                <a:gd name="connsiteY7856" fmla="*/ 18777 h 4578213"/>
                <a:gd name="connsiteX7857" fmla="*/ 3012031 w 5456977"/>
                <a:gd name="connsiteY7857" fmla="*/ 21633 h 4578213"/>
                <a:gd name="connsiteX7858" fmla="*/ 3010464 w 5456977"/>
                <a:gd name="connsiteY7858" fmla="*/ 34194 h 4578213"/>
                <a:gd name="connsiteX7859" fmla="*/ 2996853 w 5456977"/>
                <a:gd name="connsiteY7859" fmla="*/ 26613 h 4578213"/>
                <a:gd name="connsiteX7860" fmla="*/ 2987804 w 5456977"/>
                <a:gd name="connsiteY7860" fmla="*/ 26850 h 4578213"/>
                <a:gd name="connsiteX7861" fmla="*/ 2985280 w 5456977"/>
                <a:gd name="connsiteY7861" fmla="*/ 21542 h 4578213"/>
                <a:gd name="connsiteX7862" fmla="*/ 2979649 w 5456977"/>
                <a:gd name="connsiteY7862" fmla="*/ 16813 h 4578213"/>
                <a:gd name="connsiteX7863" fmla="*/ 3013773 w 5456977"/>
                <a:gd name="connsiteY7863" fmla="*/ 16257 h 4578213"/>
                <a:gd name="connsiteX7864" fmla="*/ 3008659 w 5456977"/>
                <a:gd name="connsiteY7864" fmla="*/ 11431 h 4578213"/>
                <a:gd name="connsiteX7865" fmla="*/ 3003546 w 5456977"/>
                <a:gd name="connsiteY7865" fmla="*/ 6606 h 4578213"/>
                <a:gd name="connsiteX7866" fmla="*/ 2858359 w 5456977"/>
                <a:gd name="connsiteY7866" fmla="*/ 334 h 4578213"/>
                <a:gd name="connsiteX7867" fmla="*/ 2871194 w 5456977"/>
                <a:gd name="connsiteY7867" fmla="*/ 8059 h 4578213"/>
                <a:gd name="connsiteX7868" fmla="*/ 2859450 w 5456977"/>
                <a:gd name="connsiteY7868" fmla="*/ 6628 h 4578213"/>
                <a:gd name="connsiteX7869" fmla="*/ 2848533 w 5456977"/>
                <a:gd name="connsiteY7869" fmla="*/ 714 h 4578213"/>
                <a:gd name="connsiteX7870" fmla="*/ 2858359 w 5456977"/>
                <a:gd name="connsiteY7870" fmla="*/ 334 h 457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</a:cxnLst>
              <a:rect l="l" t="t" r="r" b="b"/>
              <a:pathLst>
                <a:path w="5456977" h="4578213">
                  <a:moveTo>
                    <a:pt x="2953988" y="4540865"/>
                  </a:moveTo>
                  <a:cubicBezTo>
                    <a:pt x="2957804" y="4545263"/>
                    <a:pt x="2957921" y="4550784"/>
                    <a:pt x="2954340" y="4557427"/>
                  </a:cubicBezTo>
                  <a:cubicBezTo>
                    <a:pt x="2950758" y="4564069"/>
                    <a:pt x="2948125" y="4571000"/>
                    <a:pt x="2946440" y="4578213"/>
                  </a:cubicBezTo>
                  <a:cubicBezTo>
                    <a:pt x="2945435" y="4572267"/>
                    <a:pt x="2946449" y="4566606"/>
                    <a:pt x="2949481" y="4561236"/>
                  </a:cubicBezTo>
                  <a:cubicBezTo>
                    <a:pt x="2952514" y="4555865"/>
                    <a:pt x="2954016" y="4549075"/>
                    <a:pt x="2953988" y="4540865"/>
                  </a:cubicBezTo>
                  <a:close/>
                  <a:moveTo>
                    <a:pt x="3133057" y="4529092"/>
                  </a:moveTo>
                  <a:cubicBezTo>
                    <a:pt x="3134432" y="4528388"/>
                    <a:pt x="3136142" y="4529083"/>
                    <a:pt x="3138185" y="4531177"/>
                  </a:cubicBezTo>
                  <a:cubicBezTo>
                    <a:pt x="3134539" y="4531557"/>
                    <a:pt x="3132570" y="4534877"/>
                    <a:pt x="3132277" y="4541140"/>
                  </a:cubicBezTo>
                  <a:cubicBezTo>
                    <a:pt x="3132132" y="4544272"/>
                    <a:pt x="3131818" y="4546704"/>
                    <a:pt x="3131339" y="4548437"/>
                  </a:cubicBezTo>
                  <a:cubicBezTo>
                    <a:pt x="3130859" y="4550169"/>
                    <a:pt x="3130212" y="4551203"/>
                    <a:pt x="3129399" y="4551537"/>
                  </a:cubicBezTo>
                  <a:cubicBezTo>
                    <a:pt x="3128339" y="4547784"/>
                    <a:pt x="3128518" y="4542404"/>
                    <a:pt x="3129933" y="4535400"/>
                  </a:cubicBezTo>
                  <a:cubicBezTo>
                    <a:pt x="3130640" y="4531899"/>
                    <a:pt x="3131682" y="4529796"/>
                    <a:pt x="3133057" y="4529092"/>
                  </a:cubicBezTo>
                  <a:close/>
                  <a:moveTo>
                    <a:pt x="2858791" y="4503234"/>
                  </a:moveTo>
                  <a:cubicBezTo>
                    <a:pt x="2862830" y="4511668"/>
                    <a:pt x="2863121" y="4517613"/>
                    <a:pt x="2859665" y="4521072"/>
                  </a:cubicBezTo>
                  <a:cubicBezTo>
                    <a:pt x="2856207" y="4524530"/>
                    <a:pt x="2852706" y="4529334"/>
                    <a:pt x="2849159" y="4535482"/>
                  </a:cubicBezTo>
                  <a:cubicBezTo>
                    <a:pt x="2850479" y="4527664"/>
                    <a:pt x="2851824" y="4521653"/>
                    <a:pt x="2853194" y="4517444"/>
                  </a:cubicBezTo>
                  <a:cubicBezTo>
                    <a:pt x="2854564" y="4513238"/>
                    <a:pt x="2856429" y="4508500"/>
                    <a:pt x="2858791" y="4503234"/>
                  </a:cubicBezTo>
                  <a:close/>
                  <a:moveTo>
                    <a:pt x="2941220" y="4491003"/>
                  </a:moveTo>
                  <a:cubicBezTo>
                    <a:pt x="2941166" y="4496299"/>
                    <a:pt x="2941470" y="4500146"/>
                    <a:pt x="2942133" y="4502543"/>
                  </a:cubicBezTo>
                  <a:cubicBezTo>
                    <a:pt x="2942795" y="4504938"/>
                    <a:pt x="2944531" y="4502985"/>
                    <a:pt x="2947341" y="4496683"/>
                  </a:cubicBezTo>
                  <a:cubicBezTo>
                    <a:pt x="2948820" y="4499772"/>
                    <a:pt x="2949461" y="4502477"/>
                    <a:pt x="2949262" y="4504799"/>
                  </a:cubicBezTo>
                  <a:cubicBezTo>
                    <a:pt x="2949063" y="4507124"/>
                    <a:pt x="2948025" y="4509064"/>
                    <a:pt x="2946147" y="4510621"/>
                  </a:cubicBezTo>
                  <a:cubicBezTo>
                    <a:pt x="2942391" y="4513738"/>
                    <a:pt x="2939208" y="4517385"/>
                    <a:pt x="2936601" y="4521566"/>
                  </a:cubicBezTo>
                  <a:cubicBezTo>
                    <a:pt x="2933314" y="4529802"/>
                    <a:pt x="2930645" y="4537226"/>
                    <a:pt x="2928595" y="4543838"/>
                  </a:cubicBezTo>
                  <a:cubicBezTo>
                    <a:pt x="2927570" y="4547144"/>
                    <a:pt x="2927237" y="4548073"/>
                    <a:pt x="2927595" y="4546623"/>
                  </a:cubicBezTo>
                  <a:cubicBezTo>
                    <a:pt x="2927952" y="4545172"/>
                    <a:pt x="2929002" y="4541344"/>
                    <a:pt x="2930743" y="4535140"/>
                  </a:cubicBezTo>
                  <a:cubicBezTo>
                    <a:pt x="2930209" y="4526855"/>
                    <a:pt x="2930947" y="4519356"/>
                    <a:pt x="2932953" y="4512638"/>
                  </a:cubicBezTo>
                  <a:cubicBezTo>
                    <a:pt x="2934960" y="4505920"/>
                    <a:pt x="2937715" y="4498707"/>
                    <a:pt x="2941220" y="4491003"/>
                  </a:cubicBezTo>
                  <a:close/>
                  <a:moveTo>
                    <a:pt x="2976313" y="4479209"/>
                  </a:moveTo>
                  <a:cubicBezTo>
                    <a:pt x="2975945" y="4482233"/>
                    <a:pt x="2975552" y="4484542"/>
                    <a:pt x="2975133" y="4486133"/>
                  </a:cubicBezTo>
                  <a:cubicBezTo>
                    <a:pt x="2974714" y="4487724"/>
                    <a:pt x="2974269" y="4488598"/>
                    <a:pt x="2973799" y="4488758"/>
                  </a:cubicBezTo>
                  <a:cubicBezTo>
                    <a:pt x="2972859" y="4489072"/>
                    <a:pt x="2973697" y="4485890"/>
                    <a:pt x="2976313" y="4479209"/>
                  </a:cubicBezTo>
                  <a:close/>
                  <a:moveTo>
                    <a:pt x="3013942" y="4431749"/>
                  </a:moveTo>
                  <a:cubicBezTo>
                    <a:pt x="3014687" y="4434059"/>
                    <a:pt x="3014860" y="4435984"/>
                    <a:pt x="3014461" y="4437529"/>
                  </a:cubicBezTo>
                  <a:cubicBezTo>
                    <a:pt x="3014062" y="4439074"/>
                    <a:pt x="3013091" y="4440235"/>
                    <a:pt x="3011550" y="4441016"/>
                  </a:cubicBezTo>
                  <a:cubicBezTo>
                    <a:pt x="3008466" y="4442576"/>
                    <a:pt x="3006659" y="4445520"/>
                    <a:pt x="3006130" y="4449847"/>
                  </a:cubicBezTo>
                  <a:cubicBezTo>
                    <a:pt x="3004010" y="4449794"/>
                    <a:pt x="3004181" y="4446917"/>
                    <a:pt x="3006642" y="4441213"/>
                  </a:cubicBezTo>
                  <a:cubicBezTo>
                    <a:pt x="3009103" y="4435512"/>
                    <a:pt x="3011537" y="4432358"/>
                    <a:pt x="3013942" y="4431749"/>
                  </a:cubicBezTo>
                  <a:close/>
                  <a:moveTo>
                    <a:pt x="3041092" y="4428427"/>
                  </a:moveTo>
                  <a:cubicBezTo>
                    <a:pt x="3041036" y="4433524"/>
                    <a:pt x="3039848" y="4438758"/>
                    <a:pt x="3037530" y="4444130"/>
                  </a:cubicBezTo>
                  <a:cubicBezTo>
                    <a:pt x="3035210" y="4449503"/>
                    <a:pt x="3032492" y="4453317"/>
                    <a:pt x="3029376" y="4455573"/>
                  </a:cubicBezTo>
                  <a:cubicBezTo>
                    <a:pt x="3029433" y="4450478"/>
                    <a:pt x="3030619" y="4445244"/>
                    <a:pt x="3032939" y="4439871"/>
                  </a:cubicBezTo>
                  <a:cubicBezTo>
                    <a:pt x="3035257" y="4434498"/>
                    <a:pt x="3037976" y="4430684"/>
                    <a:pt x="3041092" y="4428427"/>
                  </a:cubicBezTo>
                  <a:close/>
                  <a:moveTo>
                    <a:pt x="3089273" y="4416103"/>
                  </a:moveTo>
                  <a:cubicBezTo>
                    <a:pt x="3088240" y="4420359"/>
                    <a:pt x="3087438" y="4423144"/>
                    <a:pt x="3086868" y="4424466"/>
                  </a:cubicBezTo>
                  <a:cubicBezTo>
                    <a:pt x="3086300" y="4425785"/>
                    <a:pt x="3085961" y="4425636"/>
                    <a:pt x="3085856" y="4424020"/>
                  </a:cubicBezTo>
                  <a:close/>
                  <a:moveTo>
                    <a:pt x="3176583" y="4392560"/>
                  </a:moveTo>
                  <a:cubicBezTo>
                    <a:pt x="3178142" y="4394535"/>
                    <a:pt x="3179160" y="4398383"/>
                    <a:pt x="3179637" y="4404106"/>
                  </a:cubicBezTo>
                  <a:cubicBezTo>
                    <a:pt x="3180113" y="4409828"/>
                    <a:pt x="3179878" y="4414097"/>
                    <a:pt x="3178931" y="4416914"/>
                  </a:cubicBezTo>
                  <a:cubicBezTo>
                    <a:pt x="3177649" y="4415330"/>
                    <a:pt x="3176875" y="4413819"/>
                    <a:pt x="3176602" y="4412379"/>
                  </a:cubicBezTo>
                  <a:cubicBezTo>
                    <a:pt x="3176331" y="4410940"/>
                    <a:pt x="3175066" y="4410557"/>
                    <a:pt x="3172810" y="4411236"/>
                  </a:cubicBezTo>
                  <a:cubicBezTo>
                    <a:pt x="3172124" y="4408685"/>
                    <a:pt x="3172631" y="4405856"/>
                    <a:pt x="3174330" y="4402746"/>
                  </a:cubicBezTo>
                  <a:cubicBezTo>
                    <a:pt x="3176030" y="4399637"/>
                    <a:pt x="3176780" y="4396241"/>
                    <a:pt x="3176583" y="4392560"/>
                  </a:cubicBezTo>
                  <a:close/>
                  <a:moveTo>
                    <a:pt x="3096953" y="4388379"/>
                  </a:moveTo>
                  <a:cubicBezTo>
                    <a:pt x="3098639" y="4393574"/>
                    <a:pt x="3098246" y="4398623"/>
                    <a:pt x="3095776" y="4403523"/>
                  </a:cubicBezTo>
                  <a:lnTo>
                    <a:pt x="3089273" y="4416103"/>
                  </a:lnTo>
                  <a:lnTo>
                    <a:pt x="3091226" y="4411579"/>
                  </a:lnTo>
                  <a:cubicBezTo>
                    <a:pt x="3090821" y="4406518"/>
                    <a:pt x="3090424" y="4402057"/>
                    <a:pt x="3090036" y="4398197"/>
                  </a:cubicBezTo>
                  <a:cubicBezTo>
                    <a:pt x="3089842" y="4396269"/>
                    <a:pt x="3090158" y="4394863"/>
                    <a:pt x="3090986" y="4393982"/>
                  </a:cubicBezTo>
                  <a:lnTo>
                    <a:pt x="3092689" y="4393525"/>
                  </a:lnTo>
                  <a:cubicBezTo>
                    <a:pt x="3092477" y="4393264"/>
                    <a:pt x="3092266" y="4393005"/>
                    <a:pt x="3092054" y="4392745"/>
                  </a:cubicBezTo>
                  <a:cubicBezTo>
                    <a:pt x="3091985" y="4392286"/>
                    <a:pt x="3092503" y="4392172"/>
                    <a:pt x="3093607" y="4392404"/>
                  </a:cubicBezTo>
                  <a:cubicBezTo>
                    <a:pt x="3095817" y="4392871"/>
                    <a:pt x="3096932" y="4391530"/>
                    <a:pt x="3096953" y="4388379"/>
                  </a:cubicBezTo>
                  <a:close/>
                  <a:moveTo>
                    <a:pt x="3193051" y="4344477"/>
                  </a:moveTo>
                  <a:cubicBezTo>
                    <a:pt x="3192461" y="4350399"/>
                    <a:pt x="3191364" y="4356246"/>
                    <a:pt x="3189766" y="4362022"/>
                  </a:cubicBezTo>
                  <a:cubicBezTo>
                    <a:pt x="3188165" y="4367797"/>
                    <a:pt x="3187069" y="4373645"/>
                    <a:pt x="3186479" y="4379566"/>
                  </a:cubicBezTo>
                  <a:cubicBezTo>
                    <a:pt x="3185052" y="4373356"/>
                    <a:pt x="3185138" y="4367365"/>
                    <a:pt x="3186737" y="4361589"/>
                  </a:cubicBezTo>
                  <a:cubicBezTo>
                    <a:pt x="3188337" y="4355814"/>
                    <a:pt x="3190442" y="4350109"/>
                    <a:pt x="3193051" y="4344477"/>
                  </a:cubicBezTo>
                  <a:close/>
                  <a:moveTo>
                    <a:pt x="2812283" y="4342869"/>
                  </a:moveTo>
                  <a:cubicBezTo>
                    <a:pt x="2812086" y="4349220"/>
                    <a:pt x="2811717" y="4353334"/>
                    <a:pt x="2811176" y="4355208"/>
                  </a:cubicBezTo>
                  <a:cubicBezTo>
                    <a:pt x="2810636" y="4357083"/>
                    <a:pt x="2809923" y="4356717"/>
                    <a:pt x="2809037" y="4354114"/>
                  </a:cubicBezTo>
                  <a:cubicBezTo>
                    <a:pt x="2807267" y="4348908"/>
                    <a:pt x="2808347" y="4345159"/>
                    <a:pt x="2812283" y="4342869"/>
                  </a:cubicBezTo>
                  <a:close/>
                  <a:moveTo>
                    <a:pt x="3205331" y="4323619"/>
                  </a:moveTo>
                  <a:lnTo>
                    <a:pt x="3202946" y="4331483"/>
                  </a:lnTo>
                  <a:lnTo>
                    <a:pt x="3205233" y="4323704"/>
                  </a:lnTo>
                  <a:close/>
                  <a:moveTo>
                    <a:pt x="1807529" y="4313627"/>
                  </a:moveTo>
                  <a:cubicBezTo>
                    <a:pt x="1811346" y="4318025"/>
                    <a:pt x="1811462" y="4323545"/>
                    <a:pt x="1807881" y="4330190"/>
                  </a:cubicBezTo>
                  <a:cubicBezTo>
                    <a:pt x="1804298" y="4336832"/>
                    <a:pt x="1801666" y="4343762"/>
                    <a:pt x="1799980" y="4350976"/>
                  </a:cubicBezTo>
                  <a:cubicBezTo>
                    <a:pt x="1798975" y="4345028"/>
                    <a:pt x="1799990" y="4339369"/>
                    <a:pt x="1803022" y="4333998"/>
                  </a:cubicBezTo>
                  <a:cubicBezTo>
                    <a:pt x="1806055" y="4328628"/>
                    <a:pt x="1807556" y="4321837"/>
                    <a:pt x="1807529" y="4313627"/>
                  </a:cubicBezTo>
                  <a:close/>
                  <a:moveTo>
                    <a:pt x="1986598" y="4301855"/>
                  </a:moveTo>
                  <a:cubicBezTo>
                    <a:pt x="1987973" y="4301151"/>
                    <a:pt x="1989683" y="4301846"/>
                    <a:pt x="1991726" y="4303939"/>
                  </a:cubicBezTo>
                  <a:cubicBezTo>
                    <a:pt x="1988079" y="4304319"/>
                    <a:pt x="1986110" y="4307639"/>
                    <a:pt x="1985818" y="4313902"/>
                  </a:cubicBezTo>
                  <a:cubicBezTo>
                    <a:pt x="1985673" y="4317034"/>
                    <a:pt x="1985359" y="4319466"/>
                    <a:pt x="1984879" y="4321200"/>
                  </a:cubicBezTo>
                  <a:cubicBezTo>
                    <a:pt x="1984399" y="4322931"/>
                    <a:pt x="1983751" y="4323964"/>
                    <a:pt x="1982938" y="4324299"/>
                  </a:cubicBezTo>
                  <a:cubicBezTo>
                    <a:pt x="1981880" y="4320545"/>
                    <a:pt x="1982059" y="4315167"/>
                    <a:pt x="1983474" y="4308163"/>
                  </a:cubicBezTo>
                  <a:cubicBezTo>
                    <a:pt x="1984182" y="4304662"/>
                    <a:pt x="1985222" y="4302559"/>
                    <a:pt x="1986598" y="4301855"/>
                  </a:cubicBezTo>
                  <a:close/>
                  <a:moveTo>
                    <a:pt x="3400070" y="4301776"/>
                  </a:moveTo>
                  <a:cubicBezTo>
                    <a:pt x="3403887" y="4306174"/>
                    <a:pt x="3404003" y="4311695"/>
                    <a:pt x="3400423" y="4318338"/>
                  </a:cubicBezTo>
                  <a:cubicBezTo>
                    <a:pt x="3396839" y="4324981"/>
                    <a:pt x="3394207" y="4331910"/>
                    <a:pt x="3392521" y="4339125"/>
                  </a:cubicBezTo>
                  <a:cubicBezTo>
                    <a:pt x="3391518" y="4333177"/>
                    <a:pt x="3392531" y="4327517"/>
                    <a:pt x="3395564" y="4322147"/>
                  </a:cubicBezTo>
                  <a:cubicBezTo>
                    <a:pt x="3398597" y="4316776"/>
                    <a:pt x="3400099" y="4309986"/>
                    <a:pt x="3400070" y="4301776"/>
                  </a:cubicBezTo>
                  <a:close/>
                  <a:moveTo>
                    <a:pt x="2694209" y="4299854"/>
                  </a:moveTo>
                  <a:cubicBezTo>
                    <a:pt x="2698024" y="4304252"/>
                    <a:pt x="2698141" y="4309773"/>
                    <a:pt x="2694560" y="4316416"/>
                  </a:cubicBezTo>
                  <a:cubicBezTo>
                    <a:pt x="2690979" y="4323058"/>
                    <a:pt x="2688345" y="4329988"/>
                    <a:pt x="2686660" y="4337203"/>
                  </a:cubicBezTo>
                  <a:cubicBezTo>
                    <a:pt x="2685655" y="4331255"/>
                    <a:pt x="2686670" y="4325595"/>
                    <a:pt x="2689702" y="4320225"/>
                  </a:cubicBezTo>
                  <a:cubicBezTo>
                    <a:pt x="2692734" y="4314855"/>
                    <a:pt x="2694237" y="4308065"/>
                    <a:pt x="2694209" y="4299854"/>
                  </a:cubicBezTo>
                  <a:close/>
                  <a:moveTo>
                    <a:pt x="3579140" y="4290004"/>
                  </a:moveTo>
                  <a:cubicBezTo>
                    <a:pt x="3580515" y="4289300"/>
                    <a:pt x="3582225" y="4289995"/>
                    <a:pt x="3584267" y="4292088"/>
                  </a:cubicBezTo>
                  <a:cubicBezTo>
                    <a:pt x="3580622" y="4292467"/>
                    <a:pt x="3578651" y="4295788"/>
                    <a:pt x="3578359" y="4302052"/>
                  </a:cubicBezTo>
                  <a:cubicBezTo>
                    <a:pt x="3578213" y="4305183"/>
                    <a:pt x="3577899" y="4307614"/>
                    <a:pt x="3577421" y="4309348"/>
                  </a:cubicBezTo>
                  <a:cubicBezTo>
                    <a:pt x="3576940" y="4311080"/>
                    <a:pt x="3576292" y="4312115"/>
                    <a:pt x="3575481" y="4312447"/>
                  </a:cubicBezTo>
                  <a:cubicBezTo>
                    <a:pt x="3574422" y="4308694"/>
                    <a:pt x="3574600" y="4303315"/>
                    <a:pt x="3576015" y="4296313"/>
                  </a:cubicBezTo>
                  <a:cubicBezTo>
                    <a:pt x="3576723" y="4292811"/>
                    <a:pt x="3577764" y="4290709"/>
                    <a:pt x="3579140" y="4290004"/>
                  </a:cubicBezTo>
                  <a:close/>
                  <a:moveTo>
                    <a:pt x="2873277" y="4288082"/>
                  </a:moveTo>
                  <a:cubicBezTo>
                    <a:pt x="2874653" y="4287378"/>
                    <a:pt x="2876362" y="4288073"/>
                    <a:pt x="2878405" y="4290167"/>
                  </a:cubicBezTo>
                  <a:cubicBezTo>
                    <a:pt x="2874759" y="4290546"/>
                    <a:pt x="2872790" y="4293867"/>
                    <a:pt x="2872498" y="4300130"/>
                  </a:cubicBezTo>
                  <a:cubicBezTo>
                    <a:pt x="2872351" y="4303261"/>
                    <a:pt x="2872038" y="4305693"/>
                    <a:pt x="2871558" y="4307426"/>
                  </a:cubicBezTo>
                  <a:cubicBezTo>
                    <a:pt x="2871079" y="4309159"/>
                    <a:pt x="2870432" y="4310193"/>
                    <a:pt x="2869618" y="4310526"/>
                  </a:cubicBezTo>
                  <a:cubicBezTo>
                    <a:pt x="2868560" y="4306772"/>
                    <a:pt x="2868737" y="4301394"/>
                    <a:pt x="2870153" y="4294392"/>
                  </a:cubicBezTo>
                  <a:cubicBezTo>
                    <a:pt x="2870861" y="4290889"/>
                    <a:pt x="2871902" y="4288786"/>
                    <a:pt x="2873277" y="4288082"/>
                  </a:cubicBezTo>
                  <a:close/>
                  <a:moveTo>
                    <a:pt x="1712332" y="4275997"/>
                  </a:moveTo>
                  <a:cubicBezTo>
                    <a:pt x="1716372" y="4284431"/>
                    <a:pt x="1716662" y="4290375"/>
                    <a:pt x="1713205" y="4293834"/>
                  </a:cubicBezTo>
                  <a:cubicBezTo>
                    <a:pt x="1709747" y="4297293"/>
                    <a:pt x="1706246" y="4302096"/>
                    <a:pt x="1702700" y="4308243"/>
                  </a:cubicBezTo>
                  <a:cubicBezTo>
                    <a:pt x="1704020" y="4300427"/>
                    <a:pt x="1705364" y="4294414"/>
                    <a:pt x="1706734" y="4290207"/>
                  </a:cubicBezTo>
                  <a:cubicBezTo>
                    <a:pt x="1708105" y="4285999"/>
                    <a:pt x="1709970" y="4281262"/>
                    <a:pt x="1712332" y="4275997"/>
                  </a:cubicBezTo>
                  <a:close/>
                  <a:moveTo>
                    <a:pt x="3304873" y="4264146"/>
                  </a:moveTo>
                  <a:cubicBezTo>
                    <a:pt x="3308913" y="4272579"/>
                    <a:pt x="3309204" y="4278524"/>
                    <a:pt x="3305746" y="4281983"/>
                  </a:cubicBezTo>
                  <a:cubicBezTo>
                    <a:pt x="3302289" y="4285441"/>
                    <a:pt x="3298788" y="4290245"/>
                    <a:pt x="3295241" y="4296393"/>
                  </a:cubicBezTo>
                  <a:cubicBezTo>
                    <a:pt x="3296561" y="4288575"/>
                    <a:pt x="3297906" y="4282564"/>
                    <a:pt x="3299275" y="4278355"/>
                  </a:cubicBezTo>
                  <a:cubicBezTo>
                    <a:pt x="3300646" y="4274149"/>
                    <a:pt x="3302510" y="4269412"/>
                    <a:pt x="3304873" y="4264146"/>
                  </a:cubicBezTo>
                  <a:close/>
                  <a:moveTo>
                    <a:pt x="1794761" y="4263767"/>
                  </a:moveTo>
                  <a:cubicBezTo>
                    <a:pt x="1794708" y="4269061"/>
                    <a:pt x="1795012" y="4272908"/>
                    <a:pt x="1795674" y="4275305"/>
                  </a:cubicBezTo>
                  <a:cubicBezTo>
                    <a:pt x="1796337" y="4277702"/>
                    <a:pt x="1798072" y="4275747"/>
                    <a:pt x="1800883" y="4269444"/>
                  </a:cubicBezTo>
                  <a:cubicBezTo>
                    <a:pt x="1802361" y="4272532"/>
                    <a:pt x="1803002" y="4275240"/>
                    <a:pt x="1802803" y="4277562"/>
                  </a:cubicBezTo>
                  <a:cubicBezTo>
                    <a:pt x="1802603" y="4279885"/>
                    <a:pt x="1801566" y="4281827"/>
                    <a:pt x="1799687" y="4283383"/>
                  </a:cubicBezTo>
                  <a:cubicBezTo>
                    <a:pt x="1795932" y="4286499"/>
                    <a:pt x="1792750" y="4290148"/>
                    <a:pt x="1790142" y="4294329"/>
                  </a:cubicBezTo>
                  <a:cubicBezTo>
                    <a:pt x="1786855" y="4302565"/>
                    <a:pt x="1784186" y="4309989"/>
                    <a:pt x="1782135" y="4316601"/>
                  </a:cubicBezTo>
                  <a:cubicBezTo>
                    <a:pt x="1781111" y="4319907"/>
                    <a:pt x="1780777" y="4320836"/>
                    <a:pt x="1781135" y="4319385"/>
                  </a:cubicBezTo>
                  <a:cubicBezTo>
                    <a:pt x="1781492" y="4317935"/>
                    <a:pt x="1782543" y="4314107"/>
                    <a:pt x="1784283" y="4307901"/>
                  </a:cubicBezTo>
                  <a:cubicBezTo>
                    <a:pt x="1783750" y="4299618"/>
                    <a:pt x="1784488" y="4292118"/>
                    <a:pt x="1786494" y="4285399"/>
                  </a:cubicBezTo>
                  <a:cubicBezTo>
                    <a:pt x="1788501" y="4278682"/>
                    <a:pt x="1791256" y="4271469"/>
                    <a:pt x="1794761" y="4263767"/>
                  </a:cubicBezTo>
                  <a:close/>
                  <a:moveTo>
                    <a:pt x="2599013" y="4262224"/>
                  </a:moveTo>
                  <a:cubicBezTo>
                    <a:pt x="2603051" y="4270658"/>
                    <a:pt x="2603342" y="4276602"/>
                    <a:pt x="2599884" y="4280062"/>
                  </a:cubicBezTo>
                  <a:cubicBezTo>
                    <a:pt x="2596427" y="4283520"/>
                    <a:pt x="2592926" y="4288323"/>
                    <a:pt x="2589379" y="4294471"/>
                  </a:cubicBezTo>
                  <a:cubicBezTo>
                    <a:pt x="2590698" y="4286654"/>
                    <a:pt x="2592044" y="4280643"/>
                    <a:pt x="2593414" y="4276434"/>
                  </a:cubicBezTo>
                  <a:cubicBezTo>
                    <a:pt x="2594783" y="4272227"/>
                    <a:pt x="2596649" y="4267490"/>
                    <a:pt x="2599013" y="4262224"/>
                  </a:cubicBezTo>
                  <a:close/>
                  <a:moveTo>
                    <a:pt x="1829855" y="4251971"/>
                  </a:moveTo>
                  <a:cubicBezTo>
                    <a:pt x="1829486" y="4254995"/>
                    <a:pt x="1829093" y="4257304"/>
                    <a:pt x="1828674" y="4258895"/>
                  </a:cubicBezTo>
                  <a:cubicBezTo>
                    <a:pt x="1828255" y="4260487"/>
                    <a:pt x="1827811" y="4261360"/>
                    <a:pt x="1827341" y="4261520"/>
                  </a:cubicBezTo>
                  <a:cubicBezTo>
                    <a:pt x="1826399" y="4261834"/>
                    <a:pt x="1827239" y="4258653"/>
                    <a:pt x="1829855" y="4251971"/>
                  </a:cubicBezTo>
                  <a:close/>
                  <a:moveTo>
                    <a:pt x="2681441" y="4249994"/>
                  </a:moveTo>
                  <a:cubicBezTo>
                    <a:pt x="2681386" y="4255289"/>
                    <a:pt x="2681691" y="4259135"/>
                    <a:pt x="2682354" y="4261532"/>
                  </a:cubicBezTo>
                  <a:cubicBezTo>
                    <a:pt x="2683016" y="4263929"/>
                    <a:pt x="2684752" y="4261975"/>
                    <a:pt x="2687561" y="4255672"/>
                  </a:cubicBezTo>
                  <a:cubicBezTo>
                    <a:pt x="2689041" y="4258760"/>
                    <a:pt x="2689681" y="4261466"/>
                    <a:pt x="2689482" y="4263790"/>
                  </a:cubicBezTo>
                  <a:cubicBezTo>
                    <a:pt x="2689283" y="4266113"/>
                    <a:pt x="2688245" y="4268053"/>
                    <a:pt x="2686365" y="4269610"/>
                  </a:cubicBezTo>
                  <a:cubicBezTo>
                    <a:pt x="2682611" y="4272726"/>
                    <a:pt x="2679429" y="4276375"/>
                    <a:pt x="2676822" y="4280555"/>
                  </a:cubicBezTo>
                  <a:cubicBezTo>
                    <a:pt x="2673534" y="4288792"/>
                    <a:pt x="2670865" y="4296216"/>
                    <a:pt x="2668816" y="4302828"/>
                  </a:cubicBezTo>
                  <a:cubicBezTo>
                    <a:pt x="2667790" y="4306134"/>
                    <a:pt x="2667456" y="4307062"/>
                    <a:pt x="2667814" y="4305612"/>
                  </a:cubicBezTo>
                  <a:cubicBezTo>
                    <a:pt x="2668173" y="4304163"/>
                    <a:pt x="2669223" y="4300335"/>
                    <a:pt x="2670963" y="4294129"/>
                  </a:cubicBezTo>
                  <a:cubicBezTo>
                    <a:pt x="2670430" y="4285845"/>
                    <a:pt x="2671168" y="4278345"/>
                    <a:pt x="2673174" y="4271628"/>
                  </a:cubicBezTo>
                  <a:cubicBezTo>
                    <a:pt x="2675181" y="4264909"/>
                    <a:pt x="2677936" y="4257697"/>
                    <a:pt x="2681441" y="4249994"/>
                  </a:cubicBezTo>
                  <a:close/>
                  <a:moveTo>
                    <a:pt x="2974136" y="4245925"/>
                  </a:moveTo>
                  <a:cubicBezTo>
                    <a:pt x="2978294" y="4250772"/>
                    <a:pt x="2979258" y="4256815"/>
                    <a:pt x="2977028" y="4264052"/>
                  </a:cubicBezTo>
                  <a:cubicBezTo>
                    <a:pt x="2975913" y="4267669"/>
                    <a:pt x="2974648" y="4270703"/>
                    <a:pt x="2973232" y="4273153"/>
                  </a:cubicBezTo>
                  <a:cubicBezTo>
                    <a:pt x="2971818" y="4275603"/>
                    <a:pt x="2970254" y="4277468"/>
                    <a:pt x="2968541" y="4278749"/>
                  </a:cubicBezTo>
                  <a:cubicBezTo>
                    <a:pt x="2966047" y="4271288"/>
                    <a:pt x="2966213" y="4265106"/>
                    <a:pt x="2969043" y="4260208"/>
                  </a:cubicBezTo>
                  <a:cubicBezTo>
                    <a:pt x="2971872" y="4255308"/>
                    <a:pt x="2973570" y="4250547"/>
                    <a:pt x="2974136" y="4245925"/>
                  </a:cubicBezTo>
                  <a:close/>
                  <a:moveTo>
                    <a:pt x="3000311" y="4244864"/>
                  </a:moveTo>
                  <a:cubicBezTo>
                    <a:pt x="3002509" y="4249082"/>
                    <a:pt x="3002835" y="4254532"/>
                    <a:pt x="3001289" y="4261217"/>
                  </a:cubicBezTo>
                  <a:cubicBezTo>
                    <a:pt x="2999743" y="4267900"/>
                    <a:pt x="2998572" y="4274338"/>
                    <a:pt x="2997775" y="4280528"/>
                  </a:cubicBezTo>
                  <a:cubicBezTo>
                    <a:pt x="2996005" y="4275321"/>
                    <a:pt x="2995801" y="4269588"/>
                    <a:pt x="2997162" y="4263328"/>
                  </a:cubicBezTo>
                  <a:cubicBezTo>
                    <a:pt x="2998527" y="4257069"/>
                    <a:pt x="2999575" y="4250913"/>
                    <a:pt x="3000311" y="4244864"/>
                  </a:cubicBezTo>
                  <a:close/>
                  <a:moveTo>
                    <a:pt x="3422396" y="4240120"/>
                  </a:moveTo>
                  <a:cubicBezTo>
                    <a:pt x="3422027" y="4243144"/>
                    <a:pt x="3421635" y="4245453"/>
                    <a:pt x="3421215" y="4247043"/>
                  </a:cubicBezTo>
                  <a:cubicBezTo>
                    <a:pt x="3420797" y="4248636"/>
                    <a:pt x="3420351" y="4249510"/>
                    <a:pt x="3419883" y="4249668"/>
                  </a:cubicBezTo>
                  <a:cubicBezTo>
                    <a:pt x="3418943" y="4249983"/>
                    <a:pt x="3419780" y="4246802"/>
                    <a:pt x="3422396" y="4240120"/>
                  </a:cubicBezTo>
                  <a:close/>
                  <a:moveTo>
                    <a:pt x="2716534" y="4238199"/>
                  </a:moveTo>
                  <a:cubicBezTo>
                    <a:pt x="2716166" y="4241222"/>
                    <a:pt x="2715772" y="4243531"/>
                    <a:pt x="2715354" y="4245123"/>
                  </a:cubicBezTo>
                  <a:cubicBezTo>
                    <a:pt x="2714935" y="4246715"/>
                    <a:pt x="2714490" y="4247589"/>
                    <a:pt x="2714020" y="4247748"/>
                  </a:cubicBezTo>
                  <a:cubicBezTo>
                    <a:pt x="2713080" y="4248061"/>
                    <a:pt x="2713917" y="4244879"/>
                    <a:pt x="2716534" y="4238199"/>
                  </a:cubicBezTo>
                  <a:close/>
                  <a:moveTo>
                    <a:pt x="3394889" y="4237931"/>
                  </a:moveTo>
                  <a:lnTo>
                    <a:pt x="3395127" y="4240188"/>
                  </a:lnTo>
                  <a:lnTo>
                    <a:pt x="3394953" y="4239534"/>
                  </a:lnTo>
                  <a:cubicBezTo>
                    <a:pt x="3394892" y="4239069"/>
                    <a:pt x="3394870" y="4238535"/>
                    <a:pt x="3394889" y="4237931"/>
                  </a:cubicBezTo>
                  <a:close/>
                  <a:moveTo>
                    <a:pt x="3008871" y="4226273"/>
                  </a:moveTo>
                  <a:cubicBezTo>
                    <a:pt x="3012443" y="4223581"/>
                    <a:pt x="3012606" y="4229409"/>
                    <a:pt x="3009361" y="4243756"/>
                  </a:cubicBezTo>
                  <a:lnTo>
                    <a:pt x="3007409" y="4248281"/>
                  </a:lnTo>
                  <a:cubicBezTo>
                    <a:pt x="3004810" y="4236301"/>
                    <a:pt x="3005298" y="4228965"/>
                    <a:pt x="3008871" y="4226273"/>
                  </a:cubicBezTo>
                  <a:close/>
                  <a:moveTo>
                    <a:pt x="2963715" y="4220416"/>
                  </a:moveTo>
                  <a:cubicBezTo>
                    <a:pt x="2964229" y="4224193"/>
                    <a:pt x="2964620" y="4228253"/>
                    <a:pt x="2964889" y="4232594"/>
                  </a:cubicBezTo>
                  <a:lnTo>
                    <a:pt x="2965323" y="4237102"/>
                  </a:lnTo>
                  <a:lnTo>
                    <a:pt x="2964925" y="4239165"/>
                  </a:lnTo>
                  <a:lnTo>
                    <a:pt x="2964115" y="4241963"/>
                  </a:lnTo>
                  <a:lnTo>
                    <a:pt x="2963384" y="4242286"/>
                  </a:lnTo>
                  <a:cubicBezTo>
                    <a:pt x="2962292" y="4243781"/>
                    <a:pt x="2961514" y="4245171"/>
                    <a:pt x="2961049" y="4246456"/>
                  </a:cubicBezTo>
                  <a:cubicBezTo>
                    <a:pt x="2959463" y="4245578"/>
                    <a:pt x="2959542" y="4242088"/>
                    <a:pt x="2961284" y="4235981"/>
                  </a:cubicBezTo>
                  <a:cubicBezTo>
                    <a:pt x="2963026" y="4229876"/>
                    <a:pt x="2963836" y="4224687"/>
                    <a:pt x="2963715" y="4220416"/>
                  </a:cubicBezTo>
                  <a:close/>
                  <a:moveTo>
                    <a:pt x="1867482" y="4204512"/>
                  </a:moveTo>
                  <a:cubicBezTo>
                    <a:pt x="1868228" y="4206822"/>
                    <a:pt x="1868401" y="4208746"/>
                    <a:pt x="1868002" y="4210290"/>
                  </a:cubicBezTo>
                  <a:cubicBezTo>
                    <a:pt x="1867603" y="4211836"/>
                    <a:pt x="1866633" y="4212997"/>
                    <a:pt x="1865091" y="4213779"/>
                  </a:cubicBezTo>
                  <a:cubicBezTo>
                    <a:pt x="1862007" y="4215338"/>
                    <a:pt x="1860200" y="4218283"/>
                    <a:pt x="1859672" y="4222609"/>
                  </a:cubicBezTo>
                  <a:cubicBezTo>
                    <a:pt x="1857550" y="4222556"/>
                    <a:pt x="1857722" y="4219679"/>
                    <a:pt x="1860182" y="4213976"/>
                  </a:cubicBezTo>
                  <a:cubicBezTo>
                    <a:pt x="1862645" y="4208274"/>
                    <a:pt x="1865077" y="4205120"/>
                    <a:pt x="1867482" y="4204512"/>
                  </a:cubicBezTo>
                  <a:close/>
                  <a:moveTo>
                    <a:pt x="1894633" y="4201189"/>
                  </a:moveTo>
                  <a:cubicBezTo>
                    <a:pt x="1894577" y="4206286"/>
                    <a:pt x="1893389" y="4211519"/>
                    <a:pt x="1891070" y="4216891"/>
                  </a:cubicBezTo>
                  <a:cubicBezTo>
                    <a:pt x="1888752" y="4222265"/>
                    <a:pt x="1886034" y="4226080"/>
                    <a:pt x="1882917" y="4228335"/>
                  </a:cubicBezTo>
                  <a:cubicBezTo>
                    <a:pt x="1882973" y="4223240"/>
                    <a:pt x="1884160" y="4218006"/>
                    <a:pt x="1886479" y="4212633"/>
                  </a:cubicBezTo>
                  <a:cubicBezTo>
                    <a:pt x="1888798" y="4207259"/>
                    <a:pt x="1891516" y="4203447"/>
                    <a:pt x="1894633" y="4201189"/>
                  </a:cubicBezTo>
                  <a:close/>
                  <a:moveTo>
                    <a:pt x="3070906" y="4194727"/>
                  </a:moveTo>
                  <a:cubicBezTo>
                    <a:pt x="3070581" y="4194029"/>
                    <a:pt x="3070035" y="4194314"/>
                    <a:pt x="3069265" y="4195580"/>
                  </a:cubicBezTo>
                  <a:cubicBezTo>
                    <a:pt x="3067725" y="4198112"/>
                    <a:pt x="3066377" y="4200821"/>
                    <a:pt x="3065222" y="4203709"/>
                  </a:cubicBezTo>
                  <a:cubicBezTo>
                    <a:pt x="3063933" y="4210829"/>
                    <a:pt x="3061758" y="4217524"/>
                    <a:pt x="3058696" y="4223791"/>
                  </a:cubicBezTo>
                  <a:cubicBezTo>
                    <a:pt x="3055633" y="4230057"/>
                    <a:pt x="3053947" y="4235622"/>
                    <a:pt x="3053636" y="4240480"/>
                  </a:cubicBezTo>
                  <a:cubicBezTo>
                    <a:pt x="3055022" y="4242030"/>
                    <a:pt x="3055832" y="4243047"/>
                    <a:pt x="3056071" y="4243531"/>
                  </a:cubicBezTo>
                  <a:cubicBezTo>
                    <a:pt x="3056307" y="4244015"/>
                    <a:pt x="3056841" y="4243190"/>
                    <a:pt x="3057673" y="4241058"/>
                  </a:cubicBezTo>
                  <a:cubicBezTo>
                    <a:pt x="3059875" y="4237920"/>
                    <a:pt x="3061606" y="4234789"/>
                    <a:pt x="3062864" y="4231669"/>
                  </a:cubicBezTo>
                  <a:cubicBezTo>
                    <a:pt x="3064123" y="4228544"/>
                    <a:pt x="3064910" y="4225430"/>
                    <a:pt x="3065224" y="4222324"/>
                  </a:cubicBezTo>
                  <a:cubicBezTo>
                    <a:pt x="3065852" y="4216108"/>
                    <a:pt x="3067848" y="4208587"/>
                    <a:pt x="3071211" y="4199762"/>
                  </a:cubicBezTo>
                  <a:cubicBezTo>
                    <a:pt x="3071331" y="4197102"/>
                    <a:pt x="3071230" y="4195424"/>
                    <a:pt x="3070906" y="4194727"/>
                  </a:cubicBezTo>
                  <a:close/>
                  <a:moveTo>
                    <a:pt x="3460025" y="4192661"/>
                  </a:moveTo>
                  <a:cubicBezTo>
                    <a:pt x="3460769" y="4194970"/>
                    <a:pt x="3460941" y="4196895"/>
                    <a:pt x="3460543" y="4198441"/>
                  </a:cubicBezTo>
                  <a:cubicBezTo>
                    <a:pt x="3460145" y="4199984"/>
                    <a:pt x="3459173" y="4201147"/>
                    <a:pt x="3457632" y="4201927"/>
                  </a:cubicBezTo>
                  <a:cubicBezTo>
                    <a:pt x="3454548" y="4203486"/>
                    <a:pt x="3452742" y="4206431"/>
                    <a:pt x="3452213" y="4210759"/>
                  </a:cubicBezTo>
                  <a:cubicBezTo>
                    <a:pt x="3450092" y="4210706"/>
                    <a:pt x="3450263" y="4207828"/>
                    <a:pt x="3452725" y="4202125"/>
                  </a:cubicBezTo>
                  <a:cubicBezTo>
                    <a:pt x="3455186" y="4196423"/>
                    <a:pt x="3457620" y="4193269"/>
                    <a:pt x="3460025" y="4192661"/>
                  </a:cubicBezTo>
                  <a:close/>
                  <a:moveTo>
                    <a:pt x="2754162" y="4190739"/>
                  </a:moveTo>
                  <a:cubicBezTo>
                    <a:pt x="2754907" y="4193048"/>
                    <a:pt x="2755080" y="4194975"/>
                    <a:pt x="2754681" y="4196519"/>
                  </a:cubicBezTo>
                  <a:cubicBezTo>
                    <a:pt x="2754283" y="4198063"/>
                    <a:pt x="2753312" y="4199224"/>
                    <a:pt x="2751771" y="4200006"/>
                  </a:cubicBezTo>
                  <a:cubicBezTo>
                    <a:pt x="2748686" y="4201566"/>
                    <a:pt x="2746879" y="4204510"/>
                    <a:pt x="2746352" y="4208837"/>
                  </a:cubicBezTo>
                  <a:cubicBezTo>
                    <a:pt x="2744231" y="4208784"/>
                    <a:pt x="2744401" y="4205906"/>
                    <a:pt x="2746862" y="4200202"/>
                  </a:cubicBezTo>
                  <a:cubicBezTo>
                    <a:pt x="2749324" y="4194501"/>
                    <a:pt x="2751757" y="4191346"/>
                    <a:pt x="2754162" y="4190739"/>
                  </a:cubicBezTo>
                  <a:close/>
                  <a:moveTo>
                    <a:pt x="3487175" y="4189338"/>
                  </a:moveTo>
                  <a:cubicBezTo>
                    <a:pt x="3487119" y="4194435"/>
                    <a:pt x="3485931" y="4199668"/>
                    <a:pt x="3483610" y="4205040"/>
                  </a:cubicBezTo>
                  <a:cubicBezTo>
                    <a:pt x="3481292" y="4210414"/>
                    <a:pt x="3478574" y="4214228"/>
                    <a:pt x="3475459" y="4216484"/>
                  </a:cubicBezTo>
                  <a:cubicBezTo>
                    <a:pt x="3475515" y="4211390"/>
                    <a:pt x="3476703" y="4206154"/>
                    <a:pt x="3479021" y="4200781"/>
                  </a:cubicBezTo>
                  <a:cubicBezTo>
                    <a:pt x="3481339" y="4195408"/>
                    <a:pt x="3484058" y="4191596"/>
                    <a:pt x="3487175" y="4189338"/>
                  </a:cubicBezTo>
                  <a:close/>
                  <a:moveTo>
                    <a:pt x="1942814" y="4188865"/>
                  </a:moveTo>
                  <a:cubicBezTo>
                    <a:pt x="1941780" y="4193121"/>
                    <a:pt x="1940978" y="4195906"/>
                    <a:pt x="1940409" y="4197228"/>
                  </a:cubicBezTo>
                  <a:cubicBezTo>
                    <a:pt x="1939840" y="4198548"/>
                    <a:pt x="1939502" y="4198399"/>
                    <a:pt x="1939397" y="4196782"/>
                  </a:cubicBezTo>
                  <a:close/>
                  <a:moveTo>
                    <a:pt x="2781313" y="4187416"/>
                  </a:moveTo>
                  <a:cubicBezTo>
                    <a:pt x="2781256" y="4192513"/>
                    <a:pt x="2780068" y="4197746"/>
                    <a:pt x="2777749" y="4203119"/>
                  </a:cubicBezTo>
                  <a:cubicBezTo>
                    <a:pt x="2775431" y="4208492"/>
                    <a:pt x="2772714" y="4212307"/>
                    <a:pt x="2769595" y="4214562"/>
                  </a:cubicBezTo>
                  <a:cubicBezTo>
                    <a:pt x="2769653" y="4209468"/>
                    <a:pt x="2770840" y="4204232"/>
                    <a:pt x="2773159" y="4198860"/>
                  </a:cubicBezTo>
                  <a:cubicBezTo>
                    <a:pt x="2775477" y="4193487"/>
                    <a:pt x="2778196" y="4189673"/>
                    <a:pt x="2781313" y="4187416"/>
                  </a:cubicBezTo>
                  <a:close/>
                  <a:moveTo>
                    <a:pt x="3032156" y="4185358"/>
                  </a:moveTo>
                  <a:lnTo>
                    <a:pt x="3032948" y="4187065"/>
                  </a:lnTo>
                  <a:lnTo>
                    <a:pt x="3032795" y="4189466"/>
                  </a:lnTo>
                  <a:cubicBezTo>
                    <a:pt x="3032268" y="4186962"/>
                    <a:pt x="3032055" y="4185593"/>
                    <a:pt x="3032156" y="4185358"/>
                  </a:cubicBezTo>
                  <a:close/>
                  <a:moveTo>
                    <a:pt x="3005511" y="4183162"/>
                  </a:moveTo>
                  <a:cubicBezTo>
                    <a:pt x="3008088" y="4185882"/>
                    <a:pt x="3009090" y="4188528"/>
                    <a:pt x="3008517" y="4191098"/>
                  </a:cubicBezTo>
                  <a:cubicBezTo>
                    <a:pt x="3007942" y="4193667"/>
                    <a:pt x="3008700" y="4196877"/>
                    <a:pt x="3010788" y="4200728"/>
                  </a:cubicBezTo>
                  <a:cubicBezTo>
                    <a:pt x="3008530" y="4201406"/>
                    <a:pt x="3007267" y="4201026"/>
                    <a:pt x="3006995" y="4199586"/>
                  </a:cubicBezTo>
                  <a:cubicBezTo>
                    <a:pt x="3006723" y="4198145"/>
                    <a:pt x="3005948" y="4196633"/>
                    <a:pt x="3004667" y="4195049"/>
                  </a:cubicBezTo>
                  <a:cubicBezTo>
                    <a:pt x="3005068" y="4193707"/>
                    <a:pt x="3005209" y="4191724"/>
                    <a:pt x="3005090" y="4189106"/>
                  </a:cubicBezTo>
                  <a:cubicBezTo>
                    <a:pt x="3004970" y="4186488"/>
                    <a:pt x="3005111" y="4184505"/>
                    <a:pt x="3005511" y="4183162"/>
                  </a:cubicBezTo>
                  <a:close/>
                  <a:moveTo>
                    <a:pt x="3535356" y="4177014"/>
                  </a:moveTo>
                  <a:cubicBezTo>
                    <a:pt x="3534322" y="4181269"/>
                    <a:pt x="3533519" y="4184056"/>
                    <a:pt x="3532950" y="4185376"/>
                  </a:cubicBezTo>
                  <a:cubicBezTo>
                    <a:pt x="3532381" y="4186696"/>
                    <a:pt x="3532042" y="4186548"/>
                    <a:pt x="3531937" y="4184931"/>
                  </a:cubicBezTo>
                  <a:close/>
                  <a:moveTo>
                    <a:pt x="2829492" y="4175092"/>
                  </a:moveTo>
                  <a:cubicBezTo>
                    <a:pt x="2828460" y="4179349"/>
                    <a:pt x="2827658" y="4182135"/>
                    <a:pt x="2827089" y="4183455"/>
                  </a:cubicBezTo>
                  <a:cubicBezTo>
                    <a:pt x="2826519" y="4184774"/>
                    <a:pt x="2826182" y="4184627"/>
                    <a:pt x="2826076" y="4183009"/>
                  </a:cubicBezTo>
                  <a:close/>
                  <a:moveTo>
                    <a:pt x="2030124" y="4165323"/>
                  </a:moveTo>
                  <a:cubicBezTo>
                    <a:pt x="2031683" y="4167297"/>
                    <a:pt x="2032700" y="4171145"/>
                    <a:pt x="2033178" y="4176867"/>
                  </a:cubicBezTo>
                  <a:cubicBezTo>
                    <a:pt x="2033654" y="4182591"/>
                    <a:pt x="2033419" y="4186859"/>
                    <a:pt x="2032471" y="4189676"/>
                  </a:cubicBezTo>
                  <a:cubicBezTo>
                    <a:pt x="2031190" y="4188092"/>
                    <a:pt x="2030415" y="4186580"/>
                    <a:pt x="2030143" y="4185142"/>
                  </a:cubicBezTo>
                  <a:cubicBezTo>
                    <a:pt x="2029871" y="4183701"/>
                    <a:pt x="2028607" y="4183320"/>
                    <a:pt x="2026351" y="4183998"/>
                  </a:cubicBezTo>
                  <a:cubicBezTo>
                    <a:pt x="2025665" y="4181448"/>
                    <a:pt x="2026171" y="4178619"/>
                    <a:pt x="2027871" y="4175508"/>
                  </a:cubicBezTo>
                  <a:cubicBezTo>
                    <a:pt x="2029570" y="4172399"/>
                    <a:pt x="2030320" y="4169003"/>
                    <a:pt x="2030124" y="4165323"/>
                  </a:cubicBezTo>
                  <a:close/>
                  <a:moveTo>
                    <a:pt x="2869232" y="4161272"/>
                  </a:moveTo>
                  <a:cubicBezTo>
                    <a:pt x="2871169" y="4166303"/>
                    <a:pt x="2871775" y="4170693"/>
                    <a:pt x="2871049" y="4174442"/>
                  </a:cubicBezTo>
                  <a:cubicBezTo>
                    <a:pt x="2870324" y="4178191"/>
                    <a:pt x="2869156" y="4181727"/>
                    <a:pt x="2867543" y="4185048"/>
                  </a:cubicBezTo>
                  <a:cubicBezTo>
                    <a:pt x="2867137" y="4181438"/>
                    <a:pt x="2867296" y="4177758"/>
                    <a:pt x="2868022" y="4174008"/>
                  </a:cubicBezTo>
                  <a:cubicBezTo>
                    <a:pt x="2868747" y="4170260"/>
                    <a:pt x="2869151" y="4166014"/>
                    <a:pt x="2869232" y="4161272"/>
                  </a:cubicBezTo>
                  <a:close/>
                  <a:moveTo>
                    <a:pt x="1950493" y="4161142"/>
                  </a:moveTo>
                  <a:cubicBezTo>
                    <a:pt x="1952180" y="4166337"/>
                    <a:pt x="1951787" y="4171385"/>
                    <a:pt x="1949316" y="4176285"/>
                  </a:cubicBezTo>
                  <a:lnTo>
                    <a:pt x="1942814" y="4188865"/>
                  </a:lnTo>
                  <a:lnTo>
                    <a:pt x="1944767" y="4184339"/>
                  </a:lnTo>
                  <a:cubicBezTo>
                    <a:pt x="1944361" y="4179280"/>
                    <a:pt x="1943965" y="4174819"/>
                    <a:pt x="1943577" y="4170960"/>
                  </a:cubicBezTo>
                  <a:cubicBezTo>
                    <a:pt x="1943382" y="4169030"/>
                    <a:pt x="1943699" y="4167626"/>
                    <a:pt x="1944527" y="4166744"/>
                  </a:cubicBezTo>
                  <a:lnTo>
                    <a:pt x="1946229" y="4166287"/>
                  </a:lnTo>
                  <a:cubicBezTo>
                    <a:pt x="1946017" y="4166027"/>
                    <a:pt x="1945807" y="4165767"/>
                    <a:pt x="1945595" y="4165508"/>
                  </a:cubicBezTo>
                  <a:cubicBezTo>
                    <a:pt x="1945525" y="4165048"/>
                    <a:pt x="1946043" y="4164934"/>
                    <a:pt x="1947149" y="4165167"/>
                  </a:cubicBezTo>
                  <a:cubicBezTo>
                    <a:pt x="1949358" y="4165633"/>
                    <a:pt x="1950473" y="4164291"/>
                    <a:pt x="1950493" y="4161142"/>
                  </a:cubicBezTo>
                  <a:close/>
                  <a:moveTo>
                    <a:pt x="3622665" y="4153472"/>
                  </a:moveTo>
                  <a:cubicBezTo>
                    <a:pt x="3624225" y="4155447"/>
                    <a:pt x="3625241" y="4159294"/>
                    <a:pt x="3625719" y="4165017"/>
                  </a:cubicBezTo>
                  <a:cubicBezTo>
                    <a:pt x="3626196" y="4170740"/>
                    <a:pt x="3625960" y="4175009"/>
                    <a:pt x="3625012" y="4177826"/>
                  </a:cubicBezTo>
                  <a:cubicBezTo>
                    <a:pt x="3623733" y="4176241"/>
                    <a:pt x="3622956" y="4174729"/>
                    <a:pt x="3622684" y="4173289"/>
                  </a:cubicBezTo>
                  <a:cubicBezTo>
                    <a:pt x="3622413" y="4171849"/>
                    <a:pt x="3621149" y="4171468"/>
                    <a:pt x="3618891" y="4172147"/>
                  </a:cubicBezTo>
                  <a:cubicBezTo>
                    <a:pt x="3618206" y="4169597"/>
                    <a:pt x="3618712" y="4166766"/>
                    <a:pt x="3620412" y="4163657"/>
                  </a:cubicBezTo>
                  <a:cubicBezTo>
                    <a:pt x="3622111" y="4160548"/>
                    <a:pt x="3622862" y="4157152"/>
                    <a:pt x="3622665" y="4153472"/>
                  </a:cubicBezTo>
                  <a:close/>
                  <a:moveTo>
                    <a:pt x="3543035" y="4149291"/>
                  </a:moveTo>
                  <a:cubicBezTo>
                    <a:pt x="3544721" y="4154486"/>
                    <a:pt x="3544328" y="4159533"/>
                    <a:pt x="3541857" y="4164433"/>
                  </a:cubicBezTo>
                  <a:lnTo>
                    <a:pt x="3535356" y="4177014"/>
                  </a:lnTo>
                  <a:lnTo>
                    <a:pt x="3537307" y="4172490"/>
                  </a:lnTo>
                  <a:cubicBezTo>
                    <a:pt x="3536903" y="4167429"/>
                    <a:pt x="3536506" y="4162967"/>
                    <a:pt x="3536118" y="4159110"/>
                  </a:cubicBezTo>
                  <a:cubicBezTo>
                    <a:pt x="3535922" y="4157180"/>
                    <a:pt x="3536240" y="4155775"/>
                    <a:pt x="3537068" y="4154892"/>
                  </a:cubicBezTo>
                  <a:lnTo>
                    <a:pt x="3538770" y="4154435"/>
                  </a:lnTo>
                  <a:cubicBezTo>
                    <a:pt x="3538558" y="4154176"/>
                    <a:pt x="3538348" y="4153916"/>
                    <a:pt x="3538137" y="4153656"/>
                  </a:cubicBezTo>
                  <a:cubicBezTo>
                    <a:pt x="3538068" y="4153196"/>
                    <a:pt x="3538586" y="4153083"/>
                    <a:pt x="3539690" y="4153315"/>
                  </a:cubicBezTo>
                  <a:cubicBezTo>
                    <a:pt x="3541899" y="4153782"/>
                    <a:pt x="3543014" y="4152441"/>
                    <a:pt x="3543035" y="4149291"/>
                  </a:cubicBezTo>
                  <a:close/>
                  <a:moveTo>
                    <a:pt x="2837172" y="4147368"/>
                  </a:moveTo>
                  <a:cubicBezTo>
                    <a:pt x="2838859" y="4152564"/>
                    <a:pt x="2838466" y="4157612"/>
                    <a:pt x="2835995" y="4162512"/>
                  </a:cubicBezTo>
                  <a:lnTo>
                    <a:pt x="2829492" y="4175092"/>
                  </a:lnTo>
                  <a:lnTo>
                    <a:pt x="2831445" y="4170568"/>
                  </a:lnTo>
                  <a:cubicBezTo>
                    <a:pt x="2831040" y="4165507"/>
                    <a:pt x="2830644" y="4161046"/>
                    <a:pt x="2830256" y="4157187"/>
                  </a:cubicBezTo>
                  <a:cubicBezTo>
                    <a:pt x="2830062" y="4155258"/>
                    <a:pt x="2830379" y="4153853"/>
                    <a:pt x="2831206" y="4152971"/>
                  </a:cubicBezTo>
                  <a:lnTo>
                    <a:pt x="2832909" y="4152515"/>
                  </a:lnTo>
                  <a:lnTo>
                    <a:pt x="2832275" y="4151735"/>
                  </a:lnTo>
                  <a:cubicBezTo>
                    <a:pt x="2832205" y="4151275"/>
                    <a:pt x="2832724" y="4151160"/>
                    <a:pt x="2833828" y="4151394"/>
                  </a:cubicBezTo>
                  <a:cubicBezTo>
                    <a:pt x="2836037" y="4151860"/>
                    <a:pt x="2837153" y="4150519"/>
                    <a:pt x="2837172" y="4147368"/>
                  </a:cubicBezTo>
                  <a:close/>
                  <a:moveTo>
                    <a:pt x="3444141" y="4143568"/>
                  </a:moveTo>
                  <a:cubicBezTo>
                    <a:pt x="3441478" y="4147610"/>
                    <a:pt x="3437991" y="4151574"/>
                    <a:pt x="3433676" y="4155458"/>
                  </a:cubicBezTo>
                  <a:cubicBezTo>
                    <a:pt x="3429363" y="4159342"/>
                    <a:pt x="3426765" y="4164621"/>
                    <a:pt x="3425884" y="4171294"/>
                  </a:cubicBezTo>
                  <a:cubicBezTo>
                    <a:pt x="3429441" y="4166671"/>
                    <a:pt x="3433509" y="4162047"/>
                    <a:pt x="3438092" y="4157421"/>
                  </a:cubicBezTo>
                  <a:cubicBezTo>
                    <a:pt x="3440384" y="4155108"/>
                    <a:pt x="3442033" y="4152797"/>
                    <a:pt x="3443042" y="4150488"/>
                  </a:cubicBezTo>
                  <a:cubicBezTo>
                    <a:pt x="3444049" y="4148179"/>
                    <a:pt x="3444415" y="4145873"/>
                    <a:pt x="3444141" y="4143568"/>
                  </a:cubicBezTo>
                  <a:close/>
                  <a:moveTo>
                    <a:pt x="3008478" y="4135954"/>
                  </a:moveTo>
                  <a:lnTo>
                    <a:pt x="3006939" y="4140134"/>
                  </a:lnTo>
                  <a:lnTo>
                    <a:pt x="3006387" y="4138780"/>
                  </a:lnTo>
                  <a:lnTo>
                    <a:pt x="3006476" y="4138414"/>
                  </a:lnTo>
                  <a:close/>
                  <a:moveTo>
                    <a:pt x="3477336" y="4132690"/>
                  </a:moveTo>
                  <a:lnTo>
                    <a:pt x="3477310" y="4132724"/>
                  </a:lnTo>
                  <a:lnTo>
                    <a:pt x="3467656" y="4150370"/>
                  </a:lnTo>
                  <a:lnTo>
                    <a:pt x="3443164" y="4187701"/>
                  </a:lnTo>
                  <a:lnTo>
                    <a:pt x="3440950" y="4193287"/>
                  </a:lnTo>
                  <a:lnTo>
                    <a:pt x="3462129" y="4173158"/>
                  </a:lnTo>
                  <a:cubicBezTo>
                    <a:pt x="3465186" y="4166849"/>
                    <a:pt x="3468746" y="4160331"/>
                    <a:pt x="3472807" y="4153607"/>
                  </a:cubicBezTo>
                  <a:lnTo>
                    <a:pt x="3478076" y="4144718"/>
                  </a:lnTo>
                  <a:close/>
                  <a:moveTo>
                    <a:pt x="3005276" y="4121419"/>
                  </a:moveTo>
                  <a:lnTo>
                    <a:pt x="3002664" y="4126809"/>
                  </a:lnTo>
                  <a:lnTo>
                    <a:pt x="3002089" y="4128036"/>
                  </a:lnTo>
                  <a:lnTo>
                    <a:pt x="3002812" y="4124386"/>
                  </a:lnTo>
                  <a:lnTo>
                    <a:pt x="3004556" y="4122775"/>
                  </a:lnTo>
                  <a:close/>
                  <a:moveTo>
                    <a:pt x="3005663" y="4120692"/>
                  </a:moveTo>
                  <a:lnTo>
                    <a:pt x="3005276" y="4121419"/>
                  </a:lnTo>
                  <a:lnTo>
                    <a:pt x="3005376" y="4121213"/>
                  </a:lnTo>
                  <a:cubicBezTo>
                    <a:pt x="3005818" y="4120330"/>
                    <a:pt x="3005856" y="4120294"/>
                    <a:pt x="3005663" y="4120692"/>
                  </a:cubicBezTo>
                  <a:close/>
                  <a:moveTo>
                    <a:pt x="2046590" y="4117240"/>
                  </a:moveTo>
                  <a:cubicBezTo>
                    <a:pt x="2046001" y="4123160"/>
                    <a:pt x="2044906" y="4129008"/>
                    <a:pt x="2043305" y="4134784"/>
                  </a:cubicBezTo>
                  <a:cubicBezTo>
                    <a:pt x="2041705" y="4140558"/>
                    <a:pt x="2040609" y="4146407"/>
                    <a:pt x="2040020" y="4152328"/>
                  </a:cubicBezTo>
                  <a:cubicBezTo>
                    <a:pt x="2038592" y="4146119"/>
                    <a:pt x="2038678" y="4140128"/>
                    <a:pt x="2040277" y="4134351"/>
                  </a:cubicBezTo>
                  <a:cubicBezTo>
                    <a:pt x="2041877" y="4128576"/>
                    <a:pt x="2043982" y="4122872"/>
                    <a:pt x="2046590" y="4117240"/>
                  </a:cubicBezTo>
                  <a:close/>
                  <a:moveTo>
                    <a:pt x="1665823" y="4115632"/>
                  </a:moveTo>
                  <a:cubicBezTo>
                    <a:pt x="1665626" y="4121984"/>
                    <a:pt x="1665258" y="4126096"/>
                    <a:pt x="1664717" y="4127971"/>
                  </a:cubicBezTo>
                  <a:cubicBezTo>
                    <a:pt x="1664176" y="4129846"/>
                    <a:pt x="1663463" y="4129478"/>
                    <a:pt x="1662578" y="4126877"/>
                  </a:cubicBezTo>
                  <a:cubicBezTo>
                    <a:pt x="1660807" y="4121670"/>
                    <a:pt x="1661888" y="4117920"/>
                    <a:pt x="1665823" y="4115632"/>
                  </a:cubicBezTo>
                  <a:close/>
                  <a:moveTo>
                    <a:pt x="3639133" y="4105390"/>
                  </a:moveTo>
                  <a:cubicBezTo>
                    <a:pt x="3638541" y="4111309"/>
                    <a:pt x="3637446" y="4117158"/>
                    <a:pt x="3635847" y="4122933"/>
                  </a:cubicBezTo>
                  <a:cubicBezTo>
                    <a:pt x="3634246" y="4128708"/>
                    <a:pt x="3633151" y="4134556"/>
                    <a:pt x="3632560" y="4140476"/>
                  </a:cubicBezTo>
                  <a:cubicBezTo>
                    <a:pt x="3631133" y="4134267"/>
                    <a:pt x="3631219" y="4128276"/>
                    <a:pt x="3632820" y="4122500"/>
                  </a:cubicBezTo>
                  <a:cubicBezTo>
                    <a:pt x="3634419" y="4116724"/>
                    <a:pt x="3636523" y="4111021"/>
                    <a:pt x="3639133" y="4105390"/>
                  </a:cubicBezTo>
                  <a:close/>
                  <a:moveTo>
                    <a:pt x="2552502" y="4101858"/>
                  </a:moveTo>
                  <a:cubicBezTo>
                    <a:pt x="2552307" y="4108210"/>
                    <a:pt x="2551938" y="4112324"/>
                    <a:pt x="2551397" y="4114197"/>
                  </a:cubicBezTo>
                  <a:cubicBezTo>
                    <a:pt x="2550856" y="4116072"/>
                    <a:pt x="2550143" y="4115706"/>
                    <a:pt x="2549257" y="4113103"/>
                  </a:cubicBezTo>
                  <a:cubicBezTo>
                    <a:pt x="2547487" y="4107897"/>
                    <a:pt x="2548568" y="4104148"/>
                    <a:pt x="2552502" y="4101858"/>
                  </a:cubicBezTo>
                  <a:close/>
                  <a:moveTo>
                    <a:pt x="2878470" y="4100147"/>
                  </a:moveTo>
                  <a:cubicBezTo>
                    <a:pt x="2880177" y="4105294"/>
                    <a:pt x="2879744" y="4110437"/>
                    <a:pt x="2877170" y="4115573"/>
                  </a:cubicBezTo>
                  <a:lnTo>
                    <a:pt x="2869815" y="4130132"/>
                  </a:lnTo>
                  <a:cubicBezTo>
                    <a:pt x="2869638" y="4126404"/>
                    <a:pt x="2870837" y="4121972"/>
                    <a:pt x="2873410" y="4116837"/>
                  </a:cubicBezTo>
                  <a:cubicBezTo>
                    <a:pt x="2875985" y="4111701"/>
                    <a:pt x="2877671" y="4106137"/>
                    <a:pt x="2878470" y="4100147"/>
                  </a:cubicBezTo>
                  <a:close/>
                  <a:moveTo>
                    <a:pt x="3461495" y="4099277"/>
                  </a:moveTo>
                  <a:lnTo>
                    <a:pt x="3427881" y="4149122"/>
                  </a:lnTo>
                  <a:lnTo>
                    <a:pt x="3420949" y="4159500"/>
                  </a:lnTo>
                  <a:lnTo>
                    <a:pt x="3424997" y="4154940"/>
                  </a:lnTo>
                  <a:cubicBezTo>
                    <a:pt x="3428050" y="4151157"/>
                    <a:pt x="3431061" y="4147073"/>
                    <a:pt x="3434031" y="4142693"/>
                  </a:cubicBezTo>
                  <a:cubicBezTo>
                    <a:pt x="3439970" y="4133932"/>
                    <a:pt x="3445674" y="4126529"/>
                    <a:pt x="3451140" y="4120487"/>
                  </a:cubicBezTo>
                  <a:cubicBezTo>
                    <a:pt x="3450976" y="4125183"/>
                    <a:pt x="3449140" y="4129305"/>
                    <a:pt x="3445630" y="4132857"/>
                  </a:cubicBezTo>
                  <a:cubicBezTo>
                    <a:pt x="3442120" y="4136409"/>
                    <a:pt x="3439481" y="4140864"/>
                    <a:pt x="3437708" y="4146223"/>
                  </a:cubicBezTo>
                  <a:lnTo>
                    <a:pt x="3460610" y="4122181"/>
                  </a:lnTo>
                  <a:lnTo>
                    <a:pt x="3469844" y="4100396"/>
                  </a:lnTo>
                  <a:cubicBezTo>
                    <a:pt x="3465815" y="4101871"/>
                    <a:pt x="3463393" y="4105829"/>
                    <a:pt x="3462578" y="4112267"/>
                  </a:cubicBezTo>
                  <a:cubicBezTo>
                    <a:pt x="3461763" y="4118705"/>
                    <a:pt x="3459586" y="4122096"/>
                    <a:pt x="3456044" y="4122441"/>
                  </a:cubicBezTo>
                  <a:close/>
                  <a:moveTo>
                    <a:pt x="2058872" y="4096381"/>
                  </a:moveTo>
                  <a:lnTo>
                    <a:pt x="2056487" y="4104245"/>
                  </a:lnTo>
                  <a:lnTo>
                    <a:pt x="2058772" y="4096466"/>
                  </a:lnTo>
                  <a:close/>
                  <a:moveTo>
                    <a:pt x="3651412" y="4084529"/>
                  </a:moveTo>
                  <a:lnTo>
                    <a:pt x="3649028" y="4092394"/>
                  </a:lnTo>
                  <a:lnTo>
                    <a:pt x="3651313" y="4084614"/>
                  </a:lnTo>
                  <a:close/>
                  <a:moveTo>
                    <a:pt x="2253610" y="4074537"/>
                  </a:moveTo>
                  <a:cubicBezTo>
                    <a:pt x="2257427" y="4078936"/>
                    <a:pt x="2257544" y="4084457"/>
                    <a:pt x="2253963" y="4091101"/>
                  </a:cubicBezTo>
                  <a:cubicBezTo>
                    <a:pt x="2250381" y="4097743"/>
                    <a:pt x="2247748" y="4104674"/>
                    <a:pt x="2246063" y="4111887"/>
                  </a:cubicBezTo>
                  <a:cubicBezTo>
                    <a:pt x="2245058" y="4105940"/>
                    <a:pt x="2246072" y="4100279"/>
                    <a:pt x="2249105" y="4094909"/>
                  </a:cubicBezTo>
                  <a:cubicBezTo>
                    <a:pt x="2252137" y="4089539"/>
                    <a:pt x="2253639" y="4082748"/>
                    <a:pt x="2253610" y="4074537"/>
                  </a:cubicBezTo>
                  <a:close/>
                  <a:moveTo>
                    <a:pt x="1547749" y="4072616"/>
                  </a:moveTo>
                  <a:cubicBezTo>
                    <a:pt x="1551565" y="4077014"/>
                    <a:pt x="1551681" y="4082536"/>
                    <a:pt x="1548101" y="4089179"/>
                  </a:cubicBezTo>
                  <a:cubicBezTo>
                    <a:pt x="1544519" y="4095821"/>
                    <a:pt x="1541886" y="4102750"/>
                    <a:pt x="1540200" y="4109965"/>
                  </a:cubicBezTo>
                  <a:cubicBezTo>
                    <a:pt x="1539195" y="4104017"/>
                    <a:pt x="1540209" y="4098358"/>
                    <a:pt x="1543242" y="4092987"/>
                  </a:cubicBezTo>
                  <a:cubicBezTo>
                    <a:pt x="1546275" y="4087616"/>
                    <a:pt x="1547778" y="4080826"/>
                    <a:pt x="1547749" y="4072616"/>
                  </a:cubicBezTo>
                  <a:close/>
                  <a:moveTo>
                    <a:pt x="2432680" y="4062766"/>
                  </a:moveTo>
                  <a:cubicBezTo>
                    <a:pt x="2434056" y="4062062"/>
                    <a:pt x="2435765" y="4062757"/>
                    <a:pt x="2437808" y="4064850"/>
                  </a:cubicBezTo>
                  <a:cubicBezTo>
                    <a:pt x="2434162" y="4065229"/>
                    <a:pt x="2432193" y="4068551"/>
                    <a:pt x="2431900" y="4074813"/>
                  </a:cubicBezTo>
                  <a:cubicBezTo>
                    <a:pt x="2431755" y="4077945"/>
                    <a:pt x="2431440" y="4080376"/>
                    <a:pt x="2430962" y="4082111"/>
                  </a:cubicBezTo>
                  <a:cubicBezTo>
                    <a:pt x="2430481" y="4083842"/>
                    <a:pt x="2429834" y="4084875"/>
                    <a:pt x="2429021" y="4085210"/>
                  </a:cubicBezTo>
                  <a:cubicBezTo>
                    <a:pt x="2427961" y="4081456"/>
                    <a:pt x="2428141" y="4076078"/>
                    <a:pt x="2429556" y="4069075"/>
                  </a:cubicBezTo>
                  <a:cubicBezTo>
                    <a:pt x="2430264" y="4065573"/>
                    <a:pt x="2431305" y="4063470"/>
                    <a:pt x="2432680" y="4062766"/>
                  </a:cubicBezTo>
                  <a:close/>
                  <a:moveTo>
                    <a:pt x="1726818" y="4060844"/>
                  </a:moveTo>
                  <a:cubicBezTo>
                    <a:pt x="1728193" y="4060140"/>
                    <a:pt x="1729902" y="4060835"/>
                    <a:pt x="1731946" y="4062928"/>
                  </a:cubicBezTo>
                  <a:cubicBezTo>
                    <a:pt x="1728299" y="4063308"/>
                    <a:pt x="1726330" y="4066630"/>
                    <a:pt x="1726038" y="4072892"/>
                  </a:cubicBezTo>
                  <a:cubicBezTo>
                    <a:pt x="1725892" y="4076023"/>
                    <a:pt x="1725579" y="4078455"/>
                    <a:pt x="1725098" y="4080188"/>
                  </a:cubicBezTo>
                  <a:cubicBezTo>
                    <a:pt x="1724619" y="4081921"/>
                    <a:pt x="1723972" y="4082955"/>
                    <a:pt x="1723158" y="4083288"/>
                  </a:cubicBezTo>
                  <a:cubicBezTo>
                    <a:pt x="1722100" y="4079534"/>
                    <a:pt x="1722277" y="4074155"/>
                    <a:pt x="1723694" y="4067153"/>
                  </a:cubicBezTo>
                  <a:cubicBezTo>
                    <a:pt x="1724401" y="4063651"/>
                    <a:pt x="1725442" y="4061548"/>
                    <a:pt x="1726818" y="4060844"/>
                  </a:cubicBezTo>
                  <a:close/>
                  <a:moveTo>
                    <a:pt x="2896299" y="4056088"/>
                  </a:moveTo>
                  <a:lnTo>
                    <a:pt x="2893729" y="4059160"/>
                  </a:lnTo>
                  <a:lnTo>
                    <a:pt x="2893560" y="4064248"/>
                  </a:lnTo>
                  <a:close/>
                  <a:moveTo>
                    <a:pt x="2158414" y="4036908"/>
                  </a:moveTo>
                  <a:cubicBezTo>
                    <a:pt x="2162453" y="4045340"/>
                    <a:pt x="2162744" y="4051288"/>
                    <a:pt x="2159288" y="4054745"/>
                  </a:cubicBezTo>
                  <a:cubicBezTo>
                    <a:pt x="2155829" y="4058204"/>
                    <a:pt x="2152329" y="4063008"/>
                    <a:pt x="2148782" y="4069155"/>
                  </a:cubicBezTo>
                  <a:cubicBezTo>
                    <a:pt x="2150101" y="4061338"/>
                    <a:pt x="2151447" y="4055327"/>
                    <a:pt x="2152816" y="4051118"/>
                  </a:cubicBezTo>
                  <a:cubicBezTo>
                    <a:pt x="2154186" y="4046911"/>
                    <a:pt x="2156051" y="4042173"/>
                    <a:pt x="2158414" y="4036908"/>
                  </a:cubicBezTo>
                  <a:close/>
                  <a:moveTo>
                    <a:pt x="1452553" y="4034986"/>
                  </a:moveTo>
                  <a:cubicBezTo>
                    <a:pt x="1456592" y="4043420"/>
                    <a:pt x="1456882" y="4049365"/>
                    <a:pt x="1453424" y="4052823"/>
                  </a:cubicBezTo>
                  <a:cubicBezTo>
                    <a:pt x="1449968" y="4056282"/>
                    <a:pt x="1446465" y="4061085"/>
                    <a:pt x="1442920" y="4067233"/>
                  </a:cubicBezTo>
                  <a:cubicBezTo>
                    <a:pt x="1444240" y="4059417"/>
                    <a:pt x="1445584" y="4053404"/>
                    <a:pt x="1446954" y="4049196"/>
                  </a:cubicBezTo>
                  <a:cubicBezTo>
                    <a:pt x="1448324" y="4044988"/>
                    <a:pt x="1450189" y="4040253"/>
                    <a:pt x="1452553" y="4034986"/>
                  </a:cubicBezTo>
                  <a:close/>
                  <a:moveTo>
                    <a:pt x="1534981" y="4022756"/>
                  </a:moveTo>
                  <a:cubicBezTo>
                    <a:pt x="1534927" y="4028050"/>
                    <a:pt x="1535231" y="4031898"/>
                    <a:pt x="1535894" y="4034294"/>
                  </a:cubicBezTo>
                  <a:cubicBezTo>
                    <a:pt x="1536556" y="4036690"/>
                    <a:pt x="1538291" y="4034737"/>
                    <a:pt x="1541102" y="4028433"/>
                  </a:cubicBezTo>
                  <a:cubicBezTo>
                    <a:pt x="1542581" y="4031522"/>
                    <a:pt x="1543222" y="4034229"/>
                    <a:pt x="1543023" y="4036552"/>
                  </a:cubicBezTo>
                  <a:cubicBezTo>
                    <a:pt x="1542824" y="4038874"/>
                    <a:pt x="1541785" y="4040815"/>
                    <a:pt x="1539906" y="4042372"/>
                  </a:cubicBezTo>
                  <a:cubicBezTo>
                    <a:pt x="1536152" y="4045490"/>
                    <a:pt x="1532970" y="4049138"/>
                    <a:pt x="1530361" y="4053316"/>
                  </a:cubicBezTo>
                  <a:cubicBezTo>
                    <a:pt x="1527075" y="4061554"/>
                    <a:pt x="1524406" y="4068978"/>
                    <a:pt x="1522356" y="4075590"/>
                  </a:cubicBezTo>
                  <a:cubicBezTo>
                    <a:pt x="1521330" y="4078896"/>
                    <a:pt x="1520997" y="4079824"/>
                    <a:pt x="1521355" y="4078375"/>
                  </a:cubicBezTo>
                  <a:cubicBezTo>
                    <a:pt x="1521713" y="4076925"/>
                    <a:pt x="1522763" y="4073097"/>
                    <a:pt x="1524504" y="4066890"/>
                  </a:cubicBezTo>
                  <a:cubicBezTo>
                    <a:pt x="1523970" y="4058608"/>
                    <a:pt x="1524708" y="4051107"/>
                    <a:pt x="1526714" y="4044388"/>
                  </a:cubicBezTo>
                  <a:cubicBezTo>
                    <a:pt x="1528721" y="4037671"/>
                    <a:pt x="1531477" y="4030460"/>
                    <a:pt x="1534981" y="4022756"/>
                  </a:cubicBezTo>
                  <a:close/>
                  <a:moveTo>
                    <a:pt x="1827677" y="4018686"/>
                  </a:moveTo>
                  <a:cubicBezTo>
                    <a:pt x="1831836" y="4023535"/>
                    <a:pt x="1832799" y="4029576"/>
                    <a:pt x="1830568" y="4036813"/>
                  </a:cubicBezTo>
                  <a:cubicBezTo>
                    <a:pt x="1829453" y="4040432"/>
                    <a:pt x="1828189" y="4043465"/>
                    <a:pt x="1826774" y="4045915"/>
                  </a:cubicBezTo>
                  <a:cubicBezTo>
                    <a:pt x="1825359" y="4048365"/>
                    <a:pt x="1823795" y="4050230"/>
                    <a:pt x="1822081" y="4051512"/>
                  </a:cubicBezTo>
                  <a:cubicBezTo>
                    <a:pt x="1819587" y="4044049"/>
                    <a:pt x="1819754" y="4037868"/>
                    <a:pt x="1822584" y="4032969"/>
                  </a:cubicBezTo>
                  <a:cubicBezTo>
                    <a:pt x="1825413" y="4028070"/>
                    <a:pt x="1827110" y="4023308"/>
                    <a:pt x="1827677" y="4018686"/>
                  </a:cubicBezTo>
                  <a:close/>
                  <a:moveTo>
                    <a:pt x="1853852" y="4017626"/>
                  </a:moveTo>
                  <a:cubicBezTo>
                    <a:pt x="1856049" y="4021844"/>
                    <a:pt x="1856375" y="4027293"/>
                    <a:pt x="1854830" y="4033979"/>
                  </a:cubicBezTo>
                  <a:cubicBezTo>
                    <a:pt x="1853284" y="4040662"/>
                    <a:pt x="1852113" y="4047100"/>
                    <a:pt x="1851317" y="4053290"/>
                  </a:cubicBezTo>
                  <a:cubicBezTo>
                    <a:pt x="1849545" y="4048084"/>
                    <a:pt x="1849342" y="4042350"/>
                    <a:pt x="1850703" y="4036090"/>
                  </a:cubicBezTo>
                  <a:cubicBezTo>
                    <a:pt x="1852066" y="4029829"/>
                    <a:pt x="1853115" y="4023675"/>
                    <a:pt x="1853852" y="4017626"/>
                  </a:cubicBezTo>
                  <a:close/>
                  <a:moveTo>
                    <a:pt x="1821556" y="4013008"/>
                  </a:moveTo>
                  <a:lnTo>
                    <a:pt x="1819602" y="4017531"/>
                  </a:lnTo>
                  <a:lnTo>
                    <a:pt x="1819265" y="4014017"/>
                  </a:lnTo>
                  <a:close/>
                  <a:moveTo>
                    <a:pt x="2275936" y="4012882"/>
                  </a:moveTo>
                  <a:cubicBezTo>
                    <a:pt x="2275568" y="4015907"/>
                    <a:pt x="2275175" y="4018215"/>
                    <a:pt x="2274756" y="4019806"/>
                  </a:cubicBezTo>
                  <a:cubicBezTo>
                    <a:pt x="2274337" y="4021397"/>
                    <a:pt x="2273893" y="4022272"/>
                    <a:pt x="2273423" y="4022430"/>
                  </a:cubicBezTo>
                  <a:cubicBezTo>
                    <a:pt x="2272482" y="4022746"/>
                    <a:pt x="2273320" y="4019563"/>
                    <a:pt x="2275936" y="4012882"/>
                  </a:cubicBezTo>
                  <a:close/>
                  <a:moveTo>
                    <a:pt x="1570074" y="4010960"/>
                  </a:moveTo>
                  <a:cubicBezTo>
                    <a:pt x="1569706" y="4013984"/>
                    <a:pt x="1569312" y="4016293"/>
                    <a:pt x="1568894" y="4017886"/>
                  </a:cubicBezTo>
                  <a:cubicBezTo>
                    <a:pt x="1568475" y="4019476"/>
                    <a:pt x="1568030" y="4020350"/>
                    <a:pt x="1567561" y="4020509"/>
                  </a:cubicBezTo>
                  <a:cubicBezTo>
                    <a:pt x="1566620" y="4020824"/>
                    <a:pt x="1567458" y="4017641"/>
                    <a:pt x="1570074" y="4010960"/>
                  </a:cubicBezTo>
                  <a:close/>
                  <a:moveTo>
                    <a:pt x="2248430" y="4010693"/>
                  </a:moveTo>
                  <a:lnTo>
                    <a:pt x="2248668" y="4012951"/>
                  </a:lnTo>
                  <a:lnTo>
                    <a:pt x="2248494" y="4012296"/>
                  </a:lnTo>
                  <a:cubicBezTo>
                    <a:pt x="2248432" y="4011831"/>
                    <a:pt x="2248410" y="4011298"/>
                    <a:pt x="2248430" y="4010693"/>
                  </a:cubicBezTo>
                  <a:close/>
                  <a:moveTo>
                    <a:pt x="2714356" y="4004915"/>
                  </a:moveTo>
                  <a:cubicBezTo>
                    <a:pt x="2718515" y="4009762"/>
                    <a:pt x="2719478" y="4015804"/>
                    <a:pt x="2717248" y="4023041"/>
                  </a:cubicBezTo>
                  <a:cubicBezTo>
                    <a:pt x="2716133" y="4026660"/>
                    <a:pt x="2714868" y="4029694"/>
                    <a:pt x="2713453" y="4032142"/>
                  </a:cubicBezTo>
                  <a:cubicBezTo>
                    <a:pt x="2712038" y="4034592"/>
                    <a:pt x="2710475" y="4036458"/>
                    <a:pt x="2708761" y="4037739"/>
                  </a:cubicBezTo>
                  <a:cubicBezTo>
                    <a:pt x="2706266" y="4030277"/>
                    <a:pt x="2706434" y="4024096"/>
                    <a:pt x="2709264" y="4019198"/>
                  </a:cubicBezTo>
                  <a:cubicBezTo>
                    <a:pt x="2712092" y="4014297"/>
                    <a:pt x="2713790" y="4009536"/>
                    <a:pt x="2714356" y="4004915"/>
                  </a:cubicBezTo>
                  <a:close/>
                  <a:moveTo>
                    <a:pt x="2740532" y="4003853"/>
                  </a:moveTo>
                  <a:cubicBezTo>
                    <a:pt x="2742729" y="4008071"/>
                    <a:pt x="2743055" y="4013522"/>
                    <a:pt x="2741510" y="4020206"/>
                  </a:cubicBezTo>
                  <a:cubicBezTo>
                    <a:pt x="2739963" y="4026889"/>
                    <a:pt x="2738792" y="4033327"/>
                    <a:pt x="2737995" y="4039517"/>
                  </a:cubicBezTo>
                  <a:cubicBezTo>
                    <a:pt x="2736225" y="4034311"/>
                    <a:pt x="2736021" y="4028577"/>
                    <a:pt x="2737382" y="4022317"/>
                  </a:cubicBezTo>
                  <a:cubicBezTo>
                    <a:pt x="2738746" y="4016058"/>
                    <a:pt x="2739796" y="4009902"/>
                    <a:pt x="2740532" y="4003853"/>
                  </a:cubicBezTo>
                  <a:close/>
                  <a:moveTo>
                    <a:pt x="2708235" y="3999235"/>
                  </a:moveTo>
                  <a:lnTo>
                    <a:pt x="2706282" y="4003759"/>
                  </a:lnTo>
                  <a:lnTo>
                    <a:pt x="2705943" y="4000244"/>
                  </a:lnTo>
                  <a:close/>
                  <a:moveTo>
                    <a:pt x="1862411" y="3999035"/>
                  </a:moveTo>
                  <a:cubicBezTo>
                    <a:pt x="1865984" y="3996344"/>
                    <a:pt x="1866146" y="4002171"/>
                    <a:pt x="1862902" y="4016519"/>
                  </a:cubicBezTo>
                  <a:lnTo>
                    <a:pt x="1860949" y="4021043"/>
                  </a:lnTo>
                  <a:cubicBezTo>
                    <a:pt x="1858351" y="4009063"/>
                    <a:pt x="1858838" y="4001727"/>
                    <a:pt x="1862411" y="3999035"/>
                  </a:cubicBezTo>
                  <a:close/>
                  <a:moveTo>
                    <a:pt x="1817257" y="3993179"/>
                  </a:moveTo>
                  <a:cubicBezTo>
                    <a:pt x="1817769" y="3996956"/>
                    <a:pt x="1818161" y="4001014"/>
                    <a:pt x="1818429" y="4005356"/>
                  </a:cubicBezTo>
                  <a:lnTo>
                    <a:pt x="1819265" y="4014017"/>
                  </a:lnTo>
                  <a:lnTo>
                    <a:pt x="1816925" y="4015049"/>
                  </a:lnTo>
                  <a:cubicBezTo>
                    <a:pt x="1815833" y="4016543"/>
                    <a:pt x="1815054" y="4017933"/>
                    <a:pt x="1814590" y="4019219"/>
                  </a:cubicBezTo>
                  <a:cubicBezTo>
                    <a:pt x="1813004" y="4018341"/>
                    <a:pt x="1813082" y="4014849"/>
                    <a:pt x="1814825" y="4008743"/>
                  </a:cubicBezTo>
                  <a:cubicBezTo>
                    <a:pt x="1816567" y="4002637"/>
                    <a:pt x="1817377" y="3997450"/>
                    <a:pt x="1817257" y="3993179"/>
                  </a:cubicBezTo>
                  <a:close/>
                  <a:moveTo>
                    <a:pt x="2310204" y="3991419"/>
                  </a:moveTo>
                  <a:lnTo>
                    <a:pt x="2310234" y="3991655"/>
                  </a:lnTo>
                  <a:lnTo>
                    <a:pt x="2309885" y="3992055"/>
                  </a:lnTo>
                  <a:close/>
                  <a:moveTo>
                    <a:pt x="2749090" y="3985262"/>
                  </a:moveTo>
                  <a:cubicBezTo>
                    <a:pt x="2752663" y="3982570"/>
                    <a:pt x="2752826" y="3988400"/>
                    <a:pt x="2749581" y="4002746"/>
                  </a:cubicBezTo>
                  <a:lnTo>
                    <a:pt x="2747629" y="4007270"/>
                  </a:lnTo>
                  <a:cubicBezTo>
                    <a:pt x="2745031" y="3995290"/>
                    <a:pt x="2745518" y="3987954"/>
                    <a:pt x="2749090" y="3985262"/>
                  </a:cubicBezTo>
                  <a:close/>
                  <a:moveTo>
                    <a:pt x="2703936" y="3979406"/>
                  </a:moveTo>
                  <a:cubicBezTo>
                    <a:pt x="2704448" y="3983182"/>
                    <a:pt x="2704841" y="3987242"/>
                    <a:pt x="2705109" y="3991584"/>
                  </a:cubicBezTo>
                  <a:lnTo>
                    <a:pt x="2705943" y="4000244"/>
                  </a:lnTo>
                  <a:lnTo>
                    <a:pt x="2703605" y="4001275"/>
                  </a:lnTo>
                  <a:cubicBezTo>
                    <a:pt x="2702513" y="4002770"/>
                    <a:pt x="2701734" y="4004160"/>
                    <a:pt x="2701269" y="4005445"/>
                  </a:cubicBezTo>
                  <a:cubicBezTo>
                    <a:pt x="2699683" y="4004567"/>
                    <a:pt x="2699762" y="4001076"/>
                    <a:pt x="2701504" y="3994970"/>
                  </a:cubicBezTo>
                  <a:cubicBezTo>
                    <a:pt x="2703246" y="3988865"/>
                    <a:pt x="2704056" y="3983677"/>
                    <a:pt x="2703936" y="3979406"/>
                  </a:cubicBezTo>
                  <a:close/>
                  <a:moveTo>
                    <a:pt x="1924447" y="3967490"/>
                  </a:moveTo>
                  <a:cubicBezTo>
                    <a:pt x="1924122" y="3966792"/>
                    <a:pt x="1923575" y="3967077"/>
                    <a:pt x="1922805" y="3968342"/>
                  </a:cubicBezTo>
                  <a:cubicBezTo>
                    <a:pt x="1921266" y="3970875"/>
                    <a:pt x="1919919" y="3973583"/>
                    <a:pt x="1918762" y="3976471"/>
                  </a:cubicBezTo>
                  <a:cubicBezTo>
                    <a:pt x="1917473" y="3983592"/>
                    <a:pt x="1915299" y="3990287"/>
                    <a:pt x="1912236" y="3996554"/>
                  </a:cubicBezTo>
                  <a:cubicBezTo>
                    <a:pt x="1909174" y="4002819"/>
                    <a:pt x="1907487" y="4008382"/>
                    <a:pt x="1907176" y="4013242"/>
                  </a:cubicBezTo>
                  <a:cubicBezTo>
                    <a:pt x="1908562" y="4014792"/>
                    <a:pt x="1909373" y="4015808"/>
                    <a:pt x="1909611" y="4016294"/>
                  </a:cubicBezTo>
                  <a:cubicBezTo>
                    <a:pt x="1909848" y="4016777"/>
                    <a:pt x="1910381" y="4015953"/>
                    <a:pt x="1911213" y="4013820"/>
                  </a:cubicBezTo>
                  <a:cubicBezTo>
                    <a:pt x="1913415" y="4010681"/>
                    <a:pt x="1915146" y="4007552"/>
                    <a:pt x="1916405" y="4004430"/>
                  </a:cubicBezTo>
                  <a:cubicBezTo>
                    <a:pt x="1917663" y="4001307"/>
                    <a:pt x="1918448" y="3998192"/>
                    <a:pt x="1918764" y="3995085"/>
                  </a:cubicBezTo>
                  <a:cubicBezTo>
                    <a:pt x="1919391" y="3988869"/>
                    <a:pt x="1921389" y="3981349"/>
                    <a:pt x="1924752" y="3972523"/>
                  </a:cubicBezTo>
                  <a:cubicBezTo>
                    <a:pt x="1924873" y="3969864"/>
                    <a:pt x="1924771" y="3968186"/>
                    <a:pt x="1924447" y="3967490"/>
                  </a:cubicBezTo>
                  <a:close/>
                  <a:moveTo>
                    <a:pt x="2313564" y="3965423"/>
                  </a:moveTo>
                  <a:lnTo>
                    <a:pt x="2313587" y="3965672"/>
                  </a:lnTo>
                  <a:lnTo>
                    <a:pt x="2312974" y="3967002"/>
                  </a:lnTo>
                  <a:lnTo>
                    <a:pt x="2313164" y="3972304"/>
                  </a:lnTo>
                  <a:lnTo>
                    <a:pt x="2311173" y="3974689"/>
                  </a:lnTo>
                  <a:cubicBezTo>
                    <a:pt x="2308089" y="3976249"/>
                    <a:pt x="2306282" y="3979193"/>
                    <a:pt x="2305754" y="3983520"/>
                  </a:cubicBezTo>
                  <a:cubicBezTo>
                    <a:pt x="2303633" y="3983468"/>
                    <a:pt x="2303804" y="3980590"/>
                    <a:pt x="2306265" y="3974888"/>
                  </a:cubicBezTo>
                  <a:cubicBezTo>
                    <a:pt x="2308725" y="3969184"/>
                    <a:pt x="2311160" y="3966030"/>
                    <a:pt x="2313564" y="3965423"/>
                  </a:cubicBezTo>
                  <a:close/>
                  <a:moveTo>
                    <a:pt x="1607702" y="3963502"/>
                  </a:moveTo>
                  <a:cubicBezTo>
                    <a:pt x="1608448" y="3965811"/>
                    <a:pt x="1608621" y="3967736"/>
                    <a:pt x="1608222" y="3969280"/>
                  </a:cubicBezTo>
                  <a:cubicBezTo>
                    <a:pt x="1607822" y="3970825"/>
                    <a:pt x="1606852" y="3971987"/>
                    <a:pt x="1605311" y="3972767"/>
                  </a:cubicBezTo>
                  <a:cubicBezTo>
                    <a:pt x="1602227" y="3974327"/>
                    <a:pt x="1600420" y="3977272"/>
                    <a:pt x="1599891" y="3981599"/>
                  </a:cubicBezTo>
                  <a:cubicBezTo>
                    <a:pt x="1597771" y="3981546"/>
                    <a:pt x="1597940" y="3978668"/>
                    <a:pt x="1600402" y="3972966"/>
                  </a:cubicBezTo>
                  <a:cubicBezTo>
                    <a:pt x="1602865" y="3967264"/>
                    <a:pt x="1605298" y="3964109"/>
                    <a:pt x="1607702" y="3963502"/>
                  </a:cubicBezTo>
                  <a:close/>
                  <a:moveTo>
                    <a:pt x="2340715" y="3962100"/>
                  </a:moveTo>
                  <a:cubicBezTo>
                    <a:pt x="2340659" y="3967196"/>
                    <a:pt x="2339471" y="3972430"/>
                    <a:pt x="2337151" y="3977802"/>
                  </a:cubicBezTo>
                  <a:cubicBezTo>
                    <a:pt x="2334832" y="3983175"/>
                    <a:pt x="2332115" y="3986991"/>
                    <a:pt x="2328999" y="3989247"/>
                  </a:cubicBezTo>
                  <a:cubicBezTo>
                    <a:pt x="2329056" y="3984152"/>
                    <a:pt x="2330242" y="3978916"/>
                    <a:pt x="2332561" y="3973544"/>
                  </a:cubicBezTo>
                  <a:cubicBezTo>
                    <a:pt x="2334880" y="3968171"/>
                    <a:pt x="2337598" y="3964358"/>
                    <a:pt x="2340715" y="3962100"/>
                  </a:cubicBezTo>
                  <a:close/>
                  <a:moveTo>
                    <a:pt x="1634853" y="3960179"/>
                  </a:moveTo>
                  <a:cubicBezTo>
                    <a:pt x="1634796" y="3965274"/>
                    <a:pt x="1633608" y="3970508"/>
                    <a:pt x="1631290" y="3975881"/>
                  </a:cubicBezTo>
                  <a:cubicBezTo>
                    <a:pt x="1628971" y="3981253"/>
                    <a:pt x="1626253" y="3985069"/>
                    <a:pt x="1623136" y="3987324"/>
                  </a:cubicBezTo>
                  <a:cubicBezTo>
                    <a:pt x="1623193" y="3982229"/>
                    <a:pt x="1624381" y="3976995"/>
                    <a:pt x="1626699" y="3971622"/>
                  </a:cubicBezTo>
                  <a:cubicBezTo>
                    <a:pt x="1629018" y="3966249"/>
                    <a:pt x="1631737" y="3962436"/>
                    <a:pt x="1634853" y="3960179"/>
                  </a:cubicBezTo>
                  <a:close/>
                  <a:moveTo>
                    <a:pt x="1885697" y="3958121"/>
                  </a:moveTo>
                  <a:lnTo>
                    <a:pt x="1886488" y="3959827"/>
                  </a:lnTo>
                  <a:lnTo>
                    <a:pt x="1886335" y="3962227"/>
                  </a:lnTo>
                  <a:cubicBezTo>
                    <a:pt x="1885807" y="3959724"/>
                    <a:pt x="1885594" y="3958355"/>
                    <a:pt x="1885697" y="3958121"/>
                  </a:cubicBezTo>
                  <a:close/>
                  <a:moveTo>
                    <a:pt x="1859052" y="3955922"/>
                  </a:moveTo>
                  <a:cubicBezTo>
                    <a:pt x="1861629" y="3958643"/>
                    <a:pt x="1862631" y="3961290"/>
                    <a:pt x="1862058" y="3963859"/>
                  </a:cubicBezTo>
                  <a:cubicBezTo>
                    <a:pt x="1861483" y="3966429"/>
                    <a:pt x="1862240" y="3969640"/>
                    <a:pt x="1864330" y="3973490"/>
                  </a:cubicBezTo>
                  <a:cubicBezTo>
                    <a:pt x="1862072" y="3974168"/>
                    <a:pt x="1860807" y="3973787"/>
                    <a:pt x="1860535" y="3972348"/>
                  </a:cubicBezTo>
                  <a:cubicBezTo>
                    <a:pt x="1860265" y="3970907"/>
                    <a:pt x="1859487" y="3969396"/>
                    <a:pt x="1858208" y="3967812"/>
                  </a:cubicBezTo>
                  <a:cubicBezTo>
                    <a:pt x="1858608" y="3966469"/>
                    <a:pt x="1858750" y="3964487"/>
                    <a:pt x="1858630" y="3961867"/>
                  </a:cubicBezTo>
                  <a:cubicBezTo>
                    <a:pt x="1858511" y="3959248"/>
                    <a:pt x="1858651" y="3957268"/>
                    <a:pt x="1859052" y="3955922"/>
                  </a:cubicBezTo>
                  <a:close/>
                  <a:moveTo>
                    <a:pt x="2811126" y="3953716"/>
                  </a:moveTo>
                  <a:cubicBezTo>
                    <a:pt x="2810802" y="3953020"/>
                    <a:pt x="2810254" y="3953305"/>
                    <a:pt x="2809485" y="3954571"/>
                  </a:cubicBezTo>
                  <a:cubicBezTo>
                    <a:pt x="2807945" y="3957101"/>
                    <a:pt x="2806598" y="3959811"/>
                    <a:pt x="2805441" y="3962698"/>
                  </a:cubicBezTo>
                  <a:cubicBezTo>
                    <a:pt x="2804152" y="3969818"/>
                    <a:pt x="2801978" y="3976513"/>
                    <a:pt x="2798915" y="3982780"/>
                  </a:cubicBezTo>
                  <a:cubicBezTo>
                    <a:pt x="2795854" y="3989046"/>
                    <a:pt x="2794167" y="3994610"/>
                    <a:pt x="2793856" y="3999470"/>
                  </a:cubicBezTo>
                  <a:cubicBezTo>
                    <a:pt x="2795241" y="4001020"/>
                    <a:pt x="2796053" y="4002036"/>
                    <a:pt x="2796291" y="4002521"/>
                  </a:cubicBezTo>
                  <a:cubicBezTo>
                    <a:pt x="2796527" y="4003004"/>
                    <a:pt x="2797061" y="4002181"/>
                    <a:pt x="2797894" y="4000047"/>
                  </a:cubicBezTo>
                  <a:cubicBezTo>
                    <a:pt x="2800096" y="3996910"/>
                    <a:pt x="2801826" y="3993780"/>
                    <a:pt x="2803084" y="3990658"/>
                  </a:cubicBezTo>
                  <a:cubicBezTo>
                    <a:pt x="2804342" y="3987534"/>
                    <a:pt x="2805129" y="3984419"/>
                    <a:pt x="2805444" y="3981312"/>
                  </a:cubicBezTo>
                  <a:cubicBezTo>
                    <a:pt x="2806072" y="3975097"/>
                    <a:pt x="2808069" y="3967577"/>
                    <a:pt x="2811431" y="3958751"/>
                  </a:cubicBezTo>
                  <a:cubicBezTo>
                    <a:pt x="2811551" y="3956092"/>
                    <a:pt x="2811449" y="3954413"/>
                    <a:pt x="2811126" y="3953716"/>
                  </a:cubicBezTo>
                  <a:close/>
                  <a:moveTo>
                    <a:pt x="2388897" y="3949776"/>
                  </a:moveTo>
                  <a:cubicBezTo>
                    <a:pt x="2387862" y="3954032"/>
                    <a:pt x="2387061" y="3956818"/>
                    <a:pt x="2386492" y="3958138"/>
                  </a:cubicBezTo>
                  <a:cubicBezTo>
                    <a:pt x="2385921" y="3959459"/>
                    <a:pt x="2385584" y="3959309"/>
                    <a:pt x="2385477" y="3957692"/>
                  </a:cubicBezTo>
                  <a:close/>
                  <a:moveTo>
                    <a:pt x="1683034" y="3947855"/>
                  </a:moveTo>
                  <a:cubicBezTo>
                    <a:pt x="1681999" y="3952109"/>
                    <a:pt x="1681198" y="3954897"/>
                    <a:pt x="1680629" y="3956217"/>
                  </a:cubicBezTo>
                  <a:cubicBezTo>
                    <a:pt x="1680059" y="3957536"/>
                    <a:pt x="1679721" y="3957389"/>
                    <a:pt x="1679616" y="3955772"/>
                  </a:cubicBezTo>
                  <a:close/>
                  <a:moveTo>
                    <a:pt x="2772376" y="3944348"/>
                  </a:moveTo>
                  <a:lnTo>
                    <a:pt x="2773166" y="3946054"/>
                  </a:lnTo>
                  <a:lnTo>
                    <a:pt x="2773015" y="3948455"/>
                  </a:lnTo>
                  <a:cubicBezTo>
                    <a:pt x="2772487" y="3945952"/>
                    <a:pt x="2772274" y="3944583"/>
                    <a:pt x="2772376" y="3944348"/>
                  </a:cubicBezTo>
                  <a:close/>
                  <a:moveTo>
                    <a:pt x="2745732" y="3942151"/>
                  </a:moveTo>
                  <a:cubicBezTo>
                    <a:pt x="2748309" y="3944872"/>
                    <a:pt x="2749310" y="3947517"/>
                    <a:pt x="2748737" y="3950087"/>
                  </a:cubicBezTo>
                  <a:cubicBezTo>
                    <a:pt x="2748162" y="3952655"/>
                    <a:pt x="2748919" y="3955866"/>
                    <a:pt x="2751008" y="3959717"/>
                  </a:cubicBezTo>
                  <a:cubicBezTo>
                    <a:pt x="2748752" y="3960397"/>
                    <a:pt x="2747487" y="3960015"/>
                    <a:pt x="2747216" y="3958575"/>
                  </a:cubicBezTo>
                  <a:cubicBezTo>
                    <a:pt x="2746944" y="3957135"/>
                    <a:pt x="2746167" y="3955623"/>
                    <a:pt x="2744887" y="3954038"/>
                  </a:cubicBezTo>
                  <a:cubicBezTo>
                    <a:pt x="2745288" y="3952696"/>
                    <a:pt x="2745429" y="3950713"/>
                    <a:pt x="2745310" y="3948094"/>
                  </a:cubicBezTo>
                  <a:cubicBezTo>
                    <a:pt x="2745191" y="3945477"/>
                    <a:pt x="2745331" y="3943495"/>
                    <a:pt x="2745732" y="3942151"/>
                  </a:cubicBezTo>
                  <a:close/>
                  <a:moveTo>
                    <a:pt x="1722773" y="3934034"/>
                  </a:moveTo>
                  <a:cubicBezTo>
                    <a:pt x="1724709" y="3939065"/>
                    <a:pt x="1725315" y="3943455"/>
                    <a:pt x="1724589" y="3947203"/>
                  </a:cubicBezTo>
                  <a:cubicBezTo>
                    <a:pt x="1723864" y="3950953"/>
                    <a:pt x="1722696" y="3954489"/>
                    <a:pt x="1721082" y="3957810"/>
                  </a:cubicBezTo>
                  <a:cubicBezTo>
                    <a:pt x="1720677" y="3954199"/>
                    <a:pt x="1720837" y="3950521"/>
                    <a:pt x="1721562" y="3946771"/>
                  </a:cubicBezTo>
                  <a:cubicBezTo>
                    <a:pt x="1722287" y="3943022"/>
                    <a:pt x="1722691" y="3938777"/>
                    <a:pt x="1722773" y="3934034"/>
                  </a:cubicBezTo>
                  <a:close/>
                  <a:moveTo>
                    <a:pt x="2476206" y="3926234"/>
                  </a:moveTo>
                  <a:cubicBezTo>
                    <a:pt x="2477764" y="3928208"/>
                    <a:pt x="2478783" y="3932056"/>
                    <a:pt x="2479260" y="3937780"/>
                  </a:cubicBezTo>
                  <a:cubicBezTo>
                    <a:pt x="2479737" y="3943502"/>
                    <a:pt x="2479501" y="3947772"/>
                    <a:pt x="2478553" y="3950587"/>
                  </a:cubicBezTo>
                  <a:cubicBezTo>
                    <a:pt x="2477273" y="3949003"/>
                    <a:pt x="2476497" y="3947492"/>
                    <a:pt x="2476225" y="3946052"/>
                  </a:cubicBezTo>
                  <a:cubicBezTo>
                    <a:pt x="2475953" y="3944612"/>
                    <a:pt x="2474688" y="3944231"/>
                    <a:pt x="2472432" y="3944909"/>
                  </a:cubicBezTo>
                  <a:cubicBezTo>
                    <a:pt x="2471747" y="3942359"/>
                    <a:pt x="2472253" y="3939529"/>
                    <a:pt x="2473953" y="3936421"/>
                  </a:cubicBezTo>
                  <a:cubicBezTo>
                    <a:pt x="2475652" y="3933310"/>
                    <a:pt x="2476403" y="3929914"/>
                    <a:pt x="2476206" y="3926234"/>
                  </a:cubicBezTo>
                  <a:close/>
                  <a:moveTo>
                    <a:pt x="2396576" y="3922053"/>
                  </a:moveTo>
                  <a:cubicBezTo>
                    <a:pt x="2398262" y="3927247"/>
                    <a:pt x="2397868" y="3932294"/>
                    <a:pt x="2395397" y="3937196"/>
                  </a:cubicBezTo>
                  <a:lnTo>
                    <a:pt x="2388897" y="3949776"/>
                  </a:lnTo>
                  <a:lnTo>
                    <a:pt x="2390848" y="3945252"/>
                  </a:lnTo>
                  <a:cubicBezTo>
                    <a:pt x="2390443" y="3940191"/>
                    <a:pt x="2390047" y="3935730"/>
                    <a:pt x="2389658" y="3931871"/>
                  </a:cubicBezTo>
                  <a:cubicBezTo>
                    <a:pt x="2389464" y="3929942"/>
                    <a:pt x="2389781" y="3928537"/>
                    <a:pt x="2390608" y="3927654"/>
                  </a:cubicBezTo>
                  <a:lnTo>
                    <a:pt x="2392310" y="3927197"/>
                  </a:lnTo>
                  <a:cubicBezTo>
                    <a:pt x="2392099" y="3926938"/>
                    <a:pt x="2391888" y="3926678"/>
                    <a:pt x="2391676" y="3926419"/>
                  </a:cubicBezTo>
                  <a:cubicBezTo>
                    <a:pt x="2391608" y="3925960"/>
                    <a:pt x="2392126" y="3925845"/>
                    <a:pt x="2393230" y="3926078"/>
                  </a:cubicBezTo>
                  <a:cubicBezTo>
                    <a:pt x="2395440" y="3926545"/>
                    <a:pt x="2396555" y="3925202"/>
                    <a:pt x="2396576" y="3922053"/>
                  </a:cubicBezTo>
                  <a:close/>
                  <a:moveTo>
                    <a:pt x="2609452" y="3920261"/>
                  </a:moveTo>
                  <a:cubicBezTo>
                    <a:pt x="2611388" y="3925293"/>
                    <a:pt x="2611994" y="3929682"/>
                    <a:pt x="2611268" y="3933431"/>
                  </a:cubicBezTo>
                  <a:cubicBezTo>
                    <a:pt x="2610544" y="3937181"/>
                    <a:pt x="2609375" y="3940716"/>
                    <a:pt x="2607762" y="3944038"/>
                  </a:cubicBezTo>
                  <a:cubicBezTo>
                    <a:pt x="2607357" y="3940427"/>
                    <a:pt x="2607517" y="3936748"/>
                    <a:pt x="2608242" y="3932998"/>
                  </a:cubicBezTo>
                  <a:cubicBezTo>
                    <a:pt x="2608967" y="3929249"/>
                    <a:pt x="2609371" y="3925004"/>
                    <a:pt x="2609452" y="3920261"/>
                  </a:cubicBezTo>
                  <a:close/>
                  <a:moveTo>
                    <a:pt x="1690712" y="3920131"/>
                  </a:moveTo>
                  <a:cubicBezTo>
                    <a:pt x="1692400" y="3925326"/>
                    <a:pt x="1692007" y="3930373"/>
                    <a:pt x="1689535" y="3935274"/>
                  </a:cubicBezTo>
                  <a:lnTo>
                    <a:pt x="1683034" y="3947855"/>
                  </a:lnTo>
                  <a:lnTo>
                    <a:pt x="1684986" y="3943330"/>
                  </a:lnTo>
                  <a:cubicBezTo>
                    <a:pt x="1684580" y="3938269"/>
                    <a:pt x="1684184" y="3933808"/>
                    <a:pt x="1683797" y="3929950"/>
                  </a:cubicBezTo>
                  <a:cubicBezTo>
                    <a:pt x="1683602" y="3928021"/>
                    <a:pt x="1683919" y="3926616"/>
                    <a:pt x="1684746" y="3925733"/>
                  </a:cubicBezTo>
                  <a:lnTo>
                    <a:pt x="1686449" y="3925276"/>
                  </a:lnTo>
                  <a:cubicBezTo>
                    <a:pt x="1686237" y="3925016"/>
                    <a:pt x="1686026" y="3924757"/>
                    <a:pt x="1685815" y="3924497"/>
                  </a:cubicBezTo>
                  <a:cubicBezTo>
                    <a:pt x="1685746" y="3924038"/>
                    <a:pt x="1686264" y="3923923"/>
                    <a:pt x="1687369" y="3924156"/>
                  </a:cubicBezTo>
                  <a:cubicBezTo>
                    <a:pt x="1689578" y="3924623"/>
                    <a:pt x="1690693" y="3923280"/>
                    <a:pt x="1690712" y="3920131"/>
                  </a:cubicBezTo>
                  <a:close/>
                  <a:moveTo>
                    <a:pt x="2297681" y="3916329"/>
                  </a:moveTo>
                  <a:cubicBezTo>
                    <a:pt x="2295018" y="3920373"/>
                    <a:pt x="2291531" y="3924337"/>
                    <a:pt x="2287216" y="3928220"/>
                  </a:cubicBezTo>
                  <a:cubicBezTo>
                    <a:pt x="2282903" y="3932105"/>
                    <a:pt x="2280305" y="3937383"/>
                    <a:pt x="2279424" y="3944057"/>
                  </a:cubicBezTo>
                  <a:cubicBezTo>
                    <a:pt x="2282981" y="3939434"/>
                    <a:pt x="2287050" y="3934810"/>
                    <a:pt x="2291634" y="3930184"/>
                  </a:cubicBezTo>
                  <a:cubicBezTo>
                    <a:pt x="2293925" y="3927871"/>
                    <a:pt x="2295574" y="3925560"/>
                    <a:pt x="2296582" y="3923250"/>
                  </a:cubicBezTo>
                  <a:cubicBezTo>
                    <a:pt x="2297589" y="3920941"/>
                    <a:pt x="2297956" y="3918635"/>
                    <a:pt x="2297681" y="3916329"/>
                  </a:cubicBezTo>
                  <a:close/>
                  <a:moveTo>
                    <a:pt x="2492673" y="3878152"/>
                  </a:moveTo>
                  <a:cubicBezTo>
                    <a:pt x="2492082" y="3884071"/>
                    <a:pt x="2490987" y="3889920"/>
                    <a:pt x="2489388" y="3895695"/>
                  </a:cubicBezTo>
                  <a:cubicBezTo>
                    <a:pt x="2487788" y="3901471"/>
                    <a:pt x="2486692" y="3907318"/>
                    <a:pt x="2486102" y="3913239"/>
                  </a:cubicBezTo>
                  <a:cubicBezTo>
                    <a:pt x="2484675" y="3907029"/>
                    <a:pt x="2484759" y="3901037"/>
                    <a:pt x="2486359" y="3895263"/>
                  </a:cubicBezTo>
                  <a:cubicBezTo>
                    <a:pt x="2487960" y="3889487"/>
                    <a:pt x="2490064" y="3883784"/>
                    <a:pt x="2492673" y="3878152"/>
                  </a:cubicBezTo>
                  <a:close/>
                  <a:moveTo>
                    <a:pt x="1406044" y="3874621"/>
                  </a:moveTo>
                  <a:cubicBezTo>
                    <a:pt x="1405847" y="3880972"/>
                    <a:pt x="1405478" y="3885085"/>
                    <a:pt x="1404938" y="3886959"/>
                  </a:cubicBezTo>
                  <a:cubicBezTo>
                    <a:pt x="1404397" y="3888834"/>
                    <a:pt x="1403683" y="3888469"/>
                    <a:pt x="1402797" y="3885866"/>
                  </a:cubicBezTo>
                  <a:cubicBezTo>
                    <a:pt x="1401027" y="3880660"/>
                    <a:pt x="1402108" y="3876911"/>
                    <a:pt x="1406044" y="3874621"/>
                  </a:cubicBezTo>
                  <a:close/>
                  <a:moveTo>
                    <a:pt x="1732010" y="3872909"/>
                  </a:moveTo>
                  <a:cubicBezTo>
                    <a:pt x="1733718" y="3878057"/>
                    <a:pt x="1733285" y="3883199"/>
                    <a:pt x="1730711" y="3888335"/>
                  </a:cubicBezTo>
                  <a:lnTo>
                    <a:pt x="1723355" y="3902894"/>
                  </a:lnTo>
                  <a:cubicBezTo>
                    <a:pt x="1723179" y="3899167"/>
                    <a:pt x="1724377" y="3894733"/>
                    <a:pt x="1726951" y="3889599"/>
                  </a:cubicBezTo>
                  <a:cubicBezTo>
                    <a:pt x="1729525" y="3884463"/>
                    <a:pt x="1731211" y="3878900"/>
                    <a:pt x="1732010" y="3872909"/>
                  </a:cubicBezTo>
                  <a:close/>
                  <a:moveTo>
                    <a:pt x="2315036" y="3872040"/>
                  </a:moveTo>
                  <a:lnTo>
                    <a:pt x="2281421" y="3921884"/>
                  </a:lnTo>
                  <a:lnTo>
                    <a:pt x="2274490" y="3932262"/>
                  </a:lnTo>
                  <a:lnTo>
                    <a:pt x="2278538" y="3927703"/>
                  </a:lnTo>
                  <a:cubicBezTo>
                    <a:pt x="2281590" y="3923919"/>
                    <a:pt x="2284601" y="3919836"/>
                    <a:pt x="2287571" y="3915455"/>
                  </a:cubicBezTo>
                  <a:cubicBezTo>
                    <a:pt x="2293511" y="3906693"/>
                    <a:pt x="2299213" y="3899293"/>
                    <a:pt x="2304682" y="3893250"/>
                  </a:cubicBezTo>
                  <a:cubicBezTo>
                    <a:pt x="2304517" y="3897944"/>
                    <a:pt x="2302681" y="3902067"/>
                    <a:pt x="2299171" y="3905620"/>
                  </a:cubicBezTo>
                  <a:cubicBezTo>
                    <a:pt x="2295661" y="3909172"/>
                    <a:pt x="2293020" y="3913627"/>
                    <a:pt x="2291249" y="3918984"/>
                  </a:cubicBezTo>
                  <a:lnTo>
                    <a:pt x="2314150" y="3894943"/>
                  </a:lnTo>
                  <a:lnTo>
                    <a:pt x="2323384" y="3873159"/>
                  </a:lnTo>
                  <a:cubicBezTo>
                    <a:pt x="2319356" y="3874635"/>
                    <a:pt x="2316933" y="3878591"/>
                    <a:pt x="2316118" y="3885030"/>
                  </a:cubicBezTo>
                  <a:cubicBezTo>
                    <a:pt x="2315304" y="3891467"/>
                    <a:pt x="2313125" y="3894859"/>
                    <a:pt x="2309585" y="3895203"/>
                  </a:cubicBezTo>
                  <a:close/>
                  <a:moveTo>
                    <a:pt x="2460586" y="3866096"/>
                  </a:moveTo>
                  <a:lnTo>
                    <a:pt x="2464165" y="3868480"/>
                  </a:lnTo>
                  <a:lnTo>
                    <a:pt x="2460085" y="3868943"/>
                  </a:lnTo>
                  <a:close/>
                  <a:moveTo>
                    <a:pt x="1869850" y="3861396"/>
                  </a:moveTo>
                  <a:cubicBezTo>
                    <a:pt x="1871647" y="3865507"/>
                    <a:pt x="1871243" y="3869752"/>
                    <a:pt x="1868638" y="3874132"/>
                  </a:cubicBezTo>
                  <a:cubicBezTo>
                    <a:pt x="1866034" y="3878514"/>
                    <a:pt x="1865874" y="3882194"/>
                    <a:pt x="1868160" y="3885173"/>
                  </a:cubicBezTo>
                  <a:cubicBezTo>
                    <a:pt x="1869144" y="3885063"/>
                    <a:pt x="1870027" y="3884414"/>
                    <a:pt x="1870808" y="3883225"/>
                  </a:cubicBezTo>
                  <a:cubicBezTo>
                    <a:pt x="1871589" y="3882036"/>
                    <a:pt x="1872269" y="3880306"/>
                    <a:pt x="1872846" y="3878037"/>
                  </a:cubicBezTo>
                  <a:cubicBezTo>
                    <a:pt x="1874002" y="3873499"/>
                    <a:pt x="1875043" y="3869845"/>
                    <a:pt x="1875970" y="3867076"/>
                  </a:cubicBezTo>
                  <a:cubicBezTo>
                    <a:pt x="1874437" y="3865455"/>
                    <a:pt x="1873157" y="3863871"/>
                    <a:pt x="1872128" y="3862323"/>
                  </a:cubicBezTo>
                  <a:cubicBezTo>
                    <a:pt x="1871100" y="3860775"/>
                    <a:pt x="1870340" y="3860466"/>
                    <a:pt x="1869850" y="3861396"/>
                  </a:cubicBezTo>
                  <a:close/>
                  <a:moveTo>
                    <a:pt x="1878900" y="3860289"/>
                  </a:moveTo>
                  <a:cubicBezTo>
                    <a:pt x="1878788" y="3864477"/>
                    <a:pt x="1877677" y="3869120"/>
                    <a:pt x="1875564" y="3874222"/>
                  </a:cubicBezTo>
                  <a:cubicBezTo>
                    <a:pt x="1873451" y="3879324"/>
                    <a:pt x="1874326" y="3881851"/>
                    <a:pt x="1878185" y="3881803"/>
                  </a:cubicBezTo>
                  <a:cubicBezTo>
                    <a:pt x="1877625" y="3879170"/>
                    <a:pt x="1878128" y="3875940"/>
                    <a:pt x="1879691" y="3872111"/>
                  </a:cubicBezTo>
                  <a:cubicBezTo>
                    <a:pt x="1881254" y="3868281"/>
                    <a:pt x="1880990" y="3864340"/>
                    <a:pt x="1878900" y="3860289"/>
                  </a:cubicBezTo>
                  <a:close/>
                  <a:moveTo>
                    <a:pt x="2618691" y="3859136"/>
                  </a:moveTo>
                  <a:cubicBezTo>
                    <a:pt x="2620397" y="3864284"/>
                    <a:pt x="2619964" y="3869426"/>
                    <a:pt x="2617390" y="3874562"/>
                  </a:cubicBezTo>
                  <a:lnTo>
                    <a:pt x="2610035" y="3889122"/>
                  </a:lnTo>
                  <a:cubicBezTo>
                    <a:pt x="2609858" y="3885394"/>
                    <a:pt x="2611056" y="3880963"/>
                    <a:pt x="2613631" y="3875827"/>
                  </a:cubicBezTo>
                  <a:cubicBezTo>
                    <a:pt x="2616205" y="3870690"/>
                    <a:pt x="2617891" y="3865127"/>
                    <a:pt x="2618691" y="3859136"/>
                  </a:cubicBezTo>
                  <a:close/>
                  <a:moveTo>
                    <a:pt x="2504954" y="3857292"/>
                  </a:moveTo>
                  <a:lnTo>
                    <a:pt x="2502568" y="3865156"/>
                  </a:lnTo>
                  <a:lnTo>
                    <a:pt x="2504854" y="3857376"/>
                  </a:lnTo>
                  <a:close/>
                  <a:moveTo>
                    <a:pt x="2756529" y="3847625"/>
                  </a:moveTo>
                  <a:cubicBezTo>
                    <a:pt x="2758327" y="3851734"/>
                    <a:pt x="2757923" y="3855978"/>
                    <a:pt x="2755318" y="3860360"/>
                  </a:cubicBezTo>
                  <a:cubicBezTo>
                    <a:pt x="2752713" y="3864741"/>
                    <a:pt x="2752554" y="3868420"/>
                    <a:pt x="2754839" y="3871400"/>
                  </a:cubicBezTo>
                  <a:cubicBezTo>
                    <a:pt x="2755824" y="3871291"/>
                    <a:pt x="2756707" y="3870642"/>
                    <a:pt x="2757488" y="3869452"/>
                  </a:cubicBezTo>
                  <a:cubicBezTo>
                    <a:pt x="2758269" y="3868262"/>
                    <a:pt x="2758948" y="3866533"/>
                    <a:pt x="2759526" y="3864264"/>
                  </a:cubicBezTo>
                  <a:cubicBezTo>
                    <a:pt x="2760681" y="3859726"/>
                    <a:pt x="2761722" y="3856072"/>
                    <a:pt x="2762649" y="3853302"/>
                  </a:cubicBezTo>
                  <a:cubicBezTo>
                    <a:pt x="2761117" y="3851682"/>
                    <a:pt x="2759836" y="3850097"/>
                    <a:pt x="2758809" y="3848550"/>
                  </a:cubicBezTo>
                  <a:cubicBezTo>
                    <a:pt x="2757780" y="3847002"/>
                    <a:pt x="2757020" y="3846692"/>
                    <a:pt x="2756529" y="3847625"/>
                  </a:cubicBezTo>
                  <a:close/>
                  <a:moveTo>
                    <a:pt x="2765580" y="3846516"/>
                  </a:moveTo>
                  <a:cubicBezTo>
                    <a:pt x="2765468" y="3850704"/>
                    <a:pt x="2764357" y="3855348"/>
                    <a:pt x="2762244" y="3860450"/>
                  </a:cubicBezTo>
                  <a:cubicBezTo>
                    <a:pt x="2760130" y="3865551"/>
                    <a:pt x="2761005" y="3868079"/>
                    <a:pt x="2764865" y="3868031"/>
                  </a:cubicBezTo>
                  <a:cubicBezTo>
                    <a:pt x="2764306" y="3865399"/>
                    <a:pt x="2764806" y="3862167"/>
                    <a:pt x="2766371" y="3858339"/>
                  </a:cubicBezTo>
                  <a:cubicBezTo>
                    <a:pt x="2767934" y="3854508"/>
                    <a:pt x="2767670" y="3850567"/>
                    <a:pt x="2765580" y="3846516"/>
                  </a:cubicBezTo>
                  <a:close/>
                  <a:moveTo>
                    <a:pt x="2462610" y="3835245"/>
                  </a:moveTo>
                  <a:lnTo>
                    <a:pt x="2462695" y="3837632"/>
                  </a:lnTo>
                  <a:cubicBezTo>
                    <a:pt x="2462733" y="3838672"/>
                    <a:pt x="2463240" y="3839806"/>
                    <a:pt x="2462807" y="3840753"/>
                  </a:cubicBezTo>
                  <a:cubicBezTo>
                    <a:pt x="2461525" y="3843564"/>
                    <a:pt x="2460581" y="3844975"/>
                    <a:pt x="2460256" y="3848033"/>
                  </a:cubicBezTo>
                  <a:cubicBezTo>
                    <a:pt x="2459287" y="3857125"/>
                    <a:pt x="2461885" y="3844685"/>
                    <a:pt x="2459554" y="3854621"/>
                  </a:cubicBezTo>
                  <a:lnTo>
                    <a:pt x="2459841" y="3856901"/>
                  </a:lnTo>
                  <a:lnTo>
                    <a:pt x="2458163" y="3858806"/>
                  </a:lnTo>
                  <a:lnTo>
                    <a:pt x="2456650" y="3863475"/>
                  </a:lnTo>
                  <a:lnTo>
                    <a:pt x="2459025" y="3865057"/>
                  </a:lnTo>
                  <a:lnTo>
                    <a:pt x="2458962" y="3866130"/>
                  </a:lnTo>
                  <a:cubicBezTo>
                    <a:pt x="2458985" y="3866853"/>
                    <a:pt x="2459066" y="3867108"/>
                    <a:pt x="2459080" y="3867311"/>
                  </a:cubicBezTo>
                  <a:lnTo>
                    <a:pt x="2458270" y="3869149"/>
                  </a:lnTo>
                  <a:lnTo>
                    <a:pt x="2454681" y="3869557"/>
                  </a:lnTo>
                  <a:lnTo>
                    <a:pt x="2453331" y="3873727"/>
                  </a:lnTo>
                  <a:cubicBezTo>
                    <a:pt x="2450995" y="3880998"/>
                    <a:pt x="2450328" y="3881303"/>
                    <a:pt x="2451327" y="3874641"/>
                  </a:cubicBezTo>
                  <a:lnTo>
                    <a:pt x="2452367" y="3871425"/>
                  </a:lnTo>
                  <a:lnTo>
                    <a:pt x="2446371" y="3878954"/>
                  </a:lnTo>
                  <a:cubicBezTo>
                    <a:pt x="2444401" y="3883403"/>
                    <a:pt x="2442449" y="3886723"/>
                    <a:pt x="2440514" y="3888917"/>
                  </a:cubicBezTo>
                  <a:cubicBezTo>
                    <a:pt x="2438579" y="3891108"/>
                    <a:pt x="2436660" y="3892170"/>
                    <a:pt x="2434759" y="3892105"/>
                  </a:cubicBezTo>
                  <a:cubicBezTo>
                    <a:pt x="2434507" y="3885937"/>
                    <a:pt x="2437735" y="3878244"/>
                    <a:pt x="2444444" y="3869030"/>
                  </a:cubicBezTo>
                  <a:cubicBezTo>
                    <a:pt x="2447800" y="3864422"/>
                    <a:pt x="2451120" y="3862072"/>
                    <a:pt x="2454407" y="3861981"/>
                  </a:cubicBezTo>
                  <a:lnTo>
                    <a:pt x="2455239" y="3862534"/>
                  </a:lnTo>
                  <a:lnTo>
                    <a:pt x="2459301" y="3849963"/>
                  </a:lnTo>
                  <a:close/>
                  <a:moveTo>
                    <a:pt x="1749839" y="3828851"/>
                  </a:moveTo>
                  <a:lnTo>
                    <a:pt x="1747270" y="3831922"/>
                  </a:lnTo>
                  <a:lnTo>
                    <a:pt x="1747101" y="3837009"/>
                  </a:lnTo>
                  <a:close/>
                  <a:moveTo>
                    <a:pt x="2697635" y="3828370"/>
                  </a:moveTo>
                  <a:lnTo>
                    <a:pt x="2697744" y="3830602"/>
                  </a:lnTo>
                  <a:cubicBezTo>
                    <a:pt x="2697804" y="3831694"/>
                    <a:pt x="2697528" y="3828947"/>
                    <a:pt x="2695979" y="3834709"/>
                  </a:cubicBezTo>
                  <a:cubicBezTo>
                    <a:pt x="2695597" y="3836130"/>
                    <a:pt x="2695779" y="3837653"/>
                    <a:pt x="2695512" y="3839100"/>
                  </a:cubicBezTo>
                  <a:cubicBezTo>
                    <a:pt x="2695079" y="3841435"/>
                    <a:pt x="2694136" y="3843674"/>
                    <a:pt x="2693885" y="3846035"/>
                  </a:cubicBezTo>
                  <a:cubicBezTo>
                    <a:pt x="2693728" y="3847499"/>
                    <a:pt x="2693799" y="3849005"/>
                    <a:pt x="2693418" y="3850427"/>
                  </a:cubicBezTo>
                  <a:cubicBezTo>
                    <a:pt x="2693054" y="3851776"/>
                    <a:pt x="2692141" y="3852922"/>
                    <a:pt x="2691679" y="3854240"/>
                  </a:cubicBezTo>
                  <a:cubicBezTo>
                    <a:pt x="2690548" y="3857464"/>
                    <a:pt x="2690967" y="3858605"/>
                    <a:pt x="2690398" y="3862099"/>
                  </a:cubicBezTo>
                  <a:cubicBezTo>
                    <a:pt x="2689803" y="3865747"/>
                    <a:pt x="2689444" y="3865874"/>
                    <a:pt x="2687845" y="3869379"/>
                  </a:cubicBezTo>
                  <a:lnTo>
                    <a:pt x="2688069" y="3875622"/>
                  </a:lnTo>
                  <a:cubicBezTo>
                    <a:pt x="2688106" y="3876662"/>
                    <a:pt x="2688613" y="3877796"/>
                    <a:pt x="2688181" y="3878743"/>
                  </a:cubicBezTo>
                  <a:cubicBezTo>
                    <a:pt x="2686899" y="3881553"/>
                    <a:pt x="2685954" y="3882965"/>
                    <a:pt x="2685629" y="3886023"/>
                  </a:cubicBezTo>
                  <a:cubicBezTo>
                    <a:pt x="2684660" y="3895115"/>
                    <a:pt x="2687258" y="3882675"/>
                    <a:pt x="2684928" y="3892612"/>
                  </a:cubicBezTo>
                  <a:cubicBezTo>
                    <a:pt x="2685879" y="3901033"/>
                    <a:pt x="2685379" y="3892542"/>
                    <a:pt x="2684571" y="3900125"/>
                  </a:cubicBezTo>
                  <a:cubicBezTo>
                    <a:pt x="2683686" y="3908444"/>
                    <a:pt x="2685761" y="3902565"/>
                    <a:pt x="2682711" y="3909254"/>
                  </a:cubicBezTo>
                  <a:cubicBezTo>
                    <a:pt x="2682836" y="3912757"/>
                    <a:pt x="2682988" y="3912884"/>
                    <a:pt x="2682356" y="3916769"/>
                  </a:cubicBezTo>
                  <a:cubicBezTo>
                    <a:pt x="2682164" y="3917940"/>
                    <a:pt x="2681668" y="3919056"/>
                    <a:pt x="2681542" y="3920236"/>
                  </a:cubicBezTo>
                  <a:lnTo>
                    <a:pt x="2681509" y="3920578"/>
                  </a:lnTo>
                  <a:lnTo>
                    <a:pt x="2672222" y="3943648"/>
                  </a:lnTo>
                  <a:cubicBezTo>
                    <a:pt x="2669092" y="3937247"/>
                    <a:pt x="2668790" y="3930499"/>
                    <a:pt x="2671315" y="3923404"/>
                  </a:cubicBezTo>
                  <a:cubicBezTo>
                    <a:pt x="2673843" y="3916310"/>
                    <a:pt x="2676292" y="3908154"/>
                    <a:pt x="2678663" y="3898936"/>
                  </a:cubicBezTo>
                  <a:cubicBezTo>
                    <a:pt x="2674159" y="3901093"/>
                    <a:pt x="2670210" y="3906934"/>
                    <a:pt x="2666815" y="3916456"/>
                  </a:cubicBezTo>
                  <a:cubicBezTo>
                    <a:pt x="2670387" y="3899904"/>
                    <a:pt x="2676404" y="3882650"/>
                    <a:pt x="2684868" y="3864697"/>
                  </a:cubicBezTo>
                  <a:close/>
                  <a:moveTo>
                    <a:pt x="2700039" y="3821528"/>
                  </a:moveTo>
                  <a:lnTo>
                    <a:pt x="2699659" y="3824839"/>
                  </a:lnTo>
                  <a:lnTo>
                    <a:pt x="2698084" y="3827090"/>
                  </a:lnTo>
                  <a:close/>
                  <a:moveTo>
                    <a:pt x="2703493" y="3811940"/>
                  </a:moveTo>
                  <a:cubicBezTo>
                    <a:pt x="2703389" y="3812435"/>
                    <a:pt x="2702974" y="3813738"/>
                    <a:pt x="2701897" y="3816681"/>
                  </a:cubicBezTo>
                  <a:lnTo>
                    <a:pt x="2701224" y="3818155"/>
                  </a:lnTo>
                  <a:lnTo>
                    <a:pt x="2703395" y="3811981"/>
                  </a:lnTo>
                  <a:close/>
                  <a:moveTo>
                    <a:pt x="1567897" y="3777677"/>
                  </a:moveTo>
                  <a:cubicBezTo>
                    <a:pt x="1572055" y="3782524"/>
                    <a:pt x="1573019" y="3788566"/>
                    <a:pt x="1570788" y="3795804"/>
                  </a:cubicBezTo>
                  <a:cubicBezTo>
                    <a:pt x="1569673" y="3799421"/>
                    <a:pt x="1568409" y="3802456"/>
                    <a:pt x="1566993" y="3804905"/>
                  </a:cubicBezTo>
                  <a:cubicBezTo>
                    <a:pt x="1565579" y="3807354"/>
                    <a:pt x="1564015" y="3809219"/>
                    <a:pt x="1562301" y="3810502"/>
                  </a:cubicBezTo>
                  <a:cubicBezTo>
                    <a:pt x="1559807" y="3803040"/>
                    <a:pt x="1559975" y="3796859"/>
                    <a:pt x="1562803" y="3791959"/>
                  </a:cubicBezTo>
                  <a:cubicBezTo>
                    <a:pt x="1565633" y="3787059"/>
                    <a:pt x="1567331" y="3782299"/>
                    <a:pt x="1567897" y="3777677"/>
                  </a:cubicBezTo>
                  <a:close/>
                  <a:moveTo>
                    <a:pt x="1594071" y="3776616"/>
                  </a:moveTo>
                  <a:cubicBezTo>
                    <a:pt x="1596269" y="3780833"/>
                    <a:pt x="1596595" y="3786283"/>
                    <a:pt x="1595050" y="3792968"/>
                  </a:cubicBezTo>
                  <a:cubicBezTo>
                    <a:pt x="1593504" y="3799651"/>
                    <a:pt x="1592334" y="3806090"/>
                    <a:pt x="1591536" y="3812280"/>
                  </a:cubicBezTo>
                  <a:cubicBezTo>
                    <a:pt x="1589765" y="3807074"/>
                    <a:pt x="1589561" y="3801339"/>
                    <a:pt x="1590923" y="3795078"/>
                  </a:cubicBezTo>
                  <a:cubicBezTo>
                    <a:pt x="1592286" y="3788820"/>
                    <a:pt x="1593337" y="3782665"/>
                    <a:pt x="1594071" y="3776616"/>
                  </a:cubicBezTo>
                  <a:close/>
                  <a:moveTo>
                    <a:pt x="1561776" y="3771998"/>
                  </a:moveTo>
                  <a:lnTo>
                    <a:pt x="1559822" y="3776522"/>
                  </a:lnTo>
                  <a:lnTo>
                    <a:pt x="1559485" y="3773007"/>
                  </a:lnTo>
                  <a:close/>
                  <a:moveTo>
                    <a:pt x="1602631" y="3758025"/>
                  </a:moveTo>
                  <a:cubicBezTo>
                    <a:pt x="1606202" y="3755332"/>
                    <a:pt x="1606367" y="3761161"/>
                    <a:pt x="1603122" y="3775508"/>
                  </a:cubicBezTo>
                  <a:lnTo>
                    <a:pt x="1601169" y="3780033"/>
                  </a:lnTo>
                  <a:cubicBezTo>
                    <a:pt x="1598571" y="3768052"/>
                    <a:pt x="1599059" y="3760717"/>
                    <a:pt x="1602631" y="3758025"/>
                  </a:cubicBezTo>
                  <a:close/>
                  <a:moveTo>
                    <a:pt x="1557476" y="3752168"/>
                  </a:moveTo>
                  <a:cubicBezTo>
                    <a:pt x="1557990" y="3755944"/>
                    <a:pt x="1558381" y="3760003"/>
                    <a:pt x="1558649" y="3764345"/>
                  </a:cubicBezTo>
                  <a:lnTo>
                    <a:pt x="1559485" y="3773007"/>
                  </a:lnTo>
                  <a:lnTo>
                    <a:pt x="1557146" y="3774037"/>
                  </a:lnTo>
                  <a:cubicBezTo>
                    <a:pt x="1556053" y="3775533"/>
                    <a:pt x="1555274" y="3776922"/>
                    <a:pt x="1554810" y="3778207"/>
                  </a:cubicBezTo>
                  <a:cubicBezTo>
                    <a:pt x="1553223" y="3777330"/>
                    <a:pt x="1553303" y="3773838"/>
                    <a:pt x="1555045" y="3767732"/>
                  </a:cubicBezTo>
                  <a:cubicBezTo>
                    <a:pt x="1556786" y="3761627"/>
                    <a:pt x="1557597" y="3756438"/>
                    <a:pt x="1557476" y="3752168"/>
                  </a:cubicBezTo>
                  <a:close/>
                  <a:moveTo>
                    <a:pt x="1552015" y="3730679"/>
                  </a:moveTo>
                  <a:cubicBezTo>
                    <a:pt x="1555831" y="3735078"/>
                    <a:pt x="1555948" y="3740599"/>
                    <a:pt x="1552367" y="3747242"/>
                  </a:cubicBezTo>
                  <a:cubicBezTo>
                    <a:pt x="1548785" y="3753884"/>
                    <a:pt x="1546151" y="3760815"/>
                    <a:pt x="1544466" y="3768028"/>
                  </a:cubicBezTo>
                  <a:cubicBezTo>
                    <a:pt x="1543462" y="3762082"/>
                    <a:pt x="1544476" y="3756421"/>
                    <a:pt x="1547508" y="3751050"/>
                  </a:cubicBezTo>
                  <a:cubicBezTo>
                    <a:pt x="1550541" y="3745680"/>
                    <a:pt x="1552043" y="3738889"/>
                    <a:pt x="1552015" y="3730679"/>
                  </a:cubicBezTo>
                  <a:close/>
                  <a:moveTo>
                    <a:pt x="1664666" y="3726477"/>
                  </a:moveTo>
                  <a:cubicBezTo>
                    <a:pt x="1664342" y="3725781"/>
                    <a:pt x="1663796" y="3726065"/>
                    <a:pt x="1663025" y="3727331"/>
                  </a:cubicBezTo>
                  <a:cubicBezTo>
                    <a:pt x="1661486" y="3729862"/>
                    <a:pt x="1660138" y="3732572"/>
                    <a:pt x="1658982" y="3735460"/>
                  </a:cubicBezTo>
                  <a:cubicBezTo>
                    <a:pt x="1657693" y="3742581"/>
                    <a:pt x="1655519" y="3749276"/>
                    <a:pt x="1652457" y="3755543"/>
                  </a:cubicBezTo>
                  <a:cubicBezTo>
                    <a:pt x="1649395" y="3761808"/>
                    <a:pt x="1647707" y="3767373"/>
                    <a:pt x="1647397" y="3772231"/>
                  </a:cubicBezTo>
                  <a:cubicBezTo>
                    <a:pt x="1648782" y="3773781"/>
                    <a:pt x="1649593" y="3774798"/>
                    <a:pt x="1649830" y="3775282"/>
                  </a:cubicBezTo>
                  <a:cubicBezTo>
                    <a:pt x="1650067" y="3775766"/>
                    <a:pt x="1650602" y="3774942"/>
                    <a:pt x="1651433" y="3772809"/>
                  </a:cubicBezTo>
                  <a:cubicBezTo>
                    <a:pt x="1653635" y="3769672"/>
                    <a:pt x="1655366" y="3766541"/>
                    <a:pt x="1656625" y="3763419"/>
                  </a:cubicBezTo>
                  <a:cubicBezTo>
                    <a:pt x="1657883" y="3760296"/>
                    <a:pt x="1658669" y="3757182"/>
                    <a:pt x="1658985" y="3754074"/>
                  </a:cubicBezTo>
                  <a:cubicBezTo>
                    <a:pt x="1659612" y="3747859"/>
                    <a:pt x="1661610" y="3740340"/>
                    <a:pt x="1664971" y="3731512"/>
                  </a:cubicBezTo>
                  <a:cubicBezTo>
                    <a:pt x="1665092" y="3728853"/>
                    <a:pt x="1664991" y="3727175"/>
                    <a:pt x="1664666" y="3726477"/>
                  </a:cubicBezTo>
                  <a:close/>
                  <a:moveTo>
                    <a:pt x="1625917" y="3717110"/>
                  </a:moveTo>
                  <a:lnTo>
                    <a:pt x="1626707" y="3718815"/>
                  </a:lnTo>
                  <a:lnTo>
                    <a:pt x="1626555" y="3721216"/>
                  </a:lnTo>
                  <a:cubicBezTo>
                    <a:pt x="1626028" y="3718714"/>
                    <a:pt x="1625815" y="3717345"/>
                    <a:pt x="1625917" y="3717110"/>
                  </a:cubicBezTo>
                  <a:close/>
                  <a:moveTo>
                    <a:pt x="1599273" y="3714913"/>
                  </a:moveTo>
                  <a:cubicBezTo>
                    <a:pt x="1601849" y="3717634"/>
                    <a:pt x="1602851" y="3720279"/>
                    <a:pt x="1602277" y="3722848"/>
                  </a:cubicBezTo>
                  <a:cubicBezTo>
                    <a:pt x="1601703" y="3725418"/>
                    <a:pt x="1602460" y="3728629"/>
                    <a:pt x="1604549" y="3732480"/>
                  </a:cubicBezTo>
                  <a:cubicBezTo>
                    <a:pt x="1602291" y="3733158"/>
                    <a:pt x="1601027" y="3732776"/>
                    <a:pt x="1600756" y="3731337"/>
                  </a:cubicBezTo>
                  <a:cubicBezTo>
                    <a:pt x="1600483" y="3729897"/>
                    <a:pt x="1599708" y="3728385"/>
                    <a:pt x="1598428" y="3726801"/>
                  </a:cubicBezTo>
                  <a:cubicBezTo>
                    <a:pt x="1598829" y="3725458"/>
                    <a:pt x="1598970" y="3723475"/>
                    <a:pt x="1598850" y="3720858"/>
                  </a:cubicBezTo>
                  <a:cubicBezTo>
                    <a:pt x="1598731" y="3718239"/>
                    <a:pt x="1598871" y="3716256"/>
                    <a:pt x="1599273" y="3714913"/>
                  </a:cubicBezTo>
                  <a:close/>
                  <a:moveTo>
                    <a:pt x="1456818" y="3693048"/>
                  </a:moveTo>
                  <a:cubicBezTo>
                    <a:pt x="1460857" y="3701483"/>
                    <a:pt x="1461148" y="3707428"/>
                    <a:pt x="1457692" y="3710887"/>
                  </a:cubicBezTo>
                  <a:cubicBezTo>
                    <a:pt x="1454234" y="3714345"/>
                    <a:pt x="1450733" y="3719149"/>
                    <a:pt x="1447186" y="3725297"/>
                  </a:cubicBezTo>
                  <a:cubicBezTo>
                    <a:pt x="1448505" y="3717479"/>
                    <a:pt x="1449850" y="3711467"/>
                    <a:pt x="1451221" y="3707259"/>
                  </a:cubicBezTo>
                  <a:cubicBezTo>
                    <a:pt x="1452591" y="3703053"/>
                    <a:pt x="1454456" y="3698314"/>
                    <a:pt x="1456818" y="3693048"/>
                  </a:cubicBezTo>
                  <a:close/>
                  <a:moveTo>
                    <a:pt x="1462993" y="3693024"/>
                  </a:moveTo>
                  <a:cubicBezTo>
                    <a:pt x="1464929" y="3698055"/>
                    <a:pt x="1465535" y="3702444"/>
                    <a:pt x="1464808" y="3706193"/>
                  </a:cubicBezTo>
                  <a:cubicBezTo>
                    <a:pt x="1464084" y="3709944"/>
                    <a:pt x="1462916" y="3713478"/>
                    <a:pt x="1461303" y="3716800"/>
                  </a:cubicBezTo>
                  <a:cubicBezTo>
                    <a:pt x="1460898" y="3713189"/>
                    <a:pt x="1461057" y="3709509"/>
                    <a:pt x="1461782" y="3705760"/>
                  </a:cubicBezTo>
                  <a:cubicBezTo>
                    <a:pt x="1462508" y="3702011"/>
                    <a:pt x="1462911" y="3697766"/>
                    <a:pt x="1462993" y="3693024"/>
                  </a:cubicBezTo>
                  <a:close/>
                  <a:moveTo>
                    <a:pt x="1472231" y="3631899"/>
                  </a:moveTo>
                  <a:cubicBezTo>
                    <a:pt x="1473939" y="3637046"/>
                    <a:pt x="1473505" y="3642189"/>
                    <a:pt x="1470930" y="3647325"/>
                  </a:cubicBezTo>
                  <a:lnTo>
                    <a:pt x="1463575" y="3661884"/>
                  </a:lnTo>
                  <a:cubicBezTo>
                    <a:pt x="1463399" y="3658156"/>
                    <a:pt x="1464596" y="3653723"/>
                    <a:pt x="1467170" y="3648588"/>
                  </a:cubicBezTo>
                  <a:cubicBezTo>
                    <a:pt x="1469744" y="3643451"/>
                    <a:pt x="1471431" y="3637889"/>
                    <a:pt x="1472231" y="3631899"/>
                  </a:cubicBezTo>
                  <a:close/>
                  <a:moveTo>
                    <a:pt x="1610070" y="3620386"/>
                  </a:moveTo>
                  <a:lnTo>
                    <a:pt x="1609675" y="3624537"/>
                  </a:lnTo>
                  <a:lnTo>
                    <a:pt x="1611968" y="3621564"/>
                  </a:lnTo>
                  <a:cubicBezTo>
                    <a:pt x="1612714" y="3623874"/>
                    <a:pt x="1612887" y="3625799"/>
                    <a:pt x="1612488" y="3627344"/>
                  </a:cubicBezTo>
                  <a:cubicBezTo>
                    <a:pt x="1612089" y="3628888"/>
                    <a:pt x="1611118" y="3630050"/>
                    <a:pt x="1609577" y="3630831"/>
                  </a:cubicBezTo>
                  <a:lnTo>
                    <a:pt x="1608985" y="3631796"/>
                  </a:lnTo>
                  <a:lnTo>
                    <a:pt x="1608859" y="3633123"/>
                  </a:lnTo>
                  <a:cubicBezTo>
                    <a:pt x="1606253" y="3637504"/>
                    <a:pt x="1606092" y="3641182"/>
                    <a:pt x="1608380" y="3644162"/>
                  </a:cubicBezTo>
                  <a:cubicBezTo>
                    <a:pt x="1609364" y="3644053"/>
                    <a:pt x="1610247" y="3643404"/>
                    <a:pt x="1611028" y="3642214"/>
                  </a:cubicBezTo>
                  <a:cubicBezTo>
                    <a:pt x="1611808" y="3641024"/>
                    <a:pt x="1612488" y="3639295"/>
                    <a:pt x="1613066" y="3637026"/>
                  </a:cubicBezTo>
                  <a:cubicBezTo>
                    <a:pt x="1614222" y="3632488"/>
                    <a:pt x="1615263" y="3628834"/>
                    <a:pt x="1616191" y="3626065"/>
                  </a:cubicBezTo>
                  <a:cubicBezTo>
                    <a:pt x="1614657" y="3624444"/>
                    <a:pt x="1613376" y="3622860"/>
                    <a:pt x="1612348" y="3621312"/>
                  </a:cubicBezTo>
                  <a:cubicBezTo>
                    <a:pt x="1611319" y="3619763"/>
                    <a:pt x="1610560" y="3619455"/>
                    <a:pt x="1610070" y="3620386"/>
                  </a:cubicBezTo>
                  <a:close/>
                  <a:moveTo>
                    <a:pt x="1619120" y="3619278"/>
                  </a:moveTo>
                  <a:cubicBezTo>
                    <a:pt x="1619009" y="3623467"/>
                    <a:pt x="1617898" y="3628110"/>
                    <a:pt x="1615784" y="3633212"/>
                  </a:cubicBezTo>
                  <a:cubicBezTo>
                    <a:pt x="1613671" y="3638313"/>
                    <a:pt x="1614545" y="3640841"/>
                    <a:pt x="1618405" y="3640791"/>
                  </a:cubicBezTo>
                  <a:cubicBezTo>
                    <a:pt x="1617846" y="3638160"/>
                    <a:pt x="1618347" y="3634930"/>
                    <a:pt x="1619910" y="3631099"/>
                  </a:cubicBezTo>
                  <a:cubicBezTo>
                    <a:pt x="1621474" y="3627270"/>
                    <a:pt x="1621210" y="3623329"/>
                    <a:pt x="1619120" y="3619278"/>
                  </a:cubicBezTo>
                  <a:close/>
                  <a:moveTo>
                    <a:pt x="2689761" y="3605103"/>
                  </a:moveTo>
                  <a:cubicBezTo>
                    <a:pt x="2693453" y="3609584"/>
                    <a:pt x="2693819" y="3614941"/>
                    <a:pt x="2690863" y="3621174"/>
                  </a:cubicBezTo>
                  <a:cubicBezTo>
                    <a:pt x="2687904" y="3627404"/>
                    <a:pt x="2687017" y="3633182"/>
                    <a:pt x="2688202" y="3638505"/>
                  </a:cubicBezTo>
                  <a:cubicBezTo>
                    <a:pt x="2684434" y="3632962"/>
                    <a:pt x="2683179" y="3627178"/>
                    <a:pt x="2684440" y="3621156"/>
                  </a:cubicBezTo>
                  <a:cubicBezTo>
                    <a:pt x="2685701" y="3615131"/>
                    <a:pt x="2687475" y="3609781"/>
                    <a:pt x="2689761" y="3605103"/>
                  </a:cubicBezTo>
                  <a:close/>
                  <a:moveTo>
                    <a:pt x="1551525" y="3594072"/>
                  </a:moveTo>
                  <a:lnTo>
                    <a:pt x="1543426" y="3608454"/>
                  </a:lnTo>
                  <a:lnTo>
                    <a:pt x="1538822" y="3623572"/>
                  </a:lnTo>
                  <a:lnTo>
                    <a:pt x="1551045" y="3595139"/>
                  </a:lnTo>
                  <a:close/>
                  <a:moveTo>
                    <a:pt x="2703823" y="3565688"/>
                  </a:moveTo>
                  <a:lnTo>
                    <a:pt x="2701767" y="3567046"/>
                  </a:lnTo>
                  <a:lnTo>
                    <a:pt x="2703693" y="3592684"/>
                  </a:lnTo>
                  <a:lnTo>
                    <a:pt x="2696443" y="3573364"/>
                  </a:lnTo>
                  <a:lnTo>
                    <a:pt x="2659296" y="3652800"/>
                  </a:lnTo>
                  <a:lnTo>
                    <a:pt x="2679341" y="3634420"/>
                  </a:lnTo>
                  <a:cubicBezTo>
                    <a:pt x="2674951" y="3642620"/>
                    <a:pt x="2669532" y="3650373"/>
                    <a:pt x="2663082" y="3657680"/>
                  </a:cubicBezTo>
                  <a:cubicBezTo>
                    <a:pt x="2656632" y="3664986"/>
                    <a:pt x="2651209" y="3672738"/>
                    <a:pt x="2646822" y="3680940"/>
                  </a:cubicBezTo>
                  <a:lnTo>
                    <a:pt x="2650180" y="3672295"/>
                  </a:lnTo>
                  <a:lnTo>
                    <a:pt x="2649167" y="3674463"/>
                  </a:lnTo>
                  <a:lnTo>
                    <a:pt x="2634565" y="3705651"/>
                  </a:lnTo>
                  <a:lnTo>
                    <a:pt x="2648310" y="3684045"/>
                  </a:lnTo>
                  <a:cubicBezTo>
                    <a:pt x="2655939" y="3674304"/>
                    <a:pt x="2664221" y="3665791"/>
                    <a:pt x="2673155" y="3658508"/>
                  </a:cubicBezTo>
                  <a:lnTo>
                    <a:pt x="2675050" y="3657031"/>
                  </a:lnTo>
                  <a:lnTo>
                    <a:pt x="2678176" y="3641875"/>
                  </a:lnTo>
                  <a:lnTo>
                    <a:pt x="2681271" y="3652185"/>
                  </a:lnTo>
                  <a:lnTo>
                    <a:pt x="2687797" y="3647102"/>
                  </a:lnTo>
                  <a:lnTo>
                    <a:pt x="2703752" y="3606203"/>
                  </a:lnTo>
                  <a:close/>
                  <a:moveTo>
                    <a:pt x="1410310" y="3532684"/>
                  </a:moveTo>
                  <a:cubicBezTo>
                    <a:pt x="1410112" y="3539034"/>
                    <a:pt x="1409744" y="3543149"/>
                    <a:pt x="1409202" y="3545023"/>
                  </a:cubicBezTo>
                  <a:cubicBezTo>
                    <a:pt x="1408662" y="3546898"/>
                    <a:pt x="1407949" y="3546532"/>
                    <a:pt x="1407064" y="3543930"/>
                  </a:cubicBezTo>
                  <a:cubicBezTo>
                    <a:pt x="1405294" y="3538722"/>
                    <a:pt x="1406374" y="3534974"/>
                    <a:pt x="1410310" y="3532684"/>
                  </a:cubicBezTo>
                  <a:close/>
                  <a:moveTo>
                    <a:pt x="405555" y="3503442"/>
                  </a:moveTo>
                  <a:cubicBezTo>
                    <a:pt x="409373" y="3507840"/>
                    <a:pt x="409489" y="3513360"/>
                    <a:pt x="405908" y="3520004"/>
                  </a:cubicBezTo>
                  <a:cubicBezTo>
                    <a:pt x="402325" y="3526647"/>
                    <a:pt x="399693" y="3533577"/>
                    <a:pt x="398007" y="3540791"/>
                  </a:cubicBezTo>
                  <a:cubicBezTo>
                    <a:pt x="397002" y="3534843"/>
                    <a:pt x="398017" y="3529184"/>
                    <a:pt x="401049" y="3523813"/>
                  </a:cubicBezTo>
                  <a:cubicBezTo>
                    <a:pt x="404082" y="3518443"/>
                    <a:pt x="405583" y="3511651"/>
                    <a:pt x="405555" y="3503442"/>
                  </a:cubicBezTo>
                  <a:close/>
                  <a:moveTo>
                    <a:pt x="584625" y="3491669"/>
                  </a:moveTo>
                  <a:cubicBezTo>
                    <a:pt x="586000" y="3490966"/>
                    <a:pt x="587710" y="3491661"/>
                    <a:pt x="589753" y="3493754"/>
                  </a:cubicBezTo>
                  <a:cubicBezTo>
                    <a:pt x="586106" y="3494134"/>
                    <a:pt x="584136" y="3497454"/>
                    <a:pt x="583845" y="3503717"/>
                  </a:cubicBezTo>
                  <a:cubicBezTo>
                    <a:pt x="583700" y="3506849"/>
                    <a:pt x="583385" y="3509280"/>
                    <a:pt x="582906" y="3511014"/>
                  </a:cubicBezTo>
                  <a:cubicBezTo>
                    <a:pt x="582426" y="3512746"/>
                    <a:pt x="581778" y="3513779"/>
                    <a:pt x="580965" y="3514114"/>
                  </a:cubicBezTo>
                  <a:cubicBezTo>
                    <a:pt x="579907" y="3510359"/>
                    <a:pt x="580086" y="3504982"/>
                    <a:pt x="581501" y="3497978"/>
                  </a:cubicBezTo>
                  <a:cubicBezTo>
                    <a:pt x="582208" y="3494477"/>
                    <a:pt x="583249" y="3492374"/>
                    <a:pt x="584625" y="3491669"/>
                  </a:cubicBezTo>
                  <a:close/>
                  <a:moveTo>
                    <a:pt x="1292235" y="3489669"/>
                  </a:moveTo>
                  <a:cubicBezTo>
                    <a:pt x="1296051" y="3494067"/>
                    <a:pt x="1296168" y="3499587"/>
                    <a:pt x="1292587" y="3506231"/>
                  </a:cubicBezTo>
                  <a:cubicBezTo>
                    <a:pt x="1289006" y="3512873"/>
                    <a:pt x="1286372" y="3519803"/>
                    <a:pt x="1284686" y="3527018"/>
                  </a:cubicBezTo>
                  <a:cubicBezTo>
                    <a:pt x="1283682" y="3521069"/>
                    <a:pt x="1284697" y="3515410"/>
                    <a:pt x="1287729" y="3510040"/>
                  </a:cubicBezTo>
                  <a:cubicBezTo>
                    <a:pt x="1290761" y="3504670"/>
                    <a:pt x="1292264" y="3497880"/>
                    <a:pt x="1292235" y="3489669"/>
                  </a:cubicBezTo>
                  <a:close/>
                  <a:moveTo>
                    <a:pt x="2177167" y="3479818"/>
                  </a:moveTo>
                  <a:cubicBezTo>
                    <a:pt x="2178542" y="3479114"/>
                    <a:pt x="2180252" y="3479809"/>
                    <a:pt x="2182294" y="3481903"/>
                  </a:cubicBezTo>
                  <a:cubicBezTo>
                    <a:pt x="2178649" y="3482282"/>
                    <a:pt x="2176678" y="3485602"/>
                    <a:pt x="2176386" y="3491867"/>
                  </a:cubicBezTo>
                  <a:cubicBezTo>
                    <a:pt x="2176240" y="3494998"/>
                    <a:pt x="2175926" y="3497429"/>
                    <a:pt x="2175448" y="3499163"/>
                  </a:cubicBezTo>
                  <a:cubicBezTo>
                    <a:pt x="2174967" y="3500895"/>
                    <a:pt x="2174319" y="3501929"/>
                    <a:pt x="2173508" y="3502261"/>
                  </a:cubicBezTo>
                  <a:cubicBezTo>
                    <a:pt x="2172449" y="3498509"/>
                    <a:pt x="2172627" y="3493130"/>
                    <a:pt x="2174042" y="3486127"/>
                  </a:cubicBezTo>
                  <a:cubicBezTo>
                    <a:pt x="2174749" y="3482626"/>
                    <a:pt x="2175790" y="3480523"/>
                    <a:pt x="2177167" y="3479818"/>
                  </a:cubicBezTo>
                  <a:close/>
                  <a:moveTo>
                    <a:pt x="1471304" y="3477896"/>
                  </a:moveTo>
                  <a:cubicBezTo>
                    <a:pt x="1472680" y="3477193"/>
                    <a:pt x="1474389" y="3477888"/>
                    <a:pt x="1476432" y="3479981"/>
                  </a:cubicBezTo>
                  <a:cubicBezTo>
                    <a:pt x="1472785" y="3480361"/>
                    <a:pt x="1470817" y="3483682"/>
                    <a:pt x="1470525" y="3489945"/>
                  </a:cubicBezTo>
                  <a:cubicBezTo>
                    <a:pt x="1470378" y="3493076"/>
                    <a:pt x="1470065" y="3495507"/>
                    <a:pt x="1469585" y="3497241"/>
                  </a:cubicBezTo>
                  <a:cubicBezTo>
                    <a:pt x="1469106" y="3498973"/>
                    <a:pt x="1468459" y="3500007"/>
                    <a:pt x="1467645" y="3500341"/>
                  </a:cubicBezTo>
                  <a:cubicBezTo>
                    <a:pt x="1466587" y="3496587"/>
                    <a:pt x="1466764" y="3491209"/>
                    <a:pt x="1468180" y="3484207"/>
                  </a:cubicBezTo>
                  <a:cubicBezTo>
                    <a:pt x="1468887" y="3480704"/>
                    <a:pt x="1469929" y="3478601"/>
                    <a:pt x="1471304" y="3477896"/>
                  </a:cubicBezTo>
                  <a:close/>
                  <a:moveTo>
                    <a:pt x="310359" y="3465812"/>
                  </a:moveTo>
                  <a:cubicBezTo>
                    <a:pt x="314399" y="3474245"/>
                    <a:pt x="314689" y="3480190"/>
                    <a:pt x="311232" y="3483649"/>
                  </a:cubicBezTo>
                  <a:cubicBezTo>
                    <a:pt x="307774" y="3487107"/>
                    <a:pt x="304273" y="3491910"/>
                    <a:pt x="300727" y="3498058"/>
                  </a:cubicBezTo>
                  <a:cubicBezTo>
                    <a:pt x="302047" y="3490242"/>
                    <a:pt x="303391" y="3484229"/>
                    <a:pt x="304761" y="3480022"/>
                  </a:cubicBezTo>
                  <a:cubicBezTo>
                    <a:pt x="306131" y="3475814"/>
                    <a:pt x="307996" y="3471077"/>
                    <a:pt x="310359" y="3465812"/>
                  </a:cubicBezTo>
                  <a:close/>
                  <a:moveTo>
                    <a:pt x="2616654" y="3454396"/>
                  </a:moveTo>
                  <a:lnTo>
                    <a:pt x="2616023" y="3455705"/>
                  </a:lnTo>
                  <a:cubicBezTo>
                    <a:pt x="2615689" y="3455938"/>
                    <a:pt x="2614957" y="3456283"/>
                    <a:pt x="2611697" y="3460373"/>
                  </a:cubicBezTo>
                  <a:cubicBezTo>
                    <a:pt x="2610671" y="3461660"/>
                    <a:pt x="2609966" y="3463176"/>
                    <a:pt x="2609033" y="3464532"/>
                  </a:cubicBezTo>
                  <a:cubicBezTo>
                    <a:pt x="2607687" y="3466488"/>
                    <a:pt x="2606210" y="3468351"/>
                    <a:pt x="2604864" y="3470306"/>
                  </a:cubicBezTo>
                  <a:cubicBezTo>
                    <a:pt x="2601997" y="3474475"/>
                    <a:pt x="2601611" y="3476000"/>
                    <a:pt x="2598032" y="3480240"/>
                  </a:cubicBezTo>
                  <a:cubicBezTo>
                    <a:pt x="2595658" y="3483054"/>
                    <a:pt x="2592036" y="3484974"/>
                    <a:pt x="2590508" y="3488323"/>
                  </a:cubicBezTo>
                  <a:cubicBezTo>
                    <a:pt x="2589736" y="3490018"/>
                    <a:pt x="2589167" y="3491821"/>
                    <a:pt x="2588190" y="3493407"/>
                  </a:cubicBezTo>
                  <a:cubicBezTo>
                    <a:pt x="2587183" y="3495041"/>
                    <a:pt x="2585781" y="3496396"/>
                    <a:pt x="2584601" y="3497912"/>
                  </a:cubicBezTo>
                  <a:cubicBezTo>
                    <a:pt x="2582693" y="3500361"/>
                    <a:pt x="2580520" y="3502636"/>
                    <a:pt x="2578928" y="3505303"/>
                  </a:cubicBezTo>
                  <a:cubicBezTo>
                    <a:pt x="2577846" y="3507112"/>
                    <a:pt x="2576918" y="3509022"/>
                    <a:pt x="2575684" y="3510731"/>
                  </a:cubicBezTo>
                  <a:cubicBezTo>
                    <a:pt x="2574822" y="3511926"/>
                    <a:pt x="2573469" y="3512725"/>
                    <a:pt x="2572675" y="3513965"/>
                  </a:cubicBezTo>
                  <a:cubicBezTo>
                    <a:pt x="2567708" y="3521718"/>
                    <a:pt x="2573411" y="3516948"/>
                    <a:pt x="2567002" y="3521357"/>
                  </a:cubicBezTo>
                  <a:cubicBezTo>
                    <a:pt x="2563463" y="3529118"/>
                    <a:pt x="2567467" y="3520997"/>
                    <a:pt x="2561094" y="3530944"/>
                  </a:cubicBezTo>
                  <a:cubicBezTo>
                    <a:pt x="2555652" y="3539440"/>
                    <a:pt x="2559718" y="3535669"/>
                    <a:pt x="2554842" y="3539607"/>
                  </a:cubicBezTo>
                  <a:cubicBezTo>
                    <a:pt x="2553953" y="3540993"/>
                    <a:pt x="2552860" y="3542268"/>
                    <a:pt x="2552177" y="3543766"/>
                  </a:cubicBezTo>
                  <a:cubicBezTo>
                    <a:pt x="2551685" y="3544845"/>
                    <a:pt x="2551772" y="3546118"/>
                    <a:pt x="2551364" y="3547233"/>
                  </a:cubicBezTo>
                  <a:cubicBezTo>
                    <a:pt x="2550723" y="3548982"/>
                    <a:pt x="2549704" y="3550574"/>
                    <a:pt x="2549046" y="3552316"/>
                  </a:cubicBezTo>
                  <a:cubicBezTo>
                    <a:pt x="2548464" y="3553856"/>
                    <a:pt x="2548219" y="3555509"/>
                    <a:pt x="2547653" y="3557054"/>
                  </a:cubicBezTo>
                  <a:cubicBezTo>
                    <a:pt x="2547173" y="3558366"/>
                    <a:pt x="2546331" y="3559534"/>
                    <a:pt x="2545915" y="3560867"/>
                  </a:cubicBezTo>
                  <a:cubicBezTo>
                    <a:pt x="2545205" y="3563133"/>
                    <a:pt x="2545053" y="3565554"/>
                    <a:pt x="2544288" y="3567801"/>
                  </a:cubicBezTo>
                  <a:cubicBezTo>
                    <a:pt x="2540931" y="3577660"/>
                    <a:pt x="2542735" y="3571032"/>
                    <a:pt x="2539305" y="3577043"/>
                  </a:cubicBezTo>
                  <a:cubicBezTo>
                    <a:pt x="2534400" y="3585641"/>
                    <a:pt x="2540658" y="3576575"/>
                    <a:pt x="2535483" y="3583743"/>
                  </a:cubicBezTo>
                  <a:cubicBezTo>
                    <a:pt x="2535327" y="3585208"/>
                    <a:pt x="2535397" y="3586714"/>
                    <a:pt x="2535015" y="3588136"/>
                  </a:cubicBezTo>
                  <a:cubicBezTo>
                    <a:pt x="2534653" y="3589485"/>
                    <a:pt x="2533780" y="3590646"/>
                    <a:pt x="2533277" y="3591949"/>
                  </a:cubicBezTo>
                  <a:cubicBezTo>
                    <a:pt x="2532349" y="3594347"/>
                    <a:pt x="2531493" y="3596774"/>
                    <a:pt x="2530724" y="3599229"/>
                  </a:cubicBezTo>
                  <a:cubicBezTo>
                    <a:pt x="2529957" y="3601681"/>
                    <a:pt x="2529563" y="3604551"/>
                    <a:pt x="2529444" y="3607088"/>
                  </a:cubicBezTo>
                  <a:cubicBezTo>
                    <a:pt x="2529209" y="3612033"/>
                    <a:pt x="2530509" y="3609359"/>
                    <a:pt x="2528508" y="3615872"/>
                  </a:cubicBezTo>
                  <a:cubicBezTo>
                    <a:pt x="2527481" y="3619217"/>
                    <a:pt x="2526109" y="3622450"/>
                    <a:pt x="2524797" y="3625694"/>
                  </a:cubicBezTo>
                  <a:cubicBezTo>
                    <a:pt x="2524099" y="3627421"/>
                    <a:pt x="2523035" y="3629001"/>
                    <a:pt x="2522479" y="3630777"/>
                  </a:cubicBezTo>
                  <a:cubicBezTo>
                    <a:pt x="2521905" y="3632609"/>
                    <a:pt x="2522125" y="3634650"/>
                    <a:pt x="2521432" y="3636441"/>
                  </a:cubicBezTo>
                  <a:cubicBezTo>
                    <a:pt x="2520672" y="3638407"/>
                    <a:pt x="2519188" y="3640014"/>
                    <a:pt x="2518188" y="3641870"/>
                  </a:cubicBezTo>
                  <a:cubicBezTo>
                    <a:pt x="2515703" y="3646481"/>
                    <a:pt x="2516985" y="3644563"/>
                    <a:pt x="2515636" y="3649150"/>
                  </a:cubicBezTo>
                  <a:cubicBezTo>
                    <a:pt x="2514577" y="3652751"/>
                    <a:pt x="2512669" y="3656164"/>
                    <a:pt x="2512271" y="3659897"/>
                  </a:cubicBezTo>
                  <a:cubicBezTo>
                    <a:pt x="2511810" y="3664226"/>
                    <a:pt x="2512016" y="3664777"/>
                    <a:pt x="2510410" y="3669027"/>
                  </a:cubicBezTo>
                  <a:cubicBezTo>
                    <a:pt x="2509752" y="3670770"/>
                    <a:pt x="2508649" y="3672333"/>
                    <a:pt x="2508093" y="3674110"/>
                  </a:cubicBezTo>
                  <a:cubicBezTo>
                    <a:pt x="2507519" y="3675942"/>
                    <a:pt x="2507587" y="3677932"/>
                    <a:pt x="2507045" y="3679774"/>
                  </a:cubicBezTo>
                  <a:cubicBezTo>
                    <a:pt x="2506651" y="3681114"/>
                    <a:pt x="2505787" y="3682275"/>
                    <a:pt x="2505306" y="3683587"/>
                  </a:cubicBezTo>
                  <a:cubicBezTo>
                    <a:pt x="2504741" y="3685132"/>
                    <a:pt x="2504326" y="3686730"/>
                    <a:pt x="2503913" y="3688325"/>
                  </a:cubicBezTo>
                  <a:cubicBezTo>
                    <a:pt x="2503319" y="3690623"/>
                    <a:pt x="2502719" y="3692924"/>
                    <a:pt x="2502287" y="3695259"/>
                  </a:cubicBezTo>
                  <a:cubicBezTo>
                    <a:pt x="2502019" y="3696706"/>
                    <a:pt x="2502306" y="3698261"/>
                    <a:pt x="2501819" y="3699651"/>
                  </a:cubicBezTo>
                  <a:cubicBezTo>
                    <a:pt x="2501426" y="3700771"/>
                    <a:pt x="2500430" y="3701576"/>
                    <a:pt x="2499735" y="3702539"/>
                  </a:cubicBezTo>
                  <a:cubicBezTo>
                    <a:pt x="2499975" y="3709234"/>
                    <a:pt x="2500174" y="3701790"/>
                    <a:pt x="2498108" y="3709473"/>
                  </a:cubicBezTo>
                  <a:cubicBezTo>
                    <a:pt x="2495204" y="3720272"/>
                    <a:pt x="2500422" y="3707765"/>
                    <a:pt x="2495902" y="3717678"/>
                  </a:cubicBezTo>
                  <a:cubicBezTo>
                    <a:pt x="2496042" y="3721601"/>
                    <a:pt x="2496355" y="3721134"/>
                    <a:pt x="2494621" y="3725537"/>
                  </a:cubicBezTo>
                  <a:cubicBezTo>
                    <a:pt x="2493596" y="3728136"/>
                    <a:pt x="2491439" y="3730384"/>
                    <a:pt x="2491144" y="3733162"/>
                  </a:cubicBezTo>
                  <a:cubicBezTo>
                    <a:pt x="2489945" y="3744415"/>
                    <a:pt x="2492111" y="3728470"/>
                    <a:pt x="2487199" y="3745180"/>
                  </a:cubicBezTo>
                  <a:cubicBezTo>
                    <a:pt x="2485342" y="3751498"/>
                    <a:pt x="2486694" y="3748532"/>
                    <a:pt x="2483142" y="3754077"/>
                  </a:cubicBezTo>
                  <a:cubicBezTo>
                    <a:pt x="2482423" y="3760830"/>
                    <a:pt x="2483011" y="3757035"/>
                    <a:pt x="2481047" y="3765403"/>
                  </a:cubicBezTo>
                  <a:cubicBezTo>
                    <a:pt x="2480776" y="3766559"/>
                    <a:pt x="2480727" y="3767790"/>
                    <a:pt x="2480234" y="3768871"/>
                  </a:cubicBezTo>
                  <a:cubicBezTo>
                    <a:pt x="2474524" y="3781391"/>
                    <a:pt x="2480835" y="3766916"/>
                    <a:pt x="2476523" y="3778691"/>
                  </a:cubicBezTo>
                  <a:cubicBezTo>
                    <a:pt x="2476043" y="3780003"/>
                    <a:pt x="2475147" y="3781155"/>
                    <a:pt x="2474784" y="3782505"/>
                  </a:cubicBezTo>
                  <a:cubicBezTo>
                    <a:pt x="2472749" y="3790076"/>
                    <a:pt x="2476341" y="3784092"/>
                    <a:pt x="2472232" y="3789784"/>
                  </a:cubicBezTo>
                  <a:cubicBezTo>
                    <a:pt x="2472472" y="3796480"/>
                    <a:pt x="2472671" y="3789037"/>
                    <a:pt x="2470606" y="3796718"/>
                  </a:cubicBezTo>
                  <a:cubicBezTo>
                    <a:pt x="2470223" y="3798141"/>
                    <a:pt x="2470406" y="3799663"/>
                    <a:pt x="2470138" y="3801110"/>
                  </a:cubicBezTo>
                  <a:cubicBezTo>
                    <a:pt x="2469706" y="3803445"/>
                    <a:pt x="2468762" y="3805684"/>
                    <a:pt x="2468511" y="3808045"/>
                  </a:cubicBezTo>
                  <a:cubicBezTo>
                    <a:pt x="2468355" y="3809508"/>
                    <a:pt x="2468426" y="3811015"/>
                    <a:pt x="2468043" y="3812437"/>
                  </a:cubicBezTo>
                  <a:cubicBezTo>
                    <a:pt x="2467681" y="3813786"/>
                    <a:pt x="2466767" y="3814932"/>
                    <a:pt x="2466305" y="3816250"/>
                  </a:cubicBezTo>
                  <a:lnTo>
                    <a:pt x="2465413" y="3821721"/>
                  </a:lnTo>
                  <a:lnTo>
                    <a:pt x="2457003" y="3829218"/>
                  </a:lnTo>
                  <a:cubicBezTo>
                    <a:pt x="2453214" y="3831379"/>
                    <a:pt x="2451841" y="3835385"/>
                    <a:pt x="2452886" y="3841239"/>
                  </a:cubicBezTo>
                  <a:cubicBezTo>
                    <a:pt x="2439652" y="3851006"/>
                    <a:pt x="2429369" y="3869450"/>
                    <a:pt x="2422039" y="3896572"/>
                  </a:cubicBezTo>
                  <a:cubicBezTo>
                    <a:pt x="2414708" y="3923695"/>
                    <a:pt x="2405744" y="3946531"/>
                    <a:pt x="2395148" y="3965081"/>
                  </a:cubicBezTo>
                  <a:cubicBezTo>
                    <a:pt x="2393930" y="3968109"/>
                    <a:pt x="2392215" y="3971666"/>
                    <a:pt x="2390005" y="3975753"/>
                  </a:cubicBezTo>
                  <a:cubicBezTo>
                    <a:pt x="2387795" y="3979840"/>
                    <a:pt x="2386536" y="3979862"/>
                    <a:pt x="2386230" y="3975814"/>
                  </a:cubicBezTo>
                  <a:lnTo>
                    <a:pt x="2425285" y="3885328"/>
                  </a:lnTo>
                  <a:cubicBezTo>
                    <a:pt x="2421396" y="3884823"/>
                    <a:pt x="2418349" y="3886087"/>
                    <a:pt x="2416146" y="3889125"/>
                  </a:cubicBezTo>
                  <a:cubicBezTo>
                    <a:pt x="2413941" y="3892162"/>
                    <a:pt x="2411693" y="3896544"/>
                    <a:pt x="2409400" y="3902270"/>
                  </a:cubicBezTo>
                  <a:cubicBezTo>
                    <a:pt x="2408315" y="3899614"/>
                    <a:pt x="2408090" y="3895578"/>
                    <a:pt x="2408731" y="3890166"/>
                  </a:cubicBezTo>
                  <a:cubicBezTo>
                    <a:pt x="2409371" y="3884754"/>
                    <a:pt x="2408203" y="3885388"/>
                    <a:pt x="2405231" y="3892068"/>
                  </a:cubicBezTo>
                  <a:cubicBezTo>
                    <a:pt x="2406198" y="3879897"/>
                    <a:pt x="2408784" y="3866456"/>
                    <a:pt x="2412990" y="3851746"/>
                  </a:cubicBezTo>
                  <a:cubicBezTo>
                    <a:pt x="2417198" y="3837037"/>
                    <a:pt x="2422289" y="3822754"/>
                    <a:pt x="2428270" y="3808897"/>
                  </a:cubicBezTo>
                  <a:cubicBezTo>
                    <a:pt x="2415716" y="3820812"/>
                    <a:pt x="2403895" y="3840338"/>
                    <a:pt x="2392809" y="3867475"/>
                  </a:cubicBezTo>
                  <a:cubicBezTo>
                    <a:pt x="2381722" y="3894610"/>
                    <a:pt x="2371886" y="3912018"/>
                    <a:pt x="2363303" y="3919697"/>
                  </a:cubicBezTo>
                  <a:cubicBezTo>
                    <a:pt x="2363200" y="3924485"/>
                    <a:pt x="2362594" y="3929203"/>
                    <a:pt x="2361482" y="3933847"/>
                  </a:cubicBezTo>
                  <a:cubicBezTo>
                    <a:pt x="2360370" y="3938491"/>
                    <a:pt x="2359763" y="3943210"/>
                    <a:pt x="2359660" y="3947997"/>
                  </a:cubicBezTo>
                  <a:cubicBezTo>
                    <a:pt x="2355589" y="3947915"/>
                    <a:pt x="2354128" y="3945504"/>
                    <a:pt x="2355281" y="3940765"/>
                  </a:cubicBezTo>
                  <a:cubicBezTo>
                    <a:pt x="2356433" y="3936028"/>
                    <a:pt x="2357480" y="3932774"/>
                    <a:pt x="2358421" y="3931007"/>
                  </a:cubicBezTo>
                  <a:cubicBezTo>
                    <a:pt x="2354314" y="3931421"/>
                    <a:pt x="2351981" y="3932689"/>
                    <a:pt x="2351423" y="3934811"/>
                  </a:cubicBezTo>
                  <a:lnTo>
                    <a:pt x="2348713" y="3942822"/>
                  </a:lnTo>
                  <a:lnTo>
                    <a:pt x="2350308" y="3948447"/>
                  </a:lnTo>
                  <a:cubicBezTo>
                    <a:pt x="2343380" y="3956003"/>
                    <a:pt x="2336622" y="3962861"/>
                    <a:pt x="2330032" y="3969017"/>
                  </a:cubicBezTo>
                  <a:lnTo>
                    <a:pt x="2311913" y="3989735"/>
                  </a:lnTo>
                  <a:lnTo>
                    <a:pt x="2311906" y="3989542"/>
                  </a:lnTo>
                  <a:cubicBezTo>
                    <a:pt x="2312434" y="3987501"/>
                    <a:pt x="2314149" y="3985969"/>
                    <a:pt x="2315150" y="3984113"/>
                  </a:cubicBezTo>
                  <a:cubicBezTo>
                    <a:pt x="2315812" y="3982883"/>
                    <a:pt x="2316407" y="3981612"/>
                    <a:pt x="2316888" y="3980301"/>
                  </a:cubicBezTo>
                  <a:cubicBezTo>
                    <a:pt x="2317454" y="3978754"/>
                    <a:pt x="2317715" y="3977108"/>
                    <a:pt x="2318281" y="3975563"/>
                  </a:cubicBezTo>
                  <a:lnTo>
                    <a:pt x="2319341" y="3973237"/>
                  </a:lnTo>
                  <a:lnTo>
                    <a:pt x="2322154" y="3967641"/>
                  </a:lnTo>
                  <a:cubicBezTo>
                    <a:pt x="2329259" y="3958258"/>
                    <a:pt x="2335675" y="3947478"/>
                    <a:pt x="2341400" y="3935299"/>
                  </a:cubicBezTo>
                  <a:lnTo>
                    <a:pt x="2346270" y="3937965"/>
                  </a:lnTo>
                  <a:lnTo>
                    <a:pt x="2350120" y="3931621"/>
                  </a:lnTo>
                  <a:cubicBezTo>
                    <a:pt x="2354518" y="3927848"/>
                    <a:pt x="2356871" y="3921979"/>
                    <a:pt x="2357183" y="3914018"/>
                  </a:cubicBezTo>
                  <a:cubicBezTo>
                    <a:pt x="2356889" y="3924834"/>
                    <a:pt x="2357560" y="3927832"/>
                    <a:pt x="2359194" y="3923012"/>
                  </a:cubicBezTo>
                  <a:cubicBezTo>
                    <a:pt x="2360827" y="3918192"/>
                    <a:pt x="2360114" y="3911986"/>
                    <a:pt x="2357051" y="3904392"/>
                  </a:cubicBezTo>
                  <a:cubicBezTo>
                    <a:pt x="2356842" y="3904462"/>
                    <a:pt x="2355518" y="3905875"/>
                    <a:pt x="2353080" y="3908628"/>
                  </a:cubicBezTo>
                  <a:cubicBezTo>
                    <a:pt x="2350641" y="3911381"/>
                    <a:pt x="2348341" y="3915056"/>
                    <a:pt x="2346178" y="3919650"/>
                  </a:cubicBezTo>
                  <a:cubicBezTo>
                    <a:pt x="2345046" y="3918138"/>
                    <a:pt x="2345227" y="3916061"/>
                    <a:pt x="2346724" y="3913423"/>
                  </a:cubicBezTo>
                  <a:cubicBezTo>
                    <a:pt x="2348219" y="3910785"/>
                    <a:pt x="2348645" y="3908144"/>
                    <a:pt x="2348001" y="3905500"/>
                  </a:cubicBezTo>
                  <a:lnTo>
                    <a:pt x="2343840" y="3910772"/>
                  </a:lnTo>
                  <a:lnTo>
                    <a:pt x="2343177" y="3908621"/>
                  </a:lnTo>
                  <a:cubicBezTo>
                    <a:pt x="2342113" y="3906558"/>
                    <a:pt x="2337858" y="3904106"/>
                    <a:pt x="2338446" y="3901602"/>
                  </a:cubicBezTo>
                  <a:cubicBezTo>
                    <a:pt x="2339033" y="3899098"/>
                    <a:pt x="2344373" y="3896928"/>
                    <a:pt x="2346702" y="3893597"/>
                  </a:cubicBezTo>
                  <a:cubicBezTo>
                    <a:pt x="2349031" y="3890267"/>
                    <a:pt x="2350693" y="3885310"/>
                    <a:pt x="2352420" y="3881620"/>
                  </a:cubicBezTo>
                  <a:cubicBezTo>
                    <a:pt x="2354145" y="3877929"/>
                    <a:pt x="2355990" y="3876595"/>
                    <a:pt x="2357056" y="3871453"/>
                  </a:cubicBezTo>
                  <a:cubicBezTo>
                    <a:pt x="2358121" y="3866309"/>
                    <a:pt x="2357100" y="3855737"/>
                    <a:pt x="2358815" y="3850762"/>
                  </a:cubicBezTo>
                  <a:cubicBezTo>
                    <a:pt x="2360529" y="3845787"/>
                    <a:pt x="2364765" y="3842388"/>
                    <a:pt x="2367341" y="3841601"/>
                  </a:cubicBezTo>
                  <a:cubicBezTo>
                    <a:pt x="2369917" y="3840814"/>
                    <a:pt x="2373191" y="3847851"/>
                    <a:pt x="2374272" y="3846041"/>
                  </a:cubicBezTo>
                  <a:cubicBezTo>
                    <a:pt x="2374119" y="3844692"/>
                    <a:pt x="2373596" y="3843334"/>
                    <a:pt x="2373815" y="3841995"/>
                  </a:cubicBezTo>
                  <a:cubicBezTo>
                    <a:pt x="2374039" y="3840616"/>
                    <a:pt x="2375091" y="3839500"/>
                    <a:pt x="2375553" y="3838182"/>
                  </a:cubicBezTo>
                  <a:cubicBezTo>
                    <a:pt x="2375946" y="3837061"/>
                    <a:pt x="2376096" y="3835870"/>
                    <a:pt x="2376366" y="3834715"/>
                  </a:cubicBezTo>
                  <a:cubicBezTo>
                    <a:pt x="2376214" y="3833366"/>
                    <a:pt x="2370692" y="3831914"/>
                    <a:pt x="2369436" y="3830275"/>
                  </a:cubicBezTo>
                  <a:cubicBezTo>
                    <a:pt x="2368179" y="3828636"/>
                    <a:pt x="2368224" y="3827975"/>
                    <a:pt x="2368826" y="3824879"/>
                  </a:cubicBezTo>
                  <a:cubicBezTo>
                    <a:pt x="2369427" y="3821785"/>
                    <a:pt x="2372204" y="3814479"/>
                    <a:pt x="2373042" y="3811706"/>
                  </a:cubicBezTo>
                  <a:cubicBezTo>
                    <a:pt x="2373880" y="3808932"/>
                    <a:pt x="2373584" y="3809395"/>
                    <a:pt x="2373855" y="3808238"/>
                  </a:cubicBezTo>
                  <a:cubicBezTo>
                    <a:pt x="2373587" y="3806581"/>
                    <a:pt x="2373241" y="3804935"/>
                    <a:pt x="2373052" y="3803268"/>
                  </a:cubicBezTo>
                  <a:cubicBezTo>
                    <a:pt x="2372935" y="3802232"/>
                    <a:pt x="2373022" y="3801183"/>
                    <a:pt x="2372940" y="3800145"/>
                  </a:cubicBezTo>
                  <a:cubicBezTo>
                    <a:pt x="2372833" y="3798793"/>
                    <a:pt x="2372590" y="3797452"/>
                    <a:pt x="2372482" y="3796099"/>
                  </a:cubicBezTo>
                  <a:cubicBezTo>
                    <a:pt x="2372400" y="3795061"/>
                    <a:pt x="2372488" y="3794012"/>
                    <a:pt x="2372370" y="3792977"/>
                  </a:cubicBezTo>
                  <a:cubicBezTo>
                    <a:pt x="2372182" y="3791310"/>
                    <a:pt x="2371720" y="3789677"/>
                    <a:pt x="2371567" y="3788005"/>
                  </a:cubicBezTo>
                  <a:cubicBezTo>
                    <a:pt x="2371378" y="3785932"/>
                    <a:pt x="2370480" y="3783658"/>
                    <a:pt x="2371344" y="3781763"/>
                  </a:cubicBezTo>
                  <a:cubicBezTo>
                    <a:pt x="2371923" y="3780492"/>
                    <a:pt x="2372620" y="3779268"/>
                    <a:pt x="2373083" y="3777950"/>
                  </a:cubicBezTo>
                  <a:cubicBezTo>
                    <a:pt x="2373475" y="3776831"/>
                    <a:pt x="2373451" y="3775584"/>
                    <a:pt x="2373896" y="3774484"/>
                  </a:cubicBezTo>
                  <a:cubicBezTo>
                    <a:pt x="2375467" y="3770599"/>
                    <a:pt x="2378154" y="3767125"/>
                    <a:pt x="2379111" y="3763045"/>
                  </a:cubicBezTo>
                  <a:cubicBezTo>
                    <a:pt x="2379653" y="3760734"/>
                    <a:pt x="2379753" y="3758271"/>
                    <a:pt x="2380738" y="3756111"/>
                  </a:cubicBezTo>
                  <a:cubicBezTo>
                    <a:pt x="2381317" y="3754840"/>
                    <a:pt x="2381996" y="3753609"/>
                    <a:pt x="2382477" y="3752298"/>
                  </a:cubicBezTo>
                  <a:cubicBezTo>
                    <a:pt x="2383043" y="3750753"/>
                    <a:pt x="2383442" y="3749150"/>
                    <a:pt x="2383870" y="3747560"/>
                  </a:cubicBezTo>
                  <a:cubicBezTo>
                    <a:pt x="2384178" y="3746414"/>
                    <a:pt x="2384290" y="3745213"/>
                    <a:pt x="2384683" y="3744094"/>
                  </a:cubicBezTo>
                  <a:cubicBezTo>
                    <a:pt x="2385146" y="3742775"/>
                    <a:pt x="2386028" y="3741620"/>
                    <a:pt x="2386422" y="3740281"/>
                  </a:cubicBezTo>
                  <a:cubicBezTo>
                    <a:pt x="2387101" y="3737968"/>
                    <a:pt x="2387392" y="3733692"/>
                    <a:pt x="2388282" y="3731150"/>
                  </a:cubicBezTo>
                  <a:cubicBezTo>
                    <a:pt x="2388744" y="3729832"/>
                    <a:pt x="2389558" y="3728656"/>
                    <a:pt x="2390021" y="3727337"/>
                  </a:cubicBezTo>
                  <a:cubicBezTo>
                    <a:pt x="2390414" y="3726217"/>
                    <a:pt x="2390415" y="3724981"/>
                    <a:pt x="2390834" y="3723871"/>
                  </a:cubicBezTo>
                  <a:cubicBezTo>
                    <a:pt x="2391657" y="3721693"/>
                    <a:pt x="2392982" y="3719720"/>
                    <a:pt x="2393732" y="3717517"/>
                  </a:cubicBezTo>
                  <a:cubicBezTo>
                    <a:pt x="2394497" y="3715268"/>
                    <a:pt x="2394374" y="3712742"/>
                    <a:pt x="2395359" y="3710582"/>
                  </a:cubicBezTo>
                  <a:cubicBezTo>
                    <a:pt x="2395938" y="3709311"/>
                    <a:pt x="2396617" y="3708080"/>
                    <a:pt x="2397098" y="3706769"/>
                  </a:cubicBezTo>
                  <a:cubicBezTo>
                    <a:pt x="2398560" y="3702776"/>
                    <a:pt x="2398306" y="3702275"/>
                    <a:pt x="2399303" y="3698564"/>
                  </a:cubicBezTo>
                  <a:cubicBezTo>
                    <a:pt x="2399731" y="3696975"/>
                    <a:pt x="2400014" y="3695324"/>
                    <a:pt x="2400697" y="3693826"/>
                  </a:cubicBezTo>
                  <a:cubicBezTo>
                    <a:pt x="2401379" y="3692328"/>
                    <a:pt x="2402678" y="3691165"/>
                    <a:pt x="2403360" y="3689667"/>
                  </a:cubicBezTo>
                  <a:cubicBezTo>
                    <a:pt x="2403853" y="3688587"/>
                    <a:pt x="2403739" y="3687306"/>
                    <a:pt x="2404174" y="3686201"/>
                  </a:cubicBezTo>
                  <a:cubicBezTo>
                    <a:pt x="2411768" y="3666923"/>
                    <a:pt x="2405031" y="3684535"/>
                    <a:pt x="2410894" y="3673146"/>
                  </a:cubicBezTo>
                  <a:cubicBezTo>
                    <a:pt x="2412386" y="3670248"/>
                    <a:pt x="2412921" y="3666798"/>
                    <a:pt x="2414951" y="3664249"/>
                  </a:cubicBezTo>
                  <a:cubicBezTo>
                    <a:pt x="2416147" y="3662748"/>
                    <a:pt x="2417283" y="3661196"/>
                    <a:pt x="2418541" y="3659745"/>
                  </a:cubicBezTo>
                  <a:cubicBezTo>
                    <a:pt x="2419986" y="3658076"/>
                    <a:pt x="2421762" y="3656686"/>
                    <a:pt x="2423054" y="3654895"/>
                  </a:cubicBezTo>
                  <a:cubicBezTo>
                    <a:pt x="2423872" y="3653763"/>
                    <a:pt x="2424013" y="3652240"/>
                    <a:pt x="2424793" y="3651082"/>
                  </a:cubicBezTo>
                  <a:cubicBezTo>
                    <a:pt x="2426259" y="3648906"/>
                    <a:pt x="2428250" y="3647488"/>
                    <a:pt x="2430233" y="3645887"/>
                  </a:cubicBezTo>
                  <a:cubicBezTo>
                    <a:pt x="2431831" y="3642382"/>
                    <a:pt x="2431692" y="3642027"/>
                    <a:pt x="2434055" y="3639186"/>
                  </a:cubicBezTo>
                  <a:cubicBezTo>
                    <a:pt x="2434997" y="3638055"/>
                    <a:pt x="2436242" y="3637174"/>
                    <a:pt x="2437065" y="3635953"/>
                  </a:cubicBezTo>
                  <a:cubicBezTo>
                    <a:pt x="2441511" y="3629356"/>
                    <a:pt x="2436021" y="3634387"/>
                    <a:pt x="2441234" y="3630178"/>
                  </a:cubicBezTo>
                  <a:cubicBezTo>
                    <a:pt x="2442586" y="3627213"/>
                    <a:pt x="2442879" y="3623475"/>
                    <a:pt x="2445290" y="3621282"/>
                  </a:cubicBezTo>
                  <a:cubicBezTo>
                    <a:pt x="2452197" y="3615000"/>
                    <a:pt x="2446636" y="3620753"/>
                    <a:pt x="2452468" y="3612274"/>
                  </a:cubicBezTo>
                  <a:cubicBezTo>
                    <a:pt x="2455754" y="3607497"/>
                    <a:pt x="2455686" y="3608501"/>
                    <a:pt x="2459068" y="3604536"/>
                  </a:cubicBezTo>
                  <a:cubicBezTo>
                    <a:pt x="2460313" y="3603076"/>
                    <a:pt x="2461410" y="3601493"/>
                    <a:pt x="2462656" y="3600032"/>
                  </a:cubicBezTo>
                  <a:cubicBezTo>
                    <a:pt x="2463611" y="3598912"/>
                    <a:pt x="2464724" y="3597931"/>
                    <a:pt x="2465666" y="3596799"/>
                  </a:cubicBezTo>
                  <a:cubicBezTo>
                    <a:pt x="2468122" y="3593848"/>
                    <a:pt x="2470451" y="3590793"/>
                    <a:pt x="2472843" y="3587791"/>
                  </a:cubicBezTo>
                  <a:cubicBezTo>
                    <a:pt x="2474040" y="3586290"/>
                    <a:pt x="2475397" y="3584904"/>
                    <a:pt x="2476433" y="3583287"/>
                  </a:cubicBezTo>
                  <a:cubicBezTo>
                    <a:pt x="2477320" y="3581901"/>
                    <a:pt x="2477975" y="3580333"/>
                    <a:pt x="2479097" y="3579128"/>
                  </a:cubicBezTo>
                  <a:cubicBezTo>
                    <a:pt x="2480515" y="3577604"/>
                    <a:pt x="2482337" y="3576512"/>
                    <a:pt x="2483956" y="3575204"/>
                  </a:cubicBezTo>
                  <a:cubicBezTo>
                    <a:pt x="2487496" y="3567442"/>
                    <a:pt x="2483491" y="3575564"/>
                    <a:pt x="2489864" y="3565616"/>
                  </a:cubicBezTo>
                  <a:cubicBezTo>
                    <a:pt x="2490299" y="3564937"/>
                    <a:pt x="2497716" y="3553019"/>
                    <a:pt x="2499360" y="3551524"/>
                  </a:cubicBezTo>
                  <a:cubicBezTo>
                    <a:pt x="2500671" y="3550331"/>
                    <a:pt x="2502087" y="3549243"/>
                    <a:pt x="2503295" y="3547945"/>
                  </a:cubicBezTo>
                  <a:cubicBezTo>
                    <a:pt x="2508490" y="3542363"/>
                    <a:pt x="2501752" y="3547554"/>
                    <a:pt x="2508735" y="3542750"/>
                  </a:cubicBezTo>
                  <a:cubicBezTo>
                    <a:pt x="2514074" y="3534413"/>
                    <a:pt x="2508439" y="3542027"/>
                    <a:pt x="2514753" y="3536283"/>
                  </a:cubicBezTo>
                  <a:cubicBezTo>
                    <a:pt x="2523631" y="3528209"/>
                    <a:pt x="2514944" y="3534114"/>
                    <a:pt x="2523548" y="3528779"/>
                  </a:cubicBezTo>
                  <a:cubicBezTo>
                    <a:pt x="2524744" y="3527279"/>
                    <a:pt x="2525689" y="3525536"/>
                    <a:pt x="2527137" y="3524275"/>
                  </a:cubicBezTo>
                  <a:cubicBezTo>
                    <a:pt x="2534191" y="3518135"/>
                    <a:pt x="2535006" y="3518713"/>
                    <a:pt x="2541483" y="3514699"/>
                  </a:cubicBezTo>
                  <a:cubicBezTo>
                    <a:pt x="2542637" y="3513983"/>
                    <a:pt x="2543814" y="3513282"/>
                    <a:pt x="2544839" y="3512390"/>
                  </a:cubicBezTo>
                  <a:cubicBezTo>
                    <a:pt x="2549393" y="3508425"/>
                    <a:pt x="2546112" y="3510060"/>
                    <a:pt x="2550278" y="3507195"/>
                  </a:cubicBezTo>
                  <a:cubicBezTo>
                    <a:pt x="2553549" y="3504945"/>
                    <a:pt x="2557228" y="3503084"/>
                    <a:pt x="2560689" y="3501196"/>
                  </a:cubicBezTo>
                  <a:cubicBezTo>
                    <a:pt x="2561499" y="3500542"/>
                    <a:pt x="2562410" y="3499995"/>
                    <a:pt x="2563119" y="3499233"/>
                  </a:cubicBezTo>
                  <a:cubicBezTo>
                    <a:pt x="2563928" y="3498364"/>
                    <a:pt x="2564346" y="3497166"/>
                    <a:pt x="2565203" y="3496347"/>
                  </a:cubicBezTo>
                  <a:cubicBezTo>
                    <a:pt x="2566185" y="3495408"/>
                    <a:pt x="2567440" y="3494807"/>
                    <a:pt x="2568559" y="3494038"/>
                  </a:cubicBezTo>
                  <a:cubicBezTo>
                    <a:pt x="2569948" y="3492113"/>
                    <a:pt x="2571187" y="3490069"/>
                    <a:pt x="2572727" y="3488263"/>
                  </a:cubicBezTo>
                  <a:cubicBezTo>
                    <a:pt x="2573403" y="3487471"/>
                    <a:pt x="2574328" y="3486930"/>
                    <a:pt x="2575157" y="3486301"/>
                  </a:cubicBezTo>
                  <a:cubicBezTo>
                    <a:pt x="2576560" y="3485236"/>
                    <a:pt x="2584340" y="3479677"/>
                    <a:pt x="2585802" y="3478106"/>
                  </a:cubicBezTo>
                  <a:cubicBezTo>
                    <a:pt x="2587307" y="3476489"/>
                    <a:pt x="2588636" y="3474689"/>
                    <a:pt x="2590317" y="3473256"/>
                  </a:cubicBezTo>
                  <a:cubicBezTo>
                    <a:pt x="2591594" y="3472166"/>
                    <a:pt x="2593189" y="3471517"/>
                    <a:pt x="2594597" y="3470603"/>
                  </a:cubicBezTo>
                  <a:cubicBezTo>
                    <a:pt x="2595736" y="3469862"/>
                    <a:pt x="2596929" y="3469185"/>
                    <a:pt x="2597952" y="3468294"/>
                  </a:cubicBezTo>
                  <a:cubicBezTo>
                    <a:pt x="2599063" y="3467327"/>
                    <a:pt x="2599851" y="3466028"/>
                    <a:pt x="2600962" y="3465061"/>
                  </a:cubicBezTo>
                  <a:cubicBezTo>
                    <a:pt x="2601986" y="3464170"/>
                    <a:pt x="2603225" y="3463559"/>
                    <a:pt x="2604317" y="3462753"/>
                  </a:cubicBezTo>
                  <a:cubicBezTo>
                    <a:pt x="2605155" y="3462134"/>
                    <a:pt x="2605878" y="3461365"/>
                    <a:pt x="2606748" y="3460791"/>
                  </a:cubicBezTo>
                  <a:cubicBezTo>
                    <a:pt x="2609547" y="3458938"/>
                    <a:pt x="2612508" y="3457336"/>
                    <a:pt x="2615308" y="3455484"/>
                  </a:cubicBezTo>
                  <a:close/>
                  <a:moveTo>
                    <a:pt x="392788" y="3453581"/>
                  </a:moveTo>
                  <a:cubicBezTo>
                    <a:pt x="392734" y="3458876"/>
                    <a:pt x="393038" y="3462723"/>
                    <a:pt x="393701" y="3465119"/>
                  </a:cubicBezTo>
                  <a:cubicBezTo>
                    <a:pt x="394363" y="3467517"/>
                    <a:pt x="396098" y="3465561"/>
                    <a:pt x="398910" y="3459259"/>
                  </a:cubicBezTo>
                  <a:cubicBezTo>
                    <a:pt x="400387" y="3462346"/>
                    <a:pt x="401029" y="3465055"/>
                    <a:pt x="400830" y="3467377"/>
                  </a:cubicBezTo>
                  <a:cubicBezTo>
                    <a:pt x="400630" y="3469700"/>
                    <a:pt x="399592" y="3471641"/>
                    <a:pt x="397714" y="3473198"/>
                  </a:cubicBezTo>
                  <a:cubicBezTo>
                    <a:pt x="393958" y="3476314"/>
                    <a:pt x="390777" y="3479963"/>
                    <a:pt x="388169" y="3484143"/>
                  </a:cubicBezTo>
                  <a:cubicBezTo>
                    <a:pt x="384882" y="3492379"/>
                    <a:pt x="382213" y="3499803"/>
                    <a:pt x="380162" y="3506416"/>
                  </a:cubicBezTo>
                  <a:cubicBezTo>
                    <a:pt x="379138" y="3509722"/>
                    <a:pt x="378804" y="3510651"/>
                    <a:pt x="379162" y="3509199"/>
                  </a:cubicBezTo>
                  <a:cubicBezTo>
                    <a:pt x="379519" y="3507750"/>
                    <a:pt x="380570" y="3503922"/>
                    <a:pt x="382310" y="3497716"/>
                  </a:cubicBezTo>
                  <a:cubicBezTo>
                    <a:pt x="381777" y="3489432"/>
                    <a:pt x="382515" y="3481933"/>
                    <a:pt x="384521" y="3475214"/>
                  </a:cubicBezTo>
                  <a:cubicBezTo>
                    <a:pt x="386528" y="3468497"/>
                    <a:pt x="389283" y="3461284"/>
                    <a:pt x="392788" y="3453581"/>
                  </a:cubicBezTo>
                  <a:close/>
                  <a:moveTo>
                    <a:pt x="1197039" y="3452038"/>
                  </a:moveTo>
                  <a:cubicBezTo>
                    <a:pt x="1201078" y="3460472"/>
                    <a:pt x="1201369" y="3466417"/>
                    <a:pt x="1197911" y="3469877"/>
                  </a:cubicBezTo>
                  <a:cubicBezTo>
                    <a:pt x="1194454" y="3473335"/>
                    <a:pt x="1190952" y="3478138"/>
                    <a:pt x="1187406" y="3484286"/>
                  </a:cubicBezTo>
                  <a:cubicBezTo>
                    <a:pt x="1188725" y="3476468"/>
                    <a:pt x="1190071" y="3470457"/>
                    <a:pt x="1191441" y="3466248"/>
                  </a:cubicBezTo>
                  <a:cubicBezTo>
                    <a:pt x="1192810" y="3462042"/>
                    <a:pt x="1194676" y="3457305"/>
                    <a:pt x="1197039" y="3452038"/>
                  </a:cubicBezTo>
                  <a:close/>
                  <a:moveTo>
                    <a:pt x="427882" y="3441786"/>
                  </a:moveTo>
                  <a:cubicBezTo>
                    <a:pt x="427513" y="3444810"/>
                    <a:pt x="427120" y="3447119"/>
                    <a:pt x="426701" y="3448710"/>
                  </a:cubicBezTo>
                  <a:cubicBezTo>
                    <a:pt x="426282" y="3450301"/>
                    <a:pt x="425837" y="3451175"/>
                    <a:pt x="425368" y="3451335"/>
                  </a:cubicBezTo>
                  <a:cubicBezTo>
                    <a:pt x="424426" y="3451649"/>
                    <a:pt x="425266" y="3448468"/>
                    <a:pt x="427882" y="3441786"/>
                  </a:cubicBezTo>
                  <a:close/>
                  <a:moveTo>
                    <a:pt x="1279467" y="3439809"/>
                  </a:moveTo>
                  <a:cubicBezTo>
                    <a:pt x="1279413" y="3445104"/>
                    <a:pt x="1279718" y="3448950"/>
                    <a:pt x="1280381" y="3451347"/>
                  </a:cubicBezTo>
                  <a:cubicBezTo>
                    <a:pt x="1281042" y="3453744"/>
                    <a:pt x="1282778" y="3451790"/>
                    <a:pt x="1285588" y="3445486"/>
                  </a:cubicBezTo>
                  <a:cubicBezTo>
                    <a:pt x="1287068" y="3448575"/>
                    <a:pt x="1287708" y="3451281"/>
                    <a:pt x="1287509" y="3453605"/>
                  </a:cubicBezTo>
                  <a:cubicBezTo>
                    <a:pt x="1287310" y="3455927"/>
                    <a:pt x="1286272" y="3457868"/>
                    <a:pt x="1284392" y="3459425"/>
                  </a:cubicBezTo>
                  <a:cubicBezTo>
                    <a:pt x="1280637" y="3462541"/>
                    <a:pt x="1277456" y="3466190"/>
                    <a:pt x="1274848" y="3470370"/>
                  </a:cubicBezTo>
                  <a:cubicBezTo>
                    <a:pt x="1271561" y="3478606"/>
                    <a:pt x="1268892" y="3486030"/>
                    <a:pt x="1266843" y="3492643"/>
                  </a:cubicBezTo>
                  <a:cubicBezTo>
                    <a:pt x="1265817" y="3495949"/>
                    <a:pt x="1265483" y="3496876"/>
                    <a:pt x="1265841" y="3495427"/>
                  </a:cubicBezTo>
                  <a:cubicBezTo>
                    <a:pt x="1266199" y="3493977"/>
                    <a:pt x="1267250" y="3490150"/>
                    <a:pt x="1268990" y="3483943"/>
                  </a:cubicBezTo>
                  <a:cubicBezTo>
                    <a:pt x="1268457" y="3475660"/>
                    <a:pt x="1269195" y="3468160"/>
                    <a:pt x="1271201" y="3461443"/>
                  </a:cubicBezTo>
                  <a:cubicBezTo>
                    <a:pt x="1273208" y="3454724"/>
                    <a:pt x="1275963" y="3447512"/>
                    <a:pt x="1279467" y="3439809"/>
                  </a:cubicBezTo>
                  <a:close/>
                  <a:moveTo>
                    <a:pt x="1314561" y="3428014"/>
                  </a:moveTo>
                  <a:cubicBezTo>
                    <a:pt x="1314193" y="3431037"/>
                    <a:pt x="1313799" y="3433346"/>
                    <a:pt x="1313380" y="3434938"/>
                  </a:cubicBezTo>
                  <a:cubicBezTo>
                    <a:pt x="1312962" y="3436530"/>
                    <a:pt x="1312517" y="3437403"/>
                    <a:pt x="1312047" y="3437563"/>
                  </a:cubicBezTo>
                  <a:cubicBezTo>
                    <a:pt x="1311107" y="3437876"/>
                    <a:pt x="1311944" y="3434694"/>
                    <a:pt x="1314561" y="3428014"/>
                  </a:cubicBezTo>
                  <a:close/>
                  <a:moveTo>
                    <a:pt x="465508" y="3394327"/>
                  </a:moveTo>
                  <a:cubicBezTo>
                    <a:pt x="466255" y="3396636"/>
                    <a:pt x="466428" y="3398561"/>
                    <a:pt x="466029" y="3400105"/>
                  </a:cubicBezTo>
                  <a:cubicBezTo>
                    <a:pt x="465630" y="3401651"/>
                    <a:pt x="464660" y="3402812"/>
                    <a:pt x="463118" y="3403593"/>
                  </a:cubicBezTo>
                  <a:cubicBezTo>
                    <a:pt x="460034" y="3405153"/>
                    <a:pt x="458227" y="3408098"/>
                    <a:pt x="457698" y="3412424"/>
                  </a:cubicBezTo>
                  <a:cubicBezTo>
                    <a:pt x="455577" y="3412371"/>
                    <a:pt x="455749" y="3409494"/>
                    <a:pt x="458209" y="3403791"/>
                  </a:cubicBezTo>
                  <a:cubicBezTo>
                    <a:pt x="460671" y="3398089"/>
                    <a:pt x="463104" y="3394935"/>
                    <a:pt x="465508" y="3394327"/>
                  </a:cubicBezTo>
                  <a:close/>
                  <a:moveTo>
                    <a:pt x="492659" y="3391004"/>
                  </a:moveTo>
                  <a:cubicBezTo>
                    <a:pt x="492604" y="3396101"/>
                    <a:pt x="491416" y="3401334"/>
                    <a:pt x="489097" y="3406706"/>
                  </a:cubicBezTo>
                  <a:cubicBezTo>
                    <a:pt x="486778" y="3412079"/>
                    <a:pt x="484060" y="3415894"/>
                    <a:pt x="480944" y="3418150"/>
                  </a:cubicBezTo>
                  <a:cubicBezTo>
                    <a:pt x="481000" y="3413054"/>
                    <a:pt x="482187" y="3407821"/>
                    <a:pt x="484506" y="3402448"/>
                  </a:cubicBezTo>
                  <a:cubicBezTo>
                    <a:pt x="486825" y="3397074"/>
                    <a:pt x="489543" y="3393262"/>
                    <a:pt x="492659" y="3391004"/>
                  </a:cubicBezTo>
                  <a:close/>
                  <a:moveTo>
                    <a:pt x="1352189" y="3380554"/>
                  </a:moveTo>
                  <a:cubicBezTo>
                    <a:pt x="1352934" y="3382862"/>
                    <a:pt x="1353107" y="3384790"/>
                    <a:pt x="1352707" y="3386333"/>
                  </a:cubicBezTo>
                  <a:cubicBezTo>
                    <a:pt x="1352310" y="3387878"/>
                    <a:pt x="1351339" y="3389039"/>
                    <a:pt x="1349797" y="3389820"/>
                  </a:cubicBezTo>
                  <a:cubicBezTo>
                    <a:pt x="1346713" y="3391381"/>
                    <a:pt x="1344906" y="3394324"/>
                    <a:pt x="1344378" y="3398652"/>
                  </a:cubicBezTo>
                  <a:cubicBezTo>
                    <a:pt x="1342258" y="3398599"/>
                    <a:pt x="1342428" y="3395721"/>
                    <a:pt x="1344888" y="3390017"/>
                  </a:cubicBezTo>
                  <a:cubicBezTo>
                    <a:pt x="1347351" y="3384316"/>
                    <a:pt x="1349783" y="3381161"/>
                    <a:pt x="1352189" y="3380554"/>
                  </a:cubicBezTo>
                  <a:close/>
                  <a:moveTo>
                    <a:pt x="540841" y="3378680"/>
                  </a:moveTo>
                  <a:cubicBezTo>
                    <a:pt x="539807" y="3382936"/>
                    <a:pt x="539005" y="3385721"/>
                    <a:pt x="538436" y="3387043"/>
                  </a:cubicBezTo>
                  <a:cubicBezTo>
                    <a:pt x="537867" y="3388362"/>
                    <a:pt x="537529" y="3388214"/>
                    <a:pt x="537423" y="3386597"/>
                  </a:cubicBezTo>
                  <a:close/>
                  <a:moveTo>
                    <a:pt x="1543301" y="3377866"/>
                  </a:moveTo>
                  <a:cubicBezTo>
                    <a:pt x="1546994" y="3382347"/>
                    <a:pt x="1547359" y="3387703"/>
                    <a:pt x="1544402" y="3393935"/>
                  </a:cubicBezTo>
                  <a:cubicBezTo>
                    <a:pt x="1541444" y="3400166"/>
                    <a:pt x="1540558" y="3405944"/>
                    <a:pt x="1541743" y="3411267"/>
                  </a:cubicBezTo>
                  <a:cubicBezTo>
                    <a:pt x="1537974" y="3405725"/>
                    <a:pt x="1536720" y="3399941"/>
                    <a:pt x="1537981" y="3393917"/>
                  </a:cubicBezTo>
                  <a:cubicBezTo>
                    <a:pt x="1539241" y="3387893"/>
                    <a:pt x="1541015" y="3382542"/>
                    <a:pt x="1543301" y="3377866"/>
                  </a:cubicBezTo>
                  <a:close/>
                  <a:moveTo>
                    <a:pt x="1379340" y="3377231"/>
                  </a:moveTo>
                  <a:cubicBezTo>
                    <a:pt x="1379283" y="3382327"/>
                    <a:pt x="1378095" y="3387561"/>
                    <a:pt x="1375776" y="3392933"/>
                  </a:cubicBezTo>
                  <a:cubicBezTo>
                    <a:pt x="1373458" y="3398307"/>
                    <a:pt x="1370740" y="3402122"/>
                    <a:pt x="1367622" y="3404376"/>
                  </a:cubicBezTo>
                  <a:cubicBezTo>
                    <a:pt x="1367680" y="3399283"/>
                    <a:pt x="1368867" y="3394047"/>
                    <a:pt x="1371185" y="3388674"/>
                  </a:cubicBezTo>
                  <a:cubicBezTo>
                    <a:pt x="1373504" y="3383302"/>
                    <a:pt x="1376222" y="3379488"/>
                    <a:pt x="1379340" y="3377231"/>
                  </a:cubicBezTo>
                  <a:close/>
                  <a:moveTo>
                    <a:pt x="1427519" y="3364907"/>
                  </a:moveTo>
                  <a:cubicBezTo>
                    <a:pt x="1426487" y="3369163"/>
                    <a:pt x="1425685" y="3371950"/>
                    <a:pt x="1425115" y="3373270"/>
                  </a:cubicBezTo>
                  <a:cubicBezTo>
                    <a:pt x="1424546" y="3374589"/>
                    <a:pt x="1424208" y="3374441"/>
                    <a:pt x="1424103" y="3372824"/>
                  </a:cubicBezTo>
                  <a:close/>
                  <a:moveTo>
                    <a:pt x="628151" y="3355138"/>
                  </a:moveTo>
                  <a:cubicBezTo>
                    <a:pt x="629709" y="3357112"/>
                    <a:pt x="630727" y="3360960"/>
                    <a:pt x="631204" y="3366681"/>
                  </a:cubicBezTo>
                  <a:cubicBezTo>
                    <a:pt x="631681" y="3372406"/>
                    <a:pt x="631446" y="3376674"/>
                    <a:pt x="630498" y="3379491"/>
                  </a:cubicBezTo>
                  <a:cubicBezTo>
                    <a:pt x="629217" y="3377907"/>
                    <a:pt x="628442" y="3376395"/>
                    <a:pt x="628169" y="3374956"/>
                  </a:cubicBezTo>
                  <a:cubicBezTo>
                    <a:pt x="627898" y="3373516"/>
                    <a:pt x="626634" y="3373134"/>
                    <a:pt x="624378" y="3373813"/>
                  </a:cubicBezTo>
                  <a:cubicBezTo>
                    <a:pt x="623691" y="3371263"/>
                    <a:pt x="624198" y="3368434"/>
                    <a:pt x="625898" y="3365323"/>
                  </a:cubicBezTo>
                  <a:cubicBezTo>
                    <a:pt x="627597" y="3362213"/>
                    <a:pt x="628346" y="3358818"/>
                    <a:pt x="628151" y="3355138"/>
                  </a:cubicBezTo>
                  <a:close/>
                  <a:moveTo>
                    <a:pt x="1467259" y="3351087"/>
                  </a:moveTo>
                  <a:cubicBezTo>
                    <a:pt x="1469195" y="3356118"/>
                    <a:pt x="1469802" y="3360508"/>
                    <a:pt x="1469075" y="3364256"/>
                  </a:cubicBezTo>
                  <a:cubicBezTo>
                    <a:pt x="1468350" y="3368006"/>
                    <a:pt x="1467182" y="3371541"/>
                    <a:pt x="1465570" y="3374863"/>
                  </a:cubicBezTo>
                  <a:cubicBezTo>
                    <a:pt x="1465164" y="3371253"/>
                    <a:pt x="1465323" y="3367573"/>
                    <a:pt x="1466048" y="3363823"/>
                  </a:cubicBezTo>
                  <a:cubicBezTo>
                    <a:pt x="1466773" y="3360075"/>
                    <a:pt x="1467178" y="3355829"/>
                    <a:pt x="1467259" y="3351087"/>
                  </a:cubicBezTo>
                  <a:close/>
                  <a:moveTo>
                    <a:pt x="548520" y="3350957"/>
                  </a:moveTo>
                  <a:cubicBezTo>
                    <a:pt x="550207" y="3356151"/>
                    <a:pt x="549814" y="3361199"/>
                    <a:pt x="547343" y="3366099"/>
                  </a:cubicBezTo>
                  <a:lnTo>
                    <a:pt x="540841" y="3378680"/>
                  </a:lnTo>
                  <a:lnTo>
                    <a:pt x="542793" y="3374154"/>
                  </a:lnTo>
                  <a:cubicBezTo>
                    <a:pt x="542388" y="3369094"/>
                    <a:pt x="541991" y="3364634"/>
                    <a:pt x="541604" y="3360775"/>
                  </a:cubicBezTo>
                  <a:cubicBezTo>
                    <a:pt x="541409" y="3358845"/>
                    <a:pt x="541726" y="3357441"/>
                    <a:pt x="542553" y="3356558"/>
                  </a:cubicBezTo>
                  <a:lnTo>
                    <a:pt x="544256" y="3356102"/>
                  </a:lnTo>
                  <a:cubicBezTo>
                    <a:pt x="544044" y="3355842"/>
                    <a:pt x="543833" y="3355582"/>
                    <a:pt x="543622" y="3355323"/>
                  </a:cubicBezTo>
                  <a:cubicBezTo>
                    <a:pt x="543552" y="3354863"/>
                    <a:pt x="544070" y="3354749"/>
                    <a:pt x="545176" y="3354982"/>
                  </a:cubicBezTo>
                  <a:cubicBezTo>
                    <a:pt x="547385" y="3355447"/>
                    <a:pt x="548500" y="3354106"/>
                    <a:pt x="548520" y="3350957"/>
                  </a:cubicBezTo>
                  <a:close/>
                  <a:moveTo>
                    <a:pt x="1435199" y="3337182"/>
                  </a:moveTo>
                  <a:cubicBezTo>
                    <a:pt x="1436886" y="3342379"/>
                    <a:pt x="1436493" y="3347426"/>
                    <a:pt x="1434022" y="3352326"/>
                  </a:cubicBezTo>
                  <a:lnTo>
                    <a:pt x="1427519" y="3364907"/>
                  </a:lnTo>
                  <a:lnTo>
                    <a:pt x="1429472" y="3360383"/>
                  </a:lnTo>
                  <a:cubicBezTo>
                    <a:pt x="1429067" y="3355321"/>
                    <a:pt x="1428670" y="3350861"/>
                    <a:pt x="1428283" y="3347002"/>
                  </a:cubicBezTo>
                  <a:cubicBezTo>
                    <a:pt x="1428089" y="3345073"/>
                    <a:pt x="1428405" y="3343668"/>
                    <a:pt x="1429233" y="3342786"/>
                  </a:cubicBezTo>
                  <a:lnTo>
                    <a:pt x="1430936" y="3342330"/>
                  </a:lnTo>
                  <a:lnTo>
                    <a:pt x="1430302" y="3341549"/>
                  </a:lnTo>
                  <a:cubicBezTo>
                    <a:pt x="1430232" y="3341090"/>
                    <a:pt x="1430751" y="3340975"/>
                    <a:pt x="1431855" y="3341208"/>
                  </a:cubicBezTo>
                  <a:cubicBezTo>
                    <a:pt x="1434064" y="3341675"/>
                    <a:pt x="1435180" y="3340334"/>
                    <a:pt x="1435199" y="3337182"/>
                  </a:cubicBezTo>
                  <a:close/>
                  <a:moveTo>
                    <a:pt x="644617" y="3307055"/>
                  </a:moveTo>
                  <a:cubicBezTo>
                    <a:pt x="644028" y="3312975"/>
                    <a:pt x="642933" y="3318822"/>
                    <a:pt x="641332" y="3324599"/>
                  </a:cubicBezTo>
                  <a:cubicBezTo>
                    <a:pt x="639732" y="3330373"/>
                    <a:pt x="638636" y="3336222"/>
                    <a:pt x="638047" y="3342143"/>
                  </a:cubicBezTo>
                  <a:cubicBezTo>
                    <a:pt x="636618" y="3335934"/>
                    <a:pt x="636705" y="3329942"/>
                    <a:pt x="638304" y="3324166"/>
                  </a:cubicBezTo>
                  <a:cubicBezTo>
                    <a:pt x="639904" y="3318391"/>
                    <a:pt x="642009" y="3312686"/>
                    <a:pt x="644617" y="3307055"/>
                  </a:cubicBezTo>
                  <a:close/>
                  <a:moveTo>
                    <a:pt x="263850" y="3305447"/>
                  </a:moveTo>
                  <a:cubicBezTo>
                    <a:pt x="263653" y="3311799"/>
                    <a:pt x="263285" y="3315910"/>
                    <a:pt x="262744" y="3317786"/>
                  </a:cubicBezTo>
                  <a:cubicBezTo>
                    <a:pt x="262203" y="3319661"/>
                    <a:pt x="261489" y="3319293"/>
                    <a:pt x="260605" y="3316692"/>
                  </a:cubicBezTo>
                  <a:cubicBezTo>
                    <a:pt x="258834" y="3311484"/>
                    <a:pt x="259915" y="3307735"/>
                    <a:pt x="263850" y="3305447"/>
                  </a:cubicBezTo>
                  <a:close/>
                  <a:moveTo>
                    <a:pt x="1150529" y="3291673"/>
                  </a:moveTo>
                  <a:cubicBezTo>
                    <a:pt x="1150334" y="3298025"/>
                    <a:pt x="1149965" y="3302138"/>
                    <a:pt x="1149423" y="3304012"/>
                  </a:cubicBezTo>
                  <a:cubicBezTo>
                    <a:pt x="1148882" y="3305887"/>
                    <a:pt x="1148169" y="3305521"/>
                    <a:pt x="1147283" y="3302918"/>
                  </a:cubicBezTo>
                  <a:cubicBezTo>
                    <a:pt x="1145514" y="3297712"/>
                    <a:pt x="1146594" y="3293963"/>
                    <a:pt x="1150529" y="3291673"/>
                  </a:cubicBezTo>
                  <a:close/>
                  <a:moveTo>
                    <a:pt x="1476497" y="3289962"/>
                  </a:moveTo>
                  <a:cubicBezTo>
                    <a:pt x="1478204" y="3295109"/>
                    <a:pt x="1477770" y="3300252"/>
                    <a:pt x="1475196" y="3305388"/>
                  </a:cubicBezTo>
                  <a:lnTo>
                    <a:pt x="1467842" y="3319947"/>
                  </a:lnTo>
                  <a:cubicBezTo>
                    <a:pt x="1467664" y="3316218"/>
                    <a:pt x="1468864" y="3311787"/>
                    <a:pt x="1471437" y="3306652"/>
                  </a:cubicBezTo>
                  <a:cubicBezTo>
                    <a:pt x="1474011" y="3301516"/>
                    <a:pt x="1475697" y="3295952"/>
                    <a:pt x="1476497" y="3289962"/>
                  </a:cubicBezTo>
                  <a:close/>
                  <a:moveTo>
                    <a:pt x="656899" y="3286195"/>
                  </a:moveTo>
                  <a:lnTo>
                    <a:pt x="654514" y="3294060"/>
                  </a:lnTo>
                  <a:lnTo>
                    <a:pt x="656799" y="3286281"/>
                  </a:lnTo>
                  <a:close/>
                  <a:moveTo>
                    <a:pt x="4088824" y="3274956"/>
                  </a:moveTo>
                  <a:cubicBezTo>
                    <a:pt x="4083504" y="3285214"/>
                    <a:pt x="4078867" y="3295720"/>
                    <a:pt x="4074915" y="3306469"/>
                  </a:cubicBezTo>
                  <a:cubicBezTo>
                    <a:pt x="4070964" y="3317223"/>
                    <a:pt x="4071724" y="3328474"/>
                    <a:pt x="4077194" y="3340227"/>
                  </a:cubicBezTo>
                  <a:cubicBezTo>
                    <a:pt x="4078033" y="3327903"/>
                    <a:pt x="4081924" y="3316233"/>
                    <a:pt x="4088865" y="3305211"/>
                  </a:cubicBezTo>
                  <a:cubicBezTo>
                    <a:pt x="4095805" y="3294188"/>
                    <a:pt x="4095794" y="3284105"/>
                    <a:pt x="4088824" y="3274956"/>
                  </a:cubicBezTo>
                  <a:close/>
                  <a:moveTo>
                    <a:pt x="1545450" y="3271340"/>
                  </a:moveTo>
                  <a:lnTo>
                    <a:pt x="1542127" y="3278481"/>
                  </a:lnTo>
                  <a:lnTo>
                    <a:pt x="1541190" y="3284307"/>
                  </a:lnTo>
                  <a:lnTo>
                    <a:pt x="1542335" y="3287110"/>
                  </a:lnTo>
                  <a:lnTo>
                    <a:pt x="1548159" y="3274077"/>
                  </a:lnTo>
                  <a:close/>
                  <a:moveTo>
                    <a:pt x="851637" y="3264352"/>
                  </a:moveTo>
                  <a:cubicBezTo>
                    <a:pt x="855454" y="3268751"/>
                    <a:pt x="855571" y="3274272"/>
                    <a:pt x="851990" y="3280916"/>
                  </a:cubicBezTo>
                  <a:cubicBezTo>
                    <a:pt x="848408" y="3287558"/>
                    <a:pt x="845774" y="3294488"/>
                    <a:pt x="844089" y="3301702"/>
                  </a:cubicBezTo>
                  <a:cubicBezTo>
                    <a:pt x="843085" y="3295754"/>
                    <a:pt x="844099" y="3290094"/>
                    <a:pt x="847132" y="3284724"/>
                  </a:cubicBezTo>
                  <a:cubicBezTo>
                    <a:pt x="850163" y="3279354"/>
                    <a:pt x="851665" y="3272562"/>
                    <a:pt x="851637" y="3264352"/>
                  </a:cubicBezTo>
                  <a:close/>
                  <a:moveTo>
                    <a:pt x="145776" y="3262430"/>
                  </a:moveTo>
                  <a:cubicBezTo>
                    <a:pt x="149592" y="3266829"/>
                    <a:pt x="149708" y="3272351"/>
                    <a:pt x="146128" y="3278993"/>
                  </a:cubicBezTo>
                  <a:cubicBezTo>
                    <a:pt x="142546" y="3285636"/>
                    <a:pt x="139913" y="3292564"/>
                    <a:pt x="138227" y="3299780"/>
                  </a:cubicBezTo>
                  <a:cubicBezTo>
                    <a:pt x="137222" y="3293832"/>
                    <a:pt x="138236" y="3288173"/>
                    <a:pt x="141269" y="3282802"/>
                  </a:cubicBezTo>
                  <a:cubicBezTo>
                    <a:pt x="144301" y="3277431"/>
                    <a:pt x="145804" y="3270641"/>
                    <a:pt x="145776" y="3262430"/>
                  </a:cubicBezTo>
                  <a:close/>
                  <a:moveTo>
                    <a:pt x="4125433" y="3261244"/>
                  </a:moveTo>
                  <a:lnTo>
                    <a:pt x="4125360" y="3261775"/>
                  </a:lnTo>
                  <a:cubicBezTo>
                    <a:pt x="4125337" y="3261725"/>
                    <a:pt x="4125314" y="3261675"/>
                    <a:pt x="4125290" y="3261626"/>
                  </a:cubicBezTo>
                  <a:close/>
                  <a:moveTo>
                    <a:pt x="1030707" y="3252581"/>
                  </a:moveTo>
                  <a:cubicBezTo>
                    <a:pt x="1032083" y="3251877"/>
                    <a:pt x="1033792" y="3252572"/>
                    <a:pt x="1035835" y="3254664"/>
                  </a:cubicBezTo>
                  <a:cubicBezTo>
                    <a:pt x="1032188" y="3255044"/>
                    <a:pt x="1030220" y="3258366"/>
                    <a:pt x="1029927" y="3264628"/>
                  </a:cubicBezTo>
                  <a:cubicBezTo>
                    <a:pt x="1029781" y="3267760"/>
                    <a:pt x="1029467" y="3270191"/>
                    <a:pt x="1028988" y="3271925"/>
                  </a:cubicBezTo>
                  <a:cubicBezTo>
                    <a:pt x="1028508" y="3273657"/>
                    <a:pt x="1027861" y="3274690"/>
                    <a:pt x="1027047" y="3275024"/>
                  </a:cubicBezTo>
                  <a:cubicBezTo>
                    <a:pt x="1025988" y="3271270"/>
                    <a:pt x="1026167" y="3265892"/>
                    <a:pt x="1027582" y="3258890"/>
                  </a:cubicBezTo>
                  <a:cubicBezTo>
                    <a:pt x="1028291" y="3255388"/>
                    <a:pt x="1029331" y="3253285"/>
                    <a:pt x="1030707" y="3252581"/>
                  </a:cubicBezTo>
                  <a:close/>
                  <a:moveTo>
                    <a:pt x="324845" y="3250659"/>
                  </a:moveTo>
                  <a:cubicBezTo>
                    <a:pt x="326220" y="3249955"/>
                    <a:pt x="327929" y="3250650"/>
                    <a:pt x="329972" y="3252743"/>
                  </a:cubicBezTo>
                  <a:cubicBezTo>
                    <a:pt x="326325" y="3253123"/>
                    <a:pt x="324357" y="3256445"/>
                    <a:pt x="324065" y="3262707"/>
                  </a:cubicBezTo>
                  <a:cubicBezTo>
                    <a:pt x="323919" y="3265838"/>
                    <a:pt x="323606" y="3268270"/>
                    <a:pt x="323125" y="3270002"/>
                  </a:cubicBezTo>
                  <a:cubicBezTo>
                    <a:pt x="322646" y="3271736"/>
                    <a:pt x="321998" y="3272769"/>
                    <a:pt x="321185" y="3273103"/>
                  </a:cubicBezTo>
                  <a:cubicBezTo>
                    <a:pt x="320127" y="3269349"/>
                    <a:pt x="320304" y="3263970"/>
                    <a:pt x="321721" y="3256967"/>
                  </a:cubicBezTo>
                  <a:cubicBezTo>
                    <a:pt x="322427" y="3253466"/>
                    <a:pt x="323469" y="3251363"/>
                    <a:pt x="324845" y="3250659"/>
                  </a:cubicBezTo>
                  <a:close/>
                  <a:moveTo>
                    <a:pt x="1494326" y="3245902"/>
                  </a:moveTo>
                  <a:lnTo>
                    <a:pt x="1491756" y="3248975"/>
                  </a:lnTo>
                  <a:lnTo>
                    <a:pt x="1491586" y="3254062"/>
                  </a:lnTo>
                  <a:close/>
                  <a:moveTo>
                    <a:pt x="2240276" y="3228400"/>
                  </a:moveTo>
                  <a:lnTo>
                    <a:pt x="2232443" y="3239394"/>
                  </a:lnTo>
                  <a:lnTo>
                    <a:pt x="2232129" y="3241749"/>
                  </a:lnTo>
                  <a:lnTo>
                    <a:pt x="2232346" y="3246774"/>
                  </a:lnTo>
                  <a:close/>
                  <a:moveTo>
                    <a:pt x="756441" y="3226722"/>
                  </a:moveTo>
                  <a:cubicBezTo>
                    <a:pt x="760480" y="3235154"/>
                    <a:pt x="760771" y="3241103"/>
                    <a:pt x="757315" y="3244560"/>
                  </a:cubicBezTo>
                  <a:cubicBezTo>
                    <a:pt x="753855" y="3248019"/>
                    <a:pt x="750356" y="3252823"/>
                    <a:pt x="746808" y="3258970"/>
                  </a:cubicBezTo>
                  <a:cubicBezTo>
                    <a:pt x="748128" y="3251153"/>
                    <a:pt x="749473" y="3245141"/>
                    <a:pt x="750843" y="3240933"/>
                  </a:cubicBezTo>
                  <a:cubicBezTo>
                    <a:pt x="752213" y="3236726"/>
                    <a:pt x="754077" y="3231987"/>
                    <a:pt x="756441" y="3226722"/>
                  </a:cubicBezTo>
                  <a:close/>
                  <a:moveTo>
                    <a:pt x="50580" y="3224801"/>
                  </a:moveTo>
                  <a:cubicBezTo>
                    <a:pt x="54619" y="3233234"/>
                    <a:pt x="54909" y="3239180"/>
                    <a:pt x="51451" y="3242638"/>
                  </a:cubicBezTo>
                  <a:cubicBezTo>
                    <a:pt x="47994" y="3246097"/>
                    <a:pt x="44492" y="3250900"/>
                    <a:pt x="40947" y="3257048"/>
                  </a:cubicBezTo>
                  <a:cubicBezTo>
                    <a:pt x="42267" y="3249231"/>
                    <a:pt x="43611" y="3243219"/>
                    <a:pt x="44981" y="3239011"/>
                  </a:cubicBezTo>
                  <a:cubicBezTo>
                    <a:pt x="46351" y="3234803"/>
                    <a:pt x="48216" y="3230067"/>
                    <a:pt x="50580" y="3224801"/>
                  </a:cubicBezTo>
                  <a:close/>
                  <a:moveTo>
                    <a:pt x="133008" y="3212571"/>
                  </a:moveTo>
                  <a:cubicBezTo>
                    <a:pt x="132954" y="3217865"/>
                    <a:pt x="133258" y="3221712"/>
                    <a:pt x="133921" y="3224109"/>
                  </a:cubicBezTo>
                  <a:cubicBezTo>
                    <a:pt x="134583" y="3226505"/>
                    <a:pt x="136318" y="3224552"/>
                    <a:pt x="139129" y="3218248"/>
                  </a:cubicBezTo>
                  <a:cubicBezTo>
                    <a:pt x="140608" y="3221337"/>
                    <a:pt x="141249" y="3224044"/>
                    <a:pt x="141050" y="3226367"/>
                  </a:cubicBezTo>
                  <a:cubicBezTo>
                    <a:pt x="140851" y="3228689"/>
                    <a:pt x="139812" y="3230630"/>
                    <a:pt x="137933" y="3232187"/>
                  </a:cubicBezTo>
                  <a:cubicBezTo>
                    <a:pt x="134179" y="3235305"/>
                    <a:pt x="130997" y="3238953"/>
                    <a:pt x="128388" y="3243131"/>
                  </a:cubicBezTo>
                  <a:cubicBezTo>
                    <a:pt x="125102" y="3251369"/>
                    <a:pt x="122433" y="3258793"/>
                    <a:pt x="120383" y="3265404"/>
                  </a:cubicBezTo>
                  <a:cubicBezTo>
                    <a:pt x="119357" y="3268711"/>
                    <a:pt x="119024" y="3269639"/>
                    <a:pt x="119382" y="3268189"/>
                  </a:cubicBezTo>
                  <a:cubicBezTo>
                    <a:pt x="119740" y="3266740"/>
                    <a:pt x="120790" y="3262911"/>
                    <a:pt x="122531" y="3256705"/>
                  </a:cubicBezTo>
                  <a:cubicBezTo>
                    <a:pt x="121997" y="3248423"/>
                    <a:pt x="122734" y="3240922"/>
                    <a:pt x="124740" y="3234203"/>
                  </a:cubicBezTo>
                  <a:cubicBezTo>
                    <a:pt x="126748" y="3227485"/>
                    <a:pt x="129503" y="3220274"/>
                    <a:pt x="133008" y="3212571"/>
                  </a:cubicBezTo>
                  <a:close/>
                  <a:moveTo>
                    <a:pt x="425704" y="3208501"/>
                  </a:moveTo>
                  <a:cubicBezTo>
                    <a:pt x="429862" y="3213350"/>
                    <a:pt x="430826" y="3219391"/>
                    <a:pt x="428595" y="3226628"/>
                  </a:cubicBezTo>
                  <a:cubicBezTo>
                    <a:pt x="427480" y="3230247"/>
                    <a:pt x="426215" y="3233280"/>
                    <a:pt x="424800" y="3235730"/>
                  </a:cubicBezTo>
                  <a:cubicBezTo>
                    <a:pt x="423386" y="3238180"/>
                    <a:pt x="421822" y="3240045"/>
                    <a:pt x="420108" y="3241327"/>
                  </a:cubicBezTo>
                  <a:cubicBezTo>
                    <a:pt x="417614" y="3233864"/>
                    <a:pt x="417781" y="3227682"/>
                    <a:pt x="420611" y="3222784"/>
                  </a:cubicBezTo>
                  <a:cubicBezTo>
                    <a:pt x="423440" y="3217885"/>
                    <a:pt x="425137" y="3213123"/>
                    <a:pt x="425704" y="3208501"/>
                  </a:cubicBezTo>
                  <a:close/>
                  <a:moveTo>
                    <a:pt x="451878" y="3207441"/>
                  </a:moveTo>
                  <a:cubicBezTo>
                    <a:pt x="454075" y="3211659"/>
                    <a:pt x="454402" y="3217108"/>
                    <a:pt x="452857" y="3223794"/>
                  </a:cubicBezTo>
                  <a:cubicBezTo>
                    <a:pt x="451311" y="3230477"/>
                    <a:pt x="450139" y="3236915"/>
                    <a:pt x="449344" y="3243105"/>
                  </a:cubicBezTo>
                  <a:cubicBezTo>
                    <a:pt x="447572" y="3237899"/>
                    <a:pt x="447368" y="3232164"/>
                    <a:pt x="448730" y="3225905"/>
                  </a:cubicBezTo>
                  <a:cubicBezTo>
                    <a:pt x="450093" y="3219644"/>
                    <a:pt x="451142" y="3213490"/>
                    <a:pt x="451878" y="3207441"/>
                  </a:cubicBezTo>
                  <a:close/>
                  <a:moveTo>
                    <a:pt x="419583" y="3202823"/>
                  </a:moveTo>
                  <a:lnTo>
                    <a:pt x="417629" y="3207346"/>
                  </a:lnTo>
                  <a:lnTo>
                    <a:pt x="417292" y="3203832"/>
                  </a:lnTo>
                  <a:close/>
                  <a:moveTo>
                    <a:pt x="873963" y="3202697"/>
                  </a:moveTo>
                  <a:cubicBezTo>
                    <a:pt x="873595" y="3205722"/>
                    <a:pt x="873202" y="3208030"/>
                    <a:pt x="872783" y="3209621"/>
                  </a:cubicBezTo>
                  <a:cubicBezTo>
                    <a:pt x="872364" y="3211212"/>
                    <a:pt x="871920" y="3212087"/>
                    <a:pt x="871449" y="3212245"/>
                  </a:cubicBezTo>
                  <a:cubicBezTo>
                    <a:pt x="870509" y="3212561"/>
                    <a:pt x="871347" y="3209378"/>
                    <a:pt x="873963" y="3202697"/>
                  </a:cubicBezTo>
                  <a:close/>
                  <a:moveTo>
                    <a:pt x="168101" y="3200775"/>
                  </a:moveTo>
                  <a:cubicBezTo>
                    <a:pt x="167733" y="3203799"/>
                    <a:pt x="167339" y="3206108"/>
                    <a:pt x="166921" y="3207700"/>
                  </a:cubicBezTo>
                  <a:cubicBezTo>
                    <a:pt x="166502" y="3209291"/>
                    <a:pt x="166057" y="3210165"/>
                    <a:pt x="165588" y="3210324"/>
                  </a:cubicBezTo>
                  <a:cubicBezTo>
                    <a:pt x="164647" y="3210638"/>
                    <a:pt x="165485" y="3207456"/>
                    <a:pt x="168101" y="3200775"/>
                  </a:cubicBezTo>
                  <a:close/>
                  <a:moveTo>
                    <a:pt x="846457" y="3200507"/>
                  </a:moveTo>
                  <a:lnTo>
                    <a:pt x="846694" y="3202766"/>
                  </a:lnTo>
                  <a:lnTo>
                    <a:pt x="846521" y="3202111"/>
                  </a:lnTo>
                  <a:cubicBezTo>
                    <a:pt x="846458" y="3201646"/>
                    <a:pt x="846437" y="3201113"/>
                    <a:pt x="846457" y="3200507"/>
                  </a:cubicBezTo>
                  <a:close/>
                  <a:moveTo>
                    <a:pt x="1312383" y="3194729"/>
                  </a:moveTo>
                  <a:cubicBezTo>
                    <a:pt x="1316541" y="3199577"/>
                    <a:pt x="1317505" y="3205619"/>
                    <a:pt x="1315275" y="3212856"/>
                  </a:cubicBezTo>
                  <a:cubicBezTo>
                    <a:pt x="1314160" y="3216475"/>
                    <a:pt x="1312895" y="3219509"/>
                    <a:pt x="1311480" y="3221957"/>
                  </a:cubicBezTo>
                  <a:cubicBezTo>
                    <a:pt x="1310065" y="3224407"/>
                    <a:pt x="1308502" y="3226272"/>
                    <a:pt x="1306788" y="3227553"/>
                  </a:cubicBezTo>
                  <a:cubicBezTo>
                    <a:pt x="1304293" y="3220092"/>
                    <a:pt x="1304461" y="3213911"/>
                    <a:pt x="1307291" y="3209013"/>
                  </a:cubicBezTo>
                  <a:cubicBezTo>
                    <a:pt x="1310118" y="3204112"/>
                    <a:pt x="1311817" y="3199351"/>
                    <a:pt x="1312383" y="3194729"/>
                  </a:cubicBezTo>
                  <a:close/>
                  <a:moveTo>
                    <a:pt x="1338558" y="3193667"/>
                  </a:moveTo>
                  <a:cubicBezTo>
                    <a:pt x="1340755" y="3197885"/>
                    <a:pt x="1341082" y="3203336"/>
                    <a:pt x="1339537" y="3210021"/>
                  </a:cubicBezTo>
                  <a:cubicBezTo>
                    <a:pt x="1337990" y="3216704"/>
                    <a:pt x="1336819" y="3223142"/>
                    <a:pt x="1336022" y="3229332"/>
                  </a:cubicBezTo>
                  <a:cubicBezTo>
                    <a:pt x="1334252" y="3224126"/>
                    <a:pt x="1334047" y="3218392"/>
                    <a:pt x="1335409" y="3212132"/>
                  </a:cubicBezTo>
                  <a:cubicBezTo>
                    <a:pt x="1336773" y="3205873"/>
                    <a:pt x="1337822" y="3199716"/>
                    <a:pt x="1338558" y="3193667"/>
                  </a:cubicBezTo>
                  <a:close/>
                  <a:moveTo>
                    <a:pt x="1306262" y="3189050"/>
                  </a:moveTo>
                  <a:lnTo>
                    <a:pt x="1304309" y="3193574"/>
                  </a:lnTo>
                  <a:lnTo>
                    <a:pt x="1303970" y="3190058"/>
                  </a:lnTo>
                  <a:close/>
                  <a:moveTo>
                    <a:pt x="460437" y="3188849"/>
                  </a:moveTo>
                  <a:cubicBezTo>
                    <a:pt x="464010" y="3186159"/>
                    <a:pt x="464173" y="3191986"/>
                    <a:pt x="460929" y="3206333"/>
                  </a:cubicBezTo>
                  <a:lnTo>
                    <a:pt x="458976" y="3210858"/>
                  </a:lnTo>
                  <a:cubicBezTo>
                    <a:pt x="456377" y="3198878"/>
                    <a:pt x="456865" y="3191542"/>
                    <a:pt x="460437" y="3188849"/>
                  </a:cubicBezTo>
                  <a:close/>
                  <a:moveTo>
                    <a:pt x="415284" y="3182994"/>
                  </a:moveTo>
                  <a:cubicBezTo>
                    <a:pt x="415796" y="3186771"/>
                    <a:pt x="416188" y="3190829"/>
                    <a:pt x="416456" y="3195171"/>
                  </a:cubicBezTo>
                  <a:lnTo>
                    <a:pt x="417292" y="3203832"/>
                  </a:lnTo>
                  <a:lnTo>
                    <a:pt x="414951" y="3204863"/>
                  </a:lnTo>
                  <a:cubicBezTo>
                    <a:pt x="413860" y="3206358"/>
                    <a:pt x="413081" y="3207748"/>
                    <a:pt x="412617" y="3209033"/>
                  </a:cubicBezTo>
                  <a:cubicBezTo>
                    <a:pt x="411031" y="3208155"/>
                    <a:pt x="411109" y="3204664"/>
                    <a:pt x="412852" y="3198557"/>
                  </a:cubicBezTo>
                  <a:cubicBezTo>
                    <a:pt x="414593" y="3192452"/>
                    <a:pt x="415404" y="3187265"/>
                    <a:pt x="415284" y="3182994"/>
                  </a:cubicBezTo>
                  <a:close/>
                  <a:moveTo>
                    <a:pt x="2263335" y="3182459"/>
                  </a:moveTo>
                  <a:lnTo>
                    <a:pt x="2260945" y="3184859"/>
                  </a:lnTo>
                  <a:cubicBezTo>
                    <a:pt x="2257399" y="3191007"/>
                    <a:pt x="2254244" y="3199350"/>
                    <a:pt x="2251481" y="3209887"/>
                  </a:cubicBezTo>
                  <a:cubicBezTo>
                    <a:pt x="2248719" y="3220426"/>
                    <a:pt x="2245763" y="3229547"/>
                    <a:pt x="2242616" y="3237253"/>
                  </a:cubicBezTo>
                  <a:lnTo>
                    <a:pt x="2232644" y="3256032"/>
                  </a:lnTo>
                  <a:lnTo>
                    <a:pt x="2232614" y="3256402"/>
                  </a:lnTo>
                  <a:cubicBezTo>
                    <a:pt x="2232227" y="3258445"/>
                    <a:pt x="2231506" y="3261350"/>
                    <a:pt x="2230267" y="3265842"/>
                  </a:cubicBezTo>
                  <a:cubicBezTo>
                    <a:pt x="2227721" y="3275071"/>
                    <a:pt x="2224229" y="3284015"/>
                    <a:pt x="2220898" y="3292990"/>
                  </a:cubicBezTo>
                  <a:cubicBezTo>
                    <a:pt x="2219126" y="3297767"/>
                    <a:pt x="2216343" y="3302170"/>
                    <a:pt x="2214963" y="3307074"/>
                  </a:cubicBezTo>
                  <a:cubicBezTo>
                    <a:pt x="2213539" y="3312129"/>
                    <a:pt x="2214299" y="3317691"/>
                    <a:pt x="2212548" y="3322641"/>
                  </a:cubicBezTo>
                  <a:cubicBezTo>
                    <a:pt x="2210624" y="3328078"/>
                    <a:pt x="2206698" y="3332589"/>
                    <a:pt x="2204110" y="3337743"/>
                  </a:cubicBezTo>
                  <a:cubicBezTo>
                    <a:pt x="2197679" y="3350547"/>
                    <a:pt x="2201033" y="3345200"/>
                    <a:pt x="2197709" y="3357850"/>
                  </a:cubicBezTo>
                  <a:cubicBezTo>
                    <a:pt x="2195099" y="3367781"/>
                    <a:pt x="2190150" y="3377263"/>
                    <a:pt x="2189358" y="3387501"/>
                  </a:cubicBezTo>
                  <a:cubicBezTo>
                    <a:pt x="2188441" y="3399375"/>
                    <a:pt x="2189049" y="3400864"/>
                    <a:pt x="2184995" y="3412612"/>
                  </a:cubicBezTo>
                  <a:cubicBezTo>
                    <a:pt x="2183333" y="3417428"/>
                    <a:pt x="2180440" y="3421792"/>
                    <a:pt x="2179059" y="3426695"/>
                  </a:cubicBezTo>
                  <a:cubicBezTo>
                    <a:pt x="2177635" y="3431750"/>
                    <a:pt x="2177980" y="3437184"/>
                    <a:pt x="2176645" y="3442262"/>
                  </a:cubicBezTo>
                  <a:cubicBezTo>
                    <a:pt x="2175674" y="3445958"/>
                    <a:pt x="2173402" y="3449201"/>
                    <a:pt x="2172193" y="3452825"/>
                  </a:cubicBezTo>
                  <a:cubicBezTo>
                    <a:pt x="2170767" y="3457096"/>
                    <a:pt x="2169761" y="3461500"/>
                    <a:pt x="2168760" y="3465890"/>
                  </a:cubicBezTo>
                  <a:cubicBezTo>
                    <a:pt x="2167316" y="3472222"/>
                    <a:pt x="2165857" y="3478561"/>
                    <a:pt x="2164861" y="3484978"/>
                  </a:cubicBezTo>
                  <a:cubicBezTo>
                    <a:pt x="2164244" y="3488958"/>
                    <a:pt x="2165152" y="3493187"/>
                    <a:pt x="2163930" y="3497025"/>
                  </a:cubicBezTo>
                  <a:cubicBezTo>
                    <a:pt x="2162945" y="3500119"/>
                    <a:pt x="2160284" y="3502398"/>
                    <a:pt x="2158460" y="3505085"/>
                  </a:cubicBezTo>
                  <a:cubicBezTo>
                    <a:pt x="2159646" y="3523373"/>
                    <a:pt x="2159602" y="3503003"/>
                    <a:pt x="2154562" y="3524174"/>
                  </a:cubicBezTo>
                  <a:cubicBezTo>
                    <a:pt x="2147478" y="3553931"/>
                    <a:pt x="2160754" y="3519319"/>
                    <a:pt x="2149179" y="3546782"/>
                  </a:cubicBezTo>
                  <a:cubicBezTo>
                    <a:pt x="2149874" y="3557497"/>
                    <a:pt x="2150693" y="3556196"/>
                    <a:pt x="2146300" y="3568373"/>
                  </a:cubicBezTo>
                  <a:cubicBezTo>
                    <a:pt x="2143706" y="3575561"/>
                    <a:pt x="2137985" y="3581879"/>
                    <a:pt x="2137396" y="3589497"/>
                  </a:cubicBezTo>
                  <a:cubicBezTo>
                    <a:pt x="2135012" y="3620360"/>
                    <a:pt x="2139671" y="3576588"/>
                    <a:pt x="2127561" y="3622669"/>
                  </a:cubicBezTo>
                  <a:cubicBezTo>
                    <a:pt x="2122984" y="3640089"/>
                    <a:pt x="2126446" y="3631874"/>
                    <a:pt x="2117175" y="3647316"/>
                  </a:cubicBezTo>
                  <a:cubicBezTo>
                    <a:pt x="2115744" y="3665837"/>
                    <a:pt x="2117050" y="3655416"/>
                    <a:pt x="2112346" y="3678450"/>
                  </a:cubicBezTo>
                  <a:cubicBezTo>
                    <a:pt x="2111696" y="3681632"/>
                    <a:pt x="2111658" y="3685002"/>
                    <a:pt x="2110397" y="3687994"/>
                  </a:cubicBezTo>
                  <a:cubicBezTo>
                    <a:pt x="2095776" y="3722684"/>
                    <a:pt x="2111886" y="3682604"/>
                    <a:pt x="2101027" y="3715143"/>
                  </a:cubicBezTo>
                  <a:cubicBezTo>
                    <a:pt x="2099818" y="3718767"/>
                    <a:pt x="2097461" y="3721988"/>
                    <a:pt x="2096576" y="3725706"/>
                  </a:cubicBezTo>
                  <a:cubicBezTo>
                    <a:pt x="2091609" y="3746567"/>
                    <a:pt x="2100959" y="3729922"/>
                    <a:pt x="2090175" y="3745812"/>
                  </a:cubicBezTo>
                  <a:cubicBezTo>
                    <a:pt x="2091361" y="3764100"/>
                    <a:pt x="2091317" y="3743730"/>
                    <a:pt x="2086277" y="3764900"/>
                  </a:cubicBezTo>
                  <a:cubicBezTo>
                    <a:pt x="2085343" y="3768817"/>
                    <a:pt x="2085963" y="3772966"/>
                    <a:pt x="2085346" y="3776946"/>
                  </a:cubicBezTo>
                  <a:cubicBezTo>
                    <a:pt x="2084350" y="3783364"/>
                    <a:pt x="2081947" y="3789560"/>
                    <a:pt x="2081447" y="3796034"/>
                  </a:cubicBezTo>
                  <a:cubicBezTo>
                    <a:pt x="2081137" y="3800050"/>
                    <a:pt x="2081449" y="3804163"/>
                    <a:pt x="2080516" y="3808081"/>
                  </a:cubicBezTo>
                  <a:cubicBezTo>
                    <a:pt x="2079631" y="3811798"/>
                    <a:pt x="2077223" y="3815003"/>
                    <a:pt x="2076065" y="3818643"/>
                  </a:cubicBezTo>
                  <a:cubicBezTo>
                    <a:pt x="2073229" y="3827550"/>
                    <a:pt x="2074465" y="3830635"/>
                    <a:pt x="2073185" y="3840234"/>
                  </a:cubicBezTo>
                  <a:cubicBezTo>
                    <a:pt x="2071848" y="3850253"/>
                    <a:pt x="2070876" y="3850632"/>
                    <a:pt x="2066784" y="3860340"/>
                  </a:cubicBezTo>
                  <a:lnTo>
                    <a:pt x="2067890" y="3877392"/>
                  </a:lnTo>
                  <a:cubicBezTo>
                    <a:pt x="2068074" y="3880234"/>
                    <a:pt x="2069549" y="3883293"/>
                    <a:pt x="2068443" y="3885917"/>
                  </a:cubicBezTo>
                  <a:cubicBezTo>
                    <a:pt x="2065161" y="3893704"/>
                    <a:pt x="2062690" y="3897638"/>
                    <a:pt x="2062042" y="3906024"/>
                  </a:cubicBezTo>
                  <a:cubicBezTo>
                    <a:pt x="2060116" y="3930961"/>
                    <a:pt x="2066233" y="3896742"/>
                    <a:pt x="2060646" y="3924094"/>
                  </a:cubicBezTo>
                  <a:cubicBezTo>
                    <a:pt x="2063917" y="3947045"/>
                    <a:pt x="2061875" y="3923868"/>
                    <a:pt x="2060268" y="3944666"/>
                  </a:cubicBezTo>
                  <a:cubicBezTo>
                    <a:pt x="2058505" y="3967481"/>
                    <a:pt x="2063716" y="3951243"/>
                    <a:pt x="2055905" y="3969777"/>
                  </a:cubicBezTo>
                  <a:cubicBezTo>
                    <a:pt x="2056525" y="3979343"/>
                    <a:pt x="2056950" y="3979678"/>
                    <a:pt x="2055527" y="3990349"/>
                  </a:cubicBezTo>
                  <a:cubicBezTo>
                    <a:pt x="2055097" y="3993568"/>
                    <a:pt x="2053828" y="3996656"/>
                    <a:pt x="2053577" y="3999893"/>
                  </a:cubicBezTo>
                  <a:cubicBezTo>
                    <a:pt x="2053358" y="4002732"/>
                    <a:pt x="2052531" y="4010775"/>
                    <a:pt x="2054130" y="4008418"/>
                  </a:cubicBezTo>
                  <a:cubicBezTo>
                    <a:pt x="2057368" y="4003647"/>
                    <a:pt x="2058013" y="3997507"/>
                    <a:pt x="2059047" y="3991833"/>
                  </a:cubicBezTo>
                  <a:cubicBezTo>
                    <a:pt x="2062231" y="3974359"/>
                    <a:pt x="2067907" y="3956833"/>
                    <a:pt x="2066757" y="3939108"/>
                  </a:cubicBezTo>
                  <a:cubicBezTo>
                    <a:pt x="2066388" y="3933424"/>
                    <a:pt x="2064384" y="3927610"/>
                    <a:pt x="2065651" y="3922057"/>
                  </a:cubicBezTo>
                  <a:cubicBezTo>
                    <a:pt x="2066933" y="3916434"/>
                    <a:pt x="2071501" y="3912108"/>
                    <a:pt x="2074088" y="3906956"/>
                  </a:cubicBezTo>
                  <a:cubicBezTo>
                    <a:pt x="2075803" y="3903541"/>
                    <a:pt x="2077331" y="3900016"/>
                    <a:pt x="2078540" y="3896392"/>
                  </a:cubicBezTo>
                  <a:cubicBezTo>
                    <a:pt x="2079965" y="3892121"/>
                    <a:pt x="2080548" y="3887599"/>
                    <a:pt x="2081973" y="3883328"/>
                  </a:cubicBezTo>
                  <a:cubicBezTo>
                    <a:pt x="2083183" y="3879703"/>
                    <a:pt x="2085389" y="3876442"/>
                    <a:pt x="2086425" y="3872765"/>
                  </a:cubicBezTo>
                  <a:cubicBezTo>
                    <a:pt x="2088185" y="3866514"/>
                    <a:pt x="2088205" y="3859815"/>
                    <a:pt x="2090324" y="3853676"/>
                  </a:cubicBezTo>
                  <a:cubicBezTo>
                    <a:pt x="2091383" y="3850607"/>
                    <a:pt x="2094081" y="3848375"/>
                    <a:pt x="2095793" y="3845617"/>
                  </a:cubicBezTo>
                  <a:cubicBezTo>
                    <a:pt x="2100542" y="3837965"/>
                    <a:pt x="2106204" y="3830754"/>
                    <a:pt x="2109702" y="3822455"/>
                  </a:cubicBezTo>
                  <a:cubicBezTo>
                    <a:pt x="2112669" y="3815412"/>
                    <a:pt x="2114671" y="3807880"/>
                    <a:pt x="2118605" y="3801329"/>
                  </a:cubicBezTo>
                  <a:cubicBezTo>
                    <a:pt x="2120923" y="3797469"/>
                    <a:pt x="2123810" y="3793898"/>
                    <a:pt x="2125559" y="3789748"/>
                  </a:cubicBezTo>
                  <a:cubicBezTo>
                    <a:pt x="2126820" y="3786756"/>
                    <a:pt x="2126480" y="3783284"/>
                    <a:pt x="2127508" y="3780204"/>
                  </a:cubicBezTo>
                  <a:cubicBezTo>
                    <a:pt x="2138134" y="3748365"/>
                    <a:pt x="2129196" y="3786540"/>
                    <a:pt x="2139845" y="3746014"/>
                  </a:cubicBezTo>
                  <a:cubicBezTo>
                    <a:pt x="2145451" y="3724678"/>
                    <a:pt x="2148863" y="3720791"/>
                    <a:pt x="2149678" y="3712842"/>
                  </a:cubicBezTo>
                  <a:cubicBezTo>
                    <a:pt x="2150495" y="3704894"/>
                    <a:pt x="2147813" y="3703879"/>
                    <a:pt x="2144742" y="3698322"/>
                  </a:cubicBezTo>
                  <a:cubicBezTo>
                    <a:pt x="2141670" y="3692766"/>
                    <a:pt x="2129841" y="3686400"/>
                    <a:pt x="2131249" y="3679507"/>
                  </a:cubicBezTo>
                  <a:cubicBezTo>
                    <a:pt x="2132657" y="3672614"/>
                    <a:pt x="2147085" y="3666256"/>
                    <a:pt x="2153188" y="3656965"/>
                  </a:cubicBezTo>
                  <a:cubicBezTo>
                    <a:pt x="2159292" y="3647674"/>
                    <a:pt x="2163446" y="3633992"/>
                    <a:pt x="2167871" y="3623765"/>
                  </a:cubicBezTo>
                  <a:cubicBezTo>
                    <a:pt x="2172298" y="3613536"/>
                    <a:pt x="2177236" y="3609744"/>
                    <a:pt x="2179743" y="3595598"/>
                  </a:cubicBezTo>
                  <a:cubicBezTo>
                    <a:pt x="2182250" y="3581451"/>
                    <a:pt x="2178620" y="3552625"/>
                    <a:pt x="2182913" y="3538886"/>
                  </a:cubicBezTo>
                  <a:cubicBezTo>
                    <a:pt x="2187206" y="3525147"/>
                    <a:pt x="2198520" y="3515519"/>
                    <a:pt x="2205502" y="3513163"/>
                  </a:cubicBezTo>
                  <a:cubicBezTo>
                    <a:pt x="2212484" y="3510807"/>
                    <a:pt x="2221991" y="3529788"/>
                    <a:pt x="2224804" y="3524753"/>
                  </a:cubicBezTo>
                  <a:cubicBezTo>
                    <a:pt x="2224280" y="3521077"/>
                    <a:pt x="2222742" y="3517406"/>
                    <a:pt x="2223232" y="3513726"/>
                  </a:cubicBezTo>
                  <a:cubicBezTo>
                    <a:pt x="2223737" y="3509937"/>
                    <a:pt x="2226524" y="3506803"/>
                    <a:pt x="2227684" y="3503162"/>
                  </a:cubicBezTo>
                  <a:cubicBezTo>
                    <a:pt x="2228669" y="3500069"/>
                    <a:pt x="2228983" y="3496800"/>
                    <a:pt x="2229633" y="3493618"/>
                  </a:cubicBezTo>
                  <a:cubicBezTo>
                    <a:pt x="2229109" y="3489943"/>
                    <a:pt x="2213897" y="3486410"/>
                    <a:pt x="2210331" y="3482028"/>
                  </a:cubicBezTo>
                  <a:cubicBezTo>
                    <a:pt x="2206765" y="3477646"/>
                    <a:pt x="2206838" y="3475834"/>
                    <a:pt x="2208236" y="3467324"/>
                  </a:cubicBezTo>
                  <a:cubicBezTo>
                    <a:pt x="2209634" y="3458816"/>
                    <a:pt x="2216648" y="3438621"/>
                    <a:pt x="2218720" y="3430971"/>
                  </a:cubicBezTo>
                  <a:cubicBezTo>
                    <a:pt x="2220792" y="3423322"/>
                    <a:pt x="2220019" y="3424609"/>
                    <a:pt x="2220669" y="3421427"/>
                  </a:cubicBezTo>
                  <a:cubicBezTo>
                    <a:pt x="2219805" y="3416917"/>
                    <a:pt x="2218727" y="3412444"/>
                    <a:pt x="2218078" y="3407897"/>
                  </a:cubicBezTo>
                  <a:cubicBezTo>
                    <a:pt x="2217677" y="3405078"/>
                    <a:pt x="2217833" y="3402203"/>
                    <a:pt x="2217526" y="3399372"/>
                  </a:cubicBezTo>
                  <a:cubicBezTo>
                    <a:pt x="2217125" y="3395680"/>
                    <a:pt x="2216355" y="3392035"/>
                    <a:pt x="2215954" y="3388343"/>
                  </a:cubicBezTo>
                  <a:cubicBezTo>
                    <a:pt x="2215646" y="3385512"/>
                    <a:pt x="2215803" y="3382637"/>
                    <a:pt x="2215401" y="3379818"/>
                  </a:cubicBezTo>
                  <a:cubicBezTo>
                    <a:pt x="2214753" y="3375271"/>
                    <a:pt x="2213362" y="3370847"/>
                    <a:pt x="2212811" y="3366288"/>
                  </a:cubicBezTo>
                  <a:cubicBezTo>
                    <a:pt x="2212127" y="3360633"/>
                    <a:pt x="2209493" y="3354485"/>
                    <a:pt x="2211705" y="3349236"/>
                  </a:cubicBezTo>
                  <a:cubicBezTo>
                    <a:pt x="2213189" y="3345716"/>
                    <a:pt x="2214997" y="3342315"/>
                    <a:pt x="2216156" y="3338674"/>
                  </a:cubicBezTo>
                  <a:cubicBezTo>
                    <a:pt x="2217141" y="3335580"/>
                    <a:pt x="2216976" y="3332175"/>
                    <a:pt x="2218106" y="3329130"/>
                  </a:cubicBezTo>
                  <a:cubicBezTo>
                    <a:pt x="2222094" y="3318385"/>
                    <a:pt x="2229167" y="3308673"/>
                    <a:pt x="2231460" y="3297442"/>
                  </a:cubicBezTo>
                  <a:cubicBezTo>
                    <a:pt x="2232760" y="3291080"/>
                    <a:pt x="2232837" y="3284338"/>
                    <a:pt x="2235359" y="3278354"/>
                  </a:cubicBezTo>
                  <a:cubicBezTo>
                    <a:pt x="2236843" y="3274833"/>
                    <a:pt x="2238601" y="3271416"/>
                    <a:pt x="2239811" y="3267791"/>
                  </a:cubicBezTo>
                  <a:cubicBezTo>
                    <a:pt x="2241236" y="3263520"/>
                    <a:pt x="2242201" y="3259107"/>
                    <a:pt x="2243244" y="3254727"/>
                  </a:cubicBezTo>
                  <a:cubicBezTo>
                    <a:pt x="2243996" y="3251568"/>
                    <a:pt x="2244208" y="3248276"/>
                    <a:pt x="2245193" y="3245183"/>
                  </a:cubicBezTo>
                  <a:cubicBezTo>
                    <a:pt x="2246352" y="3241542"/>
                    <a:pt x="2248674" y="3238315"/>
                    <a:pt x="2249644" y="3234620"/>
                  </a:cubicBezTo>
                  <a:cubicBezTo>
                    <a:pt x="2251320" y="3228245"/>
                    <a:pt x="2251774" y="3216529"/>
                    <a:pt x="2254009" y="3209508"/>
                  </a:cubicBezTo>
                  <a:cubicBezTo>
                    <a:pt x="2255168" y="3205868"/>
                    <a:pt x="2257301" y="3202587"/>
                    <a:pt x="2258461" y="3198945"/>
                  </a:cubicBezTo>
                  <a:cubicBezTo>
                    <a:pt x="2259446" y="3195853"/>
                    <a:pt x="2259350" y="3192471"/>
                    <a:pt x="2260410" y="3189401"/>
                  </a:cubicBezTo>
                  <a:close/>
                  <a:moveTo>
                    <a:pt x="908231" y="3181233"/>
                  </a:moveTo>
                  <a:lnTo>
                    <a:pt x="908261" y="3181470"/>
                  </a:lnTo>
                  <a:lnTo>
                    <a:pt x="907912" y="3181870"/>
                  </a:lnTo>
                  <a:close/>
                  <a:moveTo>
                    <a:pt x="1347117" y="3175077"/>
                  </a:moveTo>
                  <a:cubicBezTo>
                    <a:pt x="1350689" y="3172385"/>
                    <a:pt x="1350853" y="3178214"/>
                    <a:pt x="1347608" y="3192561"/>
                  </a:cubicBezTo>
                  <a:lnTo>
                    <a:pt x="1345655" y="3197085"/>
                  </a:lnTo>
                  <a:cubicBezTo>
                    <a:pt x="1343057" y="3185105"/>
                    <a:pt x="1343545" y="3177769"/>
                    <a:pt x="1347117" y="3175077"/>
                  </a:cubicBezTo>
                  <a:close/>
                  <a:moveTo>
                    <a:pt x="1301962" y="3169220"/>
                  </a:moveTo>
                  <a:cubicBezTo>
                    <a:pt x="1302475" y="3172996"/>
                    <a:pt x="1302868" y="3177056"/>
                    <a:pt x="1303136" y="3181398"/>
                  </a:cubicBezTo>
                  <a:lnTo>
                    <a:pt x="1303970" y="3190058"/>
                  </a:lnTo>
                  <a:lnTo>
                    <a:pt x="1301632" y="3191089"/>
                  </a:lnTo>
                  <a:cubicBezTo>
                    <a:pt x="1300539" y="3192585"/>
                    <a:pt x="1299761" y="3193974"/>
                    <a:pt x="1299296" y="3195260"/>
                  </a:cubicBezTo>
                  <a:cubicBezTo>
                    <a:pt x="1297710" y="3194382"/>
                    <a:pt x="1297789" y="3190890"/>
                    <a:pt x="1299531" y="3184785"/>
                  </a:cubicBezTo>
                  <a:cubicBezTo>
                    <a:pt x="1301273" y="3178680"/>
                    <a:pt x="1302083" y="3173491"/>
                    <a:pt x="1301962" y="3169220"/>
                  </a:cubicBezTo>
                  <a:close/>
                  <a:moveTo>
                    <a:pt x="522474" y="3157304"/>
                  </a:moveTo>
                  <a:cubicBezTo>
                    <a:pt x="522149" y="3156607"/>
                    <a:pt x="521602" y="3156892"/>
                    <a:pt x="520831" y="3158157"/>
                  </a:cubicBezTo>
                  <a:cubicBezTo>
                    <a:pt x="519293" y="3160689"/>
                    <a:pt x="517945" y="3163398"/>
                    <a:pt x="516789" y="3166286"/>
                  </a:cubicBezTo>
                  <a:cubicBezTo>
                    <a:pt x="515500" y="3173406"/>
                    <a:pt x="513326" y="3180101"/>
                    <a:pt x="510263" y="3186369"/>
                  </a:cubicBezTo>
                  <a:cubicBezTo>
                    <a:pt x="507201" y="3192634"/>
                    <a:pt x="505514" y="3198197"/>
                    <a:pt x="505203" y="3203057"/>
                  </a:cubicBezTo>
                  <a:cubicBezTo>
                    <a:pt x="506589" y="3204606"/>
                    <a:pt x="507400" y="3205623"/>
                    <a:pt x="507637" y="3206108"/>
                  </a:cubicBezTo>
                  <a:cubicBezTo>
                    <a:pt x="507874" y="3206592"/>
                    <a:pt x="508408" y="3205768"/>
                    <a:pt x="509240" y="3203634"/>
                  </a:cubicBezTo>
                  <a:cubicBezTo>
                    <a:pt x="511442" y="3200496"/>
                    <a:pt x="513173" y="3197367"/>
                    <a:pt x="514432" y="3194245"/>
                  </a:cubicBezTo>
                  <a:cubicBezTo>
                    <a:pt x="515690" y="3191122"/>
                    <a:pt x="516475" y="3188007"/>
                    <a:pt x="516791" y="3184899"/>
                  </a:cubicBezTo>
                  <a:cubicBezTo>
                    <a:pt x="517418" y="3178684"/>
                    <a:pt x="519416" y="3171164"/>
                    <a:pt x="522779" y="3162337"/>
                  </a:cubicBezTo>
                  <a:cubicBezTo>
                    <a:pt x="522899" y="3159679"/>
                    <a:pt x="522798" y="3158000"/>
                    <a:pt x="522474" y="3157304"/>
                  </a:cubicBezTo>
                  <a:close/>
                  <a:moveTo>
                    <a:pt x="911590" y="3155237"/>
                  </a:moveTo>
                  <a:lnTo>
                    <a:pt x="911614" y="3155487"/>
                  </a:lnTo>
                  <a:lnTo>
                    <a:pt x="911000" y="3156816"/>
                  </a:lnTo>
                  <a:lnTo>
                    <a:pt x="911191" y="3162119"/>
                  </a:lnTo>
                  <a:lnTo>
                    <a:pt x="909200" y="3164503"/>
                  </a:lnTo>
                  <a:cubicBezTo>
                    <a:pt x="906116" y="3166064"/>
                    <a:pt x="904308" y="3169008"/>
                    <a:pt x="903781" y="3173335"/>
                  </a:cubicBezTo>
                  <a:cubicBezTo>
                    <a:pt x="901659" y="3173283"/>
                    <a:pt x="901830" y="3170405"/>
                    <a:pt x="904292" y="3164703"/>
                  </a:cubicBezTo>
                  <a:cubicBezTo>
                    <a:pt x="906752" y="3158999"/>
                    <a:pt x="909187" y="3155845"/>
                    <a:pt x="911590" y="3155237"/>
                  </a:cubicBezTo>
                  <a:close/>
                  <a:moveTo>
                    <a:pt x="205729" y="3153317"/>
                  </a:moveTo>
                  <a:cubicBezTo>
                    <a:pt x="206474" y="3155626"/>
                    <a:pt x="206648" y="3157551"/>
                    <a:pt x="206249" y="3159095"/>
                  </a:cubicBezTo>
                  <a:cubicBezTo>
                    <a:pt x="205849" y="3160639"/>
                    <a:pt x="204879" y="3161801"/>
                    <a:pt x="203338" y="3162582"/>
                  </a:cubicBezTo>
                  <a:cubicBezTo>
                    <a:pt x="200254" y="3164142"/>
                    <a:pt x="198447" y="3167087"/>
                    <a:pt x="197918" y="3171414"/>
                  </a:cubicBezTo>
                  <a:cubicBezTo>
                    <a:pt x="195798" y="3171361"/>
                    <a:pt x="195967" y="3168483"/>
                    <a:pt x="198429" y="3162780"/>
                  </a:cubicBezTo>
                  <a:cubicBezTo>
                    <a:pt x="200891" y="3157079"/>
                    <a:pt x="203325" y="3153924"/>
                    <a:pt x="205729" y="3153317"/>
                  </a:cubicBezTo>
                  <a:close/>
                  <a:moveTo>
                    <a:pt x="938742" y="3151915"/>
                  </a:moveTo>
                  <a:cubicBezTo>
                    <a:pt x="938686" y="3157011"/>
                    <a:pt x="937498" y="3162245"/>
                    <a:pt x="935178" y="3167616"/>
                  </a:cubicBezTo>
                  <a:cubicBezTo>
                    <a:pt x="932859" y="3172990"/>
                    <a:pt x="930142" y="3176806"/>
                    <a:pt x="927025" y="3179061"/>
                  </a:cubicBezTo>
                  <a:cubicBezTo>
                    <a:pt x="927082" y="3173967"/>
                    <a:pt x="928269" y="3168731"/>
                    <a:pt x="930587" y="3163359"/>
                  </a:cubicBezTo>
                  <a:cubicBezTo>
                    <a:pt x="932907" y="3157986"/>
                    <a:pt x="935625" y="3154173"/>
                    <a:pt x="938742" y="3151915"/>
                  </a:cubicBezTo>
                  <a:close/>
                  <a:moveTo>
                    <a:pt x="232880" y="3149994"/>
                  </a:moveTo>
                  <a:cubicBezTo>
                    <a:pt x="232823" y="3155089"/>
                    <a:pt x="231635" y="3160323"/>
                    <a:pt x="229317" y="3165695"/>
                  </a:cubicBezTo>
                  <a:cubicBezTo>
                    <a:pt x="226997" y="3171068"/>
                    <a:pt x="224280" y="3174884"/>
                    <a:pt x="221163" y="3177139"/>
                  </a:cubicBezTo>
                  <a:cubicBezTo>
                    <a:pt x="221220" y="3172044"/>
                    <a:pt x="222408" y="3166810"/>
                    <a:pt x="224725" y="3161437"/>
                  </a:cubicBezTo>
                  <a:cubicBezTo>
                    <a:pt x="227045" y="3156064"/>
                    <a:pt x="229764" y="3152251"/>
                    <a:pt x="232880" y="3149994"/>
                  </a:cubicBezTo>
                  <a:close/>
                  <a:moveTo>
                    <a:pt x="483724" y="3147936"/>
                  </a:moveTo>
                  <a:lnTo>
                    <a:pt x="484515" y="3149642"/>
                  </a:lnTo>
                  <a:lnTo>
                    <a:pt x="484362" y="3152042"/>
                  </a:lnTo>
                  <a:cubicBezTo>
                    <a:pt x="483833" y="3149539"/>
                    <a:pt x="483621" y="3148170"/>
                    <a:pt x="483724" y="3147936"/>
                  </a:cubicBezTo>
                  <a:close/>
                  <a:moveTo>
                    <a:pt x="457079" y="3145737"/>
                  </a:moveTo>
                  <a:cubicBezTo>
                    <a:pt x="459656" y="3148458"/>
                    <a:pt x="460658" y="3151105"/>
                    <a:pt x="460084" y="3153674"/>
                  </a:cubicBezTo>
                  <a:cubicBezTo>
                    <a:pt x="459510" y="3156243"/>
                    <a:pt x="460267" y="3159454"/>
                    <a:pt x="462357" y="3163305"/>
                  </a:cubicBezTo>
                  <a:cubicBezTo>
                    <a:pt x="460099" y="3163983"/>
                    <a:pt x="458833" y="3163601"/>
                    <a:pt x="458562" y="3162162"/>
                  </a:cubicBezTo>
                  <a:cubicBezTo>
                    <a:pt x="458291" y="3160722"/>
                    <a:pt x="457514" y="3159211"/>
                    <a:pt x="456234" y="3157627"/>
                  </a:cubicBezTo>
                  <a:cubicBezTo>
                    <a:pt x="456635" y="3156283"/>
                    <a:pt x="456777" y="3154302"/>
                    <a:pt x="456657" y="3151682"/>
                  </a:cubicBezTo>
                  <a:cubicBezTo>
                    <a:pt x="456538" y="3149063"/>
                    <a:pt x="456678" y="3147083"/>
                    <a:pt x="457079" y="3145737"/>
                  </a:cubicBezTo>
                  <a:close/>
                  <a:moveTo>
                    <a:pt x="1409153" y="3143531"/>
                  </a:moveTo>
                  <a:cubicBezTo>
                    <a:pt x="1408829" y="3142834"/>
                    <a:pt x="1408281" y="3143120"/>
                    <a:pt x="1407512" y="3144386"/>
                  </a:cubicBezTo>
                  <a:cubicBezTo>
                    <a:pt x="1405972" y="3146916"/>
                    <a:pt x="1404625" y="3149626"/>
                    <a:pt x="1403468" y="3152513"/>
                  </a:cubicBezTo>
                  <a:cubicBezTo>
                    <a:pt x="1402179" y="3159633"/>
                    <a:pt x="1400005" y="3166328"/>
                    <a:pt x="1396942" y="3172594"/>
                  </a:cubicBezTo>
                  <a:cubicBezTo>
                    <a:pt x="1393881" y="3178861"/>
                    <a:pt x="1392194" y="3184425"/>
                    <a:pt x="1391883" y="3189285"/>
                  </a:cubicBezTo>
                  <a:cubicBezTo>
                    <a:pt x="1393268" y="3190834"/>
                    <a:pt x="1394080" y="3191850"/>
                    <a:pt x="1394317" y="3192335"/>
                  </a:cubicBezTo>
                  <a:cubicBezTo>
                    <a:pt x="1394553" y="3192818"/>
                    <a:pt x="1395088" y="3191996"/>
                    <a:pt x="1395920" y="3189862"/>
                  </a:cubicBezTo>
                  <a:cubicBezTo>
                    <a:pt x="1398123" y="3186725"/>
                    <a:pt x="1399853" y="3183594"/>
                    <a:pt x="1401111" y="3180473"/>
                  </a:cubicBezTo>
                  <a:cubicBezTo>
                    <a:pt x="1402368" y="3177348"/>
                    <a:pt x="1403156" y="3174233"/>
                    <a:pt x="1403470" y="3171127"/>
                  </a:cubicBezTo>
                  <a:cubicBezTo>
                    <a:pt x="1404099" y="3164912"/>
                    <a:pt x="1406096" y="3157392"/>
                    <a:pt x="1409458" y="3148566"/>
                  </a:cubicBezTo>
                  <a:cubicBezTo>
                    <a:pt x="1409578" y="3145907"/>
                    <a:pt x="1409476" y="3144228"/>
                    <a:pt x="1409153" y="3143531"/>
                  </a:cubicBezTo>
                  <a:close/>
                  <a:moveTo>
                    <a:pt x="986924" y="3139591"/>
                  </a:moveTo>
                  <a:cubicBezTo>
                    <a:pt x="985889" y="3143847"/>
                    <a:pt x="985088" y="3146633"/>
                    <a:pt x="984518" y="3147953"/>
                  </a:cubicBezTo>
                  <a:cubicBezTo>
                    <a:pt x="983948" y="3149273"/>
                    <a:pt x="983610" y="3149124"/>
                    <a:pt x="983504" y="3147506"/>
                  </a:cubicBezTo>
                  <a:close/>
                  <a:moveTo>
                    <a:pt x="281061" y="3137669"/>
                  </a:moveTo>
                  <a:cubicBezTo>
                    <a:pt x="280026" y="3141924"/>
                    <a:pt x="279225" y="3144712"/>
                    <a:pt x="278656" y="3146032"/>
                  </a:cubicBezTo>
                  <a:cubicBezTo>
                    <a:pt x="278086" y="3147351"/>
                    <a:pt x="277748" y="3147203"/>
                    <a:pt x="277643" y="3145586"/>
                  </a:cubicBezTo>
                  <a:close/>
                  <a:moveTo>
                    <a:pt x="1370403" y="3134163"/>
                  </a:moveTo>
                  <a:lnTo>
                    <a:pt x="1371193" y="3135869"/>
                  </a:lnTo>
                  <a:lnTo>
                    <a:pt x="1371041" y="3138269"/>
                  </a:lnTo>
                  <a:cubicBezTo>
                    <a:pt x="1370513" y="3135767"/>
                    <a:pt x="1370301" y="3134397"/>
                    <a:pt x="1370403" y="3134163"/>
                  </a:cubicBezTo>
                  <a:close/>
                  <a:moveTo>
                    <a:pt x="1343759" y="3131966"/>
                  </a:moveTo>
                  <a:cubicBezTo>
                    <a:pt x="1346336" y="3134687"/>
                    <a:pt x="1347337" y="3137332"/>
                    <a:pt x="1346764" y="3139902"/>
                  </a:cubicBezTo>
                  <a:cubicBezTo>
                    <a:pt x="1346189" y="3142470"/>
                    <a:pt x="1346946" y="3145681"/>
                    <a:pt x="1349035" y="3149532"/>
                  </a:cubicBezTo>
                  <a:cubicBezTo>
                    <a:pt x="1346779" y="3150211"/>
                    <a:pt x="1345514" y="3149829"/>
                    <a:pt x="1345243" y="3148390"/>
                  </a:cubicBezTo>
                  <a:cubicBezTo>
                    <a:pt x="1344971" y="3146950"/>
                    <a:pt x="1344194" y="3145438"/>
                    <a:pt x="1342914" y="3143853"/>
                  </a:cubicBezTo>
                  <a:cubicBezTo>
                    <a:pt x="1343315" y="3142511"/>
                    <a:pt x="1343456" y="3140528"/>
                    <a:pt x="1343336" y="3137909"/>
                  </a:cubicBezTo>
                  <a:cubicBezTo>
                    <a:pt x="1343218" y="3135291"/>
                    <a:pt x="1343358" y="3133310"/>
                    <a:pt x="1343759" y="3131966"/>
                  </a:cubicBezTo>
                  <a:close/>
                  <a:moveTo>
                    <a:pt x="320800" y="3123849"/>
                  </a:moveTo>
                  <a:cubicBezTo>
                    <a:pt x="322736" y="3128880"/>
                    <a:pt x="323342" y="3133269"/>
                    <a:pt x="322616" y="3137018"/>
                  </a:cubicBezTo>
                  <a:cubicBezTo>
                    <a:pt x="321890" y="3140768"/>
                    <a:pt x="320723" y="3144304"/>
                    <a:pt x="319109" y="3147625"/>
                  </a:cubicBezTo>
                  <a:cubicBezTo>
                    <a:pt x="318704" y="3144014"/>
                    <a:pt x="318864" y="3140336"/>
                    <a:pt x="319589" y="3136585"/>
                  </a:cubicBezTo>
                  <a:cubicBezTo>
                    <a:pt x="320313" y="3132837"/>
                    <a:pt x="320718" y="3128591"/>
                    <a:pt x="320800" y="3123849"/>
                  </a:cubicBezTo>
                  <a:close/>
                  <a:moveTo>
                    <a:pt x="1074233" y="3116049"/>
                  </a:moveTo>
                  <a:cubicBezTo>
                    <a:pt x="1075791" y="3118023"/>
                    <a:pt x="1076810" y="3121871"/>
                    <a:pt x="1077287" y="3127595"/>
                  </a:cubicBezTo>
                  <a:cubicBezTo>
                    <a:pt x="1077764" y="3133317"/>
                    <a:pt x="1077528" y="3137586"/>
                    <a:pt x="1076580" y="3140402"/>
                  </a:cubicBezTo>
                  <a:cubicBezTo>
                    <a:pt x="1075300" y="3138818"/>
                    <a:pt x="1074524" y="3137307"/>
                    <a:pt x="1074251" y="3135866"/>
                  </a:cubicBezTo>
                  <a:cubicBezTo>
                    <a:pt x="1073980" y="3134426"/>
                    <a:pt x="1072715" y="3134046"/>
                    <a:pt x="1070459" y="3134724"/>
                  </a:cubicBezTo>
                  <a:cubicBezTo>
                    <a:pt x="1069774" y="3132174"/>
                    <a:pt x="1070279" y="3129344"/>
                    <a:pt x="1071980" y="3126236"/>
                  </a:cubicBezTo>
                  <a:cubicBezTo>
                    <a:pt x="1073679" y="3123124"/>
                    <a:pt x="1074429" y="3119729"/>
                    <a:pt x="1074233" y="3116049"/>
                  </a:cubicBezTo>
                  <a:close/>
                  <a:moveTo>
                    <a:pt x="994602" y="3111868"/>
                  </a:moveTo>
                  <a:cubicBezTo>
                    <a:pt x="996289" y="3117061"/>
                    <a:pt x="995895" y="3122109"/>
                    <a:pt x="993424" y="3127011"/>
                  </a:cubicBezTo>
                  <a:lnTo>
                    <a:pt x="986924" y="3139591"/>
                  </a:lnTo>
                  <a:lnTo>
                    <a:pt x="988874" y="3135067"/>
                  </a:lnTo>
                  <a:cubicBezTo>
                    <a:pt x="988470" y="3130005"/>
                    <a:pt x="988073" y="3125544"/>
                    <a:pt x="987685" y="3121686"/>
                  </a:cubicBezTo>
                  <a:cubicBezTo>
                    <a:pt x="987491" y="3119757"/>
                    <a:pt x="987808" y="3118352"/>
                    <a:pt x="988635" y="3117469"/>
                  </a:cubicBezTo>
                  <a:lnTo>
                    <a:pt x="990337" y="3117011"/>
                  </a:lnTo>
                  <a:cubicBezTo>
                    <a:pt x="990126" y="3116752"/>
                    <a:pt x="989915" y="3116493"/>
                    <a:pt x="989703" y="3116233"/>
                  </a:cubicBezTo>
                  <a:cubicBezTo>
                    <a:pt x="989635" y="3115775"/>
                    <a:pt x="990153" y="3115659"/>
                    <a:pt x="991257" y="3115893"/>
                  </a:cubicBezTo>
                  <a:cubicBezTo>
                    <a:pt x="993466" y="3116359"/>
                    <a:pt x="994582" y="3115017"/>
                    <a:pt x="994602" y="3111868"/>
                  </a:cubicBezTo>
                  <a:close/>
                  <a:moveTo>
                    <a:pt x="1207479" y="3110076"/>
                  </a:moveTo>
                  <a:cubicBezTo>
                    <a:pt x="1209415" y="3115107"/>
                    <a:pt x="1210021" y="3119497"/>
                    <a:pt x="1209295" y="3123246"/>
                  </a:cubicBezTo>
                  <a:cubicBezTo>
                    <a:pt x="1208570" y="3126996"/>
                    <a:pt x="1207402" y="3130531"/>
                    <a:pt x="1205789" y="3133853"/>
                  </a:cubicBezTo>
                  <a:cubicBezTo>
                    <a:pt x="1205384" y="3130241"/>
                    <a:pt x="1205544" y="3126563"/>
                    <a:pt x="1206268" y="3122813"/>
                  </a:cubicBezTo>
                  <a:cubicBezTo>
                    <a:pt x="1206994" y="3119064"/>
                    <a:pt x="1207398" y="3114819"/>
                    <a:pt x="1207479" y="3110076"/>
                  </a:cubicBezTo>
                  <a:close/>
                  <a:moveTo>
                    <a:pt x="288739" y="3109946"/>
                  </a:moveTo>
                  <a:cubicBezTo>
                    <a:pt x="290427" y="3115141"/>
                    <a:pt x="290034" y="3120188"/>
                    <a:pt x="287562" y="3125089"/>
                  </a:cubicBezTo>
                  <a:lnTo>
                    <a:pt x="281061" y="3137669"/>
                  </a:lnTo>
                  <a:lnTo>
                    <a:pt x="283013" y="3133145"/>
                  </a:lnTo>
                  <a:cubicBezTo>
                    <a:pt x="282607" y="3128084"/>
                    <a:pt x="282211" y="3123623"/>
                    <a:pt x="281824" y="3119765"/>
                  </a:cubicBezTo>
                  <a:cubicBezTo>
                    <a:pt x="281629" y="3117836"/>
                    <a:pt x="281946" y="3116431"/>
                    <a:pt x="282773" y="3115548"/>
                  </a:cubicBezTo>
                  <a:lnTo>
                    <a:pt x="284475" y="3115091"/>
                  </a:lnTo>
                  <a:cubicBezTo>
                    <a:pt x="284264" y="3114831"/>
                    <a:pt x="284053" y="3114572"/>
                    <a:pt x="283842" y="3114312"/>
                  </a:cubicBezTo>
                  <a:cubicBezTo>
                    <a:pt x="283773" y="3113852"/>
                    <a:pt x="284291" y="3113737"/>
                    <a:pt x="285396" y="3113971"/>
                  </a:cubicBezTo>
                  <a:cubicBezTo>
                    <a:pt x="287605" y="3114438"/>
                    <a:pt x="288720" y="3113095"/>
                    <a:pt x="288739" y="3109946"/>
                  </a:cubicBezTo>
                  <a:close/>
                  <a:moveTo>
                    <a:pt x="895708" y="3106144"/>
                  </a:moveTo>
                  <a:cubicBezTo>
                    <a:pt x="893045" y="3110188"/>
                    <a:pt x="889557" y="3114152"/>
                    <a:pt x="885243" y="3118034"/>
                  </a:cubicBezTo>
                  <a:cubicBezTo>
                    <a:pt x="880930" y="3121920"/>
                    <a:pt x="878332" y="3127198"/>
                    <a:pt x="877451" y="3133871"/>
                  </a:cubicBezTo>
                  <a:cubicBezTo>
                    <a:pt x="881008" y="3129248"/>
                    <a:pt x="885077" y="3124625"/>
                    <a:pt x="889661" y="3119999"/>
                  </a:cubicBezTo>
                  <a:cubicBezTo>
                    <a:pt x="891952" y="3117686"/>
                    <a:pt x="893601" y="3115375"/>
                    <a:pt x="894609" y="3113065"/>
                  </a:cubicBezTo>
                  <a:cubicBezTo>
                    <a:pt x="895616" y="3110756"/>
                    <a:pt x="895983" y="3108450"/>
                    <a:pt x="895708" y="3106144"/>
                  </a:cubicBezTo>
                  <a:close/>
                  <a:moveTo>
                    <a:pt x="4237302" y="3098524"/>
                  </a:moveTo>
                  <a:cubicBezTo>
                    <a:pt x="4237688" y="3117426"/>
                    <a:pt x="4235250" y="3134112"/>
                    <a:pt x="4229989" y="3148584"/>
                  </a:cubicBezTo>
                  <a:cubicBezTo>
                    <a:pt x="4226891" y="3145573"/>
                    <a:pt x="4225536" y="3138695"/>
                    <a:pt x="4225924" y="3127958"/>
                  </a:cubicBezTo>
                  <a:cubicBezTo>
                    <a:pt x="4226314" y="3117219"/>
                    <a:pt x="4230105" y="3107408"/>
                    <a:pt x="4237302" y="3098524"/>
                  </a:cubicBezTo>
                  <a:close/>
                  <a:moveTo>
                    <a:pt x="1090700" y="3067967"/>
                  </a:moveTo>
                  <a:cubicBezTo>
                    <a:pt x="1090109" y="3073885"/>
                    <a:pt x="1089014" y="3079735"/>
                    <a:pt x="1087415" y="3085510"/>
                  </a:cubicBezTo>
                  <a:cubicBezTo>
                    <a:pt x="1085815" y="3091286"/>
                    <a:pt x="1084718" y="3097133"/>
                    <a:pt x="1084129" y="3103053"/>
                  </a:cubicBezTo>
                  <a:cubicBezTo>
                    <a:pt x="1082702" y="3096843"/>
                    <a:pt x="1082786" y="3090852"/>
                    <a:pt x="1084386" y="3085078"/>
                  </a:cubicBezTo>
                  <a:cubicBezTo>
                    <a:pt x="1085986" y="3079302"/>
                    <a:pt x="1088091" y="3073598"/>
                    <a:pt x="1090700" y="3067967"/>
                  </a:cubicBezTo>
                  <a:close/>
                  <a:moveTo>
                    <a:pt x="4272509" y="3065701"/>
                  </a:moveTo>
                  <a:cubicBezTo>
                    <a:pt x="4275007" y="3072991"/>
                    <a:pt x="4274163" y="3080271"/>
                    <a:pt x="4269975" y="3087545"/>
                  </a:cubicBezTo>
                  <a:lnTo>
                    <a:pt x="4259221" y="3106423"/>
                  </a:lnTo>
                  <a:cubicBezTo>
                    <a:pt x="4256744" y="3099442"/>
                    <a:pt x="4257630" y="3092775"/>
                    <a:pt x="4261880" y="3086425"/>
                  </a:cubicBezTo>
                  <a:cubicBezTo>
                    <a:pt x="4266128" y="3080070"/>
                    <a:pt x="4269672" y="3073163"/>
                    <a:pt x="4272509" y="3065701"/>
                  </a:cubicBezTo>
                  <a:close/>
                  <a:moveTo>
                    <a:pt x="4165569" y="3065486"/>
                  </a:moveTo>
                  <a:cubicBezTo>
                    <a:pt x="4156045" y="3095986"/>
                    <a:pt x="4143201" y="3116906"/>
                    <a:pt x="4127038" y="3128246"/>
                  </a:cubicBezTo>
                  <a:cubicBezTo>
                    <a:pt x="4127224" y="3126069"/>
                    <a:pt x="4127765" y="3124168"/>
                    <a:pt x="4128656" y="3122542"/>
                  </a:cubicBezTo>
                  <a:cubicBezTo>
                    <a:pt x="4129549" y="3120919"/>
                    <a:pt x="4128678" y="3117910"/>
                    <a:pt x="4126043" y="3113516"/>
                  </a:cubicBezTo>
                  <a:lnTo>
                    <a:pt x="4107448" y="3151043"/>
                  </a:lnTo>
                  <a:lnTo>
                    <a:pt x="4107124" y="3151274"/>
                  </a:lnTo>
                  <a:lnTo>
                    <a:pt x="4107038" y="3151870"/>
                  </a:lnTo>
                  <a:lnTo>
                    <a:pt x="4090165" y="3185918"/>
                  </a:lnTo>
                  <a:cubicBezTo>
                    <a:pt x="4078205" y="3214989"/>
                    <a:pt x="4079203" y="3213253"/>
                    <a:pt x="4093155" y="3180708"/>
                  </a:cubicBezTo>
                  <a:cubicBezTo>
                    <a:pt x="4095749" y="3182839"/>
                    <a:pt x="4097702" y="3185339"/>
                    <a:pt x="4099008" y="3188205"/>
                  </a:cubicBezTo>
                  <a:cubicBezTo>
                    <a:pt x="4100316" y="3191073"/>
                    <a:pt x="4102348" y="3194799"/>
                    <a:pt x="4105108" y="3199387"/>
                  </a:cubicBezTo>
                  <a:cubicBezTo>
                    <a:pt x="4106184" y="3190543"/>
                    <a:pt x="4106115" y="3179641"/>
                    <a:pt x="4104904" y="3166676"/>
                  </a:cubicBezTo>
                  <a:lnTo>
                    <a:pt x="4107038" y="3151870"/>
                  </a:lnTo>
                  <a:lnTo>
                    <a:pt x="4107448" y="3151043"/>
                  </a:lnTo>
                  <a:lnTo>
                    <a:pt x="4117404" y="3143938"/>
                  </a:lnTo>
                  <a:cubicBezTo>
                    <a:pt x="4114900" y="3144782"/>
                    <a:pt x="4113515" y="3147376"/>
                    <a:pt x="4113252" y="3151723"/>
                  </a:cubicBezTo>
                  <a:cubicBezTo>
                    <a:pt x="4112988" y="3156068"/>
                    <a:pt x="4112932" y="3158542"/>
                    <a:pt x="4113085" y="3159147"/>
                  </a:cubicBezTo>
                  <a:cubicBezTo>
                    <a:pt x="4123097" y="3149082"/>
                    <a:pt x="4131720" y="3138217"/>
                    <a:pt x="4138953" y="3126554"/>
                  </a:cubicBezTo>
                  <a:cubicBezTo>
                    <a:pt x="4146184" y="3114885"/>
                    <a:pt x="4152729" y="3112854"/>
                    <a:pt x="4158590" y="3120457"/>
                  </a:cubicBezTo>
                  <a:cubicBezTo>
                    <a:pt x="4158751" y="3112930"/>
                    <a:pt x="4160924" y="3105529"/>
                    <a:pt x="4165110" y="3098254"/>
                  </a:cubicBezTo>
                  <a:cubicBezTo>
                    <a:pt x="4169296" y="3090980"/>
                    <a:pt x="4171554" y="3084808"/>
                    <a:pt x="4171878" y="3079735"/>
                  </a:cubicBezTo>
                  <a:cubicBezTo>
                    <a:pt x="4169810" y="3082084"/>
                    <a:pt x="4168883" y="3081551"/>
                    <a:pt x="4169098" y="3078135"/>
                  </a:cubicBezTo>
                  <a:cubicBezTo>
                    <a:pt x="4169312" y="3074718"/>
                    <a:pt x="4168137" y="3070504"/>
                    <a:pt x="4165569" y="3065486"/>
                  </a:cubicBezTo>
                  <a:close/>
                  <a:moveTo>
                    <a:pt x="4071" y="3064436"/>
                  </a:moveTo>
                  <a:cubicBezTo>
                    <a:pt x="3874" y="3070787"/>
                    <a:pt x="3505" y="3074899"/>
                    <a:pt x="2965" y="3076774"/>
                  </a:cubicBezTo>
                  <a:cubicBezTo>
                    <a:pt x="2423" y="3078648"/>
                    <a:pt x="1710" y="3078284"/>
                    <a:pt x="824" y="3075680"/>
                  </a:cubicBezTo>
                  <a:cubicBezTo>
                    <a:pt x="-946" y="3070475"/>
                    <a:pt x="135" y="3066726"/>
                    <a:pt x="4071" y="3064436"/>
                  </a:cubicBezTo>
                  <a:close/>
                  <a:moveTo>
                    <a:pt x="330037" y="3062723"/>
                  </a:moveTo>
                  <a:cubicBezTo>
                    <a:pt x="331745" y="3067872"/>
                    <a:pt x="331312" y="3073014"/>
                    <a:pt x="328738" y="3078150"/>
                  </a:cubicBezTo>
                  <a:lnTo>
                    <a:pt x="321382" y="3092709"/>
                  </a:lnTo>
                  <a:cubicBezTo>
                    <a:pt x="321206" y="3088982"/>
                    <a:pt x="322404" y="3084548"/>
                    <a:pt x="324978" y="3079414"/>
                  </a:cubicBezTo>
                  <a:cubicBezTo>
                    <a:pt x="327552" y="3074278"/>
                    <a:pt x="329238" y="3068715"/>
                    <a:pt x="330037" y="3062723"/>
                  </a:cubicBezTo>
                  <a:close/>
                  <a:moveTo>
                    <a:pt x="913063" y="3061855"/>
                  </a:moveTo>
                  <a:lnTo>
                    <a:pt x="879447" y="3111698"/>
                  </a:lnTo>
                  <a:lnTo>
                    <a:pt x="872517" y="3122077"/>
                  </a:lnTo>
                  <a:lnTo>
                    <a:pt x="876565" y="3117517"/>
                  </a:lnTo>
                  <a:cubicBezTo>
                    <a:pt x="879617" y="3113734"/>
                    <a:pt x="882627" y="3109651"/>
                    <a:pt x="885598" y="3105270"/>
                  </a:cubicBezTo>
                  <a:cubicBezTo>
                    <a:pt x="891538" y="3096508"/>
                    <a:pt x="897240" y="3089107"/>
                    <a:pt x="902708" y="3083065"/>
                  </a:cubicBezTo>
                  <a:cubicBezTo>
                    <a:pt x="902544" y="3087758"/>
                    <a:pt x="900708" y="3091882"/>
                    <a:pt x="897198" y="3095435"/>
                  </a:cubicBezTo>
                  <a:cubicBezTo>
                    <a:pt x="893688" y="3098987"/>
                    <a:pt x="891047" y="3103441"/>
                    <a:pt x="889276" y="3108798"/>
                  </a:cubicBezTo>
                  <a:lnTo>
                    <a:pt x="912176" y="3084757"/>
                  </a:lnTo>
                  <a:lnTo>
                    <a:pt x="921411" y="3062973"/>
                  </a:lnTo>
                  <a:cubicBezTo>
                    <a:pt x="917383" y="3064450"/>
                    <a:pt x="914960" y="3068406"/>
                    <a:pt x="914145" y="3074844"/>
                  </a:cubicBezTo>
                  <a:cubicBezTo>
                    <a:pt x="913331" y="3081282"/>
                    <a:pt x="911152" y="3084673"/>
                    <a:pt x="907611" y="3085018"/>
                  </a:cubicBezTo>
                  <a:close/>
                  <a:moveTo>
                    <a:pt x="1058612" y="3055911"/>
                  </a:moveTo>
                  <a:lnTo>
                    <a:pt x="1062191" y="3058295"/>
                  </a:lnTo>
                  <a:lnTo>
                    <a:pt x="1058112" y="3058758"/>
                  </a:lnTo>
                  <a:close/>
                  <a:moveTo>
                    <a:pt x="467877" y="3051211"/>
                  </a:moveTo>
                  <a:cubicBezTo>
                    <a:pt x="469674" y="3055321"/>
                    <a:pt x="469270" y="3059567"/>
                    <a:pt x="466665" y="3063947"/>
                  </a:cubicBezTo>
                  <a:cubicBezTo>
                    <a:pt x="464060" y="3068328"/>
                    <a:pt x="463901" y="3072009"/>
                    <a:pt x="466186" y="3074988"/>
                  </a:cubicBezTo>
                  <a:cubicBezTo>
                    <a:pt x="467171" y="3074878"/>
                    <a:pt x="468054" y="3074229"/>
                    <a:pt x="468835" y="3073040"/>
                  </a:cubicBezTo>
                  <a:cubicBezTo>
                    <a:pt x="469616" y="3071850"/>
                    <a:pt x="470296" y="3070121"/>
                    <a:pt x="470873" y="3067852"/>
                  </a:cubicBezTo>
                  <a:cubicBezTo>
                    <a:pt x="472029" y="3063314"/>
                    <a:pt x="473070" y="3059660"/>
                    <a:pt x="473997" y="3056890"/>
                  </a:cubicBezTo>
                  <a:cubicBezTo>
                    <a:pt x="472464" y="3055269"/>
                    <a:pt x="471184" y="3053686"/>
                    <a:pt x="470155" y="3052138"/>
                  </a:cubicBezTo>
                  <a:cubicBezTo>
                    <a:pt x="469127" y="3050589"/>
                    <a:pt x="468367" y="3050281"/>
                    <a:pt x="467877" y="3051211"/>
                  </a:cubicBezTo>
                  <a:close/>
                  <a:moveTo>
                    <a:pt x="476927" y="3050104"/>
                  </a:moveTo>
                  <a:cubicBezTo>
                    <a:pt x="476815" y="3054291"/>
                    <a:pt x="475704" y="3058935"/>
                    <a:pt x="473591" y="3064037"/>
                  </a:cubicBezTo>
                  <a:cubicBezTo>
                    <a:pt x="471478" y="3069138"/>
                    <a:pt x="472352" y="3071666"/>
                    <a:pt x="476212" y="3071617"/>
                  </a:cubicBezTo>
                  <a:cubicBezTo>
                    <a:pt x="475652" y="3068985"/>
                    <a:pt x="476155" y="3065755"/>
                    <a:pt x="477718" y="3061925"/>
                  </a:cubicBezTo>
                  <a:cubicBezTo>
                    <a:pt x="479281" y="3058096"/>
                    <a:pt x="479017" y="3054155"/>
                    <a:pt x="476927" y="3050104"/>
                  </a:cubicBezTo>
                  <a:close/>
                  <a:moveTo>
                    <a:pt x="1216718" y="3048951"/>
                  </a:moveTo>
                  <a:cubicBezTo>
                    <a:pt x="1218424" y="3054098"/>
                    <a:pt x="1217991" y="3059241"/>
                    <a:pt x="1215417" y="3064376"/>
                  </a:cubicBezTo>
                  <a:lnTo>
                    <a:pt x="1208062" y="3078937"/>
                  </a:lnTo>
                  <a:cubicBezTo>
                    <a:pt x="1207885" y="3075208"/>
                    <a:pt x="1209083" y="3070777"/>
                    <a:pt x="1211658" y="3065642"/>
                  </a:cubicBezTo>
                  <a:cubicBezTo>
                    <a:pt x="1214232" y="3060505"/>
                    <a:pt x="1215917" y="3054942"/>
                    <a:pt x="1216718" y="3048951"/>
                  </a:cubicBezTo>
                  <a:close/>
                  <a:moveTo>
                    <a:pt x="1102980" y="3047107"/>
                  </a:moveTo>
                  <a:lnTo>
                    <a:pt x="1100595" y="3054971"/>
                  </a:lnTo>
                  <a:lnTo>
                    <a:pt x="1102881" y="3047191"/>
                  </a:lnTo>
                  <a:close/>
                  <a:moveTo>
                    <a:pt x="1354556" y="3037439"/>
                  </a:moveTo>
                  <a:cubicBezTo>
                    <a:pt x="1356354" y="3041549"/>
                    <a:pt x="1355949" y="3045793"/>
                    <a:pt x="1353345" y="3050175"/>
                  </a:cubicBezTo>
                  <a:cubicBezTo>
                    <a:pt x="1350740" y="3054556"/>
                    <a:pt x="1350580" y="3058234"/>
                    <a:pt x="1352866" y="3061214"/>
                  </a:cubicBezTo>
                  <a:cubicBezTo>
                    <a:pt x="1353850" y="3061105"/>
                    <a:pt x="1354734" y="3060457"/>
                    <a:pt x="1355515" y="3059267"/>
                  </a:cubicBezTo>
                  <a:cubicBezTo>
                    <a:pt x="1356296" y="3058076"/>
                    <a:pt x="1356975" y="3056347"/>
                    <a:pt x="1357553" y="3054078"/>
                  </a:cubicBezTo>
                  <a:cubicBezTo>
                    <a:pt x="1358708" y="3049541"/>
                    <a:pt x="1359749" y="3045887"/>
                    <a:pt x="1360676" y="3043117"/>
                  </a:cubicBezTo>
                  <a:cubicBezTo>
                    <a:pt x="1359143" y="3041496"/>
                    <a:pt x="1357863" y="3039912"/>
                    <a:pt x="1356835" y="3038364"/>
                  </a:cubicBezTo>
                  <a:cubicBezTo>
                    <a:pt x="1355807" y="3036817"/>
                    <a:pt x="1355047" y="3036507"/>
                    <a:pt x="1354556" y="3037439"/>
                  </a:cubicBezTo>
                  <a:close/>
                  <a:moveTo>
                    <a:pt x="1363607" y="3036331"/>
                  </a:moveTo>
                  <a:cubicBezTo>
                    <a:pt x="1363495" y="3040519"/>
                    <a:pt x="1362384" y="3045162"/>
                    <a:pt x="1360270" y="3050265"/>
                  </a:cubicBezTo>
                  <a:cubicBezTo>
                    <a:pt x="1358157" y="3055366"/>
                    <a:pt x="1359032" y="3057893"/>
                    <a:pt x="1362892" y="3057846"/>
                  </a:cubicBezTo>
                  <a:cubicBezTo>
                    <a:pt x="1362333" y="3055213"/>
                    <a:pt x="1362833" y="3051982"/>
                    <a:pt x="1364397" y="3048153"/>
                  </a:cubicBezTo>
                  <a:cubicBezTo>
                    <a:pt x="1365961" y="3044323"/>
                    <a:pt x="1365697" y="3040382"/>
                    <a:pt x="1363607" y="3036331"/>
                  </a:cubicBezTo>
                  <a:close/>
                  <a:moveTo>
                    <a:pt x="1060636" y="3025060"/>
                  </a:moveTo>
                  <a:lnTo>
                    <a:pt x="1060722" y="3027447"/>
                  </a:lnTo>
                  <a:cubicBezTo>
                    <a:pt x="1060759" y="3028487"/>
                    <a:pt x="1061266" y="3029621"/>
                    <a:pt x="1060834" y="3030568"/>
                  </a:cubicBezTo>
                  <a:cubicBezTo>
                    <a:pt x="1059552" y="3033379"/>
                    <a:pt x="1058607" y="3034790"/>
                    <a:pt x="1058282" y="3037848"/>
                  </a:cubicBezTo>
                  <a:cubicBezTo>
                    <a:pt x="1057313" y="3046940"/>
                    <a:pt x="1059911" y="3034500"/>
                    <a:pt x="1057581" y="3044436"/>
                  </a:cubicBezTo>
                  <a:lnTo>
                    <a:pt x="1057868" y="3046716"/>
                  </a:lnTo>
                  <a:lnTo>
                    <a:pt x="1056189" y="3048620"/>
                  </a:lnTo>
                  <a:lnTo>
                    <a:pt x="1054677" y="3053289"/>
                  </a:lnTo>
                  <a:lnTo>
                    <a:pt x="1057052" y="3054872"/>
                  </a:lnTo>
                  <a:lnTo>
                    <a:pt x="1056989" y="3055945"/>
                  </a:lnTo>
                  <a:cubicBezTo>
                    <a:pt x="1057012" y="3056668"/>
                    <a:pt x="1057093" y="3056923"/>
                    <a:pt x="1057107" y="3057126"/>
                  </a:cubicBezTo>
                  <a:lnTo>
                    <a:pt x="1056296" y="3058964"/>
                  </a:lnTo>
                  <a:lnTo>
                    <a:pt x="1052707" y="3059372"/>
                  </a:lnTo>
                  <a:lnTo>
                    <a:pt x="1051358" y="3063542"/>
                  </a:lnTo>
                  <a:cubicBezTo>
                    <a:pt x="1049022" y="3070813"/>
                    <a:pt x="1048355" y="3071118"/>
                    <a:pt x="1049354" y="3064456"/>
                  </a:cubicBezTo>
                  <a:lnTo>
                    <a:pt x="1050394" y="3061240"/>
                  </a:lnTo>
                  <a:lnTo>
                    <a:pt x="1044398" y="3068769"/>
                  </a:lnTo>
                  <a:cubicBezTo>
                    <a:pt x="1042428" y="3073218"/>
                    <a:pt x="1040475" y="3076538"/>
                    <a:pt x="1038541" y="3078732"/>
                  </a:cubicBezTo>
                  <a:cubicBezTo>
                    <a:pt x="1036606" y="3080923"/>
                    <a:pt x="1034687" y="3081985"/>
                    <a:pt x="1032786" y="3081920"/>
                  </a:cubicBezTo>
                  <a:cubicBezTo>
                    <a:pt x="1032534" y="3075752"/>
                    <a:pt x="1035762" y="3068059"/>
                    <a:pt x="1042471" y="3058845"/>
                  </a:cubicBezTo>
                  <a:cubicBezTo>
                    <a:pt x="1045827" y="3054236"/>
                    <a:pt x="1049147" y="3051887"/>
                    <a:pt x="1052434" y="3051796"/>
                  </a:cubicBezTo>
                  <a:lnTo>
                    <a:pt x="1053265" y="3052349"/>
                  </a:lnTo>
                  <a:lnTo>
                    <a:pt x="1057327" y="3039778"/>
                  </a:lnTo>
                  <a:close/>
                  <a:moveTo>
                    <a:pt x="347866" y="3018666"/>
                  </a:moveTo>
                  <a:lnTo>
                    <a:pt x="345297" y="3021736"/>
                  </a:lnTo>
                  <a:lnTo>
                    <a:pt x="345128" y="3026824"/>
                  </a:lnTo>
                  <a:close/>
                  <a:moveTo>
                    <a:pt x="1295662" y="3018184"/>
                  </a:moveTo>
                  <a:lnTo>
                    <a:pt x="1295770" y="3020417"/>
                  </a:lnTo>
                  <a:cubicBezTo>
                    <a:pt x="1295830" y="3021508"/>
                    <a:pt x="1295555" y="3018761"/>
                    <a:pt x="1294005" y="3024523"/>
                  </a:cubicBezTo>
                  <a:cubicBezTo>
                    <a:pt x="1293624" y="3025945"/>
                    <a:pt x="1293806" y="3027467"/>
                    <a:pt x="1293539" y="3028915"/>
                  </a:cubicBezTo>
                  <a:cubicBezTo>
                    <a:pt x="1293106" y="3031249"/>
                    <a:pt x="1292163" y="3033488"/>
                    <a:pt x="1291912" y="3035849"/>
                  </a:cubicBezTo>
                  <a:cubicBezTo>
                    <a:pt x="1291755" y="3037313"/>
                    <a:pt x="1291825" y="3038820"/>
                    <a:pt x="1291444" y="3040242"/>
                  </a:cubicBezTo>
                  <a:cubicBezTo>
                    <a:pt x="1291081" y="3041590"/>
                    <a:pt x="1290168" y="3042736"/>
                    <a:pt x="1289706" y="3044055"/>
                  </a:cubicBezTo>
                  <a:cubicBezTo>
                    <a:pt x="1288575" y="3047279"/>
                    <a:pt x="1288994" y="3048419"/>
                    <a:pt x="1288425" y="3051913"/>
                  </a:cubicBezTo>
                  <a:cubicBezTo>
                    <a:pt x="1287830" y="3055562"/>
                    <a:pt x="1287470" y="3055689"/>
                    <a:pt x="1285872" y="3059194"/>
                  </a:cubicBezTo>
                  <a:lnTo>
                    <a:pt x="1286096" y="3065437"/>
                  </a:lnTo>
                  <a:cubicBezTo>
                    <a:pt x="1286133" y="3066476"/>
                    <a:pt x="1286640" y="3067611"/>
                    <a:pt x="1286208" y="3068558"/>
                  </a:cubicBezTo>
                  <a:cubicBezTo>
                    <a:pt x="1284926" y="3071368"/>
                    <a:pt x="1283981" y="3072780"/>
                    <a:pt x="1283656" y="3075838"/>
                  </a:cubicBezTo>
                  <a:cubicBezTo>
                    <a:pt x="1282687" y="3084929"/>
                    <a:pt x="1285285" y="3072490"/>
                    <a:pt x="1282955" y="3082426"/>
                  </a:cubicBezTo>
                  <a:cubicBezTo>
                    <a:pt x="1283906" y="3090848"/>
                    <a:pt x="1283406" y="3082357"/>
                    <a:pt x="1282598" y="3089940"/>
                  </a:cubicBezTo>
                  <a:cubicBezTo>
                    <a:pt x="1281712" y="3098258"/>
                    <a:pt x="1283788" y="3092380"/>
                    <a:pt x="1280738" y="3099069"/>
                  </a:cubicBezTo>
                  <a:cubicBezTo>
                    <a:pt x="1280863" y="3102571"/>
                    <a:pt x="1281015" y="3102699"/>
                    <a:pt x="1280382" y="3106584"/>
                  </a:cubicBezTo>
                  <a:cubicBezTo>
                    <a:pt x="1280191" y="3107755"/>
                    <a:pt x="1279694" y="3108870"/>
                    <a:pt x="1279569" y="3110050"/>
                  </a:cubicBezTo>
                  <a:lnTo>
                    <a:pt x="1279536" y="3110393"/>
                  </a:lnTo>
                  <a:lnTo>
                    <a:pt x="1270249" y="3133463"/>
                  </a:lnTo>
                  <a:cubicBezTo>
                    <a:pt x="1267119" y="3127062"/>
                    <a:pt x="1266817" y="3120313"/>
                    <a:pt x="1269342" y="3113219"/>
                  </a:cubicBezTo>
                  <a:cubicBezTo>
                    <a:pt x="1271870" y="3106125"/>
                    <a:pt x="1274319" y="3097968"/>
                    <a:pt x="1276689" y="3088750"/>
                  </a:cubicBezTo>
                  <a:cubicBezTo>
                    <a:pt x="1272186" y="3090908"/>
                    <a:pt x="1268237" y="3096749"/>
                    <a:pt x="1264842" y="3106271"/>
                  </a:cubicBezTo>
                  <a:cubicBezTo>
                    <a:pt x="1268414" y="3089719"/>
                    <a:pt x="1274431" y="3072465"/>
                    <a:pt x="1282895" y="3054512"/>
                  </a:cubicBezTo>
                  <a:close/>
                  <a:moveTo>
                    <a:pt x="1298066" y="3011343"/>
                  </a:moveTo>
                  <a:lnTo>
                    <a:pt x="1297686" y="3014654"/>
                  </a:lnTo>
                  <a:lnTo>
                    <a:pt x="1296111" y="3016904"/>
                  </a:lnTo>
                  <a:close/>
                  <a:moveTo>
                    <a:pt x="1301520" y="3001755"/>
                  </a:moveTo>
                  <a:cubicBezTo>
                    <a:pt x="1301416" y="3002249"/>
                    <a:pt x="1301001" y="3003552"/>
                    <a:pt x="1299923" y="3006496"/>
                  </a:cubicBezTo>
                  <a:lnTo>
                    <a:pt x="1299251" y="3007970"/>
                  </a:lnTo>
                  <a:lnTo>
                    <a:pt x="1301421" y="3001796"/>
                  </a:lnTo>
                  <a:close/>
                  <a:moveTo>
                    <a:pt x="4334588" y="2970924"/>
                  </a:moveTo>
                  <a:cubicBezTo>
                    <a:pt x="4337052" y="2972132"/>
                    <a:pt x="4334060" y="2978866"/>
                    <a:pt x="4325615" y="2991128"/>
                  </a:cubicBezTo>
                  <a:cubicBezTo>
                    <a:pt x="4314357" y="3007480"/>
                    <a:pt x="4306398" y="3018287"/>
                    <a:pt x="4301740" y="3023543"/>
                  </a:cubicBezTo>
                  <a:cubicBezTo>
                    <a:pt x="4299922" y="3016401"/>
                    <a:pt x="4303397" y="3008473"/>
                    <a:pt x="4312166" y="2999755"/>
                  </a:cubicBezTo>
                  <a:cubicBezTo>
                    <a:pt x="4320932" y="2991038"/>
                    <a:pt x="4326981" y="2981642"/>
                    <a:pt x="4330308" y="2971563"/>
                  </a:cubicBezTo>
                  <a:cubicBezTo>
                    <a:pt x="4332343" y="2970737"/>
                    <a:pt x="4333769" y="2970522"/>
                    <a:pt x="4334588" y="2970924"/>
                  </a:cubicBezTo>
                  <a:close/>
                  <a:moveTo>
                    <a:pt x="165924" y="2967492"/>
                  </a:moveTo>
                  <a:cubicBezTo>
                    <a:pt x="170082" y="2972339"/>
                    <a:pt x="171046" y="2978381"/>
                    <a:pt x="168815" y="2985619"/>
                  </a:cubicBezTo>
                  <a:cubicBezTo>
                    <a:pt x="167700" y="2989236"/>
                    <a:pt x="166435" y="2992271"/>
                    <a:pt x="165020" y="2994719"/>
                  </a:cubicBezTo>
                  <a:cubicBezTo>
                    <a:pt x="163606" y="2997169"/>
                    <a:pt x="162042" y="2999034"/>
                    <a:pt x="160328" y="3000317"/>
                  </a:cubicBezTo>
                  <a:cubicBezTo>
                    <a:pt x="157834" y="2992854"/>
                    <a:pt x="158001" y="2986673"/>
                    <a:pt x="160830" y="2981774"/>
                  </a:cubicBezTo>
                  <a:cubicBezTo>
                    <a:pt x="163660" y="2976874"/>
                    <a:pt x="165358" y="2972114"/>
                    <a:pt x="165924" y="2967492"/>
                  </a:cubicBezTo>
                  <a:close/>
                  <a:moveTo>
                    <a:pt x="192098" y="2966430"/>
                  </a:moveTo>
                  <a:cubicBezTo>
                    <a:pt x="194296" y="2970648"/>
                    <a:pt x="194622" y="2976097"/>
                    <a:pt x="193077" y="2982782"/>
                  </a:cubicBezTo>
                  <a:cubicBezTo>
                    <a:pt x="191531" y="2989466"/>
                    <a:pt x="190361" y="2995904"/>
                    <a:pt x="189563" y="3002095"/>
                  </a:cubicBezTo>
                  <a:cubicBezTo>
                    <a:pt x="187792" y="2996888"/>
                    <a:pt x="187588" y="2991154"/>
                    <a:pt x="188950" y="2984893"/>
                  </a:cubicBezTo>
                  <a:cubicBezTo>
                    <a:pt x="190313" y="2978635"/>
                    <a:pt x="191363" y="2972480"/>
                    <a:pt x="192098" y="2966430"/>
                  </a:cubicBezTo>
                  <a:close/>
                  <a:moveTo>
                    <a:pt x="4240815" y="2966218"/>
                  </a:moveTo>
                  <a:cubicBezTo>
                    <a:pt x="4239640" y="2966942"/>
                    <a:pt x="4235817" y="2971765"/>
                    <a:pt x="4229346" y="2980686"/>
                  </a:cubicBezTo>
                  <a:cubicBezTo>
                    <a:pt x="4224584" y="2984409"/>
                    <a:pt x="4220242" y="2989330"/>
                    <a:pt x="4216308" y="2995448"/>
                  </a:cubicBezTo>
                  <a:cubicBezTo>
                    <a:pt x="4212376" y="3001565"/>
                    <a:pt x="4206538" y="3004152"/>
                    <a:pt x="4198790" y="3003206"/>
                  </a:cubicBezTo>
                  <a:cubicBezTo>
                    <a:pt x="4195219" y="3012999"/>
                    <a:pt x="4189654" y="3022966"/>
                    <a:pt x="4182095" y="3033118"/>
                  </a:cubicBezTo>
                  <a:cubicBezTo>
                    <a:pt x="4174542" y="3043270"/>
                    <a:pt x="4174456" y="3055216"/>
                    <a:pt x="4181843" y="3068957"/>
                  </a:cubicBezTo>
                  <a:cubicBezTo>
                    <a:pt x="4184120" y="3058150"/>
                    <a:pt x="4192024" y="3046528"/>
                    <a:pt x="4205552" y="3034086"/>
                  </a:cubicBezTo>
                  <a:cubicBezTo>
                    <a:pt x="4219079" y="3021645"/>
                    <a:pt x="4220588" y="3014308"/>
                    <a:pt x="4210081" y="3012066"/>
                  </a:cubicBezTo>
                  <a:cubicBezTo>
                    <a:pt x="4219393" y="3003197"/>
                    <a:pt x="4228169" y="2991291"/>
                    <a:pt x="4236404" y="2976342"/>
                  </a:cubicBezTo>
                  <a:cubicBezTo>
                    <a:pt x="4240522" y="2968870"/>
                    <a:pt x="4241991" y="2965495"/>
                    <a:pt x="4240815" y="2966218"/>
                  </a:cubicBezTo>
                  <a:close/>
                  <a:moveTo>
                    <a:pt x="159803" y="2961812"/>
                  </a:moveTo>
                  <a:lnTo>
                    <a:pt x="157849" y="2966337"/>
                  </a:lnTo>
                  <a:lnTo>
                    <a:pt x="157511" y="2962822"/>
                  </a:lnTo>
                  <a:close/>
                  <a:moveTo>
                    <a:pt x="4302745" y="2959233"/>
                  </a:moveTo>
                  <a:cubicBezTo>
                    <a:pt x="4302793" y="2971477"/>
                    <a:pt x="4298542" y="2984416"/>
                    <a:pt x="4289997" y="2998054"/>
                  </a:cubicBezTo>
                  <a:cubicBezTo>
                    <a:pt x="4281449" y="3011691"/>
                    <a:pt x="4273297" y="3026217"/>
                    <a:pt x="4265539" y="3041634"/>
                  </a:cubicBezTo>
                  <a:cubicBezTo>
                    <a:pt x="4267527" y="3024885"/>
                    <a:pt x="4272358" y="3010658"/>
                    <a:pt x="4280033" y="2998954"/>
                  </a:cubicBezTo>
                  <a:cubicBezTo>
                    <a:pt x="4287706" y="2987246"/>
                    <a:pt x="4295278" y="2974010"/>
                    <a:pt x="4302745" y="2959233"/>
                  </a:cubicBezTo>
                  <a:close/>
                  <a:moveTo>
                    <a:pt x="200658" y="2947840"/>
                  </a:moveTo>
                  <a:cubicBezTo>
                    <a:pt x="204229" y="2945147"/>
                    <a:pt x="204394" y="2950975"/>
                    <a:pt x="201149" y="2965323"/>
                  </a:cubicBezTo>
                  <a:lnTo>
                    <a:pt x="199196" y="2969848"/>
                  </a:lnTo>
                  <a:cubicBezTo>
                    <a:pt x="196598" y="2957867"/>
                    <a:pt x="197085" y="2950532"/>
                    <a:pt x="200658" y="2947840"/>
                  </a:cubicBezTo>
                  <a:close/>
                  <a:moveTo>
                    <a:pt x="155503" y="2941983"/>
                  </a:moveTo>
                  <a:cubicBezTo>
                    <a:pt x="156017" y="2945759"/>
                    <a:pt x="156408" y="2949818"/>
                    <a:pt x="156676" y="2954160"/>
                  </a:cubicBezTo>
                  <a:lnTo>
                    <a:pt x="157511" y="2962822"/>
                  </a:lnTo>
                  <a:lnTo>
                    <a:pt x="155172" y="2963852"/>
                  </a:lnTo>
                  <a:cubicBezTo>
                    <a:pt x="154080" y="2965348"/>
                    <a:pt x="153301" y="2966737"/>
                    <a:pt x="152836" y="2968022"/>
                  </a:cubicBezTo>
                  <a:cubicBezTo>
                    <a:pt x="151250" y="2967145"/>
                    <a:pt x="151330" y="2963653"/>
                    <a:pt x="153072" y="2957547"/>
                  </a:cubicBezTo>
                  <a:cubicBezTo>
                    <a:pt x="154813" y="2951442"/>
                    <a:pt x="155623" y="2946252"/>
                    <a:pt x="155503" y="2941983"/>
                  </a:cubicBezTo>
                  <a:close/>
                  <a:moveTo>
                    <a:pt x="262693" y="2916292"/>
                  </a:moveTo>
                  <a:cubicBezTo>
                    <a:pt x="262369" y="2915596"/>
                    <a:pt x="261822" y="2915880"/>
                    <a:pt x="261052" y="2917146"/>
                  </a:cubicBezTo>
                  <a:cubicBezTo>
                    <a:pt x="259513" y="2919677"/>
                    <a:pt x="258164" y="2922387"/>
                    <a:pt x="257009" y="2925275"/>
                  </a:cubicBezTo>
                  <a:cubicBezTo>
                    <a:pt x="255720" y="2932396"/>
                    <a:pt x="253546" y="2939091"/>
                    <a:pt x="250484" y="2945357"/>
                  </a:cubicBezTo>
                  <a:cubicBezTo>
                    <a:pt x="247421" y="2951623"/>
                    <a:pt x="245734" y="2957187"/>
                    <a:pt x="245424" y="2962046"/>
                  </a:cubicBezTo>
                  <a:cubicBezTo>
                    <a:pt x="246809" y="2963596"/>
                    <a:pt x="247620" y="2964613"/>
                    <a:pt x="247857" y="2965097"/>
                  </a:cubicBezTo>
                  <a:cubicBezTo>
                    <a:pt x="248094" y="2965581"/>
                    <a:pt x="248629" y="2964757"/>
                    <a:pt x="249460" y="2962624"/>
                  </a:cubicBezTo>
                  <a:cubicBezTo>
                    <a:pt x="251662" y="2959487"/>
                    <a:pt x="253393" y="2956356"/>
                    <a:pt x="254652" y="2953234"/>
                  </a:cubicBezTo>
                  <a:cubicBezTo>
                    <a:pt x="255910" y="2950111"/>
                    <a:pt x="256696" y="2946997"/>
                    <a:pt x="257012" y="2943889"/>
                  </a:cubicBezTo>
                  <a:cubicBezTo>
                    <a:pt x="257639" y="2937674"/>
                    <a:pt x="259636" y="2930155"/>
                    <a:pt x="262998" y="2921327"/>
                  </a:cubicBezTo>
                  <a:cubicBezTo>
                    <a:pt x="263119" y="2918667"/>
                    <a:pt x="263018" y="2916990"/>
                    <a:pt x="262693" y="2916292"/>
                  </a:cubicBezTo>
                  <a:close/>
                  <a:moveTo>
                    <a:pt x="223944" y="2906924"/>
                  </a:moveTo>
                  <a:lnTo>
                    <a:pt x="224734" y="2908630"/>
                  </a:lnTo>
                  <a:lnTo>
                    <a:pt x="224582" y="2911031"/>
                  </a:lnTo>
                  <a:cubicBezTo>
                    <a:pt x="224055" y="2908529"/>
                    <a:pt x="223842" y="2907160"/>
                    <a:pt x="223944" y="2906924"/>
                  </a:cubicBezTo>
                  <a:close/>
                  <a:moveTo>
                    <a:pt x="197300" y="2904728"/>
                  </a:moveTo>
                  <a:cubicBezTo>
                    <a:pt x="199876" y="2907449"/>
                    <a:pt x="200878" y="2910094"/>
                    <a:pt x="200303" y="2912662"/>
                  </a:cubicBezTo>
                  <a:cubicBezTo>
                    <a:pt x="199730" y="2915233"/>
                    <a:pt x="200487" y="2918444"/>
                    <a:pt x="202576" y="2922294"/>
                  </a:cubicBezTo>
                  <a:cubicBezTo>
                    <a:pt x="200318" y="2922973"/>
                    <a:pt x="199054" y="2922591"/>
                    <a:pt x="198783" y="2921152"/>
                  </a:cubicBezTo>
                  <a:cubicBezTo>
                    <a:pt x="198510" y="2919711"/>
                    <a:pt x="197735" y="2918200"/>
                    <a:pt x="196455" y="2916616"/>
                  </a:cubicBezTo>
                  <a:cubicBezTo>
                    <a:pt x="196856" y="2915272"/>
                    <a:pt x="196996" y="2913290"/>
                    <a:pt x="196877" y="2910673"/>
                  </a:cubicBezTo>
                  <a:cubicBezTo>
                    <a:pt x="196757" y="2908053"/>
                    <a:pt x="196898" y="2906071"/>
                    <a:pt x="197300" y="2904728"/>
                  </a:cubicBezTo>
                  <a:close/>
                  <a:moveTo>
                    <a:pt x="61020" y="2882838"/>
                  </a:moveTo>
                  <a:cubicBezTo>
                    <a:pt x="62956" y="2887869"/>
                    <a:pt x="63562" y="2892259"/>
                    <a:pt x="62835" y="2896008"/>
                  </a:cubicBezTo>
                  <a:cubicBezTo>
                    <a:pt x="62111" y="2899758"/>
                    <a:pt x="60943" y="2903292"/>
                    <a:pt x="59330" y="2906615"/>
                  </a:cubicBezTo>
                  <a:cubicBezTo>
                    <a:pt x="58925" y="2903004"/>
                    <a:pt x="59084" y="2899323"/>
                    <a:pt x="59809" y="2895575"/>
                  </a:cubicBezTo>
                  <a:cubicBezTo>
                    <a:pt x="60534" y="2891826"/>
                    <a:pt x="60938" y="2887580"/>
                    <a:pt x="61020" y="2882838"/>
                  </a:cubicBezTo>
                  <a:close/>
                  <a:moveTo>
                    <a:pt x="70258" y="2821714"/>
                  </a:moveTo>
                  <a:cubicBezTo>
                    <a:pt x="71965" y="2826860"/>
                    <a:pt x="71532" y="2832003"/>
                    <a:pt x="68957" y="2837139"/>
                  </a:cubicBezTo>
                  <a:lnTo>
                    <a:pt x="61602" y="2851699"/>
                  </a:lnTo>
                  <a:cubicBezTo>
                    <a:pt x="61425" y="2847971"/>
                    <a:pt x="62623" y="2843538"/>
                    <a:pt x="65197" y="2838403"/>
                  </a:cubicBezTo>
                  <a:cubicBezTo>
                    <a:pt x="67771" y="2833266"/>
                    <a:pt x="69458" y="2827704"/>
                    <a:pt x="70258" y="2821714"/>
                  </a:cubicBezTo>
                  <a:close/>
                  <a:moveTo>
                    <a:pt x="208097" y="2810200"/>
                  </a:moveTo>
                  <a:cubicBezTo>
                    <a:pt x="209894" y="2814310"/>
                    <a:pt x="209490" y="2818555"/>
                    <a:pt x="206886" y="2822937"/>
                  </a:cubicBezTo>
                  <a:cubicBezTo>
                    <a:pt x="204280" y="2827318"/>
                    <a:pt x="204119" y="2830997"/>
                    <a:pt x="206406" y="2833977"/>
                  </a:cubicBezTo>
                  <a:cubicBezTo>
                    <a:pt x="207390" y="2833868"/>
                    <a:pt x="208274" y="2833218"/>
                    <a:pt x="209055" y="2832029"/>
                  </a:cubicBezTo>
                  <a:cubicBezTo>
                    <a:pt x="209835" y="2830839"/>
                    <a:pt x="210515" y="2829110"/>
                    <a:pt x="211093" y="2826841"/>
                  </a:cubicBezTo>
                  <a:cubicBezTo>
                    <a:pt x="212249" y="2822302"/>
                    <a:pt x="213290" y="2818649"/>
                    <a:pt x="214218" y="2815880"/>
                  </a:cubicBezTo>
                  <a:cubicBezTo>
                    <a:pt x="212684" y="2814258"/>
                    <a:pt x="211403" y="2812674"/>
                    <a:pt x="210375" y="2811127"/>
                  </a:cubicBezTo>
                  <a:cubicBezTo>
                    <a:pt x="209346" y="2809578"/>
                    <a:pt x="208587" y="2809269"/>
                    <a:pt x="208097" y="2810200"/>
                  </a:cubicBezTo>
                  <a:close/>
                  <a:moveTo>
                    <a:pt x="217147" y="2809092"/>
                  </a:moveTo>
                  <a:cubicBezTo>
                    <a:pt x="217036" y="2813282"/>
                    <a:pt x="215925" y="2817925"/>
                    <a:pt x="213811" y="2823027"/>
                  </a:cubicBezTo>
                  <a:cubicBezTo>
                    <a:pt x="211698" y="2828128"/>
                    <a:pt x="212572" y="2830655"/>
                    <a:pt x="216432" y="2830605"/>
                  </a:cubicBezTo>
                  <a:cubicBezTo>
                    <a:pt x="215873" y="2827975"/>
                    <a:pt x="216374" y="2824745"/>
                    <a:pt x="217937" y="2820913"/>
                  </a:cubicBezTo>
                  <a:cubicBezTo>
                    <a:pt x="219501" y="2817085"/>
                    <a:pt x="219237" y="2813144"/>
                    <a:pt x="217147" y="2809092"/>
                  </a:cubicBezTo>
                  <a:close/>
                  <a:moveTo>
                    <a:pt x="1287788" y="2794918"/>
                  </a:moveTo>
                  <a:cubicBezTo>
                    <a:pt x="1291479" y="2799398"/>
                    <a:pt x="1291846" y="2804756"/>
                    <a:pt x="1288889" y="2810988"/>
                  </a:cubicBezTo>
                  <a:cubicBezTo>
                    <a:pt x="1285930" y="2817219"/>
                    <a:pt x="1285044" y="2822996"/>
                    <a:pt x="1286229" y="2828319"/>
                  </a:cubicBezTo>
                  <a:cubicBezTo>
                    <a:pt x="1282460" y="2822777"/>
                    <a:pt x="1281206" y="2816993"/>
                    <a:pt x="1282467" y="2810971"/>
                  </a:cubicBezTo>
                  <a:cubicBezTo>
                    <a:pt x="1283727" y="2804945"/>
                    <a:pt x="1285502" y="2799595"/>
                    <a:pt x="1287788" y="2794918"/>
                  </a:cubicBezTo>
                  <a:close/>
                  <a:moveTo>
                    <a:pt x="1301850" y="2755502"/>
                  </a:moveTo>
                  <a:lnTo>
                    <a:pt x="1299794" y="2756861"/>
                  </a:lnTo>
                  <a:lnTo>
                    <a:pt x="1301720" y="2782498"/>
                  </a:lnTo>
                  <a:lnTo>
                    <a:pt x="1294470" y="2763178"/>
                  </a:lnTo>
                  <a:lnTo>
                    <a:pt x="1257323" y="2842615"/>
                  </a:lnTo>
                  <a:lnTo>
                    <a:pt x="1277367" y="2824235"/>
                  </a:lnTo>
                  <a:cubicBezTo>
                    <a:pt x="1272978" y="2832435"/>
                    <a:pt x="1267559" y="2840187"/>
                    <a:pt x="1261109" y="2847495"/>
                  </a:cubicBezTo>
                  <a:cubicBezTo>
                    <a:pt x="1254659" y="2854800"/>
                    <a:pt x="1249236" y="2862552"/>
                    <a:pt x="1244849" y="2870754"/>
                  </a:cubicBezTo>
                  <a:lnTo>
                    <a:pt x="1248207" y="2862110"/>
                  </a:lnTo>
                  <a:lnTo>
                    <a:pt x="1247194" y="2864277"/>
                  </a:lnTo>
                  <a:lnTo>
                    <a:pt x="1232592" y="2895465"/>
                  </a:lnTo>
                  <a:lnTo>
                    <a:pt x="1246336" y="2873860"/>
                  </a:lnTo>
                  <a:cubicBezTo>
                    <a:pt x="1253966" y="2864119"/>
                    <a:pt x="1262248" y="2855605"/>
                    <a:pt x="1271182" y="2848323"/>
                  </a:cubicBezTo>
                  <a:lnTo>
                    <a:pt x="1273077" y="2846845"/>
                  </a:lnTo>
                  <a:lnTo>
                    <a:pt x="1276203" y="2831689"/>
                  </a:lnTo>
                  <a:lnTo>
                    <a:pt x="1279298" y="2841999"/>
                  </a:lnTo>
                  <a:lnTo>
                    <a:pt x="1285824" y="2836916"/>
                  </a:lnTo>
                  <a:lnTo>
                    <a:pt x="1301779" y="2796018"/>
                  </a:lnTo>
                  <a:close/>
                  <a:moveTo>
                    <a:pt x="4486428" y="2749980"/>
                  </a:moveTo>
                  <a:cubicBezTo>
                    <a:pt x="4483427" y="2748400"/>
                    <a:pt x="4479966" y="2749947"/>
                    <a:pt x="4476049" y="2754623"/>
                  </a:cubicBezTo>
                  <a:lnTo>
                    <a:pt x="4466169" y="2766631"/>
                  </a:lnTo>
                  <a:cubicBezTo>
                    <a:pt x="4463193" y="2768752"/>
                    <a:pt x="4460175" y="2770259"/>
                    <a:pt x="4457117" y="2771154"/>
                  </a:cubicBezTo>
                  <a:cubicBezTo>
                    <a:pt x="4454059" y="2772048"/>
                    <a:pt x="4453865" y="2775769"/>
                    <a:pt x="4456534" y="2782322"/>
                  </a:cubicBezTo>
                  <a:cubicBezTo>
                    <a:pt x="4461405" y="2783526"/>
                    <a:pt x="4463786" y="2782489"/>
                    <a:pt x="4463676" y="2779207"/>
                  </a:cubicBezTo>
                  <a:cubicBezTo>
                    <a:pt x="4463565" y="2775923"/>
                    <a:pt x="4464619" y="2775005"/>
                    <a:pt x="4466830" y="2776451"/>
                  </a:cubicBezTo>
                  <a:close/>
                  <a:moveTo>
                    <a:pt x="4498724" y="2694531"/>
                  </a:moveTo>
                  <a:cubicBezTo>
                    <a:pt x="4490934" y="2699558"/>
                    <a:pt x="4484760" y="2703820"/>
                    <a:pt x="4480208" y="2707320"/>
                  </a:cubicBezTo>
                  <a:cubicBezTo>
                    <a:pt x="4475654" y="2710818"/>
                    <a:pt x="4473632" y="2717175"/>
                    <a:pt x="4474144" y="2726393"/>
                  </a:cubicBezTo>
                  <a:cubicBezTo>
                    <a:pt x="4477099" y="2719022"/>
                    <a:pt x="4481819" y="2713040"/>
                    <a:pt x="4488304" y="2708441"/>
                  </a:cubicBezTo>
                  <a:cubicBezTo>
                    <a:pt x="4494786" y="2703841"/>
                    <a:pt x="4498261" y="2699205"/>
                    <a:pt x="4498724" y="2694531"/>
                  </a:cubicBezTo>
                  <a:close/>
                  <a:moveTo>
                    <a:pt x="1214680" y="2644210"/>
                  </a:moveTo>
                  <a:lnTo>
                    <a:pt x="1214050" y="2645519"/>
                  </a:lnTo>
                  <a:cubicBezTo>
                    <a:pt x="1213716" y="2645752"/>
                    <a:pt x="1212983" y="2646098"/>
                    <a:pt x="1209724" y="2650187"/>
                  </a:cubicBezTo>
                  <a:cubicBezTo>
                    <a:pt x="1208698" y="2651475"/>
                    <a:pt x="1207992" y="2652990"/>
                    <a:pt x="1207060" y="2654347"/>
                  </a:cubicBezTo>
                  <a:cubicBezTo>
                    <a:pt x="1205714" y="2656302"/>
                    <a:pt x="1204237" y="2658165"/>
                    <a:pt x="1202891" y="2660120"/>
                  </a:cubicBezTo>
                  <a:cubicBezTo>
                    <a:pt x="1200024" y="2664290"/>
                    <a:pt x="1199637" y="2665814"/>
                    <a:pt x="1196059" y="2670054"/>
                  </a:cubicBezTo>
                  <a:cubicBezTo>
                    <a:pt x="1193685" y="2672868"/>
                    <a:pt x="1190062" y="2674789"/>
                    <a:pt x="1188535" y="2678138"/>
                  </a:cubicBezTo>
                  <a:cubicBezTo>
                    <a:pt x="1187763" y="2679832"/>
                    <a:pt x="1187194" y="2681636"/>
                    <a:pt x="1186217" y="2683222"/>
                  </a:cubicBezTo>
                  <a:cubicBezTo>
                    <a:pt x="1185210" y="2684856"/>
                    <a:pt x="1183807" y="2686211"/>
                    <a:pt x="1182627" y="2687726"/>
                  </a:cubicBezTo>
                  <a:cubicBezTo>
                    <a:pt x="1180719" y="2690176"/>
                    <a:pt x="1178547" y="2692450"/>
                    <a:pt x="1176954" y="2695117"/>
                  </a:cubicBezTo>
                  <a:cubicBezTo>
                    <a:pt x="1175873" y="2696927"/>
                    <a:pt x="1174945" y="2698837"/>
                    <a:pt x="1173711" y="2700546"/>
                  </a:cubicBezTo>
                  <a:cubicBezTo>
                    <a:pt x="1172849" y="2701740"/>
                    <a:pt x="1171496" y="2702540"/>
                    <a:pt x="1170702" y="2703779"/>
                  </a:cubicBezTo>
                  <a:cubicBezTo>
                    <a:pt x="1165735" y="2711533"/>
                    <a:pt x="1171438" y="2706762"/>
                    <a:pt x="1165029" y="2711172"/>
                  </a:cubicBezTo>
                  <a:cubicBezTo>
                    <a:pt x="1161490" y="2718933"/>
                    <a:pt x="1165493" y="2710811"/>
                    <a:pt x="1159121" y="2720759"/>
                  </a:cubicBezTo>
                  <a:cubicBezTo>
                    <a:pt x="1153679" y="2729254"/>
                    <a:pt x="1157745" y="2725483"/>
                    <a:pt x="1152868" y="2729422"/>
                  </a:cubicBezTo>
                  <a:cubicBezTo>
                    <a:pt x="1151980" y="2730807"/>
                    <a:pt x="1150887" y="2732082"/>
                    <a:pt x="1150204" y="2733580"/>
                  </a:cubicBezTo>
                  <a:cubicBezTo>
                    <a:pt x="1149712" y="2734660"/>
                    <a:pt x="1149799" y="2735933"/>
                    <a:pt x="1149391" y="2737048"/>
                  </a:cubicBezTo>
                  <a:cubicBezTo>
                    <a:pt x="1148750" y="2738796"/>
                    <a:pt x="1147731" y="2740389"/>
                    <a:pt x="1147072" y="2742131"/>
                  </a:cubicBezTo>
                  <a:cubicBezTo>
                    <a:pt x="1146491" y="2743671"/>
                    <a:pt x="1146246" y="2745323"/>
                    <a:pt x="1145680" y="2746869"/>
                  </a:cubicBezTo>
                  <a:cubicBezTo>
                    <a:pt x="1145200" y="2748181"/>
                    <a:pt x="1144358" y="2749349"/>
                    <a:pt x="1143942" y="2750682"/>
                  </a:cubicBezTo>
                  <a:cubicBezTo>
                    <a:pt x="1143232" y="2752947"/>
                    <a:pt x="1143080" y="2755368"/>
                    <a:pt x="1142314" y="2757616"/>
                  </a:cubicBezTo>
                  <a:cubicBezTo>
                    <a:pt x="1138958" y="2767474"/>
                    <a:pt x="1140762" y="2760847"/>
                    <a:pt x="1137332" y="2766857"/>
                  </a:cubicBezTo>
                  <a:cubicBezTo>
                    <a:pt x="1132427" y="2775456"/>
                    <a:pt x="1138685" y="2766390"/>
                    <a:pt x="1133510" y="2773558"/>
                  </a:cubicBezTo>
                  <a:cubicBezTo>
                    <a:pt x="1133354" y="2775022"/>
                    <a:pt x="1133424" y="2776529"/>
                    <a:pt x="1133042" y="2777950"/>
                  </a:cubicBezTo>
                  <a:cubicBezTo>
                    <a:pt x="1132679" y="2779300"/>
                    <a:pt x="1131807" y="2780460"/>
                    <a:pt x="1131303" y="2781763"/>
                  </a:cubicBezTo>
                  <a:cubicBezTo>
                    <a:pt x="1130376" y="2784161"/>
                    <a:pt x="1129520" y="2786589"/>
                    <a:pt x="1128751" y="2789043"/>
                  </a:cubicBezTo>
                  <a:cubicBezTo>
                    <a:pt x="1127983" y="2791496"/>
                    <a:pt x="1127590" y="2794365"/>
                    <a:pt x="1127470" y="2796902"/>
                  </a:cubicBezTo>
                  <a:cubicBezTo>
                    <a:pt x="1127236" y="2801847"/>
                    <a:pt x="1128536" y="2799173"/>
                    <a:pt x="1126535" y="2805687"/>
                  </a:cubicBezTo>
                  <a:cubicBezTo>
                    <a:pt x="1125507" y="2809032"/>
                    <a:pt x="1124136" y="2812264"/>
                    <a:pt x="1122824" y="2815509"/>
                  </a:cubicBezTo>
                  <a:cubicBezTo>
                    <a:pt x="1122126" y="2817235"/>
                    <a:pt x="1121062" y="2818815"/>
                    <a:pt x="1120506" y="2820592"/>
                  </a:cubicBezTo>
                  <a:cubicBezTo>
                    <a:pt x="1119932" y="2822424"/>
                    <a:pt x="1120151" y="2824465"/>
                    <a:pt x="1119459" y="2826256"/>
                  </a:cubicBezTo>
                  <a:cubicBezTo>
                    <a:pt x="1118698" y="2828222"/>
                    <a:pt x="1117215" y="2829829"/>
                    <a:pt x="1116215" y="2831685"/>
                  </a:cubicBezTo>
                  <a:cubicBezTo>
                    <a:pt x="1113730" y="2836296"/>
                    <a:pt x="1115012" y="2834377"/>
                    <a:pt x="1113663" y="2838964"/>
                  </a:cubicBezTo>
                  <a:cubicBezTo>
                    <a:pt x="1112604" y="2842566"/>
                    <a:pt x="1110696" y="2845979"/>
                    <a:pt x="1110298" y="2849711"/>
                  </a:cubicBezTo>
                  <a:cubicBezTo>
                    <a:pt x="1109837" y="2854041"/>
                    <a:pt x="1110043" y="2854592"/>
                    <a:pt x="1108437" y="2858842"/>
                  </a:cubicBezTo>
                  <a:cubicBezTo>
                    <a:pt x="1107779" y="2860584"/>
                    <a:pt x="1106676" y="2862147"/>
                    <a:pt x="1106119" y="2863925"/>
                  </a:cubicBezTo>
                  <a:cubicBezTo>
                    <a:pt x="1105546" y="2865757"/>
                    <a:pt x="1105614" y="2867747"/>
                    <a:pt x="1105072" y="2869588"/>
                  </a:cubicBezTo>
                  <a:cubicBezTo>
                    <a:pt x="1104678" y="2870928"/>
                    <a:pt x="1103814" y="2872090"/>
                    <a:pt x="1103333" y="2873401"/>
                  </a:cubicBezTo>
                  <a:cubicBezTo>
                    <a:pt x="1102767" y="2874947"/>
                    <a:pt x="1102352" y="2876545"/>
                    <a:pt x="1101940" y="2878139"/>
                  </a:cubicBezTo>
                  <a:cubicBezTo>
                    <a:pt x="1101346" y="2880438"/>
                    <a:pt x="1100745" y="2882739"/>
                    <a:pt x="1100313" y="2885074"/>
                  </a:cubicBezTo>
                  <a:cubicBezTo>
                    <a:pt x="1100045" y="2886521"/>
                    <a:pt x="1100333" y="2888076"/>
                    <a:pt x="1099846" y="2889466"/>
                  </a:cubicBezTo>
                  <a:cubicBezTo>
                    <a:pt x="1099453" y="2890586"/>
                    <a:pt x="1098456" y="2891391"/>
                    <a:pt x="1097762" y="2892354"/>
                  </a:cubicBezTo>
                  <a:cubicBezTo>
                    <a:pt x="1098002" y="2899049"/>
                    <a:pt x="1098200" y="2891604"/>
                    <a:pt x="1096135" y="2899287"/>
                  </a:cubicBezTo>
                  <a:cubicBezTo>
                    <a:pt x="1093231" y="2910087"/>
                    <a:pt x="1098449" y="2897579"/>
                    <a:pt x="1093929" y="2907492"/>
                  </a:cubicBezTo>
                  <a:cubicBezTo>
                    <a:pt x="1094069" y="2911416"/>
                    <a:pt x="1094382" y="2910949"/>
                    <a:pt x="1092647" y="2915352"/>
                  </a:cubicBezTo>
                  <a:cubicBezTo>
                    <a:pt x="1091623" y="2917951"/>
                    <a:pt x="1089466" y="2920199"/>
                    <a:pt x="1089171" y="2922977"/>
                  </a:cubicBezTo>
                  <a:cubicBezTo>
                    <a:pt x="1087972" y="2934230"/>
                    <a:pt x="1090138" y="2918284"/>
                    <a:pt x="1085225" y="2934995"/>
                  </a:cubicBezTo>
                  <a:cubicBezTo>
                    <a:pt x="1083369" y="2941313"/>
                    <a:pt x="1084721" y="2938347"/>
                    <a:pt x="1081169" y="2943891"/>
                  </a:cubicBezTo>
                  <a:cubicBezTo>
                    <a:pt x="1080449" y="2950645"/>
                    <a:pt x="1081038" y="2946849"/>
                    <a:pt x="1079074" y="2955218"/>
                  </a:cubicBezTo>
                  <a:cubicBezTo>
                    <a:pt x="1078803" y="2956374"/>
                    <a:pt x="1078753" y="2957604"/>
                    <a:pt x="1078261" y="2958685"/>
                  </a:cubicBezTo>
                  <a:cubicBezTo>
                    <a:pt x="1072550" y="2971206"/>
                    <a:pt x="1078862" y="2956731"/>
                    <a:pt x="1074550" y="2968506"/>
                  </a:cubicBezTo>
                  <a:cubicBezTo>
                    <a:pt x="1074069" y="2969818"/>
                    <a:pt x="1073174" y="2970970"/>
                    <a:pt x="1072811" y="2972320"/>
                  </a:cubicBezTo>
                  <a:cubicBezTo>
                    <a:pt x="1070776" y="2979890"/>
                    <a:pt x="1074368" y="2973907"/>
                    <a:pt x="1070259" y="2979599"/>
                  </a:cubicBezTo>
                  <a:cubicBezTo>
                    <a:pt x="1070499" y="2986294"/>
                    <a:pt x="1070698" y="2978851"/>
                    <a:pt x="1068633" y="2986533"/>
                  </a:cubicBezTo>
                  <a:cubicBezTo>
                    <a:pt x="1068250" y="2987955"/>
                    <a:pt x="1068433" y="2989478"/>
                    <a:pt x="1068165" y="2990925"/>
                  </a:cubicBezTo>
                  <a:cubicBezTo>
                    <a:pt x="1067733" y="2993260"/>
                    <a:pt x="1066789" y="2995498"/>
                    <a:pt x="1066538" y="2997860"/>
                  </a:cubicBezTo>
                  <a:cubicBezTo>
                    <a:pt x="1066382" y="2999323"/>
                    <a:pt x="1066452" y="3000830"/>
                    <a:pt x="1066070" y="3002252"/>
                  </a:cubicBezTo>
                  <a:cubicBezTo>
                    <a:pt x="1065708" y="3003601"/>
                    <a:pt x="1064794" y="3004747"/>
                    <a:pt x="1064332" y="3006064"/>
                  </a:cubicBezTo>
                  <a:lnTo>
                    <a:pt x="1063440" y="3011536"/>
                  </a:lnTo>
                  <a:lnTo>
                    <a:pt x="1055030" y="3019033"/>
                  </a:lnTo>
                  <a:cubicBezTo>
                    <a:pt x="1051241" y="3021194"/>
                    <a:pt x="1049868" y="3025200"/>
                    <a:pt x="1050913" y="3031054"/>
                  </a:cubicBezTo>
                  <a:cubicBezTo>
                    <a:pt x="1037679" y="3040820"/>
                    <a:pt x="1027396" y="3059265"/>
                    <a:pt x="1020066" y="3086387"/>
                  </a:cubicBezTo>
                  <a:cubicBezTo>
                    <a:pt x="1012734" y="3113510"/>
                    <a:pt x="1003770" y="3136346"/>
                    <a:pt x="993175" y="3154895"/>
                  </a:cubicBezTo>
                  <a:cubicBezTo>
                    <a:pt x="991956" y="3157924"/>
                    <a:pt x="990242" y="3161481"/>
                    <a:pt x="988032" y="3165568"/>
                  </a:cubicBezTo>
                  <a:cubicBezTo>
                    <a:pt x="985821" y="3169655"/>
                    <a:pt x="984563" y="3169677"/>
                    <a:pt x="984257" y="3165629"/>
                  </a:cubicBezTo>
                  <a:lnTo>
                    <a:pt x="1023311" y="3075142"/>
                  </a:lnTo>
                  <a:cubicBezTo>
                    <a:pt x="1019423" y="3074637"/>
                    <a:pt x="1016376" y="3075902"/>
                    <a:pt x="1014172" y="3078940"/>
                  </a:cubicBezTo>
                  <a:cubicBezTo>
                    <a:pt x="1011968" y="3081977"/>
                    <a:pt x="1009720" y="3086359"/>
                    <a:pt x="1007427" y="3092085"/>
                  </a:cubicBezTo>
                  <a:cubicBezTo>
                    <a:pt x="1006342" y="3089428"/>
                    <a:pt x="1006117" y="3085392"/>
                    <a:pt x="1006758" y="3079981"/>
                  </a:cubicBezTo>
                  <a:cubicBezTo>
                    <a:pt x="1007397" y="3074568"/>
                    <a:pt x="1006230" y="3075203"/>
                    <a:pt x="1003258" y="3081882"/>
                  </a:cubicBezTo>
                  <a:cubicBezTo>
                    <a:pt x="1004225" y="3069712"/>
                    <a:pt x="1006811" y="3056271"/>
                    <a:pt x="1011017" y="3041560"/>
                  </a:cubicBezTo>
                  <a:cubicBezTo>
                    <a:pt x="1015224" y="3026852"/>
                    <a:pt x="1020316" y="3012568"/>
                    <a:pt x="1026297" y="2998711"/>
                  </a:cubicBezTo>
                  <a:cubicBezTo>
                    <a:pt x="1013743" y="3010627"/>
                    <a:pt x="1001922" y="3030153"/>
                    <a:pt x="990835" y="3057289"/>
                  </a:cubicBezTo>
                  <a:cubicBezTo>
                    <a:pt x="979748" y="3084424"/>
                    <a:pt x="969913" y="3101832"/>
                    <a:pt x="961330" y="3109511"/>
                  </a:cubicBezTo>
                  <a:cubicBezTo>
                    <a:pt x="961227" y="3114300"/>
                    <a:pt x="960621" y="3119017"/>
                    <a:pt x="959508" y="3123662"/>
                  </a:cubicBezTo>
                  <a:cubicBezTo>
                    <a:pt x="958397" y="3128306"/>
                    <a:pt x="957790" y="3133024"/>
                    <a:pt x="957687" y="3137811"/>
                  </a:cubicBezTo>
                  <a:cubicBezTo>
                    <a:pt x="953616" y="3137730"/>
                    <a:pt x="952155" y="3135319"/>
                    <a:pt x="953308" y="3130580"/>
                  </a:cubicBezTo>
                  <a:cubicBezTo>
                    <a:pt x="954460" y="3125843"/>
                    <a:pt x="955507" y="3122589"/>
                    <a:pt x="956448" y="3120822"/>
                  </a:cubicBezTo>
                  <a:cubicBezTo>
                    <a:pt x="952341" y="3121236"/>
                    <a:pt x="950008" y="3122504"/>
                    <a:pt x="949450" y="3124626"/>
                  </a:cubicBezTo>
                  <a:lnTo>
                    <a:pt x="946740" y="3132637"/>
                  </a:lnTo>
                  <a:lnTo>
                    <a:pt x="948335" y="3138262"/>
                  </a:lnTo>
                  <a:cubicBezTo>
                    <a:pt x="941407" y="3145818"/>
                    <a:pt x="934649" y="3152676"/>
                    <a:pt x="928058" y="3158832"/>
                  </a:cubicBezTo>
                  <a:lnTo>
                    <a:pt x="909939" y="3179550"/>
                  </a:lnTo>
                  <a:lnTo>
                    <a:pt x="909933" y="3179356"/>
                  </a:lnTo>
                  <a:cubicBezTo>
                    <a:pt x="910460" y="3177316"/>
                    <a:pt x="912176" y="3175783"/>
                    <a:pt x="913177" y="3173928"/>
                  </a:cubicBezTo>
                  <a:cubicBezTo>
                    <a:pt x="913839" y="3172698"/>
                    <a:pt x="914434" y="3171427"/>
                    <a:pt x="914914" y="3170116"/>
                  </a:cubicBezTo>
                  <a:cubicBezTo>
                    <a:pt x="915481" y="3168569"/>
                    <a:pt x="915741" y="3166923"/>
                    <a:pt x="916308" y="3165377"/>
                  </a:cubicBezTo>
                  <a:lnTo>
                    <a:pt x="917368" y="3163052"/>
                  </a:lnTo>
                  <a:lnTo>
                    <a:pt x="920180" y="3157455"/>
                  </a:lnTo>
                  <a:cubicBezTo>
                    <a:pt x="927285" y="3148072"/>
                    <a:pt x="933702" y="3137293"/>
                    <a:pt x="939427" y="3125113"/>
                  </a:cubicBezTo>
                  <a:lnTo>
                    <a:pt x="944297" y="3127780"/>
                  </a:lnTo>
                  <a:lnTo>
                    <a:pt x="948146" y="3121436"/>
                  </a:lnTo>
                  <a:cubicBezTo>
                    <a:pt x="952544" y="3117663"/>
                    <a:pt x="954898" y="3111793"/>
                    <a:pt x="955210" y="3103833"/>
                  </a:cubicBezTo>
                  <a:cubicBezTo>
                    <a:pt x="954915" y="3114649"/>
                    <a:pt x="955586" y="3117646"/>
                    <a:pt x="957221" y="3112827"/>
                  </a:cubicBezTo>
                  <a:cubicBezTo>
                    <a:pt x="958854" y="3108007"/>
                    <a:pt x="958140" y="3101801"/>
                    <a:pt x="955078" y="3094207"/>
                  </a:cubicBezTo>
                  <a:cubicBezTo>
                    <a:pt x="954868" y="3094277"/>
                    <a:pt x="953545" y="3095690"/>
                    <a:pt x="951107" y="3098443"/>
                  </a:cubicBezTo>
                  <a:cubicBezTo>
                    <a:pt x="948668" y="3101196"/>
                    <a:pt x="946367" y="3104871"/>
                    <a:pt x="944205" y="3109464"/>
                  </a:cubicBezTo>
                  <a:cubicBezTo>
                    <a:pt x="943073" y="3107952"/>
                    <a:pt x="943254" y="3105876"/>
                    <a:pt x="944751" y="3103238"/>
                  </a:cubicBezTo>
                  <a:cubicBezTo>
                    <a:pt x="946246" y="3100600"/>
                    <a:pt x="946672" y="3097959"/>
                    <a:pt x="946028" y="3095315"/>
                  </a:cubicBezTo>
                  <a:lnTo>
                    <a:pt x="941867" y="3100586"/>
                  </a:lnTo>
                  <a:lnTo>
                    <a:pt x="941204" y="3098436"/>
                  </a:lnTo>
                  <a:cubicBezTo>
                    <a:pt x="940140" y="3096373"/>
                    <a:pt x="935885" y="3093921"/>
                    <a:pt x="936472" y="3091416"/>
                  </a:cubicBezTo>
                  <a:cubicBezTo>
                    <a:pt x="937060" y="3088913"/>
                    <a:pt x="942400" y="3086743"/>
                    <a:pt x="944728" y="3083412"/>
                  </a:cubicBezTo>
                  <a:cubicBezTo>
                    <a:pt x="947057" y="3080081"/>
                    <a:pt x="948720" y="3075125"/>
                    <a:pt x="950446" y="3071434"/>
                  </a:cubicBezTo>
                  <a:cubicBezTo>
                    <a:pt x="952172" y="3067743"/>
                    <a:pt x="954017" y="3066410"/>
                    <a:pt x="955083" y="3061268"/>
                  </a:cubicBezTo>
                  <a:cubicBezTo>
                    <a:pt x="956148" y="3056124"/>
                    <a:pt x="955127" y="3045552"/>
                    <a:pt x="956841" y="3040577"/>
                  </a:cubicBezTo>
                  <a:cubicBezTo>
                    <a:pt x="958556" y="3035602"/>
                    <a:pt x="962792" y="3032203"/>
                    <a:pt x="965368" y="3031416"/>
                  </a:cubicBezTo>
                  <a:cubicBezTo>
                    <a:pt x="967944" y="3030629"/>
                    <a:pt x="971217" y="3037666"/>
                    <a:pt x="972299" y="3035856"/>
                  </a:cubicBezTo>
                  <a:cubicBezTo>
                    <a:pt x="972146" y="3034506"/>
                    <a:pt x="971623" y="3033148"/>
                    <a:pt x="971841" y="3031809"/>
                  </a:cubicBezTo>
                  <a:cubicBezTo>
                    <a:pt x="972066" y="3030430"/>
                    <a:pt x="973118" y="3029314"/>
                    <a:pt x="973580" y="3027997"/>
                  </a:cubicBezTo>
                  <a:cubicBezTo>
                    <a:pt x="973973" y="3026876"/>
                    <a:pt x="974122" y="3025685"/>
                    <a:pt x="974393" y="3024530"/>
                  </a:cubicBezTo>
                  <a:cubicBezTo>
                    <a:pt x="974241" y="3023181"/>
                    <a:pt x="968719" y="3021729"/>
                    <a:pt x="967463" y="3020090"/>
                  </a:cubicBezTo>
                  <a:cubicBezTo>
                    <a:pt x="966206" y="3018450"/>
                    <a:pt x="966251" y="3017789"/>
                    <a:pt x="966853" y="3014694"/>
                  </a:cubicBezTo>
                  <a:cubicBezTo>
                    <a:pt x="967453" y="3011600"/>
                    <a:pt x="970230" y="3004293"/>
                    <a:pt x="971069" y="3001521"/>
                  </a:cubicBezTo>
                  <a:cubicBezTo>
                    <a:pt x="971907" y="2998747"/>
                    <a:pt x="971611" y="2999209"/>
                    <a:pt x="971882" y="2998053"/>
                  </a:cubicBezTo>
                  <a:cubicBezTo>
                    <a:pt x="971614" y="2996396"/>
                    <a:pt x="971268" y="2994750"/>
                    <a:pt x="971079" y="2993082"/>
                  </a:cubicBezTo>
                  <a:cubicBezTo>
                    <a:pt x="970962" y="2992047"/>
                    <a:pt x="971049" y="2990998"/>
                    <a:pt x="970966" y="2989960"/>
                  </a:cubicBezTo>
                  <a:cubicBezTo>
                    <a:pt x="970859" y="2988607"/>
                    <a:pt x="970617" y="2987267"/>
                    <a:pt x="970509" y="2985914"/>
                  </a:cubicBezTo>
                  <a:cubicBezTo>
                    <a:pt x="970427" y="2984876"/>
                    <a:pt x="970515" y="2983826"/>
                    <a:pt x="970397" y="2982792"/>
                  </a:cubicBezTo>
                  <a:cubicBezTo>
                    <a:pt x="970209" y="2981125"/>
                    <a:pt x="969747" y="2979492"/>
                    <a:pt x="969594" y="2977820"/>
                  </a:cubicBezTo>
                  <a:cubicBezTo>
                    <a:pt x="969405" y="2975747"/>
                    <a:pt x="968507" y="2973473"/>
                    <a:pt x="969371" y="2971578"/>
                  </a:cubicBezTo>
                  <a:cubicBezTo>
                    <a:pt x="969950" y="2970307"/>
                    <a:pt x="970647" y="2969083"/>
                    <a:pt x="971110" y="2967765"/>
                  </a:cubicBezTo>
                  <a:cubicBezTo>
                    <a:pt x="971502" y="2966646"/>
                    <a:pt x="971478" y="2965399"/>
                    <a:pt x="971922" y="2964298"/>
                  </a:cubicBezTo>
                  <a:cubicBezTo>
                    <a:pt x="973494" y="2960414"/>
                    <a:pt x="976181" y="2956939"/>
                    <a:pt x="977138" y="2952860"/>
                  </a:cubicBezTo>
                  <a:cubicBezTo>
                    <a:pt x="977680" y="2950548"/>
                    <a:pt x="977780" y="2948086"/>
                    <a:pt x="978765" y="2945925"/>
                  </a:cubicBezTo>
                  <a:cubicBezTo>
                    <a:pt x="979344" y="2944655"/>
                    <a:pt x="980023" y="2943424"/>
                    <a:pt x="980504" y="2942112"/>
                  </a:cubicBezTo>
                  <a:cubicBezTo>
                    <a:pt x="981070" y="2940567"/>
                    <a:pt x="981469" y="2938965"/>
                    <a:pt x="981897" y="2937375"/>
                  </a:cubicBezTo>
                  <a:cubicBezTo>
                    <a:pt x="982205" y="2936229"/>
                    <a:pt x="982317" y="2935028"/>
                    <a:pt x="982710" y="2933908"/>
                  </a:cubicBezTo>
                  <a:cubicBezTo>
                    <a:pt x="983172" y="2932590"/>
                    <a:pt x="984055" y="2931435"/>
                    <a:pt x="984449" y="2930095"/>
                  </a:cubicBezTo>
                  <a:cubicBezTo>
                    <a:pt x="985128" y="2927783"/>
                    <a:pt x="985419" y="2923507"/>
                    <a:pt x="986309" y="2920964"/>
                  </a:cubicBezTo>
                  <a:cubicBezTo>
                    <a:pt x="986771" y="2919647"/>
                    <a:pt x="987585" y="2918471"/>
                    <a:pt x="988047" y="2917152"/>
                  </a:cubicBezTo>
                  <a:cubicBezTo>
                    <a:pt x="988440" y="2916032"/>
                    <a:pt x="988442" y="2914796"/>
                    <a:pt x="988861" y="2913686"/>
                  </a:cubicBezTo>
                  <a:cubicBezTo>
                    <a:pt x="989684" y="2911508"/>
                    <a:pt x="991009" y="2909534"/>
                    <a:pt x="991759" y="2907331"/>
                  </a:cubicBezTo>
                  <a:cubicBezTo>
                    <a:pt x="992524" y="2905083"/>
                    <a:pt x="992400" y="2902557"/>
                    <a:pt x="993386" y="2900397"/>
                  </a:cubicBezTo>
                  <a:cubicBezTo>
                    <a:pt x="993965" y="2899125"/>
                    <a:pt x="994644" y="2897895"/>
                    <a:pt x="995124" y="2896584"/>
                  </a:cubicBezTo>
                  <a:cubicBezTo>
                    <a:pt x="996587" y="2892591"/>
                    <a:pt x="996333" y="2892089"/>
                    <a:pt x="997330" y="2888379"/>
                  </a:cubicBezTo>
                  <a:cubicBezTo>
                    <a:pt x="997758" y="2886789"/>
                    <a:pt x="998040" y="2885138"/>
                    <a:pt x="998724" y="2883641"/>
                  </a:cubicBezTo>
                  <a:cubicBezTo>
                    <a:pt x="999406" y="2882143"/>
                    <a:pt x="1000705" y="2880980"/>
                    <a:pt x="1001387" y="2879482"/>
                  </a:cubicBezTo>
                  <a:cubicBezTo>
                    <a:pt x="1001879" y="2878402"/>
                    <a:pt x="1001766" y="2877120"/>
                    <a:pt x="1002201" y="2876015"/>
                  </a:cubicBezTo>
                  <a:cubicBezTo>
                    <a:pt x="1009795" y="2856737"/>
                    <a:pt x="1003058" y="2874349"/>
                    <a:pt x="1008921" y="2862961"/>
                  </a:cubicBezTo>
                  <a:cubicBezTo>
                    <a:pt x="1010413" y="2860063"/>
                    <a:pt x="1010947" y="2856613"/>
                    <a:pt x="1012978" y="2854064"/>
                  </a:cubicBezTo>
                  <a:cubicBezTo>
                    <a:pt x="1014174" y="2852563"/>
                    <a:pt x="1015310" y="2851011"/>
                    <a:pt x="1016567" y="2849559"/>
                  </a:cubicBezTo>
                  <a:cubicBezTo>
                    <a:pt x="1018013" y="2847891"/>
                    <a:pt x="1019789" y="2846501"/>
                    <a:pt x="1021081" y="2844710"/>
                  </a:cubicBezTo>
                  <a:cubicBezTo>
                    <a:pt x="1021899" y="2843577"/>
                    <a:pt x="1022040" y="2842055"/>
                    <a:pt x="1022819" y="2840897"/>
                  </a:cubicBezTo>
                  <a:cubicBezTo>
                    <a:pt x="1024286" y="2838721"/>
                    <a:pt x="1026276" y="2837303"/>
                    <a:pt x="1028260" y="2835701"/>
                  </a:cubicBezTo>
                  <a:cubicBezTo>
                    <a:pt x="1029858" y="2832197"/>
                    <a:pt x="1029718" y="2831842"/>
                    <a:pt x="1032082" y="2829001"/>
                  </a:cubicBezTo>
                  <a:cubicBezTo>
                    <a:pt x="1033024" y="2827869"/>
                    <a:pt x="1034269" y="2826989"/>
                    <a:pt x="1035092" y="2825768"/>
                  </a:cubicBezTo>
                  <a:cubicBezTo>
                    <a:pt x="1039538" y="2819171"/>
                    <a:pt x="1034048" y="2824202"/>
                    <a:pt x="1039260" y="2819993"/>
                  </a:cubicBezTo>
                  <a:cubicBezTo>
                    <a:pt x="1040613" y="2817028"/>
                    <a:pt x="1040906" y="2813290"/>
                    <a:pt x="1043317" y="2811096"/>
                  </a:cubicBezTo>
                  <a:cubicBezTo>
                    <a:pt x="1050224" y="2804815"/>
                    <a:pt x="1044663" y="2810567"/>
                    <a:pt x="1050495" y="2802088"/>
                  </a:cubicBezTo>
                  <a:cubicBezTo>
                    <a:pt x="1053781" y="2797311"/>
                    <a:pt x="1053713" y="2798316"/>
                    <a:pt x="1057094" y="2794351"/>
                  </a:cubicBezTo>
                  <a:cubicBezTo>
                    <a:pt x="1058340" y="2792890"/>
                    <a:pt x="1059437" y="2791308"/>
                    <a:pt x="1060683" y="2789847"/>
                  </a:cubicBezTo>
                  <a:cubicBezTo>
                    <a:pt x="1061638" y="2788726"/>
                    <a:pt x="1062750" y="2787745"/>
                    <a:pt x="1063692" y="2786613"/>
                  </a:cubicBezTo>
                  <a:cubicBezTo>
                    <a:pt x="1066149" y="2783663"/>
                    <a:pt x="1068478" y="2780608"/>
                    <a:pt x="1070870" y="2777605"/>
                  </a:cubicBezTo>
                  <a:cubicBezTo>
                    <a:pt x="1072067" y="2776105"/>
                    <a:pt x="1073424" y="2774718"/>
                    <a:pt x="1074460" y="2773102"/>
                  </a:cubicBezTo>
                  <a:cubicBezTo>
                    <a:pt x="1075347" y="2771715"/>
                    <a:pt x="1076002" y="2770148"/>
                    <a:pt x="1077124" y="2768943"/>
                  </a:cubicBezTo>
                  <a:cubicBezTo>
                    <a:pt x="1078542" y="2767419"/>
                    <a:pt x="1080364" y="2766326"/>
                    <a:pt x="1081983" y="2765018"/>
                  </a:cubicBezTo>
                  <a:cubicBezTo>
                    <a:pt x="1085523" y="2757257"/>
                    <a:pt x="1081518" y="2765379"/>
                    <a:pt x="1087891" y="2755431"/>
                  </a:cubicBezTo>
                  <a:cubicBezTo>
                    <a:pt x="1088325" y="2754752"/>
                    <a:pt x="1095743" y="2742834"/>
                    <a:pt x="1097387" y="2741339"/>
                  </a:cubicBezTo>
                  <a:cubicBezTo>
                    <a:pt x="1098698" y="2740146"/>
                    <a:pt x="1100114" y="2739058"/>
                    <a:pt x="1101322" y="2737760"/>
                  </a:cubicBezTo>
                  <a:cubicBezTo>
                    <a:pt x="1106517" y="2732178"/>
                    <a:pt x="1099778" y="2737368"/>
                    <a:pt x="1106761" y="2732564"/>
                  </a:cubicBezTo>
                  <a:cubicBezTo>
                    <a:pt x="1112101" y="2724228"/>
                    <a:pt x="1106465" y="2731842"/>
                    <a:pt x="1112780" y="2726098"/>
                  </a:cubicBezTo>
                  <a:cubicBezTo>
                    <a:pt x="1121658" y="2718024"/>
                    <a:pt x="1112971" y="2723929"/>
                    <a:pt x="1121575" y="2718594"/>
                  </a:cubicBezTo>
                  <a:cubicBezTo>
                    <a:pt x="1122771" y="2717093"/>
                    <a:pt x="1123716" y="2715351"/>
                    <a:pt x="1125164" y="2714090"/>
                  </a:cubicBezTo>
                  <a:cubicBezTo>
                    <a:pt x="1132217" y="2707950"/>
                    <a:pt x="1133033" y="2708528"/>
                    <a:pt x="1139510" y="2704513"/>
                  </a:cubicBezTo>
                  <a:cubicBezTo>
                    <a:pt x="1140664" y="2703797"/>
                    <a:pt x="1141841" y="2703097"/>
                    <a:pt x="1142866" y="2702204"/>
                  </a:cubicBezTo>
                  <a:cubicBezTo>
                    <a:pt x="1147419" y="2698240"/>
                    <a:pt x="1144139" y="2699875"/>
                    <a:pt x="1148305" y="2697010"/>
                  </a:cubicBezTo>
                  <a:cubicBezTo>
                    <a:pt x="1151575" y="2694759"/>
                    <a:pt x="1155255" y="2692898"/>
                    <a:pt x="1158716" y="2691011"/>
                  </a:cubicBezTo>
                  <a:cubicBezTo>
                    <a:pt x="1159525" y="2690357"/>
                    <a:pt x="1160437" y="2689809"/>
                    <a:pt x="1161146" y="2689048"/>
                  </a:cubicBezTo>
                  <a:cubicBezTo>
                    <a:pt x="1161955" y="2688179"/>
                    <a:pt x="1162372" y="2686980"/>
                    <a:pt x="1163230" y="2686161"/>
                  </a:cubicBezTo>
                  <a:cubicBezTo>
                    <a:pt x="1164212" y="2685223"/>
                    <a:pt x="1165467" y="2684622"/>
                    <a:pt x="1166586" y="2683852"/>
                  </a:cubicBezTo>
                  <a:cubicBezTo>
                    <a:pt x="1167975" y="2681927"/>
                    <a:pt x="1169214" y="2679884"/>
                    <a:pt x="1170754" y="2678078"/>
                  </a:cubicBezTo>
                  <a:cubicBezTo>
                    <a:pt x="1171430" y="2677285"/>
                    <a:pt x="1172355" y="2676745"/>
                    <a:pt x="1173184" y="2676115"/>
                  </a:cubicBezTo>
                  <a:cubicBezTo>
                    <a:pt x="1174587" y="2675050"/>
                    <a:pt x="1182367" y="2669491"/>
                    <a:pt x="1183829" y="2667921"/>
                  </a:cubicBezTo>
                  <a:cubicBezTo>
                    <a:pt x="1185334" y="2666304"/>
                    <a:pt x="1186663" y="2664504"/>
                    <a:pt x="1188344" y="2663070"/>
                  </a:cubicBezTo>
                  <a:cubicBezTo>
                    <a:pt x="1189621" y="2661980"/>
                    <a:pt x="1191216" y="2661331"/>
                    <a:pt x="1192623" y="2660417"/>
                  </a:cubicBezTo>
                  <a:cubicBezTo>
                    <a:pt x="1193762" y="2659677"/>
                    <a:pt x="1194956" y="2659000"/>
                    <a:pt x="1195979" y="2658108"/>
                  </a:cubicBezTo>
                  <a:cubicBezTo>
                    <a:pt x="1197090" y="2657142"/>
                    <a:pt x="1197878" y="2655843"/>
                    <a:pt x="1198989" y="2654875"/>
                  </a:cubicBezTo>
                  <a:cubicBezTo>
                    <a:pt x="1200013" y="2653984"/>
                    <a:pt x="1201252" y="2653374"/>
                    <a:pt x="1202344" y="2652568"/>
                  </a:cubicBezTo>
                  <a:cubicBezTo>
                    <a:pt x="1203181" y="2651948"/>
                    <a:pt x="1203905" y="2651179"/>
                    <a:pt x="1204775" y="2650605"/>
                  </a:cubicBezTo>
                  <a:cubicBezTo>
                    <a:pt x="1207574" y="2648752"/>
                    <a:pt x="1210534" y="2647151"/>
                    <a:pt x="1213335" y="2645299"/>
                  </a:cubicBezTo>
                  <a:close/>
                  <a:moveTo>
                    <a:pt x="4570835" y="2609665"/>
                  </a:moveTo>
                  <a:lnTo>
                    <a:pt x="4558157" y="2614141"/>
                  </a:lnTo>
                  <a:lnTo>
                    <a:pt x="4549545" y="2625720"/>
                  </a:lnTo>
                  <a:cubicBezTo>
                    <a:pt x="4539319" y="2637554"/>
                    <a:pt x="4534114" y="2649551"/>
                    <a:pt x="4533932" y="2661710"/>
                  </a:cubicBezTo>
                  <a:cubicBezTo>
                    <a:pt x="4535676" y="2657848"/>
                    <a:pt x="4538106" y="2654234"/>
                    <a:pt x="4541219" y="2650862"/>
                  </a:cubicBezTo>
                  <a:lnTo>
                    <a:pt x="4551316" y="2642563"/>
                  </a:lnTo>
                  <a:lnTo>
                    <a:pt x="4552757" y="2643569"/>
                  </a:lnTo>
                  <a:cubicBezTo>
                    <a:pt x="4554090" y="2643550"/>
                    <a:pt x="4555360" y="2642537"/>
                    <a:pt x="4556559" y="2640523"/>
                  </a:cubicBezTo>
                  <a:lnTo>
                    <a:pt x="4559264" y="2636374"/>
                  </a:lnTo>
                  <a:lnTo>
                    <a:pt x="4562143" y="2634153"/>
                  </a:lnTo>
                  <a:cubicBezTo>
                    <a:pt x="4564013" y="2632132"/>
                    <a:pt x="4564573" y="2630536"/>
                    <a:pt x="4563825" y="2629369"/>
                  </a:cubicBezTo>
                  <a:lnTo>
                    <a:pt x="4559264" y="2636374"/>
                  </a:lnTo>
                  <a:lnTo>
                    <a:pt x="4552617" y="2641500"/>
                  </a:lnTo>
                  <a:lnTo>
                    <a:pt x="4551316" y="2642563"/>
                  </a:lnTo>
                  <a:lnTo>
                    <a:pt x="4548547" y="2640630"/>
                  </a:lnTo>
                  <a:cubicBezTo>
                    <a:pt x="4555517" y="2631665"/>
                    <a:pt x="4561178" y="2623126"/>
                    <a:pt x="4565528" y="2615013"/>
                  </a:cubicBezTo>
                  <a:close/>
                  <a:moveTo>
                    <a:pt x="4605769" y="2588058"/>
                  </a:moveTo>
                  <a:lnTo>
                    <a:pt x="4603870" y="2589123"/>
                  </a:lnTo>
                  <a:lnTo>
                    <a:pt x="4599032" y="2596548"/>
                  </a:lnTo>
                  <a:lnTo>
                    <a:pt x="4596658" y="2594069"/>
                  </a:lnTo>
                  <a:lnTo>
                    <a:pt x="4586446" y="2604153"/>
                  </a:lnTo>
                  <a:lnTo>
                    <a:pt x="4577288" y="2607387"/>
                  </a:lnTo>
                  <a:lnTo>
                    <a:pt x="4583754" y="2607810"/>
                  </a:lnTo>
                  <a:cubicBezTo>
                    <a:pt x="4580760" y="2606331"/>
                    <a:pt x="4578615" y="2607554"/>
                    <a:pt x="4577319" y="2611478"/>
                  </a:cubicBezTo>
                  <a:cubicBezTo>
                    <a:pt x="4576024" y="2615402"/>
                    <a:pt x="4576621" y="2617613"/>
                    <a:pt x="4579104" y="2618110"/>
                  </a:cubicBezTo>
                  <a:cubicBezTo>
                    <a:pt x="4583445" y="2614734"/>
                    <a:pt x="4586060" y="2610587"/>
                    <a:pt x="4586951" y="2605668"/>
                  </a:cubicBezTo>
                  <a:cubicBezTo>
                    <a:pt x="4587846" y="2600749"/>
                    <a:pt x="4591873" y="2597713"/>
                    <a:pt x="4599032" y="2596548"/>
                  </a:cubicBezTo>
                  <a:close/>
                  <a:moveTo>
                    <a:pt x="141328" y="2567679"/>
                  </a:moveTo>
                  <a:cubicBezTo>
                    <a:pt x="145021" y="2572161"/>
                    <a:pt x="145386" y="2577517"/>
                    <a:pt x="142429" y="2583750"/>
                  </a:cubicBezTo>
                  <a:cubicBezTo>
                    <a:pt x="139471" y="2589981"/>
                    <a:pt x="138585" y="2595759"/>
                    <a:pt x="139770" y="2601082"/>
                  </a:cubicBezTo>
                  <a:cubicBezTo>
                    <a:pt x="136001" y="2595540"/>
                    <a:pt x="134747" y="2589756"/>
                    <a:pt x="136008" y="2583732"/>
                  </a:cubicBezTo>
                  <a:cubicBezTo>
                    <a:pt x="137267" y="2577707"/>
                    <a:pt x="139042" y="2572356"/>
                    <a:pt x="141328" y="2567679"/>
                  </a:cubicBezTo>
                  <a:close/>
                  <a:moveTo>
                    <a:pt x="150435" y="2496929"/>
                  </a:moveTo>
                  <a:cubicBezTo>
                    <a:pt x="152924" y="2500888"/>
                    <a:pt x="153711" y="2509406"/>
                    <a:pt x="152798" y="2522485"/>
                  </a:cubicBezTo>
                  <a:cubicBezTo>
                    <a:pt x="151885" y="2535564"/>
                    <a:pt x="152706" y="2546490"/>
                    <a:pt x="155260" y="2555261"/>
                  </a:cubicBezTo>
                  <a:cubicBezTo>
                    <a:pt x="146790" y="2546544"/>
                    <a:pt x="143218" y="2537027"/>
                    <a:pt x="144546" y="2526709"/>
                  </a:cubicBezTo>
                  <a:cubicBezTo>
                    <a:pt x="145874" y="2516392"/>
                    <a:pt x="147837" y="2506465"/>
                    <a:pt x="150435" y="2496929"/>
                  </a:cubicBezTo>
                  <a:close/>
                  <a:moveTo>
                    <a:pt x="134062" y="2496573"/>
                  </a:moveTo>
                  <a:lnTo>
                    <a:pt x="134158" y="2503608"/>
                  </a:lnTo>
                  <a:cubicBezTo>
                    <a:pt x="136018" y="2510678"/>
                    <a:pt x="136842" y="2515800"/>
                    <a:pt x="136634" y="2518972"/>
                  </a:cubicBezTo>
                  <a:lnTo>
                    <a:pt x="130513" y="2513295"/>
                  </a:lnTo>
                  <a:lnTo>
                    <a:pt x="128166" y="2528195"/>
                  </a:lnTo>
                  <a:cubicBezTo>
                    <a:pt x="128048" y="2528679"/>
                    <a:pt x="128591" y="2524678"/>
                    <a:pt x="129798" y="2516194"/>
                  </a:cubicBezTo>
                  <a:close/>
                  <a:moveTo>
                    <a:pt x="134293" y="2495511"/>
                  </a:moveTo>
                  <a:lnTo>
                    <a:pt x="134062" y="2496573"/>
                  </a:lnTo>
                  <a:lnTo>
                    <a:pt x="134050" y="2495636"/>
                  </a:lnTo>
                  <a:close/>
                  <a:moveTo>
                    <a:pt x="195292" y="2462513"/>
                  </a:moveTo>
                  <a:cubicBezTo>
                    <a:pt x="193601" y="2467674"/>
                    <a:pt x="193177" y="2473618"/>
                    <a:pt x="194025" y="2480345"/>
                  </a:cubicBezTo>
                  <a:cubicBezTo>
                    <a:pt x="194872" y="2487071"/>
                    <a:pt x="195426" y="2490752"/>
                    <a:pt x="195686" y="2491391"/>
                  </a:cubicBezTo>
                  <a:cubicBezTo>
                    <a:pt x="198615" y="2484603"/>
                    <a:pt x="198484" y="2474977"/>
                    <a:pt x="195292" y="2462513"/>
                  </a:cubicBezTo>
                  <a:close/>
                  <a:moveTo>
                    <a:pt x="154792" y="2447114"/>
                  </a:moveTo>
                  <a:cubicBezTo>
                    <a:pt x="155666" y="2449641"/>
                    <a:pt x="156279" y="2451531"/>
                    <a:pt x="156631" y="2452781"/>
                  </a:cubicBezTo>
                  <a:cubicBezTo>
                    <a:pt x="156985" y="2454032"/>
                    <a:pt x="158086" y="2454791"/>
                    <a:pt x="159935" y="2455056"/>
                  </a:cubicBezTo>
                  <a:cubicBezTo>
                    <a:pt x="158751" y="2457388"/>
                    <a:pt x="157704" y="2460642"/>
                    <a:pt x="156796" y="2464813"/>
                  </a:cubicBezTo>
                  <a:cubicBezTo>
                    <a:pt x="155887" y="2468987"/>
                    <a:pt x="156371" y="2473660"/>
                    <a:pt x="158247" y="2478831"/>
                  </a:cubicBezTo>
                  <a:cubicBezTo>
                    <a:pt x="154238" y="2474256"/>
                    <a:pt x="150809" y="2475166"/>
                    <a:pt x="147959" y="2481563"/>
                  </a:cubicBezTo>
                  <a:cubicBezTo>
                    <a:pt x="145107" y="2487959"/>
                    <a:pt x="142266" y="2494960"/>
                    <a:pt x="139432" y="2502561"/>
                  </a:cubicBezTo>
                  <a:cubicBezTo>
                    <a:pt x="139235" y="2501982"/>
                    <a:pt x="138831" y="2500023"/>
                    <a:pt x="138219" y="2496682"/>
                  </a:cubicBezTo>
                  <a:lnTo>
                    <a:pt x="138048" y="2493579"/>
                  </a:lnTo>
                  <a:lnTo>
                    <a:pt x="134293" y="2495511"/>
                  </a:lnTo>
                  <a:lnTo>
                    <a:pt x="139038" y="2473682"/>
                  </a:lnTo>
                  <a:cubicBezTo>
                    <a:pt x="140358" y="2475173"/>
                    <a:pt x="141053" y="2476873"/>
                    <a:pt x="141122" y="2478784"/>
                  </a:cubicBezTo>
                  <a:cubicBezTo>
                    <a:pt x="141189" y="2480695"/>
                    <a:pt x="141885" y="2482398"/>
                    <a:pt x="143206" y="2483886"/>
                  </a:cubicBezTo>
                  <a:cubicBezTo>
                    <a:pt x="147622" y="2475310"/>
                    <a:pt x="151483" y="2463053"/>
                    <a:pt x="154792" y="2447114"/>
                  </a:cubicBezTo>
                  <a:close/>
                  <a:moveTo>
                    <a:pt x="211177" y="2445569"/>
                  </a:moveTo>
                  <a:cubicBezTo>
                    <a:pt x="209803" y="2447925"/>
                    <a:pt x="208123" y="2450988"/>
                    <a:pt x="206140" y="2454757"/>
                  </a:cubicBezTo>
                  <a:cubicBezTo>
                    <a:pt x="204156" y="2458527"/>
                    <a:pt x="204252" y="2462442"/>
                    <a:pt x="206426" y="2466506"/>
                  </a:cubicBezTo>
                  <a:cubicBezTo>
                    <a:pt x="206888" y="2461919"/>
                    <a:pt x="208306" y="2458220"/>
                    <a:pt x="210682" y="2455406"/>
                  </a:cubicBezTo>
                  <a:cubicBezTo>
                    <a:pt x="213056" y="2452592"/>
                    <a:pt x="213222" y="2449316"/>
                    <a:pt x="211177" y="2445569"/>
                  </a:cubicBezTo>
                  <a:close/>
                  <a:moveTo>
                    <a:pt x="208005" y="2391050"/>
                  </a:moveTo>
                  <a:lnTo>
                    <a:pt x="206812" y="2392168"/>
                  </a:lnTo>
                  <a:lnTo>
                    <a:pt x="204595" y="2406200"/>
                  </a:lnTo>
                  <a:cubicBezTo>
                    <a:pt x="202334" y="2412683"/>
                    <a:pt x="201098" y="2420512"/>
                    <a:pt x="200888" y="2429688"/>
                  </a:cubicBezTo>
                  <a:cubicBezTo>
                    <a:pt x="203108" y="2420199"/>
                    <a:pt x="205337" y="2411310"/>
                    <a:pt x="207574" y="2403023"/>
                  </a:cubicBezTo>
                  <a:close/>
                  <a:moveTo>
                    <a:pt x="227513" y="2387862"/>
                  </a:moveTo>
                  <a:cubicBezTo>
                    <a:pt x="225079" y="2392467"/>
                    <a:pt x="222591" y="2397815"/>
                    <a:pt x="220052" y="2403906"/>
                  </a:cubicBezTo>
                  <a:cubicBezTo>
                    <a:pt x="217512" y="2410000"/>
                    <a:pt x="217808" y="2416347"/>
                    <a:pt x="220941" y="2422949"/>
                  </a:cubicBezTo>
                  <a:cubicBezTo>
                    <a:pt x="221654" y="2416746"/>
                    <a:pt x="223726" y="2408635"/>
                    <a:pt x="227156" y="2398619"/>
                  </a:cubicBezTo>
                  <a:cubicBezTo>
                    <a:pt x="230587" y="2388601"/>
                    <a:pt x="230705" y="2385015"/>
                    <a:pt x="227513" y="2387862"/>
                  </a:cubicBezTo>
                  <a:close/>
                  <a:moveTo>
                    <a:pt x="177583" y="2387327"/>
                  </a:moveTo>
                  <a:cubicBezTo>
                    <a:pt x="178457" y="2386751"/>
                    <a:pt x="178421" y="2388748"/>
                    <a:pt x="177476" y="2393316"/>
                  </a:cubicBezTo>
                  <a:cubicBezTo>
                    <a:pt x="175586" y="2402453"/>
                    <a:pt x="172907" y="2409074"/>
                    <a:pt x="169437" y="2413182"/>
                  </a:cubicBezTo>
                  <a:cubicBezTo>
                    <a:pt x="171882" y="2413932"/>
                    <a:pt x="173077" y="2415404"/>
                    <a:pt x="173022" y="2417597"/>
                  </a:cubicBezTo>
                  <a:cubicBezTo>
                    <a:pt x="172968" y="2419791"/>
                    <a:pt x="171665" y="2422707"/>
                    <a:pt x="169113" y="2426346"/>
                  </a:cubicBezTo>
                  <a:cubicBezTo>
                    <a:pt x="164008" y="2433621"/>
                    <a:pt x="160906" y="2439983"/>
                    <a:pt x="159805" y="2445429"/>
                  </a:cubicBezTo>
                  <a:cubicBezTo>
                    <a:pt x="156288" y="2439922"/>
                    <a:pt x="155539" y="2434212"/>
                    <a:pt x="157556" y="2428295"/>
                  </a:cubicBezTo>
                  <a:cubicBezTo>
                    <a:pt x="159575" y="2422379"/>
                    <a:pt x="160844" y="2416957"/>
                    <a:pt x="161363" y="2412027"/>
                  </a:cubicBezTo>
                  <a:cubicBezTo>
                    <a:pt x="165655" y="2411190"/>
                    <a:pt x="168353" y="2409075"/>
                    <a:pt x="169460" y="2405678"/>
                  </a:cubicBezTo>
                  <a:cubicBezTo>
                    <a:pt x="170568" y="2402284"/>
                    <a:pt x="171493" y="2399315"/>
                    <a:pt x="172236" y="2396770"/>
                  </a:cubicBezTo>
                  <a:cubicBezTo>
                    <a:pt x="174927" y="2391050"/>
                    <a:pt x="176710" y="2387903"/>
                    <a:pt x="177583" y="2387327"/>
                  </a:cubicBezTo>
                  <a:close/>
                  <a:moveTo>
                    <a:pt x="2984801" y="2346189"/>
                  </a:moveTo>
                  <a:cubicBezTo>
                    <a:pt x="2985552" y="2345693"/>
                    <a:pt x="2980460" y="2347470"/>
                    <a:pt x="2977293" y="2349245"/>
                  </a:cubicBezTo>
                  <a:cubicBezTo>
                    <a:pt x="2974127" y="2351020"/>
                    <a:pt x="2969577" y="2354227"/>
                    <a:pt x="2965799" y="2356840"/>
                  </a:cubicBezTo>
                  <a:cubicBezTo>
                    <a:pt x="2961138" y="2360065"/>
                    <a:pt x="2958785" y="2361821"/>
                    <a:pt x="2957385" y="2362945"/>
                  </a:cubicBezTo>
                  <a:lnTo>
                    <a:pt x="2955061" y="2364935"/>
                  </a:lnTo>
                  <a:lnTo>
                    <a:pt x="2917789" y="2382214"/>
                  </a:lnTo>
                  <a:cubicBezTo>
                    <a:pt x="2915250" y="2383502"/>
                    <a:pt x="2913180" y="2385632"/>
                    <a:pt x="2911301" y="2387772"/>
                  </a:cubicBezTo>
                  <a:lnTo>
                    <a:pt x="2905831" y="2395832"/>
                  </a:lnTo>
                  <a:lnTo>
                    <a:pt x="2891836" y="2404446"/>
                  </a:lnTo>
                  <a:cubicBezTo>
                    <a:pt x="2864940" y="2419521"/>
                    <a:pt x="2879255" y="2411703"/>
                    <a:pt x="2848830" y="2427783"/>
                  </a:cubicBezTo>
                  <a:cubicBezTo>
                    <a:pt x="2842341" y="2433341"/>
                    <a:pt x="2836640" y="2439978"/>
                    <a:pt x="2829364" y="2444456"/>
                  </a:cubicBezTo>
                  <a:cubicBezTo>
                    <a:pt x="2817834" y="2451553"/>
                    <a:pt x="2804873" y="2456018"/>
                    <a:pt x="2792847" y="2462236"/>
                  </a:cubicBezTo>
                  <a:cubicBezTo>
                    <a:pt x="2787190" y="2465161"/>
                    <a:pt x="2781904" y="2468754"/>
                    <a:pt x="2776349" y="2471867"/>
                  </a:cubicBezTo>
                  <a:cubicBezTo>
                    <a:pt x="2753655" y="2484588"/>
                    <a:pt x="2755335" y="2481858"/>
                    <a:pt x="2734362" y="2497708"/>
                  </a:cubicBezTo>
                  <a:cubicBezTo>
                    <a:pt x="2716440" y="2511251"/>
                    <a:pt x="2726475" y="2504680"/>
                    <a:pt x="2713411" y="2517902"/>
                  </a:cubicBezTo>
                  <a:cubicBezTo>
                    <a:pt x="2711410" y="2519928"/>
                    <a:pt x="2708924" y="2521434"/>
                    <a:pt x="2706923" y="2523460"/>
                  </a:cubicBezTo>
                  <a:cubicBezTo>
                    <a:pt x="2704092" y="2526325"/>
                    <a:pt x="2701781" y="2529674"/>
                    <a:pt x="2698950" y="2532539"/>
                  </a:cubicBezTo>
                  <a:cubicBezTo>
                    <a:pt x="2696949" y="2534564"/>
                    <a:pt x="2694246" y="2535877"/>
                    <a:pt x="2692462" y="2538096"/>
                  </a:cubicBezTo>
                  <a:cubicBezTo>
                    <a:pt x="2688393" y="2543157"/>
                    <a:pt x="2685807" y="2549337"/>
                    <a:pt x="2681521" y="2554217"/>
                  </a:cubicBezTo>
                  <a:cubicBezTo>
                    <a:pt x="2663126" y="2575165"/>
                    <a:pt x="2672078" y="2567619"/>
                    <a:pt x="2656586" y="2578950"/>
                  </a:cubicBezTo>
                  <a:cubicBezTo>
                    <a:pt x="2649885" y="2588823"/>
                    <a:pt x="2651222" y="2588044"/>
                    <a:pt x="2640641" y="2597108"/>
                  </a:cubicBezTo>
                  <a:cubicBezTo>
                    <a:pt x="2634596" y="2602286"/>
                    <a:pt x="2622900" y="2608572"/>
                    <a:pt x="2618672" y="2614800"/>
                  </a:cubicBezTo>
                  <a:lnTo>
                    <a:pt x="2617857" y="2616011"/>
                  </a:lnTo>
                  <a:lnTo>
                    <a:pt x="2617589" y="2616757"/>
                  </a:lnTo>
                  <a:lnTo>
                    <a:pt x="2608027" y="2645193"/>
                  </a:lnTo>
                  <a:lnTo>
                    <a:pt x="2617276" y="2632870"/>
                  </a:lnTo>
                  <a:cubicBezTo>
                    <a:pt x="2636074" y="2615522"/>
                    <a:pt x="2638350" y="2617039"/>
                    <a:pt x="2655742" y="2605546"/>
                  </a:cubicBezTo>
                  <a:cubicBezTo>
                    <a:pt x="2658840" y="2603499"/>
                    <a:pt x="2662005" y="2601488"/>
                    <a:pt x="2664733" y="2598970"/>
                  </a:cubicBezTo>
                  <a:cubicBezTo>
                    <a:pt x="2676871" y="2587768"/>
                    <a:pt x="2668031" y="2592498"/>
                    <a:pt x="2679195" y="2584333"/>
                  </a:cubicBezTo>
                  <a:cubicBezTo>
                    <a:pt x="2687959" y="2577922"/>
                    <a:pt x="2697874" y="2572543"/>
                    <a:pt x="2707186" y="2567106"/>
                  </a:cubicBezTo>
                  <a:cubicBezTo>
                    <a:pt x="2709349" y="2565254"/>
                    <a:pt x="2711796" y="2563688"/>
                    <a:pt x="2713674" y="2561549"/>
                  </a:cubicBezTo>
                  <a:cubicBezTo>
                    <a:pt x="2715817" y="2559108"/>
                    <a:pt x="2716863" y="2555798"/>
                    <a:pt x="2719145" y="2553488"/>
                  </a:cubicBezTo>
                  <a:cubicBezTo>
                    <a:pt x="2721754" y="2550847"/>
                    <a:pt x="2725138" y="2549104"/>
                    <a:pt x="2728136" y="2546912"/>
                  </a:cubicBezTo>
                  <a:cubicBezTo>
                    <a:pt x="2731783" y="2541539"/>
                    <a:pt x="2735007" y="2535853"/>
                    <a:pt x="2739076" y="2530791"/>
                  </a:cubicBezTo>
                  <a:cubicBezTo>
                    <a:pt x="2740861" y="2528571"/>
                    <a:pt x="2743347" y="2527020"/>
                    <a:pt x="2745565" y="2525234"/>
                  </a:cubicBezTo>
                  <a:cubicBezTo>
                    <a:pt x="2749317" y="2522211"/>
                    <a:pt x="2770147" y="2506395"/>
                    <a:pt x="2774022" y="2501984"/>
                  </a:cubicBezTo>
                  <a:cubicBezTo>
                    <a:pt x="2778008" y="2497444"/>
                    <a:pt x="2781500" y="2492418"/>
                    <a:pt x="2785980" y="2488366"/>
                  </a:cubicBezTo>
                  <a:cubicBezTo>
                    <a:pt x="2789386" y="2485286"/>
                    <a:pt x="2793697" y="2483383"/>
                    <a:pt x="2797473" y="2480771"/>
                  </a:cubicBezTo>
                  <a:cubicBezTo>
                    <a:pt x="2800527" y="2478658"/>
                    <a:pt x="2803736" y="2476712"/>
                    <a:pt x="2806464" y="2474195"/>
                  </a:cubicBezTo>
                  <a:cubicBezTo>
                    <a:pt x="2809424" y="2471463"/>
                    <a:pt x="2811478" y="2467847"/>
                    <a:pt x="2814437" y="2465116"/>
                  </a:cubicBezTo>
                  <a:cubicBezTo>
                    <a:pt x="2817166" y="2462598"/>
                    <a:pt x="2820506" y="2460830"/>
                    <a:pt x="2823428" y="2458540"/>
                  </a:cubicBezTo>
                  <a:cubicBezTo>
                    <a:pt x="2825670" y="2456783"/>
                    <a:pt x="2827589" y="2454621"/>
                    <a:pt x="2829917" y="2452982"/>
                  </a:cubicBezTo>
                  <a:cubicBezTo>
                    <a:pt x="2837427" y="2447695"/>
                    <a:pt x="2845394" y="2443079"/>
                    <a:pt x="2852904" y="2437792"/>
                  </a:cubicBezTo>
                  <a:cubicBezTo>
                    <a:pt x="2855232" y="2436153"/>
                    <a:pt x="2857151" y="2433991"/>
                    <a:pt x="2859392" y="2432234"/>
                  </a:cubicBezTo>
                  <a:cubicBezTo>
                    <a:pt x="2862315" y="2429944"/>
                    <a:pt x="2865491" y="2427987"/>
                    <a:pt x="2868383" y="2425658"/>
                  </a:cubicBezTo>
                  <a:cubicBezTo>
                    <a:pt x="2872819" y="2422086"/>
                    <a:pt x="2876763" y="2417905"/>
                    <a:pt x="2881360" y="2414542"/>
                  </a:cubicBezTo>
                  <a:cubicBezTo>
                    <a:pt x="2884874" y="2411973"/>
                    <a:pt x="2887404" y="2410128"/>
                    <a:pt x="2889185" y="2408833"/>
                  </a:cubicBezTo>
                  <a:lnTo>
                    <a:pt x="2891285" y="2407312"/>
                  </a:lnTo>
                  <a:lnTo>
                    <a:pt x="2891313" y="2407294"/>
                  </a:lnTo>
                  <a:cubicBezTo>
                    <a:pt x="2892523" y="2406438"/>
                    <a:pt x="2893548" y="2405680"/>
                    <a:pt x="2892514" y="2406421"/>
                  </a:cubicBezTo>
                  <a:lnTo>
                    <a:pt x="2891285" y="2407312"/>
                  </a:lnTo>
                  <a:lnTo>
                    <a:pt x="2889005" y="2408757"/>
                  </a:lnTo>
                  <a:cubicBezTo>
                    <a:pt x="2889302" y="2408410"/>
                    <a:pt x="2891288" y="2406760"/>
                    <a:pt x="2896840" y="2402408"/>
                  </a:cubicBezTo>
                  <a:cubicBezTo>
                    <a:pt x="2899763" y="2400118"/>
                    <a:pt x="2902834" y="2398024"/>
                    <a:pt x="2905831" y="2395832"/>
                  </a:cubicBezTo>
                  <a:lnTo>
                    <a:pt x="2933822" y="2378605"/>
                  </a:lnTo>
                  <a:cubicBezTo>
                    <a:pt x="2949642" y="2368870"/>
                    <a:pt x="2952974" y="2366654"/>
                    <a:pt x="2954682" y="2365259"/>
                  </a:cubicBezTo>
                  <a:lnTo>
                    <a:pt x="2955061" y="2364935"/>
                  </a:lnTo>
                  <a:lnTo>
                    <a:pt x="2969321" y="2358323"/>
                  </a:lnTo>
                  <a:cubicBezTo>
                    <a:pt x="2975505" y="2353026"/>
                    <a:pt x="2977584" y="2350957"/>
                    <a:pt x="2984801" y="2346189"/>
                  </a:cubicBezTo>
                  <a:close/>
                  <a:moveTo>
                    <a:pt x="5055402" y="2328265"/>
                  </a:moveTo>
                  <a:cubicBezTo>
                    <a:pt x="5057685" y="2328323"/>
                    <a:pt x="5060097" y="2328356"/>
                    <a:pt x="5062637" y="2328367"/>
                  </a:cubicBezTo>
                  <a:lnTo>
                    <a:pt x="5055331" y="2328362"/>
                  </a:lnTo>
                  <a:close/>
                  <a:moveTo>
                    <a:pt x="234331" y="2326067"/>
                  </a:moveTo>
                  <a:lnTo>
                    <a:pt x="233863" y="2327224"/>
                  </a:lnTo>
                  <a:cubicBezTo>
                    <a:pt x="229076" y="2334795"/>
                    <a:pt x="226134" y="2343682"/>
                    <a:pt x="225034" y="2353882"/>
                  </a:cubicBezTo>
                  <a:cubicBezTo>
                    <a:pt x="229589" y="2352432"/>
                    <a:pt x="233502" y="2349989"/>
                    <a:pt x="236770" y="2346553"/>
                  </a:cubicBezTo>
                  <a:cubicBezTo>
                    <a:pt x="240039" y="2343119"/>
                    <a:pt x="242664" y="2338690"/>
                    <a:pt x="244646" y="2333269"/>
                  </a:cubicBezTo>
                  <a:lnTo>
                    <a:pt x="245475" y="2331005"/>
                  </a:lnTo>
                  <a:close/>
                  <a:moveTo>
                    <a:pt x="5089886" y="2318981"/>
                  </a:moveTo>
                  <a:cubicBezTo>
                    <a:pt x="5095268" y="2319186"/>
                    <a:pt x="5101014" y="2321489"/>
                    <a:pt x="5107123" y="2325890"/>
                  </a:cubicBezTo>
                  <a:cubicBezTo>
                    <a:pt x="5101498" y="2324285"/>
                    <a:pt x="5095996" y="2323382"/>
                    <a:pt x="5090612" y="2323178"/>
                  </a:cubicBezTo>
                  <a:cubicBezTo>
                    <a:pt x="5085230" y="2322972"/>
                    <a:pt x="5079726" y="2322069"/>
                    <a:pt x="5074102" y="2320466"/>
                  </a:cubicBezTo>
                  <a:cubicBezTo>
                    <a:pt x="5079242" y="2319272"/>
                    <a:pt x="5084504" y="2318778"/>
                    <a:pt x="5089886" y="2318981"/>
                  </a:cubicBezTo>
                  <a:close/>
                  <a:moveTo>
                    <a:pt x="5118587" y="2317988"/>
                  </a:moveTo>
                  <a:cubicBezTo>
                    <a:pt x="5122142" y="2319734"/>
                    <a:pt x="5125325" y="2320106"/>
                    <a:pt x="5128137" y="2319105"/>
                  </a:cubicBezTo>
                  <a:cubicBezTo>
                    <a:pt x="5130948" y="2318100"/>
                    <a:pt x="5133614" y="2318569"/>
                    <a:pt x="5136133" y="2320508"/>
                  </a:cubicBezTo>
                  <a:cubicBezTo>
                    <a:pt x="5135714" y="2323232"/>
                    <a:pt x="5136210" y="2325066"/>
                    <a:pt x="5137621" y="2326007"/>
                  </a:cubicBezTo>
                  <a:cubicBezTo>
                    <a:pt x="5139032" y="2326948"/>
                    <a:pt x="5140564" y="2328589"/>
                    <a:pt x="5142216" y="2330928"/>
                  </a:cubicBezTo>
                  <a:cubicBezTo>
                    <a:pt x="5139609" y="2331051"/>
                    <a:pt x="5135533" y="2329642"/>
                    <a:pt x="5129989" y="2326701"/>
                  </a:cubicBezTo>
                  <a:cubicBezTo>
                    <a:pt x="5124443" y="2323758"/>
                    <a:pt x="5120643" y="2320855"/>
                    <a:pt x="5118587" y="2317988"/>
                  </a:cubicBezTo>
                  <a:close/>
                  <a:moveTo>
                    <a:pt x="5250972" y="2313641"/>
                  </a:moveTo>
                  <a:cubicBezTo>
                    <a:pt x="5257552" y="2314586"/>
                    <a:pt x="5262699" y="2316519"/>
                    <a:pt x="5266413" y="2319439"/>
                  </a:cubicBezTo>
                  <a:cubicBezTo>
                    <a:pt x="5266176" y="2320384"/>
                    <a:pt x="5265251" y="2320828"/>
                    <a:pt x="5263635" y="2320768"/>
                  </a:cubicBezTo>
                  <a:cubicBezTo>
                    <a:pt x="5262020" y="2320704"/>
                    <a:pt x="5259717" y="2320140"/>
                    <a:pt x="5256724" y="2319070"/>
                  </a:cubicBezTo>
                  <a:cubicBezTo>
                    <a:pt x="5250739" y="2316932"/>
                    <a:pt x="5247753" y="2318208"/>
                    <a:pt x="5247763" y="2322899"/>
                  </a:cubicBezTo>
                  <a:cubicBezTo>
                    <a:pt x="5243322" y="2315782"/>
                    <a:pt x="5244391" y="2312697"/>
                    <a:pt x="5250972" y="2313641"/>
                  </a:cubicBezTo>
                  <a:close/>
                  <a:moveTo>
                    <a:pt x="185115" y="2307343"/>
                  </a:moveTo>
                  <a:cubicBezTo>
                    <a:pt x="185774" y="2310990"/>
                    <a:pt x="186119" y="2314742"/>
                    <a:pt x="186151" y="2318601"/>
                  </a:cubicBezTo>
                  <a:cubicBezTo>
                    <a:pt x="186182" y="2322457"/>
                    <a:pt x="185276" y="2326632"/>
                    <a:pt x="183426" y="2331120"/>
                  </a:cubicBezTo>
                  <a:cubicBezTo>
                    <a:pt x="181490" y="2326089"/>
                    <a:pt x="180884" y="2321700"/>
                    <a:pt x="181609" y="2317950"/>
                  </a:cubicBezTo>
                  <a:cubicBezTo>
                    <a:pt x="182335" y="2314202"/>
                    <a:pt x="183503" y="2310666"/>
                    <a:pt x="185115" y="2307343"/>
                  </a:cubicBezTo>
                  <a:close/>
                  <a:moveTo>
                    <a:pt x="62601" y="2302669"/>
                  </a:moveTo>
                  <a:cubicBezTo>
                    <a:pt x="66686" y="2317654"/>
                    <a:pt x="64151" y="2326487"/>
                    <a:pt x="54995" y="2329171"/>
                  </a:cubicBezTo>
                  <a:cubicBezTo>
                    <a:pt x="45838" y="2331853"/>
                    <a:pt x="35875" y="2336462"/>
                    <a:pt x="25104" y="2342992"/>
                  </a:cubicBezTo>
                  <a:cubicBezTo>
                    <a:pt x="32043" y="2332529"/>
                    <a:pt x="38078" y="2324707"/>
                    <a:pt x="43210" y="2319521"/>
                  </a:cubicBezTo>
                  <a:cubicBezTo>
                    <a:pt x="48341" y="2314337"/>
                    <a:pt x="54803" y="2308720"/>
                    <a:pt x="62601" y="2302669"/>
                  </a:cubicBezTo>
                  <a:close/>
                  <a:moveTo>
                    <a:pt x="250642" y="2262885"/>
                  </a:moveTo>
                  <a:lnTo>
                    <a:pt x="249139" y="2265760"/>
                  </a:lnTo>
                  <a:lnTo>
                    <a:pt x="240576" y="2287142"/>
                  </a:lnTo>
                  <a:lnTo>
                    <a:pt x="243736" y="2283870"/>
                  </a:lnTo>
                  <a:close/>
                  <a:moveTo>
                    <a:pt x="220528" y="2245157"/>
                  </a:moveTo>
                  <a:cubicBezTo>
                    <a:pt x="219966" y="2251633"/>
                    <a:pt x="218081" y="2258068"/>
                    <a:pt x="214874" y="2264465"/>
                  </a:cubicBezTo>
                  <a:cubicBezTo>
                    <a:pt x="211666" y="2270859"/>
                    <a:pt x="207976" y="2274035"/>
                    <a:pt x="203798" y="2273988"/>
                  </a:cubicBezTo>
                  <a:cubicBezTo>
                    <a:pt x="207107" y="2270459"/>
                    <a:pt x="209896" y="2265653"/>
                    <a:pt x="212164" y="2259573"/>
                  </a:cubicBezTo>
                  <a:cubicBezTo>
                    <a:pt x="214431" y="2253492"/>
                    <a:pt x="217219" y="2248687"/>
                    <a:pt x="220528" y="2245157"/>
                  </a:cubicBezTo>
                  <a:close/>
                  <a:moveTo>
                    <a:pt x="5139471" y="2210174"/>
                  </a:moveTo>
                  <a:cubicBezTo>
                    <a:pt x="5141034" y="2210966"/>
                    <a:pt x="5141212" y="2211475"/>
                    <a:pt x="5140003" y="2211699"/>
                  </a:cubicBezTo>
                  <a:cubicBezTo>
                    <a:pt x="5138794" y="2211924"/>
                    <a:pt x="5136200" y="2211863"/>
                    <a:pt x="5132219" y="2211520"/>
                  </a:cubicBezTo>
                  <a:close/>
                  <a:moveTo>
                    <a:pt x="258599" y="2207157"/>
                  </a:moveTo>
                  <a:cubicBezTo>
                    <a:pt x="259723" y="2220177"/>
                    <a:pt x="255269" y="2236806"/>
                    <a:pt x="245237" y="2257045"/>
                  </a:cubicBezTo>
                  <a:cubicBezTo>
                    <a:pt x="246799" y="2251808"/>
                    <a:pt x="248623" y="2244757"/>
                    <a:pt x="250711" y="2235888"/>
                  </a:cubicBezTo>
                  <a:cubicBezTo>
                    <a:pt x="252798" y="2227019"/>
                    <a:pt x="255427" y="2217443"/>
                    <a:pt x="258599" y="2207157"/>
                  </a:cubicBezTo>
                  <a:close/>
                  <a:moveTo>
                    <a:pt x="247934" y="2204893"/>
                  </a:moveTo>
                  <a:cubicBezTo>
                    <a:pt x="243968" y="2226195"/>
                    <a:pt x="238668" y="2243991"/>
                    <a:pt x="232032" y="2258286"/>
                  </a:cubicBezTo>
                  <a:cubicBezTo>
                    <a:pt x="225395" y="2272579"/>
                    <a:pt x="218233" y="2287284"/>
                    <a:pt x="210544" y="2302404"/>
                  </a:cubicBezTo>
                  <a:cubicBezTo>
                    <a:pt x="213627" y="2281889"/>
                    <a:pt x="219391" y="2261644"/>
                    <a:pt x="227836" y="2241667"/>
                  </a:cubicBezTo>
                  <a:cubicBezTo>
                    <a:pt x="236283" y="2221692"/>
                    <a:pt x="242981" y="2209434"/>
                    <a:pt x="247934" y="2204893"/>
                  </a:cubicBezTo>
                  <a:close/>
                  <a:moveTo>
                    <a:pt x="5111150" y="2204872"/>
                  </a:moveTo>
                  <a:cubicBezTo>
                    <a:pt x="5111913" y="2204129"/>
                    <a:pt x="5113230" y="2204276"/>
                    <a:pt x="5115102" y="2205312"/>
                  </a:cubicBezTo>
                  <a:cubicBezTo>
                    <a:pt x="5118847" y="2207383"/>
                    <a:pt x="5123172" y="2209710"/>
                    <a:pt x="5128074" y="2212289"/>
                  </a:cubicBezTo>
                  <a:lnTo>
                    <a:pt x="5132219" y="2211520"/>
                  </a:lnTo>
                  <a:cubicBezTo>
                    <a:pt x="5129062" y="2212586"/>
                    <a:pt x="5125258" y="2213774"/>
                    <a:pt x="5120806" y="2215081"/>
                  </a:cubicBezTo>
                  <a:cubicBezTo>
                    <a:pt x="5116354" y="2216387"/>
                    <a:pt x="5111546" y="2214873"/>
                    <a:pt x="5106384" y="2210538"/>
                  </a:cubicBezTo>
                  <a:cubicBezTo>
                    <a:pt x="5109406" y="2211782"/>
                    <a:pt x="5110580" y="2210841"/>
                    <a:pt x="5109906" y="2207720"/>
                  </a:cubicBezTo>
                  <a:cubicBezTo>
                    <a:pt x="5109568" y="2206159"/>
                    <a:pt x="5109625" y="2205516"/>
                    <a:pt x="5110073" y="2205794"/>
                  </a:cubicBezTo>
                  <a:cubicBezTo>
                    <a:pt x="5110344" y="2206177"/>
                    <a:pt x="5110615" y="2206563"/>
                    <a:pt x="5110886" y="2206947"/>
                  </a:cubicBezTo>
                  <a:close/>
                  <a:moveTo>
                    <a:pt x="5149253" y="2146283"/>
                  </a:moveTo>
                  <a:cubicBezTo>
                    <a:pt x="5154175" y="2145371"/>
                    <a:pt x="5159080" y="2145906"/>
                    <a:pt x="5163967" y="2147886"/>
                  </a:cubicBezTo>
                  <a:cubicBezTo>
                    <a:pt x="5162121" y="2151116"/>
                    <a:pt x="5158737" y="2153187"/>
                    <a:pt x="5153816" y="2154100"/>
                  </a:cubicBezTo>
                  <a:cubicBezTo>
                    <a:pt x="5148894" y="2155013"/>
                    <a:pt x="5143991" y="2154480"/>
                    <a:pt x="5139102" y="2152498"/>
                  </a:cubicBezTo>
                  <a:cubicBezTo>
                    <a:pt x="5140950" y="2149270"/>
                    <a:pt x="5144332" y="2147198"/>
                    <a:pt x="5149253" y="2146283"/>
                  </a:cubicBezTo>
                  <a:close/>
                  <a:moveTo>
                    <a:pt x="248701" y="2119276"/>
                  </a:moveTo>
                  <a:lnTo>
                    <a:pt x="249103" y="2119311"/>
                  </a:lnTo>
                  <a:lnTo>
                    <a:pt x="249032" y="2119538"/>
                  </a:lnTo>
                  <a:close/>
                  <a:moveTo>
                    <a:pt x="246232" y="2117336"/>
                  </a:moveTo>
                  <a:lnTo>
                    <a:pt x="248701" y="2119276"/>
                  </a:lnTo>
                  <a:lnTo>
                    <a:pt x="244995" y="2118960"/>
                  </a:lnTo>
                  <a:cubicBezTo>
                    <a:pt x="245146" y="2117781"/>
                    <a:pt x="245558" y="2117239"/>
                    <a:pt x="246232" y="2117336"/>
                  </a:cubicBezTo>
                  <a:close/>
                  <a:moveTo>
                    <a:pt x="5147840" y="2111900"/>
                  </a:moveTo>
                  <a:cubicBezTo>
                    <a:pt x="5153064" y="2110930"/>
                    <a:pt x="5155810" y="2111866"/>
                    <a:pt x="5156078" y="2114703"/>
                  </a:cubicBezTo>
                  <a:cubicBezTo>
                    <a:pt x="5151978" y="2113660"/>
                    <a:pt x="5149336" y="2114872"/>
                    <a:pt x="5148154" y="2118338"/>
                  </a:cubicBezTo>
                  <a:cubicBezTo>
                    <a:pt x="5147563" y="2120072"/>
                    <a:pt x="5146547" y="2120892"/>
                    <a:pt x="5145105" y="2120799"/>
                  </a:cubicBezTo>
                  <a:cubicBezTo>
                    <a:pt x="5143663" y="2120706"/>
                    <a:pt x="5141796" y="2119699"/>
                    <a:pt x="5139501" y="2117777"/>
                  </a:cubicBezTo>
                  <a:cubicBezTo>
                    <a:pt x="5139838" y="2114829"/>
                    <a:pt x="5142617" y="2112869"/>
                    <a:pt x="5147840" y="2111900"/>
                  </a:cubicBezTo>
                  <a:close/>
                  <a:moveTo>
                    <a:pt x="257818" y="2099177"/>
                  </a:moveTo>
                  <a:cubicBezTo>
                    <a:pt x="256637" y="2103361"/>
                    <a:pt x="255404" y="2108290"/>
                    <a:pt x="254117" y="2113960"/>
                  </a:cubicBezTo>
                  <a:cubicBezTo>
                    <a:pt x="253474" y="2116794"/>
                    <a:pt x="252393" y="2118629"/>
                    <a:pt x="250872" y="2119462"/>
                  </a:cubicBezTo>
                  <a:lnTo>
                    <a:pt x="249103" y="2119311"/>
                  </a:lnTo>
                  <a:lnTo>
                    <a:pt x="253375" y="2105747"/>
                  </a:lnTo>
                  <a:cubicBezTo>
                    <a:pt x="255182" y="2099702"/>
                    <a:pt x="256664" y="2097512"/>
                    <a:pt x="257818" y="2099177"/>
                  </a:cubicBezTo>
                  <a:close/>
                  <a:moveTo>
                    <a:pt x="5138142" y="2092698"/>
                  </a:moveTo>
                  <a:lnTo>
                    <a:pt x="5133004" y="2093384"/>
                  </a:lnTo>
                  <a:lnTo>
                    <a:pt x="5099671" y="2110857"/>
                  </a:lnTo>
                  <a:lnTo>
                    <a:pt x="5083716" y="2116561"/>
                  </a:lnTo>
                  <a:cubicBezTo>
                    <a:pt x="5083706" y="2116568"/>
                    <a:pt x="5083696" y="2116576"/>
                    <a:pt x="5083687" y="2116583"/>
                  </a:cubicBezTo>
                  <a:lnTo>
                    <a:pt x="5095314" y="2122416"/>
                  </a:lnTo>
                  <a:lnTo>
                    <a:pt x="5103310" y="2119004"/>
                  </a:lnTo>
                  <a:cubicBezTo>
                    <a:pt x="5109349" y="2116321"/>
                    <a:pt x="5115243" y="2114223"/>
                    <a:pt x="5120987" y="2112708"/>
                  </a:cubicBezTo>
                  <a:close/>
                  <a:moveTo>
                    <a:pt x="5181210" y="2086944"/>
                  </a:moveTo>
                  <a:cubicBezTo>
                    <a:pt x="5187359" y="2086163"/>
                    <a:pt x="5190329" y="2086333"/>
                    <a:pt x="5190123" y="2087456"/>
                  </a:cubicBezTo>
                  <a:cubicBezTo>
                    <a:pt x="5190018" y="2088016"/>
                    <a:pt x="5189226" y="2088254"/>
                    <a:pt x="5187739" y="2088168"/>
                  </a:cubicBezTo>
                  <a:cubicBezTo>
                    <a:pt x="5186254" y="2088083"/>
                    <a:pt x="5184079" y="2087674"/>
                    <a:pt x="5181210" y="2086944"/>
                  </a:cubicBezTo>
                  <a:close/>
                  <a:moveTo>
                    <a:pt x="5238129" y="2082160"/>
                  </a:moveTo>
                  <a:cubicBezTo>
                    <a:pt x="5246017" y="2085509"/>
                    <a:pt x="5252384" y="2086252"/>
                    <a:pt x="5257231" y="2084390"/>
                  </a:cubicBezTo>
                  <a:cubicBezTo>
                    <a:pt x="5262076" y="2082529"/>
                    <a:pt x="5267407" y="2083465"/>
                    <a:pt x="5273222" y="2087199"/>
                  </a:cubicBezTo>
                  <a:cubicBezTo>
                    <a:pt x="5266468" y="2086527"/>
                    <a:pt x="5260083" y="2087229"/>
                    <a:pt x="5254072" y="2089308"/>
                  </a:cubicBezTo>
                  <a:cubicBezTo>
                    <a:pt x="5248060" y="2091384"/>
                    <a:pt x="5242746" y="2089002"/>
                    <a:pt x="5238129" y="2082160"/>
                  </a:cubicBezTo>
                  <a:close/>
                  <a:moveTo>
                    <a:pt x="5115472" y="2063817"/>
                  </a:moveTo>
                  <a:lnTo>
                    <a:pt x="5114347" y="2064125"/>
                  </a:lnTo>
                  <a:lnTo>
                    <a:pt x="5114113" y="2065012"/>
                  </a:lnTo>
                  <a:close/>
                  <a:moveTo>
                    <a:pt x="5176281" y="2049528"/>
                  </a:moveTo>
                  <a:cubicBezTo>
                    <a:pt x="5176859" y="2049743"/>
                    <a:pt x="5177374" y="2049989"/>
                    <a:pt x="5177828" y="2050259"/>
                  </a:cubicBezTo>
                  <a:lnTo>
                    <a:pt x="5178474" y="2050753"/>
                  </a:lnTo>
                  <a:close/>
                  <a:moveTo>
                    <a:pt x="49074" y="2038244"/>
                  </a:moveTo>
                  <a:cubicBezTo>
                    <a:pt x="45292" y="2047338"/>
                    <a:pt x="42330" y="2053063"/>
                    <a:pt x="40192" y="2055419"/>
                  </a:cubicBezTo>
                  <a:cubicBezTo>
                    <a:pt x="38053" y="2057776"/>
                    <a:pt x="36735" y="2056762"/>
                    <a:pt x="36239" y="2052382"/>
                  </a:cubicBezTo>
                  <a:cubicBezTo>
                    <a:pt x="35249" y="2043620"/>
                    <a:pt x="39526" y="2038908"/>
                    <a:pt x="49074" y="2038244"/>
                  </a:cubicBezTo>
                  <a:close/>
                  <a:moveTo>
                    <a:pt x="2285993" y="2018448"/>
                  </a:moveTo>
                  <a:lnTo>
                    <a:pt x="2281633" y="2023059"/>
                  </a:lnTo>
                  <a:cubicBezTo>
                    <a:pt x="2248158" y="2061011"/>
                    <a:pt x="2288887" y="2022115"/>
                    <a:pt x="2255548" y="2052633"/>
                  </a:cubicBezTo>
                  <a:lnTo>
                    <a:pt x="2253115" y="2060220"/>
                  </a:lnTo>
                  <a:lnTo>
                    <a:pt x="2276508" y="2032271"/>
                  </a:lnTo>
                  <a:cubicBezTo>
                    <a:pt x="2282796" y="2026156"/>
                    <a:pt x="2286478" y="2021817"/>
                    <a:pt x="2287555" y="2019253"/>
                  </a:cubicBezTo>
                  <a:close/>
                  <a:moveTo>
                    <a:pt x="311520" y="1974758"/>
                  </a:moveTo>
                  <a:cubicBezTo>
                    <a:pt x="308211" y="1978287"/>
                    <a:pt x="305422" y="1983094"/>
                    <a:pt x="303156" y="1989174"/>
                  </a:cubicBezTo>
                  <a:cubicBezTo>
                    <a:pt x="300887" y="1995255"/>
                    <a:pt x="298099" y="2000059"/>
                    <a:pt x="294791" y="2003591"/>
                  </a:cubicBezTo>
                  <a:cubicBezTo>
                    <a:pt x="294425" y="2002987"/>
                    <a:pt x="295821" y="1997682"/>
                    <a:pt x="298980" y="1987677"/>
                  </a:cubicBezTo>
                  <a:cubicBezTo>
                    <a:pt x="302139" y="1977671"/>
                    <a:pt x="306317" y="1973364"/>
                    <a:pt x="311520" y="1974758"/>
                  </a:cubicBezTo>
                  <a:close/>
                  <a:moveTo>
                    <a:pt x="301351" y="1953813"/>
                  </a:moveTo>
                  <a:cubicBezTo>
                    <a:pt x="293039" y="1963607"/>
                    <a:pt x="285689" y="1977573"/>
                    <a:pt x="279305" y="1995717"/>
                  </a:cubicBezTo>
                  <a:cubicBezTo>
                    <a:pt x="272919" y="2013857"/>
                    <a:pt x="266067" y="2031225"/>
                    <a:pt x="258751" y="2047821"/>
                  </a:cubicBezTo>
                  <a:cubicBezTo>
                    <a:pt x="257303" y="2044344"/>
                    <a:pt x="262046" y="2028624"/>
                    <a:pt x="272982" y="2000664"/>
                  </a:cubicBezTo>
                  <a:cubicBezTo>
                    <a:pt x="283919" y="1972705"/>
                    <a:pt x="293375" y="1957089"/>
                    <a:pt x="301351" y="1953813"/>
                  </a:cubicBezTo>
                  <a:close/>
                  <a:moveTo>
                    <a:pt x="329227" y="1943665"/>
                  </a:moveTo>
                  <a:cubicBezTo>
                    <a:pt x="332754" y="1943770"/>
                    <a:pt x="332797" y="1946978"/>
                    <a:pt x="329358" y="1953291"/>
                  </a:cubicBezTo>
                  <a:cubicBezTo>
                    <a:pt x="325919" y="1959605"/>
                    <a:pt x="324987" y="1965076"/>
                    <a:pt x="326560" y="1969705"/>
                  </a:cubicBezTo>
                  <a:cubicBezTo>
                    <a:pt x="321991" y="1967049"/>
                    <a:pt x="321427" y="1962565"/>
                    <a:pt x="324865" y="1956252"/>
                  </a:cubicBezTo>
                  <a:cubicBezTo>
                    <a:pt x="328305" y="1949938"/>
                    <a:pt x="329759" y="1945743"/>
                    <a:pt x="329227" y="1943665"/>
                  </a:cubicBezTo>
                  <a:close/>
                  <a:moveTo>
                    <a:pt x="5205273" y="1938840"/>
                  </a:moveTo>
                  <a:cubicBezTo>
                    <a:pt x="5209175" y="1938718"/>
                    <a:pt x="5214810" y="1939357"/>
                    <a:pt x="5222182" y="1940757"/>
                  </a:cubicBezTo>
                  <a:cubicBezTo>
                    <a:pt x="5216643" y="1942987"/>
                    <a:pt x="5212388" y="1945699"/>
                    <a:pt x="5209424" y="1948898"/>
                  </a:cubicBezTo>
                  <a:cubicBezTo>
                    <a:pt x="5206457" y="1952094"/>
                    <a:pt x="5200716" y="1949310"/>
                    <a:pt x="5192202" y="1940543"/>
                  </a:cubicBezTo>
                  <a:cubicBezTo>
                    <a:pt x="5197017" y="1939529"/>
                    <a:pt x="5201374" y="1938962"/>
                    <a:pt x="5205273" y="1938840"/>
                  </a:cubicBezTo>
                  <a:close/>
                  <a:moveTo>
                    <a:pt x="2339364" y="1938194"/>
                  </a:moveTo>
                  <a:lnTo>
                    <a:pt x="2331492" y="1948944"/>
                  </a:lnTo>
                  <a:lnTo>
                    <a:pt x="2325056" y="1962803"/>
                  </a:lnTo>
                  <a:lnTo>
                    <a:pt x="2348194" y="1949185"/>
                  </a:lnTo>
                  <a:lnTo>
                    <a:pt x="2351147" y="1946455"/>
                  </a:lnTo>
                  <a:close/>
                  <a:moveTo>
                    <a:pt x="346202" y="1886104"/>
                  </a:moveTo>
                  <a:lnTo>
                    <a:pt x="342806" y="1892688"/>
                  </a:lnTo>
                  <a:lnTo>
                    <a:pt x="346832" y="1891393"/>
                  </a:lnTo>
                  <a:close/>
                  <a:moveTo>
                    <a:pt x="394680" y="1842507"/>
                  </a:moveTo>
                  <a:lnTo>
                    <a:pt x="391866" y="1844565"/>
                  </a:lnTo>
                  <a:lnTo>
                    <a:pt x="388594" y="1854923"/>
                  </a:lnTo>
                  <a:close/>
                  <a:moveTo>
                    <a:pt x="5239156" y="1832225"/>
                  </a:moveTo>
                  <a:cubicBezTo>
                    <a:pt x="5241440" y="1832283"/>
                    <a:pt x="5243850" y="1832315"/>
                    <a:pt x="5246392" y="1832327"/>
                  </a:cubicBezTo>
                  <a:lnTo>
                    <a:pt x="5239085" y="1832321"/>
                  </a:lnTo>
                  <a:close/>
                  <a:moveTo>
                    <a:pt x="5273639" y="1822940"/>
                  </a:moveTo>
                  <a:cubicBezTo>
                    <a:pt x="5279022" y="1823146"/>
                    <a:pt x="5284768" y="1825448"/>
                    <a:pt x="5290877" y="1829849"/>
                  </a:cubicBezTo>
                  <a:cubicBezTo>
                    <a:pt x="5285252" y="1828244"/>
                    <a:pt x="5279748" y="1827341"/>
                    <a:pt x="5274366" y="1827137"/>
                  </a:cubicBezTo>
                  <a:cubicBezTo>
                    <a:pt x="5268983" y="1826932"/>
                    <a:pt x="5263481" y="1826028"/>
                    <a:pt x="5257856" y="1824426"/>
                  </a:cubicBezTo>
                  <a:cubicBezTo>
                    <a:pt x="5262995" y="1823231"/>
                    <a:pt x="5268258" y="1822737"/>
                    <a:pt x="5273639" y="1822940"/>
                  </a:cubicBezTo>
                  <a:close/>
                  <a:moveTo>
                    <a:pt x="5302340" y="1821947"/>
                  </a:moveTo>
                  <a:cubicBezTo>
                    <a:pt x="5305896" y="1823694"/>
                    <a:pt x="5309079" y="1824065"/>
                    <a:pt x="5311891" y="1823063"/>
                  </a:cubicBezTo>
                  <a:cubicBezTo>
                    <a:pt x="5314702" y="1822060"/>
                    <a:pt x="5317368" y="1822528"/>
                    <a:pt x="5319887" y="1824468"/>
                  </a:cubicBezTo>
                  <a:cubicBezTo>
                    <a:pt x="5319467" y="1827190"/>
                    <a:pt x="5319964" y="1829024"/>
                    <a:pt x="5321375" y="1829965"/>
                  </a:cubicBezTo>
                  <a:cubicBezTo>
                    <a:pt x="5322785" y="1830908"/>
                    <a:pt x="5324318" y="1832548"/>
                    <a:pt x="5325970" y="1834887"/>
                  </a:cubicBezTo>
                  <a:cubicBezTo>
                    <a:pt x="5323362" y="1835010"/>
                    <a:pt x="5319287" y="1833600"/>
                    <a:pt x="5313743" y="1830660"/>
                  </a:cubicBezTo>
                  <a:cubicBezTo>
                    <a:pt x="5308197" y="1827717"/>
                    <a:pt x="5304397" y="1824814"/>
                    <a:pt x="5302340" y="1821947"/>
                  </a:cubicBezTo>
                  <a:close/>
                  <a:moveTo>
                    <a:pt x="5434725" y="1817600"/>
                  </a:moveTo>
                  <a:cubicBezTo>
                    <a:pt x="5441306" y="1818546"/>
                    <a:pt x="5446452" y="1820478"/>
                    <a:pt x="5450166" y="1823398"/>
                  </a:cubicBezTo>
                  <a:cubicBezTo>
                    <a:pt x="5449929" y="1824343"/>
                    <a:pt x="5449004" y="1824786"/>
                    <a:pt x="5447389" y="1824726"/>
                  </a:cubicBezTo>
                  <a:cubicBezTo>
                    <a:pt x="5445774" y="1824663"/>
                    <a:pt x="5443471" y="1824099"/>
                    <a:pt x="5440479" y="1823029"/>
                  </a:cubicBezTo>
                  <a:cubicBezTo>
                    <a:pt x="5434494" y="1820891"/>
                    <a:pt x="5431507" y="1822166"/>
                    <a:pt x="5431517" y="1826856"/>
                  </a:cubicBezTo>
                  <a:cubicBezTo>
                    <a:pt x="5427076" y="1819741"/>
                    <a:pt x="5428145" y="1816655"/>
                    <a:pt x="5434725" y="1817600"/>
                  </a:cubicBezTo>
                  <a:close/>
                  <a:moveTo>
                    <a:pt x="265962" y="1813006"/>
                  </a:moveTo>
                  <a:cubicBezTo>
                    <a:pt x="267396" y="1821624"/>
                    <a:pt x="266353" y="1828411"/>
                    <a:pt x="262829" y="1833365"/>
                  </a:cubicBezTo>
                  <a:cubicBezTo>
                    <a:pt x="259305" y="1838321"/>
                    <a:pt x="254957" y="1842666"/>
                    <a:pt x="249780" y="1846400"/>
                  </a:cubicBezTo>
                  <a:cubicBezTo>
                    <a:pt x="250833" y="1840880"/>
                    <a:pt x="253123" y="1835644"/>
                    <a:pt x="256645" y="1830687"/>
                  </a:cubicBezTo>
                  <a:cubicBezTo>
                    <a:pt x="260169" y="1825733"/>
                    <a:pt x="263274" y="1819839"/>
                    <a:pt x="265962" y="1813006"/>
                  </a:cubicBezTo>
                  <a:close/>
                  <a:moveTo>
                    <a:pt x="440301" y="1773211"/>
                  </a:moveTo>
                  <a:lnTo>
                    <a:pt x="437238" y="1776080"/>
                  </a:lnTo>
                  <a:cubicBezTo>
                    <a:pt x="437203" y="1778337"/>
                    <a:pt x="436305" y="1778579"/>
                    <a:pt x="434545" y="1776808"/>
                  </a:cubicBezTo>
                  <a:cubicBezTo>
                    <a:pt x="434350" y="1776526"/>
                    <a:pt x="434156" y="1776246"/>
                    <a:pt x="433961" y="1775964"/>
                  </a:cubicBezTo>
                  <a:lnTo>
                    <a:pt x="425721" y="1790289"/>
                  </a:lnTo>
                  <a:cubicBezTo>
                    <a:pt x="418609" y="1800737"/>
                    <a:pt x="411341" y="1812612"/>
                    <a:pt x="403915" y="1825914"/>
                  </a:cubicBezTo>
                  <a:lnTo>
                    <a:pt x="398698" y="1836040"/>
                  </a:lnTo>
                  <a:lnTo>
                    <a:pt x="418165" y="1814344"/>
                  </a:lnTo>
                  <a:lnTo>
                    <a:pt x="431783" y="1802933"/>
                  </a:lnTo>
                  <a:lnTo>
                    <a:pt x="439373" y="1791053"/>
                  </a:lnTo>
                  <a:lnTo>
                    <a:pt x="448268" y="1775135"/>
                  </a:lnTo>
                  <a:lnTo>
                    <a:pt x="444033" y="1773756"/>
                  </a:lnTo>
                  <a:lnTo>
                    <a:pt x="438788" y="1779199"/>
                  </a:lnTo>
                  <a:close/>
                  <a:moveTo>
                    <a:pt x="430141" y="1770448"/>
                  </a:moveTo>
                  <a:lnTo>
                    <a:pt x="415013" y="1785115"/>
                  </a:lnTo>
                  <a:cubicBezTo>
                    <a:pt x="410051" y="1792304"/>
                    <a:pt x="405785" y="1801199"/>
                    <a:pt x="402215" y="1811797"/>
                  </a:cubicBezTo>
                  <a:lnTo>
                    <a:pt x="392309" y="1843161"/>
                  </a:lnTo>
                  <a:lnTo>
                    <a:pt x="396823" y="1838130"/>
                  </a:lnTo>
                  <a:lnTo>
                    <a:pt x="417323" y="1796296"/>
                  </a:lnTo>
                  <a:lnTo>
                    <a:pt x="431280" y="1772094"/>
                  </a:lnTo>
                  <a:close/>
                  <a:moveTo>
                    <a:pt x="2487946" y="1768989"/>
                  </a:moveTo>
                  <a:lnTo>
                    <a:pt x="2478024" y="1773045"/>
                  </a:lnTo>
                  <a:cubicBezTo>
                    <a:pt x="2474803" y="1777442"/>
                    <a:pt x="2472430" y="1780720"/>
                    <a:pt x="2470660" y="1783173"/>
                  </a:cubicBezTo>
                  <a:lnTo>
                    <a:pt x="2470209" y="1783796"/>
                  </a:lnTo>
                  <a:close/>
                  <a:moveTo>
                    <a:pt x="317929" y="1730470"/>
                  </a:moveTo>
                  <a:cubicBezTo>
                    <a:pt x="318815" y="1739102"/>
                    <a:pt x="315172" y="1746278"/>
                    <a:pt x="306996" y="1751996"/>
                  </a:cubicBezTo>
                  <a:lnTo>
                    <a:pt x="283699" y="1768168"/>
                  </a:lnTo>
                  <a:cubicBezTo>
                    <a:pt x="285301" y="1762632"/>
                    <a:pt x="290189" y="1757005"/>
                    <a:pt x="298364" y="1751288"/>
                  </a:cubicBezTo>
                  <a:cubicBezTo>
                    <a:pt x="306538" y="1745568"/>
                    <a:pt x="313060" y="1738630"/>
                    <a:pt x="317929" y="1730470"/>
                  </a:cubicBezTo>
                  <a:close/>
                  <a:moveTo>
                    <a:pt x="461124" y="1717378"/>
                  </a:moveTo>
                  <a:lnTo>
                    <a:pt x="456060" y="1721445"/>
                  </a:lnTo>
                  <a:lnTo>
                    <a:pt x="455711" y="1722986"/>
                  </a:lnTo>
                  <a:lnTo>
                    <a:pt x="460843" y="1717905"/>
                  </a:lnTo>
                  <a:close/>
                  <a:moveTo>
                    <a:pt x="462462" y="1716303"/>
                  </a:moveTo>
                  <a:lnTo>
                    <a:pt x="461393" y="1717160"/>
                  </a:lnTo>
                  <a:lnTo>
                    <a:pt x="461255" y="1717496"/>
                  </a:lnTo>
                  <a:close/>
                  <a:moveTo>
                    <a:pt x="5323225" y="1714134"/>
                  </a:moveTo>
                  <a:cubicBezTo>
                    <a:pt x="5324788" y="1714926"/>
                    <a:pt x="5324966" y="1715434"/>
                    <a:pt x="5323756" y="1715658"/>
                  </a:cubicBezTo>
                  <a:cubicBezTo>
                    <a:pt x="5322547" y="1715882"/>
                    <a:pt x="5319953" y="1715822"/>
                    <a:pt x="5315972" y="1715479"/>
                  </a:cubicBezTo>
                  <a:close/>
                  <a:moveTo>
                    <a:pt x="5241389" y="1710625"/>
                  </a:moveTo>
                  <a:lnTo>
                    <a:pt x="5262230" y="1713899"/>
                  </a:lnTo>
                  <a:cubicBezTo>
                    <a:pt x="5256121" y="1715153"/>
                    <a:pt x="5255632" y="1716446"/>
                    <a:pt x="5260764" y="1717780"/>
                  </a:cubicBezTo>
                  <a:cubicBezTo>
                    <a:pt x="5265897" y="1719113"/>
                    <a:pt x="5269794" y="1721038"/>
                    <a:pt x="5272458" y="1723551"/>
                  </a:cubicBezTo>
                  <a:cubicBezTo>
                    <a:pt x="5267194" y="1724287"/>
                    <a:pt x="5263217" y="1725506"/>
                    <a:pt x="5260526" y="1727209"/>
                  </a:cubicBezTo>
                  <a:cubicBezTo>
                    <a:pt x="5257836" y="1728909"/>
                    <a:pt x="5256934" y="1732447"/>
                    <a:pt x="5257819" y="1737816"/>
                  </a:cubicBezTo>
                  <a:lnTo>
                    <a:pt x="5340706" y="1722440"/>
                  </a:lnTo>
                  <a:cubicBezTo>
                    <a:pt x="5344623" y="1724480"/>
                    <a:pt x="5344734" y="1726144"/>
                    <a:pt x="5341037" y="1727432"/>
                  </a:cubicBezTo>
                  <a:cubicBezTo>
                    <a:pt x="5337337" y="1728718"/>
                    <a:pt x="5334098" y="1729560"/>
                    <a:pt x="5331314" y="1729957"/>
                  </a:cubicBezTo>
                  <a:cubicBezTo>
                    <a:pt x="5314588" y="1736547"/>
                    <a:pt x="5293578" y="1739241"/>
                    <a:pt x="5268285" y="1738040"/>
                  </a:cubicBezTo>
                  <a:cubicBezTo>
                    <a:pt x="5242991" y="1736836"/>
                    <a:pt x="5226333" y="1743054"/>
                    <a:pt x="5218315" y="1756692"/>
                  </a:cubicBezTo>
                  <a:cubicBezTo>
                    <a:pt x="5212586" y="1752943"/>
                    <a:pt x="5208879" y="1753151"/>
                    <a:pt x="5207194" y="1757311"/>
                  </a:cubicBezTo>
                  <a:cubicBezTo>
                    <a:pt x="5205509" y="1761473"/>
                    <a:pt x="5203323" y="1764285"/>
                    <a:pt x="5200635" y="1765747"/>
                  </a:cubicBezTo>
                  <a:cubicBezTo>
                    <a:pt x="5211883" y="1770998"/>
                    <a:pt x="5220788" y="1771993"/>
                    <a:pt x="5227352" y="1768730"/>
                  </a:cubicBezTo>
                  <a:cubicBezTo>
                    <a:pt x="5233915" y="1765467"/>
                    <a:pt x="5241543" y="1765256"/>
                    <a:pt x="5250233" y="1768094"/>
                  </a:cubicBezTo>
                  <a:cubicBezTo>
                    <a:pt x="5256528" y="1769453"/>
                    <a:pt x="5256304" y="1770216"/>
                    <a:pt x="5249561" y="1770385"/>
                  </a:cubicBezTo>
                  <a:lnTo>
                    <a:pt x="5235728" y="1770785"/>
                  </a:lnTo>
                  <a:cubicBezTo>
                    <a:pt x="5229881" y="1775359"/>
                    <a:pt x="5223310" y="1781149"/>
                    <a:pt x="5216013" y="1788156"/>
                  </a:cubicBezTo>
                  <a:cubicBezTo>
                    <a:pt x="5208717" y="1795163"/>
                    <a:pt x="5201386" y="1799652"/>
                    <a:pt x="5194018" y="1801620"/>
                  </a:cubicBezTo>
                  <a:lnTo>
                    <a:pt x="5233390" y="1794317"/>
                  </a:lnTo>
                  <a:cubicBezTo>
                    <a:pt x="5237187" y="1793854"/>
                    <a:pt x="5240715" y="1794162"/>
                    <a:pt x="5243976" y="1795241"/>
                  </a:cubicBezTo>
                  <a:cubicBezTo>
                    <a:pt x="5247239" y="1796320"/>
                    <a:pt x="5246104" y="1797492"/>
                    <a:pt x="5240575" y="1798758"/>
                  </a:cubicBezTo>
                  <a:lnTo>
                    <a:pt x="5230215" y="1800680"/>
                  </a:lnTo>
                  <a:lnTo>
                    <a:pt x="5219854" y="1802602"/>
                  </a:lnTo>
                  <a:cubicBezTo>
                    <a:pt x="5211219" y="1808053"/>
                    <a:pt x="5197065" y="1810198"/>
                    <a:pt x="5177391" y="1809034"/>
                  </a:cubicBezTo>
                  <a:cubicBezTo>
                    <a:pt x="5157719" y="1807874"/>
                    <a:pt x="5146639" y="1812334"/>
                    <a:pt x="5144154" y="1822419"/>
                  </a:cubicBezTo>
                  <a:cubicBezTo>
                    <a:pt x="5145489" y="1822412"/>
                    <a:pt x="5147205" y="1823057"/>
                    <a:pt x="5149301" y="1824352"/>
                  </a:cubicBezTo>
                  <a:cubicBezTo>
                    <a:pt x="5151396" y="1825647"/>
                    <a:pt x="5152076" y="1826484"/>
                    <a:pt x="5151340" y="1826861"/>
                  </a:cubicBezTo>
                  <a:cubicBezTo>
                    <a:pt x="5145626" y="1827318"/>
                    <a:pt x="5140233" y="1828078"/>
                    <a:pt x="5135160" y="1829141"/>
                  </a:cubicBezTo>
                  <a:cubicBezTo>
                    <a:pt x="5130084" y="1830201"/>
                    <a:pt x="5128527" y="1834582"/>
                    <a:pt x="5130485" y="1842278"/>
                  </a:cubicBezTo>
                  <a:cubicBezTo>
                    <a:pt x="5137241" y="1839100"/>
                    <a:pt x="5145277" y="1837129"/>
                    <a:pt x="5154590" y="1836362"/>
                  </a:cubicBezTo>
                  <a:cubicBezTo>
                    <a:pt x="5163904" y="1835597"/>
                    <a:pt x="5168347" y="1831406"/>
                    <a:pt x="5167916" y="1823785"/>
                  </a:cubicBezTo>
                  <a:cubicBezTo>
                    <a:pt x="5172611" y="1825681"/>
                    <a:pt x="5177626" y="1827878"/>
                    <a:pt x="5182961" y="1830378"/>
                  </a:cubicBezTo>
                  <a:cubicBezTo>
                    <a:pt x="5188296" y="1832878"/>
                    <a:pt x="5193553" y="1836474"/>
                    <a:pt x="5198733" y="1841167"/>
                  </a:cubicBezTo>
                  <a:lnTo>
                    <a:pt x="5219090" y="1835225"/>
                  </a:lnTo>
                  <a:cubicBezTo>
                    <a:pt x="5224008" y="1833772"/>
                    <a:pt x="5228741" y="1832802"/>
                    <a:pt x="5233291" y="1832321"/>
                  </a:cubicBezTo>
                  <a:lnTo>
                    <a:pt x="5239085" y="1832321"/>
                  </a:lnTo>
                  <a:lnTo>
                    <a:pt x="5237942" y="1833894"/>
                  </a:lnTo>
                  <a:cubicBezTo>
                    <a:pt x="5238272" y="1835036"/>
                    <a:pt x="5239342" y="1836763"/>
                    <a:pt x="5241145" y="1839073"/>
                  </a:cubicBezTo>
                  <a:cubicBezTo>
                    <a:pt x="5251189" y="1836609"/>
                    <a:pt x="5261941" y="1834373"/>
                    <a:pt x="5273402" y="1832369"/>
                  </a:cubicBezTo>
                  <a:cubicBezTo>
                    <a:pt x="5284862" y="1830362"/>
                    <a:pt x="5298931" y="1831843"/>
                    <a:pt x="5315610" y="1836810"/>
                  </a:cubicBezTo>
                  <a:cubicBezTo>
                    <a:pt x="5304988" y="1840824"/>
                    <a:pt x="5292768" y="1843332"/>
                    <a:pt x="5278950" y="1844331"/>
                  </a:cubicBezTo>
                  <a:cubicBezTo>
                    <a:pt x="5265132" y="1845330"/>
                    <a:pt x="5254191" y="1849045"/>
                    <a:pt x="5246126" y="1855473"/>
                  </a:cubicBezTo>
                  <a:cubicBezTo>
                    <a:pt x="5260893" y="1854299"/>
                    <a:pt x="5275600" y="1852771"/>
                    <a:pt x="5290248" y="1850898"/>
                  </a:cubicBezTo>
                  <a:cubicBezTo>
                    <a:pt x="5304894" y="1849024"/>
                    <a:pt x="5320813" y="1854490"/>
                    <a:pt x="5338003" y="1867302"/>
                  </a:cubicBezTo>
                  <a:cubicBezTo>
                    <a:pt x="5331746" y="1868221"/>
                    <a:pt x="5325369" y="1868443"/>
                    <a:pt x="5318869" y="1867964"/>
                  </a:cubicBezTo>
                  <a:cubicBezTo>
                    <a:pt x="5312370" y="1867487"/>
                    <a:pt x="5305992" y="1867705"/>
                    <a:pt x="5299736" y="1868627"/>
                  </a:cubicBezTo>
                  <a:cubicBezTo>
                    <a:pt x="5301406" y="1871323"/>
                    <a:pt x="5302627" y="1873743"/>
                    <a:pt x="5303400" y="1875887"/>
                  </a:cubicBezTo>
                  <a:cubicBezTo>
                    <a:pt x="5304172" y="1878030"/>
                    <a:pt x="5303596" y="1879337"/>
                    <a:pt x="5301674" y="1879815"/>
                  </a:cubicBezTo>
                  <a:cubicBezTo>
                    <a:pt x="5290454" y="1883461"/>
                    <a:pt x="5279464" y="1883814"/>
                    <a:pt x="5268707" y="1880877"/>
                  </a:cubicBezTo>
                  <a:cubicBezTo>
                    <a:pt x="5257951" y="1877942"/>
                    <a:pt x="5249275" y="1879309"/>
                    <a:pt x="5242685" y="1884984"/>
                  </a:cubicBezTo>
                  <a:cubicBezTo>
                    <a:pt x="5247400" y="1886996"/>
                    <a:pt x="5251856" y="1889056"/>
                    <a:pt x="5256054" y="1891166"/>
                  </a:cubicBezTo>
                  <a:cubicBezTo>
                    <a:pt x="5260251" y="1893275"/>
                    <a:pt x="5263671" y="1895527"/>
                    <a:pt x="5266314" y="1897923"/>
                  </a:cubicBezTo>
                  <a:cubicBezTo>
                    <a:pt x="5259824" y="1898527"/>
                    <a:pt x="5253670" y="1897984"/>
                    <a:pt x="5247853" y="1896296"/>
                  </a:cubicBezTo>
                  <a:cubicBezTo>
                    <a:pt x="5242035" y="1894609"/>
                    <a:pt x="5238196" y="1895080"/>
                    <a:pt x="5236335" y="1897711"/>
                  </a:cubicBezTo>
                  <a:cubicBezTo>
                    <a:pt x="5242899" y="1901907"/>
                    <a:pt x="5249290" y="1904330"/>
                    <a:pt x="5255506" y="1904981"/>
                  </a:cubicBezTo>
                  <a:cubicBezTo>
                    <a:pt x="5261724" y="1905633"/>
                    <a:pt x="5265282" y="1907137"/>
                    <a:pt x="5266181" y="1909497"/>
                  </a:cubicBezTo>
                  <a:cubicBezTo>
                    <a:pt x="5261589" y="1907942"/>
                    <a:pt x="5257370" y="1907762"/>
                    <a:pt x="5253522" y="1908958"/>
                  </a:cubicBezTo>
                  <a:cubicBezTo>
                    <a:pt x="5249674" y="1910153"/>
                    <a:pt x="5245972" y="1909876"/>
                    <a:pt x="5242418" y="1908131"/>
                  </a:cubicBezTo>
                  <a:cubicBezTo>
                    <a:pt x="5246312" y="1914146"/>
                    <a:pt x="5247649" y="1917747"/>
                    <a:pt x="5246429" y="1918936"/>
                  </a:cubicBezTo>
                  <a:cubicBezTo>
                    <a:pt x="5237114" y="1917896"/>
                    <a:pt x="5226558" y="1918172"/>
                    <a:pt x="5214757" y="1919758"/>
                  </a:cubicBezTo>
                  <a:cubicBezTo>
                    <a:pt x="5202957" y="1921346"/>
                    <a:pt x="5193159" y="1922921"/>
                    <a:pt x="5185367" y="1924489"/>
                  </a:cubicBezTo>
                  <a:lnTo>
                    <a:pt x="5114435" y="1941472"/>
                  </a:lnTo>
                  <a:lnTo>
                    <a:pt x="5124557" y="1951189"/>
                  </a:lnTo>
                  <a:cubicBezTo>
                    <a:pt x="5128720" y="1957996"/>
                    <a:pt x="5130738" y="1965557"/>
                    <a:pt x="5130609" y="1973869"/>
                  </a:cubicBezTo>
                  <a:cubicBezTo>
                    <a:pt x="5130354" y="1990497"/>
                    <a:pt x="5134586" y="2002631"/>
                    <a:pt x="5143305" y="2010271"/>
                  </a:cubicBezTo>
                  <a:cubicBezTo>
                    <a:pt x="5146187" y="2004467"/>
                    <a:pt x="5147499" y="2002223"/>
                    <a:pt x="5147241" y="2003541"/>
                  </a:cubicBezTo>
                  <a:cubicBezTo>
                    <a:pt x="5146982" y="2004857"/>
                    <a:pt x="5148736" y="2004404"/>
                    <a:pt x="5152500" y="2002181"/>
                  </a:cubicBezTo>
                  <a:lnTo>
                    <a:pt x="5138557" y="2020586"/>
                  </a:lnTo>
                  <a:lnTo>
                    <a:pt x="5144559" y="2019487"/>
                  </a:lnTo>
                  <a:cubicBezTo>
                    <a:pt x="5155536" y="2018292"/>
                    <a:pt x="5165257" y="2018144"/>
                    <a:pt x="5173723" y="2019039"/>
                  </a:cubicBezTo>
                  <a:cubicBezTo>
                    <a:pt x="5184600" y="2022674"/>
                    <a:pt x="5186507" y="2025449"/>
                    <a:pt x="5179443" y="2027362"/>
                  </a:cubicBezTo>
                  <a:cubicBezTo>
                    <a:pt x="5172377" y="2029274"/>
                    <a:pt x="5165268" y="2029390"/>
                    <a:pt x="5158114" y="2027708"/>
                  </a:cubicBezTo>
                  <a:cubicBezTo>
                    <a:pt x="5159595" y="2030081"/>
                    <a:pt x="5160954" y="2031753"/>
                    <a:pt x="5162192" y="2032727"/>
                  </a:cubicBezTo>
                  <a:cubicBezTo>
                    <a:pt x="5163430" y="2033700"/>
                    <a:pt x="5164789" y="2035374"/>
                    <a:pt x="5166269" y="2037745"/>
                  </a:cubicBezTo>
                  <a:lnTo>
                    <a:pt x="5125042" y="2037748"/>
                  </a:lnTo>
                  <a:lnTo>
                    <a:pt x="5120665" y="2043266"/>
                  </a:lnTo>
                  <a:lnTo>
                    <a:pt x="5112926" y="2047466"/>
                  </a:lnTo>
                  <a:lnTo>
                    <a:pt x="5132574" y="2048447"/>
                  </a:lnTo>
                  <a:lnTo>
                    <a:pt x="5133407" y="2049889"/>
                  </a:lnTo>
                  <a:lnTo>
                    <a:pt x="5156723" y="2042041"/>
                  </a:lnTo>
                  <a:cubicBezTo>
                    <a:pt x="5157498" y="2049289"/>
                    <a:pt x="5156911" y="2055737"/>
                    <a:pt x="5154962" y="2061387"/>
                  </a:cubicBezTo>
                  <a:cubicBezTo>
                    <a:pt x="5153013" y="2067035"/>
                    <a:pt x="5155637" y="2071383"/>
                    <a:pt x="5162837" y="2074431"/>
                  </a:cubicBezTo>
                  <a:cubicBezTo>
                    <a:pt x="5169644" y="2069894"/>
                    <a:pt x="5174742" y="2065043"/>
                    <a:pt x="5178131" y="2059881"/>
                  </a:cubicBezTo>
                  <a:cubicBezTo>
                    <a:pt x="5180675" y="2056010"/>
                    <a:pt x="5180963" y="2053100"/>
                    <a:pt x="5178998" y="2051152"/>
                  </a:cubicBezTo>
                  <a:lnTo>
                    <a:pt x="5178474" y="2050753"/>
                  </a:lnTo>
                  <a:lnTo>
                    <a:pt x="5179119" y="2051114"/>
                  </a:lnTo>
                  <a:cubicBezTo>
                    <a:pt x="5180180" y="2051634"/>
                    <a:pt x="5181354" y="2052145"/>
                    <a:pt x="5182644" y="2052644"/>
                  </a:cubicBezTo>
                  <a:cubicBezTo>
                    <a:pt x="5185220" y="2053644"/>
                    <a:pt x="5187812" y="2052816"/>
                    <a:pt x="5190422" y="2050158"/>
                  </a:cubicBezTo>
                  <a:lnTo>
                    <a:pt x="5192191" y="2046802"/>
                  </a:lnTo>
                  <a:lnTo>
                    <a:pt x="5188930" y="2045090"/>
                  </a:lnTo>
                  <a:lnTo>
                    <a:pt x="5193358" y="2044590"/>
                  </a:lnTo>
                  <a:lnTo>
                    <a:pt x="5194711" y="2042024"/>
                  </a:lnTo>
                  <a:cubicBezTo>
                    <a:pt x="5196310" y="2039529"/>
                    <a:pt x="5194765" y="2037982"/>
                    <a:pt x="5190074" y="2037390"/>
                  </a:cubicBezTo>
                  <a:cubicBezTo>
                    <a:pt x="5194153" y="2035978"/>
                    <a:pt x="5198692" y="2034527"/>
                    <a:pt x="5203685" y="2033037"/>
                  </a:cubicBezTo>
                  <a:cubicBezTo>
                    <a:pt x="5208680" y="2031549"/>
                    <a:pt x="5212981" y="2031032"/>
                    <a:pt x="5216590" y="2031489"/>
                  </a:cubicBezTo>
                  <a:lnTo>
                    <a:pt x="5212459" y="2043870"/>
                  </a:lnTo>
                  <a:lnTo>
                    <a:pt x="5230240" y="2048975"/>
                  </a:lnTo>
                  <a:cubicBezTo>
                    <a:pt x="5241802" y="2049358"/>
                    <a:pt x="5244513" y="2049577"/>
                    <a:pt x="5238375" y="2049633"/>
                  </a:cubicBezTo>
                  <a:cubicBezTo>
                    <a:pt x="5232235" y="2049688"/>
                    <a:pt x="5225379" y="2050239"/>
                    <a:pt x="5217807" y="2051282"/>
                  </a:cubicBezTo>
                  <a:cubicBezTo>
                    <a:pt x="5214060" y="2053059"/>
                    <a:pt x="5210884" y="2055814"/>
                    <a:pt x="5208278" y="2059546"/>
                  </a:cubicBezTo>
                  <a:lnTo>
                    <a:pt x="5207010" y="2059977"/>
                  </a:lnTo>
                  <a:lnTo>
                    <a:pt x="5202547" y="2072896"/>
                  </a:lnTo>
                  <a:cubicBezTo>
                    <a:pt x="5199138" y="2072537"/>
                    <a:pt x="5196737" y="2070836"/>
                    <a:pt x="5195347" y="2067793"/>
                  </a:cubicBezTo>
                  <a:cubicBezTo>
                    <a:pt x="5193956" y="2064749"/>
                    <a:pt x="5192116" y="2064372"/>
                    <a:pt x="5189824" y="2066661"/>
                  </a:cubicBezTo>
                  <a:lnTo>
                    <a:pt x="5175407" y="2076917"/>
                  </a:lnTo>
                  <a:lnTo>
                    <a:pt x="5180088" y="2083544"/>
                  </a:lnTo>
                  <a:cubicBezTo>
                    <a:pt x="5180903" y="2085677"/>
                    <a:pt x="5181277" y="2086810"/>
                    <a:pt x="5181210" y="2086944"/>
                  </a:cubicBezTo>
                  <a:lnTo>
                    <a:pt x="5156718" y="2090216"/>
                  </a:lnTo>
                  <a:lnTo>
                    <a:pt x="5140244" y="2101937"/>
                  </a:lnTo>
                  <a:cubicBezTo>
                    <a:pt x="5132035" y="2108040"/>
                    <a:pt x="5123350" y="2113156"/>
                    <a:pt x="5114189" y="2117283"/>
                  </a:cubicBezTo>
                  <a:lnTo>
                    <a:pt x="5098058" y="2122538"/>
                  </a:lnTo>
                  <a:lnTo>
                    <a:pt x="5108694" y="2122048"/>
                  </a:lnTo>
                  <a:cubicBezTo>
                    <a:pt x="5117599" y="2119434"/>
                    <a:pt x="5126487" y="2118268"/>
                    <a:pt x="5135357" y="2118546"/>
                  </a:cubicBezTo>
                  <a:cubicBezTo>
                    <a:pt x="5139131" y="2118207"/>
                    <a:pt x="5140115" y="2118747"/>
                    <a:pt x="5138311" y="2120164"/>
                  </a:cubicBezTo>
                  <a:cubicBezTo>
                    <a:pt x="5136508" y="2121582"/>
                    <a:pt x="5134141" y="2121299"/>
                    <a:pt x="5131214" y="2119316"/>
                  </a:cubicBezTo>
                  <a:cubicBezTo>
                    <a:pt x="5127834" y="2124755"/>
                    <a:pt x="5120472" y="2128045"/>
                    <a:pt x="5109130" y="2129187"/>
                  </a:cubicBezTo>
                  <a:cubicBezTo>
                    <a:pt x="5097788" y="2130329"/>
                    <a:pt x="5089908" y="2133715"/>
                    <a:pt x="5085492" y="2139346"/>
                  </a:cubicBezTo>
                  <a:cubicBezTo>
                    <a:pt x="5088098" y="2141268"/>
                    <a:pt x="5090590" y="2141768"/>
                    <a:pt x="5092971" y="2140845"/>
                  </a:cubicBezTo>
                  <a:cubicBezTo>
                    <a:pt x="5095350" y="2139923"/>
                    <a:pt x="5097325" y="2140519"/>
                    <a:pt x="5098894" y="2142634"/>
                  </a:cubicBezTo>
                  <a:cubicBezTo>
                    <a:pt x="5094704" y="2143652"/>
                    <a:pt x="5091413" y="2145225"/>
                    <a:pt x="5089019" y="2147353"/>
                  </a:cubicBezTo>
                  <a:cubicBezTo>
                    <a:pt x="5086625" y="2149481"/>
                    <a:pt x="5085404" y="2150668"/>
                    <a:pt x="5085360" y="2150919"/>
                  </a:cubicBezTo>
                  <a:cubicBezTo>
                    <a:pt x="5092967" y="2158050"/>
                    <a:pt x="5099001" y="2161501"/>
                    <a:pt x="5103462" y="2161276"/>
                  </a:cubicBezTo>
                  <a:cubicBezTo>
                    <a:pt x="5107922" y="2161049"/>
                    <a:pt x="5104974" y="2158949"/>
                    <a:pt x="5094617" y="2154977"/>
                  </a:cubicBezTo>
                  <a:cubicBezTo>
                    <a:pt x="5102231" y="2157775"/>
                    <a:pt x="5107624" y="2157015"/>
                    <a:pt x="5110797" y="2152697"/>
                  </a:cubicBezTo>
                  <a:lnTo>
                    <a:pt x="5116493" y="2150141"/>
                  </a:lnTo>
                  <a:lnTo>
                    <a:pt x="5113432" y="2142598"/>
                  </a:lnTo>
                  <a:cubicBezTo>
                    <a:pt x="5124539" y="2139906"/>
                    <a:pt x="5134234" y="2135733"/>
                    <a:pt x="5142514" y="2130081"/>
                  </a:cubicBezTo>
                  <a:cubicBezTo>
                    <a:pt x="5150795" y="2124430"/>
                    <a:pt x="5158189" y="2122279"/>
                    <a:pt x="5164699" y="2123633"/>
                  </a:cubicBezTo>
                  <a:cubicBezTo>
                    <a:pt x="5156564" y="2129006"/>
                    <a:pt x="5149879" y="2134827"/>
                    <a:pt x="5144645" y="2141098"/>
                  </a:cubicBezTo>
                  <a:cubicBezTo>
                    <a:pt x="5139410" y="2147369"/>
                    <a:pt x="5133520" y="2153579"/>
                    <a:pt x="5126975" y="2159733"/>
                  </a:cubicBezTo>
                  <a:lnTo>
                    <a:pt x="5121411" y="2155347"/>
                  </a:lnTo>
                  <a:lnTo>
                    <a:pt x="5113994" y="2155713"/>
                  </a:lnTo>
                  <a:cubicBezTo>
                    <a:pt x="5112013" y="2155600"/>
                    <a:pt x="5111034" y="2158186"/>
                    <a:pt x="5111061" y="2163475"/>
                  </a:cubicBezTo>
                  <a:cubicBezTo>
                    <a:pt x="5112661" y="2162938"/>
                    <a:pt x="5115677" y="2162860"/>
                    <a:pt x="5120109" y="2163239"/>
                  </a:cubicBezTo>
                  <a:cubicBezTo>
                    <a:pt x="5124542" y="2163620"/>
                    <a:pt x="5127008" y="2166532"/>
                    <a:pt x="5127505" y="2171973"/>
                  </a:cubicBezTo>
                  <a:cubicBezTo>
                    <a:pt x="5122917" y="2170178"/>
                    <a:pt x="5118449" y="2169082"/>
                    <a:pt x="5114103" y="2168685"/>
                  </a:cubicBezTo>
                  <a:cubicBezTo>
                    <a:pt x="5109757" y="2168288"/>
                    <a:pt x="5105289" y="2167191"/>
                    <a:pt x="5100701" y="2165397"/>
                  </a:cubicBezTo>
                  <a:cubicBezTo>
                    <a:pt x="5094208" y="2173698"/>
                    <a:pt x="5078501" y="2179740"/>
                    <a:pt x="5053580" y="2183520"/>
                  </a:cubicBezTo>
                  <a:cubicBezTo>
                    <a:pt x="5028659" y="2187302"/>
                    <a:pt x="5011122" y="2195126"/>
                    <a:pt x="5000971" y="2206995"/>
                  </a:cubicBezTo>
                  <a:cubicBezTo>
                    <a:pt x="5013662" y="2204640"/>
                    <a:pt x="5026856" y="2203637"/>
                    <a:pt x="5040550" y="2203982"/>
                  </a:cubicBezTo>
                  <a:cubicBezTo>
                    <a:pt x="5054244" y="2204329"/>
                    <a:pt x="5066888" y="2206316"/>
                    <a:pt x="5078476" y="2209941"/>
                  </a:cubicBezTo>
                  <a:cubicBezTo>
                    <a:pt x="5072366" y="2211193"/>
                    <a:pt x="5071878" y="2212488"/>
                    <a:pt x="5077011" y="2213821"/>
                  </a:cubicBezTo>
                  <a:cubicBezTo>
                    <a:pt x="5082142" y="2215154"/>
                    <a:pt x="5086041" y="2217079"/>
                    <a:pt x="5088704" y="2219592"/>
                  </a:cubicBezTo>
                  <a:cubicBezTo>
                    <a:pt x="5083439" y="2220327"/>
                    <a:pt x="5079462" y="2221547"/>
                    <a:pt x="5076773" y="2223249"/>
                  </a:cubicBezTo>
                  <a:cubicBezTo>
                    <a:pt x="5074081" y="2224950"/>
                    <a:pt x="5073180" y="2228487"/>
                    <a:pt x="5074066" y="2233857"/>
                  </a:cubicBezTo>
                  <a:lnTo>
                    <a:pt x="5156952" y="2218481"/>
                  </a:lnTo>
                  <a:cubicBezTo>
                    <a:pt x="5160870" y="2220522"/>
                    <a:pt x="5160980" y="2222185"/>
                    <a:pt x="5157282" y="2223472"/>
                  </a:cubicBezTo>
                  <a:cubicBezTo>
                    <a:pt x="5153584" y="2224759"/>
                    <a:pt x="5150343" y="2225601"/>
                    <a:pt x="5147560" y="2225997"/>
                  </a:cubicBezTo>
                  <a:cubicBezTo>
                    <a:pt x="5130835" y="2232589"/>
                    <a:pt x="5109825" y="2235282"/>
                    <a:pt x="5084531" y="2234081"/>
                  </a:cubicBezTo>
                  <a:cubicBezTo>
                    <a:pt x="5059236" y="2232876"/>
                    <a:pt x="5042579" y="2239094"/>
                    <a:pt x="5034561" y="2252734"/>
                  </a:cubicBezTo>
                  <a:cubicBezTo>
                    <a:pt x="5028832" y="2248984"/>
                    <a:pt x="5025126" y="2249192"/>
                    <a:pt x="5023440" y="2253352"/>
                  </a:cubicBezTo>
                  <a:cubicBezTo>
                    <a:pt x="5021754" y="2257514"/>
                    <a:pt x="5019570" y="2260327"/>
                    <a:pt x="5016881" y="2261787"/>
                  </a:cubicBezTo>
                  <a:cubicBezTo>
                    <a:pt x="5028128" y="2267038"/>
                    <a:pt x="5037034" y="2268034"/>
                    <a:pt x="5043599" y="2264772"/>
                  </a:cubicBezTo>
                  <a:cubicBezTo>
                    <a:pt x="5050161" y="2261509"/>
                    <a:pt x="5057788" y="2261296"/>
                    <a:pt x="5066479" y="2264136"/>
                  </a:cubicBezTo>
                  <a:cubicBezTo>
                    <a:pt x="5072775" y="2265495"/>
                    <a:pt x="5072551" y="2266258"/>
                    <a:pt x="5065808" y="2266427"/>
                  </a:cubicBezTo>
                  <a:lnTo>
                    <a:pt x="5051974" y="2266825"/>
                  </a:lnTo>
                  <a:cubicBezTo>
                    <a:pt x="5046128" y="2271399"/>
                    <a:pt x="5039556" y="2277190"/>
                    <a:pt x="5032261" y="2284198"/>
                  </a:cubicBezTo>
                  <a:cubicBezTo>
                    <a:pt x="5024964" y="2291204"/>
                    <a:pt x="5017633" y="2295693"/>
                    <a:pt x="5010265" y="2297661"/>
                  </a:cubicBezTo>
                  <a:lnTo>
                    <a:pt x="5049636" y="2290358"/>
                  </a:lnTo>
                  <a:cubicBezTo>
                    <a:pt x="5053432" y="2289895"/>
                    <a:pt x="5056961" y="2290202"/>
                    <a:pt x="5060221" y="2291280"/>
                  </a:cubicBezTo>
                  <a:cubicBezTo>
                    <a:pt x="5063484" y="2292360"/>
                    <a:pt x="5062350" y="2293533"/>
                    <a:pt x="5056821" y="2294800"/>
                  </a:cubicBezTo>
                  <a:lnTo>
                    <a:pt x="5046461" y="2296722"/>
                  </a:lnTo>
                  <a:lnTo>
                    <a:pt x="5036100" y="2298643"/>
                  </a:lnTo>
                  <a:cubicBezTo>
                    <a:pt x="5027466" y="2304095"/>
                    <a:pt x="5013311" y="2306239"/>
                    <a:pt x="4993637" y="2305076"/>
                  </a:cubicBezTo>
                  <a:cubicBezTo>
                    <a:pt x="4973965" y="2303914"/>
                    <a:pt x="4962885" y="2308376"/>
                    <a:pt x="4960401" y="2318460"/>
                  </a:cubicBezTo>
                  <a:cubicBezTo>
                    <a:pt x="4961736" y="2318453"/>
                    <a:pt x="4963452" y="2319098"/>
                    <a:pt x="4965547" y="2320393"/>
                  </a:cubicBezTo>
                  <a:cubicBezTo>
                    <a:pt x="4967642" y="2321688"/>
                    <a:pt x="4968323" y="2322524"/>
                    <a:pt x="4967586" y="2322902"/>
                  </a:cubicBezTo>
                  <a:cubicBezTo>
                    <a:pt x="4961873" y="2323360"/>
                    <a:pt x="4956480" y="2324120"/>
                    <a:pt x="4951406" y="2325182"/>
                  </a:cubicBezTo>
                  <a:cubicBezTo>
                    <a:pt x="4946331" y="2326242"/>
                    <a:pt x="4944773" y="2330622"/>
                    <a:pt x="4946730" y="2338319"/>
                  </a:cubicBezTo>
                  <a:cubicBezTo>
                    <a:pt x="4953488" y="2335141"/>
                    <a:pt x="4961523" y="2333171"/>
                    <a:pt x="4970836" y="2332403"/>
                  </a:cubicBezTo>
                  <a:cubicBezTo>
                    <a:pt x="4980151" y="2331640"/>
                    <a:pt x="4984593" y="2327447"/>
                    <a:pt x="4984163" y="2319827"/>
                  </a:cubicBezTo>
                  <a:cubicBezTo>
                    <a:pt x="4988858" y="2321723"/>
                    <a:pt x="4993873" y="2323920"/>
                    <a:pt x="4999208" y="2326419"/>
                  </a:cubicBezTo>
                  <a:cubicBezTo>
                    <a:pt x="5004542" y="2328918"/>
                    <a:pt x="5009798" y="2332514"/>
                    <a:pt x="5014980" y="2337209"/>
                  </a:cubicBezTo>
                  <a:lnTo>
                    <a:pt x="5035337" y="2331266"/>
                  </a:lnTo>
                  <a:cubicBezTo>
                    <a:pt x="5040254" y="2329813"/>
                    <a:pt x="5044987" y="2328844"/>
                    <a:pt x="5049538" y="2328363"/>
                  </a:cubicBezTo>
                  <a:lnTo>
                    <a:pt x="5055331" y="2328362"/>
                  </a:lnTo>
                  <a:lnTo>
                    <a:pt x="5054189" y="2329935"/>
                  </a:lnTo>
                  <a:cubicBezTo>
                    <a:pt x="5054519" y="2331077"/>
                    <a:pt x="5055588" y="2332804"/>
                    <a:pt x="5057392" y="2335115"/>
                  </a:cubicBezTo>
                  <a:cubicBezTo>
                    <a:pt x="5067435" y="2332651"/>
                    <a:pt x="5078188" y="2330415"/>
                    <a:pt x="5089648" y="2328410"/>
                  </a:cubicBezTo>
                  <a:cubicBezTo>
                    <a:pt x="5101109" y="2326404"/>
                    <a:pt x="5115177" y="2327884"/>
                    <a:pt x="5131856" y="2332850"/>
                  </a:cubicBezTo>
                  <a:cubicBezTo>
                    <a:pt x="5121234" y="2336865"/>
                    <a:pt x="5109014" y="2339373"/>
                    <a:pt x="5095197" y="2340373"/>
                  </a:cubicBezTo>
                  <a:cubicBezTo>
                    <a:pt x="5081379" y="2341371"/>
                    <a:pt x="5070436" y="2345086"/>
                    <a:pt x="5062372" y="2351514"/>
                  </a:cubicBezTo>
                  <a:cubicBezTo>
                    <a:pt x="5077140" y="2350339"/>
                    <a:pt x="5091846" y="2348813"/>
                    <a:pt x="5106493" y="2346938"/>
                  </a:cubicBezTo>
                  <a:cubicBezTo>
                    <a:pt x="5121139" y="2345065"/>
                    <a:pt x="5137059" y="2350532"/>
                    <a:pt x="5154250" y="2363343"/>
                  </a:cubicBezTo>
                  <a:cubicBezTo>
                    <a:pt x="5147993" y="2364263"/>
                    <a:pt x="5141614" y="2364484"/>
                    <a:pt x="5135115" y="2364005"/>
                  </a:cubicBezTo>
                  <a:cubicBezTo>
                    <a:pt x="5128617" y="2363526"/>
                    <a:pt x="5122239" y="2363747"/>
                    <a:pt x="5115981" y="2364667"/>
                  </a:cubicBezTo>
                  <a:cubicBezTo>
                    <a:pt x="5117652" y="2367365"/>
                    <a:pt x="5118873" y="2369784"/>
                    <a:pt x="5119646" y="2371928"/>
                  </a:cubicBezTo>
                  <a:cubicBezTo>
                    <a:pt x="5120418" y="2374071"/>
                    <a:pt x="5119844" y="2375378"/>
                    <a:pt x="5117921" y="2375858"/>
                  </a:cubicBezTo>
                  <a:cubicBezTo>
                    <a:pt x="5106700" y="2379502"/>
                    <a:pt x="5095710" y="2379855"/>
                    <a:pt x="5084953" y="2376919"/>
                  </a:cubicBezTo>
                  <a:cubicBezTo>
                    <a:pt x="5074196" y="2373982"/>
                    <a:pt x="5065522" y="2375350"/>
                    <a:pt x="5058931" y="2381025"/>
                  </a:cubicBezTo>
                  <a:cubicBezTo>
                    <a:pt x="5063647" y="2383038"/>
                    <a:pt x="5068102" y="2385098"/>
                    <a:pt x="5072299" y="2387206"/>
                  </a:cubicBezTo>
                  <a:cubicBezTo>
                    <a:pt x="5076497" y="2389314"/>
                    <a:pt x="5079918" y="2391567"/>
                    <a:pt x="5082560" y="2393965"/>
                  </a:cubicBezTo>
                  <a:cubicBezTo>
                    <a:pt x="5076071" y="2394567"/>
                    <a:pt x="5069916" y="2394026"/>
                    <a:pt x="5064099" y="2392337"/>
                  </a:cubicBezTo>
                  <a:cubicBezTo>
                    <a:pt x="5058282" y="2390649"/>
                    <a:pt x="5054441" y="2391120"/>
                    <a:pt x="5052580" y="2393752"/>
                  </a:cubicBezTo>
                  <a:cubicBezTo>
                    <a:pt x="5059145" y="2397948"/>
                    <a:pt x="5065536" y="2400371"/>
                    <a:pt x="5071754" y="2401023"/>
                  </a:cubicBezTo>
                  <a:cubicBezTo>
                    <a:pt x="5077969" y="2401672"/>
                    <a:pt x="5081528" y="2403179"/>
                    <a:pt x="5082427" y="2405539"/>
                  </a:cubicBezTo>
                  <a:cubicBezTo>
                    <a:pt x="5077835" y="2403984"/>
                    <a:pt x="5073615" y="2403803"/>
                    <a:pt x="5069768" y="2405000"/>
                  </a:cubicBezTo>
                  <a:cubicBezTo>
                    <a:pt x="5065920" y="2406194"/>
                    <a:pt x="5062219" y="2405918"/>
                    <a:pt x="5058663" y="2404172"/>
                  </a:cubicBezTo>
                  <a:cubicBezTo>
                    <a:pt x="5062559" y="2410187"/>
                    <a:pt x="5063895" y="2413789"/>
                    <a:pt x="5062676" y="2414978"/>
                  </a:cubicBezTo>
                  <a:cubicBezTo>
                    <a:pt x="5053360" y="2413937"/>
                    <a:pt x="5042803" y="2414211"/>
                    <a:pt x="5031003" y="2415799"/>
                  </a:cubicBezTo>
                  <a:cubicBezTo>
                    <a:pt x="5019203" y="2417386"/>
                    <a:pt x="5009405" y="2418962"/>
                    <a:pt x="5001614" y="2420529"/>
                  </a:cubicBezTo>
                  <a:cubicBezTo>
                    <a:pt x="4967478" y="2429508"/>
                    <a:pt x="4931798" y="2438052"/>
                    <a:pt x="4894572" y="2446160"/>
                  </a:cubicBezTo>
                  <a:lnTo>
                    <a:pt x="4787122" y="2471805"/>
                  </a:lnTo>
                  <a:lnTo>
                    <a:pt x="4790300" y="2472978"/>
                  </a:lnTo>
                  <a:cubicBezTo>
                    <a:pt x="4794624" y="2472906"/>
                    <a:pt x="4797358" y="2474067"/>
                    <a:pt x="4798498" y="2476457"/>
                  </a:cubicBezTo>
                  <a:cubicBezTo>
                    <a:pt x="4795060" y="2475371"/>
                    <a:pt x="4792185" y="2475696"/>
                    <a:pt x="4789873" y="2477432"/>
                  </a:cubicBezTo>
                  <a:cubicBezTo>
                    <a:pt x="4787561" y="2479167"/>
                    <a:pt x="4785011" y="2479328"/>
                    <a:pt x="4782225" y="2477912"/>
                  </a:cubicBezTo>
                  <a:cubicBezTo>
                    <a:pt x="4786212" y="2483807"/>
                    <a:pt x="4787930" y="2487459"/>
                    <a:pt x="4787381" y="2488867"/>
                  </a:cubicBezTo>
                  <a:cubicBezTo>
                    <a:pt x="4780887" y="2488905"/>
                    <a:pt x="4773859" y="2490485"/>
                    <a:pt x="4766293" y="2493608"/>
                  </a:cubicBezTo>
                  <a:lnTo>
                    <a:pt x="4747628" y="2502208"/>
                  </a:lnTo>
                  <a:lnTo>
                    <a:pt x="4681564" y="2542435"/>
                  </a:lnTo>
                  <a:lnTo>
                    <a:pt x="4681371" y="2542553"/>
                  </a:lnTo>
                  <a:lnTo>
                    <a:pt x="4669239" y="2557479"/>
                  </a:lnTo>
                  <a:cubicBezTo>
                    <a:pt x="4649330" y="2584288"/>
                    <a:pt x="4629692" y="2600263"/>
                    <a:pt x="4610325" y="2605410"/>
                  </a:cubicBezTo>
                  <a:cubicBezTo>
                    <a:pt x="4601873" y="2630358"/>
                    <a:pt x="4586219" y="2652561"/>
                    <a:pt x="4563364" y="2672018"/>
                  </a:cubicBezTo>
                  <a:cubicBezTo>
                    <a:pt x="4540509" y="2691475"/>
                    <a:pt x="4523278" y="2710117"/>
                    <a:pt x="4511673" y="2727940"/>
                  </a:cubicBezTo>
                  <a:cubicBezTo>
                    <a:pt x="4521636" y="2717159"/>
                    <a:pt x="4531934" y="2711290"/>
                    <a:pt x="4542559" y="2710329"/>
                  </a:cubicBezTo>
                  <a:cubicBezTo>
                    <a:pt x="4522874" y="2733824"/>
                    <a:pt x="4504037" y="2755077"/>
                    <a:pt x="4486054" y="2774098"/>
                  </a:cubicBezTo>
                  <a:cubicBezTo>
                    <a:pt x="4468068" y="2793115"/>
                    <a:pt x="4450476" y="2813022"/>
                    <a:pt x="4433281" y="2833822"/>
                  </a:cubicBezTo>
                  <a:cubicBezTo>
                    <a:pt x="4418914" y="2848703"/>
                    <a:pt x="4405298" y="2864756"/>
                    <a:pt x="4392425" y="2881972"/>
                  </a:cubicBezTo>
                  <a:cubicBezTo>
                    <a:pt x="4379553" y="2899189"/>
                    <a:pt x="4362947" y="2910571"/>
                    <a:pt x="4342605" y="2916113"/>
                  </a:cubicBezTo>
                  <a:cubicBezTo>
                    <a:pt x="4350343" y="2897097"/>
                    <a:pt x="4360696" y="2882166"/>
                    <a:pt x="4373663" y="2871318"/>
                  </a:cubicBezTo>
                  <a:cubicBezTo>
                    <a:pt x="4386630" y="2860471"/>
                    <a:pt x="4395654" y="2845659"/>
                    <a:pt x="4400733" y="2826880"/>
                  </a:cubicBezTo>
                  <a:cubicBezTo>
                    <a:pt x="4400181" y="2831871"/>
                    <a:pt x="4396638" y="2832193"/>
                    <a:pt x="4390106" y="2827841"/>
                  </a:cubicBezTo>
                  <a:lnTo>
                    <a:pt x="4435822" y="2772462"/>
                  </a:lnTo>
                  <a:cubicBezTo>
                    <a:pt x="4447385" y="2758965"/>
                    <a:pt x="4460380" y="2746879"/>
                    <a:pt x="4474807" y="2736211"/>
                  </a:cubicBezTo>
                  <a:cubicBezTo>
                    <a:pt x="4446280" y="2747540"/>
                    <a:pt x="4419555" y="2770741"/>
                    <a:pt x="4394637" y="2805822"/>
                  </a:cubicBezTo>
                  <a:cubicBezTo>
                    <a:pt x="4369715" y="2840903"/>
                    <a:pt x="4344403" y="2865215"/>
                    <a:pt x="4318698" y="2878755"/>
                  </a:cubicBezTo>
                  <a:cubicBezTo>
                    <a:pt x="4321117" y="2883269"/>
                    <a:pt x="4321174" y="2887382"/>
                    <a:pt x="4318861" y="2891087"/>
                  </a:cubicBezTo>
                  <a:cubicBezTo>
                    <a:pt x="4316549" y="2894797"/>
                    <a:pt x="4315276" y="2899030"/>
                    <a:pt x="4315041" y="2903785"/>
                  </a:cubicBezTo>
                  <a:cubicBezTo>
                    <a:pt x="4329474" y="2889923"/>
                    <a:pt x="4341959" y="2876859"/>
                    <a:pt x="4352491" y="2864586"/>
                  </a:cubicBezTo>
                  <a:cubicBezTo>
                    <a:pt x="4363025" y="2852314"/>
                    <a:pt x="4375673" y="2841705"/>
                    <a:pt x="4390438" y="2832753"/>
                  </a:cubicBezTo>
                  <a:cubicBezTo>
                    <a:pt x="4377949" y="2849011"/>
                    <a:pt x="4363567" y="2866980"/>
                    <a:pt x="4347300" y="2886669"/>
                  </a:cubicBezTo>
                  <a:cubicBezTo>
                    <a:pt x="4331031" y="2906353"/>
                    <a:pt x="4314076" y="2925793"/>
                    <a:pt x="4296436" y="2944983"/>
                  </a:cubicBezTo>
                  <a:cubicBezTo>
                    <a:pt x="4278660" y="2963777"/>
                    <a:pt x="4261982" y="2984014"/>
                    <a:pt x="4246406" y="3005698"/>
                  </a:cubicBezTo>
                  <a:cubicBezTo>
                    <a:pt x="4230829" y="3027378"/>
                    <a:pt x="4218383" y="3050936"/>
                    <a:pt x="4209074" y="3076373"/>
                  </a:cubicBezTo>
                  <a:cubicBezTo>
                    <a:pt x="4206537" y="3071768"/>
                    <a:pt x="4205471" y="3069188"/>
                    <a:pt x="4205881" y="3068637"/>
                  </a:cubicBezTo>
                  <a:lnTo>
                    <a:pt x="4203431" y="3071947"/>
                  </a:lnTo>
                  <a:cubicBezTo>
                    <a:pt x="4191651" y="3087213"/>
                    <a:pt x="4182075" y="3100427"/>
                    <a:pt x="4174698" y="3111591"/>
                  </a:cubicBezTo>
                  <a:cubicBezTo>
                    <a:pt x="4167319" y="3122753"/>
                    <a:pt x="4159069" y="3135847"/>
                    <a:pt x="4149949" y="3150874"/>
                  </a:cubicBezTo>
                  <a:cubicBezTo>
                    <a:pt x="4150453" y="3172339"/>
                    <a:pt x="4148039" y="3193913"/>
                    <a:pt x="4142708" y="3215595"/>
                  </a:cubicBezTo>
                  <a:lnTo>
                    <a:pt x="4125433" y="3261244"/>
                  </a:lnTo>
                  <a:lnTo>
                    <a:pt x="4133879" y="3199876"/>
                  </a:lnTo>
                  <a:cubicBezTo>
                    <a:pt x="4139478" y="3175595"/>
                    <a:pt x="4141403" y="3161219"/>
                    <a:pt x="4139654" y="3156747"/>
                  </a:cubicBezTo>
                  <a:cubicBezTo>
                    <a:pt x="4131148" y="3172642"/>
                    <a:pt x="4123411" y="3190014"/>
                    <a:pt x="4116441" y="3208859"/>
                  </a:cubicBezTo>
                  <a:cubicBezTo>
                    <a:pt x="4112956" y="3218283"/>
                    <a:pt x="4111959" y="3227405"/>
                    <a:pt x="4113444" y="3236224"/>
                  </a:cubicBezTo>
                  <a:lnTo>
                    <a:pt x="4125290" y="3261626"/>
                  </a:lnTo>
                  <a:lnTo>
                    <a:pt x="4117969" y="3280971"/>
                  </a:lnTo>
                  <a:cubicBezTo>
                    <a:pt x="4095643" y="3324769"/>
                    <a:pt x="4072530" y="3361850"/>
                    <a:pt x="4048627" y="3392207"/>
                  </a:cubicBezTo>
                  <a:cubicBezTo>
                    <a:pt x="4051913" y="3384808"/>
                    <a:pt x="4055888" y="3377659"/>
                    <a:pt x="4060542" y="3370752"/>
                  </a:cubicBezTo>
                  <a:cubicBezTo>
                    <a:pt x="4065201" y="3363850"/>
                    <a:pt x="4063777" y="3355950"/>
                    <a:pt x="4056270" y="3347057"/>
                  </a:cubicBezTo>
                  <a:cubicBezTo>
                    <a:pt x="4040092" y="3369720"/>
                    <a:pt x="4027854" y="3396345"/>
                    <a:pt x="4019563" y="3426942"/>
                  </a:cubicBezTo>
                  <a:cubicBezTo>
                    <a:pt x="4011268" y="3457535"/>
                    <a:pt x="4000362" y="3484045"/>
                    <a:pt x="3986840" y="3506466"/>
                  </a:cubicBezTo>
                  <a:cubicBezTo>
                    <a:pt x="3991980" y="3505075"/>
                    <a:pt x="3995980" y="3501629"/>
                    <a:pt x="3998837" y="3496121"/>
                  </a:cubicBezTo>
                  <a:cubicBezTo>
                    <a:pt x="4001697" y="3490614"/>
                    <a:pt x="4004452" y="3488513"/>
                    <a:pt x="4007102" y="3489818"/>
                  </a:cubicBezTo>
                  <a:cubicBezTo>
                    <a:pt x="3981640" y="3533385"/>
                    <a:pt x="3962054" y="3569939"/>
                    <a:pt x="3948342" y="3599478"/>
                  </a:cubicBezTo>
                  <a:cubicBezTo>
                    <a:pt x="3934635" y="3629021"/>
                    <a:pt x="3921110" y="3656382"/>
                    <a:pt x="3907777" y="3681567"/>
                  </a:cubicBezTo>
                  <a:cubicBezTo>
                    <a:pt x="3901678" y="3686956"/>
                    <a:pt x="3896434" y="3695045"/>
                    <a:pt x="3892039" y="3705838"/>
                  </a:cubicBezTo>
                  <a:cubicBezTo>
                    <a:pt x="3887643" y="3716628"/>
                    <a:pt x="3889789" y="3715405"/>
                    <a:pt x="3898473" y="3702167"/>
                  </a:cubicBezTo>
                  <a:cubicBezTo>
                    <a:pt x="3903394" y="3695857"/>
                    <a:pt x="3908168" y="3687398"/>
                    <a:pt x="3912798" y="3676789"/>
                  </a:cubicBezTo>
                  <a:cubicBezTo>
                    <a:pt x="3917428" y="3666184"/>
                    <a:pt x="3922287" y="3658953"/>
                    <a:pt x="3927373" y="3655098"/>
                  </a:cubicBezTo>
                  <a:lnTo>
                    <a:pt x="3907606" y="3703488"/>
                  </a:lnTo>
                  <a:lnTo>
                    <a:pt x="3894561" y="3716402"/>
                  </a:lnTo>
                  <a:cubicBezTo>
                    <a:pt x="3843859" y="3762496"/>
                    <a:pt x="3785512" y="3799777"/>
                    <a:pt x="3788323" y="3907568"/>
                  </a:cubicBezTo>
                  <a:lnTo>
                    <a:pt x="3740695" y="4019037"/>
                  </a:lnTo>
                  <a:lnTo>
                    <a:pt x="3727407" y="4051062"/>
                  </a:lnTo>
                  <a:cubicBezTo>
                    <a:pt x="3722316" y="4063894"/>
                    <a:pt x="3718652" y="4075279"/>
                    <a:pt x="3716416" y="4085218"/>
                  </a:cubicBezTo>
                  <a:cubicBezTo>
                    <a:pt x="3715092" y="4086630"/>
                    <a:pt x="3712727" y="4085491"/>
                    <a:pt x="3709319" y="4081801"/>
                  </a:cubicBezTo>
                  <a:cubicBezTo>
                    <a:pt x="3709516" y="4085481"/>
                    <a:pt x="3708520" y="4089442"/>
                    <a:pt x="3706334" y="4093683"/>
                  </a:cubicBezTo>
                  <a:cubicBezTo>
                    <a:pt x="3704145" y="4097924"/>
                    <a:pt x="3702906" y="4102449"/>
                    <a:pt x="3702615" y="4107262"/>
                  </a:cubicBezTo>
                  <a:cubicBezTo>
                    <a:pt x="3701074" y="4106491"/>
                    <a:pt x="3701065" y="4102786"/>
                    <a:pt x="3702589" y="4096150"/>
                  </a:cubicBezTo>
                  <a:cubicBezTo>
                    <a:pt x="3704114" y="4089512"/>
                    <a:pt x="3704318" y="4082837"/>
                    <a:pt x="3703198" y="4076121"/>
                  </a:cubicBezTo>
                  <a:cubicBezTo>
                    <a:pt x="3700542" y="4078344"/>
                    <a:pt x="3698920" y="4082516"/>
                    <a:pt x="3698332" y="4088636"/>
                  </a:cubicBezTo>
                  <a:cubicBezTo>
                    <a:pt x="3697744" y="4094757"/>
                    <a:pt x="3696154" y="4101334"/>
                    <a:pt x="3693566" y="4108369"/>
                  </a:cubicBezTo>
                  <a:cubicBezTo>
                    <a:pt x="3692564" y="4105724"/>
                    <a:pt x="3691928" y="4102231"/>
                    <a:pt x="3691659" y="4097889"/>
                  </a:cubicBezTo>
                  <a:cubicBezTo>
                    <a:pt x="3691391" y="4093548"/>
                    <a:pt x="3691244" y="4088924"/>
                    <a:pt x="3691218" y="4084017"/>
                  </a:cubicBezTo>
                  <a:cubicBezTo>
                    <a:pt x="3684647" y="4091583"/>
                    <a:pt x="3680749" y="4101033"/>
                    <a:pt x="3679517" y="4112365"/>
                  </a:cubicBezTo>
                  <a:cubicBezTo>
                    <a:pt x="3678287" y="4123698"/>
                    <a:pt x="3674421" y="4135555"/>
                    <a:pt x="3667917" y="4147934"/>
                  </a:cubicBezTo>
                  <a:cubicBezTo>
                    <a:pt x="3666916" y="4150043"/>
                    <a:pt x="3665710" y="4150771"/>
                    <a:pt x="3664295" y="4150119"/>
                  </a:cubicBezTo>
                  <a:cubicBezTo>
                    <a:pt x="3662880" y="4149466"/>
                    <a:pt x="3661396" y="4148353"/>
                    <a:pt x="3659843" y="4146779"/>
                  </a:cubicBezTo>
                  <a:cubicBezTo>
                    <a:pt x="3657080" y="4153590"/>
                    <a:pt x="3654826" y="4160472"/>
                    <a:pt x="3653074" y="4167427"/>
                  </a:cubicBezTo>
                  <a:cubicBezTo>
                    <a:pt x="3651322" y="4174382"/>
                    <a:pt x="3649065" y="4181264"/>
                    <a:pt x="3646305" y="4188076"/>
                  </a:cubicBezTo>
                  <a:cubicBezTo>
                    <a:pt x="3641955" y="4170641"/>
                    <a:pt x="3642902" y="4153964"/>
                    <a:pt x="3649146" y="4138045"/>
                  </a:cubicBezTo>
                  <a:lnTo>
                    <a:pt x="3667128" y="4090179"/>
                  </a:lnTo>
                  <a:cubicBezTo>
                    <a:pt x="3659490" y="4099394"/>
                    <a:pt x="3653023" y="4111479"/>
                    <a:pt x="3647730" y="4126434"/>
                  </a:cubicBezTo>
                  <a:cubicBezTo>
                    <a:pt x="3642436" y="4141388"/>
                    <a:pt x="3636490" y="4154748"/>
                    <a:pt x="3629894" y="4166515"/>
                  </a:cubicBezTo>
                  <a:cubicBezTo>
                    <a:pt x="3631480" y="4148978"/>
                    <a:pt x="3634926" y="4133960"/>
                    <a:pt x="3640234" y="4121459"/>
                  </a:cubicBezTo>
                  <a:lnTo>
                    <a:pt x="3655994" y="4086185"/>
                  </a:lnTo>
                  <a:cubicBezTo>
                    <a:pt x="3654784" y="4084436"/>
                    <a:pt x="3653789" y="4083430"/>
                    <a:pt x="3653009" y="4083169"/>
                  </a:cubicBezTo>
                  <a:lnTo>
                    <a:pt x="3651412" y="4084529"/>
                  </a:lnTo>
                  <a:lnTo>
                    <a:pt x="3653306" y="4078294"/>
                  </a:lnTo>
                  <a:cubicBezTo>
                    <a:pt x="3655167" y="4073357"/>
                    <a:pt x="3657469" y="4068182"/>
                    <a:pt x="3660206" y="4062769"/>
                  </a:cubicBezTo>
                  <a:lnTo>
                    <a:pt x="3671484" y="4040364"/>
                  </a:lnTo>
                  <a:cubicBezTo>
                    <a:pt x="3669525" y="4035180"/>
                    <a:pt x="3668445" y="4029821"/>
                    <a:pt x="3668244" y="4024289"/>
                  </a:cubicBezTo>
                  <a:cubicBezTo>
                    <a:pt x="3668042" y="4018756"/>
                    <a:pt x="3667971" y="4013542"/>
                    <a:pt x="3668030" y="4008646"/>
                  </a:cubicBezTo>
                  <a:cubicBezTo>
                    <a:pt x="3673819" y="4008474"/>
                    <a:pt x="3678533" y="4003345"/>
                    <a:pt x="3682173" y="3993255"/>
                  </a:cubicBezTo>
                  <a:cubicBezTo>
                    <a:pt x="3685813" y="3983171"/>
                    <a:pt x="3689973" y="3974358"/>
                    <a:pt x="3694655" y="3966820"/>
                  </a:cubicBezTo>
                  <a:cubicBezTo>
                    <a:pt x="3689305" y="3965354"/>
                    <a:pt x="3685387" y="3967396"/>
                    <a:pt x="3682903" y="3972947"/>
                  </a:cubicBezTo>
                  <a:cubicBezTo>
                    <a:pt x="3680419" y="3978495"/>
                    <a:pt x="3678064" y="3984363"/>
                    <a:pt x="3675841" y="3990550"/>
                  </a:cubicBezTo>
                  <a:cubicBezTo>
                    <a:pt x="3675306" y="3991373"/>
                    <a:pt x="3674878" y="3990712"/>
                    <a:pt x="3674554" y="3988564"/>
                  </a:cubicBezTo>
                  <a:cubicBezTo>
                    <a:pt x="3674232" y="3986417"/>
                    <a:pt x="3674291" y="3984625"/>
                    <a:pt x="3674733" y="3983186"/>
                  </a:cubicBezTo>
                  <a:cubicBezTo>
                    <a:pt x="3666072" y="3986702"/>
                    <a:pt x="3658980" y="3998998"/>
                    <a:pt x="3653454" y="4020072"/>
                  </a:cubicBezTo>
                  <a:cubicBezTo>
                    <a:pt x="3647929" y="4041149"/>
                    <a:pt x="3641634" y="4056561"/>
                    <a:pt x="3634570" y="4066307"/>
                  </a:cubicBezTo>
                  <a:lnTo>
                    <a:pt x="3629688" y="4077620"/>
                  </a:lnTo>
                  <a:lnTo>
                    <a:pt x="3624806" y="4088929"/>
                  </a:lnTo>
                  <a:cubicBezTo>
                    <a:pt x="3622015" y="4094986"/>
                    <a:pt x="3620730" y="4096303"/>
                    <a:pt x="3620957" y="4092883"/>
                  </a:cubicBezTo>
                  <a:cubicBezTo>
                    <a:pt x="3621182" y="4089463"/>
                    <a:pt x="3622097" y="4085691"/>
                    <a:pt x="3623699" y="4081567"/>
                  </a:cubicBezTo>
                  <a:lnTo>
                    <a:pt x="3642250" y="4038586"/>
                  </a:lnTo>
                  <a:cubicBezTo>
                    <a:pt x="3638310" y="4046679"/>
                    <a:pt x="3632420" y="4054943"/>
                    <a:pt x="3624584" y="4063379"/>
                  </a:cubicBezTo>
                  <a:cubicBezTo>
                    <a:pt x="3616744" y="4071816"/>
                    <a:pt x="3610092" y="4079370"/>
                    <a:pt x="3604621" y="4086044"/>
                  </a:cubicBezTo>
                  <a:lnTo>
                    <a:pt x="3599789" y="4100965"/>
                  </a:lnTo>
                  <a:cubicBezTo>
                    <a:pt x="3597454" y="4108236"/>
                    <a:pt x="3596786" y="4108541"/>
                    <a:pt x="3597787" y="4101879"/>
                  </a:cubicBezTo>
                  <a:cubicBezTo>
                    <a:pt x="3598417" y="4092762"/>
                    <a:pt x="3601075" y="4084536"/>
                    <a:pt x="3605761" y="4077199"/>
                  </a:cubicBezTo>
                  <a:cubicBezTo>
                    <a:pt x="3610444" y="4069865"/>
                    <a:pt x="3612581" y="4060361"/>
                    <a:pt x="3612170" y="4048695"/>
                  </a:cubicBezTo>
                  <a:cubicBezTo>
                    <a:pt x="3610154" y="4051710"/>
                    <a:pt x="3607251" y="4054296"/>
                    <a:pt x="3603461" y="4056457"/>
                  </a:cubicBezTo>
                  <a:cubicBezTo>
                    <a:pt x="3599673" y="4058617"/>
                    <a:pt x="3598301" y="4062624"/>
                    <a:pt x="3599346" y="4068476"/>
                  </a:cubicBezTo>
                  <a:cubicBezTo>
                    <a:pt x="3586111" y="4078244"/>
                    <a:pt x="3575829" y="4096687"/>
                    <a:pt x="3568498" y="4123811"/>
                  </a:cubicBezTo>
                  <a:cubicBezTo>
                    <a:pt x="3561166" y="4150933"/>
                    <a:pt x="3552204" y="4173769"/>
                    <a:pt x="3541608" y="4192318"/>
                  </a:cubicBezTo>
                  <a:cubicBezTo>
                    <a:pt x="3540390" y="4195347"/>
                    <a:pt x="3538675" y="4198904"/>
                    <a:pt x="3536464" y="4202992"/>
                  </a:cubicBezTo>
                  <a:cubicBezTo>
                    <a:pt x="3534255" y="4207079"/>
                    <a:pt x="3532995" y="4207099"/>
                    <a:pt x="3532690" y="4203052"/>
                  </a:cubicBezTo>
                  <a:lnTo>
                    <a:pt x="3571744" y="4112565"/>
                  </a:lnTo>
                  <a:cubicBezTo>
                    <a:pt x="3567856" y="4112060"/>
                    <a:pt x="3564808" y="4113324"/>
                    <a:pt x="3562604" y="4116363"/>
                  </a:cubicBezTo>
                  <a:cubicBezTo>
                    <a:pt x="3560400" y="4119400"/>
                    <a:pt x="3558151" y="4123782"/>
                    <a:pt x="3555859" y="4129509"/>
                  </a:cubicBezTo>
                  <a:cubicBezTo>
                    <a:pt x="3554773" y="4126852"/>
                    <a:pt x="3554551" y="4122816"/>
                    <a:pt x="3555190" y="4117404"/>
                  </a:cubicBezTo>
                  <a:cubicBezTo>
                    <a:pt x="3555830" y="4111992"/>
                    <a:pt x="3554663" y="4112625"/>
                    <a:pt x="3551691" y="4119305"/>
                  </a:cubicBezTo>
                  <a:cubicBezTo>
                    <a:pt x="3552658" y="4107135"/>
                    <a:pt x="3555244" y="4093694"/>
                    <a:pt x="3559450" y="4078985"/>
                  </a:cubicBezTo>
                  <a:cubicBezTo>
                    <a:pt x="3563657" y="4064275"/>
                    <a:pt x="3568749" y="4049991"/>
                    <a:pt x="3574729" y="4036135"/>
                  </a:cubicBezTo>
                  <a:cubicBezTo>
                    <a:pt x="3562176" y="4048050"/>
                    <a:pt x="3550356" y="4067576"/>
                    <a:pt x="3539269" y="4094712"/>
                  </a:cubicBezTo>
                  <a:cubicBezTo>
                    <a:pt x="3528181" y="4121848"/>
                    <a:pt x="3518345" y="4139255"/>
                    <a:pt x="3509762" y="4146934"/>
                  </a:cubicBezTo>
                  <a:cubicBezTo>
                    <a:pt x="3509660" y="4151723"/>
                    <a:pt x="3509053" y="4156440"/>
                    <a:pt x="3507941" y="4161085"/>
                  </a:cubicBezTo>
                  <a:cubicBezTo>
                    <a:pt x="3506830" y="4165730"/>
                    <a:pt x="3506223" y="4170445"/>
                    <a:pt x="3506120" y="4175235"/>
                  </a:cubicBezTo>
                  <a:cubicBezTo>
                    <a:pt x="3502049" y="4175153"/>
                    <a:pt x="3500588" y="4172742"/>
                    <a:pt x="3501740" y="4168003"/>
                  </a:cubicBezTo>
                  <a:cubicBezTo>
                    <a:pt x="3502893" y="4163266"/>
                    <a:pt x="3503940" y="4160012"/>
                    <a:pt x="3504881" y="4158245"/>
                  </a:cubicBezTo>
                  <a:cubicBezTo>
                    <a:pt x="3500774" y="4158658"/>
                    <a:pt x="3498441" y="4159926"/>
                    <a:pt x="3497882" y="4162049"/>
                  </a:cubicBezTo>
                  <a:lnTo>
                    <a:pt x="3495173" y="4170060"/>
                  </a:lnTo>
                  <a:lnTo>
                    <a:pt x="3496766" y="4175686"/>
                  </a:lnTo>
                  <a:cubicBezTo>
                    <a:pt x="3489840" y="4183241"/>
                    <a:pt x="3483082" y="4190098"/>
                    <a:pt x="3476491" y="4196254"/>
                  </a:cubicBezTo>
                  <a:cubicBezTo>
                    <a:pt x="3469901" y="4202408"/>
                    <a:pt x="3463185" y="4210089"/>
                    <a:pt x="3456344" y="4219294"/>
                  </a:cubicBezTo>
                  <a:cubicBezTo>
                    <a:pt x="3457419" y="4212399"/>
                    <a:pt x="3461508" y="4204261"/>
                    <a:pt x="3468614" y="4194878"/>
                  </a:cubicBezTo>
                  <a:cubicBezTo>
                    <a:pt x="3475720" y="4185496"/>
                    <a:pt x="3482134" y="4174716"/>
                    <a:pt x="3487858" y="4162537"/>
                  </a:cubicBezTo>
                  <a:lnTo>
                    <a:pt x="3492729" y="4165203"/>
                  </a:lnTo>
                  <a:lnTo>
                    <a:pt x="3496579" y="4158860"/>
                  </a:lnTo>
                  <a:cubicBezTo>
                    <a:pt x="3500977" y="4155085"/>
                    <a:pt x="3503330" y="4149218"/>
                    <a:pt x="3503642" y="4141256"/>
                  </a:cubicBezTo>
                  <a:cubicBezTo>
                    <a:pt x="3503348" y="4152072"/>
                    <a:pt x="3504018" y="4155070"/>
                    <a:pt x="3505654" y="4150251"/>
                  </a:cubicBezTo>
                  <a:cubicBezTo>
                    <a:pt x="3507287" y="4145429"/>
                    <a:pt x="3506574" y="4139223"/>
                    <a:pt x="3503510" y="4131629"/>
                  </a:cubicBezTo>
                  <a:cubicBezTo>
                    <a:pt x="3503301" y="4131700"/>
                    <a:pt x="3501978" y="4133112"/>
                    <a:pt x="3499539" y="4135865"/>
                  </a:cubicBezTo>
                  <a:cubicBezTo>
                    <a:pt x="3497102" y="4138621"/>
                    <a:pt x="3494800" y="4142293"/>
                    <a:pt x="3492639" y="4146887"/>
                  </a:cubicBezTo>
                  <a:cubicBezTo>
                    <a:pt x="3491506" y="4145375"/>
                    <a:pt x="3491687" y="4143299"/>
                    <a:pt x="3493183" y="4140661"/>
                  </a:cubicBezTo>
                  <a:cubicBezTo>
                    <a:pt x="3494680" y="4138022"/>
                    <a:pt x="3495105" y="4135382"/>
                    <a:pt x="3494461" y="4132737"/>
                  </a:cubicBezTo>
                  <a:cubicBezTo>
                    <a:pt x="3488634" y="4137960"/>
                    <a:pt x="3483424" y="4146722"/>
                    <a:pt x="3478829" y="4159023"/>
                  </a:cubicBezTo>
                  <a:cubicBezTo>
                    <a:pt x="3474233" y="4171326"/>
                    <a:pt x="3469267" y="4179523"/>
                    <a:pt x="3463930" y="4183613"/>
                  </a:cubicBezTo>
                  <a:cubicBezTo>
                    <a:pt x="3464516" y="4186599"/>
                    <a:pt x="3463963" y="4189121"/>
                    <a:pt x="3462271" y="4191181"/>
                  </a:cubicBezTo>
                  <a:cubicBezTo>
                    <a:pt x="3460577" y="4193240"/>
                    <a:pt x="3460480" y="4192226"/>
                    <a:pt x="3461976" y="4188138"/>
                  </a:cubicBezTo>
                  <a:cubicBezTo>
                    <a:pt x="3464659" y="4178613"/>
                    <a:pt x="3468471" y="4168950"/>
                    <a:pt x="3473416" y="4159150"/>
                  </a:cubicBezTo>
                  <a:lnTo>
                    <a:pt x="3477272" y="4147661"/>
                  </a:lnTo>
                  <a:lnTo>
                    <a:pt x="3467912" y="4165460"/>
                  </a:lnTo>
                  <a:cubicBezTo>
                    <a:pt x="3461705" y="4175665"/>
                    <a:pt x="3454887" y="4185437"/>
                    <a:pt x="3447453" y="4194780"/>
                  </a:cubicBezTo>
                  <a:lnTo>
                    <a:pt x="3432947" y="4213486"/>
                  </a:lnTo>
                  <a:lnTo>
                    <a:pt x="3422396" y="4240120"/>
                  </a:lnTo>
                  <a:cubicBezTo>
                    <a:pt x="3422272" y="4240202"/>
                    <a:pt x="3421511" y="4239894"/>
                    <a:pt x="3420117" y="4239194"/>
                  </a:cubicBezTo>
                  <a:cubicBezTo>
                    <a:pt x="3418909" y="4237698"/>
                    <a:pt x="3417700" y="4236205"/>
                    <a:pt x="3416491" y="4234709"/>
                  </a:cubicBezTo>
                  <a:lnTo>
                    <a:pt x="3403797" y="4251080"/>
                  </a:lnTo>
                  <a:cubicBezTo>
                    <a:pt x="3401267" y="4253737"/>
                    <a:pt x="3400958" y="4255685"/>
                    <a:pt x="3402874" y="4256929"/>
                  </a:cubicBezTo>
                  <a:cubicBezTo>
                    <a:pt x="3404786" y="4258171"/>
                    <a:pt x="3405326" y="4260614"/>
                    <a:pt x="3404490" y="4264253"/>
                  </a:cubicBezTo>
                  <a:lnTo>
                    <a:pt x="3392977" y="4270131"/>
                  </a:lnTo>
                  <a:lnTo>
                    <a:pt x="3392230" y="4271533"/>
                  </a:lnTo>
                  <a:cubicBezTo>
                    <a:pt x="3388472" y="4274648"/>
                    <a:pt x="3385291" y="4278296"/>
                    <a:pt x="3382684" y="4282476"/>
                  </a:cubicBezTo>
                  <a:cubicBezTo>
                    <a:pt x="3379397" y="4290713"/>
                    <a:pt x="3376727" y="4298138"/>
                    <a:pt x="3374678" y="4304750"/>
                  </a:cubicBezTo>
                  <a:cubicBezTo>
                    <a:pt x="3372626" y="4311361"/>
                    <a:pt x="3373343" y="4308461"/>
                    <a:pt x="3376824" y="4296050"/>
                  </a:cubicBezTo>
                  <a:lnTo>
                    <a:pt x="3378663" y="4277339"/>
                  </a:lnTo>
                  <a:lnTo>
                    <a:pt x="3367677" y="4282815"/>
                  </a:lnTo>
                  <a:cubicBezTo>
                    <a:pt x="3368502" y="4278970"/>
                    <a:pt x="3370310" y="4274297"/>
                    <a:pt x="3373101" y="4268798"/>
                  </a:cubicBezTo>
                  <a:lnTo>
                    <a:pt x="3380937" y="4253786"/>
                  </a:lnTo>
                  <a:cubicBezTo>
                    <a:pt x="3379864" y="4258785"/>
                    <a:pt x="3380562" y="4260321"/>
                    <a:pt x="3383027" y="4258390"/>
                  </a:cubicBezTo>
                  <a:lnTo>
                    <a:pt x="3385465" y="4256721"/>
                  </a:lnTo>
                  <a:lnTo>
                    <a:pt x="3387302" y="4251914"/>
                  </a:lnTo>
                  <a:lnTo>
                    <a:pt x="3387569" y="4255281"/>
                  </a:lnTo>
                  <a:lnTo>
                    <a:pt x="3390758" y="4253097"/>
                  </a:lnTo>
                  <a:cubicBezTo>
                    <a:pt x="3393680" y="4250067"/>
                    <a:pt x="3395172" y="4247208"/>
                    <a:pt x="3395236" y="4244518"/>
                  </a:cubicBezTo>
                  <a:cubicBezTo>
                    <a:pt x="3395267" y="4243173"/>
                    <a:pt x="3395255" y="4241952"/>
                    <a:pt x="3395197" y="4240854"/>
                  </a:cubicBezTo>
                  <a:lnTo>
                    <a:pt x="3395127" y="4240188"/>
                  </a:lnTo>
                  <a:lnTo>
                    <a:pt x="3395268" y="4240720"/>
                  </a:lnTo>
                  <a:cubicBezTo>
                    <a:pt x="3396140" y="4242673"/>
                    <a:pt x="3398498" y="4242119"/>
                    <a:pt x="3402342" y="4239060"/>
                  </a:cubicBezTo>
                  <a:cubicBezTo>
                    <a:pt x="3407468" y="4234982"/>
                    <a:pt x="3412908" y="4229090"/>
                    <a:pt x="3418664" y="4221387"/>
                  </a:cubicBezTo>
                  <a:cubicBezTo>
                    <a:pt x="3418645" y="4213892"/>
                    <a:pt x="3416119" y="4211430"/>
                    <a:pt x="3411085" y="4213999"/>
                  </a:cubicBezTo>
                  <a:cubicBezTo>
                    <a:pt x="3406053" y="4216566"/>
                    <a:pt x="3400843" y="4217737"/>
                    <a:pt x="3395456" y="4217506"/>
                  </a:cubicBezTo>
                  <a:cubicBezTo>
                    <a:pt x="3398654" y="4209316"/>
                    <a:pt x="3403639" y="4199967"/>
                    <a:pt x="3410409" y="4189460"/>
                  </a:cubicBezTo>
                  <a:cubicBezTo>
                    <a:pt x="3416336" y="4180266"/>
                    <a:pt x="3418430" y="4172975"/>
                    <a:pt x="3416694" y="4167589"/>
                  </a:cubicBezTo>
                  <a:lnTo>
                    <a:pt x="3416235" y="4166559"/>
                  </a:lnTo>
                  <a:lnTo>
                    <a:pt x="3408195" y="4178597"/>
                  </a:lnTo>
                  <a:lnTo>
                    <a:pt x="3402470" y="4183767"/>
                  </a:lnTo>
                  <a:lnTo>
                    <a:pt x="3388993" y="4228139"/>
                  </a:lnTo>
                  <a:cubicBezTo>
                    <a:pt x="3387630" y="4226743"/>
                    <a:pt x="3386772" y="4225418"/>
                    <a:pt x="3386420" y="4224167"/>
                  </a:cubicBezTo>
                  <a:cubicBezTo>
                    <a:pt x="3386067" y="4222916"/>
                    <a:pt x="3385211" y="4221593"/>
                    <a:pt x="3383848" y="4220197"/>
                  </a:cubicBezTo>
                  <a:cubicBezTo>
                    <a:pt x="3382818" y="4227756"/>
                    <a:pt x="3380404" y="4235417"/>
                    <a:pt x="3376608" y="4243180"/>
                  </a:cubicBezTo>
                  <a:cubicBezTo>
                    <a:pt x="3372810" y="4250943"/>
                    <a:pt x="3371274" y="4249122"/>
                    <a:pt x="3372000" y="4237717"/>
                  </a:cubicBezTo>
                  <a:cubicBezTo>
                    <a:pt x="3374069" y="4228681"/>
                    <a:pt x="3377363" y="4218206"/>
                    <a:pt x="3381880" y="4206293"/>
                  </a:cubicBezTo>
                  <a:lnTo>
                    <a:pt x="3384697" y="4199741"/>
                  </a:lnTo>
                  <a:lnTo>
                    <a:pt x="3365817" y="4216280"/>
                  </a:lnTo>
                  <a:cubicBezTo>
                    <a:pt x="3368777" y="4212044"/>
                    <a:pt x="3369702" y="4210119"/>
                    <a:pt x="3368594" y="4210508"/>
                  </a:cubicBezTo>
                  <a:cubicBezTo>
                    <a:pt x="3367484" y="4210895"/>
                    <a:pt x="3369659" y="4209297"/>
                    <a:pt x="3375119" y="4205711"/>
                  </a:cubicBezTo>
                  <a:cubicBezTo>
                    <a:pt x="3372021" y="4196964"/>
                    <a:pt x="3363962" y="4193420"/>
                    <a:pt x="3350939" y="4195081"/>
                  </a:cubicBezTo>
                  <a:cubicBezTo>
                    <a:pt x="3344428" y="4195911"/>
                    <a:pt x="3339203" y="4194369"/>
                    <a:pt x="3335266" y="4190456"/>
                  </a:cubicBezTo>
                  <a:lnTo>
                    <a:pt x="3331015" y="4180372"/>
                  </a:lnTo>
                  <a:lnTo>
                    <a:pt x="3294613" y="4258127"/>
                  </a:lnTo>
                  <a:lnTo>
                    <a:pt x="3281326" y="4290151"/>
                  </a:lnTo>
                  <a:cubicBezTo>
                    <a:pt x="3276235" y="4302983"/>
                    <a:pt x="3272570" y="4314368"/>
                    <a:pt x="3270335" y="4324306"/>
                  </a:cubicBezTo>
                  <a:cubicBezTo>
                    <a:pt x="3269011" y="4325718"/>
                    <a:pt x="3266646" y="4324580"/>
                    <a:pt x="3263236" y="4320889"/>
                  </a:cubicBezTo>
                  <a:cubicBezTo>
                    <a:pt x="3263434" y="4324570"/>
                    <a:pt x="3262440" y="4328532"/>
                    <a:pt x="3260252" y="4332772"/>
                  </a:cubicBezTo>
                  <a:cubicBezTo>
                    <a:pt x="3258065" y="4337013"/>
                    <a:pt x="3256825" y="4341538"/>
                    <a:pt x="3256534" y="4346350"/>
                  </a:cubicBezTo>
                  <a:cubicBezTo>
                    <a:pt x="3254991" y="4345580"/>
                    <a:pt x="3254983" y="4341876"/>
                    <a:pt x="3256509" y="4335239"/>
                  </a:cubicBezTo>
                  <a:cubicBezTo>
                    <a:pt x="3258033" y="4328602"/>
                    <a:pt x="3258236" y="4321926"/>
                    <a:pt x="3257116" y="4315211"/>
                  </a:cubicBezTo>
                  <a:cubicBezTo>
                    <a:pt x="3254461" y="4317434"/>
                    <a:pt x="3252839" y="4321605"/>
                    <a:pt x="3252252" y="4327725"/>
                  </a:cubicBezTo>
                  <a:cubicBezTo>
                    <a:pt x="3251662" y="4333846"/>
                    <a:pt x="3250074" y="4340425"/>
                    <a:pt x="3247484" y="4347458"/>
                  </a:cubicBezTo>
                  <a:cubicBezTo>
                    <a:pt x="3246482" y="4344814"/>
                    <a:pt x="3245847" y="4341320"/>
                    <a:pt x="3245578" y="4336977"/>
                  </a:cubicBezTo>
                  <a:cubicBezTo>
                    <a:pt x="3245308" y="4332637"/>
                    <a:pt x="3245162" y="4328012"/>
                    <a:pt x="3245137" y="4323106"/>
                  </a:cubicBezTo>
                  <a:cubicBezTo>
                    <a:pt x="3238567" y="4330672"/>
                    <a:pt x="3234667" y="4340122"/>
                    <a:pt x="3233436" y="4351454"/>
                  </a:cubicBezTo>
                  <a:cubicBezTo>
                    <a:pt x="3232205" y="4362786"/>
                    <a:pt x="3228339" y="4374644"/>
                    <a:pt x="3221835" y="4387022"/>
                  </a:cubicBezTo>
                  <a:cubicBezTo>
                    <a:pt x="3220835" y="4389132"/>
                    <a:pt x="3219629" y="4389860"/>
                    <a:pt x="3218213" y="4389207"/>
                  </a:cubicBezTo>
                  <a:cubicBezTo>
                    <a:pt x="3216799" y="4388555"/>
                    <a:pt x="3215314" y="4387441"/>
                    <a:pt x="3213762" y="4385869"/>
                  </a:cubicBezTo>
                  <a:cubicBezTo>
                    <a:pt x="3210999" y="4392680"/>
                    <a:pt x="3208744" y="4399562"/>
                    <a:pt x="3206993" y="4406516"/>
                  </a:cubicBezTo>
                  <a:cubicBezTo>
                    <a:pt x="3205240" y="4413472"/>
                    <a:pt x="3202984" y="4420354"/>
                    <a:pt x="3200224" y="4427164"/>
                  </a:cubicBezTo>
                  <a:cubicBezTo>
                    <a:pt x="3195873" y="4409729"/>
                    <a:pt x="3196821" y="4393053"/>
                    <a:pt x="3203065" y="4377134"/>
                  </a:cubicBezTo>
                  <a:lnTo>
                    <a:pt x="3221046" y="4329267"/>
                  </a:lnTo>
                  <a:cubicBezTo>
                    <a:pt x="3213409" y="4338483"/>
                    <a:pt x="3206942" y="4350567"/>
                    <a:pt x="3201647" y="4365521"/>
                  </a:cubicBezTo>
                  <a:cubicBezTo>
                    <a:pt x="3196354" y="4380477"/>
                    <a:pt x="3190408" y="4393837"/>
                    <a:pt x="3183812" y="4405604"/>
                  </a:cubicBezTo>
                  <a:cubicBezTo>
                    <a:pt x="3185400" y="4388067"/>
                    <a:pt x="3188845" y="4373049"/>
                    <a:pt x="3194151" y="4360547"/>
                  </a:cubicBezTo>
                  <a:lnTo>
                    <a:pt x="3209913" y="4325273"/>
                  </a:lnTo>
                  <a:cubicBezTo>
                    <a:pt x="3208703" y="4323525"/>
                    <a:pt x="3207708" y="4322519"/>
                    <a:pt x="3206927" y="4322257"/>
                  </a:cubicBezTo>
                  <a:lnTo>
                    <a:pt x="3205331" y="4323619"/>
                  </a:lnTo>
                  <a:lnTo>
                    <a:pt x="3207224" y="4317384"/>
                  </a:lnTo>
                  <a:cubicBezTo>
                    <a:pt x="3209086" y="4312446"/>
                    <a:pt x="3211387" y="4307270"/>
                    <a:pt x="3214125" y="4301858"/>
                  </a:cubicBezTo>
                  <a:lnTo>
                    <a:pt x="3225403" y="4279453"/>
                  </a:lnTo>
                  <a:cubicBezTo>
                    <a:pt x="3223444" y="4274269"/>
                    <a:pt x="3222363" y="4268911"/>
                    <a:pt x="3222162" y="4263378"/>
                  </a:cubicBezTo>
                  <a:cubicBezTo>
                    <a:pt x="3221960" y="4257845"/>
                    <a:pt x="3221889" y="4252631"/>
                    <a:pt x="3221949" y="4247736"/>
                  </a:cubicBezTo>
                  <a:cubicBezTo>
                    <a:pt x="3227739" y="4247563"/>
                    <a:pt x="3232452" y="4242433"/>
                    <a:pt x="3236091" y="4232344"/>
                  </a:cubicBezTo>
                  <a:cubicBezTo>
                    <a:pt x="3239732" y="4222259"/>
                    <a:pt x="3243892" y="4213446"/>
                    <a:pt x="3248573" y="4205909"/>
                  </a:cubicBezTo>
                  <a:cubicBezTo>
                    <a:pt x="3243224" y="4204444"/>
                    <a:pt x="3239306" y="4206485"/>
                    <a:pt x="3236822" y="4212035"/>
                  </a:cubicBezTo>
                  <a:cubicBezTo>
                    <a:pt x="3234336" y="4217584"/>
                    <a:pt x="3231983" y="4223452"/>
                    <a:pt x="3229760" y="4229640"/>
                  </a:cubicBezTo>
                  <a:cubicBezTo>
                    <a:pt x="3229225" y="4230462"/>
                    <a:pt x="3228796" y="4229801"/>
                    <a:pt x="3228473" y="4227654"/>
                  </a:cubicBezTo>
                  <a:cubicBezTo>
                    <a:pt x="3228150" y="4225505"/>
                    <a:pt x="3228210" y="4223713"/>
                    <a:pt x="3228652" y="4222275"/>
                  </a:cubicBezTo>
                  <a:cubicBezTo>
                    <a:pt x="3219990" y="4225790"/>
                    <a:pt x="3212898" y="4238086"/>
                    <a:pt x="3207373" y="4259162"/>
                  </a:cubicBezTo>
                  <a:cubicBezTo>
                    <a:pt x="3201848" y="4280237"/>
                    <a:pt x="3195553" y="4295650"/>
                    <a:pt x="3188488" y="4305398"/>
                  </a:cubicBezTo>
                  <a:lnTo>
                    <a:pt x="3183606" y="4316708"/>
                  </a:lnTo>
                  <a:lnTo>
                    <a:pt x="3178724" y="4328019"/>
                  </a:lnTo>
                  <a:cubicBezTo>
                    <a:pt x="3175932" y="4334075"/>
                    <a:pt x="3174650" y="4335392"/>
                    <a:pt x="3174876" y="4331972"/>
                  </a:cubicBezTo>
                  <a:cubicBezTo>
                    <a:pt x="3175102" y="4328552"/>
                    <a:pt x="3176016" y="4324780"/>
                    <a:pt x="3177617" y="4320655"/>
                  </a:cubicBezTo>
                  <a:lnTo>
                    <a:pt x="3196168" y="4277674"/>
                  </a:lnTo>
                  <a:cubicBezTo>
                    <a:pt x="3192229" y="4285767"/>
                    <a:pt x="3186340" y="4294031"/>
                    <a:pt x="3178501" y="4302469"/>
                  </a:cubicBezTo>
                  <a:cubicBezTo>
                    <a:pt x="3170663" y="4310905"/>
                    <a:pt x="3164010" y="4318460"/>
                    <a:pt x="3158540" y="4325133"/>
                  </a:cubicBezTo>
                  <a:lnTo>
                    <a:pt x="3153707" y="4340053"/>
                  </a:lnTo>
                  <a:cubicBezTo>
                    <a:pt x="3151372" y="4347325"/>
                    <a:pt x="3150705" y="4347630"/>
                    <a:pt x="3151705" y="4340968"/>
                  </a:cubicBezTo>
                  <a:cubicBezTo>
                    <a:pt x="3152336" y="4331851"/>
                    <a:pt x="3154994" y="4323625"/>
                    <a:pt x="3159678" y="4316288"/>
                  </a:cubicBezTo>
                  <a:cubicBezTo>
                    <a:pt x="3164363" y="4308953"/>
                    <a:pt x="3166499" y="4299450"/>
                    <a:pt x="3166089" y="4287784"/>
                  </a:cubicBezTo>
                  <a:cubicBezTo>
                    <a:pt x="3164073" y="4290798"/>
                    <a:pt x="3161170" y="4293385"/>
                    <a:pt x="3157380" y="4295544"/>
                  </a:cubicBezTo>
                  <a:cubicBezTo>
                    <a:pt x="3153591" y="4297706"/>
                    <a:pt x="3152219" y="4301712"/>
                    <a:pt x="3153264" y="4307566"/>
                  </a:cubicBezTo>
                  <a:cubicBezTo>
                    <a:pt x="3140029" y="4317332"/>
                    <a:pt x="3129746" y="4335776"/>
                    <a:pt x="3122416" y="4362899"/>
                  </a:cubicBezTo>
                  <a:cubicBezTo>
                    <a:pt x="3115085" y="4390022"/>
                    <a:pt x="3106121" y="4412858"/>
                    <a:pt x="3095525" y="4431408"/>
                  </a:cubicBezTo>
                  <a:cubicBezTo>
                    <a:pt x="3094308" y="4434436"/>
                    <a:pt x="3092593" y="4437993"/>
                    <a:pt x="3090383" y="4442080"/>
                  </a:cubicBezTo>
                  <a:cubicBezTo>
                    <a:pt x="3088173" y="4446168"/>
                    <a:pt x="3086913" y="4446189"/>
                    <a:pt x="3086607" y="4442142"/>
                  </a:cubicBezTo>
                  <a:lnTo>
                    <a:pt x="3125663" y="4351654"/>
                  </a:lnTo>
                  <a:cubicBezTo>
                    <a:pt x="3121772" y="4351149"/>
                    <a:pt x="3118726" y="4352415"/>
                    <a:pt x="3116523" y="4355453"/>
                  </a:cubicBezTo>
                  <a:cubicBezTo>
                    <a:pt x="3114319" y="4358490"/>
                    <a:pt x="3112070" y="4362871"/>
                    <a:pt x="3109778" y="4368598"/>
                  </a:cubicBezTo>
                  <a:cubicBezTo>
                    <a:pt x="3108692" y="4365941"/>
                    <a:pt x="3108468" y="4361906"/>
                    <a:pt x="3109108" y="4356493"/>
                  </a:cubicBezTo>
                  <a:cubicBezTo>
                    <a:pt x="3109748" y="4351080"/>
                    <a:pt x="3108581" y="4351715"/>
                    <a:pt x="3105608" y="4358394"/>
                  </a:cubicBezTo>
                  <a:cubicBezTo>
                    <a:pt x="3106575" y="4346223"/>
                    <a:pt x="3109163" y="4332783"/>
                    <a:pt x="3113369" y="4318073"/>
                  </a:cubicBezTo>
                  <a:cubicBezTo>
                    <a:pt x="3117575" y="4303363"/>
                    <a:pt x="3122667" y="4289080"/>
                    <a:pt x="3128648" y="4275224"/>
                  </a:cubicBezTo>
                  <a:cubicBezTo>
                    <a:pt x="3116094" y="4287140"/>
                    <a:pt x="3104273" y="4306665"/>
                    <a:pt x="3093186" y="4333801"/>
                  </a:cubicBezTo>
                  <a:cubicBezTo>
                    <a:pt x="3082099" y="4360937"/>
                    <a:pt x="3072264" y="4378345"/>
                    <a:pt x="3063680" y="4386024"/>
                  </a:cubicBezTo>
                  <a:cubicBezTo>
                    <a:pt x="3063578" y="4390813"/>
                    <a:pt x="3062971" y="4395529"/>
                    <a:pt x="3061861" y="4400174"/>
                  </a:cubicBezTo>
                  <a:cubicBezTo>
                    <a:pt x="3060748" y="4404818"/>
                    <a:pt x="3060141" y="4409536"/>
                    <a:pt x="3060038" y="4414324"/>
                  </a:cubicBezTo>
                  <a:cubicBezTo>
                    <a:pt x="3055966" y="4414244"/>
                    <a:pt x="3054506" y="4411832"/>
                    <a:pt x="3055658" y="4407092"/>
                  </a:cubicBezTo>
                  <a:cubicBezTo>
                    <a:pt x="3056810" y="4402354"/>
                    <a:pt x="3057857" y="4399101"/>
                    <a:pt x="3058799" y="4397335"/>
                  </a:cubicBezTo>
                  <a:cubicBezTo>
                    <a:pt x="3054691" y="4397747"/>
                    <a:pt x="3052358" y="4399016"/>
                    <a:pt x="3051799" y="4401137"/>
                  </a:cubicBezTo>
                  <a:cubicBezTo>
                    <a:pt x="3051240" y="4403259"/>
                    <a:pt x="3049950" y="4407077"/>
                    <a:pt x="3047927" y="4412593"/>
                  </a:cubicBezTo>
                  <a:cubicBezTo>
                    <a:pt x="3045244" y="4406604"/>
                    <a:pt x="3046101" y="4401724"/>
                    <a:pt x="3050497" y="4397948"/>
                  </a:cubicBezTo>
                  <a:cubicBezTo>
                    <a:pt x="3054895" y="4394175"/>
                    <a:pt x="3057249" y="4388307"/>
                    <a:pt x="3057559" y="4380345"/>
                  </a:cubicBezTo>
                  <a:cubicBezTo>
                    <a:pt x="3057266" y="4391160"/>
                    <a:pt x="3057936" y="4394158"/>
                    <a:pt x="3059571" y="4389340"/>
                  </a:cubicBezTo>
                  <a:cubicBezTo>
                    <a:pt x="3061205" y="4384520"/>
                    <a:pt x="3060491" y="4378312"/>
                    <a:pt x="3057428" y="4370718"/>
                  </a:cubicBezTo>
                  <a:cubicBezTo>
                    <a:pt x="3057219" y="4370790"/>
                    <a:pt x="3055895" y="4372200"/>
                    <a:pt x="3053457" y="4374956"/>
                  </a:cubicBezTo>
                  <a:cubicBezTo>
                    <a:pt x="3051018" y="4377708"/>
                    <a:pt x="3048719" y="4381382"/>
                    <a:pt x="3046556" y="4385976"/>
                  </a:cubicBezTo>
                  <a:cubicBezTo>
                    <a:pt x="3045423" y="4384464"/>
                    <a:pt x="3045605" y="4382388"/>
                    <a:pt x="3047101" y="4379749"/>
                  </a:cubicBezTo>
                  <a:cubicBezTo>
                    <a:pt x="3048596" y="4377112"/>
                    <a:pt x="3049022" y="4374471"/>
                    <a:pt x="3048378" y="4371826"/>
                  </a:cubicBezTo>
                  <a:cubicBezTo>
                    <a:pt x="3042553" y="4377048"/>
                    <a:pt x="3037342" y="4385810"/>
                    <a:pt x="3032747" y="4398113"/>
                  </a:cubicBezTo>
                  <a:cubicBezTo>
                    <a:pt x="3028151" y="4410415"/>
                    <a:pt x="3023184" y="4418612"/>
                    <a:pt x="3017848" y="4422702"/>
                  </a:cubicBezTo>
                  <a:cubicBezTo>
                    <a:pt x="3018434" y="4425688"/>
                    <a:pt x="3017881" y="4428210"/>
                    <a:pt x="3016188" y="4430271"/>
                  </a:cubicBezTo>
                  <a:cubicBezTo>
                    <a:pt x="3014494" y="4432329"/>
                    <a:pt x="3014396" y="4431316"/>
                    <a:pt x="3015894" y="4427226"/>
                  </a:cubicBezTo>
                  <a:cubicBezTo>
                    <a:pt x="3018577" y="4417703"/>
                    <a:pt x="3022388" y="4408039"/>
                    <a:pt x="3027334" y="4398239"/>
                  </a:cubicBezTo>
                  <a:cubicBezTo>
                    <a:pt x="3032278" y="4388438"/>
                    <a:pt x="3033585" y="4379619"/>
                    <a:pt x="3031254" y="4371780"/>
                  </a:cubicBezTo>
                  <a:cubicBezTo>
                    <a:pt x="3019813" y="4383804"/>
                    <a:pt x="3009493" y="4399441"/>
                    <a:pt x="3000291" y="4418690"/>
                  </a:cubicBezTo>
                  <a:cubicBezTo>
                    <a:pt x="2991089" y="4437940"/>
                    <a:pt x="2983096" y="4458113"/>
                    <a:pt x="2976313" y="4479209"/>
                  </a:cubicBezTo>
                  <a:cubicBezTo>
                    <a:pt x="2976188" y="4479290"/>
                    <a:pt x="2975429" y="4478983"/>
                    <a:pt x="2974034" y="4478283"/>
                  </a:cubicBezTo>
                  <a:cubicBezTo>
                    <a:pt x="2972640" y="4477583"/>
                    <a:pt x="2971359" y="4475997"/>
                    <a:pt x="2970193" y="4473529"/>
                  </a:cubicBezTo>
                  <a:cubicBezTo>
                    <a:pt x="2976651" y="4450087"/>
                    <a:pt x="2984708" y="4428522"/>
                    <a:pt x="2994364" y="4408836"/>
                  </a:cubicBezTo>
                  <a:cubicBezTo>
                    <a:pt x="3004022" y="4389152"/>
                    <a:pt x="3013821" y="4366034"/>
                    <a:pt x="3023762" y="4339485"/>
                  </a:cubicBezTo>
                  <a:cubicBezTo>
                    <a:pt x="3019732" y="4340962"/>
                    <a:pt x="3017311" y="4344917"/>
                    <a:pt x="3016495" y="4351356"/>
                  </a:cubicBezTo>
                  <a:cubicBezTo>
                    <a:pt x="3015681" y="4357794"/>
                    <a:pt x="3013502" y="4361185"/>
                    <a:pt x="3009962" y="4361529"/>
                  </a:cubicBezTo>
                  <a:cubicBezTo>
                    <a:pt x="3010134" y="4355750"/>
                    <a:pt x="3012276" y="4346649"/>
                    <a:pt x="3016388" y="4334227"/>
                  </a:cubicBezTo>
                  <a:cubicBezTo>
                    <a:pt x="3020499" y="4321805"/>
                    <a:pt x="3025148" y="4311863"/>
                    <a:pt x="3030334" y="4304398"/>
                  </a:cubicBezTo>
                  <a:cubicBezTo>
                    <a:pt x="3026822" y="4305296"/>
                    <a:pt x="3028525" y="4300937"/>
                    <a:pt x="3035444" y="4291319"/>
                  </a:cubicBezTo>
                  <a:cubicBezTo>
                    <a:pt x="3042362" y="4281701"/>
                    <a:pt x="3045497" y="4271540"/>
                    <a:pt x="3044848" y="4260840"/>
                  </a:cubicBezTo>
                  <a:cubicBezTo>
                    <a:pt x="3039121" y="4268526"/>
                    <a:pt x="3033293" y="4278301"/>
                    <a:pt x="3027370" y="4290164"/>
                  </a:cubicBezTo>
                  <a:cubicBezTo>
                    <a:pt x="3021446" y="4302027"/>
                    <a:pt x="3017183" y="4315627"/>
                    <a:pt x="3014581" y="4330967"/>
                  </a:cubicBezTo>
                  <a:cubicBezTo>
                    <a:pt x="3000783" y="4342453"/>
                    <a:pt x="2987379" y="4359852"/>
                    <a:pt x="2974373" y="4383161"/>
                  </a:cubicBezTo>
                  <a:cubicBezTo>
                    <a:pt x="2961365" y="4406470"/>
                    <a:pt x="2950879" y="4434491"/>
                    <a:pt x="2942910" y="4467227"/>
                  </a:cubicBezTo>
                  <a:cubicBezTo>
                    <a:pt x="2941548" y="4465831"/>
                    <a:pt x="2940690" y="4464508"/>
                    <a:pt x="2940337" y="4463256"/>
                  </a:cubicBezTo>
                  <a:cubicBezTo>
                    <a:pt x="2939985" y="4462005"/>
                    <a:pt x="2939127" y="4460682"/>
                    <a:pt x="2937765" y="4459285"/>
                  </a:cubicBezTo>
                  <a:cubicBezTo>
                    <a:pt x="2936735" y="4466844"/>
                    <a:pt x="2934322" y="4474506"/>
                    <a:pt x="2930524" y="4482268"/>
                  </a:cubicBezTo>
                  <a:cubicBezTo>
                    <a:pt x="2926728" y="4490031"/>
                    <a:pt x="2925192" y="4488211"/>
                    <a:pt x="2925918" y="4476806"/>
                  </a:cubicBezTo>
                  <a:cubicBezTo>
                    <a:pt x="2930057" y="4458736"/>
                    <a:pt x="2939090" y="4434907"/>
                    <a:pt x="2953018" y="4405324"/>
                  </a:cubicBezTo>
                  <a:cubicBezTo>
                    <a:pt x="2966948" y="4375744"/>
                    <a:pt x="2977723" y="4350365"/>
                    <a:pt x="2985346" y="4329189"/>
                  </a:cubicBezTo>
                  <a:cubicBezTo>
                    <a:pt x="2986579" y="4330465"/>
                    <a:pt x="2986927" y="4331315"/>
                    <a:pt x="2986387" y="4331739"/>
                  </a:cubicBezTo>
                  <a:cubicBezTo>
                    <a:pt x="2985847" y="4332162"/>
                    <a:pt x="2986194" y="4333013"/>
                    <a:pt x="2987430" y="4334290"/>
                  </a:cubicBezTo>
                  <a:cubicBezTo>
                    <a:pt x="2990533" y="4331031"/>
                    <a:pt x="2991992" y="4327237"/>
                    <a:pt x="2991807" y="4322907"/>
                  </a:cubicBezTo>
                  <a:cubicBezTo>
                    <a:pt x="2991621" y="4318578"/>
                    <a:pt x="2992072" y="4314639"/>
                    <a:pt x="2993156" y="4311091"/>
                  </a:cubicBezTo>
                  <a:cubicBezTo>
                    <a:pt x="2994037" y="4309465"/>
                    <a:pt x="2994263" y="4310599"/>
                    <a:pt x="2993832" y="4314490"/>
                  </a:cubicBezTo>
                  <a:cubicBezTo>
                    <a:pt x="2993402" y="4318381"/>
                    <a:pt x="2992896" y="4321211"/>
                    <a:pt x="2992311" y="4322980"/>
                  </a:cubicBezTo>
                  <a:cubicBezTo>
                    <a:pt x="2998766" y="4320850"/>
                    <a:pt x="3001840" y="4315385"/>
                    <a:pt x="3001531" y="4306585"/>
                  </a:cubicBezTo>
                  <a:lnTo>
                    <a:pt x="3000837" y="4283368"/>
                  </a:lnTo>
                  <a:cubicBezTo>
                    <a:pt x="3003808" y="4270482"/>
                    <a:pt x="3009172" y="4257639"/>
                    <a:pt x="3016931" y="4244840"/>
                  </a:cubicBezTo>
                  <a:cubicBezTo>
                    <a:pt x="3024688" y="4232038"/>
                    <a:pt x="3025007" y="4218473"/>
                    <a:pt x="3017885" y="4204145"/>
                  </a:cubicBezTo>
                  <a:cubicBezTo>
                    <a:pt x="3024752" y="4204576"/>
                    <a:pt x="3027099" y="4201209"/>
                    <a:pt x="3024924" y="4194043"/>
                  </a:cubicBezTo>
                  <a:cubicBezTo>
                    <a:pt x="3022749" y="4186878"/>
                    <a:pt x="3023288" y="4180248"/>
                    <a:pt x="3026542" y="4174160"/>
                  </a:cubicBezTo>
                  <a:cubicBezTo>
                    <a:pt x="3030395" y="4178263"/>
                    <a:pt x="3031658" y="4181546"/>
                    <a:pt x="3030327" y="4184008"/>
                  </a:cubicBezTo>
                  <a:cubicBezTo>
                    <a:pt x="3028997" y="4186471"/>
                    <a:pt x="3029494" y="4189041"/>
                    <a:pt x="3031818" y="4191726"/>
                  </a:cubicBezTo>
                  <a:lnTo>
                    <a:pt x="3032795" y="4189466"/>
                  </a:lnTo>
                  <a:lnTo>
                    <a:pt x="3033404" y="4188051"/>
                  </a:lnTo>
                  <a:lnTo>
                    <a:pt x="3032948" y="4187065"/>
                  </a:lnTo>
                  <a:lnTo>
                    <a:pt x="3033743" y="4174580"/>
                  </a:lnTo>
                  <a:cubicBezTo>
                    <a:pt x="3035587" y="4160301"/>
                    <a:pt x="3040111" y="4147841"/>
                    <a:pt x="3047314" y="4137201"/>
                  </a:cubicBezTo>
                  <a:cubicBezTo>
                    <a:pt x="3056922" y="4123013"/>
                    <a:pt x="3063017" y="4105171"/>
                    <a:pt x="3065597" y="4083674"/>
                  </a:cubicBezTo>
                  <a:cubicBezTo>
                    <a:pt x="3058872" y="4090567"/>
                    <a:pt x="3052499" y="4100363"/>
                    <a:pt x="3046482" y="4113065"/>
                  </a:cubicBezTo>
                  <a:cubicBezTo>
                    <a:pt x="3040465" y="4125763"/>
                    <a:pt x="3033362" y="4137258"/>
                    <a:pt x="3025171" y="4147544"/>
                  </a:cubicBezTo>
                  <a:cubicBezTo>
                    <a:pt x="3024018" y="4146079"/>
                    <a:pt x="3024240" y="4143908"/>
                    <a:pt x="3025838" y="4141035"/>
                  </a:cubicBezTo>
                  <a:cubicBezTo>
                    <a:pt x="3027435" y="4138160"/>
                    <a:pt x="3028145" y="4134859"/>
                    <a:pt x="3027969" y="4131131"/>
                  </a:cubicBezTo>
                  <a:cubicBezTo>
                    <a:pt x="3020712" y="4134499"/>
                    <a:pt x="3015026" y="4142291"/>
                    <a:pt x="3010913" y="4154512"/>
                  </a:cubicBezTo>
                  <a:cubicBezTo>
                    <a:pt x="3006799" y="4166733"/>
                    <a:pt x="3002677" y="4178352"/>
                    <a:pt x="2998547" y="4189370"/>
                  </a:cubicBezTo>
                  <a:lnTo>
                    <a:pt x="2993665" y="4200682"/>
                  </a:lnTo>
                  <a:cubicBezTo>
                    <a:pt x="2995021" y="4197123"/>
                    <a:pt x="2995935" y="4193351"/>
                    <a:pt x="2996405" y="4189365"/>
                  </a:cubicBezTo>
                  <a:cubicBezTo>
                    <a:pt x="2996876" y="4185380"/>
                    <a:pt x="2997546" y="4182173"/>
                    <a:pt x="2998415" y="4179746"/>
                  </a:cubicBezTo>
                  <a:lnTo>
                    <a:pt x="3000885" y="4170611"/>
                  </a:lnTo>
                  <a:lnTo>
                    <a:pt x="3001121" y="4169894"/>
                  </a:lnTo>
                  <a:lnTo>
                    <a:pt x="3001145" y="4169652"/>
                  </a:lnTo>
                  <a:lnTo>
                    <a:pt x="3002011" y="4166449"/>
                  </a:lnTo>
                  <a:cubicBezTo>
                    <a:pt x="3004584" y="4161313"/>
                    <a:pt x="3006270" y="4155750"/>
                    <a:pt x="3007071" y="4149759"/>
                  </a:cubicBezTo>
                  <a:cubicBezTo>
                    <a:pt x="3006713" y="4146655"/>
                    <a:pt x="3007328" y="4145643"/>
                    <a:pt x="3008918" y="4146721"/>
                  </a:cubicBezTo>
                  <a:cubicBezTo>
                    <a:pt x="3010507" y="4147799"/>
                    <a:pt x="3011887" y="4147496"/>
                    <a:pt x="3013061" y="4145812"/>
                  </a:cubicBezTo>
                  <a:lnTo>
                    <a:pt x="3019637" y="4123030"/>
                  </a:lnTo>
                  <a:lnTo>
                    <a:pt x="3028342" y="4114601"/>
                  </a:lnTo>
                  <a:cubicBezTo>
                    <a:pt x="3032935" y="4109134"/>
                    <a:pt x="3037235" y="4103387"/>
                    <a:pt x="3041000" y="4097319"/>
                  </a:cubicBezTo>
                  <a:cubicBezTo>
                    <a:pt x="3045437" y="4090169"/>
                    <a:pt x="3048450" y="4082199"/>
                    <a:pt x="3052886" y="4075048"/>
                  </a:cubicBezTo>
                  <a:cubicBezTo>
                    <a:pt x="3056651" y="4068981"/>
                    <a:pt x="3062072" y="4064005"/>
                    <a:pt x="3065544" y="4057767"/>
                  </a:cubicBezTo>
                  <a:cubicBezTo>
                    <a:pt x="3071445" y="4047162"/>
                    <a:pt x="3074375" y="4034991"/>
                    <a:pt x="3080879" y="4024744"/>
                  </a:cubicBezTo>
                  <a:cubicBezTo>
                    <a:pt x="3084131" y="4019622"/>
                    <a:pt x="3090002" y="4016729"/>
                    <a:pt x="3094307" y="4012453"/>
                  </a:cubicBezTo>
                  <a:cubicBezTo>
                    <a:pt x="3106247" y="4000592"/>
                    <a:pt x="3119657" y="3989926"/>
                    <a:pt x="3129601" y="3976348"/>
                  </a:cubicBezTo>
                  <a:cubicBezTo>
                    <a:pt x="3138039" y="3964828"/>
                    <a:pt x="3144933" y="3951998"/>
                    <a:pt x="3154915" y="3941785"/>
                  </a:cubicBezTo>
                  <a:cubicBezTo>
                    <a:pt x="3160798" y="3935768"/>
                    <a:pt x="3167590" y="3930522"/>
                    <a:pt x="3172562" y="3923733"/>
                  </a:cubicBezTo>
                  <a:cubicBezTo>
                    <a:pt x="3176149" y="3918837"/>
                    <a:pt x="3177030" y="3912378"/>
                    <a:pt x="3180230" y="3907222"/>
                  </a:cubicBezTo>
                  <a:cubicBezTo>
                    <a:pt x="3213304" y="3853924"/>
                    <a:pt x="3180560" y="3919472"/>
                    <a:pt x="3217431" y="3850388"/>
                  </a:cubicBezTo>
                  <a:cubicBezTo>
                    <a:pt x="3236844" y="3814015"/>
                    <a:pt x="3244725" y="3808423"/>
                    <a:pt x="3249643" y="3794324"/>
                  </a:cubicBezTo>
                  <a:cubicBezTo>
                    <a:pt x="3254561" y="3780224"/>
                    <a:pt x="3250123" y="3777219"/>
                    <a:pt x="3246939" y="3765791"/>
                  </a:cubicBezTo>
                  <a:cubicBezTo>
                    <a:pt x="3243754" y="3754363"/>
                    <a:pt x="3224999" y="3737676"/>
                    <a:pt x="3230537" y="3725751"/>
                  </a:cubicBezTo>
                  <a:cubicBezTo>
                    <a:pt x="3236074" y="3713826"/>
                    <a:pt x="3265053" y="3708498"/>
                    <a:pt x="3280164" y="3694244"/>
                  </a:cubicBezTo>
                  <a:cubicBezTo>
                    <a:pt x="3295276" y="3679990"/>
                    <a:pt x="3308740" y="3656907"/>
                    <a:pt x="3321206" y="3640223"/>
                  </a:cubicBezTo>
                  <a:cubicBezTo>
                    <a:pt x="3333672" y="3623539"/>
                    <a:pt x="3344290" y="3618776"/>
                    <a:pt x="3354959" y="3594138"/>
                  </a:cubicBezTo>
                  <a:cubicBezTo>
                    <a:pt x="3365629" y="3569501"/>
                    <a:pt x="3371482" y="3515521"/>
                    <a:pt x="3385223" y="3492396"/>
                  </a:cubicBezTo>
                  <a:cubicBezTo>
                    <a:pt x="3398965" y="3469270"/>
                    <a:pt x="3423695" y="3456652"/>
                    <a:pt x="3437408" y="3455384"/>
                  </a:cubicBezTo>
                  <a:cubicBezTo>
                    <a:pt x="3451119" y="3454119"/>
                    <a:pt x="3460205" y="3492735"/>
                    <a:pt x="3467495" y="3484797"/>
                  </a:cubicBezTo>
                  <a:cubicBezTo>
                    <a:pt x="3468130" y="3477886"/>
                    <a:pt x="3466918" y="3470546"/>
                    <a:pt x="3469401" y="3464067"/>
                  </a:cubicBezTo>
                  <a:cubicBezTo>
                    <a:pt x="3471956" y="3457400"/>
                    <a:pt x="3478379" y="3452904"/>
                    <a:pt x="3482059" y="3446785"/>
                  </a:cubicBezTo>
                  <a:cubicBezTo>
                    <a:pt x="3485186" y="3441585"/>
                    <a:pt x="3487171" y="3435778"/>
                    <a:pt x="3489726" y="3430275"/>
                  </a:cubicBezTo>
                  <a:cubicBezTo>
                    <a:pt x="3490361" y="3423365"/>
                    <a:pt x="3464230" y="3410372"/>
                    <a:pt x="3459639" y="3400863"/>
                  </a:cubicBezTo>
                  <a:cubicBezTo>
                    <a:pt x="3455049" y="3391354"/>
                    <a:pt x="3455962" y="3388090"/>
                    <a:pt x="3462181" y="3373223"/>
                  </a:cubicBezTo>
                  <a:cubicBezTo>
                    <a:pt x="3468400" y="3358355"/>
                    <a:pt x="3489876" y="3324669"/>
                    <a:pt x="3496949" y="3311655"/>
                  </a:cubicBezTo>
                  <a:cubicBezTo>
                    <a:pt x="3504022" y="3298641"/>
                    <a:pt x="3502060" y="3300647"/>
                    <a:pt x="3504616" y="3295145"/>
                  </a:cubicBezTo>
                  <a:cubicBezTo>
                    <a:pt x="3504996" y="3286571"/>
                    <a:pt x="3504966" y="3277970"/>
                    <a:pt x="3505752" y="3269424"/>
                  </a:cubicBezTo>
                  <a:cubicBezTo>
                    <a:pt x="3506240" y="3264125"/>
                    <a:pt x="3507766" y="3258965"/>
                    <a:pt x="3508429" y="3253685"/>
                  </a:cubicBezTo>
                  <a:cubicBezTo>
                    <a:pt x="3509295" y="3246799"/>
                    <a:pt x="3509472" y="3239840"/>
                    <a:pt x="3510337" y="3232955"/>
                  </a:cubicBezTo>
                  <a:cubicBezTo>
                    <a:pt x="3511001" y="3227674"/>
                    <a:pt x="3512526" y="3222514"/>
                    <a:pt x="3513014" y="3217215"/>
                  </a:cubicBezTo>
                  <a:cubicBezTo>
                    <a:pt x="3513800" y="3208669"/>
                    <a:pt x="3513183" y="3200022"/>
                    <a:pt x="3514151" y="3191495"/>
                  </a:cubicBezTo>
                  <a:cubicBezTo>
                    <a:pt x="3515351" y="3180919"/>
                    <a:pt x="3513217" y="3168602"/>
                    <a:pt x="3519506" y="3160014"/>
                  </a:cubicBezTo>
                  <a:cubicBezTo>
                    <a:pt x="3523725" y="3154254"/>
                    <a:pt x="3528483" y="3148852"/>
                    <a:pt x="3532163" y="3142733"/>
                  </a:cubicBezTo>
                  <a:cubicBezTo>
                    <a:pt x="3535291" y="3137533"/>
                    <a:pt x="3536462" y="3131269"/>
                    <a:pt x="3539830" y="3126222"/>
                  </a:cubicBezTo>
                  <a:cubicBezTo>
                    <a:pt x="3551725" y="3108407"/>
                    <a:pt x="3568780" y="3093806"/>
                    <a:pt x="3577802" y="3074377"/>
                  </a:cubicBezTo>
                  <a:cubicBezTo>
                    <a:pt x="3582914" y="3063370"/>
                    <a:pt x="3585966" y="3051146"/>
                    <a:pt x="3593138" y="3041356"/>
                  </a:cubicBezTo>
                  <a:cubicBezTo>
                    <a:pt x="3597356" y="3035595"/>
                    <a:pt x="3602030" y="3030141"/>
                    <a:pt x="3605794" y="3024074"/>
                  </a:cubicBezTo>
                  <a:cubicBezTo>
                    <a:pt x="3610231" y="3016924"/>
                    <a:pt x="3613893" y="3009316"/>
                    <a:pt x="3617682" y="3001803"/>
                  </a:cubicBezTo>
                  <a:cubicBezTo>
                    <a:pt x="3620413" y="2996384"/>
                    <a:pt x="3622221" y="2990491"/>
                    <a:pt x="3625349" y="2985291"/>
                  </a:cubicBezTo>
                  <a:cubicBezTo>
                    <a:pt x="3629030" y="2979173"/>
                    <a:pt x="3634644" y="2974309"/>
                    <a:pt x="3638006" y="2968010"/>
                  </a:cubicBezTo>
                  <a:cubicBezTo>
                    <a:pt x="3643805" y="2957144"/>
                    <a:pt x="3649693" y="2936037"/>
                    <a:pt x="3656790" y="2924237"/>
                  </a:cubicBezTo>
                  <a:cubicBezTo>
                    <a:pt x="3660470" y="2918119"/>
                    <a:pt x="3665767" y="2913075"/>
                    <a:pt x="3669447" y="2906956"/>
                  </a:cubicBezTo>
                  <a:cubicBezTo>
                    <a:pt x="3672575" y="2901757"/>
                    <a:pt x="3673862" y="2895569"/>
                    <a:pt x="3677115" y="2890445"/>
                  </a:cubicBezTo>
                  <a:cubicBezTo>
                    <a:pt x="3683491" y="2880398"/>
                    <a:pt x="3692169" y="2871896"/>
                    <a:pt x="3698210" y="2861643"/>
                  </a:cubicBezTo>
                  <a:cubicBezTo>
                    <a:pt x="3704372" y="2851187"/>
                    <a:pt x="3706374" y="2838412"/>
                    <a:pt x="3713544" y="2828621"/>
                  </a:cubicBezTo>
                  <a:cubicBezTo>
                    <a:pt x="3717763" y="2822861"/>
                    <a:pt x="3722437" y="2817406"/>
                    <a:pt x="3726202" y="2811339"/>
                  </a:cubicBezTo>
                  <a:cubicBezTo>
                    <a:pt x="3737661" y="2792874"/>
                    <a:pt x="3736913" y="2790095"/>
                    <a:pt x="3745756" y="2772557"/>
                  </a:cubicBezTo>
                  <a:cubicBezTo>
                    <a:pt x="3749545" y="2765044"/>
                    <a:pt x="3752671" y="2757075"/>
                    <a:pt x="3757643" y="2750286"/>
                  </a:cubicBezTo>
                  <a:cubicBezTo>
                    <a:pt x="3762615" y="2743498"/>
                    <a:pt x="3770317" y="2739022"/>
                    <a:pt x="3775290" y="2732233"/>
                  </a:cubicBezTo>
                  <a:cubicBezTo>
                    <a:pt x="3778875" y="2727338"/>
                    <a:pt x="3779634" y="2720800"/>
                    <a:pt x="3782957" y="2715723"/>
                  </a:cubicBezTo>
                  <a:cubicBezTo>
                    <a:pt x="3840963" y="2627104"/>
                    <a:pt x="3788976" y="2708276"/>
                    <a:pt x="3830138" y="2657347"/>
                  </a:cubicBezTo>
                  <a:cubicBezTo>
                    <a:pt x="3840611" y="2644389"/>
                    <a:pt x="3846861" y="2627675"/>
                    <a:pt x="3859672" y="2617023"/>
                  </a:cubicBezTo>
                  <a:cubicBezTo>
                    <a:pt x="3867218" y="2610748"/>
                    <a:pt x="3874512" y="2604159"/>
                    <a:pt x="3882309" y="2598199"/>
                  </a:cubicBezTo>
                  <a:cubicBezTo>
                    <a:pt x="3891278" y="2591345"/>
                    <a:pt x="3901608" y="2586229"/>
                    <a:pt x="3909936" y="2578606"/>
                  </a:cubicBezTo>
                  <a:cubicBezTo>
                    <a:pt x="3915202" y="2573784"/>
                    <a:pt x="3917484" y="2566313"/>
                    <a:pt x="3922593" y="2561324"/>
                  </a:cubicBezTo>
                  <a:cubicBezTo>
                    <a:pt x="3932193" y="2551950"/>
                    <a:pt x="3943623" y="2546918"/>
                    <a:pt x="3955210" y="2540960"/>
                  </a:cubicBezTo>
                  <a:cubicBezTo>
                    <a:pt x="3966844" y="2525074"/>
                    <a:pt x="3966515" y="2523153"/>
                    <a:pt x="3981294" y="2511386"/>
                  </a:cubicBezTo>
                  <a:cubicBezTo>
                    <a:pt x="3987183" y="2506698"/>
                    <a:pt x="3994328" y="2503582"/>
                    <a:pt x="3999713" y="2498324"/>
                  </a:cubicBezTo>
                  <a:cubicBezTo>
                    <a:pt x="4028809" y="2469911"/>
                    <a:pt x="3996111" y="2489404"/>
                    <a:pt x="4026568" y="2473740"/>
                  </a:cubicBezTo>
                  <a:cubicBezTo>
                    <a:pt x="4036414" y="2460300"/>
                    <a:pt x="4041760" y="2441893"/>
                    <a:pt x="4056103" y="2433417"/>
                  </a:cubicBezTo>
                  <a:cubicBezTo>
                    <a:pt x="4097190" y="2409136"/>
                    <a:pt x="4063390" y="2432163"/>
                    <a:pt x="4101376" y="2395771"/>
                  </a:cubicBezTo>
                  <a:cubicBezTo>
                    <a:pt x="4122779" y="2375266"/>
                    <a:pt x="4121393" y="2380224"/>
                    <a:pt x="4142431" y="2363885"/>
                  </a:cubicBezTo>
                  <a:cubicBezTo>
                    <a:pt x="4150182" y="2357866"/>
                    <a:pt x="4157318" y="2351082"/>
                    <a:pt x="4165068" y="2345062"/>
                  </a:cubicBezTo>
                  <a:cubicBezTo>
                    <a:pt x="4171012" y="2340445"/>
                    <a:pt x="4177597" y="2336688"/>
                    <a:pt x="4183486" y="2332000"/>
                  </a:cubicBezTo>
                  <a:cubicBezTo>
                    <a:pt x="4198840" y="2319775"/>
                    <a:pt x="4213669" y="2306902"/>
                    <a:pt x="4228760" y="2294354"/>
                  </a:cubicBezTo>
                  <a:cubicBezTo>
                    <a:pt x="4236305" y="2288079"/>
                    <a:pt x="4244536" y="2282548"/>
                    <a:pt x="4251397" y="2275531"/>
                  </a:cubicBezTo>
                  <a:cubicBezTo>
                    <a:pt x="4257279" y="2269513"/>
                    <a:pt x="4262179" y="2262347"/>
                    <a:pt x="4269044" y="2257478"/>
                  </a:cubicBezTo>
                  <a:cubicBezTo>
                    <a:pt x="4277726" y="2251321"/>
                    <a:pt x="4287975" y="2247743"/>
                    <a:pt x="4297441" y="2242875"/>
                  </a:cubicBezTo>
                  <a:cubicBezTo>
                    <a:pt x="4323208" y="2207694"/>
                    <a:pt x="4294739" y="2244194"/>
                    <a:pt x="4336954" y="2201009"/>
                  </a:cubicBezTo>
                  <a:cubicBezTo>
                    <a:pt x="4339836" y="2198061"/>
                    <a:pt x="4389325" y="2146101"/>
                    <a:pt x="4399105" y="2140321"/>
                  </a:cubicBezTo>
                  <a:cubicBezTo>
                    <a:pt x="4406907" y="2135711"/>
                    <a:pt x="4415120" y="2131732"/>
                    <a:pt x="4422512" y="2126488"/>
                  </a:cubicBezTo>
                  <a:cubicBezTo>
                    <a:pt x="4454310" y="2103936"/>
                    <a:pt x="4415194" y="2122925"/>
                    <a:pt x="4455129" y="2106124"/>
                  </a:cubicBezTo>
                  <a:cubicBezTo>
                    <a:pt x="4490506" y="2069935"/>
                    <a:pt x="4454400" y="2102199"/>
                    <a:pt x="4491964" y="2079999"/>
                  </a:cubicBezTo>
                  <a:cubicBezTo>
                    <a:pt x="4544774" y="2048790"/>
                    <a:pt x="4495167" y="2069338"/>
                    <a:pt x="4543770" y="2051562"/>
                  </a:cubicBezTo>
                  <a:cubicBezTo>
                    <a:pt x="4551315" y="2045287"/>
                    <a:pt x="4557851" y="2037546"/>
                    <a:pt x="4566407" y="2032739"/>
                  </a:cubicBezTo>
                  <a:cubicBezTo>
                    <a:pt x="4608079" y="2009318"/>
                    <a:pt x="4611562" y="2013060"/>
                    <a:pt x="4648150" y="1999677"/>
                  </a:cubicBezTo>
                  <a:cubicBezTo>
                    <a:pt x="4654668" y="1997294"/>
                    <a:pt x="4661290" y="1995004"/>
                    <a:pt x="4667339" y="1991605"/>
                  </a:cubicBezTo>
                  <a:cubicBezTo>
                    <a:pt x="4694246" y="1976483"/>
                    <a:pt x="4676131" y="1981264"/>
                    <a:pt x="4699956" y="1971241"/>
                  </a:cubicBezTo>
                  <a:cubicBezTo>
                    <a:pt x="4718661" y="1963371"/>
                    <a:pt x="4739012" y="1957874"/>
                    <a:pt x="4758292" y="1952012"/>
                  </a:cubicBezTo>
                  <a:cubicBezTo>
                    <a:pt x="4763025" y="1949578"/>
                    <a:pt x="4768150" y="1947789"/>
                    <a:pt x="4772491" y="1944710"/>
                  </a:cubicBezTo>
                  <a:cubicBezTo>
                    <a:pt x="4777440" y="1941200"/>
                    <a:pt x="4780771" y="1935633"/>
                    <a:pt x="4785919" y="1932418"/>
                  </a:cubicBezTo>
                  <a:cubicBezTo>
                    <a:pt x="4791805" y="1928744"/>
                    <a:pt x="4798711" y="1927037"/>
                    <a:pt x="4805107" y="1924346"/>
                  </a:cubicBezTo>
                  <a:cubicBezTo>
                    <a:pt x="4814059" y="1916151"/>
                    <a:pt x="4822378" y="1907206"/>
                    <a:pt x="4831963" y="1899762"/>
                  </a:cubicBezTo>
                  <a:cubicBezTo>
                    <a:pt x="4836166" y="1896498"/>
                    <a:pt x="4841358" y="1894750"/>
                    <a:pt x="4846162" y="1892460"/>
                  </a:cubicBezTo>
                  <a:cubicBezTo>
                    <a:pt x="4854290" y="1888587"/>
                    <a:pt x="4898997" y="1868829"/>
                    <a:pt x="4907947" y="1862482"/>
                  </a:cubicBezTo>
                  <a:cubicBezTo>
                    <a:pt x="4917156" y="1855951"/>
                    <a:pt x="4925677" y="1848321"/>
                    <a:pt x="4935573" y="1842888"/>
                  </a:cubicBezTo>
                  <a:cubicBezTo>
                    <a:pt x="4943096" y="1838759"/>
                    <a:pt x="4951756" y="1837163"/>
                    <a:pt x="4959751" y="1834045"/>
                  </a:cubicBezTo>
                  <a:cubicBezTo>
                    <a:pt x="4966216" y="1831523"/>
                    <a:pt x="4972891" y="1829372"/>
                    <a:pt x="4978940" y="1825972"/>
                  </a:cubicBezTo>
                  <a:cubicBezTo>
                    <a:pt x="4985502" y="1822285"/>
                    <a:pt x="4990797" y="1816597"/>
                    <a:pt x="4997357" y="1812909"/>
                  </a:cubicBezTo>
                  <a:cubicBezTo>
                    <a:pt x="5003407" y="1809510"/>
                    <a:pt x="5010244" y="1807740"/>
                    <a:pt x="5016546" y="1804837"/>
                  </a:cubicBezTo>
                  <a:cubicBezTo>
                    <a:pt x="5021381" y="1802610"/>
                    <a:pt x="5025803" y="1799509"/>
                    <a:pt x="5030745" y="1797535"/>
                  </a:cubicBezTo>
                  <a:cubicBezTo>
                    <a:pt x="5046684" y="1791168"/>
                    <a:pt x="5063163" y="1786215"/>
                    <a:pt x="5079102" y="1779849"/>
                  </a:cubicBezTo>
                  <a:cubicBezTo>
                    <a:pt x="5084044" y="1777874"/>
                    <a:pt x="5088467" y="1774772"/>
                    <a:pt x="5093301" y="1772546"/>
                  </a:cubicBezTo>
                  <a:cubicBezTo>
                    <a:pt x="5099604" y="1769644"/>
                    <a:pt x="5106225" y="1767459"/>
                    <a:pt x="5112489" y="1764473"/>
                  </a:cubicBezTo>
                  <a:cubicBezTo>
                    <a:pt x="5122098" y="1759894"/>
                    <a:pt x="5131075" y="1753997"/>
                    <a:pt x="5140887" y="1749869"/>
                  </a:cubicBezTo>
                  <a:cubicBezTo>
                    <a:pt x="5148385" y="1746715"/>
                    <a:pt x="5153782" y="1744454"/>
                    <a:pt x="5157579" y="1742868"/>
                  </a:cubicBezTo>
                  <a:lnTo>
                    <a:pt x="5162053" y="1741011"/>
                  </a:lnTo>
                  <a:lnTo>
                    <a:pt x="5162113" y="1740991"/>
                  </a:lnTo>
                  <a:cubicBezTo>
                    <a:pt x="5164683" y="1739956"/>
                    <a:pt x="5166874" y="1739022"/>
                    <a:pt x="5164675" y="1739923"/>
                  </a:cubicBezTo>
                  <a:lnTo>
                    <a:pt x="5162053" y="1741011"/>
                  </a:lnTo>
                  <a:lnTo>
                    <a:pt x="5157287" y="1742654"/>
                  </a:lnTo>
                  <a:cubicBezTo>
                    <a:pt x="5157974" y="1742150"/>
                    <a:pt x="5162299" y="1740009"/>
                    <a:pt x="5174274" y="1734495"/>
                  </a:cubicBezTo>
                  <a:lnTo>
                    <a:pt x="5193462" y="1726423"/>
                  </a:lnTo>
                  <a:close/>
                  <a:moveTo>
                    <a:pt x="5294905" y="1708831"/>
                  </a:moveTo>
                  <a:cubicBezTo>
                    <a:pt x="5295666" y="1708088"/>
                    <a:pt x="5296983" y="1708235"/>
                    <a:pt x="5298856" y="1709270"/>
                  </a:cubicBezTo>
                  <a:cubicBezTo>
                    <a:pt x="5302602" y="1711342"/>
                    <a:pt x="5306926" y="1713668"/>
                    <a:pt x="5311828" y="1716248"/>
                  </a:cubicBezTo>
                  <a:lnTo>
                    <a:pt x="5315972" y="1715479"/>
                  </a:lnTo>
                  <a:cubicBezTo>
                    <a:pt x="5312815" y="1716545"/>
                    <a:pt x="5309011" y="1717733"/>
                    <a:pt x="5304560" y="1719041"/>
                  </a:cubicBezTo>
                  <a:cubicBezTo>
                    <a:pt x="5300108" y="1720347"/>
                    <a:pt x="5295300" y="1718832"/>
                    <a:pt x="5290137" y="1714497"/>
                  </a:cubicBezTo>
                  <a:cubicBezTo>
                    <a:pt x="5293160" y="1715740"/>
                    <a:pt x="5294333" y="1714800"/>
                    <a:pt x="5293659" y="1711678"/>
                  </a:cubicBezTo>
                  <a:cubicBezTo>
                    <a:pt x="5293322" y="1710117"/>
                    <a:pt x="5293378" y="1709475"/>
                    <a:pt x="5293828" y="1709752"/>
                  </a:cubicBezTo>
                  <a:cubicBezTo>
                    <a:pt x="5294099" y="1710137"/>
                    <a:pt x="5294369" y="1710522"/>
                    <a:pt x="5294640" y="1710908"/>
                  </a:cubicBezTo>
                  <a:close/>
                  <a:moveTo>
                    <a:pt x="5333007" y="1650243"/>
                  </a:moveTo>
                  <a:cubicBezTo>
                    <a:pt x="5337928" y="1649330"/>
                    <a:pt x="5342833" y="1649865"/>
                    <a:pt x="5347721" y="1651844"/>
                  </a:cubicBezTo>
                  <a:cubicBezTo>
                    <a:pt x="5345876" y="1655076"/>
                    <a:pt x="5342491" y="1657146"/>
                    <a:pt x="5337569" y="1658059"/>
                  </a:cubicBezTo>
                  <a:cubicBezTo>
                    <a:pt x="5332648" y="1658972"/>
                    <a:pt x="5327744" y="1658438"/>
                    <a:pt x="5322855" y="1656458"/>
                  </a:cubicBezTo>
                  <a:cubicBezTo>
                    <a:pt x="5324702" y="1653228"/>
                    <a:pt x="5328086" y="1651156"/>
                    <a:pt x="5333007" y="1650243"/>
                  </a:cubicBezTo>
                  <a:close/>
                  <a:moveTo>
                    <a:pt x="5331594" y="1615859"/>
                  </a:moveTo>
                  <a:cubicBezTo>
                    <a:pt x="5336818" y="1614890"/>
                    <a:pt x="5339564" y="1615824"/>
                    <a:pt x="5339833" y="1618662"/>
                  </a:cubicBezTo>
                  <a:cubicBezTo>
                    <a:pt x="5335731" y="1617619"/>
                    <a:pt x="5333089" y="1618831"/>
                    <a:pt x="5331908" y="1622298"/>
                  </a:cubicBezTo>
                  <a:cubicBezTo>
                    <a:pt x="5331317" y="1624030"/>
                    <a:pt x="5330301" y="1624852"/>
                    <a:pt x="5328858" y="1624757"/>
                  </a:cubicBezTo>
                  <a:cubicBezTo>
                    <a:pt x="5327417" y="1624664"/>
                    <a:pt x="5325549" y="1623658"/>
                    <a:pt x="5323255" y="1621737"/>
                  </a:cubicBezTo>
                  <a:cubicBezTo>
                    <a:pt x="5323591" y="1618788"/>
                    <a:pt x="5326370" y="1616828"/>
                    <a:pt x="5331594" y="1615859"/>
                  </a:cubicBezTo>
                  <a:close/>
                  <a:moveTo>
                    <a:pt x="5017811" y="1613163"/>
                  </a:moveTo>
                  <a:cubicBezTo>
                    <a:pt x="5014189" y="1613408"/>
                    <a:pt x="5008704" y="1614352"/>
                    <a:pt x="5004171" y="1615092"/>
                  </a:cubicBezTo>
                  <a:cubicBezTo>
                    <a:pt x="4998575" y="1616004"/>
                    <a:pt x="4995697" y="1616581"/>
                    <a:pt x="4993950" y="1616995"/>
                  </a:cubicBezTo>
                  <a:lnTo>
                    <a:pt x="4990998" y="1617795"/>
                  </a:lnTo>
                  <a:lnTo>
                    <a:pt x="4949917" y="1617410"/>
                  </a:lnTo>
                  <a:cubicBezTo>
                    <a:pt x="4947070" y="1617484"/>
                    <a:pt x="4944286" y="1618519"/>
                    <a:pt x="4941671" y="1619645"/>
                  </a:cubicBezTo>
                  <a:cubicBezTo>
                    <a:pt x="4938689" y="1620930"/>
                    <a:pt x="4936072" y="1622935"/>
                    <a:pt x="4933272" y="1624579"/>
                  </a:cubicBezTo>
                  <a:lnTo>
                    <a:pt x="4916934" y="1626353"/>
                  </a:lnTo>
                  <a:cubicBezTo>
                    <a:pt x="4886171" y="1628430"/>
                    <a:pt x="4902456" y="1627510"/>
                    <a:pt x="4868074" y="1628979"/>
                  </a:cubicBezTo>
                  <a:cubicBezTo>
                    <a:pt x="4859828" y="1631215"/>
                    <a:pt x="4851831" y="1634765"/>
                    <a:pt x="4843337" y="1635687"/>
                  </a:cubicBezTo>
                  <a:cubicBezTo>
                    <a:pt x="4829878" y="1637149"/>
                    <a:pt x="4816255" y="1635621"/>
                    <a:pt x="4802724" y="1636077"/>
                  </a:cubicBezTo>
                  <a:cubicBezTo>
                    <a:pt x="4796359" y="1636291"/>
                    <a:pt x="4790042" y="1637269"/>
                    <a:pt x="4783688" y="1637698"/>
                  </a:cubicBezTo>
                  <a:cubicBezTo>
                    <a:pt x="4764221" y="1639012"/>
                    <a:pt x="4760868" y="1638358"/>
                    <a:pt x="4749545" y="1640193"/>
                  </a:cubicBezTo>
                  <a:cubicBezTo>
                    <a:pt x="4745771" y="1640804"/>
                    <a:pt x="4741112" y="1641692"/>
                    <a:pt x="4734675" y="1643021"/>
                  </a:cubicBezTo>
                  <a:cubicBezTo>
                    <a:pt x="4712677" y="1647564"/>
                    <a:pt x="4724561" y="1645935"/>
                    <a:pt x="4707087" y="1652272"/>
                  </a:cubicBezTo>
                  <a:cubicBezTo>
                    <a:pt x="4704410" y="1653243"/>
                    <a:pt x="4701519" y="1653537"/>
                    <a:pt x="4698841" y="1654508"/>
                  </a:cubicBezTo>
                  <a:cubicBezTo>
                    <a:pt x="4695055" y="1655881"/>
                    <a:pt x="4691531" y="1657914"/>
                    <a:pt x="4687745" y="1659287"/>
                  </a:cubicBezTo>
                  <a:cubicBezTo>
                    <a:pt x="4685067" y="1660258"/>
                    <a:pt x="4682063" y="1660284"/>
                    <a:pt x="4679499" y="1661523"/>
                  </a:cubicBezTo>
                  <a:cubicBezTo>
                    <a:pt x="4673652" y="1664349"/>
                    <a:pt x="4668665" y="1668821"/>
                    <a:pt x="4662699" y="1671389"/>
                  </a:cubicBezTo>
                  <a:cubicBezTo>
                    <a:pt x="4637095" y="1682417"/>
                    <a:pt x="4648419" y="1679443"/>
                    <a:pt x="4629563" y="1683030"/>
                  </a:cubicBezTo>
                  <a:cubicBezTo>
                    <a:pt x="4619275" y="1689073"/>
                    <a:pt x="4620817" y="1688943"/>
                    <a:pt x="4607369" y="1692589"/>
                  </a:cubicBezTo>
                  <a:cubicBezTo>
                    <a:pt x="4599687" y="1694673"/>
                    <a:pt x="4586425" y="1695331"/>
                    <a:pt x="4579934" y="1699143"/>
                  </a:cubicBezTo>
                  <a:cubicBezTo>
                    <a:pt x="4559470" y="1711162"/>
                    <a:pt x="4585174" y="1696533"/>
                    <a:pt x="4560438" y="1708855"/>
                  </a:cubicBezTo>
                  <a:cubicBezTo>
                    <a:pt x="4546453" y="1715823"/>
                    <a:pt x="4557642" y="1712511"/>
                    <a:pt x="4540941" y="1718568"/>
                  </a:cubicBezTo>
                  <a:cubicBezTo>
                    <a:pt x="4538264" y="1719539"/>
                    <a:pt x="4535311" y="1719677"/>
                    <a:pt x="4532696" y="1720804"/>
                  </a:cubicBezTo>
                  <a:cubicBezTo>
                    <a:pt x="4527873" y="1722881"/>
                    <a:pt x="4523701" y="1726387"/>
                    <a:pt x="4518748" y="1728126"/>
                  </a:cubicBezTo>
                  <a:cubicBezTo>
                    <a:pt x="4512562" y="1730300"/>
                    <a:pt x="4505886" y="1730729"/>
                    <a:pt x="4499559" y="1732445"/>
                  </a:cubicBezTo>
                  <a:cubicBezTo>
                    <a:pt x="4468508" y="1740864"/>
                    <a:pt x="4501046" y="1734163"/>
                    <a:pt x="4474822" y="1739152"/>
                  </a:cubicBezTo>
                  <a:cubicBezTo>
                    <a:pt x="4458485" y="1753726"/>
                    <a:pt x="4474956" y="1740652"/>
                    <a:pt x="4449622" y="1753952"/>
                  </a:cubicBezTo>
                  <a:cubicBezTo>
                    <a:pt x="4436872" y="1760646"/>
                    <a:pt x="4440305" y="1760889"/>
                    <a:pt x="4429819" y="1769059"/>
                  </a:cubicBezTo>
                  <a:cubicBezTo>
                    <a:pt x="4425270" y="1772603"/>
                    <a:pt x="4420773" y="1776306"/>
                    <a:pt x="4415717" y="1779079"/>
                  </a:cubicBezTo>
                  <a:cubicBezTo>
                    <a:pt x="4413220" y="1780448"/>
                    <a:pt x="4410220" y="1780570"/>
                    <a:pt x="4407471" y="1781315"/>
                  </a:cubicBezTo>
                  <a:cubicBezTo>
                    <a:pt x="4385196" y="1801187"/>
                    <a:pt x="4408386" y="1783552"/>
                    <a:pt x="4379575" y="1795961"/>
                  </a:cubicBezTo>
                  <a:cubicBezTo>
                    <a:pt x="4341419" y="1812395"/>
                    <a:pt x="4377333" y="1801880"/>
                    <a:pt x="4354530" y="1808063"/>
                  </a:cubicBezTo>
                  <a:cubicBezTo>
                    <a:pt x="4338194" y="1822636"/>
                    <a:pt x="4354664" y="1809563"/>
                    <a:pt x="4329331" y="1822862"/>
                  </a:cubicBezTo>
                  <a:cubicBezTo>
                    <a:pt x="4325345" y="1824956"/>
                    <a:pt x="4321911" y="1827971"/>
                    <a:pt x="4318081" y="1830339"/>
                  </a:cubicBezTo>
                  <a:cubicBezTo>
                    <a:pt x="4312557" y="1833754"/>
                    <a:pt x="4306806" y="1836789"/>
                    <a:pt x="4301281" y="1840206"/>
                  </a:cubicBezTo>
                  <a:cubicBezTo>
                    <a:pt x="4289511" y="1847484"/>
                    <a:pt x="4286864" y="1850872"/>
                    <a:pt x="4273232" y="1857549"/>
                  </a:cubicBezTo>
                  <a:cubicBezTo>
                    <a:pt x="4264189" y="1861977"/>
                    <a:pt x="4253003" y="1862795"/>
                    <a:pt x="4245489" y="1869497"/>
                  </a:cubicBezTo>
                  <a:cubicBezTo>
                    <a:pt x="4241688" y="1872888"/>
                    <a:pt x="4238278" y="1876777"/>
                    <a:pt x="4234085" y="1879670"/>
                  </a:cubicBezTo>
                  <a:cubicBezTo>
                    <a:pt x="4229763" y="1882654"/>
                    <a:pt x="4224759" y="1884501"/>
                    <a:pt x="4220137" y="1886994"/>
                  </a:cubicBezTo>
                  <a:cubicBezTo>
                    <a:pt x="4212660" y="1891028"/>
                    <a:pt x="4204715" y="1894329"/>
                    <a:pt x="4197790" y="1899250"/>
                  </a:cubicBezTo>
                  <a:cubicBezTo>
                    <a:pt x="4193088" y="1902590"/>
                    <a:pt x="4188660" y="1906350"/>
                    <a:pt x="4183688" y="1909270"/>
                  </a:cubicBezTo>
                  <a:cubicBezTo>
                    <a:pt x="4180215" y="1911310"/>
                    <a:pt x="4175945" y="1911820"/>
                    <a:pt x="4172591" y="1914049"/>
                  </a:cubicBezTo>
                  <a:cubicBezTo>
                    <a:pt x="4151614" y="1927989"/>
                    <a:pt x="4171148" y="1922328"/>
                    <a:pt x="4150244" y="1926305"/>
                  </a:cubicBezTo>
                  <a:cubicBezTo>
                    <a:pt x="4132831" y="1941839"/>
                    <a:pt x="4151805" y="1925916"/>
                    <a:pt x="4124891" y="1943803"/>
                  </a:cubicBezTo>
                  <a:cubicBezTo>
                    <a:pt x="4101906" y="1959076"/>
                    <a:pt x="4116242" y="1954114"/>
                    <a:pt x="4099692" y="1958602"/>
                  </a:cubicBezTo>
                  <a:cubicBezTo>
                    <a:pt x="4095941" y="1961094"/>
                    <a:pt x="4091801" y="1963081"/>
                    <a:pt x="4088441" y="1966078"/>
                  </a:cubicBezTo>
                  <a:cubicBezTo>
                    <a:pt x="4086018" y="1968240"/>
                    <a:pt x="4084836" y="1971522"/>
                    <a:pt x="4082585" y="1973863"/>
                  </a:cubicBezTo>
                  <a:cubicBezTo>
                    <a:pt x="4079055" y="1977535"/>
                    <a:pt x="4074748" y="1980400"/>
                    <a:pt x="4071180" y="1984037"/>
                  </a:cubicBezTo>
                  <a:cubicBezTo>
                    <a:pt x="4068028" y="1987251"/>
                    <a:pt x="4065593" y="1991118"/>
                    <a:pt x="4062473" y="1994365"/>
                  </a:cubicBezTo>
                  <a:cubicBezTo>
                    <a:pt x="4059826" y="1997119"/>
                    <a:pt x="4056434" y="1999118"/>
                    <a:pt x="4053920" y="2001995"/>
                  </a:cubicBezTo>
                  <a:cubicBezTo>
                    <a:pt x="4049647" y="2006886"/>
                    <a:pt x="4046599" y="2012780"/>
                    <a:pt x="4042207" y="2017564"/>
                  </a:cubicBezTo>
                  <a:cubicBezTo>
                    <a:pt x="4022943" y="2038549"/>
                    <a:pt x="4034762" y="2023943"/>
                    <a:pt x="4019552" y="2035214"/>
                  </a:cubicBezTo>
                  <a:cubicBezTo>
                    <a:pt x="3997797" y="2051337"/>
                    <a:pt x="4023454" y="2035530"/>
                    <a:pt x="4002599" y="2047778"/>
                  </a:cubicBezTo>
                  <a:cubicBezTo>
                    <a:pt x="4000596" y="2051272"/>
                    <a:pt x="3999114" y="2055121"/>
                    <a:pt x="3996590" y="2058260"/>
                  </a:cubicBezTo>
                  <a:cubicBezTo>
                    <a:pt x="3994195" y="2061238"/>
                    <a:pt x="3990733" y="2063184"/>
                    <a:pt x="3988036" y="2065890"/>
                  </a:cubicBezTo>
                  <a:cubicBezTo>
                    <a:pt x="3983071" y="2070873"/>
                    <a:pt x="3978254" y="2076008"/>
                    <a:pt x="3973627" y="2081305"/>
                  </a:cubicBezTo>
                  <a:cubicBezTo>
                    <a:pt x="3969001" y="2086601"/>
                    <a:pt x="3964856" y="2093351"/>
                    <a:pt x="3961761" y="2099571"/>
                  </a:cubicBezTo>
                  <a:cubicBezTo>
                    <a:pt x="3955725" y="2111695"/>
                    <a:pt x="3961928" y="2106432"/>
                    <a:pt x="3949741" y="2120534"/>
                  </a:cubicBezTo>
                  <a:cubicBezTo>
                    <a:pt x="3943481" y="2127777"/>
                    <a:pt x="3936489" y="2134359"/>
                    <a:pt x="3929630" y="2141036"/>
                  </a:cubicBezTo>
                  <a:cubicBezTo>
                    <a:pt x="3925979" y="2144590"/>
                    <a:pt x="3921576" y="2147373"/>
                    <a:pt x="3918224" y="2151210"/>
                  </a:cubicBezTo>
                  <a:cubicBezTo>
                    <a:pt x="3914770" y="2155165"/>
                    <a:pt x="3913070" y="2160515"/>
                    <a:pt x="3909363" y="2164234"/>
                  </a:cubicBezTo>
                  <a:cubicBezTo>
                    <a:pt x="3905294" y="2168320"/>
                    <a:pt x="3899811" y="2170712"/>
                    <a:pt x="3895262" y="2174255"/>
                  </a:cubicBezTo>
                  <a:cubicBezTo>
                    <a:pt x="3883959" y="2183061"/>
                    <a:pt x="3889283" y="2179670"/>
                    <a:pt x="3880852" y="2189670"/>
                  </a:cubicBezTo>
                  <a:cubicBezTo>
                    <a:pt x="3874234" y="2197520"/>
                    <a:pt x="3865695" y="2203962"/>
                    <a:pt x="3860587" y="2212870"/>
                  </a:cubicBezTo>
                  <a:cubicBezTo>
                    <a:pt x="3854663" y="2223201"/>
                    <a:pt x="3854572" y="2224807"/>
                    <a:pt x="3845870" y="2233678"/>
                  </a:cubicBezTo>
                  <a:cubicBezTo>
                    <a:pt x="3842302" y="2237316"/>
                    <a:pt x="3837817" y="2240016"/>
                    <a:pt x="3834465" y="2243853"/>
                  </a:cubicBezTo>
                  <a:cubicBezTo>
                    <a:pt x="3831010" y="2247808"/>
                    <a:pt x="3828989" y="2252863"/>
                    <a:pt x="3825604" y="2256878"/>
                  </a:cubicBezTo>
                  <a:cubicBezTo>
                    <a:pt x="3823142" y="2259799"/>
                    <a:pt x="3819698" y="2261754"/>
                    <a:pt x="3817050" y="2264509"/>
                  </a:cubicBezTo>
                  <a:cubicBezTo>
                    <a:pt x="3813930" y="2267755"/>
                    <a:pt x="3811132" y="2271300"/>
                    <a:pt x="3808344" y="2274836"/>
                  </a:cubicBezTo>
                  <a:cubicBezTo>
                    <a:pt x="3804323" y="2279936"/>
                    <a:pt x="3800285" y="2285035"/>
                    <a:pt x="3796631" y="2290405"/>
                  </a:cubicBezTo>
                  <a:cubicBezTo>
                    <a:pt x="3794366" y="2293734"/>
                    <a:pt x="3793372" y="2297944"/>
                    <a:pt x="3790622" y="2300886"/>
                  </a:cubicBezTo>
                  <a:cubicBezTo>
                    <a:pt x="3788404" y="2303259"/>
                    <a:pt x="3785022" y="2304175"/>
                    <a:pt x="3782222" y="2305820"/>
                  </a:cubicBezTo>
                  <a:cubicBezTo>
                    <a:pt x="3775446" y="2322848"/>
                    <a:pt x="3784146" y="2304429"/>
                    <a:pt x="3770510" y="2321389"/>
                  </a:cubicBezTo>
                  <a:cubicBezTo>
                    <a:pt x="3751341" y="2345228"/>
                    <a:pt x="3778186" y="2319661"/>
                    <a:pt x="3755946" y="2339501"/>
                  </a:cubicBezTo>
                  <a:cubicBezTo>
                    <a:pt x="3751976" y="2349477"/>
                    <a:pt x="3753273" y="2348653"/>
                    <a:pt x="3744080" y="2357767"/>
                  </a:cubicBezTo>
                  <a:cubicBezTo>
                    <a:pt x="3738653" y="2363146"/>
                    <a:pt x="3730775" y="2366398"/>
                    <a:pt x="3726973" y="2373027"/>
                  </a:cubicBezTo>
                  <a:cubicBezTo>
                    <a:pt x="3711577" y="2399881"/>
                    <a:pt x="3734568" y="2362343"/>
                    <a:pt x="3703857" y="2398770"/>
                  </a:cubicBezTo>
                  <a:cubicBezTo>
                    <a:pt x="3692248" y="2412540"/>
                    <a:pt x="3698901" y="2406605"/>
                    <a:pt x="3683899" y="2416575"/>
                  </a:cubicBezTo>
                  <a:cubicBezTo>
                    <a:pt x="3674659" y="2432690"/>
                    <a:pt x="3680310" y="2423838"/>
                    <a:pt x="3666178" y="2442625"/>
                  </a:cubicBezTo>
                  <a:cubicBezTo>
                    <a:pt x="3664225" y="2445219"/>
                    <a:pt x="3662745" y="2448248"/>
                    <a:pt x="3660321" y="2450409"/>
                  </a:cubicBezTo>
                  <a:cubicBezTo>
                    <a:pt x="3632230" y="2475469"/>
                    <a:pt x="3663979" y="2446180"/>
                    <a:pt x="3640209" y="2470911"/>
                  </a:cubicBezTo>
                  <a:cubicBezTo>
                    <a:pt x="3637561" y="2473666"/>
                    <a:pt x="3634050" y="2475564"/>
                    <a:pt x="3631656" y="2478541"/>
                  </a:cubicBezTo>
                  <a:cubicBezTo>
                    <a:pt x="3618218" y="2495254"/>
                    <a:pt x="3633806" y="2484231"/>
                    <a:pt x="3617246" y="2493956"/>
                  </a:cubicBezTo>
                  <a:cubicBezTo>
                    <a:pt x="3610470" y="2510985"/>
                    <a:pt x="3619171" y="2492566"/>
                    <a:pt x="3605534" y="2509525"/>
                  </a:cubicBezTo>
                  <a:cubicBezTo>
                    <a:pt x="3603011" y="2512663"/>
                    <a:pt x="3601789" y="2516677"/>
                    <a:pt x="3599525" y="2520006"/>
                  </a:cubicBezTo>
                  <a:cubicBezTo>
                    <a:pt x="3595871" y="2525376"/>
                    <a:pt x="3591042" y="2529941"/>
                    <a:pt x="3587811" y="2535575"/>
                  </a:cubicBezTo>
                  <a:cubicBezTo>
                    <a:pt x="3585809" y="2539069"/>
                    <a:pt x="3584326" y="2542918"/>
                    <a:pt x="3581803" y="2546056"/>
                  </a:cubicBezTo>
                  <a:cubicBezTo>
                    <a:pt x="3579408" y="2549034"/>
                    <a:pt x="3575858" y="2550896"/>
                    <a:pt x="3573249" y="2553687"/>
                  </a:cubicBezTo>
                  <a:cubicBezTo>
                    <a:pt x="3566866" y="2560515"/>
                    <a:pt x="3566659" y="2563832"/>
                    <a:pt x="3561383" y="2571953"/>
                  </a:cubicBezTo>
                  <a:cubicBezTo>
                    <a:pt x="3555876" y="2580430"/>
                    <a:pt x="3554837" y="2580353"/>
                    <a:pt x="3546973" y="2587367"/>
                  </a:cubicBezTo>
                  <a:lnTo>
                    <a:pt x="3540656" y="2603244"/>
                  </a:lnTo>
                  <a:cubicBezTo>
                    <a:pt x="3539603" y="2605891"/>
                    <a:pt x="3539622" y="2609286"/>
                    <a:pt x="3537498" y="2611183"/>
                  </a:cubicBezTo>
                  <a:cubicBezTo>
                    <a:pt x="3531192" y="2616807"/>
                    <a:pt x="3527272" y="2619300"/>
                    <a:pt x="3523088" y="2626597"/>
                  </a:cubicBezTo>
                  <a:cubicBezTo>
                    <a:pt x="3510647" y="2648295"/>
                    <a:pt x="3530855" y="2620011"/>
                    <a:pt x="3514073" y="2642320"/>
                  </a:cubicBezTo>
                  <a:cubicBezTo>
                    <a:pt x="3507179" y="2664454"/>
                    <a:pt x="3515281" y="2642643"/>
                    <a:pt x="3504904" y="2660740"/>
                  </a:cubicBezTo>
                  <a:cubicBezTo>
                    <a:pt x="3493522" y="2680592"/>
                    <a:pt x="3505196" y="2668160"/>
                    <a:pt x="3490188" y="2681549"/>
                  </a:cubicBezTo>
                  <a:cubicBezTo>
                    <a:pt x="3486643" y="2690455"/>
                    <a:pt x="3486884" y="2690941"/>
                    <a:pt x="3481019" y="2699969"/>
                  </a:cubicBezTo>
                  <a:cubicBezTo>
                    <a:pt x="3479250" y="2702692"/>
                    <a:pt x="3476778" y="2704936"/>
                    <a:pt x="3475163" y="2707753"/>
                  </a:cubicBezTo>
                  <a:cubicBezTo>
                    <a:pt x="3473746" y="2710223"/>
                    <a:pt x="3469548" y="2717133"/>
                    <a:pt x="3472004" y="2715691"/>
                  </a:cubicBezTo>
                  <a:cubicBezTo>
                    <a:pt x="3476976" y="2712771"/>
                    <a:pt x="3480194" y="2707501"/>
                    <a:pt x="3483562" y="2702820"/>
                  </a:cubicBezTo>
                  <a:cubicBezTo>
                    <a:pt x="3493936" y="2688402"/>
                    <a:pt x="3506583" y="2675007"/>
                    <a:pt x="3513150" y="2658504"/>
                  </a:cubicBezTo>
                  <a:cubicBezTo>
                    <a:pt x="3515256" y="2653212"/>
                    <a:pt x="3515941" y="2647100"/>
                    <a:pt x="3519468" y="2642628"/>
                  </a:cubicBezTo>
                  <a:cubicBezTo>
                    <a:pt x="3523038" y="2638100"/>
                    <a:pt x="3529020" y="2636151"/>
                    <a:pt x="3533569" y="2632607"/>
                  </a:cubicBezTo>
                  <a:cubicBezTo>
                    <a:pt x="3536584" y="2630259"/>
                    <a:pt x="3539475" y="2627731"/>
                    <a:pt x="3542123" y="2624977"/>
                  </a:cubicBezTo>
                  <a:cubicBezTo>
                    <a:pt x="3545243" y="2621730"/>
                    <a:pt x="3547709" y="2617896"/>
                    <a:pt x="3550830" y="2614649"/>
                  </a:cubicBezTo>
                  <a:cubicBezTo>
                    <a:pt x="3553478" y="2611894"/>
                    <a:pt x="3556870" y="2609895"/>
                    <a:pt x="3559384" y="2607018"/>
                  </a:cubicBezTo>
                  <a:cubicBezTo>
                    <a:pt x="3563656" y="2602128"/>
                    <a:pt x="3566548" y="2596086"/>
                    <a:pt x="3571095" y="2591449"/>
                  </a:cubicBezTo>
                  <a:cubicBezTo>
                    <a:pt x="3573370" y="2589132"/>
                    <a:pt x="3576765" y="2588274"/>
                    <a:pt x="3579496" y="2586516"/>
                  </a:cubicBezTo>
                  <a:cubicBezTo>
                    <a:pt x="3587068" y="2581642"/>
                    <a:pt x="3595276" y="2577559"/>
                    <a:pt x="3601997" y="2571563"/>
                  </a:cubicBezTo>
                  <a:cubicBezTo>
                    <a:pt x="3607699" y="2566476"/>
                    <a:pt x="3612739" y="2560532"/>
                    <a:pt x="3619104" y="2556303"/>
                  </a:cubicBezTo>
                  <a:cubicBezTo>
                    <a:pt x="3622853" y="2553810"/>
                    <a:pt x="3626994" y="2551823"/>
                    <a:pt x="3630354" y="2548825"/>
                  </a:cubicBezTo>
                  <a:cubicBezTo>
                    <a:pt x="3632777" y="2546664"/>
                    <a:pt x="3633960" y="2543382"/>
                    <a:pt x="3636210" y="2541041"/>
                  </a:cubicBezTo>
                  <a:cubicBezTo>
                    <a:pt x="3659469" y="2516841"/>
                    <a:pt x="3635015" y="2547488"/>
                    <a:pt x="3662024" y="2515452"/>
                  </a:cubicBezTo>
                  <a:cubicBezTo>
                    <a:pt x="3676245" y="2498586"/>
                    <a:pt x="3680993" y="2496540"/>
                    <a:pt x="3685141" y="2489710"/>
                  </a:cubicBezTo>
                  <a:cubicBezTo>
                    <a:pt x="3689288" y="2482880"/>
                    <a:pt x="3687302" y="2480813"/>
                    <a:pt x="3686911" y="2474476"/>
                  </a:cubicBezTo>
                  <a:cubicBezTo>
                    <a:pt x="3686521" y="2468139"/>
                    <a:pt x="3678570" y="2457312"/>
                    <a:pt x="3682799" y="2451691"/>
                  </a:cubicBezTo>
                  <a:cubicBezTo>
                    <a:pt x="3687028" y="2446069"/>
                    <a:pt x="3702788" y="2446516"/>
                    <a:pt x="3712288" y="2440744"/>
                  </a:cubicBezTo>
                  <a:cubicBezTo>
                    <a:pt x="3721788" y="2434972"/>
                    <a:pt x="3731411" y="2424395"/>
                    <a:pt x="3739797" y="2417056"/>
                  </a:cubicBezTo>
                  <a:cubicBezTo>
                    <a:pt x="3748184" y="2409716"/>
                    <a:pt x="3754272" y="2408411"/>
                    <a:pt x="3762607" y="2396708"/>
                  </a:cubicBezTo>
                  <a:cubicBezTo>
                    <a:pt x="3770941" y="2385006"/>
                    <a:pt x="3780032" y="2357411"/>
                    <a:pt x="3789805" y="2346843"/>
                  </a:cubicBezTo>
                  <a:cubicBezTo>
                    <a:pt x="3799578" y="2336275"/>
                    <a:pt x="3813929" y="2332434"/>
                    <a:pt x="3821246" y="2333302"/>
                  </a:cubicBezTo>
                  <a:cubicBezTo>
                    <a:pt x="3828563" y="2334170"/>
                    <a:pt x="3829006" y="2355393"/>
                    <a:pt x="3833707" y="2352053"/>
                  </a:cubicBezTo>
                  <a:cubicBezTo>
                    <a:pt x="3834811" y="2348508"/>
                    <a:pt x="3834997" y="2344532"/>
                    <a:pt x="3837020" y="2341417"/>
                  </a:cubicBezTo>
                  <a:cubicBezTo>
                    <a:pt x="3839101" y="2338214"/>
                    <a:pt x="3842964" y="2336579"/>
                    <a:pt x="3845573" y="2333787"/>
                  </a:cubicBezTo>
                  <a:cubicBezTo>
                    <a:pt x="3847791" y="2331415"/>
                    <a:pt x="3849478" y="2328598"/>
                    <a:pt x="3851429" y="2326003"/>
                  </a:cubicBezTo>
                  <a:cubicBezTo>
                    <a:pt x="3852533" y="2322458"/>
                    <a:pt x="3840309" y="2312740"/>
                    <a:pt x="3838968" y="2307252"/>
                  </a:cubicBezTo>
                  <a:cubicBezTo>
                    <a:pt x="3837627" y="2301763"/>
                    <a:pt x="3838471" y="2300157"/>
                    <a:pt x="3843385" y="2293071"/>
                  </a:cubicBezTo>
                  <a:cubicBezTo>
                    <a:pt x="3848299" y="2285985"/>
                    <a:pt x="3863300" y="2270754"/>
                    <a:pt x="3868454" y="2264733"/>
                  </a:cubicBezTo>
                  <a:cubicBezTo>
                    <a:pt x="3873607" y="2258714"/>
                    <a:pt x="3872358" y="2259544"/>
                    <a:pt x="3874310" y="2256949"/>
                  </a:cubicBezTo>
                  <a:cubicBezTo>
                    <a:pt x="3875465" y="2252505"/>
                    <a:pt x="3876410" y="2248001"/>
                    <a:pt x="3877776" y="2243617"/>
                  </a:cubicBezTo>
                  <a:cubicBezTo>
                    <a:pt x="3878623" y="2240898"/>
                    <a:pt x="3879998" y="2238367"/>
                    <a:pt x="3880935" y="2235678"/>
                  </a:cubicBezTo>
                  <a:cubicBezTo>
                    <a:pt x="3882157" y="2232171"/>
                    <a:pt x="3883026" y="2228549"/>
                    <a:pt x="3884247" y="2225043"/>
                  </a:cubicBezTo>
                  <a:cubicBezTo>
                    <a:pt x="3885184" y="2222354"/>
                    <a:pt x="3886559" y="2219824"/>
                    <a:pt x="3887406" y="2217105"/>
                  </a:cubicBezTo>
                  <a:cubicBezTo>
                    <a:pt x="3888772" y="2212720"/>
                    <a:pt x="3889414" y="2208126"/>
                    <a:pt x="3890873" y="2203772"/>
                  </a:cubicBezTo>
                  <a:cubicBezTo>
                    <a:pt x="3892682" y="2198371"/>
                    <a:pt x="3892940" y="2191687"/>
                    <a:pt x="3897190" y="2187896"/>
                  </a:cubicBezTo>
                  <a:cubicBezTo>
                    <a:pt x="3900041" y="2185352"/>
                    <a:pt x="3903134" y="2183057"/>
                    <a:pt x="3905744" y="2180265"/>
                  </a:cubicBezTo>
                  <a:cubicBezTo>
                    <a:pt x="3907961" y="2177894"/>
                    <a:pt x="3909273" y="2174747"/>
                    <a:pt x="3911599" y="2172481"/>
                  </a:cubicBezTo>
                  <a:cubicBezTo>
                    <a:pt x="3919813" y="2164486"/>
                    <a:pt x="3930369" y="2158749"/>
                    <a:pt x="3937260" y="2149589"/>
                  </a:cubicBezTo>
                  <a:cubicBezTo>
                    <a:pt x="3941163" y="2144401"/>
                    <a:pt x="3944126" y="2138344"/>
                    <a:pt x="3948972" y="2134021"/>
                  </a:cubicBezTo>
                  <a:cubicBezTo>
                    <a:pt x="3951823" y="2131477"/>
                    <a:pt x="3954878" y="2129145"/>
                    <a:pt x="3957525" y="2126390"/>
                  </a:cubicBezTo>
                  <a:cubicBezTo>
                    <a:pt x="3960646" y="2123144"/>
                    <a:pt x="3963411" y="2119572"/>
                    <a:pt x="3966233" y="2116063"/>
                  </a:cubicBezTo>
                  <a:cubicBezTo>
                    <a:pt x="3968268" y="2113532"/>
                    <a:pt x="3969871" y="2110650"/>
                    <a:pt x="3972089" y="2108278"/>
                  </a:cubicBezTo>
                  <a:cubicBezTo>
                    <a:pt x="3974698" y="2105487"/>
                    <a:pt x="3978179" y="2103569"/>
                    <a:pt x="3980642" y="2100648"/>
                  </a:cubicBezTo>
                  <a:cubicBezTo>
                    <a:pt x="3984890" y="2095609"/>
                    <a:pt x="3990327" y="2085221"/>
                    <a:pt x="3995359" y="2079838"/>
                  </a:cubicBezTo>
                  <a:cubicBezTo>
                    <a:pt x="3997969" y="2077047"/>
                    <a:pt x="4001304" y="2074999"/>
                    <a:pt x="4003912" y="2072208"/>
                  </a:cubicBezTo>
                  <a:cubicBezTo>
                    <a:pt x="4006130" y="2069836"/>
                    <a:pt x="4007495" y="2066741"/>
                    <a:pt x="4009769" y="2064423"/>
                  </a:cubicBezTo>
                  <a:cubicBezTo>
                    <a:pt x="4014227" y="2059878"/>
                    <a:pt x="4019718" y="2056397"/>
                    <a:pt x="4024024" y="2051706"/>
                  </a:cubicBezTo>
                  <a:cubicBezTo>
                    <a:pt x="4028416" y="2046922"/>
                    <a:pt x="4030890" y="2040461"/>
                    <a:pt x="4035736" y="2036138"/>
                  </a:cubicBezTo>
                  <a:cubicBezTo>
                    <a:pt x="4038588" y="2033594"/>
                    <a:pt x="4041643" y="2031262"/>
                    <a:pt x="4044290" y="2028507"/>
                  </a:cubicBezTo>
                  <a:cubicBezTo>
                    <a:pt x="4052348" y="2020122"/>
                    <a:pt x="4052267" y="2018585"/>
                    <a:pt x="4058853" y="2010394"/>
                  </a:cubicBezTo>
                  <a:cubicBezTo>
                    <a:pt x="4061675" y="2006886"/>
                    <a:pt x="4064201" y="2003064"/>
                    <a:pt x="4067560" y="2000067"/>
                  </a:cubicBezTo>
                  <a:cubicBezTo>
                    <a:pt x="4070921" y="1997070"/>
                    <a:pt x="4075451" y="1995587"/>
                    <a:pt x="4078811" y="1992590"/>
                  </a:cubicBezTo>
                  <a:cubicBezTo>
                    <a:pt x="4081234" y="1990429"/>
                    <a:pt x="4082361" y="1987092"/>
                    <a:pt x="4084667" y="1984806"/>
                  </a:cubicBezTo>
                  <a:cubicBezTo>
                    <a:pt x="4124917" y="1944907"/>
                    <a:pt x="4088648" y="1981582"/>
                    <a:pt x="4115875" y="1959525"/>
                  </a:cubicBezTo>
                  <a:cubicBezTo>
                    <a:pt x="4122803" y="1953913"/>
                    <a:pt x="4127941" y="1945864"/>
                    <a:pt x="4135833" y="1941720"/>
                  </a:cubicBezTo>
                  <a:cubicBezTo>
                    <a:pt x="4140483" y="1939280"/>
                    <a:pt x="4145036" y="1936646"/>
                    <a:pt x="4149782" y="1934397"/>
                  </a:cubicBezTo>
                  <a:cubicBezTo>
                    <a:pt x="4155241" y="1931811"/>
                    <a:pt x="4161218" y="1930288"/>
                    <a:pt x="4166427" y="1927228"/>
                  </a:cubicBezTo>
                  <a:cubicBezTo>
                    <a:pt x="4169722" y="1925293"/>
                    <a:pt x="4171749" y="1921638"/>
                    <a:pt x="4174980" y="1919598"/>
                  </a:cubicBezTo>
                  <a:cubicBezTo>
                    <a:pt x="4181051" y="1915764"/>
                    <a:pt x="4187594" y="1914407"/>
                    <a:pt x="4194323" y="1912582"/>
                  </a:cubicBezTo>
                  <a:cubicBezTo>
                    <a:pt x="4202186" y="1905568"/>
                    <a:pt x="4202228" y="1904527"/>
                    <a:pt x="4211276" y="1900019"/>
                  </a:cubicBezTo>
                  <a:cubicBezTo>
                    <a:pt x="4214881" y="1898223"/>
                    <a:pt x="4218967" y="1897390"/>
                    <a:pt x="4222373" y="1895240"/>
                  </a:cubicBezTo>
                  <a:cubicBezTo>
                    <a:pt x="4240772" y="1883620"/>
                    <a:pt x="4221484" y="1890170"/>
                    <a:pt x="4239172" y="1885373"/>
                  </a:cubicBezTo>
                  <a:cubicBezTo>
                    <a:pt x="4245825" y="1879438"/>
                    <a:pt x="4250677" y="1870403"/>
                    <a:pt x="4259130" y="1867568"/>
                  </a:cubicBezTo>
                  <a:cubicBezTo>
                    <a:pt x="4283343" y="1859450"/>
                    <a:pt x="4263084" y="1867726"/>
                    <a:pt x="4287026" y="1852923"/>
                  </a:cubicBezTo>
                  <a:cubicBezTo>
                    <a:pt x="4300516" y="1844582"/>
                    <a:pt x="4299237" y="1847022"/>
                    <a:pt x="4312071" y="1840821"/>
                  </a:cubicBezTo>
                  <a:cubicBezTo>
                    <a:pt x="4316799" y="1838536"/>
                    <a:pt x="4321291" y="1835783"/>
                    <a:pt x="4326019" y="1833498"/>
                  </a:cubicBezTo>
                  <a:cubicBezTo>
                    <a:pt x="4329645" y="1831745"/>
                    <a:pt x="4333511" y="1830514"/>
                    <a:pt x="4337116" y="1828719"/>
                  </a:cubicBezTo>
                  <a:cubicBezTo>
                    <a:pt x="4346516" y="1824035"/>
                    <a:pt x="4355713" y="1818954"/>
                    <a:pt x="4365012" y="1814073"/>
                  </a:cubicBezTo>
                  <a:cubicBezTo>
                    <a:pt x="4369661" y="1811632"/>
                    <a:pt x="4374586" y="1809656"/>
                    <a:pt x="4378960" y="1806750"/>
                  </a:cubicBezTo>
                  <a:cubicBezTo>
                    <a:pt x="4382710" y="1804258"/>
                    <a:pt x="4386075" y="1801054"/>
                    <a:pt x="4390210" y="1799273"/>
                  </a:cubicBezTo>
                  <a:cubicBezTo>
                    <a:pt x="4395441" y="1797020"/>
                    <a:pt x="4401205" y="1796292"/>
                    <a:pt x="4406702" y="1794802"/>
                  </a:cubicBezTo>
                  <a:cubicBezTo>
                    <a:pt x="4424113" y="1779268"/>
                    <a:pt x="4405141" y="1795190"/>
                    <a:pt x="4432054" y="1777305"/>
                  </a:cubicBezTo>
                  <a:cubicBezTo>
                    <a:pt x="4433892" y="1776083"/>
                    <a:pt x="4465592" y="1754418"/>
                    <a:pt x="4471355" y="1752486"/>
                  </a:cubicBezTo>
                  <a:cubicBezTo>
                    <a:pt x="4475953" y="1750943"/>
                    <a:pt x="4480695" y="1749777"/>
                    <a:pt x="4485150" y="1747859"/>
                  </a:cubicBezTo>
                  <a:cubicBezTo>
                    <a:pt x="4504308" y="1739608"/>
                    <a:pt x="4481717" y="1745177"/>
                    <a:pt x="4504492" y="1740844"/>
                  </a:cubicBezTo>
                  <a:cubicBezTo>
                    <a:pt x="4527047" y="1725855"/>
                    <a:pt x="4504548" y="1738709"/>
                    <a:pt x="4526686" y="1731285"/>
                  </a:cubicBezTo>
                  <a:cubicBezTo>
                    <a:pt x="4557806" y="1720850"/>
                    <a:pt x="4529552" y="1726064"/>
                    <a:pt x="4556971" y="1722188"/>
                  </a:cubicBezTo>
                  <a:cubicBezTo>
                    <a:pt x="4561621" y="1719746"/>
                    <a:pt x="4565906" y="1716426"/>
                    <a:pt x="4570920" y="1714865"/>
                  </a:cubicBezTo>
                  <a:cubicBezTo>
                    <a:pt x="4595343" y="1707262"/>
                    <a:pt x="4596747" y="1709609"/>
                    <a:pt x="4617389" y="1706691"/>
                  </a:cubicBezTo>
                  <a:cubicBezTo>
                    <a:pt x="4621066" y="1706171"/>
                    <a:pt x="4624787" y="1705713"/>
                    <a:pt x="4628332" y="1704609"/>
                  </a:cubicBezTo>
                  <a:cubicBezTo>
                    <a:pt x="4644102" y="1699699"/>
                    <a:pt x="4634088" y="1700179"/>
                    <a:pt x="4647675" y="1697593"/>
                  </a:cubicBezTo>
                  <a:cubicBezTo>
                    <a:pt x="4658343" y="1695564"/>
                    <a:pt x="4669606" y="1694959"/>
                    <a:pt x="4680350" y="1694044"/>
                  </a:cubicBezTo>
                  <a:cubicBezTo>
                    <a:pt x="4683099" y="1693299"/>
                    <a:pt x="4685980" y="1692935"/>
                    <a:pt x="4688596" y="1691809"/>
                  </a:cubicBezTo>
                  <a:cubicBezTo>
                    <a:pt x="4691578" y="1690525"/>
                    <a:pt x="4693943" y="1687983"/>
                    <a:pt x="4696996" y="1686875"/>
                  </a:cubicBezTo>
                  <a:cubicBezTo>
                    <a:pt x="4700486" y="1685609"/>
                    <a:pt x="4704291" y="1685488"/>
                    <a:pt x="4707939" y="1684794"/>
                  </a:cubicBezTo>
                  <a:cubicBezTo>
                    <a:pt x="4713539" y="1681505"/>
                    <a:pt x="4718891" y="1677753"/>
                    <a:pt x="4724738" y="1674927"/>
                  </a:cubicBezTo>
                  <a:cubicBezTo>
                    <a:pt x="4727302" y="1673688"/>
                    <a:pt x="4730214" y="1673353"/>
                    <a:pt x="4732984" y="1672692"/>
                  </a:cubicBezTo>
                  <a:cubicBezTo>
                    <a:pt x="4737669" y="1671572"/>
                    <a:pt x="4763271" y="1666225"/>
                    <a:pt x="4768663" y="1663901"/>
                  </a:cubicBezTo>
                  <a:cubicBezTo>
                    <a:pt x="4774212" y="1661512"/>
                    <a:pt x="4779524" y="1658470"/>
                    <a:pt x="4785309" y="1656732"/>
                  </a:cubicBezTo>
                  <a:cubicBezTo>
                    <a:pt x="4789707" y="1655411"/>
                    <a:pt x="4794417" y="1655544"/>
                    <a:pt x="4798950" y="1654804"/>
                  </a:cubicBezTo>
                  <a:cubicBezTo>
                    <a:pt x="4802614" y="1654206"/>
                    <a:pt x="4806347" y="1653826"/>
                    <a:pt x="4809893" y="1652722"/>
                  </a:cubicBezTo>
                  <a:cubicBezTo>
                    <a:pt x="4813738" y="1651525"/>
                    <a:pt x="4817144" y="1649140"/>
                    <a:pt x="4820990" y="1647943"/>
                  </a:cubicBezTo>
                  <a:cubicBezTo>
                    <a:pt x="4824535" y="1646840"/>
                    <a:pt x="4828310" y="1646676"/>
                    <a:pt x="4831932" y="1645861"/>
                  </a:cubicBezTo>
                  <a:cubicBezTo>
                    <a:pt x="4834711" y="1645235"/>
                    <a:pt x="4837372" y="1644107"/>
                    <a:pt x="4840178" y="1643626"/>
                  </a:cubicBezTo>
                  <a:cubicBezTo>
                    <a:pt x="4849230" y="1642073"/>
                    <a:pt x="4858407" y="1641321"/>
                    <a:pt x="4867460" y="1639769"/>
                  </a:cubicBezTo>
                  <a:cubicBezTo>
                    <a:pt x="4870266" y="1639287"/>
                    <a:pt x="4872927" y="1638158"/>
                    <a:pt x="4875705" y="1637532"/>
                  </a:cubicBezTo>
                  <a:cubicBezTo>
                    <a:pt x="4879328" y="1636718"/>
                    <a:pt x="4883037" y="1636313"/>
                    <a:pt x="4886648" y="1635451"/>
                  </a:cubicBezTo>
                  <a:cubicBezTo>
                    <a:pt x="4892188" y="1634128"/>
                    <a:pt x="4897544" y="1632043"/>
                    <a:pt x="4903139" y="1630979"/>
                  </a:cubicBezTo>
                  <a:cubicBezTo>
                    <a:pt x="4907416" y="1630166"/>
                    <a:pt x="4910493" y="1629585"/>
                    <a:pt x="4912657" y="1629179"/>
                  </a:cubicBezTo>
                  <a:lnTo>
                    <a:pt x="4915205" y="1628706"/>
                  </a:lnTo>
                  <a:lnTo>
                    <a:pt x="4915240" y="1628702"/>
                  </a:lnTo>
                  <a:cubicBezTo>
                    <a:pt x="4916700" y="1628448"/>
                    <a:pt x="4917951" y="1628203"/>
                    <a:pt x="4916699" y="1628429"/>
                  </a:cubicBezTo>
                  <a:lnTo>
                    <a:pt x="4915205" y="1628706"/>
                  </a:lnTo>
                  <a:lnTo>
                    <a:pt x="4912527" y="1629034"/>
                  </a:lnTo>
                  <a:cubicBezTo>
                    <a:pt x="4912944" y="1628847"/>
                    <a:pt x="4915447" y="1628210"/>
                    <a:pt x="4922329" y="1626661"/>
                  </a:cubicBezTo>
                  <a:lnTo>
                    <a:pt x="4933272" y="1624579"/>
                  </a:lnTo>
                  <a:lnTo>
                    <a:pt x="4965947" y="1621030"/>
                  </a:lnTo>
                  <a:cubicBezTo>
                    <a:pt x="4984414" y="1619024"/>
                    <a:pt x="4988374" y="1618452"/>
                    <a:pt x="4990516" y="1617926"/>
                  </a:cubicBezTo>
                  <a:lnTo>
                    <a:pt x="4990998" y="1617795"/>
                  </a:lnTo>
                  <a:lnTo>
                    <a:pt x="5006714" y="1617943"/>
                  </a:lnTo>
                  <a:cubicBezTo>
                    <a:pt x="5014573" y="1615812"/>
                    <a:pt x="5017339" y="1614835"/>
                    <a:pt x="5025903" y="1613625"/>
                  </a:cubicBezTo>
                  <a:cubicBezTo>
                    <a:pt x="5026795" y="1613499"/>
                    <a:pt x="5021432" y="1612919"/>
                    <a:pt x="5017811" y="1613163"/>
                  </a:cubicBezTo>
                  <a:close/>
                  <a:moveTo>
                    <a:pt x="5128136" y="1597300"/>
                  </a:moveTo>
                  <a:cubicBezTo>
                    <a:pt x="5122432" y="1598838"/>
                    <a:pt x="5116227" y="1599028"/>
                    <a:pt x="5109520" y="1597867"/>
                  </a:cubicBezTo>
                  <a:cubicBezTo>
                    <a:pt x="5106866" y="1598237"/>
                    <a:pt x="5104403" y="1598935"/>
                    <a:pt x="5102130" y="1599959"/>
                  </a:cubicBezTo>
                  <a:cubicBezTo>
                    <a:pt x="5099856" y="1600982"/>
                    <a:pt x="5101261" y="1602405"/>
                    <a:pt x="5106345" y="1604229"/>
                  </a:cubicBezTo>
                  <a:cubicBezTo>
                    <a:pt x="5114476" y="1603324"/>
                    <a:pt x="5121493" y="1603705"/>
                    <a:pt x="5127398" y="1605377"/>
                  </a:cubicBezTo>
                  <a:cubicBezTo>
                    <a:pt x="5130348" y="1606211"/>
                    <a:pt x="5133259" y="1606424"/>
                    <a:pt x="5136129" y="1606012"/>
                  </a:cubicBezTo>
                  <a:cubicBezTo>
                    <a:pt x="5138999" y="1605601"/>
                    <a:pt x="5141826" y="1604565"/>
                    <a:pt x="5144613" y="1602904"/>
                  </a:cubicBezTo>
                  <a:cubicBezTo>
                    <a:pt x="5146577" y="1602660"/>
                    <a:pt x="5147313" y="1602284"/>
                    <a:pt x="5146823" y="1601773"/>
                  </a:cubicBezTo>
                  <a:cubicBezTo>
                    <a:pt x="5146334" y="1601262"/>
                    <a:pt x="5145275" y="1599776"/>
                    <a:pt x="5143644" y="1597311"/>
                  </a:cubicBezTo>
                  <a:cubicBezTo>
                    <a:pt x="5139009" y="1595763"/>
                    <a:pt x="5133839" y="1595759"/>
                    <a:pt x="5128136" y="1597300"/>
                  </a:cubicBezTo>
                  <a:close/>
                  <a:moveTo>
                    <a:pt x="5364965" y="1590902"/>
                  </a:moveTo>
                  <a:cubicBezTo>
                    <a:pt x="5371113" y="1590123"/>
                    <a:pt x="5374082" y="1590293"/>
                    <a:pt x="5373877" y="1591415"/>
                  </a:cubicBezTo>
                  <a:cubicBezTo>
                    <a:pt x="5373772" y="1591974"/>
                    <a:pt x="5372979" y="1592213"/>
                    <a:pt x="5371494" y="1592127"/>
                  </a:cubicBezTo>
                  <a:cubicBezTo>
                    <a:pt x="5370008" y="1592041"/>
                    <a:pt x="5367832" y="1591632"/>
                    <a:pt x="5364965" y="1590902"/>
                  </a:cubicBezTo>
                  <a:close/>
                  <a:moveTo>
                    <a:pt x="5421883" y="1586118"/>
                  </a:moveTo>
                  <a:cubicBezTo>
                    <a:pt x="5429771" y="1589467"/>
                    <a:pt x="5436138" y="1590210"/>
                    <a:pt x="5440984" y="1588349"/>
                  </a:cubicBezTo>
                  <a:cubicBezTo>
                    <a:pt x="5445829" y="1586487"/>
                    <a:pt x="5451161" y="1587425"/>
                    <a:pt x="5456977" y="1591157"/>
                  </a:cubicBezTo>
                  <a:cubicBezTo>
                    <a:pt x="5450221" y="1590485"/>
                    <a:pt x="5443838" y="1591188"/>
                    <a:pt x="5437825" y="1593266"/>
                  </a:cubicBezTo>
                  <a:cubicBezTo>
                    <a:pt x="5431813" y="1595343"/>
                    <a:pt x="5426499" y="1592961"/>
                    <a:pt x="5421883" y="1586118"/>
                  </a:cubicBezTo>
                  <a:close/>
                  <a:moveTo>
                    <a:pt x="5392611" y="1546795"/>
                  </a:moveTo>
                  <a:cubicBezTo>
                    <a:pt x="5398857" y="1546840"/>
                    <a:pt x="5405985" y="1548886"/>
                    <a:pt x="5413993" y="1552934"/>
                  </a:cubicBezTo>
                  <a:lnTo>
                    <a:pt x="5424699" y="1553386"/>
                  </a:lnTo>
                  <a:cubicBezTo>
                    <a:pt x="5426055" y="1553495"/>
                    <a:pt x="5425197" y="1553564"/>
                    <a:pt x="5422128" y="1553591"/>
                  </a:cubicBezTo>
                  <a:cubicBezTo>
                    <a:pt x="5415988" y="1553648"/>
                    <a:pt x="5409133" y="1554197"/>
                    <a:pt x="5401561" y="1555241"/>
                  </a:cubicBezTo>
                  <a:cubicBezTo>
                    <a:pt x="5397814" y="1557019"/>
                    <a:pt x="5394638" y="1559773"/>
                    <a:pt x="5392032" y="1563505"/>
                  </a:cubicBezTo>
                  <a:cubicBezTo>
                    <a:pt x="5390729" y="1565371"/>
                    <a:pt x="5388972" y="1565967"/>
                    <a:pt x="5386762" y="1565296"/>
                  </a:cubicBezTo>
                  <a:cubicBezTo>
                    <a:pt x="5384550" y="1564623"/>
                    <a:pt x="5381885" y="1562680"/>
                    <a:pt x="5378767" y="1559469"/>
                  </a:cubicBezTo>
                  <a:cubicBezTo>
                    <a:pt x="5384532" y="1558280"/>
                    <a:pt x="5386229" y="1556762"/>
                    <a:pt x="5383859" y="1554917"/>
                  </a:cubicBezTo>
                  <a:cubicBezTo>
                    <a:pt x="5381490" y="1553069"/>
                    <a:pt x="5377765" y="1551113"/>
                    <a:pt x="5372684" y="1549050"/>
                  </a:cubicBezTo>
                  <a:cubicBezTo>
                    <a:pt x="5379723" y="1547502"/>
                    <a:pt x="5386366" y="1546752"/>
                    <a:pt x="5392611" y="1546795"/>
                  </a:cubicBezTo>
                  <a:close/>
                  <a:moveTo>
                    <a:pt x="5088497" y="1546549"/>
                  </a:moveTo>
                  <a:cubicBezTo>
                    <a:pt x="5088712" y="1546508"/>
                    <a:pt x="5090048" y="1547342"/>
                    <a:pt x="5092507" y="1549052"/>
                  </a:cubicBezTo>
                  <a:lnTo>
                    <a:pt x="5090218" y="1548288"/>
                  </a:lnTo>
                  <a:close/>
                  <a:moveTo>
                    <a:pt x="1582828" y="1536004"/>
                  </a:moveTo>
                  <a:cubicBezTo>
                    <a:pt x="1583579" y="1535508"/>
                    <a:pt x="1578487" y="1537285"/>
                    <a:pt x="1575320" y="1539060"/>
                  </a:cubicBezTo>
                  <a:cubicBezTo>
                    <a:pt x="1572153" y="1540835"/>
                    <a:pt x="1567604" y="1544042"/>
                    <a:pt x="1563826" y="1546654"/>
                  </a:cubicBezTo>
                  <a:cubicBezTo>
                    <a:pt x="1559165" y="1549880"/>
                    <a:pt x="1556812" y="1551636"/>
                    <a:pt x="1555412" y="1552760"/>
                  </a:cubicBezTo>
                  <a:lnTo>
                    <a:pt x="1553088" y="1554749"/>
                  </a:lnTo>
                  <a:lnTo>
                    <a:pt x="1515816" y="1572029"/>
                  </a:lnTo>
                  <a:cubicBezTo>
                    <a:pt x="1513277" y="1573317"/>
                    <a:pt x="1511207" y="1575447"/>
                    <a:pt x="1509328" y="1577587"/>
                  </a:cubicBezTo>
                  <a:lnTo>
                    <a:pt x="1503858" y="1585647"/>
                  </a:lnTo>
                  <a:lnTo>
                    <a:pt x="1489863" y="1594260"/>
                  </a:lnTo>
                  <a:cubicBezTo>
                    <a:pt x="1462967" y="1609336"/>
                    <a:pt x="1477282" y="1601518"/>
                    <a:pt x="1446857" y="1617598"/>
                  </a:cubicBezTo>
                  <a:cubicBezTo>
                    <a:pt x="1440368" y="1623156"/>
                    <a:pt x="1434667" y="1629793"/>
                    <a:pt x="1427390" y="1634271"/>
                  </a:cubicBezTo>
                  <a:cubicBezTo>
                    <a:pt x="1415860" y="1641367"/>
                    <a:pt x="1402900" y="1645833"/>
                    <a:pt x="1390874" y="1652051"/>
                  </a:cubicBezTo>
                  <a:cubicBezTo>
                    <a:pt x="1385217" y="1654976"/>
                    <a:pt x="1379931" y="1658569"/>
                    <a:pt x="1374375" y="1661682"/>
                  </a:cubicBezTo>
                  <a:cubicBezTo>
                    <a:pt x="1351681" y="1674403"/>
                    <a:pt x="1353362" y="1671673"/>
                    <a:pt x="1332388" y="1687523"/>
                  </a:cubicBezTo>
                  <a:cubicBezTo>
                    <a:pt x="1314467" y="1701066"/>
                    <a:pt x="1324502" y="1694495"/>
                    <a:pt x="1311438" y="1707717"/>
                  </a:cubicBezTo>
                  <a:cubicBezTo>
                    <a:pt x="1309437" y="1709743"/>
                    <a:pt x="1306951" y="1711249"/>
                    <a:pt x="1304950" y="1713275"/>
                  </a:cubicBezTo>
                  <a:cubicBezTo>
                    <a:pt x="1302119" y="1716140"/>
                    <a:pt x="1299808" y="1719489"/>
                    <a:pt x="1296977" y="1722354"/>
                  </a:cubicBezTo>
                  <a:cubicBezTo>
                    <a:pt x="1294976" y="1724379"/>
                    <a:pt x="1292273" y="1725691"/>
                    <a:pt x="1290489" y="1727911"/>
                  </a:cubicBezTo>
                  <a:cubicBezTo>
                    <a:pt x="1286420" y="1732972"/>
                    <a:pt x="1283833" y="1739152"/>
                    <a:pt x="1279548" y="1744032"/>
                  </a:cubicBezTo>
                  <a:cubicBezTo>
                    <a:pt x="1261153" y="1764980"/>
                    <a:pt x="1270105" y="1757434"/>
                    <a:pt x="1254613" y="1768765"/>
                  </a:cubicBezTo>
                  <a:cubicBezTo>
                    <a:pt x="1247912" y="1778638"/>
                    <a:pt x="1249249" y="1777859"/>
                    <a:pt x="1238667" y="1786922"/>
                  </a:cubicBezTo>
                  <a:cubicBezTo>
                    <a:pt x="1232622" y="1792101"/>
                    <a:pt x="1220927" y="1798386"/>
                    <a:pt x="1216699" y="1804615"/>
                  </a:cubicBezTo>
                  <a:cubicBezTo>
                    <a:pt x="1203372" y="1824253"/>
                    <a:pt x="1220312" y="1800009"/>
                    <a:pt x="1203257" y="1821754"/>
                  </a:cubicBezTo>
                  <a:cubicBezTo>
                    <a:pt x="1193613" y="1834049"/>
                    <a:pt x="1202300" y="1826255"/>
                    <a:pt x="1189814" y="1838892"/>
                  </a:cubicBezTo>
                  <a:cubicBezTo>
                    <a:pt x="1187812" y="1840919"/>
                    <a:pt x="1185204" y="1842310"/>
                    <a:pt x="1183325" y="1844451"/>
                  </a:cubicBezTo>
                  <a:cubicBezTo>
                    <a:pt x="1179861" y="1848397"/>
                    <a:pt x="1177597" y="1853352"/>
                    <a:pt x="1173869" y="1857050"/>
                  </a:cubicBezTo>
                  <a:cubicBezTo>
                    <a:pt x="1169214" y="1861667"/>
                    <a:pt x="1163369" y="1864919"/>
                    <a:pt x="1158389" y="1869184"/>
                  </a:cubicBezTo>
                  <a:cubicBezTo>
                    <a:pt x="1133955" y="1890113"/>
                    <a:pt x="1160469" y="1870098"/>
                    <a:pt x="1138924" y="1885858"/>
                  </a:cubicBezTo>
                  <a:cubicBezTo>
                    <a:pt x="1130421" y="1906032"/>
                    <a:pt x="1139688" y="1887154"/>
                    <a:pt x="1122513" y="1910038"/>
                  </a:cubicBezTo>
                  <a:cubicBezTo>
                    <a:pt x="1113868" y="1921557"/>
                    <a:pt x="1117074" y="1920303"/>
                    <a:pt x="1111108" y="1932182"/>
                  </a:cubicBezTo>
                  <a:cubicBezTo>
                    <a:pt x="1108519" y="1937335"/>
                    <a:pt x="1106047" y="1942609"/>
                    <a:pt x="1102670" y="1947283"/>
                  </a:cubicBezTo>
                  <a:cubicBezTo>
                    <a:pt x="1101002" y="1949592"/>
                    <a:pt x="1098344" y="1950989"/>
                    <a:pt x="1096181" y="1952842"/>
                  </a:cubicBezTo>
                  <a:cubicBezTo>
                    <a:pt x="1084588" y="1980349"/>
                    <a:pt x="1097967" y="1954470"/>
                    <a:pt x="1077268" y="1978041"/>
                  </a:cubicBezTo>
                  <a:cubicBezTo>
                    <a:pt x="1049855" y="2009257"/>
                    <a:pt x="1077783" y="1984349"/>
                    <a:pt x="1059840" y="1999719"/>
                  </a:cubicBezTo>
                  <a:cubicBezTo>
                    <a:pt x="1051337" y="2019893"/>
                    <a:pt x="1060604" y="2001016"/>
                    <a:pt x="1043429" y="2023900"/>
                  </a:cubicBezTo>
                  <a:cubicBezTo>
                    <a:pt x="1040726" y="2027501"/>
                    <a:pt x="1038918" y="2031699"/>
                    <a:pt x="1036475" y="2035480"/>
                  </a:cubicBezTo>
                  <a:cubicBezTo>
                    <a:pt x="1032951" y="2040936"/>
                    <a:pt x="1029058" y="2046146"/>
                    <a:pt x="1025535" y="2051601"/>
                  </a:cubicBezTo>
                  <a:cubicBezTo>
                    <a:pt x="1018025" y="2063226"/>
                    <a:pt x="1017089" y="2067422"/>
                    <a:pt x="1007640" y="2079303"/>
                  </a:cubicBezTo>
                  <a:cubicBezTo>
                    <a:pt x="1001373" y="2087183"/>
                    <a:pt x="991619" y="2092721"/>
                    <a:pt x="987710" y="2101999"/>
                  </a:cubicBezTo>
                  <a:cubicBezTo>
                    <a:pt x="985731" y="2106694"/>
                    <a:pt x="984319" y="2111670"/>
                    <a:pt x="981774" y="2116082"/>
                  </a:cubicBezTo>
                  <a:cubicBezTo>
                    <a:pt x="979150" y="2120632"/>
                    <a:pt x="975422" y="2124447"/>
                    <a:pt x="972318" y="2128682"/>
                  </a:cubicBezTo>
                  <a:cubicBezTo>
                    <a:pt x="967294" y="2135534"/>
                    <a:pt x="961535" y="2141925"/>
                    <a:pt x="957391" y="2149342"/>
                  </a:cubicBezTo>
                  <a:cubicBezTo>
                    <a:pt x="954578" y="2154376"/>
                    <a:pt x="952191" y="2159672"/>
                    <a:pt x="948953" y="2164444"/>
                  </a:cubicBezTo>
                  <a:cubicBezTo>
                    <a:pt x="946691" y="2167776"/>
                    <a:pt x="943054" y="2170070"/>
                    <a:pt x="940980" y="2173523"/>
                  </a:cubicBezTo>
                  <a:cubicBezTo>
                    <a:pt x="928015" y="2195115"/>
                    <a:pt x="943229" y="2181620"/>
                    <a:pt x="926054" y="2194182"/>
                  </a:cubicBezTo>
                  <a:cubicBezTo>
                    <a:pt x="916992" y="2215684"/>
                    <a:pt x="927298" y="2193161"/>
                    <a:pt x="910662" y="2220865"/>
                  </a:cubicBezTo>
                  <a:cubicBezTo>
                    <a:pt x="896455" y="2244525"/>
                    <a:pt x="907275" y="2233891"/>
                    <a:pt x="894252" y="2245045"/>
                  </a:cubicBezTo>
                  <a:cubicBezTo>
                    <a:pt x="891933" y="2248906"/>
                    <a:pt x="889046" y="2252478"/>
                    <a:pt x="887298" y="2256627"/>
                  </a:cubicBezTo>
                  <a:cubicBezTo>
                    <a:pt x="886037" y="2259619"/>
                    <a:pt x="886377" y="2263092"/>
                    <a:pt x="885349" y="2266171"/>
                  </a:cubicBezTo>
                  <a:cubicBezTo>
                    <a:pt x="883735" y="2271003"/>
                    <a:pt x="881075" y="2275439"/>
                    <a:pt x="879413" y="2280255"/>
                  </a:cubicBezTo>
                  <a:cubicBezTo>
                    <a:pt x="877944" y="2284511"/>
                    <a:pt x="877405" y="2289048"/>
                    <a:pt x="875980" y="2293320"/>
                  </a:cubicBezTo>
                  <a:cubicBezTo>
                    <a:pt x="874770" y="2296944"/>
                    <a:pt x="872564" y="2300205"/>
                    <a:pt x="871528" y="2303882"/>
                  </a:cubicBezTo>
                  <a:cubicBezTo>
                    <a:pt x="869768" y="2310133"/>
                    <a:pt x="869544" y="2316765"/>
                    <a:pt x="867630" y="2322970"/>
                  </a:cubicBezTo>
                  <a:cubicBezTo>
                    <a:pt x="859233" y="2350191"/>
                    <a:pt x="863642" y="2331927"/>
                    <a:pt x="854740" y="2348635"/>
                  </a:cubicBezTo>
                  <a:cubicBezTo>
                    <a:pt x="842007" y="2372533"/>
                    <a:pt x="858399" y="2347245"/>
                    <a:pt x="844818" y="2367258"/>
                  </a:cubicBezTo>
                  <a:cubicBezTo>
                    <a:pt x="844509" y="2371273"/>
                    <a:pt x="844820" y="2375386"/>
                    <a:pt x="843888" y="2379304"/>
                  </a:cubicBezTo>
                  <a:cubicBezTo>
                    <a:pt x="843002" y="2383021"/>
                    <a:pt x="840710" y="2386265"/>
                    <a:pt x="839436" y="2389867"/>
                  </a:cubicBezTo>
                  <a:cubicBezTo>
                    <a:pt x="837090" y="2396497"/>
                    <a:pt x="834942" y="2403203"/>
                    <a:pt x="833035" y="2409974"/>
                  </a:cubicBezTo>
                  <a:cubicBezTo>
                    <a:pt x="831129" y="2416740"/>
                    <a:pt x="830283" y="2424618"/>
                    <a:pt x="830155" y="2431564"/>
                  </a:cubicBezTo>
                  <a:cubicBezTo>
                    <a:pt x="829906" y="2445105"/>
                    <a:pt x="833250" y="2437690"/>
                    <a:pt x="828294" y="2455656"/>
                  </a:cubicBezTo>
                  <a:cubicBezTo>
                    <a:pt x="825747" y="2464885"/>
                    <a:pt x="822256" y="2473830"/>
                    <a:pt x="818925" y="2482805"/>
                  </a:cubicBezTo>
                  <a:cubicBezTo>
                    <a:pt x="817153" y="2487581"/>
                    <a:pt x="814370" y="2491985"/>
                    <a:pt x="812989" y="2496888"/>
                  </a:cubicBezTo>
                  <a:cubicBezTo>
                    <a:pt x="811565" y="2501943"/>
                    <a:pt x="812326" y="2507506"/>
                    <a:pt x="810574" y="2512455"/>
                  </a:cubicBezTo>
                  <a:cubicBezTo>
                    <a:pt x="808651" y="2517892"/>
                    <a:pt x="804725" y="2522404"/>
                    <a:pt x="802137" y="2527557"/>
                  </a:cubicBezTo>
                  <a:cubicBezTo>
                    <a:pt x="795706" y="2540361"/>
                    <a:pt x="799059" y="2535015"/>
                    <a:pt x="795736" y="2547664"/>
                  </a:cubicBezTo>
                  <a:cubicBezTo>
                    <a:pt x="793126" y="2557595"/>
                    <a:pt x="788176" y="2567078"/>
                    <a:pt x="787385" y="2577315"/>
                  </a:cubicBezTo>
                  <a:cubicBezTo>
                    <a:pt x="786468" y="2589189"/>
                    <a:pt x="787076" y="2590679"/>
                    <a:pt x="783022" y="2602427"/>
                  </a:cubicBezTo>
                  <a:cubicBezTo>
                    <a:pt x="781360" y="2607242"/>
                    <a:pt x="778467" y="2611606"/>
                    <a:pt x="777086" y="2616509"/>
                  </a:cubicBezTo>
                  <a:cubicBezTo>
                    <a:pt x="775662" y="2621565"/>
                    <a:pt x="776007" y="2626999"/>
                    <a:pt x="774672" y="2632077"/>
                  </a:cubicBezTo>
                  <a:cubicBezTo>
                    <a:pt x="773700" y="2635773"/>
                    <a:pt x="771429" y="2639015"/>
                    <a:pt x="770219" y="2642639"/>
                  </a:cubicBezTo>
                  <a:cubicBezTo>
                    <a:pt x="768794" y="2646911"/>
                    <a:pt x="767787" y="2651315"/>
                    <a:pt x="766787" y="2655705"/>
                  </a:cubicBezTo>
                  <a:cubicBezTo>
                    <a:pt x="765343" y="2662036"/>
                    <a:pt x="763884" y="2668376"/>
                    <a:pt x="762888" y="2674793"/>
                  </a:cubicBezTo>
                  <a:cubicBezTo>
                    <a:pt x="762271" y="2678773"/>
                    <a:pt x="763179" y="2683002"/>
                    <a:pt x="761957" y="2686839"/>
                  </a:cubicBezTo>
                  <a:cubicBezTo>
                    <a:pt x="760971" y="2689933"/>
                    <a:pt x="758311" y="2692213"/>
                    <a:pt x="756487" y="2694899"/>
                  </a:cubicBezTo>
                  <a:cubicBezTo>
                    <a:pt x="757673" y="2713188"/>
                    <a:pt x="757628" y="2692818"/>
                    <a:pt x="752589" y="2713988"/>
                  </a:cubicBezTo>
                  <a:cubicBezTo>
                    <a:pt x="745504" y="2743746"/>
                    <a:pt x="758781" y="2709134"/>
                    <a:pt x="747206" y="2736597"/>
                  </a:cubicBezTo>
                  <a:cubicBezTo>
                    <a:pt x="747901" y="2747311"/>
                    <a:pt x="748720" y="2746011"/>
                    <a:pt x="744326" y="2758188"/>
                  </a:cubicBezTo>
                  <a:cubicBezTo>
                    <a:pt x="741732" y="2765376"/>
                    <a:pt x="736012" y="2771693"/>
                    <a:pt x="735422" y="2779312"/>
                  </a:cubicBezTo>
                  <a:cubicBezTo>
                    <a:pt x="733038" y="2810175"/>
                    <a:pt x="737697" y="2766403"/>
                    <a:pt x="725588" y="2812483"/>
                  </a:cubicBezTo>
                  <a:cubicBezTo>
                    <a:pt x="721011" y="2829904"/>
                    <a:pt x="724473" y="2821689"/>
                    <a:pt x="715202" y="2837130"/>
                  </a:cubicBezTo>
                  <a:cubicBezTo>
                    <a:pt x="713771" y="2855651"/>
                    <a:pt x="715077" y="2845231"/>
                    <a:pt x="710373" y="2868265"/>
                  </a:cubicBezTo>
                  <a:cubicBezTo>
                    <a:pt x="709722" y="2871446"/>
                    <a:pt x="709685" y="2874817"/>
                    <a:pt x="708424" y="2877808"/>
                  </a:cubicBezTo>
                  <a:cubicBezTo>
                    <a:pt x="693803" y="2912499"/>
                    <a:pt x="709913" y="2872419"/>
                    <a:pt x="699054" y="2904958"/>
                  </a:cubicBezTo>
                  <a:cubicBezTo>
                    <a:pt x="697845" y="2908582"/>
                    <a:pt x="695487" y="2911803"/>
                    <a:pt x="694603" y="2915520"/>
                  </a:cubicBezTo>
                  <a:cubicBezTo>
                    <a:pt x="689636" y="2936381"/>
                    <a:pt x="698986" y="2919737"/>
                    <a:pt x="688202" y="2935626"/>
                  </a:cubicBezTo>
                  <a:cubicBezTo>
                    <a:pt x="689388" y="2953915"/>
                    <a:pt x="689343" y="2933545"/>
                    <a:pt x="684304" y="2954715"/>
                  </a:cubicBezTo>
                  <a:cubicBezTo>
                    <a:pt x="683370" y="2958632"/>
                    <a:pt x="683990" y="2962781"/>
                    <a:pt x="683373" y="2966761"/>
                  </a:cubicBezTo>
                  <a:cubicBezTo>
                    <a:pt x="682377" y="2973179"/>
                    <a:pt x="679974" y="2979374"/>
                    <a:pt x="679473" y="2985849"/>
                  </a:cubicBezTo>
                  <a:cubicBezTo>
                    <a:pt x="679164" y="2989864"/>
                    <a:pt x="679476" y="2993978"/>
                    <a:pt x="678543" y="2997895"/>
                  </a:cubicBezTo>
                  <a:cubicBezTo>
                    <a:pt x="677658" y="3001613"/>
                    <a:pt x="675250" y="3004818"/>
                    <a:pt x="674091" y="3008458"/>
                  </a:cubicBezTo>
                  <a:cubicBezTo>
                    <a:pt x="671256" y="3017365"/>
                    <a:pt x="672492" y="3020450"/>
                    <a:pt x="671212" y="3030049"/>
                  </a:cubicBezTo>
                  <a:cubicBezTo>
                    <a:pt x="669875" y="3040068"/>
                    <a:pt x="668902" y="3040446"/>
                    <a:pt x="664810" y="3050154"/>
                  </a:cubicBezTo>
                  <a:lnTo>
                    <a:pt x="665917" y="3067207"/>
                  </a:lnTo>
                  <a:cubicBezTo>
                    <a:pt x="666101" y="3070049"/>
                    <a:pt x="667576" y="3073108"/>
                    <a:pt x="666470" y="3075732"/>
                  </a:cubicBezTo>
                  <a:cubicBezTo>
                    <a:pt x="663188" y="3083519"/>
                    <a:pt x="660717" y="3087453"/>
                    <a:pt x="660069" y="3095839"/>
                  </a:cubicBezTo>
                  <a:cubicBezTo>
                    <a:pt x="658142" y="3120776"/>
                    <a:pt x="664259" y="3086557"/>
                    <a:pt x="658673" y="3113908"/>
                  </a:cubicBezTo>
                  <a:cubicBezTo>
                    <a:pt x="661943" y="3136860"/>
                    <a:pt x="659902" y="3113683"/>
                    <a:pt x="658295" y="3134481"/>
                  </a:cubicBezTo>
                  <a:cubicBezTo>
                    <a:pt x="656532" y="3157296"/>
                    <a:pt x="661742" y="3141058"/>
                    <a:pt x="653931" y="3159592"/>
                  </a:cubicBezTo>
                  <a:cubicBezTo>
                    <a:pt x="654551" y="3169157"/>
                    <a:pt x="654977" y="3169493"/>
                    <a:pt x="653554" y="3180164"/>
                  </a:cubicBezTo>
                  <a:cubicBezTo>
                    <a:pt x="653124" y="3183382"/>
                    <a:pt x="651855" y="3186471"/>
                    <a:pt x="651604" y="3189708"/>
                  </a:cubicBezTo>
                  <a:cubicBezTo>
                    <a:pt x="651384" y="3192547"/>
                    <a:pt x="650558" y="3200590"/>
                    <a:pt x="652157" y="3198233"/>
                  </a:cubicBezTo>
                  <a:cubicBezTo>
                    <a:pt x="655395" y="3193462"/>
                    <a:pt x="656040" y="3187321"/>
                    <a:pt x="657074" y="3181647"/>
                  </a:cubicBezTo>
                  <a:cubicBezTo>
                    <a:pt x="660257" y="3164173"/>
                    <a:pt x="665934" y="3146647"/>
                    <a:pt x="664784" y="3128923"/>
                  </a:cubicBezTo>
                  <a:cubicBezTo>
                    <a:pt x="664415" y="3123239"/>
                    <a:pt x="662411" y="3117425"/>
                    <a:pt x="663677" y="3111872"/>
                  </a:cubicBezTo>
                  <a:cubicBezTo>
                    <a:pt x="664960" y="3106249"/>
                    <a:pt x="669528" y="3101923"/>
                    <a:pt x="672115" y="3096770"/>
                  </a:cubicBezTo>
                  <a:cubicBezTo>
                    <a:pt x="673830" y="3093356"/>
                    <a:pt x="675358" y="3089831"/>
                    <a:pt x="676567" y="3086207"/>
                  </a:cubicBezTo>
                  <a:cubicBezTo>
                    <a:pt x="677992" y="3081935"/>
                    <a:pt x="678575" y="3077414"/>
                    <a:pt x="680000" y="3073143"/>
                  </a:cubicBezTo>
                  <a:cubicBezTo>
                    <a:pt x="681209" y="3069518"/>
                    <a:pt x="683416" y="3066257"/>
                    <a:pt x="684452" y="3062580"/>
                  </a:cubicBezTo>
                  <a:cubicBezTo>
                    <a:pt x="686211" y="3056329"/>
                    <a:pt x="686232" y="3049630"/>
                    <a:pt x="688351" y="3043491"/>
                  </a:cubicBezTo>
                  <a:cubicBezTo>
                    <a:pt x="689410" y="3040422"/>
                    <a:pt x="692108" y="3038190"/>
                    <a:pt x="693820" y="3035432"/>
                  </a:cubicBezTo>
                  <a:cubicBezTo>
                    <a:pt x="698569" y="3027779"/>
                    <a:pt x="704231" y="3020569"/>
                    <a:pt x="707729" y="3012269"/>
                  </a:cubicBezTo>
                  <a:cubicBezTo>
                    <a:pt x="710696" y="3005227"/>
                    <a:pt x="712698" y="2997695"/>
                    <a:pt x="716632" y="2991144"/>
                  </a:cubicBezTo>
                  <a:cubicBezTo>
                    <a:pt x="718949" y="2987284"/>
                    <a:pt x="721837" y="2983713"/>
                    <a:pt x="723586" y="2979563"/>
                  </a:cubicBezTo>
                  <a:cubicBezTo>
                    <a:pt x="724847" y="2976571"/>
                    <a:pt x="724507" y="2973099"/>
                    <a:pt x="725535" y="2970019"/>
                  </a:cubicBezTo>
                  <a:cubicBezTo>
                    <a:pt x="736160" y="2938180"/>
                    <a:pt x="727222" y="2976355"/>
                    <a:pt x="737872" y="2935829"/>
                  </a:cubicBezTo>
                  <a:cubicBezTo>
                    <a:pt x="743478" y="2914492"/>
                    <a:pt x="746890" y="2910606"/>
                    <a:pt x="747705" y="2902657"/>
                  </a:cubicBezTo>
                  <a:cubicBezTo>
                    <a:pt x="748521" y="2894707"/>
                    <a:pt x="745840" y="2893694"/>
                    <a:pt x="742769" y="2888137"/>
                  </a:cubicBezTo>
                  <a:cubicBezTo>
                    <a:pt x="739697" y="2882581"/>
                    <a:pt x="727868" y="2876214"/>
                    <a:pt x="729276" y="2869322"/>
                  </a:cubicBezTo>
                  <a:cubicBezTo>
                    <a:pt x="730684" y="2862428"/>
                    <a:pt x="745111" y="2856070"/>
                    <a:pt x="751215" y="2846780"/>
                  </a:cubicBezTo>
                  <a:cubicBezTo>
                    <a:pt x="757319" y="2837489"/>
                    <a:pt x="761473" y="2823807"/>
                    <a:pt x="765898" y="2813579"/>
                  </a:cubicBezTo>
                  <a:cubicBezTo>
                    <a:pt x="770325" y="2803351"/>
                    <a:pt x="775263" y="2799558"/>
                    <a:pt x="777770" y="2785412"/>
                  </a:cubicBezTo>
                  <a:cubicBezTo>
                    <a:pt x="780276" y="2771264"/>
                    <a:pt x="776647" y="2742440"/>
                    <a:pt x="780940" y="2728700"/>
                  </a:cubicBezTo>
                  <a:cubicBezTo>
                    <a:pt x="785233" y="2714961"/>
                    <a:pt x="796547" y="2705333"/>
                    <a:pt x="803529" y="2702977"/>
                  </a:cubicBezTo>
                  <a:cubicBezTo>
                    <a:pt x="810510" y="2700622"/>
                    <a:pt x="820018" y="2719602"/>
                    <a:pt x="822830" y="2714568"/>
                  </a:cubicBezTo>
                  <a:cubicBezTo>
                    <a:pt x="822307" y="2710892"/>
                    <a:pt x="820768" y="2707221"/>
                    <a:pt x="821259" y="2703540"/>
                  </a:cubicBezTo>
                  <a:cubicBezTo>
                    <a:pt x="821763" y="2699752"/>
                    <a:pt x="824550" y="2696617"/>
                    <a:pt x="825711" y="2692977"/>
                  </a:cubicBezTo>
                  <a:cubicBezTo>
                    <a:pt x="826696" y="2689884"/>
                    <a:pt x="827010" y="2686614"/>
                    <a:pt x="827660" y="2683432"/>
                  </a:cubicBezTo>
                  <a:cubicBezTo>
                    <a:pt x="827136" y="2679758"/>
                    <a:pt x="811924" y="2676225"/>
                    <a:pt x="808358" y="2671843"/>
                  </a:cubicBezTo>
                  <a:cubicBezTo>
                    <a:pt x="804792" y="2667461"/>
                    <a:pt x="804864" y="2665648"/>
                    <a:pt x="806263" y="2657139"/>
                  </a:cubicBezTo>
                  <a:cubicBezTo>
                    <a:pt x="807660" y="2648630"/>
                    <a:pt x="814674" y="2628436"/>
                    <a:pt x="816746" y="2620786"/>
                  </a:cubicBezTo>
                  <a:cubicBezTo>
                    <a:pt x="818819" y="2613136"/>
                    <a:pt x="818046" y="2614423"/>
                    <a:pt x="818696" y="2611242"/>
                  </a:cubicBezTo>
                  <a:cubicBezTo>
                    <a:pt x="817832" y="2606731"/>
                    <a:pt x="816754" y="2602258"/>
                    <a:pt x="816105" y="2597712"/>
                  </a:cubicBezTo>
                  <a:cubicBezTo>
                    <a:pt x="815704" y="2594892"/>
                    <a:pt x="815860" y="2592018"/>
                    <a:pt x="815553" y="2589186"/>
                  </a:cubicBezTo>
                  <a:cubicBezTo>
                    <a:pt x="815151" y="2585494"/>
                    <a:pt x="814382" y="2581849"/>
                    <a:pt x="813981" y="2578158"/>
                  </a:cubicBezTo>
                  <a:cubicBezTo>
                    <a:pt x="813673" y="2575327"/>
                    <a:pt x="813829" y="2572452"/>
                    <a:pt x="813428" y="2569633"/>
                  </a:cubicBezTo>
                  <a:cubicBezTo>
                    <a:pt x="812779" y="2565086"/>
                    <a:pt x="811389" y="2560661"/>
                    <a:pt x="810838" y="2556103"/>
                  </a:cubicBezTo>
                  <a:cubicBezTo>
                    <a:pt x="810154" y="2550448"/>
                    <a:pt x="807519" y="2544300"/>
                    <a:pt x="809732" y="2539051"/>
                  </a:cubicBezTo>
                  <a:cubicBezTo>
                    <a:pt x="811215" y="2535530"/>
                    <a:pt x="813024" y="2532130"/>
                    <a:pt x="814183" y="2528488"/>
                  </a:cubicBezTo>
                  <a:cubicBezTo>
                    <a:pt x="815168" y="2525394"/>
                    <a:pt x="815003" y="2521989"/>
                    <a:pt x="816132" y="2518944"/>
                  </a:cubicBezTo>
                  <a:cubicBezTo>
                    <a:pt x="820121" y="2508199"/>
                    <a:pt x="827194" y="2498487"/>
                    <a:pt x="829487" y="2487256"/>
                  </a:cubicBezTo>
                  <a:cubicBezTo>
                    <a:pt x="830787" y="2480894"/>
                    <a:pt x="830864" y="2474153"/>
                    <a:pt x="833386" y="2468168"/>
                  </a:cubicBezTo>
                  <a:cubicBezTo>
                    <a:pt x="834870" y="2464647"/>
                    <a:pt x="836628" y="2461230"/>
                    <a:pt x="837838" y="2457606"/>
                  </a:cubicBezTo>
                  <a:cubicBezTo>
                    <a:pt x="839263" y="2453335"/>
                    <a:pt x="840227" y="2448922"/>
                    <a:pt x="841271" y="2444541"/>
                  </a:cubicBezTo>
                  <a:cubicBezTo>
                    <a:pt x="842023" y="2441383"/>
                    <a:pt x="842235" y="2438091"/>
                    <a:pt x="843220" y="2434997"/>
                  </a:cubicBezTo>
                  <a:cubicBezTo>
                    <a:pt x="844379" y="2431356"/>
                    <a:pt x="846701" y="2428130"/>
                    <a:pt x="847671" y="2424435"/>
                  </a:cubicBezTo>
                  <a:cubicBezTo>
                    <a:pt x="849346" y="2418060"/>
                    <a:pt x="849801" y="2406343"/>
                    <a:pt x="852036" y="2399322"/>
                  </a:cubicBezTo>
                  <a:cubicBezTo>
                    <a:pt x="853195" y="2395682"/>
                    <a:pt x="855328" y="2392401"/>
                    <a:pt x="856487" y="2388760"/>
                  </a:cubicBezTo>
                  <a:cubicBezTo>
                    <a:pt x="857473" y="2385667"/>
                    <a:pt x="857377" y="2382286"/>
                    <a:pt x="858437" y="2379216"/>
                  </a:cubicBezTo>
                  <a:cubicBezTo>
                    <a:pt x="860514" y="2373197"/>
                    <a:pt x="863979" y="2367697"/>
                    <a:pt x="865856" y="2361612"/>
                  </a:cubicBezTo>
                  <a:cubicBezTo>
                    <a:pt x="867770" y="2355406"/>
                    <a:pt x="867232" y="2348508"/>
                    <a:pt x="869754" y="2342524"/>
                  </a:cubicBezTo>
                  <a:cubicBezTo>
                    <a:pt x="871238" y="2339003"/>
                    <a:pt x="872996" y="2335585"/>
                    <a:pt x="874206" y="2331962"/>
                  </a:cubicBezTo>
                  <a:cubicBezTo>
                    <a:pt x="877887" y="2320930"/>
                    <a:pt x="877154" y="2319577"/>
                    <a:pt x="879589" y="2309353"/>
                  </a:cubicBezTo>
                  <a:cubicBezTo>
                    <a:pt x="880631" y="2304972"/>
                    <a:pt x="881273" y="2300436"/>
                    <a:pt x="883021" y="2296288"/>
                  </a:cubicBezTo>
                  <a:cubicBezTo>
                    <a:pt x="884770" y="2292138"/>
                    <a:pt x="888227" y="2288856"/>
                    <a:pt x="889975" y="2284706"/>
                  </a:cubicBezTo>
                  <a:cubicBezTo>
                    <a:pt x="891236" y="2281714"/>
                    <a:pt x="890823" y="2278216"/>
                    <a:pt x="891925" y="2275162"/>
                  </a:cubicBezTo>
                  <a:cubicBezTo>
                    <a:pt x="911160" y="2221852"/>
                    <a:pt x="894137" y="2270541"/>
                    <a:pt x="909266" y="2238936"/>
                  </a:cubicBezTo>
                  <a:cubicBezTo>
                    <a:pt x="913115" y="2230894"/>
                    <a:pt x="914301" y="2221419"/>
                    <a:pt x="919653" y="2214289"/>
                  </a:cubicBezTo>
                  <a:cubicBezTo>
                    <a:pt x="922806" y="2210090"/>
                    <a:pt x="925787" y="2205756"/>
                    <a:pt x="929110" y="2201690"/>
                  </a:cubicBezTo>
                  <a:cubicBezTo>
                    <a:pt x="932931" y="2197012"/>
                    <a:pt x="937676" y="2193070"/>
                    <a:pt x="941068" y="2188071"/>
                  </a:cubicBezTo>
                  <a:cubicBezTo>
                    <a:pt x="943213" y="2184909"/>
                    <a:pt x="943478" y="2180738"/>
                    <a:pt x="945520" y="2177509"/>
                  </a:cubicBezTo>
                  <a:cubicBezTo>
                    <a:pt x="949358" y="2171441"/>
                    <a:pt x="954686" y="2167408"/>
                    <a:pt x="959981" y="2162872"/>
                  </a:cubicBezTo>
                  <a:cubicBezTo>
                    <a:pt x="964073" y="2153162"/>
                    <a:pt x="963664" y="2152203"/>
                    <a:pt x="969903" y="2144249"/>
                  </a:cubicBezTo>
                  <a:cubicBezTo>
                    <a:pt x="972389" y="2141080"/>
                    <a:pt x="975722" y="2138575"/>
                    <a:pt x="977875" y="2135171"/>
                  </a:cubicBezTo>
                  <a:cubicBezTo>
                    <a:pt x="989509" y="2116780"/>
                    <a:pt x="974897" y="2130973"/>
                    <a:pt x="988815" y="2119050"/>
                  </a:cubicBezTo>
                  <a:cubicBezTo>
                    <a:pt x="992278" y="2110835"/>
                    <a:pt x="992784" y="2100592"/>
                    <a:pt x="999203" y="2094404"/>
                  </a:cubicBezTo>
                  <a:cubicBezTo>
                    <a:pt x="1017589" y="2076681"/>
                    <a:pt x="1002842" y="2092850"/>
                    <a:pt x="1018115" y="2069205"/>
                  </a:cubicBezTo>
                  <a:cubicBezTo>
                    <a:pt x="1026721" y="2055882"/>
                    <a:pt x="1026613" y="2058636"/>
                    <a:pt x="1035544" y="2047528"/>
                  </a:cubicBezTo>
                  <a:cubicBezTo>
                    <a:pt x="1038834" y="2043434"/>
                    <a:pt x="1041710" y="2039021"/>
                    <a:pt x="1045001" y="2034927"/>
                  </a:cubicBezTo>
                  <a:cubicBezTo>
                    <a:pt x="1047524" y="2031789"/>
                    <a:pt x="1050487" y="2029018"/>
                    <a:pt x="1052973" y="2025849"/>
                  </a:cubicBezTo>
                  <a:cubicBezTo>
                    <a:pt x="1059455" y="2017585"/>
                    <a:pt x="1065582" y="2009050"/>
                    <a:pt x="1071886" y="2000650"/>
                  </a:cubicBezTo>
                  <a:cubicBezTo>
                    <a:pt x="1075038" y="1996450"/>
                    <a:pt x="1078639" y="1992552"/>
                    <a:pt x="1081343" y="1988050"/>
                  </a:cubicBezTo>
                  <a:cubicBezTo>
                    <a:pt x="1083660" y="1984190"/>
                    <a:pt x="1085325" y="1979853"/>
                    <a:pt x="1088296" y="1976470"/>
                  </a:cubicBezTo>
                  <a:cubicBezTo>
                    <a:pt x="1092054" y="1972190"/>
                    <a:pt x="1096948" y="1969058"/>
                    <a:pt x="1101273" y="1965353"/>
                  </a:cubicBezTo>
                  <a:cubicBezTo>
                    <a:pt x="1110336" y="1943851"/>
                    <a:pt x="1100030" y="1966374"/>
                    <a:pt x="1116665" y="1938670"/>
                  </a:cubicBezTo>
                  <a:cubicBezTo>
                    <a:pt x="1117801" y="1936779"/>
                    <a:pt x="1137137" y="1903606"/>
                    <a:pt x="1141514" y="1899388"/>
                  </a:cubicBezTo>
                  <a:cubicBezTo>
                    <a:pt x="1145006" y="1896022"/>
                    <a:pt x="1148788" y="1892934"/>
                    <a:pt x="1151989" y="1889290"/>
                  </a:cubicBezTo>
                  <a:cubicBezTo>
                    <a:pt x="1165753" y="1873617"/>
                    <a:pt x="1147738" y="1888341"/>
                    <a:pt x="1166450" y="1874655"/>
                  </a:cubicBezTo>
                  <a:cubicBezTo>
                    <a:pt x="1180390" y="1851438"/>
                    <a:pt x="1165584" y="1872701"/>
                    <a:pt x="1182395" y="1856497"/>
                  </a:cubicBezTo>
                  <a:cubicBezTo>
                    <a:pt x="1206027" y="1833716"/>
                    <a:pt x="1182743" y="1850550"/>
                    <a:pt x="1205847" y="1835283"/>
                  </a:cubicBezTo>
                  <a:cubicBezTo>
                    <a:pt x="1208999" y="1831084"/>
                    <a:pt x="1211444" y="1826246"/>
                    <a:pt x="1215302" y="1822684"/>
                  </a:cubicBezTo>
                  <a:cubicBezTo>
                    <a:pt x="1234101" y="1805337"/>
                    <a:pt x="1236377" y="1806853"/>
                    <a:pt x="1253769" y="1795361"/>
                  </a:cubicBezTo>
                  <a:cubicBezTo>
                    <a:pt x="1256866" y="1793314"/>
                    <a:pt x="1260031" y="1791303"/>
                    <a:pt x="1262760" y="1788785"/>
                  </a:cubicBezTo>
                  <a:cubicBezTo>
                    <a:pt x="1274897" y="1777583"/>
                    <a:pt x="1266058" y="1782313"/>
                    <a:pt x="1277222" y="1774148"/>
                  </a:cubicBezTo>
                  <a:cubicBezTo>
                    <a:pt x="1285986" y="1767737"/>
                    <a:pt x="1295901" y="1762358"/>
                    <a:pt x="1305213" y="1756921"/>
                  </a:cubicBezTo>
                  <a:cubicBezTo>
                    <a:pt x="1307376" y="1755068"/>
                    <a:pt x="1309822" y="1753503"/>
                    <a:pt x="1311701" y="1751363"/>
                  </a:cubicBezTo>
                  <a:cubicBezTo>
                    <a:pt x="1313844" y="1748923"/>
                    <a:pt x="1314890" y="1745613"/>
                    <a:pt x="1317171" y="1743303"/>
                  </a:cubicBezTo>
                  <a:cubicBezTo>
                    <a:pt x="1319781" y="1740662"/>
                    <a:pt x="1323165" y="1738919"/>
                    <a:pt x="1326162" y="1736727"/>
                  </a:cubicBezTo>
                  <a:cubicBezTo>
                    <a:pt x="1329810" y="1731354"/>
                    <a:pt x="1333034" y="1725668"/>
                    <a:pt x="1337103" y="1720606"/>
                  </a:cubicBezTo>
                  <a:cubicBezTo>
                    <a:pt x="1338887" y="1718386"/>
                    <a:pt x="1341374" y="1716835"/>
                    <a:pt x="1343592" y="1715049"/>
                  </a:cubicBezTo>
                  <a:cubicBezTo>
                    <a:pt x="1347343" y="1712026"/>
                    <a:pt x="1368174" y="1696210"/>
                    <a:pt x="1372048" y="1691799"/>
                  </a:cubicBezTo>
                  <a:cubicBezTo>
                    <a:pt x="1376034" y="1687259"/>
                    <a:pt x="1379527" y="1682233"/>
                    <a:pt x="1384007" y="1678181"/>
                  </a:cubicBezTo>
                  <a:cubicBezTo>
                    <a:pt x="1387412" y="1675100"/>
                    <a:pt x="1391724" y="1673198"/>
                    <a:pt x="1395500" y="1670586"/>
                  </a:cubicBezTo>
                  <a:cubicBezTo>
                    <a:pt x="1398554" y="1668473"/>
                    <a:pt x="1401763" y="1666527"/>
                    <a:pt x="1404491" y="1664010"/>
                  </a:cubicBezTo>
                  <a:cubicBezTo>
                    <a:pt x="1407451" y="1661278"/>
                    <a:pt x="1409504" y="1657662"/>
                    <a:pt x="1412464" y="1654931"/>
                  </a:cubicBezTo>
                  <a:cubicBezTo>
                    <a:pt x="1415193" y="1652413"/>
                    <a:pt x="1418533" y="1650645"/>
                    <a:pt x="1421454" y="1648355"/>
                  </a:cubicBezTo>
                  <a:cubicBezTo>
                    <a:pt x="1423697" y="1646598"/>
                    <a:pt x="1425615" y="1644436"/>
                    <a:pt x="1427944" y="1642797"/>
                  </a:cubicBezTo>
                  <a:cubicBezTo>
                    <a:pt x="1435454" y="1637510"/>
                    <a:pt x="1443421" y="1632893"/>
                    <a:pt x="1450930" y="1627607"/>
                  </a:cubicBezTo>
                  <a:cubicBezTo>
                    <a:pt x="1453259" y="1625968"/>
                    <a:pt x="1455178" y="1623806"/>
                    <a:pt x="1457419" y="1622049"/>
                  </a:cubicBezTo>
                  <a:cubicBezTo>
                    <a:pt x="1460341" y="1619759"/>
                    <a:pt x="1463518" y="1617802"/>
                    <a:pt x="1466410" y="1615473"/>
                  </a:cubicBezTo>
                  <a:cubicBezTo>
                    <a:pt x="1470846" y="1611901"/>
                    <a:pt x="1474790" y="1607720"/>
                    <a:pt x="1479387" y="1604357"/>
                  </a:cubicBezTo>
                  <a:cubicBezTo>
                    <a:pt x="1482901" y="1601787"/>
                    <a:pt x="1485430" y="1599943"/>
                    <a:pt x="1487211" y="1598648"/>
                  </a:cubicBezTo>
                  <a:lnTo>
                    <a:pt x="1489312" y="1597127"/>
                  </a:lnTo>
                  <a:lnTo>
                    <a:pt x="1489339" y="1597109"/>
                  </a:lnTo>
                  <a:cubicBezTo>
                    <a:pt x="1490550" y="1596253"/>
                    <a:pt x="1491575" y="1595495"/>
                    <a:pt x="1490541" y="1596236"/>
                  </a:cubicBezTo>
                  <a:lnTo>
                    <a:pt x="1489312" y="1597127"/>
                  </a:lnTo>
                  <a:lnTo>
                    <a:pt x="1487032" y="1598572"/>
                  </a:lnTo>
                  <a:cubicBezTo>
                    <a:pt x="1487329" y="1598225"/>
                    <a:pt x="1489315" y="1596575"/>
                    <a:pt x="1494867" y="1592223"/>
                  </a:cubicBezTo>
                  <a:cubicBezTo>
                    <a:pt x="1497789" y="1589932"/>
                    <a:pt x="1500861" y="1587839"/>
                    <a:pt x="1503858" y="1585647"/>
                  </a:cubicBezTo>
                  <a:lnTo>
                    <a:pt x="1531849" y="1568420"/>
                  </a:lnTo>
                  <a:cubicBezTo>
                    <a:pt x="1547669" y="1558685"/>
                    <a:pt x="1551001" y="1556469"/>
                    <a:pt x="1552709" y="1555073"/>
                  </a:cubicBezTo>
                  <a:lnTo>
                    <a:pt x="1553088" y="1554749"/>
                  </a:lnTo>
                  <a:lnTo>
                    <a:pt x="1567348" y="1548138"/>
                  </a:lnTo>
                  <a:cubicBezTo>
                    <a:pt x="1573532" y="1542841"/>
                    <a:pt x="1575611" y="1540772"/>
                    <a:pt x="1582828" y="1536004"/>
                  </a:cubicBezTo>
                  <a:close/>
                  <a:moveTo>
                    <a:pt x="5132307" y="1531112"/>
                  </a:moveTo>
                  <a:cubicBezTo>
                    <a:pt x="5135804" y="1532268"/>
                    <a:pt x="5140496" y="1534917"/>
                    <a:pt x="5146382" y="1539058"/>
                  </a:cubicBezTo>
                  <a:lnTo>
                    <a:pt x="5142239" y="1539828"/>
                  </a:lnTo>
                  <a:cubicBezTo>
                    <a:pt x="5128792" y="1538350"/>
                    <a:pt x="5123179" y="1535783"/>
                    <a:pt x="5125398" y="1532123"/>
                  </a:cubicBezTo>
                  <a:cubicBezTo>
                    <a:pt x="5126507" y="1530294"/>
                    <a:pt x="5128810" y="1529957"/>
                    <a:pt x="5132307" y="1531112"/>
                  </a:cubicBezTo>
                  <a:close/>
                  <a:moveTo>
                    <a:pt x="5142371" y="1528253"/>
                  </a:moveTo>
                  <a:cubicBezTo>
                    <a:pt x="5148105" y="1529715"/>
                    <a:pt x="5153909" y="1530806"/>
                    <a:pt x="5159779" y="1531519"/>
                  </a:cubicBezTo>
                  <a:cubicBezTo>
                    <a:pt x="5165652" y="1532235"/>
                    <a:pt x="5171179" y="1534819"/>
                    <a:pt x="5176363" y="1539272"/>
                  </a:cubicBezTo>
                  <a:cubicBezTo>
                    <a:pt x="5170498" y="1537833"/>
                    <a:pt x="5164436" y="1536791"/>
                    <a:pt x="5158177" y="1536149"/>
                  </a:cubicBezTo>
                  <a:cubicBezTo>
                    <a:pt x="5151916" y="1535506"/>
                    <a:pt x="5146647" y="1532873"/>
                    <a:pt x="5142371" y="1528253"/>
                  </a:cubicBezTo>
                  <a:close/>
                  <a:moveTo>
                    <a:pt x="5083648" y="1510275"/>
                  </a:moveTo>
                  <a:cubicBezTo>
                    <a:pt x="5084898" y="1510284"/>
                    <a:pt x="5086786" y="1510896"/>
                    <a:pt x="5089313" y="1512110"/>
                  </a:cubicBezTo>
                  <a:cubicBezTo>
                    <a:pt x="5091840" y="1513326"/>
                    <a:pt x="5093729" y="1513938"/>
                    <a:pt x="5094978" y="1513947"/>
                  </a:cubicBezTo>
                  <a:cubicBezTo>
                    <a:pt x="5096632" y="1516286"/>
                    <a:pt x="5098162" y="1517927"/>
                    <a:pt x="5099574" y="1518870"/>
                  </a:cubicBezTo>
                  <a:cubicBezTo>
                    <a:pt x="5100985" y="1519811"/>
                    <a:pt x="5101481" y="1521643"/>
                    <a:pt x="5101061" y="1524366"/>
                  </a:cubicBezTo>
                  <a:cubicBezTo>
                    <a:pt x="5097148" y="1520040"/>
                    <a:pt x="5093987" y="1517739"/>
                    <a:pt x="5091578" y="1517465"/>
                  </a:cubicBezTo>
                  <a:cubicBezTo>
                    <a:pt x="5089170" y="1517191"/>
                    <a:pt x="5086525" y="1514793"/>
                    <a:pt x="5083648" y="1510275"/>
                  </a:cubicBezTo>
                  <a:close/>
                  <a:moveTo>
                    <a:pt x="4993842" y="1498061"/>
                  </a:moveTo>
                  <a:cubicBezTo>
                    <a:pt x="4997948" y="1502472"/>
                    <a:pt x="5001760" y="1504412"/>
                    <a:pt x="5005278" y="1503880"/>
                  </a:cubicBezTo>
                  <a:cubicBezTo>
                    <a:pt x="5008794" y="1503348"/>
                    <a:pt x="5011846" y="1503985"/>
                    <a:pt x="5014431" y="1505791"/>
                  </a:cubicBezTo>
                  <a:cubicBezTo>
                    <a:pt x="5014081" y="1500684"/>
                    <a:pt x="5011564" y="1498502"/>
                    <a:pt x="5006881" y="1499251"/>
                  </a:cubicBezTo>
                  <a:cubicBezTo>
                    <a:pt x="5002199" y="1500000"/>
                    <a:pt x="4997852" y="1499603"/>
                    <a:pt x="4993842" y="1498061"/>
                  </a:cubicBezTo>
                  <a:close/>
                  <a:moveTo>
                    <a:pt x="5153893" y="1492913"/>
                  </a:moveTo>
                  <a:cubicBezTo>
                    <a:pt x="5158307" y="1491131"/>
                    <a:pt x="5164226" y="1493403"/>
                    <a:pt x="5171649" y="1499725"/>
                  </a:cubicBezTo>
                  <a:cubicBezTo>
                    <a:pt x="5170594" y="1501484"/>
                    <a:pt x="5168962" y="1502808"/>
                    <a:pt x="5166756" y="1503700"/>
                  </a:cubicBezTo>
                  <a:cubicBezTo>
                    <a:pt x="5164549" y="1504591"/>
                    <a:pt x="5161765" y="1505047"/>
                    <a:pt x="5158405" y="1505069"/>
                  </a:cubicBezTo>
                  <a:cubicBezTo>
                    <a:pt x="5151684" y="1505112"/>
                    <a:pt x="5145783" y="1501396"/>
                    <a:pt x="5140698" y="1493917"/>
                  </a:cubicBezTo>
                  <a:cubicBezTo>
                    <a:pt x="5145080" y="1495029"/>
                    <a:pt x="5149478" y="1494694"/>
                    <a:pt x="5153893" y="1492913"/>
                  </a:cubicBezTo>
                  <a:close/>
                  <a:moveTo>
                    <a:pt x="4993975" y="1486487"/>
                  </a:moveTo>
                  <a:cubicBezTo>
                    <a:pt x="4993132" y="1486764"/>
                    <a:pt x="4993507" y="1487899"/>
                    <a:pt x="4995100" y="1489887"/>
                  </a:cubicBezTo>
                  <a:cubicBezTo>
                    <a:pt x="4996691" y="1491877"/>
                    <a:pt x="4998345" y="1494218"/>
                    <a:pt x="5000058" y="1496907"/>
                  </a:cubicBezTo>
                  <a:cubicBezTo>
                    <a:pt x="5002623" y="1496794"/>
                    <a:pt x="5006025" y="1496883"/>
                    <a:pt x="5010266" y="1497180"/>
                  </a:cubicBezTo>
                  <a:cubicBezTo>
                    <a:pt x="5012386" y="1497328"/>
                    <a:pt x="5013977" y="1497123"/>
                    <a:pt x="5015037" y="1496566"/>
                  </a:cubicBezTo>
                  <a:cubicBezTo>
                    <a:pt x="5016100" y="1496007"/>
                    <a:pt x="5016632" y="1495096"/>
                    <a:pt x="5016636" y="1493832"/>
                  </a:cubicBezTo>
                  <a:cubicBezTo>
                    <a:pt x="5013539" y="1489595"/>
                    <a:pt x="5010024" y="1488323"/>
                    <a:pt x="5006082" y="1490015"/>
                  </a:cubicBezTo>
                  <a:cubicBezTo>
                    <a:pt x="5002143" y="1491709"/>
                    <a:pt x="4998108" y="1490533"/>
                    <a:pt x="4993975" y="1486487"/>
                  </a:cubicBezTo>
                  <a:close/>
                  <a:moveTo>
                    <a:pt x="5135350" y="1480860"/>
                  </a:moveTo>
                  <a:lnTo>
                    <a:pt x="5138760" y="1482727"/>
                  </a:lnTo>
                  <a:lnTo>
                    <a:pt x="5134616" y="1483497"/>
                  </a:lnTo>
                  <a:close/>
                  <a:moveTo>
                    <a:pt x="5115130" y="1469787"/>
                  </a:moveTo>
                  <a:cubicBezTo>
                    <a:pt x="5119244" y="1471671"/>
                    <a:pt x="5124144" y="1472687"/>
                    <a:pt x="5129828" y="1472837"/>
                  </a:cubicBezTo>
                  <a:cubicBezTo>
                    <a:pt x="5135512" y="1472985"/>
                    <a:pt x="5138858" y="1474289"/>
                    <a:pt x="5139863" y="1476749"/>
                  </a:cubicBezTo>
                  <a:cubicBezTo>
                    <a:pt x="5138676" y="1476847"/>
                    <a:pt x="5137423" y="1477321"/>
                    <a:pt x="5136098" y="1478168"/>
                  </a:cubicBezTo>
                  <a:lnTo>
                    <a:pt x="5135350" y="1480860"/>
                  </a:lnTo>
                  <a:lnTo>
                    <a:pt x="5126945" y="1476257"/>
                  </a:lnTo>
                  <a:cubicBezTo>
                    <a:pt x="5122748" y="1474149"/>
                    <a:pt x="5118810" y="1471992"/>
                    <a:pt x="5115130" y="1469787"/>
                  </a:cubicBezTo>
                  <a:close/>
                  <a:moveTo>
                    <a:pt x="5389027" y="1442798"/>
                  </a:moveTo>
                  <a:cubicBezTo>
                    <a:pt x="5392928" y="1442677"/>
                    <a:pt x="5398563" y="1443316"/>
                    <a:pt x="5405935" y="1444715"/>
                  </a:cubicBezTo>
                  <a:cubicBezTo>
                    <a:pt x="5400397" y="1446946"/>
                    <a:pt x="5396142" y="1449659"/>
                    <a:pt x="5393177" y="1452856"/>
                  </a:cubicBezTo>
                  <a:cubicBezTo>
                    <a:pt x="5390211" y="1456053"/>
                    <a:pt x="5384472" y="1453269"/>
                    <a:pt x="5375955" y="1444502"/>
                  </a:cubicBezTo>
                  <a:cubicBezTo>
                    <a:pt x="5380771" y="1443489"/>
                    <a:pt x="5385127" y="1442921"/>
                    <a:pt x="5389027" y="1442798"/>
                  </a:cubicBezTo>
                  <a:close/>
                  <a:moveTo>
                    <a:pt x="603119" y="1409568"/>
                  </a:moveTo>
                  <a:cubicBezTo>
                    <a:pt x="608565" y="1418577"/>
                    <a:pt x="606502" y="1426606"/>
                    <a:pt x="596933" y="1433656"/>
                  </a:cubicBezTo>
                  <a:cubicBezTo>
                    <a:pt x="587363" y="1440704"/>
                    <a:pt x="582425" y="1448499"/>
                    <a:pt x="582113" y="1457033"/>
                  </a:cubicBezTo>
                  <a:cubicBezTo>
                    <a:pt x="577067" y="1446431"/>
                    <a:pt x="577476" y="1437180"/>
                    <a:pt x="583339" y="1429285"/>
                  </a:cubicBezTo>
                  <a:cubicBezTo>
                    <a:pt x="589203" y="1421386"/>
                    <a:pt x="595796" y="1414815"/>
                    <a:pt x="603119" y="1409568"/>
                  </a:cubicBezTo>
                  <a:close/>
                  <a:moveTo>
                    <a:pt x="5176553" y="1375356"/>
                  </a:moveTo>
                  <a:cubicBezTo>
                    <a:pt x="5183134" y="1376301"/>
                    <a:pt x="5188281" y="1378234"/>
                    <a:pt x="5191995" y="1381154"/>
                  </a:cubicBezTo>
                  <a:cubicBezTo>
                    <a:pt x="5191758" y="1382099"/>
                    <a:pt x="5190832" y="1382542"/>
                    <a:pt x="5189217" y="1382481"/>
                  </a:cubicBezTo>
                  <a:cubicBezTo>
                    <a:pt x="5187602" y="1382419"/>
                    <a:pt x="5185300" y="1381855"/>
                    <a:pt x="5182306" y="1380785"/>
                  </a:cubicBezTo>
                  <a:cubicBezTo>
                    <a:pt x="5176321" y="1378648"/>
                    <a:pt x="5173334" y="1379923"/>
                    <a:pt x="5173346" y="1384613"/>
                  </a:cubicBezTo>
                  <a:cubicBezTo>
                    <a:pt x="5168904" y="1377496"/>
                    <a:pt x="5169973" y="1374411"/>
                    <a:pt x="5176553" y="1375356"/>
                  </a:cubicBezTo>
                  <a:close/>
                  <a:moveTo>
                    <a:pt x="5048615" y="1320441"/>
                  </a:moveTo>
                  <a:cubicBezTo>
                    <a:pt x="5053160" y="1322245"/>
                    <a:pt x="5057196" y="1323423"/>
                    <a:pt x="5060722" y="1323970"/>
                  </a:cubicBezTo>
                  <a:cubicBezTo>
                    <a:pt x="5064248" y="1324520"/>
                    <a:pt x="5067765" y="1325791"/>
                    <a:pt x="5071276" y="1327788"/>
                  </a:cubicBezTo>
                  <a:cubicBezTo>
                    <a:pt x="5068251" y="1328589"/>
                    <a:pt x="5064976" y="1328716"/>
                    <a:pt x="5061449" y="1328166"/>
                  </a:cubicBezTo>
                  <a:cubicBezTo>
                    <a:pt x="5057923" y="1327618"/>
                    <a:pt x="5053645" y="1325043"/>
                    <a:pt x="5048615" y="1320441"/>
                  </a:cubicBezTo>
                  <a:close/>
                  <a:moveTo>
                    <a:pt x="5221124" y="1314877"/>
                  </a:moveTo>
                  <a:cubicBezTo>
                    <a:pt x="5222869" y="1314915"/>
                    <a:pt x="5225037" y="1316046"/>
                    <a:pt x="5227629" y="1318273"/>
                  </a:cubicBezTo>
                  <a:cubicBezTo>
                    <a:pt x="5230219" y="1320498"/>
                    <a:pt x="5230644" y="1321593"/>
                    <a:pt x="5228899" y="1321556"/>
                  </a:cubicBezTo>
                  <a:cubicBezTo>
                    <a:pt x="5227154" y="1321518"/>
                    <a:pt x="5223242" y="1320350"/>
                    <a:pt x="5217162" y="1318048"/>
                  </a:cubicBezTo>
                  <a:cubicBezTo>
                    <a:pt x="5218059" y="1315897"/>
                    <a:pt x="5219380" y="1314840"/>
                    <a:pt x="5221124" y="1314877"/>
                  </a:cubicBezTo>
                  <a:close/>
                  <a:moveTo>
                    <a:pt x="4953067" y="1311792"/>
                  </a:moveTo>
                  <a:lnTo>
                    <a:pt x="4950382" y="1313966"/>
                  </a:lnTo>
                  <a:lnTo>
                    <a:pt x="4957934" y="1313619"/>
                  </a:lnTo>
                  <a:close/>
                  <a:moveTo>
                    <a:pt x="4990861" y="1308059"/>
                  </a:moveTo>
                  <a:cubicBezTo>
                    <a:pt x="4996531" y="1309411"/>
                    <a:pt x="5001700" y="1309415"/>
                    <a:pt x="5006369" y="1308069"/>
                  </a:cubicBezTo>
                  <a:cubicBezTo>
                    <a:pt x="5011036" y="1306720"/>
                    <a:pt x="5015169" y="1306917"/>
                    <a:pt x="5018769" y="1308655"/>
                  </a:cubicBezTo>
                  <a:lnTo>
                    <a:pt x="5005541" y="1312551"/>
                  </a:lnTo>
                  <a:cubicBezTo>
                    <a:pt x="5000873" y="1313899"/>
                    <a:pt x="4995980" y="1312400"/>
                    <a:pt x="4990861" y="1308059"/>
                  </a:cubicBezTo>
                  <a:close/>
                  <a:moveTo>
                    <a:pt x="625414" y="1301361"/>
                  </a:moveTo>
                  <a:lnTo>
                    <a:pt x="621890" y="1311646"/>
                  </a:lnTo>
                  <a:cubicBezTo>
                    <a:pt x="622080" y="1323174"/>
                    <a:pt x="621114" y="1331173"/>
                    <a:pt x="618991" y="1335641"/>
                  </a:cubicBezTo>
                  <a:cubicBezTo>
                    <a:pt x="618161" y="1334608"/>
                    <a:pt x="614843" y="1330477"/>
                    <a:pt x="609035" y="1323249"/>
                  </a:cubicBezTo>
                  <a:cubicBezTo>
                    <a:pt x="592894" y="1348748"/>
                    <a:pt x="591877" y="1349992"/>
                    <a:pt x="605981" y="1326975"/>
                  </a:cubicBezTo>
                  <a:close/>
                  <a:moveTo>
                    <a:pt x="626467" y="1299976"/>
                  </a:moveTo>
                  <a:lnTo>
                    <a:pt x="625414" y="1301361"/>
                  </a:lnTo>
                  <a:lnTo>
                    <a:pt x="625883" y="1299992"/>
                  </a:lnTo>
                  <a:close/>
                  <a:moveTo>
                    <a:pt x="815801" y="1279472"/>
                  </a:moveTo>
                  <a:lnTo>
                    <a:pt x="809100" y="1283756"/>
                  </a:lnTo>
                  <a:lnTo>
                    <a:pt x="815887" y="1283283"/>
                  </a:lnTo>
                  <a:close/>
                  <a:moveTo>
                    <a:pt x="5065052" y="1271889"/>
                  </a:moveTo>
                  <a:cubicBezTo>
                    <a:pt x="5066616" y="1272682"/>
                    <a:pt x="5066794" y="1273189"/>
                    <a:pt x="5065585" y="1273414"/>
                  </a:cubicBezTo>
                  <a:cubicBezTo>
                    <a:pt x="5064375" y="1273638"/>
                    <a:pt x="5061782" y="1273579"/>
                    <a:pt x="5057801" y="1273235"/>
                  </a:cubicBezTo>
                  <a:close/>
                  <a:moveTo>
                    <a:pt x="5036732" y="1266587"/>
                  </a:moveTo>
                  <a:cubicBezTo>
                    <a:pt x="5037495" y="1265844"/>
                    <a:pt x="5038812" y="1265991"/>
                    <a:pt x="5040684" y="1267026"/>
                  </a:cubicBezTo>
                  <a:cubicBezTo>
                    <a:pt x="5044431" y="1269098"/>
                    <a:pt x="5048754" y="1271424"/>
                    <a:pt x="5053656" y="1274005"/>
                  </a:cubicBezTo>
                  <a:lnTo>
                    <a:pt x="5057801" y="1273235"/>
                  </a:lnTo>
                  <a:cubicBezTo>
                    <a:pt x="5054644" y="1274300"/>
                    <a:pt x="5050839" y="1275489"/>
                    <a:pt x="5046387" y="1276796"/>
                  </a:cubicBezTo>
                  <a:cubicBezTo>
                    <a:pt x="5041936" y="1278103"/>
                    <a:pt x="5037128" y="1276588"/>
                    <a:pt x="5031966" y="1272253"/>
                  </a:cubicBezTo>
                  <a:cubicBezTo>
                    <a:pt x="5034989" y="1273497"/>
                    <a:pt x="5036163" y="1272556"/>
                    <a:pt x="5035487" y="1269433"/>
                  </a:cubicBezTo>
                  <a:cubicBezTo>
                    <a:pt x="5035150" y="1267873"/>
                    <a:pt x="5035207" y="1267232"/>
                    <a:pt x="5035656" y="1267508"/>
                  </a:cubicBezTo>
                  <a:cubicBezTo>
                    <a:pt x="5035927" y="1267894"/>
                    <a:pt x="5036198" y="1268280"/>
                    <a:pt x="5036469" y="1268665"/>
                  </a:cubicBezTo>
                  <a:close/>
                  <a:moveTo>
                    <a:pt x="3106819" y="1252530"/>
                  </a:moveTo>
                  <a:lnTo>
                    <a:pt x="3081604" y="1266885"/>
                  </a:lnTo>
                  <a:lnTo>
                    <a:pt x="3060579" y="1273432"/>
                  </a:lnTo>
                  <a:lnTo>
                    <a:pt x="3040864" y="1282511"/>
                  </a:lnTo>
                  <a:cubicBezTo>
                    <a:pt x="2987396" y="1310008"/>
                    <a:pt x="3044252" y="1285071"/>
                    <a:pt x="2998268" y="1304416"/>
                  </a:cubicBezTo>
                  <a:cubicBezTo>
                    <a:pt x="2974093" y="1337423"/>
                    <a:pt x="2999097" y="1307105"/>
                    <a:pt x="2957984" y="1341292"/>
                  </a:cubicBezTo>
                  <a:lnTo>
                    <a:pt x="2948128" y="1350169"/>
                  </a:lnTo>
                  <a:lnTo>
                    <a:pt x="2964106" y="1337462"/>
                  </a:lnTo>
                  <a:lnTo>
                    <a:pt x="3010873" y="1313519"/>
                  </a:lnTo>
                  <a:lnTo>
                    <a:pt x="3048069" y="1293371"/>
                  </a:lnTo>
                  <a:lnTo>
                    <a:pt x="3066757" y="1281656"/>
                  </a:lnTo>
                  <a:lnTo>
                    <a:pt x="3068554" y="1279711"/>
                  </a:lnTo>
                  <a:cubicBezTo>
                    <a:pt x="3070730" y="1277300"/>
                    <a:pt x="3070707" y="1277247"/>
                    <a:pt x="3070753" y="1277630"/>
                  </a:cubicBezTo>
                  <a:lnTo>
                    <a:pt x="3072573" y="1278008"/>
                  </a:lnTo>
                  <a:lnTo>
                    <a:pt x="3077555" y="1274886"/>
                  </a:lnTo>
                  <a:close/>
                  <a:moveTo>
                    <a:pt x="695541" y="1243550"/>
                  </a:moveTo>
                  <a:cubicBezTo>
                    <a:pt x="696052" y="1247811"/>
                    <a:pt x="696349" y="1250970"/>
                    <a:pt x="696433" y="1253027"/>
                  </a:cubicBezTo>
                  <a:cubicBezTo>
                    <a:pt x="696519" y="1255084"/>
                    <a:pt x="698450" y="1256931"/>
                    <a:pt x="702229" y="1258566"/>
                  </a:cubicBezTo>
                  <a:cubicBezTo>
                    <a:pt x="698481" y="1261152"/>
                    <a:pt x="694540" y="1265169"/>
                    <a:pt x="690404" y="1270615"/>
                  </a:cubicBezTo>
                  <a:cubicBezTo>
                    <a:pt x="686268" y="1276063"/>
                    <a:pt x="684816" y="1283178"/>
                    <a:pt x="686048" y="1291960"/>
                  </a:cubicBezTo>
                  <a:cubicBezTo>
                    <a:pt x="679983" y="1282600"/>
                    <a:pt x="672236" y="1281602"/>
                    <a:pt x="662808" y="1288966"/>
                  </a:cubicBezTo>
                  <a:cubicBezTo>
                    <a:pt x="653378" y="1296327"/>
                    <a:pt x="643648" y="1304571"/>
                    <a:pt x="633617" y="1313694"/>
                  </a:cubicBezTo>
                  <a:cubicBezTo>
                    <a:pt x="633505" y="1312719"/>
                    <a:pt x="633687" y="1309601"/>
                    <a:pt x="634161" y="1304335"/>
                  </a:cubicBezTo>
                  <a:lnTo>
                    <a:pt x="635446" y="1299711"/>
                  </a:lnTo>
                  <a:lnTo>
                    <a:pt x="626467" y="1299976"/>
                  </a:lnTo>
                  <a:lnTo>
                    <a:pt x="648087" y="1271480"/>
                  </a:lnTo>
                  <a:cubicBezTo>
                    <a:pt x="650096" y="1274538"/>
                    <a:pt x="650665" y="1277479"/>
                    <a:pt x="649799" y="1280301"/>
                  </a:cubicBezTo>
                  <a:cubicBezTo>
                    <a:pt x="648927" y="1283121"/>
                    <a:pt x="649500" y="1286065"/>
                    <a:pt x="651508" y="1289122"/>
                  </a:cubicBezTo>
                  <a:cubicBezTo>
                    <a:pt x="665408" y="1279655"/>
                    <a:pt x="680084" y="1264463"/>
                    <a:pt x="695541" y="1243550"/>
                  </a:cubicBezTo>
                  <a:close/>
                  <a:moveTo>
                    <a:pt x="813238" y="1232600"/>
                  </a:moveTo>
                  <a:lnTo>
                    <a:pt x="812537" y="1233689"/>
                  </a:lnTo>
                  <a:lnTo>
                    <a:pt x="813049" y="1233235"/>
                  </a:lnTo>
                  <a:close/>
                  <a:moveTo>
                    <a:pt x="5074836" y="1207999"/>
                  </a:moveTo>
                  <a:cubicBezTo>
                    <a:pt x="5079757" y="1207087"/>
                    <a:pt x="5084662" y="1207620"/>
                    <a:pt x="5089549" y="1209601"/>
                  </a:cubicBezTo>
                  <a:cubicBezTo>
                    <a:pt x="5087703" y="1212831"/>
                    <a:pt x="5084318" y="1214901"/>
                    <a:pt x="5079397" y="1215814"/>
                  </a:cubicBezTo>
                  <a:cubicBezTo>
                    <a:pt x="5074477" y="1216728"/>
                    <a:pt x="5069573" y="1216194"/>
                    <a:pt x="5064684" y="1214214"/>
                  </a:cubicBezTo>
                  <a:cubicBezTo>
                    <a:pt x="5066531" y="1210985"/>
                    <a:pt x="5069913" y="1208911"/>
                    <a:pt x="5074836" y="1207999"/>
                  </a:cubicBezTo>
                  <a:close/>
                  <a:moveTo>
                    <a:pt x="880991" y="1206702"/>
                  </a:moveTo>
                  <a:lnTo>
                    <a:pt x="859068" y="1223168"/>
                  </a:lnTo>
                  <a:lnTo>
                    <a:pt x="850746" y="1234047"/>
                  </a:lnTo>
                  <a:cubicBezTo>
                    <a:pt x="850711" y="1233956"/>
                    <a:pt x="850676" y="1233864"/>
                    <a:pt x="850641" y="1233772"/>
                  </a:cubicBezTo>
                  <a:lnTo>
                    <a:pt x="848172" y="1237371"/>
                  </a:lnTo>
                  <a:cubicBezTo>
                    <a:pt x="846806" y="1242082"/>
                    <a:pt x="846906" y="1247365"/>
                    <a:pt x="848474" y="1253220"/>
                  </a:cubicBezTo>
                  <a:cubicBezTo>
                    <a:pt x="853271" y="1244693"/>
                    <a:pt x="861957" y="1234315"/>
                    <a:pt x="874535" y="1222086"/>
                  </a:cubicBezTo>
                  <a:cubicBezTo>
                    <a:pt x="887110" y="1209856"/>
                    <a:pt x="889263" y="1204727"/>
                    <a:pt x="880991" y="1206702"/>
                  </a:cubicBezTo>
                  <a:close/>
                  <a:moveTo>
                    <a:pt x="843031" y="1186222"/>
                  </a:moveTo>
                  <a:lnTo>
                    <a:pt x="827706" y="1210078"/>
                  </a:lnTo>
                  <a:lnTo>
                    <a:pt x="833685" y="1208245"/>
                  </a:lnTo>
                  <a:close/>
                  <a:moveTo>
                    <a:pt x="5073422" y="1173615"/>
                  </a:moveTo>
                  <a:cubicBezTo>
                    <a:pt x="5078647" y="1172646"/>
                    <a:pt x="5081392" y="1173581"/>
                    <a:pt x="5081661" y="1176418"/>
                  </a:cubicBezTo>
                  <a:cubicBezTo>
                    <a:pt x="5077559" y="1175374"/>
                    <a:pt x="5074917" y="1176588"/>
                    <a:pt x="5073736" y="1180054"/>
                  </a:cubicBezTo>
                  <a:cubicBezTo>
                    <a:pt x="5073145" y="1181786"/>
                    <a:pt x="5072128" y="1182607"/>
                    <a:pt x="5070686" y="1182513"/>
                  </a:cubicBezTo>
                  <a:cubicBezTo>
                    <a:pt x="5069245" y="1182420"/>
                    <a:pt x="5067377" y="1181414"/>
                    <a:pt x="5065083" y="1179492"/>
                  </a:cubicBezTo>
                  <a:cubicBezTo>
                    <a:pt x="5065419" y="1176543"/>
                    <a:pt x="5068199" y="1174585"/>
                    <a:pt x="5073422" y="1173615"/>
                  </a:cubicBezTo>
                  <a:close/>
                  <a:moveTo>
                    <a:pt x="775508" y="1172130"/>
                  </a:moveTo>
                  <a:cubicBezTo>
                    <a:pt x="777663" y="1171885"/>
                    <a:pt x="776529" y="1174760"/>
                    <a:pt x="772106" y="1180758"/>
                  </a:cubicBezTo>
                  <a:cubicBezTo>
                    <a:pt x="763259" y="1192748"/>
                    <a:pt x="754074" y="1200555"/>
                    <a:pt x="744549" y="1204173"/>
                  </a:cubicBezTo>
                  <a:cubicBezTo>
                    <a:pt x="749330" y="1206917"/>
                    <a:pt x="751081" y="1209864"/>
                    <a:pt x="749802" y="1213013"/>
                  </a:cubicBezTo>
                  <a:cubicBezTo>
                    <a:pt x="748525" y="1216164"/>
                    <a:pt x="744221" y="1219519"/>
                    <a:pt x="736885" y="1223074"/>
                  </a:cubicBezTo>
                  <a:cubicBezTo>
                    <a:pt x="722214" y="1230188"/>
                    <a:pt x="712271" y="1237328"/>
                    <a:pt x="707052" y="1244495"/>
                  </a:cubicBezTo>
                  <a:cubicBezTo>
                    <a:pt x="702522" y="1234115"/>
                    <a:pt x="703961" y="1225313"/>
                    <a:pt x="711369" y="1218084"/>
                  </a:cubicBezTo>
                  <a:cubicBezTo>
                    <a:pt x="718781" y="1210856"/>
                    <a:pt x="724344" y="1203840"/>
                    <a:pt x="728058" y="1197030"/>
                  </a:cubicBezTo>
                  <a:cubicBezTo>
                    <a:pt x="737589" y="1198718"/>
                    <a:pt x="744428" y="1197472"/>
                    <a:pt x="748575" y="1193290"/>
                  </a:cubicBezTo>
                  <a:lnTo>
                    <a:pt x="759174" y="1182225"/>
                  </a:lnTo>
                  <a:cubicBezTo>
                    <a:pt x="767907" y="1175739"/>
                    <a:pt x="773352" y="1172375"/>
                    <a:pt x="775508" y="1172130"/>
                  </a:cubicBezTo>
                  <a:close/>
                  <a:moveTo>
                    <a:pt x="4869965" y="1155056"/>
                  </a:moveTo>
                  <a:cubicBezTo>
                    <a:pt x="4864261" y="1156596"/>
                    <a:pt x="4858056" y="1156784"/>
                    <a:pt x="4851349" y="1155623"/>
                  </a:cubicBezTo>
                  <a:cubicBezTo>
                    <a:pt x="4848695" y="1155994"/>
                    <a:pt x="4846231" y="1156691"/>
                    <a:pt x="4843958" y="1157715"/>
                  </a:cubicBezTo>
                  <a:cubicBezTo>
                    <a:pt x="4841685" y="1158738"/>
                    <a:pt x="4843091" y="1160161"/>
                    <a:pt x="4848173" y="1161986"/>
                  </a:cubicBezTo>
                  <a:cubicBezTo>
                    <a:pt x="4856305" y="1161080"/>
                    <a:pt x="4863322" y="1161461"/>
                    <a:pt x="4869226" y="1163133"/>
                  </a:cubicBezTo>
                  <a:cubicBezTo>
                    <a:pt x="4872177" y="1163969"/>
                    <a:pt x="4875087" y="1164180"/>
                    <a:pt x="4877958" y="1163770"/>
                  </a:cubicBezTo>
                  <a:cubicBezTo>
                    <a:pt x="4880827" y="1163357"/>
                    <a:pt x="4883655" y="1162321"/>
                    <a:pt x="4886442" y="1160662"/>
                  </a:cubicBezTo>
                  <a:cubicBezTo>
                    <a:pt x="4888405" y="1160417"/>
                    <a:pt x="4889141" y="1160040"/>
                    <a:pt x="4888652" y="1159531"/>
                  </a:cubicBezTo>
                  <a:cubicBezTo>
                    <a:pt x="4888162" y="1159020"/>
                    <a:pt x="4887103" y="1157532"/>
                    <a:pt x="4885473" y="1155068"/>
                  </a:cubicBezTo>
                  <a:cubicBezTo>
                    <a:pt x="4880838" y="1153520"/>
                    <a:pt x="4875668" y="1153516"/>
                    <a:pt x="4869965" y="1155056"/>
                  </a:cubicBezTo>
                  <a:close/>
                  <a:moveTo>
                    <a:pt x="5106793" y="1148659"/>
                  </a:moveTo>
                  <a:cubicBezTo>
                    <a:pt x="5112940" y="1147878"/>
                    <a:pt x="5115911" y="1148050"/>
                    <a:pt x="5115705" y="1149172"/>
                  </a:cubicBezTo>
                  <a:cubicBezTo>
                    <a:pt x="5115600" y="1149732"/>
                    <a:pt x="5114807" y="1149969"/>
                    <a:pt x="5113322" y="1149884"/>
                  </a:cubicBezTo>
                  <a:cubicBezTo>
                    <a:pt x="5111837" y="1149799"/>
                    <a:pt x="5109660" y="1149390"/>
                    <a:pt x="5106793" y="1148659"/>
                  </a:cubicBezTo>
                  <a:close/>
                  <a:moveTo>
                    <a:pt x="5163711" y="1143875"/>
                  </a:moveTo>
                  <a:cubicBezTo>
                    <a:pt x="5171599" y="1147224"/>
                    <a:pt x="5177966" y="1147968"/>
                    <a:pt x="5182812" y="1146106"/>
                  </a:cubicBezTo>
                  <a:cubicBezTo>
                    <a:pt x="5187658" y="1144245"/>
                    <a:pt x="5192989" y="1145180"/>
                    <a:pt x="5198805" y="1148914"/>
                  </a:cubicBezTo>
                  <a:cubicBezTo>
                    <a:pt x="5192049" y="1148243"/>
                    <a:pt x="5185665" y="1148944"/>
                    <a:pt x="5179654" y="1151024"/>
                  </a:cubicBezTo>
                  <a:cubicBezTo>
                    <a:pt x="5173642" y="1153100"/>
                    <a:pt x="5168328" y="1150717"/>
                    <a:pt x="5163711" y="1143875"/>
                  </a:cubicBezTo>
                  <a:close/>
                  <a:moveTo>
                    <a:pt x="928187" y="1121555"/>
                  </a:moveTo>
                  <a:lnTo>
                    <a:pt x="926580" y="1122919"/>
                  </a:lnTo>
                  <a:cubicBezTo>
                    <a:pt x="912427" y="1130675"/>
                    <a:pt x="901484" y="1141594"/>
                    <a:pt x="893751" y="1155665"/>
                  </a:cubicBezTo>
                  <a:cubicBezTo>
                    <a:pt x="914586" y="1157620"/>
                    <a:pt x="932075" y="1152062"/>
                    <a:pt x="946220" y="1139000"/>
                  </a:cubicBezTo>
                  <a:lnTo>
                    <a:pt x="949174" y="1136270"/>
                  </a:lnTo>
                  <a:close/>
                  <a:moveTo>
                    <a:pt x="5134440" y="1104552"/>
                  </a:moveTo>
                  <a:cubicBezTo>
                    <a:pt x="5140686" y="1104597"/>
                    <a:pt x="5147813" y="1106643"/>
                    <a:pt x="5155822" y="1110692"/>
                  </a:cubicBezTo>
                  <a:lnTo>
                    <a:pt x="5166528" y="1111142"/>
                  </a:lnTo>
                  <a:cubicBezTo>
                    <a:pt x="5167884" y="1111251"/>
                    <a:pt x="5167026" y="1111321"/>
                    <a:pt x="5163956" y="1111349"/>
                  </a:cubicBezTo>
                  <a:cubicBezTo>
                    <a:pt x="5157817" y="1111404"/>
                    <a:pt x="5150962" y="1111954"/>
                    <a:pt x="5143389" y="1112998"/>
                  </a:cubicBezTo>
                  <a:cubicBezTo>
                    <a:pt x="5139644" y="1114775"/>
                    <a:pt x="5136465" y="1117531"/>
                    <a:pt x="5133860" y="1121261"/>
                  </a:cubicBezTo>
                  <a:cubicBezTo>
                    <a:pt x="5132558" y="1123128"/>
                    <a:pt x="5130800" y="1123724"/>
                    <a:pt x="5128589" y="1123051"/>
                  </a:cubicBezTo>
                  <a:cubicBezTo>
                    <a:pt x="5126379" y="1122379"/>
                    <a:pt x="5123715" y="1120437"/>
                    <a:pt x="5120596" y="1117227"/>
                  </a:cubicBezTo>
                  <a:cubicBezTo>
                    <a:pt x="5126360" y="1116036"/>
                    <a:pt x="5128058" y="1114519"/>
                    <a:pt x="5125688" y="1112672"/>
                  </a:cubicBezTo>
                  <a:cubicBezTo>
                    <a:pt x="5123319" y="1110826"/>
                    <a:pt x="5119593" y="1108870"/>
                    <a:pt x="5114513" y="1106805"/>
                  </a:cubicBezTo>
                  <a:cubicBezTo>
                    <a:pt x="5121551" y="1105259"/>
                    <a:pt x="5128195" y="1104509"/>
                    <a:pt x="5134440" y="1104552"/>
                  </a:cubicBezTo>
                  <a:close/>
                  <a:moveTo>
                    <a:pt x="4830326" y="1104305"/>
                  </a:moveTo>
                  <a:cubicBezTo>
                    <a:pt x="4830541" y="1104265"/>
                    <a:pt x="4831878" y="1105100"/>
                    <a:pt x="4834336" y="1106811"/>
                  </a:cubicBezTo>
                  <a:lnTo>
                    <a:pt x="4832046" y="1106044"/>
                  </a:lnTo>
                  <a:close/>
                  <a:moveTo>
                    <a:pt x="4874135" y="1088869"/>
                  </a:moveTo>
                  <a:cubicBezTo>
                    <a:pt x="4877632" y="1090025"/>
                    <a:pt x="4882325" y="1092674"/>
                    <a:pt x="4888211" y="1096815"/>
                  </a:cubicBezTo>
                  <a:lnTo>
                    <a:pt x="4884066" y="1097585"/>
                  </a:lnTo>
                  <a:cubicBezTo>
                    <a:pt x="4870622" y="1096107"/>
                    <a:pt x="4865008" y="1093539"/>
                    <a:pt x="4867226" y="1089880"/>
                  </a:cubicBezTo>
                  <a:cubicBezTo>
                    <a:pt x="4868335" y="1088051"/>
                    <a:pt x="4870638" y="1087714"/>
                    <a:pt x="4874135" y="1088869"/>
                  </a:cubicBezTo>
                  <a:close/>
                  <a:moveTo>
                    <a:pt x="4884200" y="1086010"/>
                  </a:moveTo>
                  <a:cubicBezTo>
                    <a:pt x="4889933" y="1087472"/>
                    <a:pt x="4895737" y="1088562"/>
                    <a:pt x="4901609" y="1089276"/>
                  </a:cubicBezTo>
                  <a:cubicBezTo>
                    <a:pt x="4907480" y="1089992"/>
                    <a:pt x="4913007" y="1092575"/>
                    <a:pt x="4918190" y="1097028"/>
                  </a:cubicBezTo>
                  <a:cubicBezTo>
                    <a:pt x="4912327" y="1095589"/>
                    <a:pt x="4906265" y="1094549"/>
                    <a:pt x="4900005" y="1093905"/>
                  </a:cubicBezTo>
                  <a:cubicBezTo>
                    <a:pt x="4893744" y="1093262"/>
                    <a:pt x="4888476" y="1090630"/>
                    <a:pt x="4884200" y="1086010"/>
                  </a:cubicBezTo>
                  <a:close/>
                  <a:moveTo>
                    <a:pt x="4825476" y="1068031"/>
                  </a:moveTo>
                  <a:cubicBezTo>
                    <a:pt x="4826725" y="1068040"/>
                    <a:pt x="4828615" y="1068652"/>
                    <a:pt x="4831142" y="1069867"/>
                  </a:cubicBezTo>
                  <a:cubicBezTo>
                    <a:pt x="4833669" y="1071082"/>
                    <a:pt x="4835558" y="1071694"/>
                    <a:pt x="4836807" y="1071703"/>
                  </a:cubicBezTo>
                  <a:cubicBezTo>
                    <a:pt x="4838460" y="1074043"/>
                    <a:pt x="4839991" y="1075684"/>
                    <a:pt x="4841402" y="1076625"/>
                  </a:cubicBezTo>
                  <a:cubicBezTo>
                    <a:pt x="4842814" y="1077567"/>
                    <a:pt x="4843309" y="1079400"/>
                    <a:pt x="4842890" y="1082125"/>
                  </a:cubicBezTo>
                  <a:cubicBezTo>
                    <a:pt x="4838977" y="1077797"/>
                    <a:pt x="4835815" y="1075496"/>
                    <a:pt x="4833406" y="1075222"/>
                  </a:cubicBezTo>
                  <a:cubicBezTo>
                    <a:pt x="4830997" y="1074947"/>
                    <a:pt x="4828355" y="1072551"/>
                    <a:pt x="4825476" y="1068031"/>
                  </a:cubicBezTo>
                  <a:close/>
                  <a:moveTo>
                    <a:pt x="833857" y="1061045"/>
                  </a:moveTo>
                  <a:cubicBezTo>
                    <a:pt x="833317" y="1066787"/>
                    <a:pt x="832061" y="1072473"/>
                    <a:pt x="830084" y="1078098"/>
                  </a:cubicBezTo>
                  <a:cubicBezTo>
                    <a:pt x="828107" y="1083722"/>
                    <a:pt x="823971" y="1089170"/>
                    <a:pt x="817675" y="1094439"/>
                  </a:cubicBezTo>
                  <a:cubicBezTo>
                    <a:pt x="816240" y="1085821"/>
                    <a:pt x="817284" y="1079035"/>
                    <a:pt x="820806" y="1074078"/>
                  </a:cubicBezTo>
                  <a:cubicBezTo>
                    <a:pt x="824330" y="1069126"/>
                    <a:pt x="828680" y="1064780"/>
                    <a:pt x="833857" y="1061045"/>
                  </a:cubicBezTo>
                  <a:close/>
                  <a:moveTo>
                    <a:pt x="4735671" y="1055819"/>
                  </a:moveTo>
                  <a:cubicBezTo>
                    <a:pt x="4739777" y="1060229"/>
                    <a:pt x="4743588" y="1062168"/>
                    <a:pt x="4747106" y="1061637"/>
                  </a:cubicBezTo>
                  <a:cubicBezTo>
                    <a:pt x="4750623" y="1061105"/>
                    <a:pt x="4753674" y="1061742"/>
                    <a:pt x="4756259" y="1063548"/>
                  </a:cubicBezTo>
                  <a:cubicBezTo>
                    <a:pt x="4755909" y="1058440"/>
                    <a:pt x="4753392" y="1056259"/>
                    <a:pt x="4748710" y="1057008"/>
                  </a:cubicBezTo>
                  <a:cubicBezTo>
                    <a:pt x="4744028" y="1057756"/>
                    <a:pt x="4739682" y="1057360"/>
                    <a:pt x="4735671" y="1055819"/>
                  </a:cubicBezTo>
                  <a:close/>
                  <a:moveTo>
                    <a:pt x="4895720" y="1050671"/>
                  </a:moveTo>
                  <a:cubicBezTo>
                    <a:pt x="4900136" y="1048888"/>
                    <a:pt x="4906054" y="1051159"/>
                    <a:pt x="4913477" y="1057481"/>
                  </a:cubicBezTo>
                  <a:cubicBezTo>
                    <a:pt x="4912422" y="1059241"/>
                    <a:pt x="4910792" y="1060565"/>
                    <a:pt x="4908585" y="1061456"/>
                  </a:cubicBezTo>
                  <a:cubicBezTo>
                    <a:pt x="4906378" y="1062347"/>
                    <a:pt x="4903594" y="1062803"/>
                    <a:pt x="4900234" y="1062826"/>
                  </a:cubicBezTo>
                  <a:cubicBezTo>
                    <a:pt x="4893512" y="1062868"/>
                    <a:pt x="4887611" y="1059152"/>
                    <a:pt x="4882528" y="1051673"/>
                  </a:cubicBezTo>
                  <a:cubicBezTo>
                    <a:pt x="4886908" y="1052786"/>
                    <a:pt x="4891307" y="1052450"/>
                    <a:pt x="4895720" y="1050671"/>
                  </a:cubicBezTo>
                  <a:close/>
                  <a:moveTo>
                    <a:pt x="4735804" y="1044245"/>
                  </a:moveTo>
                  <a:cubicBezTo>
                    <a:pt x="4734960" y="1044521"/>
                    <a:pt x="4735335" y="1045654"/>
                    <a:pt x="4736927" y="1047644"/>
                  </a:cubicBezTo>
                  <a:cubicBezTo>
                    <a:pt x="4738521" y="1049635"/>
                    <a:pt x="4740173" y="1051974"/>
                    <a:pt x="4741887" y="1054665"/>
                  </a:cubicBezTo>
                  <a:cubicBezTo>
                    <a:pt x="4744452" y="1054550"/>
                    <a:pt x="4747854" y="1054641"/>
                    <a:pt x="4752093" y="1054936"/>
                  </a:cubicBezTo>
                  <a:cubicBezTo>
                    <a:pt x="4754214" y="1055085"/>
                    <a:pt x="4755804" y="1054880"/>
                    <a:pt x="4756866" y="1054322"/>
                  </a:cubicBezTo>
                  <a:cubicBezTo>
                    <a:pt x="4757928" y="1053764"/>
                    <a:pt x="4758461" y="1052853"/>
                    <a:pt x="4758465" y="1051589"/>
                  </a:cubicBezTo>
                  <a:cubicBezTo>
                    <a:pt x="4755368" y="1047352"/>
                    <a:pt x="4751851" y="1046080"/>
                    <a:pt x="4747911" y="1047773"/>
                  </a:cubicBezTo>
                  <a:cubicBezTo>
                    <a:pt x="4743972" y="1049465"/>
                    <a:pt x="4739937" y="1048289"/>
                    <a:pt x="4735804" y="1044245"/>
                  </a:cubicBezTo>
                  <a:close/>
                  <a:moveTo>
                    <a:pt x="996226" y="1040818"/>
                  </a:moveTo>
                  <a:lnTo>
                    <a:pt x="991518" y="1043977"/>
                  </a:lnTo>
                  <a:lnTo>
                    <a:pt x="944161" y="1084575"/>
                  </a:lnTo>
                  <a:lnTo>
                    <a:pt x="949220" y="1087564"/>
                  </a:lnTo>
                  <a:lnTo>
                    <a:pt x="960544" y="1076571"/>
                  </a:lnTo>
                  <a:close/>
                  <a:moveTo>
                    <a:pt x="4877178" y="1038616"/>
                  </a:moveTo>
                  <a:lnTo>
                    <a:pt x="4880588" y="1040484"/>
                  </a:lnTo>
                  <a:lnTo>
                    <a:pt x="4876445" y="1041253"/>
                  </a:lnTo>
                  <a:close/>
                  <a:moveTo>
                    <a:pt x="4856958" y="1027544"/>
                  </a:moveTo>
                  <a:cubicBezTo>
                    <a:pt x="4861073" y="1029428"/>
                    <a:pt x="4865972" y="1030444"/>
                    <a:pt x="4871655" y="1030593"/>
                  </a:cubicBezTo>
                  <a:cubicBezTo>
                    <a:pt x="4877341" y="1030743"/>
                    <a:pt x="4880686" y="1032045"/>
                    <a:pt x="4881692" y="1034506"/>
                  </a:cubicBezTo>
                  <a:cubicBezTo>
                    <a:pt x="4880505" y="1034604"/>
                    <a:pt x="4879250" y="1035078"/>
                    <a:pt x="4877927" y="1035925"/>
                  </a:cubicBezTo>
                  <a:lnTo>
                    <a:pt x="4877178" y="1038616"/>
                  </a:lnTo>
                  <a:lnTo>
                    <a:pt x="4868775" y="1034015"/>
                  </a:lnTo>
                  <a:cubicBezTo>
                    <a:pt x="4864576" y="1031906"/>
                    <a:pt x="4860638" y="1029749"/>
                    <a:pt x="4856958" y="1027544"/>
                  </a:cubicBezTo>
                  <a:close/>
                  <a:moveTo>
                    <a:pt x="5130856" y="1000555"/>
                  </a:moveTo>
                  <a:cubicBezTo>
                    <a:pt x="5134757" y="1000434"/>
                    <a:pt x="5140391" y="1001072"/>
                    <a:pt x="5147763" y="1002472"/>
                  </a:cubicBezTo>
                  <a:cubicBezTo>
                    <a:pt x="5142225" y="1004703"/>
                    <a:pt x="5137970" y="1007416"/>
                    <a:pt x="5135006" y="1010614"/>
                  </a:cubicBezTo>
                  <a:cubicBezTo>
                    <a:pt x="5132038" y="1013810"/>
                    <a:pt x="5126299" y="1011026"/>
                    <a:pt x="5117784" y="1002259"/>
                  </a:cubicBezTo>
                  <a:cubicBezTo>
                    <a:pt x="5122599" y="1001245"/>
                    <a:pt x="5126956" y="1000678"/>
                    <a:pt x="5130856" y="1000555"/>
                  </a:cubicBezTo>
                  <a:close/>
                  <a:moveTo>
                    <a:pt x="941832" y="994685"/>
                  </a:moveTo>
                  <a:cubicBezTo>
                    <a:pt x="937209" y="1003709"/>
                    <a:pt x="929806" y="1011781"/>
                    <a:pt x="919621" y="1018901"/>
                  </a:cubicBezTo>
                  <a:cubicBezTo>
                    <a:pt x="909437" y="1026022"/>
                    <a:pt x="899935" y="1028136"/>
                    <a:pt x="891111" y="1025240"/>
                  </a:cubicBezTo>
                  <a:cubicBezTo>
                    <a:pt x="899992" y="1022353"/>
                    <a:pt x="908445" y="1017259"/>
                    <a:pt x="916471" y="1009963"/>
                  </a:cubicBezTo>
                  <a:cubicBezTo>
                    <a:pt x="924496" y="1002664"/>
                    <a:pt x="932950" y="997571"/>
                    <a:pt x="941832" y="994685"/>
                  </a:cubicBezTo>
                  <a:close/>
                  <a:moveTo>
                    <a:pt x="3598602" y="979593"/>
                  </a:moveTo>
                  <a:lnTo>
                    <a:pt x="3594608" y="980564"/>
                  </a:lnTo>
                  <a:cubicBezTo>
                    <a:pt x="3582162" y="982947"/>
                    <a:pt x="3569650" y="985105"/>
                    <a:pt x="3557373" y="988160"/>
                  </a:cubicBezTo>
                  <a:cubicBezTo>
                    <a:pt x="3545825" y="991034"/>
                    <a:pt x="3534660" y="995283"/>
                    <a:pt x="3523215" y="998545"/>
                  </a:cubicBezTo>
                  <a:cubicBezTo>
                    <a:pt x="3476458" y="1011869"/>
                    <a:pt x="3480692" y="1007631"/>
                    <a:pt x="3435711" y="1027387"/>
                  </a:cubicBezTo>
                  <a:cubicBezTo>
                    <a:pt x="3397277" y="1044269"/>
                    <a:pt x="3418360" y="1036658"/>
                    <a:pt x="3388896" y="1055053"/>
                  </a:cubicBezTo>
                  <a:cubicBezTo>
                    <a:pt x="3384381" y="1057872"/>
                    <a:pt x="3379211" y="1059537"/>
                    <a:pt x="3374697" y="1062356"/>
                  </a:cubicBezTo>
                  <a:cubicBezTo>
                    <a:pt x="3368312" y="1066342"/>
                    <a:pt x="3362663" y="1071432"/>
                    <a:pt x="3356279" y="1075418"/>
                  </a:cubicBezTo>
                  <a:cubicBezTo>
                    <a:pt x="3351765" y="1078237"/>
                    <a:pt x="3346283" y="1079455"/>
                    <a:pt x="3342080" y="1082720"/>
                  </a:cubicBezTo>
                  <a:cubicBezTo>
                    <a:pt x="3332495" y="1090164"/>
                    <a:pt x="3325123" y="1100283"/>
                    <a:pt x="3315224" y="1107303"/>
                  </a:cubicBezTo>
                  <a:cubicBezTo>
                    <a:pt x="3272728" y="1137443"/>
                    <a:pt x="3292264" y="1127591"/>
                    <a:pt x="3259199" y="1141501"/>
                  </a:cubicBezTo>
                  <a:cubicBezTo>
                    <a:pt x="3242752" y="1156557"/>
                    <a:pt x="3245521" y="1155717"/>
                    <a:pt x="3222364" y="1167626"/>
                  </a:cubicBezTo>
                  <a:cubicBezTo>
                    <a:pt x="3209135" y="1174429"/>
                    <a:pt x="3185155" y="1180804"/>
                    <a:pt x="3174779" y="1190303"/>
                  </a:cubicBezTo>
                  <a:cubicBezTo>
                    <a:pt x="3142063" y="1220250"/>
                    <a:pt x="3183337" y="1183489"/>
                    <a:pt x="3142933" y="1215657"/>
                  </a:cubicBezTo>
                  <a:cubicBezTo>
                    <a:pt x="3120087" y="1233846"/>
                    <a:pt x="3139248" y="1223428"/>
                    <a:pt x="3111087" y="1241011"/>
                  </a:cubicBezTo>
                  <a:lnTo>
                    <a:pt x="3104945" y="1244169"/>
                  </a:lnTo>
                  <a:lnTo>
                    <a:pt x="3108663" y="1251123"/>
                  </a:lnTo>
                  <a:lnTo>
                    <a:pt x="3118613" y="1243521"/>
                  </a:lnTo>
                  <a:lnTo>
                    <a:pt x="3125716" y="1244692"/>
                  </a:lnTo>
                  <a:lnTo>
                    <a:pt x="3141865" y="1234569"/>
                  </a:lnTo>
                  <a:lnTo>
                    <a:pt x="3254581" y="1167552"/>
                  </a:lnTo>
                  <a:cubicBezTo>
                    <a:pt x="3250688" y="1162304"/>
                    <a:pt x="3244716" y="1163476"/>
                    <a:pt x="3236664" y="1171066"/>
                  </a:cubicBezTo>
                  <a:cubicBezTo>
                    <a:pt x="3228612" y="1178657"/>
                    <a:pt x="3223396" y="1178146"/>
                    <a:pt x="3221019" y="1169539"/>
                  </a:cubicBezTo>
                  <a:cubicBezTo>
                    <a:pt x="3243876" y="1159001"/>
                    <a:pt x="3261393" y="1148534"/>
                    <a:pt x="3273570" y="1138136"/>
                  </a:cubicBezTo>
                  <a:cubicBezTo>
                    <a:pt x="3285747" y="1127741"/>
                    <a:pt x="3301738" y="1117037"/>
                    <a:pt x="3321541" y="1106025"/>
                  </a:cubicBezTo>
                  <a:cubicBezTo>
                    <a:pt x="3324416" y="1110216"/>
                    <a:pt x="3320994" y="1114779"/>
                    <a:pt x="3311282" y="1119715"/>
                  </a:cubicBezTo>
                  <a:cubicBezTo>
                    <a:pt x="3301569" y="1124650"/>
                    <a:pt x="3295865" y="1130658"/>
                    <a:pt x="3294169" y="1137735"/>
                  </a:cubicBezTo>
                  <a:lnTo>
                    <a:pt x="3373610" y="1101545"/>
                  </a:lnTo>
                  <a:lnTo>
                    <a:pt x="3376230" y="1098682"/>
                  </a:lnTo>
                  <a:cubicBezTo>
                    <a:pt x="3387801" y="1088441"/>
                    <a:pt x="3400181" y="1079735"/>
                    <a:pt x="3413367" y="1072564"/>
                  </a:cubicBezTo>
                  <a:lnTo>
                    <a:pt x="3390516" y="1091985"/>
                  </a:lnTo>
                  <a:lnTo>
                    <a:pt x="3384137" y="1096750"/>
                  </a:lnTo>
                  <a:lnTo>
                    <a:pt x="3443634" y="1069646"/>
                  </a:lnTo>
                  <a:lnTo>
                    <a:pt x="3450343" y="1064621"/>
                  </a:lnTo>
                  <a:lnTo>
                    <a:pt x="3524948" y="1011474"/>
                  </a:lnTo>
                  <a:lnTo>
                    <a:pt x="3544746" y="1002539"/>
                  </a:lnTo>
                  <a:cubicBezTo>
                    <a:pt x="3563616" y="994166"/>
                    <a:pt x="3580669" y="986828"/>
                    <a:pt x="3597364" y="980060"/>
                  </a:cubicBezTo>
                  <a:close/>
                  <a:moveTo>
                    <a:pt x="1042618" y="965255"/>
                  </a:moveTo>
                  <a:cubicBezTo>
                    <a:pt x="1038097" y="984928"/>
                    <a:pt x="1019849" y="1006069"/>
                    <a:pt x="987870" y="1028675"/>
                  </a:cubicBezTo>
                  <a:cubicBezTo>
                    <a:pt x="993955" y="1022127"/>
                    <a:pt x="1001559" y="1013120"/>
                    <a:pt x="1010680" y="1001651"/>
                  </a:cubicBezTo>
                  <a:cubicBezTo>
                    <a:pt x="1019801" y="990180"/>
                    <a:pt x="1030448" y="978049"/>
                    <a:pt x="1042618" y="965255"/>
                  </a:cubicBezTo>
                  <a:close/>
                  <a:moveTo>
                    <a:pt x="1021224" y="954746"/>
                  </a:moveTo>
                  <a:cubicBezTo>
                    <a:pt x="1001533" y="983003"/>
                    <a:pt x="980873" y="1005268"/>
                    <a:pt x="959240" y="1021539"/>
                  </a:cubicBezTo>
                  <a:cubicBezTo>
                    <a:pt x="937608" y="1037812"/>
                    <a:pt x="914640" y="1054324"/>
                    <a:pt x="890340" y="1071081"/>
                  </a:cubicBezTo>
                  <a:cubicBezTo>
                    <a:pt x="907741" y="1043367"/>
                    <a:pt x="930683" y="1017861"/>
                    <a:pt x="959160" y="994560"/>
                  </a:cubicBezTo>
                  <a:cubicBezTo>
                    <a:pt x="987640" y="971261"/>
                    <a:pt x="1008327" y="957991"/>
                    <a:pt x="1021224" y="954746"/>
                  </a:cubicBezTo>
                  <a:close/>
                  <a:moveTo>
                    <a:pt x="3748893" y="933833"/>
                  </a:moveTo>
                  <a:lnTo>
                    <a:pt x="3747786" y="934275"/>
                  </a:lnTo>
                  <a:lnTo>
                    <a:pt x="3743015" y="935013"/>
                  </a:lnTo>
                  <a:lnTo>
                    <a:pt x="3746145" y="936651"/>
                  </a:lnTo>
                  <a:lnTo>
                    <a:pt x="3747538" y="936067"/>
                  </a:lnTo>
                  <a:close/>
                  <a:moveTo>
                    <a:pt x="3763209" y="929546"/>
                  </a:moveTo>
                  <a:cubicBezTo>
                    <a:pt x="3763803" y="929295"/>
                    <a:pt x="3763801" y="929287"/>
                    <a:pt x="3762702" y="929738"/>
                  </a:cubicBezTo>
                  <a:lnTo>
                    <a:pt x="3760080" y="930826"/>
                  </a:lnTo>
                  <a:lnTo>
                    <a:pt x="3756077" y="932205"/>
                  </a:lnTo>
                  <a:lnTo>
                    <a:pt x="3756005" y="932517"/>
                  </a:lnTo>
                  <a:lnTo>
                    <a:pt x="3760080" y="930826"/>
                  </a:lnTo>
                  <a:lnTo>
                    <a:pt x="3760140" y="930805"/>
                  </a:lnTo>
                  <a:cubicBezTo>
                    <a:pt x="3761425" y="930288"/>
                    <a:pt x="3762615" y="929796"/>
                    <a:pt x="3763209" y="929546"/>
                  </a:cubicBezTo>
                  <a:close/>
                  <a:moveTo>
                    <a:pt x="4394241" y="898280"/>
                  </a:moveTo>
                  <a:cubicBezTo>
                    <a:pt x="4390824" y="899395"/>
                    <a:pt x="4388056" y="900391"/>
                    <a:pt x="4385936" y="901264"/>
                  </a:cubicBezTo>
                  <a:cubicBezTo>
                    <a:pt x="4389743" y="905491"/>
                    <a:pt x="4392874" y="906594"/>
                    <a:pt x="4395333" y="904574"/>
                  </a:cubicBezTo>
                  <a:cubicBezTo>
                    <a:pt x="4397790" y="902555"/>
                    <a:pt x="4401197" y="902163"/>
                    <a:pt x="4405554" y="903400"/>
                  </a:cubicBezTo>
                  <a:cubicBezTo>
                    <a:pt x="4401429" y="898872"/>
                    <a:pt x="4397658" y="897166"/>
                    <a:pt x="4394241" y="898280"/>
                  </a:cubicBezTo>
                  <a:close/>
                  <a:moveTo>
                    <a:pt x="4346836" y="896247"/>
                  </a:moveTo>
                  <a:cubicBezTo>
                    <a:pt x="4341247" y="897163"/>
                    <a:pt x="4336366" y="898310"/>
                    <a:pt x="4332192" y="899685"/>
                  </a:cubicBezTo>
                  <a:cubicBezTo>
                    <a:pt x="4329788" y="902779"/>
                    <a:pt x="4333220" y="904066"/>
                    <a:pt x="4342487" y="903550"/>
                  </a:cubicBezTo>
                  <a:cubicBezTo>
                    <a:pt x="4351756" y="903035"/>
                    <a:pt x="4359331" y="903554"/>
                    <a:pt x="4365215" y="905109"/>
                  </a:cubicBezTo>
                  <a:cubicBezTo>
                    <a:pt x="4358552" y="898286"/>
                    <a:pt x="4352426" y="895331"/>
                    <a:pt x="4346836" y="896247"/>
                  </a:cubicBezTo>
                  <a:close/>
                  <a:moveTo>
                    <a:pt x="3977474" y="892118"/>
                  </a:moveTo>
                  <a:lnTo>
                    <a:pt x="3967100" y="893964"/>
                  </a:lnTo>
                  <a:lnTo>
                    <a:pt x="3963374" y="895664"/>
                  </a:lnTo>
                  <a:lnTo>
                    <a:pt x="3965564" y="895803"/>
                  </a:lnTo>
                  <a:cubicBezTo>
                    <a:pt x="3965566" y="895803"/>
                    <a:pt x="3965568" y="895804"/>
                    <a:pt x="3965570" y="895803"/>
                  </a:cubicBezTo>
                  <a:close/>
                  <a:moveTo>
                    <a:pt x="4400575" y="887001"/>
                  </a:moveTo>
                  <a:cubicBezTo>
                    <a:pt x="4412875" y="896268"/>
                    <a:pt x="4422132" y="900325"/>
                    <a:pt x="4428350" y="899173"/>
                  </a:cubicBezTo>
                  <a:cubicBezTo>
                    <a:pt x="4427710" y="898569"/>
                    <a:pt x="4424116" y="896349"/>
                    <a:pt x="4417569" y="892509"/>
                  </a:cubicBezTo>
                  <a:cubicBezTo>
                    <a:pt x="4411023" y="888670"/>
                    <a:pt x="4405357" y="886835"/>
                    <a:pt x="4400575" y="887001"/>
                  </a:cubicBezTo>
                  <a:close/>
                  <a:moveTo>
                    <a:pt x="4299305" y="882689"/>
                  </a:moveTo>
                  <a:cubicBezTo>
                    <a:pt x="4289622" y="880034"/>
                    <a:pt x="4281390" y="880356"/>
                    <a:pt x="4274612" y="883661"/>
                  </a:cubicBezTo>
                  <a:lnTo>
                    <a:pt x="4273547" y="883817"/>
                  </a:lnTo>
                  <a:lnTo>
                    <a:pt x="4279436" y="900610"/>
                  </a:lnTo>
                  <a:lnTo>
                    <a:pt x="4281526" y="900423"/>
                  </a:lnTo>
                  <a:cubicBezTo>
                    <a:pt x="4286527" y="899976"/>
                    <a:pt x="4290511" y="898275"/>
                    <a:pt x="4293474" y="895319"/>
                  </a:cubicBezTo>
                  <a:cubicBezTo>
                    <a:pt x="4296437" y="892363"/>
                    <a:pt x="4298381" y="888153"/>
                    <a:pt x="4299305" y="882689"/>
                  </a:cubicBezTo>
                  <a:close/>
                  <a:moveTo>
                    <a:pt x="4790442" y="878198"/>
                  </a:moveTo>
                  <a:cubicBezTo>
                    <a:pt x="4794990" y="880003"/>
                    <a:pt x="4799024" y="881178"/>
                    <a:pt x="4802550" y="881727"/>
                  </a:cubicBezTo>
                  <a:cubicBezTo>
                    <a:pt x="4806077" y="882277"/>
                    <a:pt x="4809595" y="883549"/>
                    <a:pt x="4813104" y="885544"/>
                  </a:cubicBezTo>
                  <a:cubicBezTo>
                    <a:pt x="4810080" y="886347"/>
                    <a:pt x="4806805" y="886472"/>
                    <a:pt x="4803277" y="885922"/>
                  </a:cubicBezTo>
                  <a:cubicBezTo>
                    <a:pt x="4799752" y="885375"/>
                    <a:pt x="4795474" y="882799"/>
                    <a:pt x="4790442" y="878198"/>
                  </a:cubicBezTo>
                  <a:close/>
                  <a:moveTo>
                    <a:pt x="4030634" y="875656"/>
                  </a:moveTo>
                  <a:lnTo>
                    <a:pt x="4018398" y="877037"/>
                  </a:lnTo>
                  <a:lnTo>
                    <a:pt x="4000918" y="881621"/>
                  </a:lnTo>
                  <a:lnTo>
                    <a:pt x="4000581" y="882168"/>
                  </a:lnTo>
                  <a:lnTo>
                    <a:pt x="4000988" y="884836"/>
                  </a:lnTo>
                  <a:close/>
                  <a:moveTo>
                    <a:pt x="4248737" y="874745"/>
                  </a:moveTo>
                  <a:lnTo>
                    <a:pt x="4217153" y="879161"/>
                  </a:lnTo>
                  <a:lnTo>
                    <a:pt x="4214547" y="879997"/>
                  </a:lnTo>
                  <a:lnTo>
                    <a:pt x="4241484" y="879013"/>
                  </a:lnTo>
                  <a:lnTo>
                    <a:pt x="4249817" y="878541"/>
                  </a:lnTo>
                  <a:close/>
                  <a:moveTo>
                    <a:pt x="4962953" y="872634"/>
                  </a:moveTo>
                  <a:cubicBezTo>
                    <a:pt x="4964697" y="872672"/>
                    <a:pt x="4966866" y="873804"/>
                    <a:pt x="4969457" y="876029"/>
                  </a:cubicBezTo>
                  <a:cubicBezTo>
                    <a:pt x="4972047" y="878255"/>
                    <a:pt x="4972471" y="879350"/>
                    <a:pt x="4970727" y="879312"/>
                  </a:cubicBezTo>
                  <a:cubicBezTo>
                    <a:pt x="4968982" y="879275"/>
                    <a:pt x="4965071" y="878106"/>
                    <a:pt x="4958990" y="875804"/>
                  </a:cubicBezTo>
                  <a:cubicBezTo>
                    <a:pt x="4959887" y="873653"/>
                    <a:pt x="4961208" y="872596"/>
                    <a:pt x="4962953" y="872634"/>
                  </a:cubicBezTo>
                  <a:close/>
                  <a:moveTo>
                    <a:pt x="4325274" y="872098"/>
                  </a:moveTo>
                  <a:cubicBezTo>
                    <a:pt x="4330500" y="876540"/>
                    <a:pt x="4336977" y="878949"/>
                    <a:pt x="4344705" y="879320"/>
                  </a:cubicBezTo>
                  <a:cubicBezTo>
                    <a:pt x="4352432" y="879690"/>
                    <a:pt x="4360740" y="880314"/>
                    <a:pt x="4369625" y="881193"/>
                  </a:cubicBezTo>
                  <a:cubicBezTo>
                    <a:pt x="4360834" y="877771"/>
                    <a:pt x="4353442" y="876256"/>
                    <a:pt x="4347449" y="876645"/>
                  </a:cubicBezTo>
                  <a:cubicBezTo>
                    <a:pt x="4341457" y="877035"/>
                    <a:pt x="4334065" y="875519"/>
                    <a:pt x="4325274" y="872098"/>
                  </a:cubicBezTo>
                  <a:close/>
                  <a:moveTo>
                    <a:pt x="4732690" y="865814"/>
                  </a:moveTo>
                  <a:cubicBezTo>
                    <a:pt x="4738360" y="867168"/>
                    <a:pt x="4743529" y="867172"/>
                    <a:pt x="4748198" y="865825"/>
                  </a:cubicBezTo>
                  <a:cubicBezTo>
                    <a:pt x="4752865" y="864477"/>
                    <a:pt x="4756998" y="864673"/>
                    <a:pt x="4760597" y="866412"/>
                  </a:cubicBezTo>
                  <a:lnTo>
                    <a:pt x="4747370" y="870308"/>
                  </a:lnTo>
                  <a:cubicBezTo>
                    <a:pt x="4742702" y="871656"/>
                    <a:pt x="4737808" y="870157"/>
                    <a:pt x="4732690" y="865814"/>
                  </a:cubicBezTo>
                  <a:close/>
                  <a:moveTo>
                    <a:pt x="4510896" y="857153"/>
                  </a:moveTo>
                  <a:cubicBezTo>
                    <a:pt x="4516551" y="857908"/>
                    <a:pt x="4522236" y="861906"/>
                    <a:pt x="4527945" y="869147"/>
                  </a:cubicBezTo>
                  <a:cubicBezTo>
                    <a:pt x="4522711" y="865427"/>
                    <a:pt x="4517254" y="864273"/>
                    <a:pt x="4511574" y="865690"/>
                  </a:cubicBezTo>
                  <a:cubicBezTo>
                    <a:pt x="4505892" y="867104"/>
                    <a:pt x="4500710" y="864456"/>
                    <a:pt x="4496026" y="857744"/>
                  </a:cubicBezTo>
                  <a:cubicBezTo>
                    <a:pt x="4500284" y="856595"/>
                    <a:pt x="4505240" y="856397"/>
                    <a:pt x="4510896" y="857153"/>
                  </a:cubicBezTo>
                  <a:close/>
                  <a:moveTo>
                    <a:pt x="4429015" y="841304"/>
                  </a:moveTo>
                  <a:cubicBezTo>
                    <a:pt x="4437906" y="841700"/>
                    <a:pt x="4447238" y="843096"/>
                    <a:pt x="4457010" y="845493"/>
                  </a:cubicBezTo>
                  <a:cubicBezTo>
                    <a:pt x="4466783" y="847892"/>
                    <a:pt x="4476291" y="856474"/>
                    <a:pt x="4485533" y="871242"/>
                  </a:cubicBezTo>
                  <a:cubicBezTo>
                    <a:pt x="4476846" y="864310"/>
                    <a:pt x="4466270" y="858815"/>
                    <a:pt x="4453802" y="854751"/>
                  </a:cubicBezTo>
                  <a:cubicBezTo>
                    <a:pt x="4441335" y="850688"/>
                    <a:pt x="4433074" y="846206"/>
                    <a:pt x="4429015" y="841304"/>
                  </a:cubicBezTo>
                  <a:close/>
                  <a:moveTo>
                    <a:pt x="3931034" y="840058"/>
                  </a:moveTo>
                  <a:cubicBezTo>
                    <a:pt x="3935955" y="839145"/>
                    <a:pt x="3940860" y="839680"/>
                    <a:pt x="3945748" y="841659"/>
                  </a:cubicBezTo>
                  <a:cubicBezTo>
                    <a:pt x="3943903" y="844890"/>
                    <a:pt x="3940517" y="846961"/>
                    <a:pt x="3935596" y="847874"/>
                  </a:cubicBezTo>
                  <a:cubicBezTo>
                    <a:pt x="3930675" y="848787"/>
                    <a:pt x="3925771" y="848253"/>
                    <a:pt x="3920882" y="846273"/>
                  </a:cubicBezTo>
                  <a:cubicBezTo>
                    <a:pt x="3922729" y="843043"/>
                    <a:pt x="3926113" y="840971"/>
                    <a:pt x="3931034" y="840058"/>
                  </a:cubicBezTo>
                  <a:close/>
                  <a:moveTo>
                    <a:pt x="4219700" y="839160"/>
                  </a:moveTo>
                  <a:cubicBezTo>
                    <a:pt x="4229124" y="839415"/>
                    <a:pt x="4238683" y="840588"/>
                    <a:pt x="4248376" y="842679"/>
                  </a:cubicBezTo>
                  <a:cubicBezTo>
                    <a:pt x="4234647" y="846793"/>
                    <a:pt x="4221261" y="850375"/>
                    <a:pt x="4208215" y="853423"/>
                  </a:cubicBezTo>
                  <a:cubicBezTo>
                    <a:pt x="4195170" y="856471"/>
                    <a:pt x="4178623" y="856333"/>
                    <a:pt x="4158574" y="853009"/>
                  </a:cubicBezTo>
                  <a:cubicBezTo>
                    <a:pt x="4162426" y="848264"/>
                    <a:pt x="4173508" y="844309"/>
                    <a:pt x="4191824" y="841148"/>
                  </a:cubicBezTo>
                  <a:cubicBezTo>
                    <a:pt x="4200983" y="839568"/>
                    <a:pt x="4210274" y="838905"/>
                    <a:pt x="4219700" y="839160"/>
                  </a:cubicBezTo>
                  <a:close/>
                  <a:moveTo>
                    <a:pt x="4220393" y="822258"/>
                  </a:moveTo>
                  <a:cubicBezTo>
                    <a:pt x="4220868" y="827826"/>
                    <a:pt x="4218198" y="831447"/>
                    <a:pt x="4212385" y="833128"/>
                  </a:cubicBezTo>
                  <a:cubicBezTo>
                    <a:pt x="4206572" y="834807"/>
                    <a:pt x="4200586" y="834716"/>
                    <a:pt x="4194426" y="832850"/>
                  </a:cubicBezTo>
                  <a:cubicBezTo>
                    <a:pt x="4197474" y="829877"/>
                    <a:pt x="4201802" y="828113"/>
                    <a:pt x="4207409" y="827554"/>
                  </a:cubicBezTo>
                  <a:cubicBezTo>
                    <a:pt x="4213016" y="826996"/>
                    <a:pt x="4217343" y="825230"/>
                    <a:pt x="4220393" y="822258"/>
                  </a:cubicBezTo>
                  <a:close/>
                  <a:moveTo>
                    <a:pt x="4348601" y="821574"/>
                  </a:moveTo>
                  <a:cubicBezTo>
                    <a:pt x="4353282" y="822872"/>
                    <a:pt x="4358358" y="823373"/>
                    <a:pt x="4363832" y="823078"/>
                  </a:cubicBezTo>
                  <a:cubicBezTo>
                    <a:pt x="4369307" y="822786"/>
                    <a:pt x="4374870" y="826085"/>
                    <a:pt x="4380519" y="832976"/>
                  </a:cubicBezTo>
                  <a:cubicBezTo>
                    <a:pt x="4375402" y="832243"/>
                    <a:pt x="4369611" y="833796"/>
                    <a:pt x="4363149" y="837642"/>
                  </a:cubicBezTo>
                  <a:cubicBezTo>
                    <a:pt x="4359918" y="839566"/>
                    <a:pt x="4357250" y="840120"/>
                    <a:pt x="4355148" y="839306"/>
                  </a:cubicBezTo>
                  <a:cubicBezTo>
                    <a:pt x="4353048" y="838494"/>
                    <a:pt x="4351511" y="836313"/>
                    <a:pt x="4350540" y="832764"/>
                  </a:cubicBezTo>
                  <a:cubicBezTo>
                    <a:pt x="4346951" y="835714"/>
                    <a:pt x="4340868" y="836603"/>
                    <a:pt x="4332287" y="835428"/>
                  </a:cubicBezTo>
                  <a:cubicBezTo>
                    <a:pt x="4323706" y="834252"/>
                    <a:pt x="4324632" y="832396"/>
                    <a:pt x="4335066" y="829860"/>
                  </a:cubicBezTo>
                  <a:cubicBezTo>
                    <a:pt x="4337434" y="829901"/>
                    <a:pt x="4340191" y="829870"/>
                    <a:pt x="4343336" y="829768"/>
                  </a:cubicBezTo>
                  <a:cubicBezTo>
                    <a:pt x="4346483" y="829666"/>
                    <a:pt x="4348238" y="826935"/>
                    <a:pt x="4348601" y="821574"/>
                  </a:cubicBezTo>
                  <a:close/>
                  <a:moveTo>
                    <a:pt x="4426990" y="819414"/>
                  </a:moveTo>
                  <a:lnTo>
                    <a:pt x="4445395" y="821664"/>
                  </a:lnTo>
                  <a:cubicBezTo>
                    <a:pt x="4461444" y="825305"/>
                    <a:pt x="4460539" y="825231"/>
                    <a:pt x="4442684" y="821445"/>
                  </a:cubicBezTo>
                  <a:lnTo>
                    <a:pt x="4448768" y="831865"/>
                  </a:lnTo>
                  <a:cubicBezTo>
                    <a:pt x="4445742" y="830863"/>
                    <a:pt x="4440738" y="827701"/>
                    <a:pt x="4433756" y="822380"/>
                  </a:cubicBezTo>
                  <a:close/>
                  <a:moveTo>
                    <a:pt x="4426089" y="819019"/>
                  </a:moveTo>
                  <a:lnTo>
                    <a:pt x="4426990" y="819414"/>
                  </a:lnTo>
                  <a:lnTo>
                    <a:pt x="4425994" y="819293"/>
                  </a:lnTo>
                  <a:close/>
                  <a:moveTo>
                    <a:pt x="4405519" y="816791"/>
                  </a:moveTo>
                  <a:lnTo>
                    <a:pt x="4425994" y="819293"/>
                  </a:lnTo>
                  <a:lnTo>
                    <a:pt x="4424525" y="823501"/>
                  </a:lnTo>
                  <a:lnTo>
                    <a:pt x="4427522" y="824979"/>
                  </a:lnTo>
                  <a:cubicBezTo>
                    <a:pt x="4430794" y="827140"/>
                    <a:pt x="4432717" y="828466"/>
                    <a:pt x="4433292" y="828962"/>
                  </a:cubicBezTo>
                  <a:cubicBezTo>
                    <a:pt x="4426285" y="829660"/>
                    <a:pt x="4419853" y="830612"/>
                    <a:pt x="4414004" y="831818"/>
                  </a:cubicBezTo>
                  <a:cubicBezTo>
                    <a:pt x="4408153" y="833023"/>
                    <a:pt x="4407631" y="837210"/>
                    <a:pt x="4412437" y="844379"/>
                  </a:cubicBezTo>
                  <a:cubicBezTo>
                    <a:pt x="4407277" y="839802"/>
                    <a:pt x="4402741" y="837275"/>
                    <a:pt x="4398826" y="836798"/>
                  </a:cubicBezTo>
                  <a:cubicBezTo>
                    <a:pt x="4394912" y="836322"/>
                    <a:pt x="4391895" y="836400"/>
                    <a:pt x="4389777" y="837034"/>
                  </a:cubicBezTo>
                  <a:cubicBezTo>
                    <a:pt x="4389334" y="834469"/>
                    <a:pt x="4388492" y="832701"/>
                    <a:pt x="4387254" y="831727"/>
                  </a:cubicBezTo>
                  <a:cubicBezTo>
                    <a:pt x="4386017" y="830754"/>
                    <a:pt x="4384138" y="829178"/>
                    <a:pt x="4381622" y="826998"/>
                  </a:cubicBezTo>
                  <a:cubicBezTo>
                    <a:pt x="4396590" y="829034"/>
                    <a:pt x="4407964" y="828848"/>
                    <a:pt x="4415747" y="826442"/>
                  </a:cubicBezTo>
                  <a:cubicBezTo>
                    <a:pt x="4414179" y="824085"/>
                    <a:pt x="4412475" y="822476"/>
                    <a:pt x="4410633" y="821616"/>
                  </a:cubicBezTo>
                  <a:cubicBezTo>
                    <a:pt x="4408789" y="820755"/>
                    <a:pt x="4407085" y="819146"/>
                    <a:pt x="4405519" y="816791"/>
                  </a:cubicBezTo>
                  <a:close/>
                  <a:moveTo>
                    <a:pt x="4260332" y="810519"/>
                  </a:moveTo>
                  <a:cubicBezTo>
                    <a:pt x="4263858" y="811068"/>
                    <a:pt x="4268136" y="813643"/>
                    <a:pt x="4273167" y="818244"/>
                  </a:cubicBezTo>
                  <a:cubicBezTo>
                    <a:pt x="4269046" y="818888"/>
                    <a:pt x="4265131" y="818412"/>
                    <a:pt x="4261423" y="816813"/>
                  </a:cubicBezTo>
                  <a:cubicBezTo>
                    <a:pt x="4257716" y="815216"/>
                    <a:pt x="4254076" y="813243"/>
                    <a:pt x="4250506" y="810899"/>
                  </a:cubicBezTo>
                  <a:cubicBezTo>
                    <a:pt x="4253531" y="810097"/>
                    <a:pt x="4256807" y="809971"/>
                    <a:pt x="4260332" y="810519"/>
                  </a:cubicBezTo>
                  <a:close/>
                  <a:moveTo>
                    <a:pt x="3929620" y="805674"/>
                  </a:moveTo>
                  <a:cubicBezTo>
                    <a:pt x="3934845" y="804705"/>
                    <a:pt x="3937591" y="805639"/>
                    <a:pt x="3937860" y="808477"/>
                  </a:cubicBezTo>
                  <a:cubicBezTo>
                    <a:pt x="3933758" y="807434"/>
                    <a:pt x="3931116" y="808646"/>
                    <a:pt x="3929934" y="812113"/>
                  </a:cubicBezTo>
                  <a:cubicBezTo>
                    <a:pt x="3929343" y="813845"/>
                    <a:pt x="3928328" y="814666"/>
                    <a:pt x="3926885" y="814572"/>
                  </a:cubicBezTo>
                  <a:cubicBezTo>
                    <a:pt x="3925444" y="814479"/>
                    <a:pt x="3923576" y="813473"/>
                    <a:pt x="3921281" y="811552"/>
                  </a:cubicBezTo>
                  <a:cubicBezTo>
                    <a:pt x="3921618" y="808603"/>
                    <a:pt x="3924397" y="806643"/>
                    <a:pt x="3929620" y="805674"/>
                  </a:cubicBezTo>
                  <a:close/>
                  <a:moveTo>
                    <a:pt x="3615838" y="802978"/>
                  </a:moveTo>
                  <a:cubicBezTo>
                    <a:pt x="3612216" y="803223"/>
                    <a:pt x="3606730" y="804167"/>
                    <a:pt x="3602198" y="804907"/>
                  </a:cubicBezTo>
                  <a:cubicBezTo>
                    <a:pt x="3596601" y="805819"/>
                    <a:pt x="3593724" y="806396"/>
                    <a:pt x="3591977" y="806810"/>
                  </a:cubicBezTo>
                  <a:lnTo>
                    <a:pt x="3589024" y="807610"/>
                  </a:lnTo>
                  <a:lnTo>
                    <a:pt x="3547944" y="807224"/>
                  </a:lnTo>
                  <a:cubicBezTo>
                    <a:pt x="3545097" y="807299"/>
                    <a:pt x="3542313" y="808334"/>
                    <a:pt x="3539698" y="809460"/>
                  </a:cubicBezTo>
                  <a:cubicBezTo>
                    <a:pt x="3536716" y="810745"/>
                    <a:pt x="3534099" y="812750"/>
                    <a:pt x="3531298" y="814394"/>
                  </a:cubicBezTo>
                  <a:lnTo>
                    <a:pt x="3514961" y="816168"/>
                  </a:lnTo>
                  <a:cubicBezTo>
                    <a:pt x="3484198" y="818245"/>
                    <a:pt x="3500483" y="817325"/>
                    <a:pt x="3466101" y="818794"/>
                  </a:cubicBezTo>
                  <a:cubicBezTo>
                    <a:pt x="3457855" y="821030"/>
                    <a:pt x="3449858" y="824580"/>
                    <a:pt x="3441364" y="825502"/>
                  </a:cubicBezTo>
                  <a:cubicBezTo>
                    <a:pt x="3427905" y="826964"/>
                    <a:pt x="3414282" y="825436"/>
                    <a:pt x="3400751" y="825892"/>
                  </a:cubicBezTo>
                  <a:cubicBezTo>
                    <a:pt x="3394386" y="826106"/>
                    <a:pt x="3388069" y="827084"/>
                    <a:pt x="3381715" y="827513"/>
                  </a:cubicBezTo>
                  <a:cubicBezTo>
                    <a:pt x="3362248" y="828826"/>
                    <a:pt x="3358894" y="828173"/>
                    <a:pt x="3347572" y="830008"/>
                  </a:cubicBezTo>
                  <a:cubicBezTo>
                    <a:pt x="3343799" y="830619"/>
                    <a:pt x="3339139" y="831507"/>
                    <a:pt x="3332702" y="832836"/>
                  </a:cubicBezTo>
                  <a:cubicBezTo>
                    <a:pt x="3310704" y="837378"/>
                    <a:pt x="3322587" y="835749"/>
                    <a:pt x="3305114" y="842087"/>
                  </a:cubicBezTo>
                  <a:cubicBezTo>
                    <a:pt x="3302437" y="843058"/>
                    <a:pt x="3299545" y="843352"/>
                    <a:pt x="3296868" y="844323"/>
                  </a:cubicBezTo>
                  <a:cubicBezTo>
                    <a:pt x="3293082" y="845696"/>
                    <a:pt x="3289557" y="847729"/>
                    <a:pt x="3285771" y="849102"/>
                  </a:cubicBezTo>
                  <a:cubicBezTo>
                    <a:pt x="3283094" y="850073"/>
                    <a:pt x="3280090" y="850099"/>
                    <a:pt x="3277526" y="851338"/>
                  </a:cubicBezTo>
                  <a:cubicBezTo>
                    <a:pt x="3271679" y="854164"/>
                    <a:pt x="3266691" y="858636"/>
                    <a:pt x="3260726" y="861204"/>
                  </a:cubicBezTo>
                  <a:cubicBezTo>
                    <a:pt x="3235122" y="872231"/>
                    <a:pt x="3246445" y="869258"/>
                    <a:pt x="3227589" y="872845"/>
                  </a:cubicBezTo>
                  <a:cubicBezTo>
                    <a:pt x="3217301" y="878887"/>
                    <a:pt x="3218843" y="878758"/>
                    <a:pt x="3205396" y="882404"/>
                  </a:cubicBezTo>
                  <a:cubicBezTo>
                    <a:pt x="3197713" y="884487"/>
                    <a:pt x="3184452" y="885146"/>
                    <a:pt x="3177961" y="888958"/>
                  </a:cubicBezTo>
                  <a:cubicBezTo>
                    <a:pt x="3157497" y="900977"/>
                    <a:pt x="3183201" y="886348"/>
                    <a:pt x="3158465" y="898670"/>
                  </a:cubicBezTo>
                  <a:cubicBezTo>
                    <a:pt x="3144479" y="905638"/>
                    <a:pt x="3155668" y="902326"/>
                    <a:pt x="3138968" y="908383"/>
                  </a:cubicBezTo>
                  <a:cubicBezTo>
                    <a:pt x="3136291" y="909353"/>
                    <a:pt x="3133338" y="909492"/>
                    <a:pt x="3130722" y="910619"/>
                  </a:cubicBezTo>
                  <a:cubicBezTo>
                    <a:pt x="3125899" y="912696"/>
                    <a:pt x="3121728" y="916201"/>
                    <a:pt x="3116775" y="917941"/>
                  </a:cubicBezTo>
                  <a:cubicBezTo>
                    <a:pt x="3110588" y="920114"/>
                    <a:pt x="3103913" y="920543"/>
                    <a:pt x="3097586" y="922260"/>
                  </a:cubicBezTo>
                  <a:cubicBezTo>
                    <a:pt x="3066535" y="930679"/>
                    <a:pt x="3099073" y="923978"/>
                    <a:pt x="3072848" y="928967"/>
                  </a:cubicBezTo>
                  <a:cubicBezTo>
                    <a:pt x="3056512" y="943541"/>
                    <a:pt x="3072983" y="930467"/>
                    <a:pt x="3047649" y="943767"/>
                  </a:cubicBezTo>
                  <a:cubicBezTo>
                    <a:pt x="3034899" y="950461"/>
                    <a:pt x="3038332" y="950704"/>
                    <a:pt x="3027845" y="958874"/>
                  </a:cubicBezTo>
                  <a:cubicBezTo>
                    <a:pt x="3023297" y="962418"/>
                    <a:pt x="3018799" y="966121"/>
                    <a:pt x="3013743" y="968894"/>
                  </a:cubicBezTo>
                  <a:cubicBezTo>
                    <a:pt x="3011246" y="970263"/>
                    <a:pt x="3008246" y="970385"/>
                    <a:pt x="3005498" y="971130"/>
                  </a:cubicBezTo>
                  <a:cubicBezTo>
                    <a:pt x="2983223" y="991002"/>
                    <a:pt x="3006412" y="973367"/>
                    <a:pt x="2977602" y="985776"/>
                  </a:cubicBezTo>
                  <a:cubicBezTo>
                    <a:pt x="2939445" y="1002210"/>
                    <a:pt x="2975360" y="991695"/>
                    <a:pt x="2952557" y="997878"/>
                  </a:cubicBezTo>
                  <a:cubicBezTo>
                    <a:pt x="2936220" y="1012451"/>
                    <a:pt x="2952691" y="999377"/>
                    <a:pt x="2927358" y="1012677"/>
                  </a:cubicBezTo>
                  <a:cubicBezTo>
                    <a:pt x="2923371" y="1014771"/>
                    <a:pt x="2919937" y="1017786"/>
                    <a:pt x="2916107" y="1020154"/>
                  </a:cubicBezTo>
                  <a:cubicBezTo>
                    <a:pt x="2910584" y="1023569"/>
                    <a:pt x="2904832" y="1026604"/>
                    <a:pt x="2899308" y="1030021"/>
                  </a:cubicBezTo>
                  <a:cubicBezTo>
                    <a:pt x="2887537" y="1037299"/>
                    <a:pt x="2884891" y="1040686"/>
                    <a:pt x="2871258" y="1047364"/>
                  </a:cubicBezTo>
                  <a:cubicBezTo>
                    <a:pt x="2862216" y="1051792"/>
                    <a:pt x="2851030" y="1052610"/>
                    <a:pt x="2843516" y="1059312"/>
                  </a:cubicBezTo>
                  <a:cubicBezTo>
                    <a:pt x="2839714" y="1062703"/>
                    <a:pt x="2836305" y="1066592"/>
                    <a:pt x="2832111" y="1069485"/>
                  </a:cubicBezTo>
                  <a:cubicBezTo>
                    <a:pt x="2827790" y="1072469"/>
                    <a:pt x="2822785" y="1074316"/>
                    <a:pt x="2818163" y="1076809"/>
                  </a:cubicBezTo>
                  <a:cubicBezTo>
                    <a:pt x="2810687" y="1080843"/>
                    <a:pt x="2802742" y="1084144"/>
                    <a:pt x="2795816" y="1089065"/>
                  </a:cubicBezTo>
                  <a:cubicBezTo>
                    <a:pt x="2791115" y="1092404"/>
                    <a:pt x="2786686" y="1096165"/>
                    <a:pt x="2781715" y="1099085"/>
                  </a:cubicBezTo>
                  <a:cubicBezTo>
                    <a:pt x="2778242" y="1101125"/>
                    <a:pt x="2773972" y="1101635"/>
                    <a:pt x="2770618" y="1103864"/>
                  </a:cubicBezTo>
                  <a:cubicBezTo>
                    <a:pt x="2749641" y="1117804"/>
                    <a:pt x="2769175" y="1112143"/>
                    <a:pt x="2748270" y="1116120"/>
                  </a:cubicBezTo>
                  <a:cubicBezTo>
                    <a:pt x="2730858" y="1131653"/>
                    <a:pt x="2749832" y="1115731"/>
                    <a:pt x="2722917" y="1133617"/>
                  </a:cubicBezTo>
                  <a:cubicBezTo>
                    <a:pt x="2699933" y="1148891"/>
                    <a:pt x="2714269" y="1143929"/>
                    <a:pt x="2697718" y="1148417"/>
                  </a:cubicBezTo>
                  <a:cubicBezTo>
                    <a:pt x="2693968" y="1150909"/>
                    <a:pt x="2689828" y="1152896"/>
                    <a:pt x="2686468" y="1155893"/>
                  </a:cubicBezTo>
                  <a:cubicBezTo>
                    <a:pt x="2684045" y="1158055"/>
                    <a:pt x="2682862" y="1161337"/>
                    <a:pt x="2680612" y="1163678"/>
                  </a:cubicBezTo>
                  <a:cubicBezTo>
                    <a:pt x="2677082" y="1167350"/>
                    <a:pt x="2672775" y="1170215"/>
                    <a:pt x="2669207" y="1173852"/>
                  </a:cubicBezTo>
                  <a:cubicBezTo>
                    <a:pt x="2666054" y="1177066"/>
                    <a:pt x="2663620" y="1180933"/>
                    <a:pt x="2660500" y="1184179"/>
                  </a:cubicBezTo>
                  <a:cubicBezTo>
                    <a:pt x="2657853" y="1186934"/>
                    <a:pt x="2654461" y="1188932"/>
                    <a:pt x="2651946" y="1191810"/>
                  </a:cubicBezTo>
                  <a:cubicBezTo>
                    <a:pt x="2647674" y="1196701"/>
                    <a:pt x="2644626" y="1202595"/>
                    <a:pt x="2640234" y="1207379"/>
                  </a:cubicBezTo>
                  <a:cubicBezTo>
                    <a:pt x="2620970" y="1228363"/>
                    <a:pt x="2632788" y="1213758"/>
                    <a:pt x="2617579" y="1225029"/>
                  </a:cubicBezTo>
                  <a:cubicBezTo>
                    <a:pt x="2595824" y="1241152"/>
                    <a:pt x="2621481" y="1225345"/>
                    <a:pt x="2600626" y="1237593"/>
                  </a:cubicBezTo>
                  <a:cubicBezTo>
                    <a:pt x="2598623" y="1241087"/>
                    <a:pt x="2597140" y="1244936"/>
                    <a:pt x="2594617" y="1248075"/>
                  </a:cubicBezTo>
                  <a:cubicBezTo>
                    <a:pt x="2592222" y="1251053"/>
                    <a:pt x="2588760" y="1252999"/>
                    <a:pt x="2586063" y="1255705"/>
                  </a:cubicBezTo>
                  <a:cubicBezTo>
                    <a:pt x="2581098" y="1260688"/>
                    <a:pt x="2576281" y="1265823"/>
                    <a:pt x="2571654" y="1271120"/>
                  </a:cubicBezTo>
                  <a:cubicBezTo>
                    <a:pt x="2567028" y="1276416"/>
                    <a:pt x="2562883" y="1283166"/>
                    <a:pt x="2559788" y="1289386"/>
                  </a:cubicBezTo>
                  <a:cubicBezTo>
                    <a:pt x="2553752" y="1301510"/>
                    <a:pt x="2559954" y="1296247"/>
                    <a:pt x="2547768" y="1310349"/>
                  </a:cubicBezTo>
                  <a:cubicBezTo>
                    <a:pt x="2541508" y="1317592"/>
                    <a:pt x="2534516" y="1324174"/>
                    <a:pt x="2527657" y="1330851"/>
                  </a:cubicBezTo>
                  <a:cubicBezTo>
                    <a:pt x="2524006" y="1334405"/>
                    <a:pt x="2519603" y="1337188"/>
                    <a:pt x="2516251" y="1341025"/>
                  </a:cubicBezTo>
                  <a:cubicBezTo>
                    <a:pt x="2512797" y="1344980"/>
                    <a:pt x="2511097" y="1350330"/>
                    <a:pt x="2507390" y="1354049"/>
                  </a:cubicBezTo>
                  <a:cubicBezTo>
                    <a:pt x="2503321" y="1358135"/>
                    <a:pt x="2497838" y="1360526"/>
                    <a:pt x="2493289" y="1364070"/>
                  </a:cubicBezTo>
                  <a:cubicBezTo>
                    <a:pt x="2481986" y="1372876"/>
                    <a:pt x="2487309" y="1369485"/>
                    <a:pt x="2478879" y="1379485"/>
                  </a:cubicBezTo>
                  <a:cubicBezTo>
                    <a:pt x="2472261" y="1387335"/>
                    <a:pt x="2463722" y="1393777"/>
                    <a:pt x="2458614" y="1402685"/>
                  </a:cubicBezTo>
                  <a:cubicBezTo>
                    <a:pt x="2452690" y="1413016"/>
                    <a:pt x="2452599" y="1414622"/>
                    <a:pt x="2443896" y="1423493"/>
                  </a:cubicBezTo>
                  <a:cubicBezTo>
                    <a:pt x="2440329" y="1427131"/>
                    <a:pt x="2435844" y="1429831"/>
                    <a:pt x="2432492" y="1433668"/>
                  </a:cubicBezTo>
                  <a:cubicBezTo>
                    <a:pt x="2429037" y="1437623"/>
                    <a:pt x="2427016" y="1442678"/>
                    <a:pt x="2423631" y="1446693"/>
                  </a:cubicBezTo>
                  <a:cubicBezTo>
                    <a:pt x="2421169" y="1449614"/>
                    <a:pt x="2417725" y="1451569"/>
                    <a:pt x="2415077" y="1454324"/>
                  </a:cubicBezTo>
                  <a:cubicBezTo>
                    <a:pt x="2411957" y="1457570"/>
                    <a:pt x="2409158" y="1461115"/>
                    <a:pt x="2406370" y="1464651"/>
                  </a:cubicBezTo>
                  <a:cubicBezTo>
                    <a:pt x="2402350" y="1469751"/>
                    <a:pt x="2398311" y="1474850"/>
                    <a:pt x="2394658" y="1480220"/>
                  </a:cubicBezTo>
                  <a:cubicBezTo>
                    <a:pt x="2392393" y="1483549"/>
                    <a:pt x="2391399" y="1487759"/>
                    <a:pt x="2388649" y="1490701"/>
                  </a:cubicBezTo>
                  <a:cubicBezTo>
                    <a:pt x="2386431" y="1493073"/>
                    <a:pt x="2383049" y="1493990"/>
                    <a:pt x="2380249" y="1495635"/>
                  </a:cubicBezTo>
                  <a:cubicBezTo>
                    <a:pt x="2373473" y="1512663"/>
                    <a:pt x="2382173" y="1494244"/>
                    <a:pt x="2368537" y="1511204"/>
                  </a:cubicBezTo>
                  <a:cubicBezTo>
                    <a:pt x="2349368" y="1535043"/>
                    <a:pt x="2376212" y="1509475"/>
                    <a:pt x="2353973" y="1529316"/>
                  </a:cubicBezTo>
                  <a:cubicBezTo>
                    <a:pt x="2350003" y="1539292"/>
                    <a:pt x="2351300" y="1538468"/>
                    <a:pt x="2342107" y="1547582"/>
                  </a:cubicBezTo>
                  <a:cubicBezTo>
                    <a:pt x="2336680" y="1552961"/>
                    <a:pt x="2328802" y="1556213"/>
                    <a:pt x="2325000" y="1562842"/>
                  </a:cubicBezTo>
                  <a:cubicBezTo>
                    <a:pt x="2309603" y="1589695"/>
                    <a:pt x="2332595" y="1552158"/>
                    <a:pt x="2301884" y="1588585"/>
                  </a:cubicBezTo>
                  <a:cubicBezTo>
                    <a:pt x="2290275" y="1602355"/>
                    <a:pt x="2296927" y="1596420"/>
                    <a:pt x="2281926" y="1606390"/>
                  </a:cubicBezTo>
                  <a:cubicBezTo>
                    <a:pt x="2272686" y="1622505"/>
                    <a:pt x="2278337" y="1613653"/>
                    <a:pt x="2264205" y="1632439"/>
                  </a:cubicBezTo>
                  <a:cubicBezTo>
                    <a:pt x="2262252" y="1635034"/>
                    <a:pt x="2260772" y="1638062"/>
                    <a:pt x="2258348" y="1640224"/>
                  </a:cubicBezTo>
                  <a:cubicBezTo>
                    <a:pt x="2230257" y="1665284"/>
                    <a:pt x="2262006" y="1635995"/>
                    <a:pt x="2238236" y="1660725"/>
                  </a:cubicBezTo>
                  <a:cubicBezTo>
                    <a:pt x="2235588" y="1663480"/>
                    <a:pt x="2232077" y="1665378"/>
                    <a:pt x="2229683" y="1668356"/>
                  </a:cubicBezTo>
                  <a:cubicBezTo>
                    <a:pt x="2216245" y="1685069"/>
                    <a:pt x="2231833" y="1674046"/>
                    <a:pt x="2215273" y="1683771"/>
                  </a:cubicBezTo>
                  <a:cubicBezTo>
                    <a:pt x="2208497" y="1700799"/>
                    <a:pt x="2217197" y="1682381"/>
                    <a:pt x="2203561" y="1699340"/>
                  </a:cubicBezTo>
                  <a:cubicBezTo>
                    <a:pt x="2201038" y="1702478"/>
                    <a:pt x="2199816" y="1706492"/>
                    <a:pt x="2197551" y="1709821"/>
                  </a:cubicBezTo>
                  <a:cubicBezTo>
                    <a:pt x="2193898" y="1715191"/>
                    <a:pt x="2189069" y="1719756"/>
                    <a:pt x="2185838" y="1725390"/>
                  </a:cubicBezTo>
                  <a:cubicBezTo>
                    <a:pt x="2183836" y="1728884"/>
                    <a:pt x="2182353" y="1732733"/>
                    <a:pt x="2179830" y="1735871"/>
                  </a:cubicBezTo>
                  <a:cubicBezTo>
                    <a:pt x="2177435" y="1738849"/>
                    <a:pt x="2173885" y="1740711"/>
                    <a:pt x="2171276" y="1743502"/>
                  </a:cubicBezTo>
                  <a:cubicBezTo>
                    <a:pt x="2164892" y="1750330"/>
                    <a:pt x="2164686" y="1753647"/>
                    <a:pt x="2159410" y="1761768"/>
                  </a:cubicBezTo>
                  <a:cubicBezTo>
                    <a:pt x="2153903" y="1770245"/>
                    <a:pt x="2152863" y="1770168"/>
                    <a:pt x="2145000" y="1777182"/>
                  </a:cubicBezTo>
                  <a:lnTo>
                    <a:pt x="2138683" y="1793059"/>
                  </a:lnTo>
                  <a:cubicBezTo>
                    <a:pt x="2137630" y="1795705"/>
                    <a:pt x="2137649" y="1799101"/>
                    <a:pt x="2135525" y="1800997"/>
                  </a:cubicBezTo>
                  <a:cubicBezTo>
                    <a:pt x="2129219" y="1806622"/>
                    <a:pt x="2125299" y="1809115"/>
                    <a:pt x="2121114" y="1816412"/>
                  </a:cubicBezTo>
                  <a:cubicBezTo>
                    <a:pt x="2108674" y="1838109"/>
                    <a:pt x="2128882" y="1809825"/>
                    <a:pt x="2112100" y="1832135"/>
                  </a:cubicBezTo>
                  <a:cubicBezTo>
                    <a:pt x="2105205" y="1854269"/>
                    <a:pt x="2113308" y="1832458"/>
                    <a:pt x="2102931" y="1850554"/>
                  </a:cubicBezTo>
                  <a:cubicBezTo>
                    <a:pt x="2091549" y="1870406"/>
                    <a:pt x="2103223" y="1857975"/>
                    <a:pt x="2088215" y="1871364"/>
                  </a:cubicBezTo>
                  <a:cubicBezTo>
                    <a:pt x="2084670" y="1880270"/>
                    <a:pt x="2084911" y="1880755"/>
                    <a:pt x="2079046" y="1889784"/>
                  </a:cubicBezTo>
                  <a:cubicBezTo>
                    <a:pt x="2077276" y="1892506"/>
                    <a:pt x="2074805" y="1894751"/>
                    <a:pt x="2073189" y="1897568"/>
                  </a:cubicBezTo>
                  <a:cubicBezTo>
                    <a:pt x="2071773" y="1900038"/>
                    <a:pt x="2067575" y="1906948"/>
                    <a:pt x="2070031" y="1905506"/>
                  </a:cubicBezTo>
                  <a:cubicBezTo>
                    <a:pt x="2075002" y="1902586"/>
                    <a:pt x="2078221" y="1897316"/>
                    <a:pt x="2081589" y="1892635"/>
                  </a:cubicBezTo>
                  <a:cubicBezTo>
                    <a:pt x="2091963" y="1878217"/>
                    <a:pt x="2104610" y="1864822"/>
                    <a:pt x="2111177" y="1848319"/>
                  </a:cubicBezTo>
                  <a:cubicBezTo>
                    <a:pt x="2113282" y="1843026"/>
                    <a:pt x="2113968" y="1836914"/>
                    <a:pt x="2117495" y="1832442"/>
                  </a:cubicBezTo>
                  <a:cubicBezTo>
                    <a:pt x="2121065" y="1827914"/>
                    <a:pt x="2127047" y="1825966"/>
                    <a:pt x="2131596" y="1822422"/>
                  </a:cubicBezTo>
                  <a:cubicBezTo>
                    <a:pt x="2134610" y="1820073"/>
                    <a:pt x="2137502" y="1817546"/>
                    <a:pt x="2140150" y="1814792"/>
                  </a:cubicBezTo>
                  <a:cubicBezTo>
                    <a:pt x="2143270" y="1811545"/>
                    <a:pt x="2145736" y="1807710"/>
                    <a:pt x="2148857" y="1804463"/>
                  </a:cubicBezTo>
                  <a:cubicBezTo>
                    <a:pt x="2151505" y="1801709"/>
                    <a:pt x="2154897" y="1799710"/>
                    <a:pt x="2157411" y="1796833"/>
                  </a:cubicBezTo>
                  <a:cubicBezTo>
                    <a:pt x="2161683" y="1791942"/>
                    <a:pt x="2164575" y="1785900"/>
                    <a:pt x="2169122" y="1781265"/>
                  </a:cubicBezTo>
                  <a:cubicBezTo>
                    <a:pt x="2171396" y="1778947"/>
                    <a:pt x="2174792" y="1778088"/>
                    <a:pt x="2177523" y="1776331"/>
                  </a:cubicBezTo>
                  <a:cubicBezTo>
                    <a:pt x="2185095" y="1771457"/>
                    <a:pt x="2193303" y="1767374"/>
                    <a:pt x="2200024" y="1761378"/>
                  </a:cubicBezTo>
                  <a:cubicBezTo>
                    <a:pt x="2205725" y="1756291"/>
                    <a:pt x="2210766" y="1750347"/>
                    <a:pt x="2217131" y="1746117"/>
                  </a:cubicBezTo>
                  <a:cubicBezTo>
                    <a:pt x="2220880" y="1743625"/>
                    <a:pt x="2225021" y="1741637"/>
                    <a:pt x="2228380" y="1738640"/>
                  </a:cubicBezTo>
                  <a:cubicBezTo>
                    <a:pt x="2230804" y="1736479"/>
                    <a:pt x="2231987" y="1733197"/>
                    <a:pt x="2234237" y="1730856"/>
                  </a:cubicBezTo>
                  <a:cubicBezTo>
                    <a:pt x="2257496" y="1706656"/>
                    <a:pt x="2233042" y="1737303"/>
                    <a:pt x="2260051" y="1705267"/>
                  </a:cubicBezTo>
                  <a:cubicBezTo>
                    <a:pt x="2274271" y="1688401"/>
                    <a:pt x="2279020" y="1686355"/>
                    <a:pt x="2283168" y="1679525"/>
                  </a:cubicBezTo>
                  <a:cubicBezTo>
                    <a:pt x="2287315" y="1672695"/>
                    <a:pt x="2285329" y="1670627"/>
                    <a:pt x="2284938" y="1664291"/>
                  </a:cubicBezTo>
                  <a:cubicBezTo>
                    <a:pt x="2284548" y="1657954"/>
                    <a:pt x="2276596" y="1647127"/>
                    <a:pt x="2280826" y="1641506"/>
                  </a:cubicBezTo>
                  <a:cubicBezTo>
                    <a:pt x="2285055" y="1635884"/>
                    <a:pt x="2300815" y="1636331"/>
                    <a:pt x="2310315" y="1630559"/>
                  </a:cubicBezTo>
                  <a:cubicBezTo>
                    <a:pt x="2319815" y="1624787"/>
                    <a:pt x="2329438" y="1614210"/>
                    <a:pt x="2337824" y="1606871"/>
                  </a:cubicBezTo>
                  <a:cubicBezTo>
                    <a:pt x="2346211" y="1599531"/>
                    <a:pt x="2352299" y="1598226"/>
                    <a:pt x="2360634" y="1586523"/>
                  </a:cubicBezTo>
                  <a:cubicBezTo>
                    <a:pt x="2368968" y="1574821"/>
                    <a:pt x="2378059" y="1547226"/>
                    <a:pt x="2387831" y="1536658"/>
                  </a:cubicBezTo>
                  <a:cubicBezTo>
                    <a:pt x="2397605" y="1526090"/>
                    <a:pt x="2411956" y="1522249"/>
                    <a:pt x="2419273" y="1523117"/>
                  </a:cubicBezTo>
                  <a:cubicBezTo>
                    <a:pt x="2426590" y="1523985"/>
                    <a:pt x="2427033" y="1545208"/>
                    <a:pt x="2431734" y="1541868"/>
                  </a:cubicBezTo>
                  <a:cubicBezTo>
                    <a:pt x="2432838" y="1538323"/>
                    <a:pt x="2433024" y="1534347"/>
                    <a:pt x="2435047" y="1531232"/>
                  </a:cubicBezTo>
                  <a:cubicBezTo>
                    <a:pt x="2437128" y="1528029"/>
                    <a:pt x="2440991" y="1526393"/>
                    <a:pt x="2443600" y="1523602"/>
                  </a:cubicBezTo>
                  <a:cubicBezTo>
                    <a:pt x="2445817" y="1521230"/>
                    <a:pt x="2447504" y="1518413"/>
                    <a:pt x="2449456" y="1515817"/>
                  </a:cubicBezTo>
                  <a:cubicBezTo>
                    <a:pt x="2450560" y="1512273"/>
                    <a:pt x="2438336" y="1502555"/>
                    <a:pt x="2436995" y="1497067"/>
                  </a:cubicBezTo>
                  <a:cubicBezTo>
                    <a:pt x="2435654" y="1491578"/>
                    <a:pt x="2436498" y="1489972"/>
                    <a:pt x="2441411" y="1482886"/>
                  </a:cubicBezTo>
                  <a:cubicBezTo>
                    <a:pt x="2446326" y="1475800"/>
                    <a:pt x="2461327" y="1460569"/>
                    <a:pt x="2466481" y="1454548"/>
                  </a:cubicBezTo>
                  <a:cubicBezTo>
                    <a:pt x="2471634" y="1448529"/>
                    <a:pt x="2470385" y="1449359"/>
                    <a:pt x="2472337" y="1446764"/>
                  </a:cubicBezTo>
                  <a:cubicBezTo>
                    <a:pt x="2473492" y="1442320"/>
                    <a:pt x="2474437" y="1437816"/>
                    <a:pt x="2475803" y="1433432"/>
                  </a:cubicBezTo>
                  <a:cubicBezTo>
                    <a:pt x="2476650" y="1430712"/>
                    <a:pt x="2478025" y="1428182"/>
                    <a:pt x="2478962" y="1425493"/>
                  </a:cubicBezTo>
                  <a:cubicBezTo>
                    <a:pt x="2480183" y="1421986"/>
                    <a:pt x="2481052" y="1418364"/>
                    <a:pt x="2482274" y="1414858"/>
                  </a:cubicBezTo>
                  <a:cubicBezTo>
                    <a:pt x="2483211" y="1412169"/>
                    <a:pt x="2484586" y="1409639"/>
                    <a:pt x="2485433" y="1406920"/>
                  </a:cubicBezTo>
                  <a:cubicBezTo>
                    <a:pt x="2486799" y="1402535"/>
                    <a:pt x="2487441" y="1397941"/>
                    <a:pt x="2488900" y="1393587"/>
                  </a:cubicBezTo>
                  <a:cubicBezTo>
                    <a:pt x="2490709" y="1388186"/>
                    <a:pt x="2490967" y="1381502"/>
                    <a:pt x="2495217" y="1377711"/>
                  </a:cubicBezTo>
                  <a:cubicBezTo>
                    <a:pt x="2498068" y="1375167"/>
                    <a:pt x="2501161" y="1372872"/>
                    <a:pt x="2503771" y="1370080"/>
                  </a:cubicBezTo>
                  <a:cubicBezTo>
                    <a:pt x="2505988" y="1367709"/>
                    <a:pt x="2507299" y="1364561"/>
                    <a:pt x="2509626" y="1362296"/>
                  </a:cubicBezTo>
                  <a:cubicBezTo>
                    <a:pt x="2517840" y="1354301"/>
                    <a:pt x="2528396" y="1348564"/>
                    <a:pt x="2535287" y="1339404"/>
                  </a:cubicBezTo>
                  <a:cubicBezTo>
                    <a:pt x="2539190" y="1334215"/>
                    <a:pt x="2542153" y="1328159"/>
                    <a:pt x="2546999" y="1323836"/>
                  </a:cubicBezTo>
                  <a:cubicBezTo>
                    <a:pt x="2549850" y="1321292"/>
                    <a:pt x="2552905" y="1318960"/>
                    <a:pt x="2555552" y="1316205"/>
                  </a:cubicBezTo>
                  <a:cubicBezTo>
                    <a:pt x="2558672" y="1312959"/>
                    <a:pt x="2561438" y="1309387"/>
                    <a:pt x="2564260" y="1305878"/>
                  </a:cubicBezTo>
                  <a:cubicBezTo>
                    <a:pt x="2566294" y="1303347"/>
                    <a:pt x="2567898" y="1300465"/>
                    <a:pt x="2570116" y="1298093"/>
                  </a:cubicBezTo>
                  <a:cubicBezTo>
                    <a:pt x="2572724" y="1295302"/>
                    <a:pt x="2576205" y="1293384"/>
                    <a:pt x="2578669" y="1290463"/>
                  </a:cubicBezTo>
                  <a:cubicBezTo>
                    <a:pt x="2582917" y="1285423"/>
                    <a:pt x="2588354" y="1275036"/>
                    <a:pt x="2593386" y="1269653"/>
                  </a:cubicBezTo>
                  <a:cubicBezTo>
                    <a:pt x="2595995" y="1266862"/>
                    <a:pt x="2599330" y="1264814"/>
                    <a:pt x="2601939" y="1262023"/>
                  </a:cubicBezTo>
                  <a:cubicBezTo>
                    <a:pt x="2604156" y="1259650"/>
                    <a:pt x="2605522" y="1256556"/>
                    <a:pt x="2607796" y="1254238"/>
                  </a:cubicBezTo>
                  <a:cubicBezTo>
                    <a:pt x="2612254" y="1249693"/>
                    <a:pt x="2617745" y="1246212"/>
                    <a:pt x="2622051" y="1241521"/>
                  </a:cubicBezTo>
                  <a:cubicBezTo>
                    <a:pt x="2626443" y="1236737"/>
                    <a:pt x="2628917" y="1230276"/>
                    <a:pt x="2633763" y="1225952"/>
                  </a:cubicBezTo>
                  <a:cubicBezTo>
                    <a:pt x="2636614" y="1223409"/>
                    <a:pt x="2639669" y="1221076"/>
                    <a:pt x="2642317" y="1218322"/>
                  </a:cubicBezTo>
                  <a:cubicBezTo>
                    <a:pt x="2650375" y="1209937"/>
                    <a:pt x="2650294" y="1208400"/>
                    <a:pt x="2656880" y="1200209"/>
                  </a:cubicBezTo>
                  <a:cubicBezTo>
                    <a:pt x="2659701" y="1196701"/>
                    <a:pt x="2662227" y="1192879"/>
                    <a:pt x="2665587" y="1189882"/>
                  </a:cubicBezTo>
                  <a:cubicBezTo>
                    <a:pt x="2668947" y="1186885"/>
                    <a:pt x="2673478" y="1185402"/>
                    <a:pt x="2676838" y="1182405"/>
                  </a:cubicBezTo>
                  <a:cubicBezTo>
                    <a:pt x="2679261" y="1180244"/>
                    <a:pt x="2680388" y="1176906"/>
                    <a:pt x="2682694" y="1174621"/>
                  </a:cubicBezTo>
                  <a:cubicBezTo>
                    <a:pt x="2722944" y="1134722"/>
                    <a:pt x="2686675" y="1171396"/>
                    <a:pt x="2713902" y="1149340"/>
                  </a:cubicBezTo>
                  <a:cubicBezTo>
                    <a:pt x="2720830" y="1143728"/>
                    <a:pt x="2725968" y="1135679"/>
                    <a:pt x="2733860" y="1131535"/>
                  </a:cubicBezTo>
                  <a:cubicBezTo>
                    <a:pt x="2738510" y="1129094"/>
                    <a:pt x="2743063" y="1126460"/>
                    <a:pt x="2747808" y="1124212"/>
                  </a:cubicBezTo>
                  <a:cubicBezTo>
                    <a:pt x="2753267" y="1121626"/>
                    <a:pt x="2759245" y="1120102"/>
                    <a:pt x="2764454" y="1117043"/>
                  </a:cubicBezTo>
                  <a:cubicBezTo>
                    <a:pt x="2767748" y="1115108"/>
                    <a:pt x="2769776" y="1111453"/>
                    <a:pt x="2773007" y="1109413"/>
                  </a:cubicBezTo>
                  <a:cubicBezTo>
                    <a:pt x="2779078" y="1105579"/>
                    <a:pt x="2785621" y="1104222"/>
                    <a:pt x="2792350" y="1102397"/>
                  </a:cubicBezTo>
                  <a:cubicBezTo>
                    <a:pt x="2800212" y="1095383"/>
                    <a:pt x="2800255" y="1094342"/>
                    <a:pt x="2809303" y="1089834"/>
                  </a:cubicBezTo>
                  <a:cubicBezTo>
                    <a:pt x="2812908" y="1088037"/>
                    <a:pt x="2816994" y="1087205"/>
                    <a:pt x="2820400" y="1085055"/>
                  </a:cubicBezTo>
                  <a:cubicBezTo>
                    <a:pt x="2838799" y="1073434"/>
                    <a:pt x="2819511" y="1079985"/>
                    <a:pt x="2837199" y="1075188"/>
                  </a:cubicBezTo>
                  <a:cubicBezTo>
                    <a:pt x="2843851" y="1069253"/>
                    <a:pt x="2848704" y="1060218"/>
                    <a:pt x="2857157" y="1057383"/>
                  </a:cubicBezTo>
                  <a:cubicBezTo>
                    <a:pt x="2881369" y="1049264"/>
                    <a:pt x="2861111" y="1057541"/>
                    <a:pt x="2885053" y="1042738"/>
                  </a:cubicBezTo>
                  <a:cubicBezTo>
                    <a:pt x="2898543" y="1034397"/>
                    <a:pt x="2897264" y="1036837"/>
                    <a:pt x="2910098" y="1030636"/>
                  </a:cubicBezTo>
                  <a:cubicBezTo>
                    <a:pt x="2914826" y="1028351"/>
                    <a:pt x="2919317" y="1025598"/>
                    <a:pt x="2924046" y="1023313"/>
                  </a:cubicBezTo>
                  <a:cubicBezTo>
                    <a:pt x="2927672" y="1021560"/>
                    <a:pt x="2931537" y="1020329"/>
                    <a:pt x="2935143" y="1018533"/>
                  </a:cubicBezTo>
                  <a:cubicBezTo>
                    <a:pt x="2944543" y="1013850"/>
                    <a:pt x="2953740" y="1008769"/>
                    <a:pt x="2963039" y="1003888"/>
                  </a:cubicBezTo>
                  <a:cubicBezTo>
                    <a:pt x="2967688" y="1001447"/>
                    <a:pt x="2972613" y="999471"/>
                    <a:pt x="2976987" y="996565"/>
                  </a:cubicBezTo>
                  <a:cubicBezTo>
                    <a:pt x="2980737" y="994073"/>
                    <a:pt x="2984102" y="990869"/>
                    <a:pt x="2988237" y="989088"/>
                  </a:cubicBezTo>
                  <a:cubicBezTo>
                    <a:pt x="2993468" y="986835"/>
                    <a:pt x="2999232" y="986107"/>
                    <a:pt x="3004729" y="984616"/>
                  </a:cubicBezTo>
                  <a:cubicBezTo>
                    <a:pt x="3022140" y="969083"/>
                    <a:pt x="3003167" y="985005"/>
                    <a:pt x="3030081" y="967119"/>
                  </a:cubicBezTo>
                  <a:cubicBezTo>
                    <a:pt x="3031919" y="965898"/>
                    <a:pt x="3063619" y="944233"/>
                    <a:pt x="3069382" y="942300"/>
                  </a:cubicBezTo>
                  <a:cubicBezTo>
                    <a:pt x="3073980" y="940758"/>
                    <a:pt x="3078722" y="939592"/>
                    <a:pt x="3083176" y="937674"/>
                  </a:cubicBezTo>
                  <a:cubicBezTo>
                    <a:pt x="3102335" y="929423"/>
                    <a:pt x="3079744" y="934992"/>
                    <a:pt x="3102518" y="930659"/>
                  </a:cubicBezTo>
                  <a:cubicBezTo>
                    <a:pt x="3125073" y="915670"/>
                    <a:pt x="3102576" y="928524"/>
                    <a:pt x="3124712" y="921100"/>
                  </a:cubicBezTo>
                  <a:cubicBezTo>
                    <a:pt x="3155833" y="910665"/>
                    <a:pt x="3127579" y="915879"/>
                    <a:pt x="3154998" y="912003"/>
                  </a:cubicBezTo>
                  <a:cubicBezTo>
                    <a:pt x="3159648" y="909561"/>
                    <a:pt x="3163932" y="906241"/>
                    <a:pt x="3168946" y="904680"/>
                  </a:cubicBezTo>
                  <a:cubicBezTo>
                    <a:pt x="3193370" y="897077"/>
                    <a:pt x="3194774" y="899424"/>
                    <a:pt x="3215416" y="896506"/>
                  </a:cubicBezTo>
                  <a:cubicBezTo>
                    <a:pt x="3219092" y="895986"/>
                    <a:pt x="3222814" y="895527"/>
                    <a:pt x="3226359" y="894423"/>
                  </a:cubicBezTo>
                  <a:cubicBezTo>
                    <a:pt x="3242128" y="889514"/>
                    <a:pt x="3232115" y="889994"/>
                    <a:pt x="3245702" y="887408"/>
                  </a:cubicBezTo>
                  <a:cubicBezTo>
                    <a:pt x="3256370" y="885378"/>
                    <a:pt x="3267633" y="884774"/>
                    <a:pt x="3278377" y="883859"/>
                  </a:cubicBezTo>
                  <a:cubicBezTo>
                    <a:pt x="3281126" y="883114"/>
                    <a:pt x="3284007" y="882750"/>
                    <a:pt x="3286623" y="881623"/>
                  </a:cubicBezTo>
                  <a:cubicBezTo>
                    <a:pt x="3289605" y="880340"/>
                    <a:pt x="3291970" y="877798"/>
                    <a:pt x="3295022" y="876690"/>
                  </a:cubicBezTo>
                  <a:cubicBezTo>
                    <a:pt x="3298513" y="875424"/>
                    <a:pt x="3302318" y="875303"/>
                    <a:pt x="3305966" y="874608"/>
                  </a:cubicBezTo>
                  <a:cubicBezTo>
                    <a:pt x="3311565" y="871320"/>
                    <a:pt x="3316918" y="867568"/>
                    <a:pt x="3322765" y="864742"/>
                  </a:cubicBezTo>
                  <a:cubicBezTo>
                    <a:pt x="3325329" y="863502"/>
                    <a:pt x="3328240" y="863168"/>
                    <a:pt x="3331010" y="862507"/>
                  </a:cubicBezTo>
                  <a:cubicBezTo>
                    <a:pt x="3335696" y="861387"/>
                    <a:pt x="3361297" y="856039"/>
                    <a:pt x="3366691" y="853716"/>
                  </a:cubicBezTo>
                  <a:cubicBezTo>
                    <a:pt x="3372239" y="851327"/>
                    <a:pt x="3377550" y="848285"/>
                    <a:pt x="3383336" y="846547"/>
                  </a:cubicBezTo>
                  <a:cubicBezTo>
                    <a:pt x="3387734" y="845226"/>
                    <a:pt x="3392444" y="845359"/>
                    <a:pt x="3396977" y="844619"/>
                  </a:cubicBezTo>
                  <a:cubicBezTo>
                    <a:pt x="3400640" y="844021"/>
                    <a:pt x="3404374" y="843641"/>
                    <a:pt x="3407920" y="842537"/>
                  </a:cubicBezTo>
                  <a:cubicBezTo>
                    <a:pt x="3411765" y="841340"/>
                    <a:pt x="3415170" y="838955"/>
                    <a:pt x="3419016" y="837758"/>
                  </a:cubicBezTo>
                  <a:cubicBezTo>
                    <a:pt x="3422562" y="836655"/>
                    <a:pt x="3426336" y="836491"/>
                    <a:pt x="3429959" y="835676"/>
                  </a:cubicBezTo>
                  <a:cubicBezTo>
                    <a:pt x="3432738" y="835050"/>
                    <a:pt x="3435398" y="833922"/>
                    <a:pt x="3438205" y="833441"/>
                  </a:cubicBezTo>
                  <a:cubicBezTo>
                    <a:pt x="3447257" y="831888"/>
                    <a:pt x="3456434" y="831136"/>
                    <a:pt x="3465486" y="829584"/>
                  </a:cubicBezTo>
                  <a:cubicBezTo>
                    <a:pt x="3468293" y="829102"/>
                    <a:pt x="3470954" y="827973"/>
                    <a:pt x="3473732" y="827347"/>
                  </a:cubicBezTo>
                  <a:cubicBezTo>
                    <a:pt x="3477355" y="826533"/>
                    <a:pt x="3481063" y="826128"/>
                    <a:pt x="3484675" y="825266"/>
                  </a:cubicBezTo>
                  <a:cubicBezTo>
                    <a:pt x="3490215" y="823942"/>
                    <a:pt x="3495571" y="821858"/>
                    <a:pt x="3501166" y="820794"/>
                  </a:cubicBezTo>
                  <a:cubicBezTo>
                    <a:pt x="3505443" y="819981"/>
                    <a:pt x="3508520" y="819399"/>
                    <a:pt x="3510684" y="818994"/>
                  </a:cubicBezTo>
                  <a:lnTo>
                    <a:pt x="3513232" y="818521"/>
                  </a:lnTo>
                  <a:lnTo>
                    <a:pt x="3513266" y="818517"/>
                  </a:lnTo>
                  <a:cubicBezTo>
                    <a:pt x="3514726" y="818263"/>
                    <a:pt x="3515978" y="818018"/>
                    <a:pt x="3514726" y="818244"/>
                  </a:cubicBezTo>
                  <a:lnTo>
                    <a:pt x="3513232" y="818521"/>
                  </a:lnTo>
                  <a:lnTo>
                    <a:pt x="3510554" y="818849"/>
                  </a:lnTo>
                  <a:cubicBezTo>
                    <a:pt x="3510971" y="818662"/>
                    <a:pt x="3513474" y="818025"/>
                    <a:pt x="3520355" y="816476"/>
                  </a:cubicBezTo>
                  <a:lnTo>
                    <a:pt x="3531298" y="814394"/>
                  </a:lnTo>
                  <a:lnTo>
                    <a:pt x="3563974" y="810845"/>
                  </a:lnTo>
                  <a:cubicBezTo>
                    <a:pt x="3582441" y="808839"/>
                    <a:pt x="3586401" y="808267"/>
                    <a:pt x="3588543" y="807741"/>
                  </a:cubicBezTo>
                  <a:lnTo>
                    <a:pt x="3589024" y="807610"/>
                  </a:lnTo>
                  <a:lnTo>
                    <a:pt x="3604741" y="807757"/>
                  </a:lnTo>
                  <a:cubicBezTo>
                    <a:pt x="3612599" y="805627"/>
                    <a:pt x="3615367" y="804650"/>
                    <a:pt x="3623930" y="803440"/>
                  </a:cubicBezTo>
                  <a:cubicBezTo>
                    <a:pt x="3624822" y="803314"/>
                    <a:pt x="3619459" y="802734"/>
                    <a:pt x="3615838" y="802978"/>
                  </a:cubicBezTo>
                  <a:close/>
                  <a:moveTo>
                    <a:pt x="3726163" y="787115"/>
                  </a:moveTo>
                  <a:cubicBezTo>
                    <a:pt x="3720459" y="788653"/>
                    <a:pt x="3714254" y="788842"/>
                    <a:pt x="3707547" y="787682"/>
                  </a:cubicBezTo>
                  <a:cubicBezTo>
                    <a:pt x="3704893" y="788052"/>
                    <a:pt x="3702430" y="788750"/>
                    <a:pt x="3700157" y="789774"/>
                  </a:cubicBezTo>
                  <a:cubicBezTo>
                    <a:pt x="3697883" y="790797"/>
                    <a:pt x="3699288" y="792220"/>
                    <a:pt x="3704372" y="794044"/>
                  </a:cubicBezTo>
                  <a:cubicBezTo>
                    <a:pt x="3712503" y="793139"/>
                    <a:pt x="3719520" y="793520"/>
                    <a:pt x="3725424" y="795192"/>
                  </a:cubicBezTo>
                  <a:cubicBezTo>
                    <a:pt x="3728375" y="796026"/>
                    <a:pt x="3731286" y="796239"/>
                    <a:pt x="3734156" y="795827"/>
                  </a:cubicBezTo>
                  <a:cubicBezTo>
                    <a:pt x="3737025" y="795416"/>
                    <a:pt x="3739853" y="794380"/>
                    <a:pt x="3742640" y="792719"/>
                  </a:cubicBezTo>
                  <a:cubicBezTo>
                    <a:pt x="3744603" y="792475"/>
                    <a:pt x="3745340" y="792099"/>
                    <a:pt x="3744850" y="791588"/>
                  </a:cubicBezTo>
                  <a:cubicBezTo>
                    <a:pt x="3744360" y="791077"/>
                    <a:pt x="3743302" y="789591"/>
                    <a:pt x="3741670" y="787126"/>
                  </a:cubicBezTo>
                  <a:cubicBezTo>
                    <a:pt x="3737036" y="785578"/>
                    <a:pt x="3731866" y="785575"/>
                    <a:pt x="3726163" y="787115"/>
                  </a:cubicBezTo>
                  <a:close/>
                  <a:moveTo>
                    <a:pt x="3962992" y="780717"/>
                  </a:moveTo>
                  <a:cubicBezTo>
                    <a:pt x="3969140" y="779938"/>
                    <a:pt x="3972109" y="780108"/>
                    <a:pt x="3971904" y="781230"/>
                  </a:cubicBezTo>
                  <a:cubicBezTo>
                    <a:pt x="3971799" y="781789"/>
                    <a:pt x="3971006" y="782028"/>
                    <a:pt x="3969520" y="781942"/>
                  </a:cubicBezTo>
                  <a:cubicBezTo>
                    <a:pt x="3968034" y="781856"/>
                    <a:pt x="3965859" y="781448"/>
                    <a:pt x="3962992" y="780717"/>
                  </a:cubicBezTo>
                  <a:close/>
                  <a:moveTo>
                    <a:pt x="4019910" y="775933"/>
                  </a:moveTo>
                  <a:cubicBezTo>
                    <a:pt x="4027797" y="779282"/>
                    <a:pt x="4034165" y="780025"/>
                    <a:pt x="4039011" y="778164"/>
                  </a:cubicBezTo>
                  <a:cubicBezTo>
                    <a:pt x="4043856" y="776303"/>
                    <a:pt x="4049188" y="777240"/>
                    <a:pt x="4055004" y="780972"/>
                  </a:cubicBezTo>
                  <a:cubicBezTo>
                    <a:pt x="4048247" y="780300"/>
                    <a:pt x="4041864" y="781003"/>
                    <a:pt x="4035852" y="783081"/>
                  </a:cubicBezTo>
                  <a:cubicBezTo>
                    <a:pt x="4029840" y="785158"/>
                    <a:pt x="4024526" y="782776"/>
                    <a:pt x="4019910" y="775933"/>
                  </a:cubicBezTo>
                  <a:close/>
                  <a:moveTo>
                    <a:pt x="3990638" y="736610"/>
                  </a:moveTo>
                  <a:cubicBezTo>
                    <a:pt x="3996884" y="736655"/>
                    <a:pt x="4004012" y="738701"/>
                    <a:pt x="4012020" y="742749"/>
                  </a:cubicBezTo>
                  <a:lnTo>
                    <a:pt x="4022726" y="743201"/>
                  </a:lnTo>
                  <a:cubicBezTo>
                    <a:pt x="4024082" y="743310"/>
                    <a:pt x="4023224" y="743379"/>
                    <a:pt x="4020155" y="743406"/>
                  </a:cubicBezTo>
                  <a:cubicBezTo>
                    <a:pt x="4014015" y="743463"/>
                    <a:pt x="4007160" y="744012"/>
                    <a:pt x="3999588" y="745056"/>
                  </a:cubicBezTo>
                  <a:cubicBezTo>
                    <a:pt x="3995841" y="746834"/>
                    <a:pt x="3992665" y="749588"/>
                    <a:pt x="3990059" y="753320"/>
                  </a:cubicBezTo>
                  <a:cubicBezTo>
                    <a:pt x="3988756" y="755186"/>
                    <a:pt x="3986999" y="755782"/>
                    <a:pt x="3984789" y="755111"/>
                  </a:cubicBezTo>
                  <a:cubicBezTo>
                    <a:pt x="3982577" y="754438"/>
                    <a:pt x="3979912" y="752495"/>
                    <a:pt x="3976794" y="749284"/>
                  </a:cubicBezTo>
                  <a:cubicBezTo>
                    <a:pt x="3982559" y="748095"/>
                    <a:pt x="3984256" y="746577"/>
                    <a:pt x="3981886" y="744732"/>
                  </a:cubicBezTo>
                  <a:cubicBezTo>
                    <a:pt x="3979517" y="742884"/>
                    <a:pt x="3975792" y="740928"/>
                    <a:pt x="3970711" y="738865"/>
                  </a:cubicBezTo>
                  <a:cubicBezTo>
                    <a:pt x="3977750" y="737317"/>
                    <a:pt x="3984393" y="736567"/>
                    <a:pt x="3990638" y="736610"/>
                  </a:cubicBezTo>
                  <a:close/>
                  <a:moveTo>
                    <a:pt x="3686524" y="736364"/>
                  </a:moveTo>
                  <a:cubicBezTo>
                    <a:pt x="3686739" y="736323"/>
                    <a:pt x="3688075" y="737157"/>
                    <a:pt x="3690534" y="738867"/>
                  </a:cubicBezTo>
                  <a:lnTo>
                    <a:pt x="3688245" y="738103"/>
                  </a:lnTo>
                  <a:close/>
                  <a:moveTo>
                    <a:pt x="3730334" y="720927"/>
                  </a:moveTo>
                  <a:cubicBezTo>
                    <a:pt x="3733831" y="722083"/>
                    <a:pt x="3738523" y="724732"/>
                    <a:pt x="3744409" y="728873"/>
                  </a:cubicBezTo>
                  <a:lnTo>
                    <a:pt x="3740265" y="729643"/>
                  </a:lnTo>
                  <a:cubicBezTo>
                    <a:pt x="3726819" y="728165"/>
                    <a:pt x="3721206" y="725598"/>
                    <a:pt x="3723424" y="721938"/>
                  </a:cubicBezTo>
                  <a:cubicBezTo>
                    <a:pt x="3724533" y="720109"/>
                    <a:pt x="3726837" y="719772"/>
                    <a:pt x="3730334" y="720927"/>
                  </a:cubicBezTo>
                  <a:close/>
                  <a:moveTo>
                    <a:pt x="3740398" y="718068"/>
                  </a:moveTo>
                  <a:cubicBezTo>
                    <a:pt x="3746132" y="719530"/>
                    <a:pt x="3751936" y="720621"/>
                    <a:pt x="3757806" y="721334"/>
                  </a:cubicBezTo>
                  <a:cubicBezTo>
                    <a:pt x="3763679" y="722050"/>
                    <a:pt x="3769206" y="724634"/>
                    <a:pt x="3774389" y="729086"/>
                  </a:cubicBezTo>
                  <a:cubicBezTo>
                    <a:pt x="3768525" y="727648"/>
                    <a:pt x="3762463" y="726606"/>
                    <a:pt x="3756204" y="725964"/>
                  </a:cubicBezTo>
                  <a:cubicBezTo>
                    <a:pt x="3749943" y="725321"/>
                    <a:pt x="3744674" y="722688"/>
                    <a:pt x="3740398" y="718068"/>
                  </a:cubicBezTo>
                  <a:close/>
                  <a:moveTo>
                    <a:pt x="3681675" y="700090"/>
                  </a:moveTo>
                  <a:cubicBezTo>
                    <a:pt x="3682925" y="700099"/>
                    <a:pt x="3684813" y="700710"/>
                    <a:pt x="3687340" y="701925"/>
                  </a:cubicBezTo>
                  <a:cubicBezTo>
                    <a:pt x="3689867" y="703141"/>
                    <a:pt x="3691756" y="703753"/>
                    <a:pt x="3693005" y="703762"/>
                  </a:cubicBezTo>
                  <a:cubicBezTo>
                    <a:pt x="3694659" y="706102"/>
                    <a:pt x="3696189" y="707742"/>
                    <a:pt x="3697601" y="708685"/>
                  </a:cubicBezTo>
                  <a:cubicBezTo>
                    <a:pt x="3699011" y="709626"/>
                    <a:pt x="3699507" y="711458"/>
                    <a:pt x="3699088" y="714181"/>
                  </a:cubicBezTo>
                  <a:cubicBezTo>
                    <a:pt x="3695174" y="709855"/>
                    <a:pt x="3692014" y="707554"/>
                    <a:pt x="3689605" y="707280"/>
                  </a:cubicBezTo>
                  <a:cubicBezTo>
                    <a:pt x="3687197" y="707006"/>
                    <a:pt x="3684552" y="704608"/>
                    <a:pt x="3681675" y="700090"/>
                  </a:cubicBezTo>
                  <a:close/>
                  <a:moveTo>
                    <a:pt x="3591869" y="687876"/>
                  </a:moveTo>
                  <a:cubicBezTo>
                    <a:pt x="3595975" y="692287"/>
                    <a:pt x="3599786" y="694227"/>
                    <a:pt x="3603305" y="693695"/>
                  </a:cubicBezTo>
                  <a:cubicBezTo>
                    <a:pt x="3606821" y="693163"/>
                    <a:pt x="3609872" y="693800"/>
                    <a:pt x="3612457" y="695606"/>
                  </a:cubicBezTo>
                  <a:cubicBezTo>
                    <a:pt x="3612107" y="690499"/>
                    <a:pt x="3609591" y="688317"/>
                    <a:pt x="3604907" y="689066"/>
                  </a:cubicBezTo>
                  <a:cubicBezTo>
                    <a:pt x="3600226" y="689815"/>
                    <a:pt x="3595879" y="689418"/>
                    <a:pt x="3591869" y="687876"/>
                  </a:cubicBezTo>
                  <a:close/>
                  <a:moveTo>
                    <a:pt x="3751919" y="682728"/>
                  </a:moveTo>
                  <a:cubicBezTo>
                    <a:pt x="3756334" y="680946"/>
                    <a:pt x="3762253" y="683218"/>
                    <a:pt x="3769675" y="689540"/>
                  </a:cubicBezTo>
                  <a:cubicBezTo>
                    <a:pt x="3768620" y="691299"/>
                    <a:pt x="3766989" y="692623"/>
                    <a:pt x="3764783" y="693515"/>
                  </a:cubicBezTo>
                  <a:cubicBezTo>
                    <a:pt x="3762576" y="694406"/>
                    <a:pt x="3759792" y="694862"/>
                    <a:pt x="3756432" y="694884"/>
                  </a:cubicBezTo>
                  <a:cubicBezTo>
                    <a:pt x="3749711" y="694926"/>
                    <a:pt x="3743809" y="691211"/>
                    <a:pt x="3738725" y="683732"/>
                  </a:cubicBezTo>
                  <a:cubicBezTo>
                    <a:pt x="3743107" y="684844"/>
                    <a:pt x="3747505" y="684509"/>
                    <a:pt x="3751919" y="682728"/>
                  </a:cubicBezTo>
                  <a:close/>
                  <a:moveTo>
                    <a:pt x="3592002" y="676302"/>
                  </a:moveTo>
                  <a:cubicBezTo>
                    <a:pt x="3591159" y="676579"/>
                    <a:pt x="3591534" y="677714"/>
                    <a:pt x="3593127" y="679702"/>
                  </a:cubicBezTo>
                  <a:cubicBezTo>
                    <a:pt x="3594718" y="681692"/>
                    <a:pt x="3596372" y="684033"/>
                    <a:pt x="3598084" y="686722"/>
                  </a:cubicBezTo>
                  <a:cubicBezTo>
                    <a:pt x="3600650" y="686609"/>
                    <a:pt x="3604052" y="686698"/>
                    <a:pt x="3608293" y="686995"/>
                  </a:cubicBezTo>
                  <a:cubicBezTo>
                    <a:pt x="3610413" y="687143"/>
                    <a:pt x="3612003" y="686938"/>
                    <a:pt x="3613064" y="686381"/>
                  </a:cubicBezTo>
                  <a:cubicBezTo>
                    <a:pt x="3614127" y="685822"/>
                    <a:pt x="3614659" y="684911"/>
                    <a:pt x="3614662" y="683647"/>
                  </a:cubicBezTo>
                  <a:cubicBezTo>
                    <a:pt x="3611566" y="679410"/>
                    <a:pt x="3608050" y="678138"/>
                    <a:pt x="3604109" y="679830"/>
                  </a:cubicBezTo>
                  <a:cubicBezTo>
                    <a:pt x="3600170" y="681524"/>
                    <a:pt x="3596135" y="680348"/>
                    <a:pt x="3592002" y="676302"/>
                  </a:cubicBezTo>
                  <a:close/>
                  <a:moveTo>
                    <a:pt x="3733376" y="670675"/>
                  </a:moveTo>
                  <a:lnTo>
                    <a:pt x="3736787" y="672542"/>
                  </a:lnTo>
                  <a:lnTo>
                    <a:pt x="3732643" y="673312"/>
                  </a:lnTo>
                  <a:close/>
                  <a:moveTo>
                    <a:pt x="3713157" y="659602"/>
                  </a:moveTo>
                  <a:cubicBezTo>
                    <a:pt x="3717271" y="661486"/>
                    <a:pt x="3722170" y="662502"/>
                    <a:pt x="3727855" y="662652"/>
                  </a:cubicBezTo>
                  <a:cubicBezTo>
                    <a:pt x="3733539" y="662800"/>
                    <a:pt x="3736884" y="664104"/>
                    <a:pt x="3737890" y="666564"/>
                  </a:cubicBezTo>
                  <a:cubicBezTo>
                    <a:pt x="3736703" y="666662"/>
                    <a:pt x="3735449" y="667136"/>
                    <a:pt x="3734125" y="667983"/>
                  </a:cubicBezTo>
                  <a:lnTo>
                    <a:pt x="3733376" y="670675"/>
                  </a:lnTo>
                  <a:lnTo>
                    <a:pt x="3724972" y="666072"/>
                  </a:lnTo>
                  <a:cubicBezTo>
                    <a:pt x="3720775" y="663965"/>
                    <a:pt x="3716836" y="661807"/>
                    <a:pt x="3713157" y="659602"/>
                  </a:cubicBezTo>
                  <a:close/>
                  <a:moveTo>
                    <a:pt x="3987054" y="632613"/>
                  </a:moveTo>
                  <a:cubicBezTo>
                    <a:pt x="3990955" y="632492"/>
                    <a:pt x="3996590" y="633131"/>
                    <a:pt x="4003962" y="634530"/>
                  </a:cubicBezTo>
                  <a:cubicBezTo>
                    <a:pt x="3998423" y="636761"/>
                    <a:pt x="3994169" y="639474"/>
                    <a:pt x="3991204" y="642671"/>
                  </a:cubicBezTo>
                  <a:cubicBezTo>
                    <a:pt x="3988238" y="645868"/>
                    <a:pt x="3982499" y="643084"/>
                    <a:pt x="3973982" y="634318"/>
                  </a:cubicBezTo>
                  <a:cubicBezTo>
                    <a:pt x="3978797" y="633303"/>
                    <a:pt x="3983154" y="632736"/>
                    <a:pt x="3987054" y="632613"/>
                  </a:cubicBezTo>
                  <a:close/>
                  <a:moveTo>
                    <a:pt x="3774580" y="565171"/>
                  </a:moveTo>
                  <a:cubicBezTo>
                    <a:pt x="3781161" y="566116"/>
                    <a:pt x="3786308" y="568049"/>
                    <a:pt x="3790022" y="570969"/>
                  </a:cubicBezTo>
                  <a:cubicBezTo>
                    <a:pt x="3789784" y="571914"/>
                    <a:pt x="3788859" y="572357"/>
                    <a:pt x="3787244" y="572296"/>
                  </a:cubicBezTo>
                  <a:cubicBezTo>
                    <a:pt x="3785629" y="572234"/>
                    <a:pt x="3783326" y="571670"/>
                    <a:pt x="3780333" y="570600"/>
                  </a:cubicBezTo>
                  <a:cubicBezTo>
                    <a:pt x="3774348" y="568463"/>
                    <a:pt x="3771361" y="569738"/>
                    <a:pt x="3771372" y="574428"/>
                  </a:cubicBezTo>
                  <a:cubicBezTo>
                    <a:pt x="3766930" y="567311"/>
                    <a:pt x="3768000" y="564226"/>
                    <a:pt x="3774580" y="565171"/>
                  </a:cubicBezTo>
                  <a:close/>
                  <a:moveTo>
                    <a:pt x="3646641" y="510256"/>
                  </a:moveTo>
                  <a:cubicBezTo>
                    <a:pt x="3651187" y="512060"/>
                    <a:pt x="3655223" y="513238"/>
                    <a:pt x="3658748" y="513785"/>
                  </a:cubicBezTo>
                  <a:cubicBezTo>
                    <a:pt x="3662276" y="514335"/>
                    <a:pt x="3665792" y="515606"/>
                    <a:pt x="3669302" y="517603"/>
                  </a:cubicBezTo>
                  <a:cubicBezTo>
                    <a:pt x="3666277" y="518404"/>
                    <a:pt x="3663002" y="518531"/>
                    <a:pt x="3659475" y="517981"/>
                  </a:cubicBezTo>
                  <a:cubicBezTo>
                    <a:pt x="3655950" y="517433"/>
                    <a:pt x="3651672" y="514858"/>
                    <a:pt x="3646641" y="510256"/>
                  </a:cubicBezTo>
                  <a:close/>
                  <a:moveTo>
                    <a:pt x="3819151" y="504693"/>
                  </a:moveTo>
                  <a:cubicBezTo>
                    <a:pt x="3820895" y="504730"/>
                    <a:pt x="3823063" y="505861"/>
                    <a:pt x="3825655" y="508088"/>
                  </a:cubicBezTo>
                  <a:cubicBezTo>
                    <a:pt x="3828245" y="510314"/>
                    <a:pt x="3828670" y="511408"/>
                    <a:pt x="3826925" y="511371"/>
                  </a:cubicBezTo>
                  <a:cubicBezTo>
                    <a:pt x="3825181" y="511333"/>
                    <a:pt x="3821269" y="510165"/>
                    <a:pt x="3815189" y="507863"/>
                  </a:cubicBezTo>
                  <a:cubicBezTo>
                    <a:pt x="3816086" y="505712"/>
                    <a:pt x="3817407" y="504655"/>
                    <a:pt x="3819151" y="504693"/>
                  </a:cubicBezTo>
                  <a:close/>
                  <a:moveTo>
                    <a:pt x="3551093" y="501607"/>
                  </a:moveTo>
                  <a:lnTo>
                    <a:pt x="3548408" y="503781"/>
                  </a:lnTo>
                  <a:lnTo>
                    <a:pt x="3555961" y="503434"/>
                  </a:lnTo>
                  <a:close/>
                  <a:moveTo>
                    <a:pt x="3588888" y="497874"/>
                  </a:moveTo>
                  <a:cubicBezTo>
                    <a:pt x="3594558" y="499226"/>
                    <a:pt x="3599727" y="499230"/>
                    <a:pt x="3604396" y="497884"/>
                  </a:cubicBezTo>
                  <a:cubicBezTo>
                    <a:pt x="3609062" y="496536"/>
                    <a:pt x="3613196" y="496732"/>
                    <a:pt x="3616795" y="498470"/>
                  </a:cubicBezTo>
                  <a:lnTo>
                    <a:pt x="3603567" y="502366"/>
                  </a:lnTo>
                  <a:cubicBezTo>
                    <a:pt x="3598900" y="503714"/>
                    <a:pt x="3594006" y="502215"/>
                    <a:pt x="3588888" y="497874"/>
                  </a:cubicBezTo>
                  <a:close/>
                  <a:moveTo>
                    <a:pt x="3663079" y="461704"/>
                  </a:moveTo>
                  <a:cubicBezTo>
                    <a:pt x="3664643" y="462497"/>
                    <a:pt x="3664821" y="463005"/>
                    <a:pt x="3663612" y="463229"/>
                  </a:cubicBezTo>
                  <a:cubicBezTo>
                    <a:pt x="3662402" y="463453"/>
                    <a:pt x="3659809" y="463394"/>
                    <a:pt x="3655828" y="463050"/>
                  </a:cubicBezTo>
                  <a:close/>
                  <a:moveTo>
                    <a:pt x="3634759" y="456401"/>
                  </a:moveTo>
                  <a:cubicBezTo>
                    <a:pt x="3635522" y="455660"/>
                    <a:pt x="3636839" y="455806"/>
                    <a:pt x="3638711" y="456841"/>
                  </a:cubicBezTo>
                  <a:cubicBezTo>
                    <a:pt x="3642458" y="458913"/>
                    <a:pt x="3646780" y="461239"/>
                    <a:pt x="3651683" y="463819"/>
                  </a:cubicBezTo>
                  <a:lnTo>
                    <a:pt x="3655828" y="463050"/>
                  </a:lnTo>
                  <a:cubicBezTo>
                    <a:pt x="3652671" y="464115"/>
                    <a:pt x="3648866" y="465304"/>
                    <a:pt x="3644414" y="466611"/>
                  </a:cubicBezTo>
                  <a:cubicBezTo>
                    <a:pt x="3639962" y="467918"/>
                    <a:pt x="3635154" y="466403"/>
                    <a:pt x="3629993" y="462068"/>
                  </a:cubicBezTo>
                  <a:cubicBezTo>
                    <a:pt x="3633016" y="463312"/>
                    <a:pt x="3634189" y="462371"/>
                    <a:pt x="3633514" y="459248"/>
                  </a:cubicBezTo>
                  <a:cubicBezTo>
                    <a:pt x="3633177" y="457688"/>
                    <a:pt x="3633234" y="457047"/>
                    <a:pt x="3633682" y="457323"/>
                  </a:cubicBezTo>
                  <a:cubicBezTo>
                    <a:pt x="3633954" y="457709"/>
                    <a:pt x="3634225" y="458095"/>
                    <a:pt x="3634495" y="458480"/>
                  </a:cubicBezTo>
                  <a:close/>
                  <a:moveTo>
                    <a:pt x="1684780" y="430294"/>
                  </a:moveTo>
                  <a:lnTo>
                    <a:pt x="1677507" y="436396"/>
                  </a:lnTo>
                  <a:lnTo>
                    <a:pt x="1675360" y="437702"/>
                  </a:lnTo>
                  <a:lnTo>
                    <a:pt x="1683302" y="436384"/>
                  </a:lnTo>
                  <a:close/>
                  <a:moveTo>
                    <a:pt x="3672863" y="397815"/>
                  </a:moveTo>
                  <a:cubicBezTo>
                    <a:pt x="3677784" y="396902"/>
                    <a:pt x="3682689" y="397435"/>
                    <a:pt x="3687576" y="399416"/>
                  </a:cubicBezTo>
                  <a:cubicBezTo>
                    <a:pt x="3685730" y="402646"/>
                    <a:pt x="3682345" y="404716"/>
                    <a:pt x="3677424" y="405629"/>
                  </a:cubicBezTo>
                  <a:cubicBezTo>
                    <a:pt x="3672503" y="406543"/>
                    <a:pt x="3667599" y="406009"/>
                    <a:pt x="3662710" y="404029"/>
                  </a:cubicBezTo>
                  <a:cubicBezTo>
                    <a:pt x="3664558" y="400800"/>
                    <a:pt x="3667940" y="398726"/>
                    <a:pt x="3672863" y="397815"/>
                  </a:cubicBezTo>
                  <a:close/>
                  <a:moveTo>
                    <a:pt x="3671448" y="363430"/>
                  </a:moveTo>
                  <a:cubicBezTo>
                    <a:pt x="3676673" y="362461"/>
                    <a:pt x="3679419" y="363396"/>
                    <a:pt x="3679688" y="366233"/>
                  </a:cubicBezTo>
                  <a:cubicBezTo>
                    <a:pt x="3675585" y="365189"/>
                    <a:pt x="3672944" y="366403"/>
                    <a:pt x="3671763" y="369869"/>
                  </a:cubicBezTo>
                  <a:cubicBezTo>
                    <a:pt x="3671172" y="371601"/>
                    <a:pt x="3670155" y="372422"/>
                    <a:pt x="3668713" y="372329"/>
                  </a:cubicBezTo>
                  <a:cubicBezTo>
                    <a:pt x="3667272" y="372235"/>
                    <a:pt x="3665404" y="371229"/>
                    <a:pt x="3663110" y="369307"/>
                  </a:cubicBezTo>
                  <a:cubicBezTo>
                    <a:pt x="3663446" y="366359"/>
                    <a:pt x="3666225" y="364400"/>
                    <a:pt x="3671448" y="363430"/>
                  </a:cubicBezTo>
                  <a:close/>
                  <a:moveTo>
                    <a:pt x="3467992" y="344871"/>
                  </a:moveTo>
                  <a:cubicBezTo>
                    <a:pt x="3462287" y="346411"/>
                    <a:pt x="3456082" y="346599"/>
                    <a:pt x="3449376" y="345438"/>
                  </a:cubicBezTo>
                  <a:cubicBezTo>
                    <a:pt x="3446722" y="345809"/>
                    <a:pt x="3444257" y="346506"/>
                    <a:pt x="3441985" y="347530"/>
                  </a:cubicBezTo>
                  <a:cubicBezTo>
                    <a:pt x="3439711" y="348554"/>
                    <a:pt x="3441117" y="349976"/>
                    <a:pt x="3446200" y="351801"/>
                  </a:cubicBezTo>
                  <a:cubicBezTo>
                    <a:pt x="3454332" y="350895"/>
                    <a:pt x="3461348" y="351276"/>
                    <a:pt x="3467253" y="352948"/>
                  </a:cubicBezTo>
                  <a:cubicBezTo>
                    <a:pt x="3470204" y="353784"/>
                    <a:pt x="3473114" y="353995"/>
                    <a:pt x="3475985" y="353585"/>
                  </a:cubicBezTo>
                  <a:cubicBezTo>
                    <a:pt x="3478854" y="353172"/>
                    <a:pt x="3481681" y="352136"/>
                    <a:pt x="3484469" y="350477"/>
                  </a:cubicBezTo>
                  <a:cubicBezTo>
                    <a:pt x="3486432" y="350232"/>
                    <a:pt x="3487168" y="349855"/>
                    <a:pt x="3486679" y="349346"/>
                  </a:cubicBezTo>
                  <a:cubicBezTo>
                    <a:pt x="3486189" y="348835"/>
                    <a:pt x="3485130" y="347347"/>
                    <a:pt x="3483500" y="344883"/>
                  </a:cubicBezTo>
                  <a:cubicBezTo>
                    <a:pt x="3478864" y="343335"/>
                    <a:pt x="3473695" y="343331"/>
                    <a:pt x="3467992" y="344871"/>
                  </a:cubicBezTo>
                  <a:close/>
                  <a:moveTo>
                    <a:pt x="3704820" y="338474"/>
                  </a:moveTo>
                  <a:cubicBezTo>
                    <a:pt x="3710967" y="337693"/>
                    <a:pt x="3713938" y="337865"/>
                    <a:pt x="3713732" y="338987"/>
                  </a:cubicBezTo>
                  <a:cubicBezTo>
                    <a:pt x="3713627" y="339547"/>
                    <a:pt x="3712834" y="339785"/>
                    <a:pt x="3711349" y="339699"/>
                  </a:cubicBezTo>
                  <a:cubicBezTo>
                    <a:pt x="3709863" y="339614"/>
                    <a:pt x="3707687" y="339205"/>
                    <a:pt x="3704820" y="338474"/>
                  </a:cubicBezTo>
                  <a:close/>
                  <a:moveTo>
                    <a:pt x="3761738" y="333690"/>
                  </a:moveTo>
                  <a:cubicBezTo>
                    <a:pt x="3769626" y="337039"/>
                    <a:pt x="3775992" y="337783"/>
                    <a:pt x="3780839" y="335921"/>
                  </a:cubicBezTo>
                  <a:cubicBezTo>
                    <a:pt x="3785685" y="334060"/>
                    <a:pt x="3791016" y="334995"/>
                    <a:pt x="3796832" y="338729"/>
                  </a:cubicBezTo>
                  <a:cubicBezTo>
                    <a:pt x="3790076" y="338057"/>
                    <a:pt x="3783692" y="338759"/>
                    <a:pt x="3777681" y="340839"/>
                  </a:cubicBezTo>
                  <a:cubicBezTo>
                    <a:pt x="3771669" y="342915"/>
                    <a:pt x="3766354" y="340532"/>
                    <a:pt x="3761738" y="333690"/>
                  </a:cubicBezTo>
                  <a:close/>
                  <a:moveTo>
                    <a:pt x="3732467" y="294367"/>
                  </a:moveTo>
                  <a:cubicBezTo>
                    <a:pt x="3738712" y="294412"/>
                    <a:pt x="3745840" y="296458"/>
                    <a:pt x="3753849" y="300507"/>
                  </a:cubicBezTo>
                  <a:lnTo>
                    <a:pt x="3764554" y="300957"/>
                  </a:lnTo>
                  <a:cubicBezTo>
                    <a:pt x="3765910" y="301066"/>
                    <a:pt x="3765053" y="301136"/>
                    <a:pt x="3761983" y="301164"/>
                  </a:cubicBezTo>
                  <a:cubicBezTo>
                    <a:pt x="3755844" y="301219"/>
                    <a:pt x="3748988" y="301769"/>
                    <a:pt x="3741416" y="302813"/>
                  </a:cubicBezTo>
                  <a:cubicBezTo>
                    <a:pt x="3737670" y="304590"/>
                    <a:pt x="3734492" y="307345"/>
                    <a:pt x="3731887" y="311076"/>
                  </a:cubicBezTo>
                  <a:cubicBezTo>
                    <a:pt x="3730584" y="312943"/>
                    <a:pt x="3728827" y="313539"/>
                    <a:pt x="3726616" y="312866"/>
                  </a:cubicBezTo>
                  <a:cubicBezTo>
                    <a:pt x="3724406" y="312194"/>
                    <a:pt x="3721741" y="310252"/>
                    <a:pt x="3718623" y="307042"/>
                  </a:cubicBezTo>
                  <a:cubicBezTo>
                    <a:pt x="3724387" y="305850"/>
                    <a:pt x="3726085" y="304334"/>
                    <a:pt x="3723715" y="302487"/>
                  </a:cubicBezTo>
                  <a:cubicBezTo>
                    <a:pt x="3721346" y="300641"/>
                    <a:pt x="3717619" y="298685"/>
                    <a:pt x="3712540" y="296621"/>
                  </a:cubicBezTo>
                  <a:cubicBezTo>
                    <a:pt x="3719578" y="295074"/>
                    <a:pt x="3726222" y="294324"/>
                    <a:pt x="3732467" y="294367"/>
                  </a:cubicBezTo>
                  <a:close/>
                  <a:moveTo>
                    <a:pt x="3428352" y="294120"/>
                  </a:moveTo>
                  <a:cubicBezTo>
                    <a:pt x="3428568" y="294080"/>
                    <a:pt x="3429905" y="294915"/>
                    <a:pt x="3432363" y="296626"/>
                  </a:cubicBezTo>
                  <a:lnTo>
                    <a:pt x="3430072" y="295859"/>
                  </a:lnTo>
                  <a:close/>
                  <a:moveTo>
                    <a:pt x="3472162" y="278684"/>
                  </a:moveTo>
                  <a:cubicBezTo>
                    <a:pt x="3475659" y="279840"/>
                    <a:pt x="3480352" y="282489"/>
                    <a:pt x="3486238" y="286630"/>
                  </a:cubicBezTo>
                  <a:lnTo>
                    <a:pt x="3482093" y="287400"/>
                  </a:lnTo>
                  <a:cubicBezTo>
                    <a:pt x="3468649" y="285922"/>
                    <a:pt x="3463035" y="283354"/>
                    <a:pt x="3465253" y="279695"/>
                  </a:cubicBezTo>
                  <a:cubicBezTo>
                    <a:pt x="3466361" y="277865"/>
                    <a:pt x="3468665" y="277528"/>
                    <a:pt x="3472162" y="278684"/>
                  </a:cubicBezTo>
                  <a:close/>
                  <a:moveTo>
                    <a:pt x="3482227" y="275825"/>
                  </a:moveTo>
                  <a:cubicBezTo>
                    <a:pt x="3487960" y="277287"/>
                    <a:pt x="3493764" y="278377"/>
                    <a:pt x="3499636" y="279091"/>
                  </a:cubicBezTo>
                  <a:cubicBezTo>
                    <a:pt x="3505507" y="279807"/>
                    <a:pt x="3511034" y="282390"/>
                    <a:pt x="3516217" y="286843"/>
                  </a:cubicBezTo>
                  <a:cubicBezTo>
                    <a:pt x="3510354" y="285404"/>
                    <a:pt x="3504292" y="284364"/>
                    <a:pt x="3498032" y="283720"/>
                  </a:cubicBezTo>
                  <a:cubicBezTo>
                    <a:pt x="3491771" y="283077"/>
                    <a:pt x="3486503" y="280445"/>
                    <a:pt x="3482227" y="275825"/>
                  </a:cubicBezTo>
                  <a:close/>
                  <a:moveTo>
                    <a:pt x="3423503" y="257846"/>
                  </a:moveTo>
                  <a:cubicBezTo>
                    <a:pt x="3424752" y="257855"/>
                    <a:pt x="3426642" y="258467"/>
                    <a:pt x="3429169" y="259682"/>
                  </a:cubicBezTo>
                  <a:cubicBezTo>
                    <a:pt x="3431695" y="260897"/>
                    <a:pt x="3433585" y="261510"/>
                    <a:pt x="3434833" y="261519"/>
                  </a:cubicBezTo>
                  <a:cubicBezTo>
                    <a:pt x="3436487" y="263858"/>
                    <a:pt x="3438018" y="265499"/>
                    <a:pt x="3439428" y="266440"/>
                  </a:cubicBezTo>
                  <a:cubicBezTo>
                    <a:pt x="3440841" y="267382"/>
                    <a:pt x="3441336" y="269214"/>
                    <a:pt x="3440917" y="271940"/>
                  </a:cubicBezTo>
                  <a:cubicBezTo>
                    <a:pt x="3437003" y="267612"/>
                    <a:pt x="3433842" y="265311"/>
                    <a:pt x="3431433" y="265037"/>
                  </a:cubicBezTo>
                  <a:cubicBezTo>
                    <a:pt x="3429024" y="264762"/>
                    <a:pt x="3426381" y="262366"/>
                    <a:pt x="3423503" y="257846"/>
                  </a:cubicBezTo>
                  <a:close/>
                  <a:moveTo>
                    <a:pt x="3333698" y="245634"/>
                  </a:moveTo>
                  <a:cubicBezTo>
                    <a:pt x="3337804" y="250044"/>
                    <a:pt x="3341615" y="251984"/>
                    <a:pt x="3345133" y="251452"/>
                  </a:cubicBezTo>
                  <a:cubicBezTo>
                    <a:pt x="3348649" y="250920"/>
                    <a:pt x="3351701" y="251557"/>
                    <a:pt x="3354286" y="253363"/>
                  </a:cubicBezTo>
                  <a:cubicBezTo>
                    <a:pt x="3353936" y="248255"/>
                    <a:pt x="3351418" y="246074"/>
                    <a:pt x="3346737" y="246823"/>
                  </a:cubicBezTo>
                  <a:cubicBezTo>
                    <a:pt x="3342054" y="247571"/>
                    <a:pt x="3337709" y="247175"/>
                    <a:pt x="3333698" y="245634"/>
                  </a:cubicBezTo>
                  <a:close/>
                  <a:moveTo>
                    <a:pt x="3493747" y="240485"/>
                  </a:moveTo>
                  <a:cubicBezTo>
                    <a:pt x="3498162" y="238703"/>
                    <a:pt x="3504081" y="240974"/>
                    <a:pt x="3511503" y="247296"/>
                  </a:cubicBezTo>
                  <a:cubicBezTo>
                    <a:pt x="3510449" y="249056"/>
                    <a:pt x="3508819" y="250380"/>
                    <a:pt x="3506612" y="251271"/>
                  </a:cubicBezTo>
                  <a:cubicBezTo>
                    <a:pt x="3504405" y="252163"/>
                    <a:pt x="3501621" y="252618"/>
                    <a:pt x="3498261" y="252641"/>
                  </a:cubicBezTo>
                  <a:cubicBezTo>
                    <a:pt x="3491539" y="252684"/>
                    <a:pt x="3485637" y="248967"/>
                    <a:pt x="3480555" y="241489"/>
                  </a:cubicBezTo>
                  <a:cubicBezTo>
                    <a:pt x="3484935" y="242601"/>
                    <a:pt x="3489334" y="242265"/>
                    <a:pt x="3493747" y="240485"/>
                  </a:cubicBezTo>
                  <a:close/>
                  <a:moveTo>
                    <a:pt x="3333831" y="234060"/>
                  </a:moveTo>
                  <a:cubicBezTo>
                    <a:pt x="3332987" y="234336"/>
                    <a:pt x="3333362" y="235469"/>
                    <a:pt x="3334954" y="237459"/>
                  </a:cubicBezTo>
                  <a:cubicBezTo>
                    <a:pt x="3336547" y="239450"/>
                    <a:pt x="3338200" y="241789"/>
                    <a:pt x="3339914" y="244480"/>
                  </a:cubicBezTo>
                  <a:cubicBezTo>
                    <a:pt x="3342479" y="244365"/>
                    <a:pt x="3345881" y="244456"/>
                    <a:pt x="3350120" y="244751"/>
                  </a:cubicBezTo>
                  <a:cubicBezTo>
                    <a:pt x="3352241" y="244900"/>
                    <a:pt x="3353831" y="244695"/>
                    <a:pt x="3354893" y="244137"/>
                  </a:cubicBezTo>
                  <a:cubicBezTo>
                    <a:pt x="3355955" y="243579"/>
                    <a:pt x="3356488" y="242668"/>
                    <a:pt x="3356492" y="241404"/>
                  </a:cubicBezTo>
                  <a:cubicBezTo>
                    <a:pt x="3353395" y="237167"/>
                    <a:pt x="3349878" y="235895"/>
                    <a:pt x="3345938" y="237588"/>
                  </a:cubicBezTo>
                  <a:cubicBezTo>
                    <a:pt x="3341998" y="239280"/>
                    <a:pt x="3337963" y="238104"/>
                    <a:pt x="3333831" y="234060"/>
                  </a:cubicBezTo>
                  <a:close/>
                  <a:moveTo>
                    <a:pt x="3475205" y="228431"/>
                  </a:moveTo>
                  <a:lnTo>
                    <a:pt x="3478615" y="230299"/>
                  </a:lnTo>
                  <a:lnTo>
                    <a:pt x="3474471" y="231068"/>
                  </a:lnTo>
                  <a:close/>
                  <a:moveTo>
                    <a:pt x="3454985" y="217359"/>
                  </a:moveTo>
                  <a:cubicBezTo>
                    <a:pt x="3459099" y="219243"/>
                    <a:pt x="3463998" y="220259"/>
                    <a:pt x="3469682" y="220408"/>
                  </a:cubicBezTo>
                  <a:cubicBezTo>
                    <a:pt x="3475367" y="220558"/>
                    <a:pt x="3478713" y="221860"/>
                    <a:pt x="3479718" y="224321"/>
                  </a:cubicBezTo>
                  <a:cubicBezTo>
                    <a:pt x="3478532" y="224419"/>
                    <a:pt x="3477277" y="224893"/>
                    <a:pt x="3475954" y="225740"/>
                  </a:cubicBezTo>
                  <a:lnTo>
                    <a:pt x="3475205" y="228431"/>
                  </a:lnTo>
                  <a:lnTo>
                    <a:pt x="3466801" y="223830"/>
                  </a:lnTo>
                  <a:cubicBezTo>
                    <a:pt x="3462603" y="221721"/>
                    <a:pt x="3458664" y="219564"/>
                    <a:pt x="3454985" y="217359"/>
                  </a:cubicBezTo>
                  <a:close/>
                  <a:moveTo>
                    <a:pt x="3728883" y="190370"/>
                  </a:moveTo>
                  <a:cubicBezTo>
                    <a:pt x="3732783" y="190249"/>
                    <a:pt x="3738418" y="190887"/>
                    <a:pt x="3745790" y="192287"/>
                  </a:cubicBezTo>
                  <a:cubicBezTo>
                    <a:pt x="3740252" y="194518"/>
                    <a:pt x="3735997" y="197230"/>
                    <a:pt x="3733032" y="200429"/>
                  </a:cubicBezTo>
                  <a:cubicBezTo>
                    <a:pt x="3730065" y="203625"/>
                    <a:pt x="3724325" y="200841"/>
                    <a:pt x="3715811" y="192074"/>
                  </a:cubicBezTo>
                  <a:cubicBezTo>
                    <a:pt x="3720626" y="191060"/>
                    <a:pt x="3724983" y="190493"/>
                    <a:pt x="3728883" y="190370"/>
                  </a:cubicBezTo>
                  <a:close/>
                  <a:moveTo>
                    <a:pt x="2346920" y="123648"/>
                  </a:moveTo>
                  <a:lnTo>
                    <a:pt x="2345813" y="124090"/>
                  </a:lnTo>
                  <a:lnTo>
                    <a:pt x="2341042" y="124828"/>
                  </a:lnTo>
                  <a:lnTo>
                    <a:pt x="2344960" y="126878"/>
                  </a:lnTo>
                  <a:close/>
                  <a:moveTo>
                    <a:pt x="2992268" y="88095"/>
                  </a:moveTo>
                  <a:cubicBezTo>
                    <a:pt x="2988851" y="89210"/>
                    <a:pt x="2986083" y="90206"/>
                    <a:pt x="2983963" y="91079"/>
                  </a:cubicBezTo>
                  <a:cubicBezTo>
                    <a:pt x="2987770" y="95306"/>
                    <a:pt x="2990901" y="96409"/>
                    <a:pt x="2993359" y="94389"/>
                  </a:cubicBezTo>
                  <a:cubicBezTo>
                    <a:pt x="2995817" y="92370"/>
                    <a:pt x="2999223" y="91978"/>
                    <a:pt x="3003581" y="93215"/>
                  </a:cubicBezTo>
                  <a:cubicBezTo>
                    <a:pt x="2999455" y="88687"/>
                    <a:pt x="2995685" y="86981"/>
                    <a:pt x="2992268" y="88095"/>
                  </a:cubicBezTo>
                  <a:close/>
                  <a:moveTo>
                    <a:pt x="2944863" y="86062"/>
                  </a:moveTo>
                  <a:cubicBezTo>
                    <a:pt x="2939274" y="86978"/>
                    <a:pt x="2934393" y="88125"/>
                    <a:pt x="2930219" y="89500"/>
                  </a:cubicBezTo>
                  <a:cubicBezTo>
                    <a:pt x="2927815" y="92594"/>
                    <a:pt x="2931247" y="93881"/>
                    <a:pt x="2940514" y="93366"/>
                  </a:cubicBezTo>
                  <a:cubicBezTo>
                    <a:pt x="2949783" y="92850"/>
                    <a:pt x="2957358" y="93369"/>
                    <a:pt x="2963241" y="94924"/>
                  </a:cubicBezTo>
                  <a:cubicBezTo>
                    <a:pt x="2956579" y="88101"/>
                    <a:pt x="2950453" y="85146"/>
                    <a:pt x="2944863" y="86062"/>
                  </a:cubicBezTo>
                  <a:close/>
                  <a:moveTo>
                    <a:pt x="2575501" y="81933"/>
                  </a:moveTo>
                  <a:lnTo>
                    <a:pt x="2565127" y="83779"/>
                  </a:lnTo>
                  <a:lnTo>
                    <a:pt x="2561401" y="85479"/>
                  </a:lnTo>
                  <a:lnTo>
                    <a:pt x="2563591" y="85618"/>
                  </a:lnTo>
                  <a:cubicBezTo>
                    <a:pt x="2563593" y="85618"/>
                    <a:pt x="2563594" y="85619"/>
                    <a:pt x="2563596" y="85618"/>
                  </a:cubicBezTo>
                  <a:close/>
                  <a:moveTo>
                    <a:pt x="2998601" y="76816"/>
                  </a:moveTo>
                  <a:cubicBezTo>
                    <a:pt x="3010901" y="86083"/>
                    <a:pt x="3020159" y="90140"/>
                    <a:pt x="3026376" y="88988"/>
                  </a:cubicBezTo>
                  <a:cubicBezTo>
                    <a:pt x="3025737" y="88384"/>
                    <a:pt x="3022143" y="86164"/>
                    <a:pt x="3015596" y="82324"/>
                  </a:cubicBezTo>
                  <a:cubicBezTo>
                    <a:pt x="3009049" y="78485"/>
                    <a:pt x="3003384" y="76650"/>
                    <a:pt x="2998601" y="76816"/>
                  </a:cubicBezTo>
                  <a:close/>
                  <a:moveTo>
                    <a:pt x="2897332" y="72504"/>
                  </a:moveTo>
                  <a:cubicBezTo>
                    <a:pt x="2887649" y="69849"/>
                    <a:pt x="2879416" y="70171"/>
                    <a:pt x="2872638" y="73476"/>
                  </a:cubicBezTo>
                  <a:lnTo>
                    <a:pt x="2871574" y="73632"/>
                  </a:lnTo>
                  <a:lnTo>
                    <a:pt x="2877463" y="90425"/>
                  </a:lnTo>
                  <a:lnTo>
                    <a:pt x="2879552" y="90238"/>
                  </a:lnTo>
                  <a:cubicBezTo>
                    <a:pt x="2884554" y="89791"/>
                    <a:pt x="2888537" y="88090"/>
                    <a:pt x="2891501" y="85134"/>
                  </a:cubicBezTo>
                  <a:cubicBezTo>
                    <a:pt x="2894463" y="82178"/>
                    <a:pt x="2896408" y="77968"/>
                    <a:pt x="2897332" y="72504"/>
                  </a:cubicBezTo>
                  <a:close/>
                  <a:moveTo>
                    <a:pt x="3388469" y="68013"/>
                  </a:moveTo>
                  <a:cubicBezTo>
                    <a:pt x="3393016" y="69818"/>
                    <a:pt x="3397051" y="70993"/>
                    <a:pt x="3400577" y="71542"/>
                  </a:cubicBezTo>
                  <a:cubicBezTo>
                    <a:pt x="3404104" y="72092"/>
                    <a:pt x="3407621" y="73364"/>
                    <a:pt x="3411131" y="75359"/>
                  </a:cubicBezTo>
                  <a:cubicBezTo>
                    <a:pt x="3408106" y="76162"/>
                    <a:pt x="3404832" y="76287"/>
                    <a:pt x="3401304" y="75737"/>
                  </a:cubicBezTo>
                  <a:cubicBezTo>
                    <a:pt x="3397779" y="75190"/>
                    <a:pt x="3393500" y="72614"/>
                    <a:pt x="3388469" y="68013"/>
                  </a:cubicBezTo>
                  <a:close/>
                  <a:moveTo>
                    <a:pt x="2628661" y="65471"/>
                  </a:moveTo>
                  <a:lnTo>
                    <a:pt x="2616425" y="66852"/>
                  </a:lnTo>
                  <a:lnTo>
                    <a:pt x="2598945" y="71436"/>
                  </a:lnTo>
                  <a:lnTo>
                    <a:pt x="2598607" y="71983"/>
                  </a:lnTo>
                  <a:lnTo>
                    <a:pt x="2599015" y="74651"/>
                  </a:lnTo>
                  <a:close/>
                  <a:moveTo>
                    <a:pt x="2846764" y="64560"/>
                  </a:moveTo>
                  <a:lnTo>
                    <a:pt x="2815180" y="68976"/>
                  </a:lnTo>
                  <a:lnTo>
                    <a:pt x="2812574" y="69811"/>
                  </a:lnTo>
                  <a:lnTo>
                    <a:pt x="2839511" y="68827"/>
                  </a:lnTo>
                  <a:lnTo>
                    <a:pt x="2847844" y="68356"/>
                  </a:lnTo>
                  <a:close/>
                  <a:moveTo>
                    <a:pt x="3560980" y="62449"/>
                  </a:moveTo>
                  <a:cubicBezTo>
                    <a:pt x="3562724" y="62487"/>
                    <a:pt x="3564892" y="63619"/>
                    <a:pt x="3567483" y="65844"/>
                  </a:cubicBezTo>
                  <a:cubicBezTo>
                    <a:pt x="3570074" y="68070"/>
                    <a:pt x="3570498" y="69165"/>
                    <a:pt x="3568754" y="69127"/>
                  </a:cubicBezTo>
                  <a:cubicBezTo>
                    <a:pt x="3567009" y="69090"/>
                    <a:pt x="3563097" y="67921"/>
                    <a:pt x="3557017" y="65619"/>
                  </a:cubicBezTo>
                  <a:cubicBezTo>
                    <a:pt x="3557914" y="63468"/>
                    <a:pt x="3559235" y="62411"/>
                    <a:pt x="3560980" y="62449"/>
                  </a:cubicBezTo>
                  <a:close/>
                  <a:moveTo>
                    <a:pt x="2923301" y="61913"/>
                  </a:moveTo>
                  <a:cubicBezTo>
                    <a:pt x="2928526" y="66355"/>
                    <a:pt x="2935004" y="68764"/>
                    <a:pt x="2942732" y="69135"/>
                  </a:cubicBezTo>
                  <a:cubicBezTo>
                    <a:pt x="2950459" y="69505"/>
                    <a:pt x="2958767" y="70130"/>
                    <a:pt x="2967652" y="71008"/>
                  </a:cubicBezTo>
                  <a:cubicBezTo>
                    <a:pt x="2958861" y="67586"/>
                    <a:pt x="2951469" y="66071"/>
                    <a:pt x="2945475" y="66460"/>
                  </a:cubicBezTo>
                  <a:cubicBezTo>
                    <a:pt x="2939484" y="66850"/>
                    <a:pt x="2932092" y="65334"/>
                    <a:pt x="2923301" y="61913"/>
                  </a:cubicBezTo>
                  <a:close/>
                  <a:moveTo>
                    <a:pt x="3330716" y="55629"/>
                  </a:moveTo>
                  <a:cubicBezTo>
                    <a:pt x="3336387" y="56983"/>
                    <a:pt x="3341556" y="56987"/>
                    <a:pt x="3346224" y="55640"/>
                  </a:cubicBezTo>
                  <a:cubicBezTo>
                    <a:pt x="3350891" y="54292"/>
                    <a:pt x="3355025" y="54488"/>
                    <a:pt x="3358624" y="56227"/>
                  </a:cubicBezTo>
                  <a:lnTo>
                    <a:pt x="3345397" y="60123"/>
                  </a:lnTo>
                  <a:cubicBezTo>
                    <a:pt x="3340729" y="61471"/>
                    <a:pt x="3335834" y="59972"/>
                    <a:pt x="3330716" y="55629"/>
                  </a:cubicBezTo>
                  <a:close/>
                  <a:moveTo>
                    <a:pt x="3108923" y="46968"/>
                  </a:moveTo>
                  <a:cubicBezTo>
                    <a:pt x="3114578" y="47723"/>
                    <a:pt x="3120262" y="51721"/>
                    <a:pt x="3125972" y="58962"/>
                  </a:cubicBezTo>
                  <a:cubicBezTo>
                    <a:pt x="3120738" y="55242"/>
                    <a:pt x="3115281" y="54088"/>
                    <a:pt x="3109600" y="55505"/>
                  </a:cubicBezTo>
                  <a:cubicBezTo>
                    <a:pt x="3103918" y="56919"/>
                    <a:pt x="3098737" y="54271"/>
                    <a:pt x="3094053" y="47559"/>
                  </a:cubicBezTo>
                  <a:cubicBezTo>
                    <a:pt x="3098311" y="46410"/>
                    <a:pt x="3103266" y="46211"/>
                    <a:pt x="3108923" y="46968"/>
                  </a:cubicBezTo>
                  <a:close/>
                  <a:moveTo>
                    <a:pt x="3025939" y="37098"/>
                  </a:moveTo>
                  <a:cubicBezTo>
                    <a:pt x="3049963" y="55138"/>
                    <a:pt x="3073500" y="64966"/>
                    <a:pt x="3096549" y="66588"/>
                  </a:cubicBezTo>
                  <a:cubicBezTo>
                    <a:pt x="3119597" y="68205"/>
                    <a:pt x="3139399" y="65735"/>
                    <a:pt x="3155952" y="59177"/>
                  </a:cubicBezTo>
                  <a:cubicBezTo>
                    <a:pt x="3150408" y="58038"/>
                    <a:pt x="3145504" y="57506"/>
                    <a:pt x="3141238" y="57574"/>
                  </a:cubicBezTo>
                  <a:cubicBezTo>
                    <a:pt x="3136973" y="57643"/>
                    <a:pt x="3132619" y="54121"/>
                    <a:pt x="3128178" y="47005"/>
                  </a:cubicBezTo>
                  <a:cubicBezTo>
                    <a:pt x="3141288" y="45775"/>
                    <a:pt x="3156170" y="47828"/>
                    <a:pt x="3172821" y="53159"/>
                  </a:cubicBezTo>
                  <a:cubicBezTo>
                    <a:pt x="3189474" y="58491"/>
                    <a:pt x="3203839" y="60639"/>
                    <a:pt x="3215912" y="59603"/>
                  </a:cubicBezTo>
                  <a:cubicBezTo>
                    <a:pt x="3212421" y="59770"/>
                    <a:pt x="3209317" y="59863"/>
                    <a:pt x="3206603" y="59885"/>
                  </a:cubicBezTo>
                  <a:cubicBezTo>
                    <a:pt x="3203889" y="59908"/>
                    <a:pt x="3203861" y="62319"/>
                    <a:pt x="3206520" y="67119"/>
                  </a:cubicBezTo>
                  <a:cubicBezTo>
                    <a:pt x="3227063" y="63789"/>
                    <a:pt x="3244999" y="62386"/>
                    <a:pt x="3260329" y="62912"/>
                  </a:cubicBezTo>
                  <a:cubicBezTo>
                    <a:pt x="3275659" y="63435"/>
                    <a:pt x="3289451" y="62803"/>
                    <a:pt x="3301706" y="61012"/>
                  </a:cubicBezTo>
                  <a:cubicBezTo>
                    <a:pt x="3304561" y="58196"/>
                    <a:pt x="3309004" y="57611"/>
                    <a:pt x="3315037" y="59259"/>
                  </a:cubicBezTo>
                  <a:cubicBezTo>
                    <a:pt x="3321072" y="60908"/>
                    <a:pt x="3321094" y="62588"/>
                    <a:pt x="3315108" y="64299"/>
                  </a:cubicBezTo>
                  <a:cubicBezTo>
                    <a:pt x="3310326" y="64465"/>
                    <a:pt x="3304902" y="64026"/>
                    <a:pt x="3298840" y="62986"/>
                  </a:cubicBezTo>
                  <a:cubicBezTo>
                    <a:pt x="3292778" y="61946"/>
                    <a:pt x="3289913" y="63919"/>
                    <a:pt x="3290243" y="68912"/>
                  </a:cubicBezTo>
                  <a:cubicBezTo>
                    <a:pt x="3305903" y="70577"/>
                    <a:pt x="3319001" y="70555"/>
                    <a:pt x="3329530" y="68841"/>
                  </a:cubicBezTo>
                  <a:cubicBezTo>
                    <a:pt x="3340060" y="67128"/>
                    <a:pt x="3353123" y="69998"/>
                    <a:pt x="3368718" y="77452"/>
                  </a:cubicBezTo>
                  <a:cubicBezTo>
                    <a:pt x="3365114" y="77999"/>
                    <a:pt x="3364550" y="78346"/>
                    <a:pt x="3367027" y="78487"/>
                  </a:cubicBezTo>
                  <a:cubicBezTo>
                    <a:pt x="3369501" y="78630"/>
                    <a:pt x="3371770" y="79892"/>
                    <a:pt x="3373832" y="82278"/>
                  </a:cubicBezTo>
                  <a:cubicBezTo>
                    <a:pt x="3360337" y="86947"/>
                    <a:pt x="3346852" y="90891"/>
                    <a:pt x="3333374" y="94113"/>
                  </a:cubicBezTo>
                  <a:cubicBezTo>
                    <a:pt x="3319898" y="97336"/>
                    <a:pt x="3309486" y="103598"/>
                    <a:pt x="3302141" y="112899"/>
                  </a:cubicBezTo>
                  <a:cubicBezTo>
                    <a:pt x="3307079" y="114390"/>
                    <a:pt x="3312162" y="114409"/>
                    <a:pt x="3317391" y="112959"/>
                  </a:cubicBezTo>
                  <a:cubicBezTo>
                    <a:pt x="3322620" y="111506"/>
                    <a:pt x="3326148" y="111815"/>
                    <a:pt x="3327978" y="113881"/>
                  </a:cubicBezTo>
                  <a:cubicBezTo>
                    <a:pt x="3323722" y="116838"/>
                    <a:pt x="3318456" y="117814"/>
                    <a:pt x="3312177" y="116812"/>
                  </a:cubicBezTo>
                  <a:cubicBezTo>
                    <a:pt x="3305899" y="115811"/>
                    <a:pt x="3302187" y="116501"/>
                    <a:pt x="3301039" y="118878"/>
                  </a:cubicBezTo>
                  <a:cubicBezTo>
                    <a:pt x="3327122" y="117169"/>
                    <a:pt x="3354360" y="115966"/>
                    <a:pt x="3382757" y="115269"/>
                  </a:cubicBezTo>
                  <a:lnTo>
                    <a:pt x="3458257" y="112813"/>
                  </a:lnTo>
                  <a:cubicBezTo>
                    <a:pt x="3459486" y="112704"/>
                    <a:pt x="3463487" y="113166"/>
                    <a:pt x="3470260" y="114196"/>
                  </a:cubicBezTo>
                  <a:cubicBezTo>
                    <a:pt x="3477033" y="115223"/>
                    <a:pt x="3479205" y="117468"/>
                    <a:pt x="3476773" y="120927"/>
                  </a:cubicBezTo>
                  <a:cubicBezTo>
                    <a:pt x="3463855" y="133549"/>
                    <a:pt x="3443596" y="138511"/>
                    <a:pt x="3415991" y="135810"/>
                  </a:cubicBezTo>
                  <a:cubicBezTo>
                    <a:pt x="3388389" y="133112"/>
                    <a:pt x="3361768" y="129147"/>
                    <a:pt x="3336133" y="123918"/>
                  </a:cubicBezTo>
                  <a:cubicBezTo>
                    <a:pt x="3342172" y="132541"/>
                    <a:pt x="3343814" y="135846"/>
                    <a:pt x="3341059" y="133832"/>
                  </a:cubicBezTo>
                  <a:cubicBezTo>
                    <a:pt x="3338304" y="131816"/>
                    <a:pt x="3337632" y="134107"/>
                    <a:pt x="3339041" y="140702"/>
                  </a:cubicBezTo>
                  <a:cubicBezTo>
                    <a:pt x="3330076" y="137312"/>
                    <a:pt x="3322237" y="137322"/>
                    <a:pt x="3315521" y="140733"/>
                  </a:cubicBezTo>
                  <a:cubicBezTo>
                    <a:pt x="3308805" y="144145"/>
                    <a:pt x="3301449" y="146953"/>
                    <a:pt x="3293453" y="149158"/>
                  </a:cubicBezTo>
                  <a:cubicBezTo>
                    <a:pt x="3310019" y="150897"/>
                    <a:pt x="3326487" y="149767"/>
                    <a:pt x="3342860" y="145768"/>
                  </a:cubicBezTo>
                  <a:cubicBezTo>
                    <a:pt x="3359232" y="141768"/>
                    <a:pt x="3375183" y="140734"/>
                    <a:pt x="3390712" y="142666"/>
                  </a:cubicBezTo>
                  <a:cubicBezTo>
                    <a:pt x="3381917" y="143335"/>
                    <a:pt x="3376713" y="146224"/>
                    <a:pt x="3375105" y="151335"/>
                  </a:cubicBezTo>
                  <a:cubicBezTo>
                    <a:pt x="3383713" y="151905"/>
                    <a:pt x="3391295" y="151941"/>
                    <a:pt x="3397848" y="151446"/>
                  </a:cubicBezTo>
                  <a:cubicBezTo>
                    <a:pt x="3404402" y="150953"/>
                    <a:pt x="3410913" y="154076"/>
                    <a:pt x="3417384" y="160816"/>
                  </a:cubicBezTo>
                  <a:lnTo>
                    <a:pt x="3383468" y="165662"/>
                  </a:lnTo>
                  <a:cubicBezTo>
                    <a:pt x="3371646" y="167375"/>
                    <a:pt x="3361861" y="171595"/>
                    <a:pt x="3354116" y="178327"/>
                  </a:cubicBezTo>
                  <a:cubicBezTo>
                    <a:pt x="3362186" y="177070"/>
                    <a:pt x="3368046" y="176945"/>
                    <a:pt x="3371695" y="177952"/>
                  </a:cubicBezTo>
                  <a:cubicBezTo>
                    <a:pt x="3375347" y="178960"/>
                    <a:pt x="3371880" y="180565"/>
                    <a:pt x="3361302" y="182768"/>
                  </a:cubicBezTo>
                  <a:cubicBezTo>
                    <a:pt x="3351188" y="183802"/>
                    <a:pt x="3340886" y="184511"/>
                    <a:pt x="3330391" y="184893"/>
                  </a:cubicBezTo>
                  <a:cubicBezTo>
                    <a:pt x="3319897" y="185276"/>
                    <a:pt x="3313947" y="189508"/>
                    <a:pt x="3312540" y="197588"/>
                  </a:cubicBezTo>
                  <a:cubicBezTo>
                    <a:pt x="3325382" y="197130"/>
                    <a:pt x="3337723" y="195322"/>
                    <a:pt x="3349563" y="192163"/>
                  </a:cubicBezTo>
                  <a:cubicBezTo>
                    <a:pt x="3361403" y="189005"/>
                    <a:pt x="3373191" y="190186"/>
                    <a:pt x="3384932" y="195708"/>
                  </a:cubicBezTo>
                  <a:cubicBezTo>
                    <a:pt x="3382882" y="195966"/>
                    <a:pt x="3381800" y="196408"/>
                    <a:pt x="3381686" y="197032"/>
                  </a:cubicBezTo>
                  <a:cubicBezTo>
                    <a:pt x="3381571" y="197655"/>
                    <a:pt x="3382286" y="199206"/>
                    <a:pt x="3383829" y="201687"/>
                  </a:cubicBezTo>
                  <a:cubicBezTo>
                    <a:pt x="3386425" y="198920"/>
                    <a:pt x="3390869" y="198337"/>
                    <a:pt x="3397159" y="199935"/>
                  </a:cubicBezTo>
                  <a:cubicBezTo>
                    <a:pt x="3403453" y="201535"/>
                    <a:pt x="3405548" y="202830"/>
                    <a:pt x="3403448" y="203822"/>
                  </a:cubicBezTo>
                  <a:cubicBezTo>
                    <a:pt x="3399682" y="209092"/>
                    <a:pt x="3393368" y="211225"/>
                    <a:pt x="3384506" y="210223"/>
                  </a:cubicBezTo>
                  <a:cubicBezTo>
                    <a:pt x="3375644" y="209220"/>
                    <a:pt x="3367776" y="211642"/>
                    <a:pt x="3360902" y="217488"/>
                  </a:cubicBezTo>
                  <a:cubicBezTo>
                    <a:pt x="3373335" y="216985"/>
                    <a:pt x="3384422" y="215652"/>
                    <a:pt x="3394162" y="213484"/>
                  </a:cubicBezTo>
                  <a:cubicBezTo>
                    <a:pt x="3403900" y="211316"/>
                    <a:pt x="3415195" y="214274"/>
                    <a:pt x="3428047" y="222356"/>
                  </a:cubicBezTo>
                  <a:cubicBezTo>
                    <a:pt x="3425655" y="222439"/>
                    <a:pt x="3422944" y="222219"/>
                    <a:pt x="3419913" y="221700"/>
                  </a:cubicBezTo>
                  <a:cubicBezTo>
                    <a:pt x="3416882" y="221179"/>
                    <a:pt x="3415449" y="222167"/>
                    <a:pt x="3415614" y="224663"/>
                  </a:cubicBezTo>
                  <a:cubicBezTo>
                    <a:pt x="3418682" y="223853"/>
                    <a:pt x="3421872" y="223742"/>
                    <a:pt x="3425181" y="224331"/>
                  </a:cubicBezTo>
                  <a:cubicBezTo>
                    <a:pt x="3428492" y="224920"/>
                    <a:pt x="3432166" y="227607"/>
                    <a:pt x="3436203" y="232393"/>
                  </a:cubicBezTo>
                  <a:cubicBezTo>
                    <a:pt x="3426426" y="232281"/>
                    <a:pt x="3416760" y="233592"/>
                    <a:pt x="3407210" y="236327"/>
                  </a:cubicBezTo>
                  <a:cubicBezTo>
                    <a:pt x="3397658" y="239061"/>
                    <a:pt x="3388026" y="237480"/>
                    <a:pt x="3378316" y="231582"/>
                  </a:cubicBezTo>
                  <a:cubicBezTo>
                    <a:pt x="3379993" y="231751"/>
                    <a:pt x="3383614" y="231560"/>
                    <a:pt x="3389178" y="231010"/>
                  </a:cubicBezTo>
                  <a:cubicBezTo>
                    <a:pt x="3394741" y="230460"/>
                    <a:pt x="3398395" y="227375"/>
                    <a:pt x="3400140" y="221759"/>
                  </a:cubicBezTo>
                  <a:cubicBezTo>
                    <a:pt x="3391065" y="222360"/>
                    <a:pt x="3381032" y="222056"/>
                    <a:pt x="3370039" y="220845"/>
                  </a:cubicBezTo>
                  <a:cubicBezTo>
                    <a:pt x="3359046" y="219637"/>
                    <a:pt x="3351812" y="223144"/>
                    <a:pt x="3348336" y="231369"/>
                  </a:cubicBezTo>
                  <a:cubicBezTo>
                    <a:pt x="3353557" y="232444"/>
                    <a:pt x="3357829" y="231893"/>
                    <a:pt x="3361149" y="229713"/>
                  </a:cubicBezTo>
                  <a:cubicBezTo>
                    <a:pt x="3364470" y="227533"/>
                    <a:pt x="3369501" y="228284"/>
                    <a:pt x="3376244" y="231966"/>
                  </a:cubicBezTo>
                  <a:lnTo>
                    <a:pt x="3368230" y="232008"/>
                  </a:lnTo>
                  <a:cubicBezTo>
                    <a:pt x="3365560" y="232024"/>
                    <a:pt x="3366482" y="234258"/>
                    <a:pt x="3370996" y="238713"/>
                  </a:cubicBezTo>
                  <a:cubicBezTo>
                    <a:pt x="3374042" y="239833"/>
                    <a:pt x="3375689" y="239047"/>
                    <a:pt x="3375934" y="236353"/>
                  </a:cubicBezTo>
                  <a:cubicBezTo>
                    <a:pt x="3376180" y="233662"/>
                    <a:pt x="3378313" y="235673"/>
                    <a:pt x="3382327" y="242387"/>
                  </a:cubicBezTo>
                  <a:lnTo>
                    <a:pt x="3366803" y="243822"/>
                  </a:lnTo>
                  <a:cubicBezTo>
                    <a:pt x="3362016" y="244230"/>
                    <a:pt x="3359917" y="247025"/>
                    <a:pt x="3360502" y="252209"/>
                  </a:cubicBezTo>
                  <a:cubicBezTo>
                    <a:pt x="3370356" y="249420"/>
                    <a:pt x="3379659" y="249618"/>
                    <a:pt x="3388410" y="252807"/>
                  </a:cubicBezTo>
                  <a:cubicBezTo>
                    <a:pt x="3389906" y="251928"/>
                    <a:pt x="3390055" y="250217"/>
                    <a:pt x="3388857" y="247671"/>
                  </a:cubicBezTo>
                  <a:cubicBezTo>
                    <a:pt x="3387657" y="245126"/>
                    <a:pt x="3388568" y="244717"/>
                    <a:pt x="3391584" y="246444"/>
                  </a:cubicBezTo>
                  <a:cubicBezTo>
                    <a:pt x="3397255" y="247797"/>
                    <a:pt x="3402425" y="247801"/>
                    <a:pt x="3407094" y="246454"/>
                  </a:cubicBezTo>
                  <a:cubicBezTo>
                    <a:pt x="3411760" y="245106"/>
                    <a:pt x="3415894" y="245302"/>
                    <a:pt x="3419492" y="247042"/>
                  </a:cubicBezTo>
                  <a:cubicBezTo>
                    <a:pt x="3421734" y="246866"/>
                    <a:pt x="3424745" y="247269"/>
                    <a:pt x="3428525" y="248254"/>
                  </a:cubicBezTo>
                  <a:cubicBezTo>
                    <a:pt x="3432304" y="249236"/>
                    <a:pt x="3435833" y="249543"/>
                    <a:pt x="3439111" y="249176"/>
                  </a:cubicBezTo>
                  <a:lnTo>
                    <a:pt x="3428750" y="251099"/>
                  </a:lnTo>
                  <a:cubicBezTo>
                    <a:pt x="3418593" y="252140"/>
                    <a:pt x="3407859" y="252929"/>
                    <a:pt x="3396544" y="253464"/>
                  </a:cubicBezTo>
                  <a:cubicBezTo>
                    <a:pt x="3385230" y="253998"/>
                    <a:pt x="3378330" y="258406"/>
                    <a:pt x="3375843" y="266686"/>
                  </a:cubicBezTo>
                  <a:cubicBezTo>
                    <a:pt x="3379442" y="268425"/>
                    <a:pt x="3382539" y="268813"/>
                    <a:pt x="3385135" y="267850"/>
                  </a:cubicBezTo>
                  <a:cubicBezTo>
                    <a:pt x="3387730" y="266887"/>
                    <a:pt x="3389791" y="267467"/>
                    <a:pt x="3391318" y="269590"/>
                  </a:cubicBezTo>
                  <a:cubicBezTo>
                    <a:pt x="3382281" y="276320"/>
                    <a:pt x="3371973" y="281119"/>
                    <a:pt x="3360395" y="283989"/>
                  </a:cubicBezTo>
                  <a:cubicBezTo>
                    <a:pt x="3348817" y="286858"/>
                    <a:pt x="3340063" y="291370"/>
                    <a:pt x="3334133" y="297522"/>
                  </a:cubicBezTo>
                  <a:cubicBezTo>
                    <a:pt x="3354514" y="302764"/>
                    <a:pt x="3371024" y="301867"/>
                    <a:pt x="3383661" y="294830"/>
                  </a:cubicBezTo>
                  <a:cubicBezTo>
                    <a:pt x="3393140" y="289553"/>
                    <a:pt x="3404641" y="288569"/>
                    <a:pt x="3418164" y="291882"/>
                  </a:cubicBezTo>
                  <a:lnTo>
                    <a:pt x="3430072" y="295859"/>
                  </a:lnTo>
                  <a:cubicBezTo>
                    <a:pt x="3430404" y="296194"/>
                    <a:pt x="3430735" y="296528"/>
                    <a:pt x="3431066" y="296863"/>
                  </a:cubicBezTo>
                  <a:lnTo>
                    <a:pt x="3432363" y="296626"/>
                  </a:lnTo>
                  <a:lnTo>
                    <a:pt x="3434434" y="296240"/>
                  </a:lnTo>
                  <a:cubicBezTo>
                    <a:pt x="3431617" y="292070"/>
                    <a:pt x="3429096" y="290373"/>
                    <a:pt x="3426868" y="291147"/>
                  </a:cubicBezTo>
                  <a:cubicBezTo>
                    <a:pt x="3424640" y="291921"/>
                    <a:pt x="3421357" y="288919"/>
                    <a:pt x="3417020" y="282147"/>
                  </a:cubicBezTo>
                  <a:cubicBezTo>
                    <a:pt x="3422534" y="280281"/>
                    <a:pt x="3428845" y="282239"/>
                    <a:pt x="3435950" y="288017"/>
                  </a:cubicBezTo>
                  <a:cubicBezTo>
                    <a:pt x="3443056" y="293797"/>
                    <a:pt x="3446048" y="292038"/>
                    <a:pt x="3444928" y="282743"/>
                  </a:cubicBezTo>
                  <a:cubicBezTo>
                    <a:pt x="3459421" y="297981"/>
                    <a:pt x="3472415" y="303028"/>
                    <a:pt x="3483913" y="297889"/>
                  </a:cubicBezTo>
                  <a:cubicBezTo>
                    <a:pt x="3495407" y="292748"/>
                    <a:pt x="3507190" y="290803"/>
                    <a:pt x="3519259" y="292054"/>
                  </a:cubicBezTo>
                  <a:cubicBezTo>
                    <a:pt x="3525687" y="294952"/>
                    <a:pt x="3533144" y="298380"/>
                    <a:pt x="3541627" y="302340"/>
                  </a:cubicBezTo>
                  <a:cubicBezTo>
                    <a:pt x="3550111" y="306300"/>
                    <a:pt x="3555044" y="304422"/>
                    <a:pt x="3556425" y="296709"/>
                  </a:cubicBezTo>
                  <a:cubicBezTo>
                    <a:pt x="3554786" y="296771"/>
                    <a:pt x="3552121" y="296303"/>
                    <a:pt x="3548429" y="295304"/>
                  </a:cubicBezTo>
                  <a:cubicBezTo>
                    <a:pt x="3544736" y="294306"/>
                    <a:pt x="3543624" y="293549"/>
                    <a:pt x="3545094" y="293035"/>
                  </a:cubicBezTo>
                  <a:cubicBezTo>
                    <a:pt x="3548390" y="293026"/>
                    <a:pt x="3552126" y="294016"/>
                    <a:pt x="3556303" y="296010"/>
                  </a:cubicBezTo>
                  <a:cubicBezTo>
                    <a:pt x="3560481" y="298000"/>
                    <a:pt x="3563974" y="297592"/>
                    <a:pt x="3566785" y="294786"/>
                  </a:cubicBezTo>
                  <a:cubicBezTo>
                    <a:pt x="3565431" y="292630"/>
                    <a:pt x="3564579" y="291825"/>
                    <a:pt x="3564228" y="292374"/>
                  </a:cubicBezTo>
                  <a:cubicBezTo>
                    <a:pt x="3563877" y="292919"/>
                    <a:pt x="3563025" y="292114"/>
                    <a:pt x="3561673" y="289960"/>
                  </a:cubicBezTo>
                  <a:cubicBezTo>
                    <a:pt x="3581226" y="288378"/>
                    <a:pt x="3604492" y="284303"/>
                    <a:pt x="3631468" y="277734"/>
                  </a:cubicBezTo>
                  <a:cubicBezTo>
                    <a:pt x="3658446" y="271165"/>
                    <a:pt x="3680402" y="268778"/>
                    <a:pt x="3697331" y="270571"/>
                  </a:cubicBezTo>
                  <a:cubicBezTo>
                    <a:pt x="3708210" y="274206"/>
                    <a:pt x="3710116" y="276979"/>
                    <a:pt x="3703051" y="278892"/>
                  </a:cubicBezTo>
                  <a:cubicBezTo>
                    <a:pt x="3695985" y="280804"/>
                    <a:pt x="3688877" y="280920"/>
                    <a:pt x="3681723" y="279239"/>
                  </a:cubicBezTo>
                  <a:cubicBezTo>
                    <a:pt x="3683205" y="281611"/>
                    <a:pt x="3684563" y="283284"/>
                    <a:pt x="3685800" y="284257"/>
                  </a:cubicBezTo>
                  <a:cubicBezTo>
                    <a:pt x="3687039" y="285231"/>
                    <a:pt x="3688399" y="286905"/>
                    <a:pt x="3689878" y="289275"/>
                  </a:cubicBezTo>
                  <a:cubicBezTo>
                    <a:pt x="3659260" y="286655"/>
                    <a:pt x="3633425" y="289281"/>
                    <a:pt x="3612378" y="297157"/>
                  </a:cubicBezTo>
                  <a:cubicBezTo>
                    <a:pt x="3591329" y="305030"/>
                    <a:pt x="3575998" y="315814"/>
                    <a:pt x="3566385" y="329507"/>
                  </a:cubicBezTo>
                  <a:cubicBezTo>
                    <a:pt x="3551921" y="326776"/>
                    <a:pt x="3539298" y="326952"/>
                    <a:pt x="3528514" y="330036"/>
                  </a:cubicBezTo>
                  <a:cubicBezTo>
                    <a:pt x="3517731" y="333118"/>
                    <a:pt x="3508942" y="336915"/>
                    <a:pt x="3502149" y="341422"/>
                  </a:cubicBezTo>
                  <a:cubicBezTo>
                    <a:pt x="3512493" y="346602"/>
                    <a:pt x="3521927" y="346535"/>
                    <a:pt x="3530453" y="341226"/>
                  </a:cubicBezTo>
                  <a:cubicBezTo>
                    <a:pt x="3538979" y="335914"/>
                    <a:pt x="3542991" y="335410"/>
                    <a:pt x="3542490" y="339714"/>
                  </a:cubicBezTo>
                  <a:cubicBezTo>
                    <a:pt x="3549126" y="335836"/>
                    <a:pt x="3558196" y="333672"/>
                    <a:pt x="3569702" y="333222"/>
                  </a:cubicBezTo>
                  <a:cubicBezTo>
                    <a:pt x="3581210" y="332772"/>
                    <a:pt x="3589729" y="333597"/>
                    <a:pt x="3595262" y="335699"/>
                  </a:cubicBezTo>
                  <a:cubicBezTo>
                    <a:pt x="3595296" y="340263"/>
                    <a:pt x="3592264" y="341789"/>
                    <a:pt x="3586163" y="340273"/>
                  </a:cubicBezTo>
                  <a:cubicBezTo>
                    <a:pt x="3580065" y="338759"/>
                    <a:pt x="3576513" y="340380"/>
                    <a:pt x="3575510" y="345136"/>
                  </a:cubicBezTo>
                  <a:cubicBezTo>
                    <a:pt x="3599985" y="342641"/>
                    <a:pt x="3621179" y="338951"/>
                    <a:pt x="3639090" y="334064"/>
                  </a:cubicBezTo>
                  <a:cubicBezTo>
                    <a:pt x="3657003" y="329179"/>
                    <a:pt x="3676886" y="327175"/>
                    <a:pt x="3698737" y="328053"/>
                  </a:cubicBezTo>
                  <a:cubicBezTo>
                    <a:pt x="3701227" y="330597"/>
                    <a:pt x="3702881" y="332938"/>
                    <a:pt x="3703697" y="335073"/>
                  </a:cubicBezTo>
                  <a:cubicBezTo>
                    <a:pt x="3704512" y="337207"/>
                    <a:pt x="3704886" y="338340"/>
                    <a:pt x="3704820" y="338474"/>
                  </a:cubicBezTo>
                  <a:cubicBezTo>
                    <a:pt x="3685257" y="338975"/>
                    <a:pt x="3666705" y="341454"/>
                    <a:pt x="3649165" y="345911"/>
                  </a:cubicBezTo>
                  <a:cubicBezTo>
                    <a:pt x="3631624" y="350368"/>
                    <a:pt x="3617668" y="357769"/>
                    <a:pt x="3607296" y="368114"/>
                  </a:cubicBezTo>
                  <a:cubicBezTo>
                    <a:pt x="3615064" y="374371"/>
                    <a:pt x="3623400" y="376193"/>
                    <a:pt x="3632304" y="373580"/>
                  </a:cubicBezTo>
                  <a:cubicBezTo>
                    <a:pt x="3641207" y="370964"/>
                    <a:pt x="3650096" y="369798"/>
                    <a:pt x="3658966" y="370077"/>
                  </a:cubicBezTo>
                  <a:cubicBezTo>
                    <a:pt x="3662739" y="369737"/>
                    <a:pt x="3663724" y="370277"/>
                    <a:pt x="3661920" y="371694"/>
                  </a:cubicBezTo>
                  <a:cubicBezTo>
                    <a:pt x="3660116" y="373112"/>
                    <a:pt x="3657749" y="372829"/>
                    <a:pt x="3654821" y="370846"/>
                  </a:cubicBezTo>
                  <a:cubicBezTo>
                    <a:pt x="3651442" y="376285"/>
                    <a:pt x="3644081" y="379575"/>
                    <a:pt x="3632739" y="380716"/>
                  </a:cubicBezTo>
                  <a:cubicBezTo>
                    <a:pt x="3621396" y="381858"/>
                    <a:pt x="3613517" y="385244"/>
                    <a:pt x="3609101" y="390876"/>
                  </a:cubicBezTo>
                  <a:cubicBezTo>
                    <a:pt x="3611706" y="392797"/>
                    <a:pt x="3614200" y="393298"/>
                    <a:pt x="3616579" y="392375"/>
                  </a:cubicBezTo>
                  <a:cubicBezTo>
                    <a:pt x="3618959" y="391453"/>
                    <a:pt x="3620934" y="392049"/>
                    <a:pt x="3622504" y="394164"/>
                  </a:cubicBezTo>
                  <a:cubicBezTo>
                    <a:pt x="3618314" y="395183"/>
                    <a:pt x="3615022" y="396755"/>
                    <a:pt x="3612627" y="398883"/>
                  </a:cubicBezTo>
                  <a:cubicBezTo>
                    <a:pt x="3610234" y="401011"/>
                    <a:pt x="3609014" y="402200"/>
                    <a:pt x="3608967" y="402449"/>
                  </a:cubicBezTo>
                  <a:cubicBezTo>
                    <a:pt x="3616576" y="409580"/>
                    <a:pt x="3622610" y="413032"/>
                    <a:pt x="3627070" y="412805"/>
                  </a:cubicBezTo>
                  <a:cubicBezTo>
                    <a:pt x="3631531" y="412579"/>
                    <a:pt x="3628584" y="410479"/>
                    <a:pt x="3618226" y="406506"/>
                  </a:cubicBezTo>
                  <a:cubicBezTo>
                    <a:pt x="3625840" y="409304"/>
                    <a:pt x="3631234" y="408545"/>
                    <a:pt x="3634406" y="404227"/>
                  </a:cubicBezTo>
                  <a:cubicBezTo>
                    <a:pt x="3637581" y="399909"/>
                    <a:pt x="3642179" y="400739"/>
                    <a:pt x="3648205" y="406719"/>
                  </a:cubicBezTo>
                  <a:cubicBezTo>
                    <a:pt x="3643116" y="407182"/>
                    <a:pt x="3639583" y="407357"/>
                    <a:pt x="3637603" y="407242"/>
                  </a:cubicBezTo>
                  <a:cubicBezTo>
                    <a:pt x="3635622" y="407129"/>
                    <a:pt x="3634644" y="409716"/>
                    <a:pt x="3634670" y="415004"/>
                  </a:cubicBezTo>
                  <a:cubicBezTo>
                    <a:pt x="3636270" y="414467"/>
                    <a:pt x="3639287" y="414389"/>
                    <a:pt x="3643718" y="414769"/>
                  </a:cubicBezTo>
                  <a:cubicBezTo>
                    <a:pt x="3648151" y="415151"/>
                    <a:pt x="3650618" y="418063"/>
                    <a:pt x="3651113" y="423503"/>
                  </a:cubicBezTo>
                  <a:cubicBezTo>
                    <a:pt x="3646525" y="421708"/>
                    <a:pt x="3642058" y="420612"/>
                    <a:pt x="3637711" y="420215"/>
                  </a:cubicBezTo>
                  <a:cubicBezTo>
                    <a:pt x="3633365" y="419818"/>
                    <a:pt x="3628898" y="418722"/>
                    <a:pt x="3624309" y="416927"/>
                  </a:cubicBezTo>
                  <a:cubicBezTo>
                    <a:pt x="3617816" y="425229"/>
                    <a:pt x="3602111" y="431271"/>
                    <a:pt x="3577189" y="435051"/>
                  </a:cubicBezTo>
                  <a:cubicBezTo>
                    <a:pt x="3552268" y="438832"/>
                    <a:pt x="3534731" y="446656"/>
                    <a:pt x="3524579" y="458524"/>
                  </a:cubicBezTo>
                  <a:cubicBezTo>
                    <a:pt x="3537271" y="456170"/>
                    <a:pt x="3550465" y="455167"/>
                    <a:pt x="3564159" y="455513"/>
                  </a:cubicBezTo>
                  <a:cubicBezTo>
                    <a:pt x="3577853" y="455859"/>
                    <a:pt x="3590495" y="457845"/>
                    <a:pt x="3602085" y="461470"/>
                  </a:cubicBezTo>
                  <a:cubicBezTo>
                    <a:pt x="3595976" y="462725"/>
                    <a:pt x="3595487" y="464018"/>
                    <a:pt x="3600619" y="465352"/>
                  </a:cubicBezTo>
                  <a:cubicBezTo>
                    <a:pt x="3605750" y="466684"/>
                    <a:pt x="3609649" y="468610"/>
                    <a:pt x="3612312" y="471121"/>
                  </a:cubicBezTo>
                  <a:cubicBezTo>
                    <a:pt x="3607049" y="471857"/>
                    <a:pt x="3603073" y="473078"/>
                    <a:pt x="3600381" y="474779"/>
                  </a:cubicBezTo>
                  <a:cubicBezTo>
                    <a:pt x="3597690" y="476481"/>
                    <a:pt x="3596789" y="480017"/>
                    <a:pt x="3597674" y="485386"/>
                  </a:cubicBezTo>
                  <a:lnTo>
                    <a:pt x="3680561" y="470011"/>
                  </a:lnTo>
                  <a:cubicBezTo>
                    <a:pt x="3684479" y="472050"/>
                    <a:pt x="3684589" y="473715"/>
                    <a:pt x="3680891" y="475002"/>
                  </a:cubicBezTo>
                  <a:cubicBezTo>
                    <a:pt x="3677192" y="476289"/>
                    <a:pt x="3673952" y="477130"/>
                    <a:pt x="3671169" y="477528"/>
                  </a:cubicBezTo>
                  <a:cubicBezTo>
                    <a:pt x="3654444" y="484119"/>
                    <a:pt x="3633434" y="486813"/>
                    <a:pt x="3608141" y="485611"/>
                  </a:cubicBezTo>
                  <a:cubicBezTo>
                    <a:pt x="3595492" y="485009"/>
                    <a:pt x="3585004" y="486263"/>
                    <a:pt x="3576677" y="489372"/>
                  </a:cubicBezTo>
                  <a:lnTo>
                    <a:pt x="3559396" y="503276"/>
                  </a:lnTo>
                  <a:lnTo>
                    <a:pt x="3559877" y="503254"/>
                  </a:lnTo>
                  <a:cubicBezTo>
                    <a:pt x="3562732" y="500439"/>
                    <a:pt x="3567175" y="499855"/>
                    <a:pt x="3573209" y="501502"/>
                  </a:cubicBezTo>
                  <a:cubicBezTo>
                    <a:pt x="3579243" y="503152"/>
                    <a:pt x="3579266" y="504831"/>
                    <a:pt x="3573279" y="506542"/>
                  </a:cubicBezTo>
                  <a:cubicBezTo>
                    <a:pt x="3568497" y="506708"/>
                    <a:pt x="3563073" y="506270"/>
                    <a:pt x="3557011" y="505229"/>
                  </a:cubicBezTo>
                  <a:cubicBezTo>
                    <a:pt x="3550950" y="504189"/>
                    <a:pt x="3548084" y="506163"/>
                    <a:pt x="3548414" y="511155"/>
                  </a:cubicBezTo>
                  <a:cubicBezTo>
                    <a:pt x="3564075" y="512821"/>
                    <a:pt x="3577171" y="512798"/>
                    <a:pt x="3587701" y="511085"/>
                  </a:cubicBezTo>
                  <a:cubicBezTo>
                    <a:pt x="3598232" y="509373"/>
                    <a:pt x="3611295" y="512243"/>
                    <a:pt x="3626889" y="519695"/>
                  </a:cubicBezTo>
                  <a:cubicBezTo>
                    <a:pt x="3623285" y="520242"/>
                    <a:pt x="3622722" y="520588"/>
                    <a:pt x="3625197" y="520731"/>
                  </a:cubicBezTo>
                  <a:cubicBezTo>
                    <a:pt x="3627673" y="520874"/>
                    <a:pt x="3629941" y="522136"/>
                    <a:pt x="3632003" y="524521"/>
                  </a:cubicBezTo>
                  <a:cubicBezTo>
                    <a:pt x="3618508" y="529190"/>
                    <a:pt x="3605023" y="533135"/>
                    <a:pt x="3591546" y="536356"/>
                  </a:cubicBezTo>
                  <a:lnTo>
                    <a:pt x="3576827" y="542201"/>
                  </a:lnTo>
                  <a:lnTo>
                    <a:pt x="3583832" y="542812"/>
                  </a:lnTo>
                  <a:cubicBezTo>
                    <a:pt x="3587093" y="543891"/>
                    <a:pt x="3585958" y="545062"/>
                    <a:pt x="3580431" y="546329"/>
                  </a:cubicBezTo>
                  <a:lnTo>
                    <a:pt x="3570070" y="548251"/>
                  </a:lnTo>
                  <a:lnTo>
                    <a:pt x="3567666" y="548697"/>
                  </a:lnTo>
                  <a:lnTo>
                    <a:pt x="3560314" y="555144"/>
                  </a:lnTo>
                  <a:cubicBezTo>
                    <a:pt x="3565250" y="556633"/>
                    <a:pt x="3570334" y="556653"/>
                    <a:pt x="3575563" y="555202"/>
                  </a:cubicBezTo>
                  <a:cubicBezTo>
                    <a:pt x="3580791" y="553749"/>
                    <a:pt x="3584320" y="554057"/>
                    <a:pt x="3586149" y="556125"/>
                  </a:cubicBezTo>
                  <a:cubicBezTo>
                    <a:pt x="3581893" y="559080"/>
                    <a:pt x="3576628" y="560056"/>
                    <a:pt x="3570349" y="559056"/>
                  </a:cubicBezTo>
                  <a:cubicBezTo>
                    <a:pt x="3564071" y="558055"/>
                    <a:pt x="3560358" y="558744"/>
                    <a:pt x="3559212" y="561122"/>
                  </a:cubicBezTo>
                  <a:cubicBezTo>
                    <a:pt x="3585292" y="559412"/>
                    <a:pt x="3612533" y="558209"/>
                    <a:pt x="3640928" y="557513"/>
                  </a:cubicBezTo>
                  <a:lnTo>
                    <a:pt x="3716428" y="555056"/>
                  </a:lnTo>
                  <a:cubicBezTo>
                    <a:pt x="3717657" y="554948"/>
                    <a:pt x="3721659" y="555410"/>
                    <a:pt x="3728432" y="556438"/>
                  </a:cubicBezTo>
                  <a:cubicBezTo>
                    <a:pt x="3735204" y="557468"/>
                    <a:pt x="3737376" y="559713"/>
                    <a:pt x="3734945" y="563170"/>
                  </a:cubicBezTo>
                  <a:cubicBezTo>
                    <a:pt x="3722027" y="575792"/>
                    <a:pt x="3701767" y="580754"/>
                    <a:pt x="3674163" y="578054"/>
                  </a:cubicBezTo>
                  <a:lnTo>
                    <a:pt x="3660833" y="576069"/>
                  </a:lnTo>
                  <a:lnTo>
                    <a:pt x="3661230" y="577537"/>
                  </a:lnTo>
                  <a:cubicBezTo>
                    <a:pt x="3662641" y="578479"/>
                    <a:pt x="3664172" y="580119"/>
                    <a:pt x="3665825" y="582459"/>
                  </a:cubicBezTo>
                  <a:cubicBezTo>
                    <a:pt x="3663218" y="582581"/>
                    <a:pt x="3659142" y="581171"/>
                    <a:pt x="3653598" y="578232"/>
                  </a:cubicBezTo>
                  <a:lnTo>
                    <a:pt x="3648331" y="574207"/>
                  </a:lnTo>
                  <a:lnTo>
                    <a:pt x="3594305" y="566161"/>
                  </a:lnTo>
                  <a:lnTo>
                    <a:pt x="3598042" y="571965"/>
                  </a:lnTo>
                  <a:lnTo>
                    <a:pt x="3613494" y="570511"/>
                  </a:lnTo>
                  <a:cubicBezTo>
                    <a:pt x="3618877" y="570716"/>
                    <a:pt x="3624623" y="573020"/>
                    <a:pt x="3630732" y="577419"/>
                  </a:cubicBezTo>
                  <a:cubicBezTo>
                    <a:pt x="3625106" y="575815"/>
                    <a:pt x="3619604" y="574913"/>
                    <a:pt x="3614222" y="574708"/>
                  </a:cubicBezTo>
                  <a:lnTo>
                    <a:pt x="3598103" y="572061"/>
                  </a:lnTo>
                  <a:lnTo>
                    <a:pt x="3600066" y="575108"/>
                  </a:lnTo>
                  <a:cubicBezTo>
                    <a:pt x="3600887" y="576760"/>
                    <a:pt x="3600608" y="577082"/>
                    <a:pt x="3599231" y="576075"/>
                  </a:cubicBezTo>
                  <a:cubicBezTo>
                    <a:pt x="3596476" y="574060"/>
                    <a:pt x="3595802" y="576350"/>
                    <a:pt x="3597213" y="582945"/>
                  </a:cubicBezTo>
                  <a:cubicBezTo>
                    <a:pt x="3592730" y="581250"/>
                    <a:pt x="3588529" y="580405"/>
                    <a:pt x="3584610" y="580411"/>
                  </a:cubicBezTo>
                  <a:lnTo>
                    <a:pt x="3578093" y="581942"/>
                  </a:lnTo>
                  <a:lnTo>
                    <a:pt x="3581000" y="586645"/>
                  </a:lnTo>
                  <a:cubicBezTo>
                    <a:pt x="3591044" y="584180"/>
                    <a:pt x="3601796" y="581945"/>
                    <a:pt x="3613257" y="579940"/>
                  </a:cubicBezTo>
                  <a:cubicBezTo>
                    <a:pt x="3624717" y="577934"/>
                    <a:pt x="3638787" y="579414"/>
                    <a:pt x="3655465" y="584380"/>
                  </a:cubicBezTo>
                  <a:lnTo>
                    <a:pt x="3638069" y="587950"/>
                  </a:lnTo>
                  <a:lnTo>
                    <a:pt x="3633276" y="593578"/>
                  </a:lnTo>
                  <a:cubicBezTo>
                    <a:pt x="3641885" y="594148"/>
                    <a:pt x="3649465" y="594184"/>
                    <a:pt x="3656020" y="593690"/>
                  </a:cubicBezTo>
                  <a:cubicBezTo>
                    <a:pt x="3662574" y="593197"/>
                    <a:pt x="3669085" y="596319"/>
                    <a:pt x="3675554" y="603059"/>
                  </a:cubicBezTo>
                  <a:lnTo>
                    <a:pt x="3660386" y="605228"/>
                  </a:lnTo>
                  <a:lnTo>
                    <a:pt x="3677858" y="614873"/>
                  </a:lnTo>
                  <a:cubicBezTo>
                    <a:pt x="3671602" y="615793"/>
                    <a:pt x="3665224" y="616013"/>
                    <a:pt x="3658724" y="615536"/>
                  </a:cubicBezTo>
                  <a:cubicBezTo>
                    <a:pt x="3652225" y="615057"/>
                    <a:pt x="3645847" y="615276"/>
                    <a:pt x="3639592" y="616198"/>
                  </a:cubicBezTo>
                  <a:cubicBezTo>
                    <a:pt x="3641260" y="618894"/>
                    <a:pt x="3642483" y="621314"/>
                    <a:pt x="3643255" y="623458"/>
                  </a:cubicBezTo>
                  <a:cubicBezTo>
                    <a:pt x="3644027" y="625601"/>
                    <a:pt x="3643451" y="626908"/>
                    <a:pt x="3641529" y="627386"/>
                  </a:cubicBezTo>
                  <a:cubicBezTo>
                    <a:pt x="3630310" y="631032"/>
                    <a:pt x="3619319" y="631386"/>
                    <a:pt x="3608563" y="628448"/>
                  </a:cubicBezTo>
                  <a:cubicBezTo>
                    <a:pt x="3597806" y="625513"/>
                    <a:pt x="3589131" y="626881"/>
                    <a:pt x="3582540" y="632556"/>
                  </a:cubicBezTo>
                  <a:lnTo>
                    <a:pt x="3591642" y="636764"/>
                  </a:lnTo>
                  <a:lnTo>
                    <a:pt x="3607733" y="634406"/>
                  </a:lnTo>
                  <a:cubicBezTo>
                    <a:pt x="3619575" y="631248"/>
                    <a:pt x="3631364" y="632429"/>
                    <a:pt x="3643103" y="637951"/>
                  </a:cubicBezTo>
                  <a:cubicBezTo>
                    <a:pt x="3641053" y="638210"/>
                    <a:pt x="3639972" y="638652"/>
                    <a:pt x="3639857" y="639275"/>
                  </a:cubicBezTo>
                  <a:cubicBezTo>
                    <a:pt x="3639743" y="639897"/>
                    <a:pt x="3640458" y="641449"/>
                    <a:pt x="3642001" y="643930"/>
                  </a:cubicBezTo>
                  <a:cubicBezTo>
                    <a:pt x="3644596" y="641164"/>
                    <a:pt x="3649040" y="640580"/>
                    <a:pt x="3655332" y="642178"/>
                  </a:cubicBezTo>
                  <a:cubicBezTo>
                    <a:pt x="3661624" y="643778"/>
                    <a:pt x="3663720" y="645074"/>
                    <a:pt x="3661620" y="646065"/>
                  </a:cubicBezTo>
                  <a:cubicBezTo>
                    <a:pt x="3657854" y="651335"/>
                    <a:pt x="3651540" y="653468"/>
                    <a:pt x="3642678" y="652467"/>
                  </a:cubicBezTo>
                  <a:cubicBezTo>
                    <a:pt x="3633816" y="651463"/>
                    <a:pt x="3625948" y="653886"/>
                    <a:pt x="3619073" y="659732"/>
                  </a:cubicBezTo>
                  <a:cubicBezTo>
                    <a:pt x="3631507" y="659229"/>
                    <a:pt x="3642593" y="657894"/>
                    <a:pt x="3652332" y="655727"/>
                  </a:cubicBezTo>
                  <a:cubicBezTo>
                    <a:pt x="3662070" y="653559"/>
                    <a:pt x="3673367" y="656517"/>
                    <a:pt x="3686220" y="664600"/>
                  </a:cubicBezTo>
                  <a:cubicBezTo>
                    <a:pt x="3683827" y="664682"/>
                    <a:pt x="3681115" y="664463"/>
                    <a:pt x="3678085" y="663944"/>
                  </a:cubicBezTo>
                  <a:cubicBezTo>
                    <a:pt x="3675054" y="663423"/>
                    <a:pt x="3673621" y="664410"/>
                    <a:pt x="3673786" y="666905"/>
                  </a:cubicBezTo>
                  <a:cubicBezTo>
                    <a:pt x="3676854" y="666097"/>
                    <a:pt x="3680043" y="665986"/>
                    <a:pt x="3683353" y="666575"/>
                  </a:cubicBezTo>
                  <a:cubicBezTo>
                    <a:pt x="3686663" y="667164"/>
                    <a:pt x="3690338" y="669852"/>
                    <a:pt x="3694374" y="674636"/>
                  </a:cubicBezTo>
                  <a:cubicBezTo>
                    <a:pt x="3684596" y="674525"/>
                    <a:pt x="3674932" y="675836"/>
                    <a:pt x="3665380" y="678570"/>
                  </a:cubicBezTo>
                  <a:cubicBezTo>
                    <a:pt x="3655829" y="681304"/>
                    <a:pt x="3646198" y="679723"/>
                    <a:pt x="3636487" y="673825"/>
                  </a:cubicBezTo>
                  <a:cubicBezTo>
                    <a:pt x="3638165" y="673994"/>
                    <a:pt x="3641786" y="673804"/>
                    <a:pt x="3647349" y="673253"/>
                  </a:cubicBezTo>
                  <a:cubicBezTo>
                    <a:pt x="3652913" y="672703"/>
                    <a:pt x="3656567" y="669619"/>
                    <a:pt x="3658312" y="664003"/>
                  </a:cubicBezTo>
                  <a:cubicBezTo>
                    <a:pt x="3649235" y="664601"/>
                    <a:pt x="3639204" y="664299"/>
                    <a:pt x="3628210" y="663090"/>
                  </a:cubicBezTo>
                  <a:cubicBezTo>
                    <a:pt x="3617218" y="661880"/>
                    <a:pt x="3609983" y="665387"/>
                    <a:pt x="3606508" y="673613"/>
                  </a:cubicBezTo>
                  <a:cubicBezTo>
                    <a:pt x="3611729" y="674688"/>
                    <a:pt x="3616001" y="674137"/>
                    <a:pt x="3619321" y="671956"/>
                  </a:cubicBezTo>
                  <a:cubicBezTo>
                    <a:pt x="3622641" y="669777"/>
                    <a:pt x="3627672" y="670527"/>
                    <a:pt x="3634415" y="674209"/>
                  </a:cubicBezTo>
                  <a:lnTo>
                    <a:pt x="3626402" y="674252"/>
                  </a:lnTo>
                  <a:cubicBezTo>
                    <a:pt x="3623731" y="674267"/>
                    <a:pt x="3624653" y="676500"/>
                    <a:pt x="3629168" y="680957"/>
                  </a:cubicBezTo>
                  <a:cubicBezTo>
                    <a:pt x="3632213" y="682076"/>
                    <a:pt x="3633860" y="681290"/>
                    <a:pt x="3634105" y="678597"/>
                  </a:cubicBezTo>
                  <a:cubicBezTo>
                    <a:pt x="3634353" y="675905"/>
                    <a:pt x="3636483" y="677916"/>
                    <a:pt x="3640499" y="684630"/>
                  </a:cubicBezTo>
                  <a:lnTo>
                    <a:pt x="3624974" y="686065"/>
                  </a:lnTo>
                  <a:cubicBezTo>
                    <a:pt x="3620187" y="686472"/>
                    <a:pt x="3618088" y="689269"/>
                    <a:pt x="3618675" y="694453"/>
                  </a:cubicBezTo>
                  <a:cubicBezTo>
                    <a:pt x="3628528" y="691663"/>
                    <a:pt x="3637831" y="691862"/>
                    <a:pt x="3646581" y="695051"/>
                  </a:cubicBezTo>
                  <a:cubicBezTo>
                    <a:pt x="3648078" y="694171"/>
                    <a:pt x="3648227" y="692460"/>
                    <a:pt x="3647028" y="689915"/>
                  </a:cubicBezTo>
                  <a:cubicBezTo>
                    <a:pt x="3645829" y="687369"/>
                    <a:pt x="3646739" y="686962"/>
                    <a:pt x="3649756" y="688686"/>
                  </a:cubicBezTo>
                  <a:cubicBezTo>
                    <a:pt x="3655426" y="690040"/>
                    <a:pt x="3660595" y="690043"/>
                    <a:pt x="3665264" y="688698"/>
                  </a:cubicBezTo>
                  <a:cubicBezTo>
                    <a:pt x="3669932" y="687350"/>
                    <a:pt x="3674064" y="687545"/>
                    <a:pt x="3677664" y="689285"/>
                  </a:cubicBezTo>
                  <a:cubicBezTo>
                    <a:pt x="3679906" y="689109"/>
                    <a:pt x="3682917" y="689514"/>
                    <a:pt x="3686696" y="690496"/>
                  </a:cubicBezTo>
                  <a:cubicBezTo>
                    <a:pt x="3690476" y="691479"/>
                    <a:pt x="3694005" y="691787"/>
                    <a:pt x="3697283" y="691420"/>
                  </a:cubicBezTo>
                  <a:lnTo>
                    <a:pt x="3686921" y="693342"/>
                  </a:lnTo>
                  <a:cubicBezTo>
                    <a:pt x="3676765" y="694383"/>
                    <a:pt x="3666031" y="695173"/>
                    <a:pt x="3654716" y="695707"/>
                  </a:cubicBezTo>
                  <a:cubicBezTo>
                    <a:pt x="3643402" y="696241"/>
                    <a:pt x="3636502" y="700650"/>
                    <a:pt x="3634015" y="708930"/>
                  </a:cubicBezTo>
                  <a:cubicBezTo>
                    <a:pt x="3637613" y="710668"/>
                    <a:pt x="3640710" y="711056"/>
                    <a:pt x="3643307" y="710094"/>
                  </a:cubicBezTo>
                  <a:cubicBezTo>
                    <a:pt x="3645901" y="709130"/>
                    <a:pt x="3647963" y="709711"/>
                    <a:pt x="3649490" y="711834"/>
                  </a:cubicBezTo>
                  <a:cubicBezTo>
                    <a:pt x="3640453" y="718563"/>
                    <a:pt x="3630145" y="723363"/>
                    <a:pt x="3618567" y="726232"/>
                  </a:cubicBezTo>
                  <a:cubicBezTo>
                    <a:pt x="3606988" y="729101"/>
                    <a:pt x="3598235" y="733613"/>
                    <a:pt x="3592306" y="739765"/>
                  </a:cubicBezTo>
                  <a:cubicBezTo>
                    <a:pt x="3612685" y="745007"/>
                    <a:pt x="3629195" y="744110"/>
                    <a:pt x="3641832" y="737073"/>
                  </a:cubicBezTo>
                  <a:cubicBezTo>
                    <a:pt x="3651311" y="731797"/>
                    <a:pt x="3662812" y="730813"/>
                    <a:pt x="3676334" y="734124"/>
                  </a:cubicBezTo>
                  <a:lnTo>
                    <a:pt x="3688245" y="738103"/>
                  </a:lnTo>
                  <a:cubicBezTo>
                    <a:pt x="3688576" y="738437"/>
                    <a:pt x="3688907" y="738772"/>
                    <a:pt x="3689239" y="739107"/>
                  </a:cubicBezTo>
                  <a:lnTo>
                    <a:pt x="3690534" y="738867"/>
                  </a:lnTo>
                  <a:lnTo>
                    <a:pt x="3692605" y="738483"/>
                  </a:lnTo>
                  <a:cubicBezTo>
                    <a:pt x="3689789" y="734313"/>
                    <a:pt x="3687267" y="732616"/>
                    <a:pt x="3685040" y="733391"/>
                  </a:cubicBezTo>
                  <a:cubicBezTo>
                    <a:pt x="3682812" y="734164"/>
                    <a:pt x="3679528" y="731164"/>
                    <a:pt x="3675191" y="724390"/>
                  </a:cubicBezTo>
                  <a:cubicBezTo>
                    <a:pt x="3680706" y="722524"/>
                    <a:pt x="3687016" y="724481"/>
                    <a:pt x="3694121" y="730261"/>
                  </a:cubicBezTo>
                  <a:cubicBezTo>
                    <a:pt x="3701227" y="736040"/>
                    <a:pt x="3704220" y="734282"/>
                    <a:pt x="3703099" y="724987"/>
                  </a:cubicBezTo>
                  <a:cubicBezTo>
                    <a:pt x="3717592" y="740224"/>
                    <a:pt x="3730586" y="745271"/>
                    <a:pt x="3742084" y="740132"/>
                  </a:cubicBezTo>
                  <a:cubicBezTo>
                    <a:pt x="3753578" y="734992"/>
                    <a:pt x="3765361" y="733046"/>
                    <a:pt x="3777431" y="734296"/>
                  </a:cubicBezTo>
                  <a:cubicBezTo>
                    <a:pt x="3783859" y="737195"/>
                    <a:pt x="3791315" y="740623"/>
                    <a:pt x="3799798" y="744584"/>
                  </a:cubicBezTo>
                  <a:cubicBezTo>
                    <a:pt x="3808282" y="748544"/>
                    <a:pt x="3813214" y="746666"/>
                    <a:pt x="3814596" y="738951"/>
                  </a:cubicBezTo>
                  <a:cubicBezTo>
                    <a:pt x="3812959" y="739014"/>
                    <a:pt x="3810293" y="738546"/>
                    <a:pt x="3806600" y="737548"/>
                  </a:cubicBezTo>
                  <a:cubicBezTo>
                    <a:pt x="3802908" y="736549"/>
                    <a:pt x="3801795" y="735792"/>
                    <a:pt x="3803265" y="735278"/>
                  </a:cubicBezTo>
                  <a:cubicBezTo>
                    <a:pt x="3806562" y="735269"/>
                    <a:pt x="3810297" y="736259"/>
                    <a:pt x="3814475" y="738253"/>
                  </a:cubicBezTo>
                  <a:cubicBezTo>
                    <a:pt x="3818652" y="740243"/>
                    <a:pt x="3822146" y="739836"/>
                    <a:pt x="3824956" y="737030"/>
                  </a:cubicBezTo>
                  <a:cubicBezTo>
                    <a:pt x="3823603" y="734874"/>
                    <a:pt x="3822750" y="734069"/>
                    <a:pt x="3822400" y="734617"/>
                  </a:cubicBezTo>
                  <a:cubicBezTo>
                    <a:pt x="3822049" y="735162"/>
                    <a:pt x="3821197" y="734358"/>
                    <a:pt x="3819843" y="732203"/>
                  </a:cubicBezTo>
                  <a:cubicBezTo>
                    <a:pt x="3839397" y="730621"/>
                    <a:pt x="3862662" y="726546"/>
                    <a:pt x="3889641" y="719978"/>
                  </a:cubicBezTo>
                  <a:cubicBezTo>
                    <a:pt x="3916618" y="713409"/>
                    <a:pt x="3938572" y="711022"/>
                    <a:pt x="3955503" y="712813"/>
                  </a:cubicBezTo>
                  <a:cubicBezTo>
                    <a:pt x="3966381" y="716447"/>
                    <a:pt x="3968288" y="719223"/>
                    <a:pt x="3961223" y="721135"/>
                  </a:cubicBezTo>
                  <a:cubicBezTo>
                    <a:pt x="3954157" y="723047"/>
                    <a:pt x="3947047" y="723163"/>
                    <a:pt x="3939894" y="721482"/>
                  </a:cubicBezTo>
                  <a:cubicBezTo>
                    <a:pt x="3941375" y="723854"/>
                    <a:pt x="3942734" y="725527"/>
                    <a:pt x="3943973" y="726500"/>
                  </a:cubicBezTo>
                  <a:cubicBezTo>
                    <a:pt x="3945211" y="727474"/>
                    <a:pt x="3946569" y="729147"/>
                    <a:pt x="3948050" y="731518"/>
                  </a:cubicBezTo>
                  <a:cubicBezTo>
                    <a:pt x="3917431" y="728898"/>
                    <a:pt x="3891597" y="731524"/>
                    <a:pt x="3870549" y="739399"/>
                  </a:cubicBezTo>
                  <a:cubicBezTo>
                    <a:pt x="3849501" y="747272"/>
                    <a:pt x="3834170" y="758057"/>
                    <a:pt x="3824556" y="771751"/>
                  </a:cubicBezTo>
                  <a:cubicBezTo>
                    <a:pt x="3810093" y="769020"/>
                    <a:pt x="3797468" y="769195"/>
                    <a:pt x="3786686" y="772279"/>
                  </a:cubicBezTo>
                  <a:cubicBezTo>
                    <a:pt x="3775902" y="775362"/>
                    <a:pt x="3767114" y="779158"/>
                    <a:pt x="3760320" y="783666"/>
                  </a:cubicBezTo>
                  <a:cubicBezTo>
                    <a:pt x="3770663" y="788844"/>
                    <a:pt x="3780099" y="788778"/>
                    <a:pt x="3788625" y="783468"/>
                  </a:cubicBezTo>
                  <a:cubicBezTo>
                    <a:pt x="3797150" y="778157"/>
                    <a:pt x="3801162" y="777653"/>
                    <a:pt x="3800660" y="781957"/>
                  </a:cubicBezTo>
                  <a:cubicBezTo>
                    <a:pt x="3807297" y="778080"/>
                    <a:pt x="3816367" y="775916"/>
                    <a:pt x="3827874" y="775465"/>
                  </a:cubicBezTo>
                  <a:cubicBezTo>
                    <a:pt x="3839382" y="775015"/>
                    <a:pt x="3847900" y="775840"/>
                    <a:pt x="3853434" y="777942"/>
                  </a:cubicBezTo>
                  <a:cubicBezTo>
                    <a:pt x="3853467" y="782506"/>
                    <a:pt x="3850435" y="784031"/>
                    <a:pt x="3844335" y="782517"/>
                  </a:cubicBezTo>
                  <a:cubicBezTo>
                    <a:pt x="3838236" y="781002"/>
                    <a:pt x="3834685" y="782624"/>
                    <a:pt x="3833681" y="787380"/>
                  </a:cubicBezTo>
                  <a:cubicBezTo>
                    <a:pt x="3858157" y="784885"/>
                    <a:pt x="3879351" y="781195"/>
                    <a:pt x="3897262" y="776308"/>
                  </a:cubicBezTo>
                  <a:cubicBezTo>
                    <a:pt x="3915175" y="771422"/>
                    <a:pt x="3935057" y="769419"/>
                    <a:pt x="3956908" y="770296"/>
                  </a:cubicBezTo>
                  <a:cubicBezTo>
                    <a:pt x="3959399" y="772842"/>
                    <a:pt x="3961052" y="775182"/>
                    <a:pt x="3961869" y="777317"/>
                  </a:cubicBezTo>
                  <a:cubicBezTo>
                    <a:pt x="3962684" y="779452"/>
                    <a:pt x="3963058" y="780583"/>
                    <a:pt x="3962992" y="780717"/>
                  </a:cubicBezTo>
                  <a:cubicBezTo>
                    <a:pt x="3943429" y="781218"/>
                    <a:pt x="3924877" y="783697"/>
                    <a:pt x="3907336" y="788154"/>
                  </a:cubicBezTo>
                  <a:cubicBezTo>
                    <a:pt x="3889795" y="792611"/>
                    <a:pt x="3875838" y="800011"/>
                    <a:pt x="3865467" y="810356"/>
                  </a:cubicBezTo>
                  <a:cubicBezTo>
                    <a:pt x="3873235" y="816615"/>
                    <a:pt x="3881571" y="818436"/>
                    <a:pt x="3890476" y="815822"/>
                  </a:cubicBezTo>
                  <a:cubicBezTo>
                    <a:pt x="3899379" y="813208"/>
                    <a:pt x="3908267" y="812041"/>
                    <a:pt x="3917138" y="812321"/>
                  </a:cubicBezTo>
                  <a:cubicBezTo>
                    <a:pt x="3920911" y="811980"/>
                    <a:pt x="3921894" y="812520"/>
                    <a:pt x="3920092" y="813939"/>
                  </a:cubicBezTo>
                  <a:cubicBezTo>
                    <a:pt x="3918287" y="815356"/>
                    <a:pt x="3915922" y="815073"/>
                    <a:pt x="3912993" y="813089"/>
                  </a:cubicBezTo>
                  <a:cubicBezTo>
                    <a:pt x="3909615" y="818529"/>
                    <a:pt x="3902253" y="821819"/>
                    <a:pt x="3890911" y="822961"/>
                  </a:cubicBezTo>
                  <a:cubicBezTo>
                    <a:pt x="3879568" y="824101"/>
                    <a:pt x="3871689" y="827488"/>
                    <a:pt x="3867273" y="833120"/>
                  </a:cubicBezTo>
                  <a:cubicBezTo>
                    <a:pt x="3869878" y="835041"/>
                    <a:pt x="3872371" y="835541"/>
                    <a:pt x="3874750" y="834619"/>
                  </a:cubicBezTo>
                  <a:cubicBezTo>
                    <a:pt x="3877131" y="833697"/>
                    <a:pt x="3879106" y="834292"/>
                    <a:pt x="3880676" y="836408"/>
                  </a:cubicBezTo>
                  <a:cubicBezTo>
                    <a:pt x="3876486" y="837426"/>
                    <a:pt x="3873193" y="838999"/>
                    <a:pt x="3870800" y="841128"/>
                  </a:cubicBezTo>
                  <a:cubicBezTo>
                    <a:pt x="3868405" y="843255"/>
                    <a:pt x="3867186" y="844444"/>
                    <a:pt x="3867140" y="844692"/>
                  </a:cubicBezTo>
                  <a:cubicBezTo>
                    <a:pt x="3874747" y="851823"/>
                    <a:pt x="3880782" y="855275"/>
                    <a:pt x="3885243" y="855050"/>
                  </a:cubicBezTo>
                  <a:cubicBezTo>
                    <a:pt x="3889703" y="854823"/>
                    <a:pt x="3886754" y="852722"/>
                    <a:pt x="3876398" y="848750"/>
                  </a:cubicBezTo>
                  <a:cubicBezTo>
                    <a:pt x="3884012" y="851548"/>
                    <a:pt x="3889406" y="850789"/>
                    <a:pt x="3892579" y="846471"/>
                  </a:cubicBezTo>
                  <a:cubicBezTo>
                    <a:pt x="3895751" y="842153"/>
                    <a:pt x="3900351" y="842983"/>
                    <a:pt x="3906377" y="848963"/>
                  </a:cubicBezTo>
                  <a:cubicBezTo>
                    <a:pt x="3901288" y="849425"/>
                    <a:pt x="3897755" y="849601"/>
                    <a:pt x="3895774" y="849485"/>
                  </a:cubicBezTo>
                  <a:cubicBezTo>
                    <a:pt x="3893794" y="849373"/>
                    <a:pt x="3892816" y="851960"/>
                    <a:pt x="3892842" y="857248"/>
                  </a:cubicBezTo>
                  <a:cubicBezTo>
                    <a:pt x="3894441" y="856711"/>
                    <a:pt x="3897457" y="856633"/>
                    <a:pt x="3901889" y="857013"/>
                  </a:cubicBezTo>
                  <a:cubicBezTo>
                    <a:pt x="3906323" y="857395"/>
                    <a:pt x="3908789" y="860306"/>
                    <a:pt x="3909286" y="865748"/>
                  </a:cubicBezTo>
                  <a:cubicBezTo>
                    <a:pt x="3904697" y="863953"/>
                    <a:pt x="3900230" y="862856"/>
                    <a:pt x="3895882" y="862458"/>
                  </a:cubicBezTo>
                  <a:cubicBezTo>
                    <a:pt x="3891537" y="862062"/>
                    <a:pt x="3887070" y="860966"/>
                    <a:pt x="3882481" y="859171"/>
                  </a:cubicBezTo>
                  <a:cubicBezTo>
                    <a:pt x="3875988" y="867472"/>
                    <a:pt x="3860282" y="873515"/>
                    <a:pt x="3835361" y="877294"/>
                  </a:cubicBezTo>
                  <a:cubicBezTo>
                    <a:pt x="3810440" y="881077"/>
                    <a:pt x="3792904" y="888901"/>
                    <a:pt x="3782751" y="900768"/>
                  </a:cubicBezTo>
                  <a:lnTo>
                    <a:pt x="3816019" y="898237"/>
                  </a:lnTo>
                  <a:lnTo>
                    <a:pt x="3804917" y="903946"/>
                  </a:lnTo>
                  <a:cubicBezTo>
                    <a:pt x="3799968" y="907456"/>
                    <a:pt x="3795965" y="912140"/>
                    <a:pt x="3791489" y="916237"/>
                  </a:cubicBezTo>
                  <a:lnTo>
                    <a:pt x="3791489" y="916238"/>
                  </a:lnTo>
                  <a:lnTo>
                    <a:pt x="3762321" y="925851"/>
                  </a:lnTo>
                  <a:cubicBezTo>
                    <a:pt x="3706907" y="941642"/>
                    <a:pt x="3736311" y="933612"/>
                    <a:pt x="3674046" y="949704"/>
                  </a:cubicBezTo>
                  <a:lnTo>
                    <a:pt x="3660333" y="957443"/>
                  </a:lnTo>
                  <a:lnTo>
                    <a:pt x="3693025" y="946477"/>
                  </a:lnTo>
                  <a:lnTo>
                    <a:pt x="3696237" y="945443"/>
                  </a:lnTo>
                  <a:lnTo>
                    <a:pt x="3653788" y="970022"/>
                  </a:lnTo>
                  <a:lnTo>
                    <a:pt x="3608000" y="990987"/>
                  </a:lnTo>
                  <a:lnTo>
                    <a:pt x="3524024" y="1037381"/>
                  </a:lnTo>
                  <a:lnTo>
                    <a:pt x="3529976" y="1035273"/>
                  </a:lnTo>
                  <a:lnTo>
                    <a:pt x="3533600" y="1032703"/>
                  </a:lnTo>
                  <a:cubicBezTo>
                    <a:pt x="3541123" y="1028574"/>
                    <a:pt x="3549783" y="1026978"/>
                    <a:pt x="3557778" y="1023860"/>
                  </a:cubicBezTo>
                  <a:cubicBezTo>
                    <a:pt x="3564243" y="1021338"/>
                    <a:pt x="3570918" y="1019187"/>
                    <a:pt x="3576967" y="1015787"/>
                  </a:cubicBezTo>
                  <a:cubicBezTo>
                    <a:pt x="3583529" y="1012100"/>
                    <a:pt x="3588823" y="1006412"/>
                    <a:pt x="3595384" y="1002724"/>
                  </a:cubicBezTo>
                  <a:cubicBezTo>
                    <a:pt x="3601434" y="999325"/>
                    <a:pt x="3608270" y="997555"/>
                    <a:pt x="3614573" y="994652"/>
                  </a:cubicBezTo>
                  <a:lnTo>
                    <a:pt x="3628640" y="987418"/>
                  </a:lnTo>
                  <a:lnTo>
                    <a:pt x="3627055" y="987213"/>
                  </a:lnTo>
                  <a:lnTo>
                    <a:pt x="3644880" y="981459"/>
                  </a:lnTo>
                  <a:lnTo>
                    <a:pt x="3661198" y="975490"/>
                  </a:lnTo>
                  <a:lnTo>
                    <a:pt x="3680319" y="967563"/>
                  </a:lnTo>
                  <a:lnTo>
                    <a:pt x="3680521" y="967919"/>
                  </a:lnTo>
                  <a:lnTo>
                    <a:pt x="3691328" y="962361"/>
                  </a:lnTo>
                  <a:cubicBezTo>
                    <a:pt x="3697631" y="959458"/>
                    <a:pt x="3704252" y="957274"/>
                    <a:pt x="3710516" y="954288"/>
                  </a:cubicBezTo>
                  <a:lnTo>
                    <a:pt x="3738473" y="939911"/>
                  </a:lnTo>
                  <a:lnTo>
                    <a:pt x="3737163" y="938153"/>
                  </a:lnTo>
                  <a:lnTo>
                    <a:pt x="3731904" y="936734"/>
                  </a:lnTo>
                  <a:lnTo>
                    <a:pt x="3722968" y="938118"/>
                  </a:lnTo>
                  <a:lnTo>
                    <a:pt x="3763816" y="927859"/>
                  </a:lnTo>
                  <a:lnTo>
                    <a:pt x="3756394" y="930829"/>
                  </a:lnTo>
                  <a:lnTo>
                    <a:pt x="3756112" y="932057"/>
                  </a:lnTo>
                  <a:lnTo>
                    <a:pt x="3759575" y="930268"/>
                  </a:lnTo>
                  <a:cubicBezTo>
                    <a:pt x="3762239" y="928981"/>
                    <a:pt x="3766314" y="927067"/>
                    <a:pt x="3772301" y="924310"/>
                  </a:cubicBezTo>
                  <a:lnTo>
                    <a:pt x="3791489" y="916238"/>
                  </a:lnTo>
                  <a:lnTo>
                    <a:pt x="3839416" y="900440"/>
                  </a:lnTo>
                  <a:lnTo>
                    <a:pt x="3860257" y="903714"/>
                  </a:lnTo>
                  <a:cubicBezTo>
                    <a:pt x="3854147" y="904968"/>
                    <a:pt x="3853658" y="906261"/>
                    <a:pt x="3858791" y="907595"/>
                  </a:cubicBezTo>
                  <a:lnTo>
                    <a:pt x="3860321" y="908350"/>
                  </a:lnTo>
                  <a:lnTo>
                    <a:pt x="3890624" y="902342"/>
                  </a:lnTo>
                  <a:lnTo>
                    <a:pt x="3891686" y="901492"/>
                  </a:lnTo>
                  <a:cubicBezTo>
                    <a:pt x="3891348" y="899931"/>
                    <a:pt x="3891405" y="899290"/>
                    <a:pt x="3891855" y="899567"/>
                  </a:cubicBezTo>
                  <a:cubicBezTo>
                    <a:pt x="3892125" y="899952"/>
                    <a:pt x="3892396" y="900337"/>
                    <a:pt x="3892667" y="900723"/>
                  </a:cubicBezTo>
                  <a:lnTo>
                    <a:pt x="3892931" y="898646"/>
                  </a:lnTo>
                  <a:cubicBezTo>
                    <a:pt x="3893693" y="897903"/>
                    <a:pt x="3895010" y="898050"/>
                    <a:pt x="3896883" y="899085"/>
                  </a:cubicBezTo>
                  <a:lnTo>
                    <a:pt x="3899622" y="900558"/>
                  </a:lnTo>
                  <a:lnTo>
                    <a:pt x="3914020" y="897704"/>
                  </a:lnTo>
                  <a:cubicBezTo>
                    <a:pt x="3938508" y="892463"/>
                    <a:pt x="3963119" y="886616"/>
                    <a:pt x="3987557" y="879641"/>
                  </a:cubicBezTo>
                  <a:lnTo>
                    <a:pt x="4043836" y="864146"/>
                  </a:lnTo>
                  <a:lnTo>
                    <a:pt x="4054976" y="863186"/>
                  </a:lnTo>
                  <a:lnTo>
                    <a:pt x="4098489" y="867444"/>
                  </a:lnTo>
                  <a:lnTo>
                    <a:pt x="4099095" y="867392"/>
                  </a:lnTo>
                  <a:lnTo>
                    <a:pt x="4107365" y="862715"/>
                  </a:lnTo>
                  <a:cubicBezTo>
                    <a:pt x="4108206" y="861777"/>
                    <a:pt x="4109469" y="861933"/>
                    <a:pt x="4111156" y="863183"/>
                  </a:cubicBezTo>
                  <a:cubicBezTo>
                    <a:pt x="4112036" y="864161"/>
                    <a:pt x="4112917" y="865139"/>
                    <a:pt x="4113797" y="866117"/>
                  </a:cubicBezTo>
                  <a:lnTo>
                    <a:pt x="4130319" y="864685"/>
                  </a:lnTo>
                  <a:cubicBezTo>
                    <a:pt x="4164248" y="857361"/>
                    <a:pt x="4195521" y="855020"/>
                    <a:pt x="4224139" y="857659"/>
                  </a:cubicBezTo>
                  <a:cubicBezTo>
                    <a:pt x="4209593" y="861845"/>
                    <a:pt x="4204386" y="864335"/>
                    <a:pt x="4208522" y="865125"/>
                  </a:cubicBezTo>
                  <a:cubicBezTo>
                    <a:pt x="4212657" y="865915"/>
                    <a:pt x="4203630" y="866014"/>
                    <a:pt x="4181438" y="865419"/>
                  </a:cubicBezTo>
                  <a:lnTo>
                    <a:pt x="4183575" y="868990"/>
                  </a:lnTo>
                  <a:lnTo>
                    <a:pt x="4188627" y="869201"/>
                  </a:lnTo>
                  <a:cubicBezTo>
                    <a:pt x="4196929" y="870005"/>
                    <a:pt x="4203513" y="870425"/>
                    <a:pt x="4208381" y="870462"/>
                  </a:cubicBezTo>
                  <a:lnTo>
                    <a:pt x="4183703" y="869203"/>
                  </a:lnTo>
                  <a:lnTo>
                    <a:pt x="4190687" y="880867"/>
                  </a:lnTo>
                  <a:lnTo>
                    <a:pt x="4207830" y="880241"/>
                  </a:lnTo>
                  <a:lnTo>
                    <a:pt x="4212705" y="875474"/>
                  </a:lnTo>
                  <a:cubicBezTo>
                    <a:pt x="4219462" y="872297"/>
                    <a:pt x="4228041" y="870765"/>
                    <a:pt x="4238443" y="870881"/>
                  </a:cubicBezTo>
                  <a:cubicBezTo>
                    <a:pt x="4259248" y="871113"/>
                    <a:pt x="4272760" y="864756"/>
                    <a:pt x="4278983" y="851812"/>
                  </a:cubicBezTo>
                  <a:cubicBezTo>
                    <a:pt x="4280593" y="854159"/>
                    <a:pt x="4282729" y="855688"/>
                    <a:pt x="4285392" y="856397"/>
                  </a:cubicBezTo>
                  <a:cubicBezTo>
                    <a:pt x="4288056" y="857106"/>
                    <a:pt x="4290709" y="858539"/>
                    <a:pt x="4293356" y="860694"/>
                  </a:cubicBezTo>
                  <a:cubicBezTo>
                    <a:pt x="4285599" y="864538"/>
                    <a:pt x="4278250" y="866865"/>
                    <a:pt x="4271306" y="867672"/>
                  </a:cubicBezTo>
                  <a:cubicBezTo>
                    <a:pt x="4264360" y="868478"/>
                    <a:pt x="4257528" y="870708"/>
                    <a:pt x="4250809" y="874361"/>
                  </a:cubicBezTo>
                  <a:cubicBezTo>
                    <a:pt x="4273592" y="876751"/>
                    <a:pt x="4295724" y="873850"/>
                    <a:pt x="4317206" y="865653"/>
                  </a:cubicBezTo>
                  <a:cubicBezTo>
                    <a:pt x="4338688" y="857458"/>
                    <a:pt x="4362100" y="855762"/>
                    <a:pt x="4387438" y="860565"/>
                  </a:cubicBezTo>
                  <a:cubicBezTo>
                    <a:pt x="4385682" y="857883"/>
                    <a:pt x="4384115" y="855528"/>
                    <a:pt x="4382739" y="853498"/>
                  </a:cubicBezTo>
                  <a:cubicBezTo>
                    <a:pt x="4381361" y="851467"/>
                    <a:pt x="4381591" y="850221"/>
                    <a:pt x="4383428" y="849761"/>
                  </a:cubicBezTo>
                  <a:cubicBezTo>
                    <a:pt x="4392533" y="848312"/>
                    <a:pt x="4400466" y="847804"/>
                    <a:pt x="4407224" y="848233"/>
                  </a:cubicBezTo>
                  <a:cubicBezTo>
                    <a:pt x="4413982" y="848664"/>
                    <a:pt x="4420878" y="848346"/>
                    <a:pt x="4427912" y="847283"/>
                  </a:cubicBezTo>
                  <a:cubicBezTo>
                    <a:pt x="4451936" y="865323"/>
                    <a:pt x="4475473" y="875151"/>
                    <a:pt x="4498522" y="876773"/>
                  </a:cubicBezTo>
                  <a:cubicBezTo>
                    <a:pt x="4521571" y="878390"/>
                    <a:pt x="4541372" y="875920"/>
                    <a:pt x="4557926" y="869362"/>
                  </a:cubicBezTo>
                  <a:cubicBezTo>
                    <a:pt x="4552381" y="868223"/>
                    <a:pt x="4547477" y="867691"/>
                    <a:pt x="4543211" y="867759"/>
                  </a:cubicBezTo>
                  <a:cubicBezTo>
                    <a:pt x="4538946" y="867828"/>
                    <a:pt x="4534592" y="864306"/>
                    <a:pt x="4530151" y="857190"/>
                  </a:cubicBezTo>
                  <a:cubicBezTo>
                    <a:pt x="4543261" y="855961"/>
                    <a:pt x="4558143" y="858013"/>
                    <a:pt x="4574795" y="863344"/>
                  </a:cubicBezTo>
                  <a:cubicBezTo>
                    <a:pt x="4591448" y="868676"/>
                    <a:pt x="4605812" y="870824"/>
                    <a:pt x="4617885" y="869787"/>
                  </a:cubicBezTo>
                  <a:cubicBezTo>
                    <a:pt x="4614394" y="869954"/>
                    <a:pt x="4611290" y="870048"/>
                    <a:pt x="4608576" y="870070"/>
                  </a:cubicBezTo>
                  <a:cubicBezTo>
                    <a:pt x="4605862" y="870093"/>
                    <a:pt x="4605834" y="872504"/>
                    <a:pt x="4608493" y="877304"/>
                  </a:cubicBezTo>
                  <a:cubicBezTo>
                    <a:pt x="4629036" y="873974"/>
                    <a:pt x="4646973" y="872571"/>
                    <a:pt x="4662302" y="873097"/>
                  </a:cubicBezTo>
                  <a:cubicBezTo>
                    <a:pt x="4677632" y="873620"/>
                    <a:pt x="4691425" y="872988"/>
                    <a:pt x="4703679" y="871197"/>
                  </a:cubicBezTo>
                  <a:cubicBezTo>
                    <a:pt x="4706535" y="868381"/>
                    <a:pt x="4710977" y="867796"/>
                    <a:pt x="4717010" y="869444"/>
                  </a:cubicBezTo>
                  <a:cubicBezTo>
                    <a:pt x="4723044" y="871093"/>
                    <a:pt x="4723068" y="872773"/>
                    <a:pt x="4717082" y="874484"/>
                  </a:cubicBezTo>
                  <a:cubicBezTo>
                    <a:pt x="4712299" y="874650"/>
                    <a:pt x="4706875" y="874211"/>
                    <a:pt x="4700813" y="873171"/>
                  </a:cubicBezTo>
                  <a:cubicBezTo>
                    <a:pt x="4694751" y="872131"/>
                    <a:pt x="4691886" y="874104"/>
                    <a:pt x="4692216" y="879097"/>
                  </a:cubicBezTo>
                  <a:cubicBezTo>
                    <a:pt x="4707876" y="880762"/>
                    <a:pt x="4720974" y="880740"/>
                    <a:pt x="4731503" y="879026"/>
                  </a:cubicBezTo>
                  <a:cubicBezTo>
                    <a:pt x="4742033" y="877313"/>
                    <a:pt x="4755097" y="880183"/>
                    <a:pt x="4770691" y="887637"/>
                  </a:cubicBezTo>
                  <a:cubicBezTo>
                    <a:pt x="4767087" y="888184"/>
                    <a:pt x="4766524" y="888531"/>
                    <a:pt x="4769000" y="888672"/>
                  </a:cubicBezTo>
                  <a:cubicBezTo>
                    <a:pt x="4771474" y="888815"/>
                    <a:pt x="4773742" y="890077"/>
                    <a:pt x="4775805" y="892463"/>
                  </a:cubicBezTo>
                  <a:cubicBezTo>
                    <a:pt x="4762310" y="897132"/>
                    <a:pt x="4748825" y="901076"/>
                    <a:pt x="4735347" y="904298"/>
                  </a:cubicBezTo>
                  <a:cubicBezTo>
                    <a:pt x="4721871" y="907521"/>
                    <a:pt x="4711460" y="913783"/>
                    <a:pt x="4704115" y="923084"/>
                  </a:cubicBezTo>
                  <a:cubicBezTo>
                    <a:pt x="4709052" y="924575"/>
                    <a:pt x="4714135" y="924594"/>
                    <a:pt x="4719365" y="923144"/>
                  </a:cubicBezTo>
                  <a:cubicBezTo>
                    <a:pt x="4724593" y="921691"/>
                    <a:pt x="4728122" y="922000"/>
                    <a:pt x="4729951" y="924066"/>
                  </a:cubicBezTo>
                  <a:cubicBezTo>
                    <a:pt x="4725696" y="927023"/>
                    <a:pt x="4720429" y="927999"/>
                    <a:pt x="4714150" y="926997"/>
                  </a:cubicBezTo>
                  <a:cubicBezTo>
                    <a:pt x="4707872" y="925996"/>
                    <a:pt x="4704161" y="926685"/>
                    <a:pt x="4703012" y="929063"/>
                  </a:cubicBezTo>
                  <a:cubicBezTo>
                    <a:pt x="4729095" y="927354"/>
                    <a:pt x="4756333" y="926151"/>
                    <a:pt x="4784730" y="925454"/>
                  </a:cubicBezTo>
                  <a:lnTo>
                    <a:pt x="4860231" y="922998"/>
                  </a:lnTo>
                  <a:cubicBezTo>
                    <a:pt x="4861459" y="922889"/>
                    <a:pt x="4865460" y="923351"/>
                    <a:pt x="4872232" y="924381"/>
                  </a:cubicBezTo>
                  <a:cubicBezTo>
                    <a:pt x="4879006" y="925408"/>
                    <a:pt x="4881178" y="927653"/>
                    <a:pt x="4878746" y="931112"/>
                  </a:cubicBezTo>
                  <a:cubicBezTo>
                    <a:pt x="4865828" y="943734"/>
                    <a:pt x="4845569" y="948696"/>
                    <a:pt x="4817964" y="945995"/>
                  </a:cubicBezTo>
                  <a:cubicBezTo>
                    <a:pt x="4790362" y="943297"/>
                    <a:pt x="4763741" y="939332"/>
                    <a:pt x="4738106" y="934102"/>
                  </a:cubicBezTo>
                  <a:cubicBezTo>
                    <a:pt x="4744146" y="942726"/>
                    <a:pt x="4745787" y="946031"/>
                    <a:pt x="4743032" y="944017"/>
                  </a:cubicBezTo>
                  <a:cubicBezTo>
                    <a:pt x="4740277" y="942001"/>
                    <a:pt x="4739605" y="944292"/>
                    <a:pt x="4741015" y="950887"/>
                  </a:cubicBezTo>
                  <a:cubicBezTo>
                    <a:pt x="4732049" y="947497"/>
                    <a:pt x="4724210" y="947507"/>
                    <a:pt x="4717494" y="950918"/>
                  </a:cubicBezTo>
                  <a:cubicBezTo>
                    <a:pt x="4710778" y="954330"/>
                    <a:pt x="4703422" y="957138"/>
                    <a:pt x="4695426" y="959343"/>
                  </a:cubicBezTo>
                  <a:cubicBezTo>
                    <a:pt x="4711992" y="961082"/>
                    <a:pt x="4728460" y="959952"/>
                    <a:pt x="4744833" y="955953"/>
                  </a:cubicBezTo>
                  <a:cubicBezTo>
                    <a:pt x="4761206" y="951953"/>
                    <a:pt x="4777156" y="950919"/>
                    <a:pt x="4792685" y="952851"/>
                  </a:cubicBezTo>
                  <a:cubicBezTo>
                    <a:pt x="4783891" y="953520"/>
                    <a:pt x="4778687" y="956409"/>
                    <a:pt x="4777078" y="961520"/>
                  </a:cubicBezTo>
                  <a:cubicBezTo>
                    <a:pt x="4785687" y="962090"/>
                    <a:pt x="4793268" y="962126"/>
                    <a:pt x="4799821" y="961631"/>
                  </a:cubicBezTo>
                  <a:cubicBezTo>
                    <a:pt x="4806375" y="961138"/>
                    <a:pt x="4812886" y="964260"/>
                    <a:pt x="4819357" y="971001"/>
                  </a:cubicBezTo>
                  <a:lnTo>
                    <a:pt x="4785442" y="975847"/>
                  </a:lnTo>
                  <a:cubicBezTo>
                    <a:pt x="4773620" y="977560"/>
                    <a:pt x="4763834" y="981780"/>
                    <a:pt x="4756090" y="988512"/>
                  </a:cubicBezTo>
                  <a:cubicBezTo>
                    <a:pt x="4764159" y="987255"/>
                    <a:pt x="4770020" y="987130"/>
                    <a:pt x="4773669" y="988137"/>
                  </a:cubicBezTo>
                  <a:cubicBezTo>
                    <a:pt x="4777320" y="989145"/>
                    <a:pt x="4773854" y="990750"/>
                    <a:pt x="4763275" y="992953"/>
                  </a:cubicBezTo>
                  <a:cubicBezTo>
                    <a:pt x="4753161" y="993987"/>
                    <a:pt x="4742859" y="994696"/>
                    <a:pt x="4732364" y="995078"/>
                  </a:cubicBezTo>
                  <a:cubicBezTo>
                    <a:pt x="4721871" y="995461"/>
                    <a:pt x="4715920" y="999693"/>
                    <a:pt x="4714513" y="1007773"/>
                  </a:cubicBezTo>
                  <a:cubicBezTo>
                    <a:pt x="4727355" y="1007315"/>
                    <a:pt x="4739696" y="1005507"/>
                    <a:pt x="4751537" y="1002348"/>
                  </a:cubicBezTo>
                  <a:cubicBezTo>
                    <a:pt x="4763376" y="999190"/>
                    <a:pt x="4775165" y="1000371"/>
                    <a:pt x="4786905" y="1005893"/>
                  </a:cubicBezTo>
                  <a:cubicBezTo>
                    <a:pt x="4784856" y="1006151"/>
                    <a:pt x="4783773" y="1006593"/>
                    <a:pt x="4783659" y="1007217"/>
                  </a:cubicBezTo>
                  <a:cubicBezTo>
                    <a:pt x="4783544" y="1007840"/>
                    <a:pt x="4784260" y="1009391"/>
                    <a:pt x="4785802" y="1011872"/>
                  </a:cubicBezTo>
                  <a:cubicBezTo>
                    <a:pt x="4788398" y="1009105"/>
                    <a:pt x="4792842" y="1008522"/>
                    <a:pt x="4799133" y="1010120"/>
                  </a:cubicBezTo>
                  <a:cubicBezTo>
                    <a:pt x="4805426" y="1011720"/>
                    <a:pt x="4807521" y="1013015"/>
                    <a:pt x="4805421" y="1014007"/>
                  </a:cubicBezTo>
                  <a:cubicBezTo>
                    <a:pt x="4801655" y="1019277"/>
                    <a:pt x="4795341" y="1021410"/>
                    <a:pt x="4786479" y="1020408"/>
                  </a:cubicBezTo>
                  <a:cubicBezTo>
                    <a:pt x="4777617" y="1019405"/>
                    <a:pt x="4769749" y="1021827"/>
                    <a:pt x="4762875" y="1027673"/>
                  </a:cubicBezTo>
                  <a:cubicBezTo>
                    <a:pt x="4775308" y="1027171"/>
                    <a:pt x="4786396" y="1025837"/>
                    <a:pt x="4796135" y="1023669"/>
                  </a:cubicBezTo>
                  <a:cubicBezTo>
                    <a:pt x="4805873" y="1021502"/>
                    <a:pt x="4817168" y="1024459"/>
                    <a:pt x="4830020" y="1032541"/>
                  </a:cubicBezTo>
                  <a:cubicBezTo>
                    <a:pt x="4827628" y="1032624"/>
                    <a:pt x="4824917" y="1032404"/>
                    <a:pt x="4821886" y="1031885"/>
                  </a:cubicBezTo>
                  <a:cubicBezTo>
                    <a:pt x="4818856" y="1031364"/>
                    <a:pt x="4817423" y="1032352"/>
                    <a:pt x="4817588" y="1034848"/>
                  </a:cubicBezTo>
                  <a:cubicBezTo>
                    <a:pt x="4820656" y="1034038"/>
                    <a:pt x="4823845" y="1033927"/>
                    <a:pt x="4827155" y="1034517"/>
                  </a:cubicBezTo>
                  <a:cubicBezTo>
                    <a:pt x="4830465" y="1035105"/>
                    <a:pt x="4834139" y="1037792"/>
                    <a:pt x="4838176" y="1042578"/>
                  </a:cubicBezTo>
                  <a:cubicBezTo>
                    <a:pt x="4828399" y="1042466"/>
                    <a:pt x="4818733" y="1043777"/>
                    <a:pt x="4809183" y="1046512"/>
                  </a:cubicBezTo>
                  <a:cubicBezTo>
                    <a:pt x="4799631" y="1049246"/>
                    <a:pt x="4790000" y="1047665"/>
                    <a:pt x="4780289" y="1041767"/>
                  </a:cubicBezTo>
                  <a:cubicBezTo>
                    <a:pt x="4781966" y="1041936"/>
                    <a:pt x="4785587" y="1041745"/>
                    <a:pt x="4791151" y="1041195"/>
                  </a:cubicBezTo>
                  <a:cubicBezTo>
                    <a:pt x="4796714" y="1040645"/>
                    <a:pt x="4800368" y="1037560"/>
                    <a:pt x="4802113" y="1031944"/>
                  </a:cubicBezTo>
                  <a:cubicBezTo>
                    <a:pt x="4793038" y="1032544"/>
                    <a:pt x="4783005" y="1032241"/>
                    <a:pt x="4772012" y="1031030"/>
                  </a:cubicBezTo>
                  <a:cubicBezTo>
                    <a:pt x="4761019" y="1029822"/>
                    <a:pt x="4753785" y="1033329"/>
                    <a:pt x="4750309" y="1041554"/>
                  </a:cubicBezTo>
                  <a:cubicBezTo>
                    <a:pt x="4755530" y="1042629"/>
                    <a:pt x="4759802" y="1042078"/>
                    <a:pt x="4763122" y="1039898"/>
                  </a:cubicBezTo>
                  <a:cubicBezTo>
                    <a:pt x="4766443" y="1037718"/>
                    <a:pt x="4771474" y="1038469"/>
                    <a:pt x="4778217" y="1042151"/>
                  </a:cubicBezTo>
                  <a:lnTo>
                    <a:pt x="4770204" y="1042193"/>
                  </a:lnTo>
                  <a:cubicBezTo>
                    <a:pt x="4767533" y="1042209"/>
                    <a:pt x="4768455" y="1044443"/>
                    <a:pt x="4772969" y="1048898"/>
                  </a:cubicBezTo>
                  <a:cubicBezTo>
                    <a:pt x="4776015" y="1050018"/>
                    <a:pt x="4777662" y="1049232"/>
                    <a:pt x="4777908" y="1046538"/>
                  </a:cubicBezTo>
                  <a:cubicBezTo>
                    <a:pt x="4778154" y="1043847"/>
                    <a:pt x="4780286" y="1045858"/>
                    <a:pt x="4784300" y="1052572"/>
                  </a:cubicBezTo>
                  <a:lnTo>
                    <a:pt x="4768776" y="1054007"/>
                  </a:lnTo>
                  <a:cubicBezTo>
                    <a:pt x="4763989" y="1054415"/>
                    <a:pt x="4761890" y="1057210"/>
                    <a:pt x="4762476" y="1062394"/>
                  </a:cubicBezTo>
                  <a:cubicBezTo>
                    <a:pt x="4772330" y="1059605"/>
                    <a:pt x="4781632" y="1059803"/>
                    <a:pt x="4790383" y="1062992"/>
                  </a:cubicBezTo>
                  <a:cubicBezTo>
                    <a:pt x="4791879" y="1062113"/>
                    <a:pt x="4792028" y="1060402"/>
                    <a:pt x="4790830" y="1057856"/>
                  </a:cubicBezTo>
                  <a:cubicBezTo>
                    <a:pt x="4789631" y="1055311"/>
                    <a:pt x="4790541" y="1054902"/>
                    <a:pt x="4793558" y="1056629"/>
                  </a:cubicBezTo>
                  <a:cubicBezTo>
                    <a:pt x="4799228" y="1057982"/>
                    <a:pt x="4804398" y="1057986"/>
                    <a:pt x="4809067" y="1056639"/>
                  </a:cubicBezTo>
                  <a:cubicBezTo>
                    <a:pt x="4813733" y="1055291"/>
                    <a:pt x="4817867" y="1055487"/>
                    <a:pt x="4821465" y="1057227"/>
                  </a:cubicBezTo>
                  <a:cubicBezTo>
                    <a:pt x="4823708" y="1057051"/>
                    <a:pt x="4826718" y="1057454"/>
                    <a:pt x="4830497" y="1058439"/>
                  </a:cubicBezTo>
                  <a:cubicBezTo>
                    <a:pt x="4834278" y="1059420"/>
                    <a:pt x="4837805" y="1059728"/>
                    <a:pt x="4841084" y="1059361"/>
                  </a:cubicBezTo>
                  <a:lnTo>
                    <a:pt x="4830723" y="1061284"/>
                  </a:lnTo>
                  <a:cubicBezTo>
                    <a:pt x="4820566" y="1062325"/>
                    <a:pt x="4809831" y="1063114"/>
                    <a:pt x="4798517" y="1063649"/>
                  </a:cubicBezTo>
                  <a:cubicBezTo>
                    <a:pt x="4787203" y="1064183"/>
                    <a:pt x="4780304" y="1068591"/>
                    <a:pt x="4777816" y="1076871"/>
                  </a:cubicBezTo>
                  <a:cubicBezTo>
                    <a:pt x="4781415" y="1078610"/>
                    <a:pt x="4784512" y="1078998"/>
                    <a:pt x="4787108" y="1078035"/>
                  </a:cubicBezTo>
                  <a:cubicBezTo>
                    <a:pt x="4789703" y="1077072"/>
                    <a:pt x="4791764" y="1077652"/>
                    <a:pt x="4793291" y="1079775"/>
                  </a:cubicBezTo>
                  <a:cubicBezTo>
                    <a:pt x="4784254" y="1086505"/>
                    <a:pt x="4773947" y="1091304"/>
                    <a:pt x="4762368" y="1094174"/>
                  </a:cubicBezTo>
                  <a:cubicBezTo>
                    <a:pt x="4750791" y="1097043"/>
                    <a:pt x="4742037" y="1101555"/>
                    <a:pt x="4736107" y="1107707"/>
                  </a:cubicBezTo>
                  <a:cubicBezTo>
                    <a:pt x="4756487" y="1112949"/>
                    <a:pt x="4772997" y="1112052"/>
                    <a:pt x="4785633" y="1105015"/>
                  </a:cubicBezTo>
                  <a:cubicBezTo>
                    <a:pt x="4795113" y="1099738"/>
                    <a:pt x="4806614" y="1098754"/>
                    <a:pt x="4820137" y="1102066"/>
                  </a:cubicBezTo>
                  <a:lnTo>
                    <a:pt x="4832046" y="1106044"/>
                  </a:lnTo>
                  <a:cubicBezTo>
                    <a:pt x="4832377" y="1106379"/>
                    <a:pt x="4832708" y="1106713"/>
                    <a:pt x="4833040" y="1107048"/>
                  </a:cubicBezTo>
                  <a:lnTo>
                    <a:pt x="4834336" y="1106811"/>
                  </a:lnTo>
                  <a:lnTo>
                    <a:pt x="4836407" y="1106425"/>
                  </a:lnTo>
                  <a:cubicBezTo>
                    <a:pt x="4833590" y="1102255"/>
                    <a:pt x="4831069" y="1100558"/>
                    <a:pt x="4828842" y="1101332"/>
                  </a:cubicBezTo>
                  <a:cubicBezTo>
                    <a:pt x="4826614" y="1102106"/>
                    <a:pt x="4823331" y="1099104"/>
                    <a:pt x="4818993" y="1092332"/>
                  </a:cubicBezTo>
                  <a:cubicBezTo>
                    <a:pt x="4824507" y="1090466"/>
                    <a:pt x="4830818" y="1092423"/>
                    <a:pt x="4837923" y="1098202"/>
                  </a:cubicBezTo>
                  <a:cubicBezTo>
                    <a:pt x="4845029" y="1103982"/>
                    <a:pt x="4848021" y="1102223"/>
                    <a:pt x="4846901" y="1092928"/>
                  </a:cubicBezTo>
                  <a:cubicBezTo>
                    <a:pt x="4861394" y="1108166"/>
                    <a:pt x="4874388" y="1113213"/>
                    <a:pt x="4885886" y="1108074"/>
                  </a:cubicBezTo>
                  <a:cubicBezTo>
                    <a:pt x="4897380" y="1102933"/>
                    <a:pt x="4909163" y="1100988"/>
                    <a:pt x="4921232" y="1102239"/>
                  </a:cubicBezTo>
                  <a:cubicBezTo>
                    <a:pt x="4927660" y="1105136"/>
                    <a:pt x="4935117" y="1108565"/>
                    <a:pt x="4943601" y="1112525"/>
                  </a:cubicBezTo>
                  <a:cubicBezTo>
                    <a:pt x="4952084" y="1116485"/>
                    <a:pt x="4957017" y="1114607"/>
                    <a:pt x="4958399" y="1106893"/>
                  </a:cubicBezTo>
                  <a:cubicBezTo>
                    <a:pt x="4956760" y="1106956"/>
                    <a:pt x="4954094" y="1106488"/>
                    <a:pt x="4950402" y="1105489"/>
                  </a:cubicBezTo>
                  <a:cubicBezTo>
                    <a:pt x="4946710" y="1104491"/>
                    <a:pt x="4945597" y="1103734"/>
                    <a:pt x="4947067" y="1103220"/>
                  </a:cubicBezTo>
                  <a:cubicBezTo>
                    <a:pt x="4950363" y="1103211"/>
                    <a:pt x="4954099" y="1104201"/>
                    <a:pt x="4958277" y="1106195"/>
                  </a:cubicBezTo>
                  <a:cubicBezTo>
                    <a:pt x="4962454" y="1108185"/>
                    <a:pt x="4965947" y="1107777"/>
                    <a:pt x="4968758" y="1104971"/>
                  </a:cubicBezTo>
                  <a:cubicBezTo>
                    <a:pt x="4967404" y="1102815"/>
                    <a:pt x="4966552" y="1102010"/>
                    <a:pt x="4966202" y="1102559"/>
                  </a:cubicBezTo>
                  <a:cubicBezTo>
                    <a:pt x="4965850" y="1103104"/>
                    <a:pt x="4964998" y="1102299"/>
                    <a:pt x="4963646" y="1100145"/>
                  </a:cubicBezTo>
                  <a:cubicBezTo>
                    <a:pt x="4983199" y="1098563"/>
                    <a:pt x="5006465" y="1094488"/>
                    <a:pt x="5033441" y="1087919"/>
                  </a:cubicBezTo>
                  <a:cubicBezTo>
                    <a:pt x="5060420" y="1081350"/>
                    <a:pt x="5082375" y="1078963"/>
                    <a:pt x="5099305" y="1080756"/>
                  </a:cubicBezTo>
                  <a:cubicBezTo>
                    <a:pt x="5110183" y="1084391"/>
                    <a:pt x="5112089" y="1087164"/>
                    <a:pt x="5105025" y="1089077"/>
                  </a:cubicBezTo>
                  <a:cubicBezTo>
                    <a:pt x="5097958" y="1090989"/>
                    <a:pt x="5090850" y="1091104"/>
                    <a:pt x="5083697" y="1089424"/>
                  </a:cubicBezTo>
                  <a:cubicBezTo>
                    <a:pt x="5085178" y="1091796"/>
                    <a:pt x="5086536" y="1093469"/>
                    <a:pt x="5087774" y="1094442"/>
                  </a:cubicBezTo>
                  <a:cubicBezTo>
                    <a:pt x="5089012" y="1095416"/>
                    <a:pt x="5090372" y="1097090"/>
                    <a:pt x="5091851" y="1099460"/>
                  </a:cubicBezTo>
                  <a:cubicBezTo>
                    <a:pt x="5061233" y="1096840"/>
                    <a:pt x="5035398" y="1099466"/>
                    <a:pt x="5014352" y="1107342"/>
                  </a:cubicBezTo>
                  <a:cubicBezTo>
                    <a:pt x="4993303" y="1115214"/>
                    <a:pt x="4977972" y="1125999"/>
                    <a:pt x="4968358" y="1139692"/>
                  </a:cubicBezTo>
                  <a:cubicBezTo>
                    <a:pt x="4953894" y="1136961"/>
                    <a:pt x="4941271" y="1137137"/>
                    <a:pt x="4930487" y="1140221"/>
                  </a:cubicBezTo>
                  <a:cubicBezTo>
                    <a:pt x="4919704" y="1143303"/>
                    <a:pt x="4910915" y="1147100"/>
                    <a:pt x="4904122" y="1151607"/>
                  </a:cubicBezTo>
                  <a:cubicBezTo>
                    <a:pt x="4914466" y="1156787"/>
                    <a:pt x="4923900" y="1156720"/>
                    <a:pt x="4932426" y="1151410"/>
                  </a:cubicBezTo>
                  <a:cubicBezTo>
                    <a:pt x="4940952" y="1146099"/>
                    <a:pt x="4944964" y="1145595"/>
                    <a:pt x="4944463" y="1149899"/>
                  </a:cubicBezTo>
                  <a:cubicBezTo>
                    <a:pt x="4951099" y="1146021"/>
                    <a:pt x="4960169" y="1143857"/>
                    <a:pt x="4971676" y="1143407"/>
                  </a:cubicBezTo>
                  <a:cubicBezTo>
                    <a:pt x="4983183" y="1142957"/>
                    <a:pt x="4991702" y="1143782"/>
                    <a:pt x="4997236" y="1145884"/>
                  </a:cubicBezTo>
                  <a:cubicBezTo>
                    <a:pt x="4997269" y="1150448"/>
                    <a:pt x="4994237" y="1151974"/>
                    <a:pt x="4988136" y="1150458"/>
                  </a:cubicBezTo>
                  <a:cubicBezTo>
                    <a:pt x="4982038" y="1148944"/>
                    <a:pt x="4978487" y="1150565"/>
                    <a:pt x="4977483" y="1155321"/>
                  </a:cubicBezTo>
                  <a:cubicBezTo>
                    <a:pt x="5001958" y="1152826"/>
                    <a:pt x="5023152" y="1149136"/>
                    <a:pt x="5041063" y="1144249"/>
                  </a:cubicBezTo>
                  <a:cubicBezTo>
                    <a:pt x="5058976" y="1139364"/>
                    <a:pt x="5078859" y="1137360"/>
                    <a:pt x="5100710" y="1138238"/>
                  </a:cubicBezTo>
                  <a:cubicBezTo>
                    <a:pt x="5103200" y="1140782"/>
                    <a:pt x="5104854" y="1143123"/>
                    <a:pt x="5105670" y="1145258"/>
                  </a:cubicBezTo>
                  <a:cubicBezTo>
                    <a:pt x="5106485" y="1147392"/>
                    <a:pt x="5106859" y="1148525"/>
                    <a:pt x="5106793" y="1148659"/>
                  </a:cubicBezTo>
                  <a:cubicBezTo>
                    <a:pt x="5087230" y="1149160"/>
                    <a:pt x="5068679" y="1151639"/>
                    <a:pt x="5051138" y="1156096"/>
                  </a:cubicBezTo>
                  <a:cubicBezTo>
                    <a:pt x="5033597" y="1160553"/>
                    <a:pt x="5019641" y="1167954"/>
                    <a:pt x="5009269" y="1178299"/>
                  </a:cubicBezTo>
                  <a:cubicBezTo>
                    <a:pt x="5017037" y="1184556"/>
                    <a:pt x="5025373" y="1186377"/>
                    <a:pt x="5034277" y="1183765"/>
                  </a:cubicBezTo>
                  <a:cubicBezTo>
                    <a:pt x="5043181" y="1181149"/>
                    <a:pt x="5052069" y="1179983"/>
                    <a:pt x="5060940" y="1180262"/>
                  </a:cubicBezTo>
                  <a:cubicBezTo>
                    <a:pt x="5064712" y="1179922"/>
                    <a:pt x="5065697" y="1180462"/>
                    <a:pt x="5063893" y="1181879"/>
                  </a:cubicBezTo>
                  <a:cubicBezTo>
                    <a:pt x="5062089" y="1183297"/>
                    <a:pt x="5059722" y="1183014"/>
                    <a:pt x="5056795" y="1181031"/>
                  </a:cubicBezTo>
                  <a:cubicBezTo>
                    <a:pt x="5053415" y="1186470"/>
                    <a:pt x="5046054" y="1189760"/>
                    <a:pt x="5034713" y="1190901"/>
                  </a:cubicBezTo>
                  <a:cubicBezTo>
                    <a:pt x="5023369" y="1192043"/>
                    <a:pt x="5015490" y="1195429"/>
                    <a:pt x="5011074" y="1201061"/>
                  </a:cubicBezTo>
                  <a:cubicBezTo>
                    <a:pt x="5013679" y="1202982"/>
                    <a:pt x="5016173" y="1203483"/>
                    <a:pt x="5018552" y="1202560"/>
                  </a:cubicBezTo>
                  <a:cubicBezTo>
                    <a:pt x="5020933" y="1201638"/>
                    <a:pt x="5022907" y="1202234"/>
                    <a:pt x="5024477" y="1204349"/>
                  </a:cubicBezTo>
                  <a:cubicBezTo>
                    <a:pt x="5020287" y="1205368"/>
                    <a:pt x="5016995" y="1206940"/>
                    <a:pt x="5014601" y="1209068"/>
                  </a:cubicBezTo>
                  <a:cubicBezTo>
                    <a:pt x="5012207" y="1211196"/>
                    <a:pt x="5010987" y="1212385"/>
                    <a:pt x="5010940" y="1212634"/>
                  </a:cubicBezTo>
                  <a:cubicBezTo>
                    <a:pt x="5018549" y="1219765"/>
                    <a:pt x="5024583" y="1223217"/>
                    <a:pt x="5029044" y="1222990"/>
                  </a:cubicBezTo>
                  <a:cubicBezTo>
                    <a:pt x="5033505" y="1222763"/>
                    <a:pt x="5030557" y="1220664"/>
                    <a:pt x="5020199" y="1216691"/>
                  </a:cubicBezTo>
                  <a:cubicBezTo>
                    <a:pt x="5027813" y="1219489"/>
                    <a:pt x="5033207" y="1218730"/>
                    <a:pt x="5036379" y="1214411"/>
                  </a:cubicBezTo>
                  <a:cubicBezTo>
                    <a:pt x="5039554" y="1210094"/>
                    <a:pt x="5044152" y="1210925"/>
                    <a:pt x="5050178" y="1216904"/>
                  </a:cubicBezTo>
                  <a:cubicBezTo>
                    <a:pt x="5045089" y="1217367"/>
                    <a:pt x="5041556" y="1217542"/>
                    <a:pt x="5039576" y="1217427"/>
                  </a:cubicBezTo>
                  <a:cubicBezTo>
                    <a:pt x="5037595" y="1217314"/>
                    <a:pt x="5036617" y="1219901"/>
                    <a:pt x="5036643" y="1225189"/>
                  </a:cubicBezTo>
                  <a:cubicBezTo>
                    <a:pt x="5038243" y="1224652"/>
                    <a:pt x="5041260" y="1224574"/>
                    <a:pt x="5045692" y="1224954"/>
                  </a:cubicBezTo>
                  <a:cubicBezTo>
                    <a:pt x="5050124" y="1225336"/>
                    <a:pt x="5052592" y="1228248"/>
                    <a:pt x="5053086" y="1233688"/>
                  </a:cubicBezTo>
                  <a:cubicBezTo>
                    <a:pt x="5048498" y="1231894"/>
                    <a:pt x="5044032" y="1230797"/>
                    <a:pt x="5039684" y="1230400"/>
                  </a:cubicBezTo>
                  <a:cubicBezTo>
                    <a:pt x="5035338" y="1230003"/>
                    <a:pt x="5030871" y="1228907"/>
                    <a:pt x="5026282" y="1227112"/>
                  </a:cubicBezTo>
                  <a:cubicBezTo>
                    <a:pt x="5019790" y="1235414"/>
                    <a:pt x="5004084" y="1241456"/>
                    <a:pt x="4979163" y="1245236"/>
                  </a:cubicBezTo>
                  <a:cubicBezTo>
                    <a:pt x="4954241" y="1249017"/>
                    <a:pt x="4936704" y="1256841"/>
                    <a:pt x="4926552" y="1268709"/>
                  </a:cubicBezTo>
                  <a:cubicBezTo>
                    <a:pt x="4939244" y="1266355"/>
                    <a:pt x="4952438" y="1265352"/>
                    <a:pt x="4966132" y="1265698"/>
                  </a:cubicBezTo>
                  <a:cubicBezTo>
                    <a:pt x="4979827" y="1266044"/>
                    <a:pt x="4992469" y="1268030"/>
                    <a:pt x="5004058" y="1271655"/>
                  </a:cubicBezTo>
                  <a:cubicBezTo>
                    <a:pt x="4997949" y="1272909"/>
                    <a:pt x="4997460" y="1274203"/>
                    <a:pt x="5002593" y="1275537"/>
                  </a:cubicBezTo>
                  <a:cubicBezTo>
                    <a:pt x="5007724" y="1276869"/>
                    <a:pt x="5011623" y="1278795"/>
                    <a:pt x="5014285" y="1281306"/>
                  </a:cubicBezTo>
                  <a:cubicBezTo>
                    <a:pt x="5009022" y="1282042"/>
                    <a:pt x="5005046" y="1283263"/>
                    <a:pt x="5002355" y="1284964"/>
                  </a:cubicBezTo>
                  <a:cubicBezTo>
                    <a:pt x="4999663" y="1286666"/>
                    <a:pt x="4998762" y="1290202"/>
                    <a:pt x="4999647" y="1295571"/>
                  </a:cubicBezTo>
                  <a:lnTo>
                    <a:pt x="5082534" y="1280196"/>
                  </a:lnTo>
                  <a:cubicBezTo>
                    <a:pt x="5086453" y="1282235"/>
                    <a:pt x="5086562" y="1283900"/>
                    <a:pt x="5082864" y="1285187"/>
                  </a:cubicBezTo>
                  <a:cubicBezTo>
                    <a:pt x="5079165" y="1286474"/>
                    <a:pt x="5075925" y="1287316"/>
                    <a:pt x="5073143" y="1287713"/>
                  </a:cubicBezTo>
                  <a:cubicBezTo>
                    <a:pt x="5056417" y="1294304"/>
                    <a:pt x="5035407" y="1296998"/>
                    <a:pt x="5010114" y="1295796"/>
                  </a:cubicBezTo>
                  <a:cubicBezTo>
                    <a:pt x="4997465" y="1295194"/>
                    <a:pt x="4986977" y="1296448"/>
                    <a:pt x="4978651" y="1299557"/>
                  </a:cubicBezTo>
                  <a:lnTo>
                    <a:pt x="4961369" y="1313461"/>
                  </a:lnTo>
                  <a:lnTo>
                    <a:pt x="4961850" y="1313439"/>
                  </a:lnTo>
                  <a:cubicBezTo>
                    <a:pt x="4964706" y="1310624"/>
                    <a:pt x="4969148" y="1310040"/>
                    <a:pt x="4975182" y="1311687"/>
                  </a:cubicBezTo>
                  <a:cubicBezTo>
                    <a:pt x="4981216" y="1313337"/>
                    <a:pt x="4981239" y="1315016"/>
                    <a:pt x="4975252" y="1316727"/>
                  </a:cubicBezTo>
                  <a:cubicBezTo>
                    <a:pt x="4970470" y="1316893"/>
                    <a:pt x="4965046" y="1316455"/>
                    <a:pt x="4958984" y="1315414"/>
                  </a:cubicBezTo>
                  <a:cubicBezTo>
                    <a:pt x="4952924" y="1314374"/>
                    <a:pt x="4950057" y="1316348"/>
                    <a:pt x="4950387" y="1321340"/>
                  </a:cubicBezTo>
                  <a:cubicBezTo>
                    <a:pt x="4966048" y="1323006"/>
                    <a:pt x="4979144" y="1322983"/>
                    <a:pt x="4989674" y="1321270"/>
                  </a:cubicBezTo>
                  <a:cubicBezTo>
                    <a:pt x="5000205" y="1319558"/>
                    <a:pt x="5013268" y="1322428"/>
                    <a:pt x="5028862" y="1329880"/>
                  </a:cubicBezTo>
                  <a:cubicBezTo>
                    <a:pt x="5025258" y="1330427"/>
                    <a:pt x="5024695" y="1330773"/>
                    <a:pt x="5027171" y="1330916"/>
                  </a:cubicBezTo>
                  <a:cubicBezTo>
                    <a:pt x="5029646" y="1331059"/>
                    <a:pt x="5031914" y="1332321"/>
                    <a:pt x="5033976" y="1334707"/>
                  </a:cubicBezTo>
                  <a:cubicBezTo>
                    <a:pt x="5020482" y="1339375"/>
                    <a:pt x="5006996" y="1343320"/>
                    <a:pt x="4993519" y="1346541"/>
                  </a:cubicBezTo>
                  <a:lnTo>
                    <a:pt x="4978800" y="1352386"/>
                  </a:lnTo>
                  <a:lnTo>
                    <a:pt x="4985805" y="1352997"/>
                  </a:lnTo>
                  <a:cubicBezTo>
                    <a:pt x="4989066" y="1354075"/>
                    <a:pt x="4987931" y="1355247"/>
                    <a:pt x="4982404" y="1356514"/>
                  </a:cubicBezTo>
                  <a:lnTo>
                    <a:pt x="4972043" y="1358436"/>
                  </a:lnTo>
                  <a:lnTo>
                    <a:pt x="4969640" y="1358881"/>
                  </a:lnTo>
                  <a:lnTo>
                    <a:pt x="4962287" y="1365329"/>
                  </a:lnTo>
                  <a:cubicBezTo>
                    <a:pt x="4967224" y="1366818"/>
                    <a:pt x="4972307" y="1366838"/>
                    <a:pt x="4977536" y="1365387"/>
                  </a:cubicBezTo>
                  <a:cubicBezTo>
                    <a:pt x="4982764" y="1363934"/>
                    <a:pt x="4986293" y="1364242"/>
                    <a:pt x="4988122" y="1366310"/>
                  </a:cubicBezTo>
                  <a:cubicBezTo>
                    <a:pt x="4983867" y="1369265"/>
                    <a:pt x="4978601" y="1370241"/>
                    <a:pt x="4972322" y="1369241"/>
                  </a:cubicBezTo>
                  <a:cubicBezTo>
                    <a:pt x="4966044" y="1368240"/>
                    <a:pt x="4962331" y="1368929"/>
                    <a:pt x="4961185" y="1371307"/>
                  </a:cubicBezTo>
                  <a:cubicBezTo>
                    <a:pt x="4987266" y="1369597"/>
                    <a:pt x="5014506" y="1368394"/>
                    <a:pt x="5042902" y="1367698"/>
                  </a:cubicBezTo>
                  <a:lnTo>
                    <a:pt x="5118402" y="1365241"/>
                  </a:lnTo>
                  <a:cubicBezTo>
                    <a:pt x="5119630" y="1365133"/>
                    <a:pt x="5123632" y="1365595"/>
                    <a:pt x="5130405" y="1366624"/>
                  </a:cubicBezTo>
                  <a:cubicBezTo>
                    <a:pt x="5137177" y="1367653"/>
                    <a:pt x="5139349" y="1369898"/>
                    <a:pt x="5136918" y="1373355"/>
                  </a:cubicBezTo>
                  <a:cubicBezTo>
                    <a:pt x="5124000" y="1385977"/>
                    <a:pt x="5103740" y="1390939"/>
                    <a:pt x="5076136" y="1388239"/>
                  </a:cubicBezTo>
                  <a:lnTo>
                    <a:pt x="5062806" y="1386254"/>
                  </a:lnTo>
                  <a:lnTo>
                    <a:pt x="5063203" y="1387722"/>
                  </a:lnTo>
                  <a:cubicBezTo>
                    <a:pt x="5064614" y="1388664"/>
                    <a:pt x="5066145" y="1390304"/>
                    <a:pt x="5067799" y="1392644"/>
                  </a:cubicBezTo>
                  <a:cubicBezTo>
                    <a:pt x="5065191" y="1392766"/>
                    <a:pt x="5061115" y="1391356"/>
                    <a:pt x="5055571" y="1388417"/>
                  </a:cubicBezTo>
                  <a:lnTo>
                    <a:pt x="5050305" y="1384392"/>
                  </a:lnTo>
                  <a:lnTo>
                    <a:pt x="4996278" y="1376346"/>
                  </a:lnTo>
                  <a:lnTo>
                    <a:pt x="5000015" y="1382151"/>
                  </a:lnTo>
                  <a:lnTo>
                    <a:pt x="5015467" y="1380696"/>
                  </a:lnTo>
                  <a:cubicBezTo>
                    <a:pt x="5020850" y="1380901"/>
                    <a:pt x="5026596" y="1383205"/>
                    <a:pt x="5032705" y="1387605"/>
                  </a:cubicBezTo>
                  <a:cubicBezTo>
                    <a:pt x="5027080" y="1386000"/>
                    <a:pt x="5021577" y="1385098"/>
                    <a:pt x="5016195" y="1384893"/>
                  </a:cubicBezTo>
                  <a:lnTo>
                    <a:pt x="5000077" y="1382246"/>
                  </a:lnTo>
                  <a:lnTo>
                    <a:pt x="5002039" y="1385293"/>
                  </a:lnTo>
                  <a:cubicBezTo>
                    <a:pt x="5002860" y="1386945"/>
                    <a:pt x="5002581" y="1387267"/>
                    <a:pt x="5001204" y="1386260"/>
                  </a:cubicBezTo>
                  <a:cubicBezTo>
                    <a:pt x="4998449" y="1384245"/>
                    <a:pt x="4997776" y="1386534"/>
                    <a:pt x="4999187" y="1393130"/>
                  </a:cubicBezTo>
                  <a:cubicBezTo>
                    <a:pt x="4994704" y="1391435"/>
                    <a:pt x="4990502" y="1390591"/>
                    <a:pt x="4986583" y="1390596"/>
                  </a:cubicBezTo>
                  <a:lnTo>
                    <a:pt x="4980066" y="1392127"/>
                  </a:lnTo>
                  <a:lnTo>
                    <a:pt x="4982973" y="1396830"/>
                  </a:lnTo>
                  <a:cubicBezTo>
                    <a:pt x="4993017" y="1394365"/>
                    <a:pt x="5003770" y="1392130"/>
                    <a:pt x="5015230" y="1390125"/>
                  </a:cubicBezTo>
                  <a:cubicBezTo>
                    <a:pt x="5026690" y="1388119"/>
                    <a:pt x="5040760" y="1389599"/>
                    <a:pt x="5057438" y="1394565"/>
                  </a:cubicBezTo>
                  <a:lnTo>
                    <a:pt x="5040042" y="1398135"/>
                  </a:lnTo>
                  <a:lnTo>
                    <a:pt x="5035249" y="1403763"/>
                  </a:lnTo>
                  <a:cubicBezTo>
                    <a:pt x="5043858" y="1404333"/>
                    <a:pt x="5051438" y="1404369"/>
                    <a:pt x="5057993" y="1403875"/>
                  </a:cubicBezTo>
                  <a:cubicBezTo>
                    <a:pt x="5064547" y="1403382"/>
                    <a:pt x="5071058" y="1406504"/>
                    <a:pt x="5077528" y="1413244"/>
                  </a:cubicBezTo>
                  <a:lnTo>
                    <a:pt x="5062359" y="1415413"/>
                  </a:lnTo>
                  <a:lnTo>
                    <a:pt x="5079832" y="1425058"/>
                  </a:lnTo>
                  <a:cubicBezTo>
                    <a:pt x="5073575" y="1425978"/>
                    <a:pt x="5067197" y="1426198"/>
                    <a:pt x="5060697" y="1425721"/>
                  </a:cubicBezTo>
                  <a:cubicBezTo>
                    <a:pt x="5054199" y="1425242"/>
                    <a:pt x="5047820" y="1425461"/>
                    <a:pt x="5041565" y="1426383"/>
                  </a:cubicBezTo>
                  <a:cubicBezTo>
                    <a:pt x="5043233" y="1429079"/>
                    <a:pt x="5044456" y="1431499"/>
                    <a:pt x="5045228" y="1433643"/>
                  </a:cubicBezTo>
                  <a:cubicBezTo>
                    <a:pt x="5046001" y="1435786"/>
                    <a:pt x="5045424" y="1437093"/>
                    <a:pt x="5043502" y="1437571"/>
                  </a:cubicBezTo>
                  <a:cubicBezTo>
                    <a:pt x="5032283" y="1441217"/>
                    <a:pt x="5021292" y="1441571"/>
                    <a:pt x="5010536" y="1438634"/>
                  </a:cubicBezTo>
                  <a:cubicBezTo>
                    <a:pt x="4999779" y="1435698"/>
                    <a:pt x="4991104" y="1437066"/>
                    <a:pt x="4984513" y="1442741"/>
                  </a:cubicBezTo>
                  <a:lnTo>
                    <a:pt x="4993616" y="1446949"/>
                  </a:lnTo>
                  <a:lnTo>
                    <a:pt x="5009706" y="1444591"/>
                  </a:lnTo>
                  <a:cubicBezTo>
                    <a:pt x="5021548" y="1441433"/>
                    <a:pt x="5033337" y="1442614"/>
                    <a:pt x="5045076" y="1448136"/>
                  </a:cubicBezTo>
                  <a:cubicBezTo>
                    <a:pt x="5043027" y="1448395"/>
                    <a:pt x="5041946" y="1448837"/>
                    <a:pt x="5041831" y="1449460"/>
                  </a:cubicBezTo>
                  <a:cubicBezTo>
                    <a:pt x="5041716" y="1450082"/>
                    <a:pt x="5042431" y="1451634"/>
                    <a:pt x="5043974" y="1454115"/>
                  </a:cubicBezTo>
                  <a:cubicBezTo>
                    <a:pt x="5046569" y="1451349"/>
                    <a:pt x="5051013" y="1450765"/>
                    <a:pt x="5057305" y="1452363"/>
                  </a:cubicBezTo>
                  <a:cubicBezTo>
                    <a:pt x="5063597" y="1453963"/>
                    <a:pt x="5065694" y="1455259"/>
                    <a:pt x="5063593" y="1456250"/>
                  </a:cubicBezTo>
                  <a:cubicBezTo>
                    <a:pt x="5059827" y="1461520"/>
                    <a:pt x="5053513" y="1463653"/>
                    <a:pt x="5044652" y="1462652"/>
                  </a:cubicBezTo>
                  <a:cubicBezTo>
                    <a:pt x="5035789" y="1461648"/>
                    <a:pt x="5027921" y="1464070"/>
                    <a:pt x="5021047" y="1469917"/>
                  </a:cubicBezTo>
                  <a:cubicBezTo>
                    <a:pt x="5033479" y="1469414"/>
                    <a:pt x="5044566" y="1468079"/>
                    <a:pt x="5054305" y="1465912"/>
                  </a:cubicBezTo>
                  <a:cubicBezTo>
                    <a:pt x="5064044" y="1463744"/>
                    <a:pt x="5075340" y="1466702"/>
                    <a:pt x="5088193" y="1474785"/>
                  </a:cubicBezTo>
                  <a:cubicBezTo>
                    <a:pt x="5085801" y="1474867"/>
                    <a:pt x="5083088" y="1474648"/>
                    <a:pt x="5080058" y="1474129"/>
                  </a:cubicBezTo>
                  <a:cubicBezTo>
                    <a:pt x="5077027" y="1473608"/>
                    <a:pt x="5075594" y="1474595"/>
                    <a:pt x="5075759" y="1477090"/>
                  </a:cubicBezTo>
                  <a:cubicBezTo>
                    <a:pt x="5078827" y="1476282"/>
                    <a:pt x="5082016" y="1476171"/>
                    <a:pt x="5085327" y="1476759"/>
                  </a:cubicBezTo>
                  <a:cubicBezTo>
                    <a:pt x="5088637" y="1477349"/>
                    <a:pt x="5092311" y="1480037"/>
                    <a:pt x="5096347" y="1484821"/>
                  </a:cubicBezTo>
                  <a:cubicBezTo>
                    <a:pt x="5086570" y="1484710"/>
                    <a:pt x="5076905" y="1486021"/>
                    <a:pt x="5067353" y="1488755"/>
                  </a:cubicBezTo>
                  <a:cubicBezTo>
                    <a:pt x="5057802" y="1491489"/>
                    <a:pt x="5048171" y="1489908"/>
                    <a:pt x="5038460" y="1484010"/>
                  </a:cubicBezTo>
                  <a:cubicBezTo>
                    <a:pt x="5040138" y="1484179"/>
                    <a:pt x="5043760" y="1483989"/>
                    <a:pt x="5049322" y="1483438"/>
                  </a:cubicBezTo>
                  <a:cubicBezTo>
                    <a:pt x="5054887" y="1482888"/>
                    <a:pt x="5058540" y="1479804"/>
                    <a:pt x="5060285" y="1474188"/>
                  </a:cubicBezTo>
                  <a:cubicBezTo>
                    <a:pt x="5051208" y="1474786"/>
                    <a:pt x="5041177" y="1474484"/>
                    <a:pt x="5030183" y="1473275"/>
                  </a:cubicBezTo>
                  <a:cubicBezTo>
                    <a:pt x="5019192" y="1472065"/>
                    <a:pt x="5011957" y="1475572"/>
                    <a:pt x="5008481" y="1483798"/>
                  </a:cubicBezTo>
                  <a:cubicBezTo>
                    <a:pt x="5013703" y="1484873"/>
                    <a:pt x="5017974" y="1484322"/>
                    <a:pt x="5021294" y="1482141"/>
                  </a:cubicBezTo>
                  <a:cubicBezTo>
                    <a:pt x="5024614" y="1479962"/>
                    <a:pt x="5029645" y="1480712"/>
                    <a:pt x="5036388" y="1484394"/>
                  </a:cubicBezTo>
                  <a:lnTo>
                    <a:pt x="5028375" y="1484437"/>
                  </a:lnTo>
                  <a:cubicBezTo>
                    <a:pt x="5025704" y="1484451"/>
                    <a:pt x="5026626" y="1486685"/>
                    <a:pt x="5031141" y="1491142"/>
                  </a:cubicBezTo>
                  <a:cubicBezTo>
                    <a:pt x="5034187" y="1492261"/>
                    <a:pt x="5035833" y="1491475"/>
                    <a:pt x="5036078" y="1488782"/>
                  </a:cubicBezTo>
                  <a:cubicBezTo>
                    <a:pt x="5036326" y="1486090"/>
                    <a:pt x="5038456" y="1488101"/>
                    <a:pt x="5042472" y="1494815"/>
                  </a:cubicBezTo>
                  <a:lnTo>
                    <a:pt x="5026947" y="1496251"/>
                  </a:lnTo>
                  <a:cubicBezTo>
                    <a:pt x="5022160" y="1496657"/>
                    <a:pt x="5020061" y="1499454"/>
                    <a:pt x="5020648" y="1504638"/>
                  </a:cubicBezTo>
                  <a:cubicBezTo>
                    <a:pt x="5030502" y="1501848"/>
                    <a:pt x="5039804" y="1502047"/>
                    <a:pt x="5048555" y="1505236"/>
                  </a:cubicBezTo>
                  <a:cubicBezTo>
                    <a:pt x="5050051" y="1504357"/>
                    <a:pt x="5050201" y="1502645"/>
                    <a:pt x="5049002" y="1500100"/>
                  </a:cubicBezTo>
                  <a:cubicBezTo>
                    <a:pt x="5047802" y="1497554"/>
                    <a:pt x="5048712" y="1497147"/>
                    <a:pt x="5051729" y="1498871"/>
                  </a:cubicBezTo>
                  <a:cubicBezTo>
                    <a:pt x="5057400" y="1500225"/>
                    <a:pt x="5062569" y="1500228"/>
                    <a:pt x="5067237" y="1498883"/>
                  </a:cubicBezTo>
                  <a:cubicBezTo>
                    <a:pt x="5071905" y="1497535"/>
                    <a:pt x="5076038" y="1497730"/>
                    <a:pt x="5079637" y="1499470"/>
                  </a:cubicBezTo>
                  <a:cubicBezTo>
                    <a:pt x="5081879" y="1499294"/>
                    <a:pt x="5084891" y="1499699"/>
                    <a:pt x="5088669" y="1500681"/>
                  </a:cubicBezTo>
                  <a:cubicBezTo>
                    <a:pt x="5092449" y="1501664"/>
                    <a:pt x="5095978" y="1501972"/>
                    <a:pt x="5099256" y="1501605"/>
                  </a:cubicBezTo>
                  <a:lnTo>
                    <a:pt x="5088895" y="1503527"/>
                  </a:lnTo>
                  <a:cubicBezTo>
                    <a:pt x="5078738" y="1504568"/>
                    <a:pt x="5068004" y="1505358"/>
                    <a:pt x="5056689" y="1505892"/>
                  </a:cubicBezTo>
                  <a:cubicBezTo>
                    <a:pt x="5045375" y="1506426"/>
                    <a:pt x="5038475" y="1510835"/>
                    <a:pt x="5035989" y="1519115"/>
                  </a:cubicBezTo>
                  <a:cubicBezTo>
                    <a:pt x="5039587" y="1520853"/>
                    <a:pt x="5042684" y="1521241"/>
                    <a:pt x="5045281" y="1520279"/>
                  </a:cubicBezTo>
                  <a:cubicBezTo>
                    <a:pt x="5047875" y="1519315"/>
                    <a:pt x="5049937" y="1519896"/>
                    <a:pt x="5051463" y="1522019"/>
                  </a:cubicBezTo>
                  <a:cubicBezTo>
                    <a:pt x="5042426" y="1528748"/>
                    <a:pt x="5032118" y="1533548"/>
                    <a:pt x="5020540" y="1536417"/>
                  </a:cubicBezTo>
                  <a:cubicBezTo>
                    <a:pt x="5008961" y="1539286"/>
                    <a:pt x="5000209" y="1543798"/>
                    <a:pt x="4994279" y="1549950"/>
                  </a:cubicBezTo>
                  <a:cubicBezTo>
                    <a:pt x="5014658" y="1555191"/>
                    <a:pt x="5031168" y="1554295"/>
                    <a:pt x="5043806" y="1547258"/>
                  </a:cubicBezTo>
                  <a:cubicBezTo>
                    <a:pt x="5053284" y="1541982"/>
                    <a:pt x="5064786" y="1540999"/>
                    <a:pt x="5078308" y="1544309"/>
                  </a:cubicBezTo>
                  <a:lnTo>
                    <a:pt x="5090218" y="1548288"/>
                  </a:lnTo>
                  <a:cubicBezTo>
                    <a:pt x="5090549" y="1548622"/>
                    <a:pt x="5090880" y="1548957"/>
                    <a:pt x="5091212" y="1549292"/>
                  </a:cubicBezTo>
                  <a:lnTo>
                    <a:pt x="5092507" y="1549052"/>
                  </a:lnTo>
                  <a:lnTo>
                    <a:pt x="5094578" y="1548668"/>
                  </a:lnTo>
                  <a:cubicBezTo>
                    <a:pt x="5091762" y="1544498"/>
                    <a:pt x="5089240" y="1542801"/>
                    <a:pt x="5087013" y="1543576"/>
                  </a:cubicBezTo>
                  <a:cubicBezTo>
                    <a:pt x="5084786" y="1544349"/>
                    <a:pt x="5081502" y="1541348"/>
                    <a:pt x="5077164" y="1534575"/>
                  </a:cubicBezTo>
                  <a:cubicBezTo>
                    <a:pt x="5082679" y="1532710"/>
                    <a:pt x="5088989" y="1534666"/>
                    <a:pt x="5096095" y="1540446"/>
                  </a:cubicBezTo>
                  <a:cubicBezTo>
                    <a:pt x="5103201" y="1546225"/>
                    <a:pt x="5106193" y="1544467"/>
                    <a:pt x="5105072" y="1535172"/>
                  </a:cubicBezTo>
                  <a:cubicBezTo>
                    <a:pt x="5119566" y="1550409"/>
                    <a:pt x="5132559" y="1555456"/>
                    <a:pt x="5144057" y="1550317"/>
                  </a:cubicBezTo>
                  <a:cubicBezTo>
                    <a:pt x="5155551" y="1545177"/>
                    <a:pt x="5167334" y="1543231"/>
                    <a:pt x="5179404" y="1544481"/>
                  </a:cubicBezTo>
                  <a:cubicBezTo>
                    <a:pt x="5185832" y="1547380"/>
                    <a:pt x="5193288" y="1550808"/>
                    <a:pt x="5201771" y="1554769"/>
                  </a:cubicBezTo>
                  <a:cubicBezTo>
                    <a:pt x="5210255" y="1558729"/>
                    <a:pt x="5215187" y="1556851"/>
                    <a:pt x="5216569" y="1549136"/>
                  </a:cubicBezTo>
                  <a:cubicBezTo>
                    <a:pt x="5214931" y="1549199"/>
                    <a:pt x="5212266" y="1548731"/>
                    <a:pt x="5208573" y="1547733"/>
                  </a:cubicBezTo>
                  <a:cubicBezTo>
                    <a:pt x="5204881" y="1546734"/>
                    <a:pt x="5203768" y="1545977"/>
                    <a:pt x="5205239" y="1545463"/>
                  </a:cubicBezTo>
                  <a:cubicBezTo>
                    <a:pt x="5208535" y="1545454"/>
                    <a:pt x="5212270" y="1546444"/>
                    <a:pt x="5216448" y="1548438"/>
                  </a:cubicBezTo>
                  <a:cubicBezTo>
                    <a:pt x="5220625" y="1550428"/>
                    <a:pt x="5224119" y="1550021"/>
                    <a:pt x="5226929" y="1547215"/>
                  </a:cubicBezTo>
                  <a:cubicBezTo>
                    <a:pt x="5225577" y="1545059"/>
                    <a:pt x="5224723" y="1544254"/>
                    <a:pt x="5224373" y="1544802"/>
                  </a:cubicBezTo>
                  <a:cubicBezTo>
                    <a:pt x="5224022" y="1545347"/>
                    <a:pt x="5223170" y="1544543"/>
                    <a:pt x="5221816" y="1542388"/>
                  </a:cubicBezTo>
                  <a:cubicBezTo>
                    <a:pt x="5241371" y="1540806"/>
                    <a:pt x="5264635" y="1536731"/>
                    <a:pt x="5291614" y="1530163"/>
                  </a:cubicBezTo>
                  <a:cubicBezTo>
                    <a:pt x="5318591" y="1523594"/>
                    <a:pt x="5340546" y="1521207"/>
                    <a:pt x="5357476" y="1522998"/>
                  </a:cubicBezTo>
                  <a:cubicBezTo>
                    <a:pt x="5368354" y="1526632"/>
                    <a:pt x="5370261" y="1529408"/>
                    <a:pt x="5363196" y="1531320"/>
                  </a:cubicBezTo>
                  <a:cubicBezTo>
                    <a:pt x="5356130" y="1533232"/>
                    <a:pt x="5349020" y="1533348"/>
                    <a:pt x="5341867" y="1531668"/>
                  </a:cubicBezTo>
                  <a:cubicBezTo>
                    <a:pt x="5343348" y="1534039"/>
                    <a:pt x="5344708" y="1535712"/>
                    <a:pt x="5345946" y="1536685"/>
                  </a:cubicBezTo>
                  <a:cubicBezTo>
                    <a:pt x="5347184" y="1537659"/>
                    <a:pt x="5348543" y="1539332"/>
                    <a:pt x="5350023" y="1541704"/>
                  </a:cubicBezTo>
                  <a:cubicBezTo>
                    <a:pt x="5319405" y="1539083"/>
                    <a:pt x="5293570" y="1541709"/>
                    <a:pt x="5272522" y="1549584"/>
                  </a:cubicBezTo>
                  <a:cubicBezTo>
                    <a:pt x="5251474" y="1557458"/>
                    <a:pt x="5236143" y="1568242"/>
                    <a:pt x="5226530" y="1581936"/>
                  </a:cubicBezTo>
                  <a:cubicBezTo>
                    <a:pt x="5212066" y="1579205"/>
                    <a:pt x="5199441" y="1579379"/>
                    <a:pt x="5188659" y="1582464"/>
                  </a:cubicBezTo>
                  <a:cubicBezTo>
                    <a:pt x="5177875" y="1585547"/>
                    <a:pt x="5169087" y="1589343"/>
                    <a:pt x="5162293" y="1593851"/>
                  </a:cubicBezTo>
                  <a:cubicBezTo>
                    <a:pt x="5172637" y="1599029"/>
                    <a:pt x="5182072" y="1598963"/>
                    <a:pt x="5190599" y="1593654"/>
                  </a:cubicBezTo>
                  <a:cubicBezTo>
                    <a:pt x="5199123" y="1588342"/>
                    <a:pt x="5203135" y="1587839"/>
                    <a:pt x="5202633" y="1592142"/>
                  </a:cubicBezTo>
                  <a:cubicBezTo>
                    <a:pt x="5209269" y="1588266"/>
                    <a:pt x="5218340" y="1586101"/>
                    <a:pt x="5229847" y="1585650"/>
                  </a:cubicBezTo>
                  <a:cubicBezTo>
                    <a:pt x="5241355" y="1585200"/>
                    <a:pt x="5249874" y="1586025"/>
                    <a:pt x="5255407" y="1588127"/>
                  </a:cubicBezTo>
                  <a:cubicBezTo>
                    <a:pt x="5255440" y="1592691"/>
                    <a:pt x="5252408" y="1594216"/>
                    <a:pt x="5246308" y="1592702"/>
                  </a:cubicBezTo>
                  <a:cubicBezTo>
                    <a:pt x="5240209" y="1591187"/>
                    <a:pt x="5236658" y="1592809"/>
                    <a:pt x="5235654" y="1597565"/>
                  </a:cubicBezTo>
                  <a:cubicBezTo>
                    <a:pt x="5260131" y="1595070"/>
                    <a:pt x="5281324" y="1591380"/>
                    <a:pt x="5299235" y="1586493"/>
                  </a:cubicBezTo>
                  <a:cubicBezTo>
                    <a:pt x="5317148" y="1581607"/>
                    <a:pt x="5337030" y="1579604"/>
                    <a:pt x="5358881" y="1580482"/>
                  </a:cubicBezTo>
                  <a:cubicBezTo>
                    <a:pt x="5361372" y="1583027"/>
                    <a:pt x="5363025" y="1585367"/>
                    <a:pt x="5363842" y="1587502"/>
                  </a:cubicBezTo>
                  <a:cubicBezTo>
                    <a:pt x="5364657" y="1589637"/>
                    <a:pt x="5365031" y="1590768"/>
                    <a:pt x="5364965" y="1590902"/>
                  </a:cubicBezTo>
                  <a:cubicBezTo>
                    <a:pt x="5345402" y="1591403"/>
                    <a:pt x="5326850" y="1593882"/>
                    <a:pt x="5309309" y="1598339"/>
                  </a:cubicBezTo>
                  <a:cubicBezTo>
                    <a:pt x="5291768" y="1602796"/>
                    <a:pt x="5277812" y="1610196"/>
                    <a:pt x="5267441" y="1620542"/>
                  </a:cubicBezTo>
                  <a:cubicBezTo>
                    <a:pt x="5275209" y="1626801"/>
                    <a:pt x="5283545" y="1628621"/>
                    <a:pt x="5292449" y="1626008"/>
                  </a:cubicBezTo>
                  <a:cubicBezTo>
                    <a:pt x="5301352" y="1623393"/>
                    <a:pt x="5310240" y="1622226"/>
                    <a:pt x="5319111" y="1622506"/>
                  </a:cubicBezTo>
                  <a:cubicBezTo>
                    <a:pt x="5322885" y="1622165"/>
                    <a:pt x="5323868" y="1622706"/>
                    <a:pt x="5322066" y="1624124"/>
                  </a:cubicBezTo>
                  <a:cubicBezTo>
                    <a:pt x="5320261" y="1625541"/>
                    <a:pt x="5317895" y="1625259"/>
                    <a:pt x="5314966" y="1623274"/>
                  </a:cubicBezTo>
                  <a:cubicBezTo>
                    <a:pt x="5311588" y="1628714"/>
                    <a:pt x="5304226" y="1632004"/>
                    <a:pt x="5292884" y="1633146"/>
                  </a:cubicBezTo>
                  <a:cubicBezTo>
                    <a:pt x="5281541" y="1634286"/>
                    <a:pt x="5273663" y="1637673"/>
                    <a:pt x="5269245" y="1643305"/>
                  </a:cubicBezTo>
                  <a:cubicBezTo>
                    <a:pt x="5271851" y="1645226"/>
                    <a:pt x="5274344" y="1645726"/>
                    <a:pt x="5276723" y="1644804"/>
                  </a:cubicBezTo>
                  <a:cubicBezTo>
                    <a:pt x="5279104" y="1643882"/>
                    <a:pt x="5281079" y="1644477"/>
                    <a:pt x="5282649" y="1646593"/>
                  </a:cubicBezTo>
                  <a:cubicBezTo>
                    <a:pt x="5278459" y="1647611"/>
                    <a:pt x="5275166" y="1649184"/>
                    <a:pt x="5272773" y="1651313"/>
                  </a:cubicBezTo>
                  <a:cubicBezTo>
                    <a:pt x="5270379" y="1653440"/>
                    <a:pt x="5269159" y="1654629"/>
                    <a:pt x="5269113" y="1654877"/>
                  </a:cubicBezTo>
                  <a:cubicBezTo>
                    <a:pt x="5276721" y="1662009"/>
                    <a:pt x="5282755" y="1665461"/>
                    <a:pt x="5287216" y="1665235"/>
                  </a:cubicBezTo>
                  <a:cubicBezTo>
                    <a:pt x="5291676" y="1665008"/>
                    <a:pt x="5288728" y="1662908"/>
                    <a:pt x="5278371" y="1658935"/>
                  </a:cubicBezTo>
                  <a:cubicBezTo>
                    <a:pt x="5285985" y="1661733"/>
                    <a:pt x="5291379" y="1660974"/>
                    <a:pt x="5294552" y="1656656"/>
                  </a:cubicBezTo>
                  <a:cubicBezTo>
                    <a:pt x="5297724" y="1652338"/>
                    <a:pt x="5302324" y="1653168"/>
                    <a:pt x="5308351" y="1659148"/>
                  </a:cubicBezTo>
                  <a:cubicBezTo>
                    <a:pt x="5303262" y="1659610"/>
                    <a:pt x="5299727" y="1659786"/>
                    <a:pt x="5297748" y="1659671"/>
                  </a:cubicBezTo>
                  <a:cubicBezTo>
                    <a:pt x="5295768" y="1659558"/>
                    <a:pt x="5294789" y="1662145"/>
                    <a:pt x="5294815" y="1667433"/>
                  </a:cubicBezTo>
                  <a:cubicBezTo>
                    <a:pt x="5296415" y="1666896"/>
                    <a:pt x="5299431" y="1666818"/>
                    <a:pt x="5303863" y="1667198"/>
                  </a:cubicBezTo>
                  <a:cubicBezTo>
                    <a:pt x="5308297" y="1667580"/>
                    <a:pt x="5310762" y="1670492"/>
                    <a:pt x="5311259" y="1675933"/>
                  </a:cubicBezTo>
                  <a:cubicBezTo>
                    <a:pt x="5306671" y="1674138"/>
                    <a:pt x="5302203" y="1673041"/>
                    <a:pt x="5297856" y="1672643"/>
                  </a:cubicBezTo>
                  <a:cubicBezTo>
                    <a:pt x="5293510" y="1672247"/>
                    <a:pt x="5289043" y="1671151"/>
                    <a:pt x="5284455" y="1669356"/>
                  </a:cubicBezTo>
                  <a:cubicBezTo>
                    <a:pt x="5277961" y="1677657"/>
                    <a:pt x="5262256" y="1683700"/>
                    <a:pt x="5237334" y="1687480"/>
                  </a:cubicBezTo>
                  <a:cubicBezTo>
                    <a:pt x="5212413" y="1691262"/>
                    <a:pt x="5194877" y="1699086"/>
                    <a:pt x="5184724" y="1710953"/>
                  </a:cubicBezTo>
                  <a:lnTo>
                    <a:pt x="5217992" y="1708422"/>
                  </a:lnTo>
                  <a:lnTo>
                    <a:pt x="5206891" y="1714131"/>
                  </a:lnTo>
                  <a:cubicBezTo>
                    <a:pt x="5201941" y="1717641"/>
                    <a:pt x="5197938" y="1722325"/>
                    <a:pt x="5193462" y="1726422"/>
                  </a:cubicBezTo>
                  <a:lnTo>
                    <a:pt x="5193462" y="1726423"/>
                  </a:lnTo>
                  <a:lnTo>
                    <a:pt x="5164294" y="1736036"/>
                  </a:lnTo>
                  <a:cubicBezTo>
                    <a:pt x="5108880" y="1751827"/>
                    <a:pt x="5138284" y="1743797"/>
                    <a:pt x="5076019" y="1759889"/>
                  </a:cubicBezTo>
                  <a:cubicBezTo>
                    <a:pt x="5061820" y="1767191"/>
                    <a:pt x="5048587" y="1776797"/>
                    <a:pt x="5033423" y="1781795"/>
                  </a:cubicBezTo>
                  <a:cubicBezTo>
                    <a:pt x="5009394" y="1789715"/>
                    <a:pt x="4983899" y="1792236"/>
                    <a:pt x="4959347" y="1798345"/>
                  </a:cubicBezTo>
                  <a:cubicBezTo>
                    <a:pt x="4947798" y="1801219"/>
                    <a:pt x="4936634" y="1805468"/>
                    <a:pt x="4925189" y="1808730"/>
                  </a:cubicBezTo>
                  <a:cubicBezTo>
                    <a:pt x="4878431" y="1822054"/>
                    <a:pt x="4882665" y="1817816"/>
                    <a:pt x="4837684" y="1837572"/>
                  </a:cubicBezTo>
                  <a:cubicBezTo>
                    <a:pt x="4799250" y="1854454"/>
                    <a:pt x="4820333" y="1846843"/>
                    <a:pt x="4790869" y="1865239"/>
                  </a:cubicBezTo>
                  <a:cubicBezTo>
                    <a:pt x="4786354" y="1868057"/>
                    <a:pt x="4781185" y="1869722"/>
                    <a:pt x="4776670" y="1872541"/>
                  </a:cubicBezTo>
                  <a:cubicBezTo>
                    <a:pt x="4770286" y="1876527"/>
                    <a:pt x="4764636" y="1881617"/>
                    <a:pt x="4758252" y="1885603"/>
                  </a:cubicBezTo>
                  <a:cubicBezTo>
                    <a:pt x="4753738" y="1888422"/>
                    <a:pt x="4748257" y="1889640"/>
                    <a:pt x="4744053" y="1892905"/>
                  </a:cubicBezTo>
                  <a:cubicBezTo>
                    <a:pt x="4734469" y="1900349"/>
                    <a:pt x="4727097" y="1910468"/>
                    <a:pt x="4717198" y="1917488"/>
                  </a:cubicBezTo>
                  <a:cubicBezTo>
                    <a:pt x="4674702" y="1947628"/>
                    <a:pt x="4694237" y="1937776"/>
                    <a:pt x="4661173" y="1951686"/>
                  </a:cubicBezTo>
                  <a:cubicBezTo>
                    <a:pt x="4644725" y="1966743"/>
                    <a:pt x="4647494" y="1965903"/>
                    <a:pt x="4624337" y="1977811"/>
                  </a:cubicBezTo>
                  <a:cubicBezTo>
                    <a:pt x="4611108" y="1984614"/>
                    <a:pt x="4587128" y="1990989"/>
                    <a:pt x="4576752" y="2000488"/>
                  </a:cubicBezTo>
                  <a:cubicBezTo>
                    <a:pt x="4544036" y="2030435"/>
                    <a:pt x="4585310" y="1993675"/>
                    <a:pt x="4544906" y="2025842"/>
                  </a:cubicBezTo>
                  <a:cubicBezTo>
                    <a:pt x="4522060" y="2044031"/>
                    <a:pt x="4541222" y="2033614"/>
                    <a:pt x="4513060" y="2051196"/>
                  </a:cubicBezTo>
                  <a:cubicBezTo>
                    <a:pt x="4508545" y="2054015"/>
                    <a:pt x="4503202" y="2055419"/>
                    <a:pt x="4498861" y="2058499"/>
                  </a:cubicBezTo>
                  <a:cubicBezTo>
                    <a:pt x="4490857" y="2064176"/>
                    <a:pt x="4484601" y="2072209"/>
                    <a:pt x="4476224" y="2077321"/>
                  </a:cubicBezTo>
                  <a:cubicBezTo>
                    <a:pt x="4465767" y="2083705"/>
                    <a:pt x="4453734" y="2087092"/>
                    <a:pt x="4442837" y="2092696"/>
                  </a:cubicBezTo>
                  <a:cubicBezTo>
                    <a:pt x="4389370" y="2120193"/>
                    <a:pt x="4446225" y="2095256"/>
                    <a:pt x="4400241" y="2114601"/>
                  </a:cubicBezTo>
                  <a:cubicBezTo>
                    <a:pt x="4376067" y="2147608"/>
                    <a:pt x="4401071" y="2117290"/>
                    <a:pt x="4359957" y="2151477"/>
                  </a:cubicBezTo>
                  <a:cubicBezTo>
                    <a:pt x="4339263" y="2168685"/>
                    <a:pt x="4345632" y="2167790"/>
                    <a:pt x="4329653" y="2186811"/>
                  </a:cubicBezTo>
                  <a:cubicBezTo>
                    <a:pt x="4322721" y="2195062"/>
                    <a:pt x="4315946" y="2203584"/>
                    <a:pt x="4307786" y="2210623"/>
                  </a:cubicBezTo>
                  <a:cubicBezTo>
                    <a:pt x="4303757" y="2214100"/>
                    <a:pt x="4298320" y="2215492"/>
                    <a:pt x="4293588" y="2217926"/>
                  </a:cubicBezTo>
                  <a:cubicBezTo>
                    <a:pt x="4260625" y="2262932"/>
                    <a:pt x="4296132" y="2221658"/>
                    <a:pt x="4248314" y="2255571"/>
                  </a:cubicBezTo>
                  <a:cubicBezTo>
                    <a:pt x="4184984" y="2300487"/>
                    <a:pt x="4246524" y="2267264"/>
                    <a:pt x="4207259" y="2287457"/>
                  </a:cubicBezTo>
                  <a:cubicBezTo>
                    <a:pt x="4183084" y="2320464"/>
                    <a:pt x="4208089" y="2290145"/>
                    <a:pt x="4166975" y="2324333"/>
                  </a:cubicBezTo>
                  <a:cubicBezTo>
                    <a:pt x="4160505" y="2329712"/>
                    <a:pt x="4155404" y="2336564"/>
                    <a:pt x="4149328" y="2342384"/>
                  </a:cubicBezTo>
                  <a:cubicBezTo>
                    <a:pt x="4140565" y="2350780"/>
                    <a:pt x="4131235" y="2358572"/>
                    <a:pt x="4122472" y="2366968"/>
                  </a:cubicBezTo>
                  <a:cubicBezTo>
                    <a:pt x="4103796" y="2384861"/>
                    <a:pt x="4100281" y="2392085"/>
                    <a:pt x="4077969" y="2409604"/>
                  </a:cubicBezTo>
                  <a:cubicBezTo>
                    <a:pt x="4063169" y="2421224"/>
                    <a:pt x="4043042" y="2427080"/>
                    <a:pt x="4031924" y="2442260"/>
                  </a:cubicBezTo>
                  <a:cubicBezTo>
                    <a:pt x="4026299" y="2449941"/>
                    <a:pt x="4021583" y="2458379"/>
                    <a:pt x="4015047" y="2465302"/>
                  </a:cubicBezTo>
                  <a:cubicBezTo>
                    <a:pt x="4008312" y="2472440"/>
                    <a:pt x="3999886" y="2477767"/>
                    <a:pt x="3992411" y="2484125"/>
                  </a:cubicBezTo>
                  <a:cubicBezTo>
                    <a:pt x="3980317" y="2494413"/>
                    <a:pt x="3967084" y="2503545"/>
                    <a:pt x="3956346" y="2515240"/>
                  </a:cubicBezTo>
                  <a:cubicBezTo>
                    <a:pt x="3949057" y="2523177"/>
                    <a:pt x="3942428" y="2531776"/>
                    <a:pt x="3934480" y="2539053"/>
                  </a:cubicBezTo>
                  <a:cubicBezTo>
                    <a:pt x="3928928" y="2544135"/>
                    <a:pt x="3921323" y="2546733"/>
                    <a:pt x="3916062" y="2552115"/>
                  </a:cubicBezTo>
                  <a:cubicBezTo>
                    <a:pt x="3883160" y="2585772"/>
                    <a:pt x="3916653" y="2567808"/>
                    <a:pt x="3879997" y="2583230"/>
                  </a:cubicBezTo>
                  <a:cubicBezTo>
                    <a:pt x="3854230" y="2618411"/>
                    <a:pt x="3882699" y="2581910"/>
                    <a:pt x="3840484" y="2625095"/>
                  </a:cubicBezTo>
                  <a:cubicBezTo>
                    <a:pt x="3804431" y="2661975"/>
                    <a:pt x="3828697" y="2647315"/>
                    <a:pt x="3800200" y="2661971"/>
                  </a:cubicBezTo>
                  <a:cubicBezTo>
                    <a:pt x="3794317" y="2667988"/>
                    <a:pt x="3787524" y="2673234"/>
                    <a:pt x="3782552" y="2680023"/>
                  </a:cubicBezTo>
                  <a:cubicBezTo>
                    <a:pt x="3778967" y="2684919"/>
                    <a:pt x="3778084" y="2691378"/>
                    <a:pt x="3774885" y="2696534"/>
                  </a:cubicBezTo>
                  <a:cubicBezTo>
                    <a:pt x="3769865" y="2704624"/>
                    <a:pt x="3763110" y="2711539"/>
                    <a:pt x="3758008" y="2719576"/>
                  </a:cubicBezTo>
                  <a:cubicBezTo>
                    <a:pt x="3753499" y="2726681"/>
                    <a:pt x="3750559" y="2734697"/>
                    <a:pt x="3746121" y="2741847"/>
                  </a:cubicBezTo>
                  <a:cubicBezTo>
                    <a:pt x="3742357" y="2747915"/>
                    <a:pt x="3736937" y="2752889"/>
                    <a:pt x="3733465" y="2759129"/>
                  </a:cubicBezTo>
                  <a:cubicBezTo>
                    <a:pt x="3727563" y="2769734"/>
                    <a:pt x="3724291" y="2781694"/>
                    <a:pt x="3718130" y="2792150"/>
                  </a:cubicBezTo>
                  <a:cubicBezTo>
                    <a:pt x="3691103" y="2838017"/>
                    <a:pt x="3707009" y="2806714"/>
                    <a:pt x="3683606" y="2833245"/>
                  </a:cubicBezTo>
                  <a:cubicBezTo>
                    <a:pt x="3650131" y="2871196"/>
                    <a:pt x="3690860" y="2832301"/>
                    <a:pt x="3657521" y="2862819"/>
                  </a:cubicBezTo>
                  <a:cubicBezTo>
                    <a:pt x="3655222" y="2869986"/>
                    <a:pt x="3654013" y="2877599"/>
                    <a:pt x="3650624" y="2884319"/>
                  </a:cubicBezTo>
                  <a:cubicBezTo>
                    <a:pt x="3647408" y="2890695"/>
                    <a:pt x="3641840" y="2895603"/>
                    <a:pt x="3637967" y="2901601"/>
                  </a:cubicBezTo>
                  <a:cubicBezTo>
                    <a:pt x="3630836" y="2912643"/>
                    <a:pt x="3624034" y="2923908"/>
                    <a:pt x="3617642" y="2935393"/>
                  </a:cubicBezTo>
                  <a:cubicBezTo>
                    <a:pt x="3611252" y="2946875"/>
                    <a:pt x="3606310" y="2960832"/>
                    <a:pt x="3603077" y="2973405"/>
                  </a:cubicBezTo>
                  <a:cubicBezTo>
                    <a:pt x="3596776" y="2997918"/>
                    <a:pt x="3606058" y="2985881"/>
                    <a:pt x="3589284" y="3016407"/>
                  </a:cubicBezTo>
                  <a:cubicBezTo>
                    <a:pt x="3580668" y="3032085"/>
                    <a:pt x="3570455" y="3046840"/>
                    <a:pt x="3560521" y="3061720"/>
                  </a:cubicBezTo>
                  <a:cubicBezTo>
                    <a:pt x="3555235" y="3069637"/>
                    <a:pt x="3548274" y="3076442"/>
                    <a:pt x="3543645" y="3084761"/>
                  </a:cubicBezTo>
                  <a:cubicBezTo>
                    <a:pt x="3538873" y="3093338"/>
                    <a:pt x="3537853" y="3103779"/>
                    <a:pt x="3532529" y="3112023"/>
                  </a:cubicBezTo>
                  <a:cubicBezTo>
                    <a:pt x="3526683" y="3121076"/>
                    <a:pt x="3517595" y="3127584"/>
                    <a:pt x="3510663" y="3135836"/>
                  </a:cubicBezTo>
                  <a:cubicBezTo>
                    <a:pt x="3493438" y="3156339"/>
                    <a:pt x="3501847" y="3148065"/>
                    <a:pt x="3490338" y="3169629"/>
                  </a:cubicBezTo>
                  <a:cubicBezTo>
                    <a:pt x="3481303" y="3186557"/>
                    <a:pt x="3468208" y="3201659"/>
                    <a:pt x="3462346" y="3219931"/>
                  </a:cubicBezTo>
                  <a:cubicBezTo>
                    <a:pt x="3455548" y="3241124"/>
                    <a:pt x="3456009" y="3244096"/>
                    <a:pt x="3443563" y="3263704"/>
                  </a:cubicBezTo>
                  <a:cubicBezTo>
                    <a:pt x="3438461" y="3271741"/>
                    <a:pt x="3431315" y="3278427"/>
                    <a:pt x="3426685" y="3286746"/>
                  </a:cubicBezTo>
                  <a:cubicBezTo>
                    <a:pt x="3421914" y="3295321"/>
                    <a:pt x="3420190" y="3305350"/>
                    <a:pt x="3415571" y="3314006"/>
                  </a:cubicBezTo>
                  <a:cubicBezTo>
                    <a:pt x="3412209" y="3320306"/>
                    <a:pt x="3406678" y="3325222"/>
                    <a:pt x="3402913" y="3331288"/>
                  </a:cubicBezTo>
                  <a:cubicBezTo>
                    <a:pt x="3398475" y="3338440"/>
                    <a:pt x="3394743" y="3346011"/>
                    <a:pt x="3391026" y="3353560"/>
                  </a:cubicBezTo>
                  <a:cubicBezTo>
                    <a:pt x="3385666" y="3364448"/>
                    <a:pt x="3380274" y="3375344"/>
                    <a:pt x="3375691" y="3386582"/>
                  </a:cubicBezTo>
                  <a:cubicBezTo>
                    <a:pt x="3372850" y="3393551"/>
                    <a:pt x="3372674" y="3401633"/>
                    <a:pt x="3368794" y="3408082"/>
                  </a:cubicBezTo>
                  <a:cubicBezTo>
                    <a:pt x="3365667" y="3413282"/>
                    <a:pt x="3359842" y="3416277"/>
                    <a:pt x="3355367" y="3420374"/>
                  </a:cubicBezTo>
                  <a:cubicBezTo>
                    <a:pt x="3349622" y="3454139"/>
                    <a:pt x="3358341" y="3417083"/>
                    <a:pt x="3340032" y="3453396"/>
                  </a:cubicBezTo>
                  <a:cubicBezTo>
                    <a:pt x="3314294" y="3504442"/>
                    <a:pt x="3353388" y="3447245"/>
                    <a:pt x="3320478" y="3492178"/>
                  </a:cubicBezTo>
                  <a:cubicBezTo>
                    <a:pt x="3317112" y="3511960"/>
                    <a:pt x="3319162" y="3509949"/>
                    <a:pt x="3305914" y="3530189"/>
                  </a:cubicBezTo>
                  <a:cubicBezTo>
                    <a:pt x="3298093" y="3542138"/>
                    <a:pt x="3284962" y="3551154"/>
                    <a:pt x="3280598" y="3564753"/>
                  </a:cubicBezTo>
                  <a:cubicBezTo>
                    <a:pt x="3262929" y="3619836"/>
                    <a:pt x="3290312" y="3542265"/>
                    <a:pt x="3248387" y="3620816"/>
                  </a:cubicBezTo>
                  <a:cubicBezTo>
                    <a:pt x="3232539" y="3650512"/>
                    <a:pt x="3242383" y="3637071"/>
                    <a:pt x="3218854" y="3661140"/>
                  </a:cubicBezTo>
                  <a:cubicBezTo>
                    <a:pt x="3208250" y="3694197"/>
                    <a:pt x="3215128" y="3675815"/>
                    <a:pt x="3196622" y="3715663"/>
                  </a:cubicBezTo>
                  <a:cubicBezTo>
                    <a:pt x="3194067" y="3721166"/>
                    <a:pt x="3192540" y="3727277"/>
                    <a:pt x="3188955" y="3732174"/>
                  </a:cubicBezTo>
                  <a:cubicBezTo>
                    <a:pt x="3147385" y="3788930"/>
                    <a:pt x="3193991" y="3723018"/>
                    <a:pt x="3160191" y="3777487"/>
                  </a:cubicBezTo>
                  <a:cubicBezTo>
                    <a:pt x="3156427" y="3783554"/>
                    <a:pt x="3150749" y="3788393"/>
                    <a:pt x="3147534" y="3794768"/>
                  </a:cubicBezTo>
                  <a:cubicBezTo>
                    <a:pt x="3129491" y="3830553"/>
                    <a:pt x="3153682" y="3804329"/>
                    <a:pt x="3127209" y="3828561"/>
                  </a:cubicBezTo>
                  <a:cubicBezTo>
                    <a:pt x="3121465" y="3862325"/>
                    <a:pt x="3130184" y="3825270"/>
                    <a:pt x="3111875" y="3861583"/>
                  </a:cubicBezTo>
                  <a:cubicBezTo>
                    <a:pt x="3108486" y="3868303"/>
                    <a:pt x="3107820" y="3876114"/>
                    <a:pt x="3104978" y="3883084"/>
                  </a:cubicBezTo>
                  <a:cubicBezTo>
                    <a:pt x="3100395" y="3894322"/>
                    <a:pt x="3093349" y="3904549"/>
                    <a:pt x="3089643" y="3916105"/>
                  </a:cubicBezTo>
                  <a:cubicBezTo>
                    <a:pt x="3087344" y="3923272"/>
                    <a:pt x="3086134" y="3930885"/>
                    <a:pt x="3082747" y="3937606"/>
                  </a:cubicBezTo>
                  <a:cubicBezTo>
                    <a:pt x="3079531" y="3943981"/>
                    <a:pt x="3073769" y="3948768"/>
                    <a:pt x="3070088" y="3954887"/>
                  </a:cubicBezTo>
                  <a:cubicBezTo>
                    <a:pt x="3061085" y="3969857"/>
                    <a:pt x="3062000" y="3976000"/>
                    <a:pt x="3055524" y="3992899"/>
                  </a:cubicBezTo>
                  <a:cubicBezTo>
                    <a:pt x="3048765" y="4010539"/>
                    <a:pt x="3046835" y="4010806"/>
                    <a:pt x="3035199" y="4026692"/>
                  </a:cubicBezTo>
                  <a:lnTo>
                    <a:pt x="3029844" y="4058171"/>
                  </a:lnTo>
                  <a:cubicBezTo>
                    <a:pt x="3028952" y="4063418"/>
                    <a:pt x="3030311" y="4069618"/>
                    <a:pt x="3027166" y="4073912"/>
                  </a:cubicBezTo>
                  <a:cubicBezTo>
                    <a:pt x="3022501" y="4080282"/>
                    <a:pt x="3018620" y="4084988"/>
                    <a:pt x="3015306" y="4089972"/>
                  </a:cubicBezTo>
                  <a:lnTo>
                    <a:pt x="3007411" y="4106513"/>
                  </a:lnTo>
                  <a:lnTo>
                    <a:pt x="3000001" y="4113848"/>
                  </a:lnTo>
                  <a:cubicBezTo>
                    <a:pt x="2997455" y="4117887"/>
                    <a:pt x="2995519" y="4122839"/>
                    <a:pt x="2994192" y="4128705"/>
                  </a:cubicBezTo>
                  <a:cubicBezTo>
                    <a:pt x="2991541" y="4140434"/>
                    <a:pt x="2988497" y="4151205"/>
                    <a:pt x="2985064" y="4161024"/>
                  </a:cubicBezTo>
                  <a:lnTo>
                    <a:pt x="2995764" y="4148550"/>
                  </a:lnTo>
                  <a:lnTo>
                    <a:pt x="2995435" y="4152420"/>
                  </a:lnTo>
                  <a:cubicBezTo>
                    <a:pt x="2993819" y="4173595"/>
                    <a:pt x="2997341" y="4144715"/>
                    <a:pt x="2986922" y="4177196"/>
                  </a:cubicBezTo>
                  <a:cubicBezTo>
                    <a:pt x="2983657" y="4187377"/>
                    <a:pt x="2982238" y="4193307"/>
                    <a:pt x="2981600" y="4196950"/>
                  </a:cubicBezTo>
                  <a:lnTo>
                    <a:pt x="2981438" y="4198470"/>
                  </a:lnTo>
                  <a:lnTo>
                    <a:pt x="2978881" y="4187760"/>
                  </a:lnTo>
                  <a:cubicBezTo>
                    <a:pt x="2979505" y="4184247"/>
                    <a:pt x="2980633" y="4180805"/>
                    <a:pt x="2982266" y="4177435"/>
                  </a:cubicBezTo>
                  <a:cubicBezTo>
                    <a:pt x="2980378" y="4177466"/>
                    <a:pt x="2979142" y="4179091"/>
                    <a:pt x="2978556" y="4182309"/>
                  </a:cubicBezTo>
                  <a:cubicBezTo>
                    <a:pt x="2977969" y="4185528"/>
                    <a:pt x="2977254" y="4188427"/>
                    <a:pt x="2976408" y="4191008"/>
                  </a:cubicBezTo>
                  <a:cubicBezTo>
                    <a:pt x="2974318" y="4177850"/>
                    <a:pt x="2975709" y="4165940"/>
                    <a:pt x="2980579" y="4155279"/>
                  </a:cubicBezTo>
                  <a:cubicBezTo>
                    <a:pt x="2985448" y="4144616"/>
                    <a:pt x="2990111" y="4132573"/>
                    <a:pt x="2994565" y="4119149"/>
                  </a:cubicBezTo>
                  <a:cubicBezTo>
                    <a:pt x="2987769" y="4127034"/>
                    <a:pt x="2983312" y="4135705"/>
                    <a:pt x="2981197" y="4145159"/>
                  </a:cubicBezTo>
                  <a:cubicBezTo>
                    <a:pt x="2979080" y="4154613"/>
                    <a:pt x="2975356" y="4161587"/>
                    <a:pt x="2970024" y="4166078"/>
                  </a:cubicBezTo>
                  <a:cubicBezTo>
                    <a:pt x="2968566" y="4168421"/>
                    <a:pt x="2968243" y="4166274"/>
                    <a:pt x="2969055" y="4159635"/>
                  </a:cubicBezTo>
                  <a:cubicBezTo>
                    <a:pt x="2969867" y="4152996"/>
                    <a:pt x="2971774" y="4148165"/>
                    <a:pt x="2974775" y="4145142"/>
                  </a:cubicBezTo>
                  <a:cubicBezTo>
                    <a:pt x="2973350" y="4143687"/>
                    <a:pt x="2972375" y="4143047"/>
                    <a:pt x="2971853" y="4143223"/>
                  </a:cubicBezTo>
                  <a:cubicBezTo>
                    <a:pt x="2971331" y="4143397"/>
                    <a:pt x="2970632" y="4144598"/>
                    <a:pt x="2969762" y="4146826"/>
                  </a:cubicBezTo>
                  <a:cubicBezTo>
                    <a:pt x="2969302" y="4134652"/>
                    <a:pt x="2972235" y="4122062"/>
                    <a:pt x="2978563" y="4109056"/>
                  </a:cubicBezTo>
                  <a:lnTo>
                    <a:pt x="2985657" y="4091540"/>
                  </a:lnTo>
                  <a:lnTo>
                    <a:pt x="2985357" y="4082095"/>
                  </a:lnTo>
                  <a:cubicBezTo>
                    <a:pt x="2978787" y="4089661"/>
                    <a:pt x="2974887" y="4099112"/>
                    <a:pt x="2973656" y="4110443"/>
                  </a:cubicBezTo>
                  <a:cubicBezTo>
                    <a:pt x="2972426" y="4121776"/>
                    <a:pt x="2968559" y="4133633"/>
                    <a:pt x="2962055" y="4146011"/>
                  </a:cubicBezTo>
                  <a:cubicBezTo>
                    <a:pt x="2961054" y="4148121"/>
                    <a:pt x="2959849" y="4148849"/>
                    <a:pt x="2958433" y="4148197"/>
                  </a:cubicBezTo>
                  <a:cubicBezTo>
                    <a:pt x="2957018" y="4147544"/>
                    <a:pt x="2955534" y="4146430"/>
                    <a:pt x="2953980" y="4144858"/>
                  </a:cubicBezTo>
                  <a:cubicBezTo>
                    <a:pt x="2951218" y="4151668"/>
                    <a:pt x="2948963" y="4158552"/>
                    <a:pt x="2947213" y="4165506"/>
                  </a:cubicBezTo>
                  <a:cubicBezTo>
                    <a:pt x="2945461" y="4172461"/>
                    <a:pt x="2943203" y="4179344"/>
                    <a:pt x="2940443" y="4186153"/>
                  </a:cubicBezTo>
                  <a:lnTo>
                    <a:pt x="2938647" y="4168154"/>
                  </a:lnTo>
                  <a:lnTo>
                    <a:pt x="2932003" y="4184659"/>
                  </a:lnTo>
                  <a:cubicBezTo>
                    <a:pt x="2928871" y="4178256"/>
                    <a:pt x="2928569" y="4171509"/>
                    <a:pt x="2931096" y="4164414"/>
                  </a:cubicBezTo>
                  <a:cubicBezTo>
                    <a:pt x="2933622" y="4157319"/>
                    <a:pt x="2936072" y="4149164"/>
                    <a:pt x="2938442" y="4139946"/>
                  </a:cubicBezTo>
                  <a:lnTo>
                    <a:pt x="2932496" y="4145573"/>
                  </a:lnTo>
                  <a:lnTo>
                    <a:pt x="2924032" y="4164593"/>
                  </a:lnTo>
                  <a:cubicBezTo>
                    <a:pt x="2925618" y="4147057"/>
                    <a:pt x="2929065" y="4132038"/>
                    <a:pt x="2934371" y="4119537"/>
                  </a:cubicBezTo>
                  <a:lnTo>
                    <a:pt x="2950132" y="4084262"/>
                  </a:lnTo>
                  <a:lnTo>
                    <a:pt x="2947423" y="4081525"/>
                  </a:lnTo>
                  <a:lnTo>
                    <a:pt x="2944100" y="4088666"/>
                  </a:lnTo>
                  <a:cubicBezTo>
                    <a:pt x="2942815" y="4092886"/>
                    <a:pt x="2942100" y="4097337"/>
                    <a:pt x="2941954" y="4102020"/>
                  </a:cubicBezTo>
                  <a:cubicBezTo>
                    <a:pt x="2937282" y="4101051"/>
                    <a:pt x="2935280" y="4101966"/>
                    <a:pt x="2935948" y="4104764"/>
                  </a:cubicBezTo>
                  <a:cubicBezTo>
                    <a:pt x="2936282" y="4106162"/>
                    <a:pt x="2935940" y="4106489"/>
                    <a:pt x="2934922" y="4105742"/>
                  </a:cubicBezTo>
                  <a:cubicBezTo>
                    <a:pt x="2934346" y="4105123"/>
                    <a:pt x="2933769" y="4104504"/>
                    <a:pt x="2933193" y="4103885"/>
                  </a:cubicBezTo>
                  <a:lnTo>
                    <a:pt x="2929985" y="4121011"/>
                  </a:lnTo>
                  <a:cubicBezTo>
                    <a:pt x="2928384" y="4126787"/>
                    <a:pt x="2927288" y="4132634"/>
                    <a:pt x="2926699" y="4138555"/>
                  </a:cubicBezTo>
                  <a:cubicBezTo>
                    <a:pt x="2925271" y="4132347"/>
                    <a:pt x="2925357" y="4126354"/>
                    <a:pt x="2926956" y="4120578"/>
                  </a:cubicBezTo>
                  <a:lnTo>
                    <a:pt x="2933137" y="4103827"/>
                  </a:lnTo>
                  <a:lnTo>
                    <a:pt x="2929843" y="4100288"/>
                  </a:lnTo>
                  <a:lnTo>
                    <a:pt x="2918447" y="4157763"/>
                  </a:lnTo>
                  <a:lnTo>
                    <a:pt x="2919857" y="4163096"/>
                  </a:lnTo>
                  <a:cubicBezTo>
                    <a:pt x="2920333" y="4168818"/>
                    <a:pt x="2920098" y="4173087"/>
                    <a:pt x="2919152" y="4175904"/>
                  </a:cubicBezTo>
                  <a:cubicBezTo>
                    <a:pt x="2917870" y="4174320"/>
                    <a:pt x="2917094" y="4172807"/>
                    <a:pt x="2916822" y="4171368"/>
                  </a:cubicBezTo>
                  <a:lnTo>
                    <a:pt x="2915810" y="4171063"/>
                  </a:lnTo>
                  <a:lnTo>
                    <a:pt x="2912997" y="4185244"/>
                  </a:lnTo>
                  <a:cubicBezTo>
                    <a:pt x="2906077" y="4214727"/>
                    <a:pt x="2895593" y="4236945"/>
                    <a:pt x="2881550" y="4251900"/>
                  </a:cubicBezTo>
                  <a:cubicBezTo>
                    <a:pt x="2878064" y="4254803"/>
                    <a:pt x="2877027" y="4252654"/>
                    <a:pt x="2878440" y="4245451"/>
                  </a:cubicBezTo>
                  <a:cubicBezTo>
                    <a:pt x="2879852" y="4238248"/>
                    <a:pt x="2880801" y="4233979"/>
                    <a:pt x="2881287" y="4232648"/>
                  </a:cubicBezTo>
                  <a:lnTo>
                    <a:pt x="2907875" y="4151187"/>
                  </a:lnTo>
                  <a:lnTo>
                    <a:pt x="2937391" y="4062938"/>
                  </a:lnTo>
                  <a:cubicBezTo>
                    <a:pt x="2935166" y="4064372"/>
                    <a:pt x="2933417" y="4068425"/>
                    <a:pt x="2932143" y="4075098"/>
                  </a:cubicBezTo>
                  <a:cubicBezTo>
                    <a:pt x="2930870" y="4081771"/>
                    <a:pt x="2928389" y="4087521"/>
                    <a:pt x="2924699" y="4092346"/>
                  </a:cubicBezTo>
                  <a:cubicBezTo>
                    <a:pt x="2923688" y="4090551"/>
                    <a:pt x="2924601" y="4086779"/>
                    <a:pt x="2927439" y="4081030"/>
                  </a:cubicBezTo>
                  <a:cubicBezTo>
                    <a:pt x="2930278" y="4075282"/>
                    <a:pt x="2931924" y="4069813"/>
                    <a:pt x="2932377" y="4064623"/>
                  </a:cubicBezTo>
                  <a:lnTo>
                    <a:pt x="2924958" y="4073074"/>
                  </a:lnTo>
                  <a:lnTo>
                    <a:pt x="2923826" y="4075697"/>
                  </a:lnTo>
                  <a:lnTo>
                    <a:pt x="2918945" y="4087008"/>
                  </a:lnTo>
                  <a:cubicBezTo>
                    <a:pt x="2916152" y="4093064"/>
                    <a:pt x="2914868" y="4094382"/>
                    <a:pt x="2915095" y="4090962"/>
                  </a:cubicBezTo>
                  <a:lnTo>
                    <a:pt x="2916909" y="4083475"/>
                  </a:lnTo>
                  <a:lnTo>
                    <a:pt x="2907551" y="4099801"/>
                  </a:lnTo>
                  <a:cubicBezTo>
                    <a:pt x="2900639" y="4114576"/>
                    <a:pt x="2893162" y="4129418"/>
                    <a:pt x="2885118" y="4144329"/>
                  </a:cubicBezTo>
                  <a:cubicBezTo>
                    <a:pt x="2883934" y="4142309"/>
                    <a:pt x="2883694" y="4139973"/>
                    <a:pt x="2884392" y="4137321"/>
                  </a:cubicBezTo>
                  <a:cubicBezTo>
                    <a:pt x="2885089" y="4134669"/>
                    <a:pt x="2884637" y="4135304"/>
                    <a:pt x="2883033" y="4139228"/>
                  </a:cubicBezTo>
                  <a:cubicBezTo>
                    <a:pt x="2882329" y="4123065"/>
                    <a:pt x="2884366" y="4109246"/>
                    <a:pt x="2889140" y="4097770"/>
                  </a:cubicBezTo>
                  <a:cubicBezTo>
                    <a:pt x="2893916" y="4086294"/>
                    <a:pt x="2898213" y="4072197"/>
                    <a:pt x="2902035" y="4055482"/>
                  </a:cubicBezTo>
                  <a:cubicBezTo>
                    <a:pt x="2898258" y="4055542"/>
                    <a:pt x="2895785" y="4058790"/>
                    <a:pt x="2894613" y="4065229"/>
                  </a:cubicBezTo>
                  <a:cubicBezTo>
                    <a:pt x="2893442" y="4071665"/>
                    <a:pt x="2892011" y="4077465"/>
                    <a:pt x="2890318" y="4082627"/>
                  </a:cubicBezTo>
                  <a:cubicBezTo>
                    <a:pt x="2887030" y="4089213"/>
                    <a:pt x="2885731" y="4089327"/>
                    <a:pt x="2886419" y="4082970"/>
                  </a:cubicBezTo>
                  <a:cubicBezTo>
                    <a:pt x="2887110" y="4076615"/>
                    <a:pt x="2889017" y="4071784"/>
                    <a:pt x="2892140" y="4068477"/>
                  </a:cubicBezTo>
                  <a:lnTo>
                    <a:pt x="2892314" y="4067957"/>
                  </a:lnTo>
                  <a:lnTo>
                    <a:pt x="2875846" y="4087714"/>
                  </a:lnTo>
                  <a:cubicBezTo>
                    <a:pt x="2870705" y="4096936"/>
                    <a:pt x="2866302" y="4108327"/>
                    <a:pt x="2862637" y="4121890"/>
                  </a:cubicBezTo>
                  <a:cubicBezTo>
                    <a:pt x="2855304" y="4149011"/>
                    <a:pt x="2846341" y="4171847"/>
                    <a:pt x="2835746" y="4190397"/>
                  </a:cubicBezTo>
                  <a:cubicBezTo>
                    <a:pt x="2834527" y="4193425"/>
                    <a:pt x="2832813" y="4196982"/>
                    <a:pt x="2830603" y="4201070"/>
                  </a:cubicBezTo>
                  <a:cubicBezTo>
                    <a:pt x="2828392" y="4205157"/>
                    <a:pt x="2827133" y="4205178"/>
                    <a:pt x="2826827" y="4201131"/>
                  </a:cubicBezTo>
                  <a:lnTo>
                    <a:pt x="2865882" y="4110643"/>
                  </a:lnTo>
                  <a:cubicBezTo>
                    <a:pt x="2861993" y="4110138"/>
                    <a:pt x="2858947" y="4111404"/>
                    <a:pt x="2856743" y="4114441"/>
                  </a:cubicBezTo>
                  <a:cubicBezTo>
                    <a:pt x="2854539" y="4117478"/>
                    <a:pt x="2852290" y="4121860"/>
                    <a:pt x="2849997" y="4127587"/>
                  </a:cubicBezTo>
                  <a:cubicBezTo>
                    <a:pt x="2848913" y="4124930"/>
                    <a:pt x="2848689" y="4120895"/>
                    <a:pt x="2849328" y="4115481"/>
                  </a:cubicBezTo>
                  <a:cubicBezTo>
                    <a:pt x="2849968" y="4110070"/>
                    <a:pt x="2848801" y="4110704"/>
                    <a:pt x="2845829" y="4117384"/>
                  </a:cubicBezTo>
                  <a:cubicBezTo>
                    <a:pt x="2846796" y="4105213"/>
                    <a:pt x="2849382" y="4091772"/>
                    <a:pt x="2853588" y="4077062"/>
                  </a:cubicBezTo>
                  <a:cubicBezTo>
                    <a:pt x="2857794" y="4062352"/>
                    <a:pt x="2862887" y="4048070"/>
                    <a:pt x="2868867" y="4034213"/>
                  </a:cubicBezTo>
                  <a:cubicBezTo>
                    <a:pt x="2856314" y="4046129"/>
                    <a:pt x="2844494" y="4065654"/>
                    <a:pt x="2833405" y="4092790"/>
                  </a:cubicBezTo>
                  <a:cubicBezTo>
                    <a:pt x="2822319" y="4119927"/>
                    <a:pt x="2812483" y="4137333"/>
                    <a:pt x="2803901" y="4145013"/>
                  </a:cubicBezTo>
                  <a:cubicBezTo>
                    <a:pt x="2803799" y="4149802"/>
                    <a:pt x="2803192" y="4154519"/>
                    <a:pt x="2802079" y="4159163"/>
                  </a:cubicBezTo>
                  <a:cubicBezTo>
                    <a:pt x="2800968" y="4163808"/>
                    <a:pt x="2800361" y="4168525"/>
                    <a:pt x="2800258" y="4173313"/>
                  </a:cubicBezTo>
                  <a:cubicBezTo>
                    <a:pt x="2796186" y="4173233"/>
                    <a:pt x="2794727" y="4170821"/>
                    <a:pt x="2795878" y="4166082"/>
                  </a:cubicBezTo>
                  <a:cubicBezTo>
                    <a:pt x="2797031" y="4161344"/>
                    <a:pt x="2798077" y="4158090"/>
                    <a:pt x="2799018" y="4156324"/>
                  </a:cubicBezTo>
                  <a:cubicBezTo>
                    <a:pt x="2794911" y="4156737"/>
                    <a:pt x="2792579" y="4158005"/>
                    <a:pt x="2792020" y="4160127"/>
                  </a:cubicBezTo>
                  <a:cubicBezTo>
                    <a:pt x="2791462" y="4162248"/>
                    <a:pt x="2790170" y="4166066"/>
                    <a:pt x="2788147" y="4171581"/>
                  </a:cubicBezTo>
                  <a:cubicBezTo>
                    <a:pt x="2785463" y="4165594"/>
                    <a:pt x="2786321" y="4160713"/>
                    <a:pt x="2790718" y="4156937"/>
                  </a:cubicBezTo>
                  <a:cubicBezTo>
                    <a:pt x="2795115" y="4153164"/>
                    <a:pt x="2797469" y="4147296"/>
                    <a:pt x="2797779" y="4139335"/>
                  </a:cubicBezTo>
                  <a:cubicBezTo>
                    <a:pt x="2797486" y="4150150"/>
                    <a:pt x="2798156" y="4153148"/>
                    <a:pt x="2799792" y="4148329"/>
                  </a:cubicBezTo>
                  <a:cubicBezTo>
                    <a:pt x="2801425" y="4143508"/>
                    <a:pt x="2800711" y="4137302"/>
                    <a:pt x="2797648" y="4129708"/>
                  </a:cubicBezTo>
                  <a:cubicBezTo>
                    <a:pt x="2797439" y="4129778"/>
                    <a:pt x="2796115" y="4131191"/>
                    <a:pt x="2793677" y="4133943"/>
                  </a:cubicBezTo>
                  <a:cubicBezTo>
                    <a:pt x="2791238" y="4136698"/>
                    <a:pt x="2788938" y="4140372"/>
                    <a:pt x="2786776" y="4144966"/>
                  </a:cubicBezTo>
                  <a:cubicBezTo>
                    <a:pt x="2785643" y="4143453"/>
                    <a:pt x="2785825" y="4141377"/>
                    <a:pt x="2787322" y="4138739"/>
                  </a:cubicBezTo>
                  <a:cubicBezTo>
                    <a:pt x="2788816" y="4136101"/>
                    <a:pt x="2789241" y="4133459"/>
                    <a:pt x="2788599" y="4130816"/>
                  </a:cubicBezTo>
                  <a:cubicBezTo>
                    <a:pt x="2782773" y="4136037"/>
                    <a:pt x="2777562" y="4144799"/>
                    <a:pt x="2772967" y="4157102"/>
                  </a:cubicBezTo>
                  <a:cubicBezTo>
                    <a:pt x="2768371" y="4169404"/>
                    <a:pt x="2763404" y="4177601"/>
                    <a:pt x="2758068" y="4181691"/>
                  </a:cubicBezTo>
                  <a:cubicBezTo>
                    <a:pt x="2758654" y="4184678"/>
                    <a:pt x="2758101" y="4187200"/>
                    <a:pt x="2756408" y="4189260"/>
                  </a:cubicBezTo>
                  <a:cubicBezTo>
                    <a:pt x="2754715" y="4191318"/>
                    <a:pt x="2754617" y="4190306"/>
                    <a:pt x="2756114" y="4186216"/>
                  </a:cubicBezTo>
                  <a:cubicBezTo>
                    <a:pt x="2758797" y="4176692"/>
                    <a:pt x="2762609" y="4167029"/>
                    <a:pt x="2767554" y="4157228"/>
                  </a:cubicBezTo>
                  <a:cubicBezTo>
                    <a:pt x="2772498" y="4147428"/>
                    <a:pt x="2773805" y="4138608"/>
                    <a:pt x="2771474" y="4130769"/>
                  </a:cubicBezTo>
                  <a:cubicBezTo>
                    <a:pt x="2760034" y="4142793"/>
                    <a:pt x="2749713" y="4158431"/>
                    <a:pt x="2740511" y="4177679"/>
                  </a:cubicBezTo>
                  <a:cubicBezTo>
                    <a:pt x="2731310" y="4196929"/>
                    <a:pt x="2723317" y="4217101"/>
                    <a:pt x="2716534" y="4238199"/>
                  </a:cubicBezTo>
                  <a:cubicBezTo>
                    <a:pt x="2716408" y="4238280"/>
                    <a:pt x="2715648" y="4237972"/>
                    <a:pt x="2714255" y="4237273"/>
                  </a:cubicBezTo>
                  <a:cubicBezTo>
                    <a:pt x="2712860" y="4236572"/>
                    <a:pt x="2711578" y="4234987"/>
                    <a:pt x="2710412" y="4232519"/>
                  </a:cubicBezTo>
                  <a:cubicBezTo>
                    <a:pt x="2716871" y="4209075"/>
                    <a:pt x="2724928" y="4187510"/>
                    <a:pt x="2734585" y="4167825"/>
                  </a:cubicBezTo>
                  <a:cubicBezTo>
                    <a:pt x="2744242" y="4148141"/>
                    <a:pt x="2754041" y="4125024"/>
                    <a:pt x="2763982" y="4098474"/>
                  </a:cubicBezTo>
                  <a:cubicBezTo>
                    <a:pt x="2759952" y="4099951"/>
                    <a:pt x="2757530" y="4103907"/>
                    <a:pt x="2756716" y="4110346"/>
                  </a:cubicBezTo>
                  <a:cubicBezTo>
                    <a:pt x="2755901" y="4116784"/>
                    <a:pt x="2753723" y="4120175"/>
                    <a:pt x="2750182" y="4120519"/>
                  </a:cubicBezTo>
                  <a:cubicBezTo>
                    <a:pt x="2750355" y="4114738"/>
                    <a:pt x="2752496" y="4105639"/>
                    <a:pt x="2756607" y="4093218"/>
                  </a:cubicBezTo>
                  <a:cubicBezTo>
                    <a:pt x="2760719" y="4080795"/>
                    <a:pt x="2765368" y="4070852"/>
                    <a:pt x="2770554" y="4063387"/>
                  </a:cubicBezTo>
                  <a:cubicBezTo>
                    <a:pt x="2767042" y="4064287"/>
                    <a:pt x="2768744" y="4059927"/>
                    <a:pt x="2775663" y="4050308"/>
                  </a:cubicBezTo>
                  <a:cubicBezTo>
                    <a:pt x="2782583" y="4040690"/>
                    <a:pt x="2785719" y="4030530"/>
                    <a:pt x="2785068" y="4019829"/>
                  </a:cubicBezTo>
                  <a:cubicBezTo>
                    <a:pt x="2779340" y="4027517"/>
                    <a:pt x="2773513" y="4037290"/>
                    <a:pt x="2767590" y="4049153"/>
                  </a:cubicBezTo>
                  <a:cubicBezTo>
                    <a:pt x="2761665" y="4061016"/>
                    <a:pt x="2757404" y="4074617"/>
                    <a:pt x="2754800" y="4089957"/>
                  </a:cubicBezTo>
                  <a:cubicBezTo>
                    <a:pt x="2741003" y="4101443"/>
                    <a:pt x="2727600" y="4118841"/>
                    <a:pt x="2714593" y="4142151"/>
                  </a:cubicBezTo>
                  <a:cubicBezTo>
                    <a:pt x="2701586" y="4165459"/>
                    <a:pt x="2691098" y="4193481"/>
                    <a:pt x="2683130" y="4226216"/>
                  </a:cubicBezTo>
                  <a:cubicBezTo>
                    <a:pt x="2681768" y="4224821"/>
                    <a:pt x="2680911" y="4223498"/>
                    <a:pt x="2680558" y="4222246"/>
                  </a:cubicBezTo>
                  <a:cubicBezTo>
                    <a:pt x="2680205" y="4220995"/>
                    <a:pt x="2679348" y="4219672"/>
                    <a:pt x="2677985" y="4218274"/>
                  </a:cubicBezTo>
                  <a:cubicBezTo>
                    <a:pt x="2676955" y="4225833"/>
                    <a:pt x="2674541" y="4233495"/>
                    <a:pt x="2670744" y="4241257"/>
                  </a:cubicBezTo>
                  <a:cubicBezTo>
                    <a:pt x="2666947" y="4249021"/>
                    <a:pt x="2665411" y="4247200"/>
                    <a:pt x="2666138" y="4235796"/>
                  </a:cubicBezTo>
                  <a:cubicBezTo>
                    <a:pt x="2670276" y="4217724"/>
                    <a:pt x="2679309" y="4193896"/>
                    <a:pt x="2693240" y="4164315"/>
                  </a:cubicBezTo>
                  <a:cubicBezTo>
                    <a:pt x="2707168" y="4134734"/>
                    <a:pt x="2717943" y="4109354"/>
                    <a:pt x="2725566" y="4088178"/>
                  </a:cubicBezTo>
                  <a:cubicBezTo>
                    <a:pt x="2726800" y="4089455"/>
                    <a:pt x="2727148" y="4090305"/>
                    <a:pt x="2726608" y="4090728"/>
                  </a:cubicBezTo>
                  <a:cubicBezTo>
                    <a:pt x="2726067" y="4091151"/>
                    <a:pt x="2726414" y="4092002"/>
                    <a:pt x="2727650" y="4093279"/>
                  </a:cubicBezTo>
                  <a:cubicBezTo>
                    <a:pt x="2730753" y="4090020"/>
                    <a:pt x="2732212" y="4086225"/>
                    <a:pt x="2732028" y="4081897"/>
                  </a:cubicBezTo>
                  <a:cubicBezTo>
                    <a:pt x="2731842" y="4077567"/>
                    <a:pt x="2732293" y="4073628"/>
                    <a:pt x="2733376" y="4070080"/>
                  </a:cubicBezTo>
                  <a:cubicBezTo>
                    <a:pt x="2734257" y="4068454"/>
                    <a:pt x="2734482" y="4069589"/>
                    <a:pt x="2734053" y="4073480"/>
                  </a:cubicBezTo>
                  <a:cubicBezTo>
                    <a:pt x="2733623" y="4077371"/>
                    <a:pt x="2733116" y="4080200"/>
                    <a:pt x="2732532" y="4081970"/>
                  </a:cubicBezTo>
                  <a:cubicBezTo>
                    <a:pt x="2738987" y="4079839"/>
                    <a:pt x="2742061" y="4074374"/>
                    <a:pt x="2741751" y="4065573"/>
                  </a:cubicBezTo>
                  <a:lnTo>
                    <a:pt x="2741056" y="4042357"/>
                  </a:lnTo>
                  <a:cubicBezTo>
                    <a:pt x="2744028" y="4029471"/>
                    <a:pt x="2749392" y="4016628"/>
                    <a:pt x="2757150" y="4003829"/>
                  </a:cubicBezTo>
                  <a:cubicBezTo>
                    <a:pt x="2764907" y="3991028"/>
                    <a:pt x="2765226" y="3977463"/>
                    <a:pt x="2758106" y="3963135"/>
                  </a:cubicBezTo>
                  <a:cubicBezTo>
                    <a:pt x="2764973" y="3963566"/>
                    <a:pt x="2767320" y="3960199"/>
                    <a:pt x="2765143" y="3953033"/>
                  </a:cubicBezTo>
                  <a:cubicBezTo>
                    <a:pt x="2762969" y="3945867"/>
                    <a:pt x="2763508" y="3939239"/>
                    <a:pt x="2766762" y="3933149"/>
                  </a:cubicBezTo>
                  <a:cubicBezTo>
                    <a:pt x="2770615" y="3937252"/>
                    <a:pt x="2771878" y="3940536"/>
                    <a:pt x="2770548" y="3942997"/>
                  </a:cubicBezTo>
                  <a:cubicBezTo>
                    <a:pt x="2769217" y="3945460"/>
                    <a:pt x="2769714" y="3948032"/>
                    <a:pt x="2772038" y="3950717"/>
                  </a:cubicBezTo>
                  <a:lnTo>
                    <a:pt x="2773015" y="3948455"/>
                  </a:lnTo>
                  <a:lnTo>
                    <a:pt x="2773624" y="3947040"/>
                  </a:lnTo>
                  <a:lnTo>
                    <a:pt x="2773166" y="3946054"/>
                  </a:lnTo>
                  <a:lnTo>
                    <a:pt x="2773964" y="3933569"/>
                  </a:lnTo>
                  <a:cubicBezTo>
                    <a:pt x="2775806" y="3919291"/>
                    <a:pt x="2780330" y="3906831"/>
                    <a:pt x="2787536" y="3896191"/>
                  </a:cubicBezTo>
                  <a:cubicBezTo>
                    <a:pt x="2797142" y="3882003"/>
                    <a:pt x="2803236" y="3864160"/>
                    <a:pt x="2805818" y="3842662"/>
                  </a:cubicBezTo>
                  <a:cubicBezTo>
                    <a:pt x="2799091" y="3849556"/>
                    <a:pt x="2792720" y="3859353"/>
                    <a:pt x="2786703" y="3872054"/>
                  </a:cubicBezTo>
                  <a:cubicBezTo>
                    <a:pt x="2780686" y="3884753"/>
                    <a:pt x="2773581" y="3896246"/>
                    <a:pt x="2765392" y="3906533"/>
                  </a:cubicBezTo>
                  <a:cubicBezTo>
                    <a:pt x="2764237" y="3905068"/>
                    <a:pt x="2764460" y="3902897"/>
                    <a:pt x="2766058" y="3900024"/>
                  </a:cubicBezTo>
                  <a:cubicBezTo>
                    <a:pt x="2767655" y="3897151"/>
                    <a:pt x="2768365" y="3893848"/>
                    <a:pt x="2768189" y="3890121"/>
                  </a:cubicBezTo>
                  <a:cubicBezTo>
                    <a:pt x="2760933" y="3893487"/>
                    <a:pt x="2755247" y="3901280"/>
                    <a:pt x="2751133" y="3913502"/>
                  </a:cubicBezTo>
                  <a:cubicBezTo>
                    <a:pt x="2747020" y="3925723"/>
                    <a:pt x="2742896" y="3937342"/>
                    <a:pt x="2738767" y="3948360"/>
                  </a:cubicBezTo>
                  <a:lnTo>
                    <a:pt x="2733884" y="3959671"/>
                  </a:lnTo>
                  <a:cubicBezTo>
                    <a:pt x="2735241" y="3956112"/>
                    <a:pt x="2736156" y="3952340"/>
                    <a:pt x="2736626" y="3948353"/>
                  </a:cubicBezTo>
                  <a:cubicBezTo>
                    <a:pt x="2737096" y="3944369"/>
                    <a:pt x="2737766" y="3941162"/>
                    <a:pt x="2738635" y="3938734"/>
                  </a:cubicBezTo>
                  <a:cubicBezTo>
                    <a:pt x="2738457" y="3935007"/>
                    <a:pt x="2739656" y="3930574"/>
                    <a:pt x="2742231" y="3925439"/>
                  </a:cubicBezTo>
                  <a:cubicBezTo>
                    <a:pt x="2744804" y="3920302"/>
                    <a:pt x="2746491" y="3914739"/>
                    <a:pt x="2747291" y="3908749"/>
                  </a:cubicBezTo>
                  <a:cubicBezTo>
                    <a:pt x="2746934" y="3905645"/>
                    <a:pt x="2747549" y="3904632"/>
                    <a:pt x="2749138" y="3905711"/>
                  </a:cubicBezTo>
                  <a:cubicBezTo>
                    <a:pt x="2750727" y="3906789"/>
                    <a:pt x="2752108" y="3906487"/>
                    <a:pt x="2753281" y="3904802"/>
                  </a:cubicBezTo>
                  <a:cubicBezTo>
                    <a:pt x="2753659" y="3895650"/>
                    <a:pt x="2756544" y="3885654"/>
                    <a:pt x="2761937" y="3874818"/>
                  </a:cubicBezTo>
                  <a:cubicBezTo>
                    <a:pt x="2758094" y="3874618"/>
                    <a:pt x="2755232" y="3877110"/>
                    <a:pt x="2753350" y="3882295"/>
                  </a:cubicBezTo>
                  <a:lnTo>
                    <a:pt x="2747159" y="3899123"/>
                  </a:lnTo>
                  <a:cubicBezTo>
                    <a:pt x="2743248" y="3895361"/>
                    <a:pt x="2742378" y="3893235"/>
                    <a:pt x="2744554" y="3892745"/>
                  </a:cubicBezTo>
                  <a:cubicBezTo>
                    <a:pt x="2746730" y="3892257"/>
                    <a:pt x="2747880" y="3890420"/>
                    <a:pt x="2748004" y="3887234"/>
                  </a:cubicBezTo>
                  <a:cubicBezTo>
                    <a:pt x="2746012" y="3882747"/>
                    <a:pt x="2744575" y="3881941"/>
                    <a:pt x="2743691" y="3884817"/>
                  </a:cubicBezTo>
                  <a:lnTo>
                    <a:pt x="2741038" y="3893444"/>
                  </a:lnTo>
                  <a:cubicBezTo>
                    <a:pt x="2740376" y="3886494"/>
                    <a:pt x="2741438" y="3881142"/>
                    <a:pt x="2744219" y="3877387"/>
                  </a:cubicBezTo>
                  <a:cubicBezTo>
                    <a:pt x="2747001" y="3873631"/>
                    <a:pt x="2748825" y="3868988"/>
                    <a:pt x="2749694" y="3863459"/>
                  </a:cubicBezTo>
                  <a:cubicBezTo>
                    <a:pt x="2742158" y="3867885"/>
                    <a:pt x="2737064" y="3875963"/>
                    <a:pt x="2734412" y="3887693"/>
                  </a:cubicBezTo>
                  <a:cubicBezTo>
                    <a:pt x="2731761" y="3899423"/>
                    <a:pt x="2728718" y="3910195"/>
                    <a:pt x="2725284" y="3920013"/>
                  </a:cubicBezTo>
                  <a:cubicBezTo>
                    <a:pt x="2730226" y="3917667"/>
                    <a:pt x="2733820" y="3913478"/>
                    <a:pt x="2736067" y="3907444"/>
                  </a:cubicBezTo>
                  <a:cubicBezTo>
                    <a:pt x="2738314" y="3901410"/>
                    <a:pt x="2739645" y="3897497"/>
                    <a:pt x="2740062" y="3895705"/>
                  </a:cubicBezTo>
                  <a:cubicBezTo>
                    <a:pt x="2741478" y="3905667"/>
                    <a:pt x="2739561" y="3915900"/>
                    <a:pt x="2734311" y="3926406"/>
                  </a:cubicBezTo>
                  <a:cubicBezTo>
                    <a:pt x="2729061" y="3936915"/>
                    <a:pt x="2724882" y="3947426"/>
                    <a:pt x="2721773" y="3957939"/>
                  </a:cubicBezTo>
                  <a:cubicBezTo>
                    <a:pt x="2719370" y="3953993"/>
                    <a:pt x="2718478" y="3950263"/>
                    <a:pt x="2719102" y="3946749"/>
                  </a:cubicBezTo>
                  <a:cubicBezTo>
                    <a:pt x="2719726" y="3943236"/>
                    <a:pt x="2720854" y="3939793"/>
                    <a:pt x="2722487" y="3936425"/>
                  </a:cubicBezTo>
                  <a:cubicBezTo>
                    <a:pt x="2720599" y="3936455"/>
                    <a:pt x="2719361" y="3938080"/>
                    <a:pt x="2718777" y="3941298"/>
                  </a:cubicBezTo>
                  <a:cubicBezTo>
                    <a:pt x="2718190" y="3944517"/>
                    <a:pt x="2717474" y="3947417"/>
                    <a:pt x="2716628" y="3949998"/>
                  </a:cubicBezTo>
                  <a:cubicBezTo>
                    <a:pt x="2714539" y="3936839"/>
                    <a:pt x="2715928" y="3924929"/>
                    <a:pt x="2720800" y="3914268"/>
                  </a:cubicBezTo>
                  <a:cubicBezTo>
                    <a:pt x="2725669" y="3903606"/>
                    <a:pt x="2730331" y="3891562"/>
                    <a:pt x="2734785" y="3878139"/>
                  </a:cubicBezTo>
                  <a:cubicBezTo>
                    <a:pt x="2727989" y="3886024"/>
                    <a:pt x="2723533" y="3894695"/>
                    <a:pt x="2721418" y="3904148"/>
                  </a:cubicBezTo>
                  <a:cubicBezTo>
                    <a:pt x="2719300" y="3913602"/>
                    <a:pt x="2715577" y="3920576"/>
                    <a:pt x="2710245" y="3925068"/>
                  </a:cubicBezTo>
                  <a:cubicBezTo>
                    <a:pt x="2708787" y="3927410"/>
                    <a:pt x="2708464" y="3925263"/>
                    <a:pt x="2709274" y="3918624"/>
                  </a:cubicBezTo>
                  <a:cubicBezTo>
                    <a:pt x="2710088" y="3911985"/>
                    <a:pt x="2711994" y="3907155"/>
                    <a:pt x="2714996" y="3904130"/>
                  </a:cubicBezTo>
                  <a:cubicBezTo>
                    <a:pt x="2713569" y="3902676"/>
                    <a:pt x="2712595" y="3902035"/>
                    <a:pt x="2712073" y="3902212"/>
                  </a:cubicBezTo>
                  <a:cubicBezTo>
                    <a:pt x="2711550" y="3902387"/>
                    <a:pt x="2710853" y="3903589"/>
                    <a:pt x="2709982" y="3905816"/>
                  </a:cubicBezTo>
                  <a:cubicBezTo>
                    <a:pt x="2709521" y="3893641"/>
                    <a:pt x="2712456" y="3881051"/>
                    <a:pt x="2718783" y="3868045"/>
                  </a:cubicBezTo>
                  <a:cubicBezTo>
                    <a:pt x="2725111" y="3855040"/>
                    <a:pt x="2730551" y="3841607"/>
                    <a:pt x="2735105" y="3827748"/>
                  </a:cubicBezTo>
                  <a:cubicBezTo>
                    <a:pt x="2728358" y="3829935"/>
                    <a:pt x="2723119" y="3836691"/>
                    <a:pt x="2719392" y="3848018"/>
                  </a:cubicBezTo>
                  <a:cubicBezTo>
                    <a:pt x="2715665" y="3859344"/>
                    <a:pt x="2711745" y="3870491"/>
                    <a:pt x="2707635" y="3881462"/>
                  </a:cubicBezTo>
                  <a:cubicBezTo>
                    <a:pt x="2702463" y="3893031"/>
                    <a:pt x="2700081" y="3896895"/>
                    <a:pt x="2700490" y="3893050"/>
                  </a:cubicBezTo>
                  <a:cubicBezTo>
                    <a:pt x="2700900" y="3889205"/>
                    <a:pt x="2702912" y="3882888"/>
                    <a:pt x="2706528" y="3874099"/>
                  </a:cubicBezTo>
                  <a:cubicBezTo>
                    <a:pt x="2698758" y="3882996"/>
                    <a:pt x="2692276" y="3893877"/>
                    <a:pt x="2687079" y="3906744"/>
                  </a:cubicBezTo>
                  <a:lnTo>
                    <a:pt x="2684260" y="3913745"/>
                  </a:lnTo>
                  <a:lnTo>
                    <a:pt x="2687002" y="3898163"/>
                  </a:lnTo>
                  <a:cubicBezTo>
                    <a:pt x="2686927" y="3896081"/>
                    <a:pt x="2686256" y="3893936"/>
                    <a:pt x="2686778" y="3891920"/>
                  </a:cubicBezTo>
                  <a:cubicBezTo>
                    <a:pt x="2687306" y="3889879"/>
                    <a:pt x="2689020" y="3888346"/>
                    <a:pt x="2690021" y="3886491"/>
                  </a:cubicBezTo>
                  <a:cubicBezTo>
                    <a:pt x="2690684" y="3885261"/>
                    <a:pt x="2691279" y="3883989"/>
                    <a:pt x="2691760" y="3882678"/>
                  </a:cubicBezTo>
                  <a:cubicBezTo>
                    <a:pt x="2692326" y="3881132"/>
                    <a:pt x="2692587" y="3879486"/>
                    <a:pt x="2693153" y="3877940"/>
                  </a:cubicBezTo>
                  <a:cubicBezTo>
                    <a:pt x="2693633" y="3876628"/>
                    <a:pt x="2694474" y="3875460"/>
                    <a:pt x="2694891" y="3874127"/>
                  </a:cubicBezTo>
                  <a:cubicBezTo>
                    <a:pt x="2695601" y="3871862"/>
                    <a:pt x="2695679" y="3869414"/>
                    <a:pt x="2696518" y="3867192"/>
                  </a:cubicBezTo>
                  <a:cubicBezTo>
                    <a:pt x="2696937" y="3866082"/>
                    <a:pt x="2697947" y="3865295"/>
                    <a:pt x="2698602" y="3864305"/>
                  </a:cubicBezTo>
                  <a:cubicBezTo>
                    <a:pt x="2700419" y="3861559"/>
                    <a:pt x="2702564" y="3858984"/>
                    <a:pt x="2703930" y="3855988"/>
                  </a:cubicBezTo>
                  <a:cubicBezTo>
                    <a:pt x="2705089" y="3853447"/>
                    <a:pt x="2705900" y="3850715"/>
                    <a:pt x="2707407" y="3848363"/>
                  </a:cubicBezTo>
                  <a:cubicBezTo>
                    <a:pt x="2708295" y="3846977"/>
                    <a:pt x="2709388" y="3845702"/>
                    <a:pt x="2710071" y="3844204"/>
                  </a:cubicBezTo>
                  <a:cubicBezTo>
                    <a:pt x="2710563" y="3843124"/>
                    <a:pt x="2710476" y="3841852"/>
                    <a:pt x="2710884" y="3840738"/>
                  </a:cubicBezTo>
                  <a:cubicBezTo>
                    <a:pt x="2715104" y="3829215"/>
                    <a:pt x="2711433" y="3843071"/>
                    <a:pt x="2715755" y="3828374"/>
                  </a:cubicBezTo>
                  <a:cubicBezTo>
                    <a:pt x="2718029" y="3820636"/>
                    <a:pt x="2719317" y="3819252"/>
                    <a:pt x="2719699" y="3816356"/>
                  </a:cubicBezTo>
                  <a:cubicBezTo>
                    <a:pt x="2720082" y="3813460"/>
                    <a:pt x="2719112" y="3813061"/>
                    <a:pt x="2718049" y="3810998"/>
                  </a:cubicBezTo>
                  <a:cubicBezTo>
                    <a:pt x="2716986" y="3808935"/>
                    <a:pt x="2712730" y="3806484"/>
                    <a:pt x="2713318" y="3803979"/>
                  </a:cubicBezTo>
                  <a:cubicBezTo>
                    <a:pt x="2713905" y="3801475"/>
                    <a:pt x="2719244" y="3799305"/>
                    <a:pt x="2721573" y="3795974"/>
                  </a:cubicBezTo>
                  <a:cubicBezTo>
                    <a:pt x="2723902" y="3792644"/>
                    <a:pt x="2725565" y="3787688"/>
                    <a:pt x="2727291" y="3783997"/>
                  </a:cubicBezTo>
                  <a:cubicBezTo>
                    <a:pt x="2729016" y="3780306"/>
                    <a:pt x="2730861" y="3778972"/>
                    <a:pt x="2731928" y="3773830"/>
                  </a:cubicBezTo>
                  <a:cubicBezTo>
                    <a:pt x="2732994" y="3768687"/>
                    <a:pt x="2731972" y="3758115"/>
                    <a:pt x="2733686" y="3753139"/>
                  </a:cubicBezTo>
                  <a:cubicBezTo>
                    <a:pt x="2735400" y="3748165"/>
                    <a:pt x="2739636" y="3744765"/>
                    <a:pt x="2742213" y="3743978"/>
                  </a:cubicBezTo>
                  <a:cubicBezTo>
                    <a:pt x="2744789" y="3743192"/>
                    <a:pt x="2748063" y="3750228"/>
                    <a:pt x="2749144" y="3748418"/>
                  </a:cubicBezTo>
                  <a:cubicBezTo>
                    <a:pt x="2748991" y="3747070"/>
                    <a:pt x="2748468" y="3745712"/>
                    <a:pt x="2748686" y="3744372"/>
                  </a:cubicBezTo>
                  <a:cubicBezTo>
                    <a:pt x="2748911" y="3742993"/>
                    <a:pt x="2749963" y="3741877"/>
                    <a:pt x="2750425" y="3740559"/>
                  </a:cubicBezTo>
                  <a:cubicBezTo>
                    <a:pt x="2750818" y="3739439"/>
                    <a:pt x="2750968" y="3738247"/>
                    <a:pt x="2751238" y="3737092"/>
                  </a:cubicBezTo>
                  <a:cubicBezTo>
                    <a:pt x="2751086" y="3735743"/>
                    <a:pt x="2745564" y="3734291"/>
                    <a:pt x="2744308" y="3732652"/>
                  </a:cubicBezTo>
                  <a:cubicBezTo>
                    <a:pt x="2743051" y="3731013"/>
                    <a:pt x="2743096" y="3730351"/>
                    <a:pt x="2743697" y="3727257"/>
                  </a:cubicBezTo>
                  <a:cubicBezTo>
                    <a:pt x="2744298" y="3724162"/>
                    <a:pt x="2747075" y="3716857"/>
                    <a:pt x="2747914" y="3714083"/>
                  </a:cubicBezTo>
                  <a:cubicBezTo>
                    <a:pt x="2748752" y="3711310"/>
                    <a:pt x="2748456" y="3711772"/>
                    <a:pt x="2748727" y="3710616"/>
                  </a:cubicBezTo>
                  <a:cubicBezTo>
                    <a:pt x="2748459" y="3708959"/>
                    <a:pt x="2748112" y="3707313"/>
                    <a:pt x="2747924" y="3705644"/>
                  </a:cubicBezTo>
                  <a:cubicBezTo>
                    <a:pt x="2747807" y="3704610"/>
                    <a:pt x="2747894" y="3703561"/>
                    <a:pt x="2747812" y="3702523"/>
                  </a:cubicBezTo>
                  <a:cubicBezTo>
                    <a:pt x="2747704" y="3701169"/>
                    <a:pt x="2747461" y="3699830"/>
                    <a:pt x="2747354" y="3698476"/>
                  </a:cubicBezTo>
                  <a:cubicBezTo>
                    <a:pt x="2747272" y="3697438"/>
                    <a:pt x="2747360" y="3696389"/>
                    <a:pt x="2747242" y="3695355"/>
                  </a:cubicBezTo>
                  <a:cubicBezTo>
                    <a:pt x="2747054" y="3693686"/>
                    <a:pt x="2746592" y="3692055"/>
                    <a:pt x="2746439" y="3690383"/>
                  </a:cubicBezTo>
                  <a:cubicBezTo>
                    <a:pt x="2746249" y="3688310"/>
                    <a:pt x="2745351" y="3686035"/>
                    <a:pt x="2746216" y="3684140"/>
                  </a:cubicBezTo>
                  <a:cubicBezTo>
                    <a:pt x="2746795" y="3682870"/>
                    <a:pt x="2747492" y="3681646"/>
                    <a:pt x="2747954" y="3680328"/>
                  </a:cubicBezTo>
                  <a:cubicBezTo>
                    <a:pt x="2748347" y="3679208"/>
                    <a:pt x="2748323" y="3677961"/>
                    <a:pt x="2748768" y="3676860"/>
                  </a:cubicBezTo>
                  <a:cubicBezTo>
                    <a:pt x="2750339" y="3672976"/>
                    <a:pt x="2753026" y="3669502"/>
                    <a:pt x="2753983" y="3665422"/>
                  </a:cubicBezTo>
                  <a:cubicBezTo>
                    <a:pt x="2754526" y="3663111"/>
                    <a:pt x="2754625" y="3660648"/>
                    <a:pt x="2755610" y="3658488"/>
                  </a:cubicBezTo>
                  <a:cubicBezTo>
                    <a:pt x="2756189" y="3657217"/>
                    <a:pt x="2756869" y="3655987"/>
                    <a:pt x="2757349" y="3654676"/>
                  </a:cubicBezTo>
                  <a:cubicBezTo>
                    <a:pt x="2757915" y="3653130"/>
                    <a:pt x="2758314" y="3651527"/>
                    <a:pt x="2758742" y="3649938"/>
                  </a:cubicBezTo>
                  <a:cubicBezTo>
                    <a:pt x="2759050" y="3648792"/>
                    <a:pt x="2759162" y="3647591"/>
                    <a:pt x="2759555" y="3646470"/>
                  </a:cubicBezTo>
                  <a:cubicBezTo>
                    <a:pt x="2760017" y="3645153"/>
                    <a:pt x="2760900" y="3643998"/>
                    <a:pt x="2761294" y="3642658"/>
                  </a:cubicBezTo>
                  <a:cubicBezTo>
                    <a:pt x="2761973" y="3640346"/>
                    <a:pt x="2762263" y="3636070"/>
                    <a:pt x="2763154" y="3633528"/>
                  </a:cubicBezTo>
                  <a:cubicBezTo>
                    <a:pt x="2763616" y="3632209"/>
                    <a:pt x="2764430" y="3631033"/>
                    <a:pt x="2764893" y="3629715"/>
                  </a:cubicBezTo>
                  <a:cubicBezTo>
                    <a:pt x="2765286" y="3628594"/>
                    <a:pt x="2765287" y="3627358"/>
                    <a:pt x="2765706" y="3626248"/>
                  </a:cubicBezTo>
                  <a:cubicBezTo>
                    <a:pt x="2766529" y="3624070"/>
                    <a:pt x="2767853" y="3622097"/>
                    <a:pt x="2768604" y="3619893"/>
                  </a:cubicBezTo>
                  <a:cubicBezTo>
                    <a:pt x="2769369" y="3617646"/>
                    <a:pt x="2769245" y="3615119"/>
                    <a:pt x="2770231" y="3612959"/>
                  </a:cubicBezTo>
                  <a:cubicBezTo>
                    <a:pt x="2770810" y="3611688"/>
                    <a:pt x="2771488" y="3610458"/>
                    <a:pt x="2771969" y="3609146"/>
                  </a:cubicBezTo>
                  <a:cubicBezTo>
                    <a:pt x="2773431" y="3605154"/>
                    <a:pt x="2773178" y="3604652"/>
                    <a:pt x="2774175" y="3600941"/>
                  </a:cubicBezTo>
                  <a:cubicBezTo>
                    <a:pt x="2774603" y="3599351"/>
                    <a:pt x="2774885" y="3597702"/>
                    <a:pt x="2775569" y="3596203"/>
                  </a:cubicBezTo>
                  <a:cubicBezTo>
                    <a:pt x="2776251" y="3594705"/>
                    <a:pt x="2777549" y="3593543"/>
                    <a:pt x="2778232" y="3592045"/>
                  </a:cubicBezTo>
                  <a:cubicBezTo>
                    <a:pt x="2778725" y="3590965"/>
                    <a:pt x="2778611" y="3589682"/>
                    <a:pt x="2779046" y="3588577"/>
                  </a:cubicBezTo>
                  <a:cubicBezTo>
                    <a:pt x="2786639" y="3569301"/>
                    <a:pt x="2779904" y="3586913"/>
                    <a:pt x="2785766" y="3575523"/>
                  </a:cubicBezTo>
                  <a:cubicBezTo>
                    <a:pt x="2787258" y="3572625"/>
                    <a:pt x="2787791" y="3569176"/>
                    <a:pt x="2789822" y="3566627"/>
                  </a:cubicBezTo>
                  <a:cubicBezTo>
                    <a:pt x="2791019" y="3565126"/>
                    <a:pt x="2792155" y="3563573"/>
                    <a:pt x="2793412" y="3562123"/>
                  </a:cubicBezTo>
                  <a:cubicBezTo>
                    <a:pt x="2794858" y="3560453"/>
                    <a:pt x="2796634" y="3559064"/>
                    <a:pt x="2797926" y="3557273"/>
                  </a:cubicBezTo>
                  <a:cubicBezTo>
                    <a:pt x="2798744" y="3556140"/>
                    <a:pt x="2798884" y="3554619"/>
                    <a:pt x="2799665" y="3553460"/>
                  </a:cubicBezTo>
                  <a:cubicBezTo>
                    <a:pt x="2801131" y="3551283"/>
                    <a:pt x="2803122" y="3549866"/>
                    <a:pt x="2805104" y="3548265"/>
                  </a:cubicBezTo>
                  <a:cubicBezTo>
                    <a:pt x="2806702" y="3544759"/>
                    <a:pt x="2806564" y="3544405"/>
                    <a:pt x="2808927" y="3541564"/>
                  </a:cubicBezTo>
                  <a:cubicBezTo>
                    <a:pt x="2809869" y="3540432"/>
                    <a:pt x="2811114" y="3539552"/>
                    <a:pt x="2811937" y="3538331"/>
                  </a:cubicBezTo>
                  <a:cubicBezTo>
                    <a:pt x="2816383" y="3531733"/>
                    <a:pt x="2810893" y="3536765"/>
                    <a:pt x="2816105" y="3532556"/>
                  </a:cubicBezTo>
                  <a:cubicBezTo>
                    <a:pt x="2817458" y="3529590"/>
                    <a:pt x="2817751" y="3525852"/>
                    <a:pt x="2820162" y="3523660"/>
                  </a:cubicBezTo>
                  <a:cubicBezTo>
                    <a:pt x="2827069" y="3517377"/>
                    <a:pt x="2821508" y="3523130"/>
                    <a:pt x="2827341" y="3514652"/>
                  </a:cubicBezTo>
                  <a:cubicBezTo>
                    <a:pt x="2830626" y="3509874"/>
                    <a:pt x="2830557" y="3510878"/>
                    <a:pt x="2833939" y="3506914"/>
                  </a:cubicBezTo>
                  <a:cubicBezTo>
                    <a:pt x="2835185" y="3505453"/>
                    <a:pt x="2836282" y="3503871"/>
                    <a:pt x="2837528" y="3502409"/>
                  </a:cubicBezTo>
                  <a:cubicBezTo>
                    <a:pt x="2838483" y="3501289"/>
                    <a:pt x="2839595" y="3500308"/>
                    <a:pt x="2840537" y="3499177"/>
                  </a:cubicBezTo>
                  <a:cubicBezTo>
                    <a:pt x="2842994" y="3496226"/>
                    <a:pt x="2845323" y="3493170"/>
                    <a:pt x="2847715" y="3490168"/>
                  </a:cubicBezTo>
                  <a:cubicBezTo>
                    <a:pt x="2848912" y="3488667"/>
                    <a:pt x="2850269" y="3487281"/>
                    <a:pt x="2851305" y="3485664"/>
                  </a:cubicBezTo>
                  <a:cubicBezTo>
                    <a:pt x="2852192" y="3484278"/>
                    <a:pt x="2852846" y="3482711"/>
                    <a:pt x="2853968" y="3481506"/>
                  </a:cubicBezTo>
                  <a:cubicBezTo>
                    <a:pt x="2855387" y="3479982"/>
                    <a:pt x="2857208" y="3478889"/>
                    <a:pt x="2858828" y="3477581"/>
                  </a:cubicBezTo>
                  <a:cubicBezTo>
                    <a:pt x="2862368" y="3469820"/>
                    <a:pt x="2858363" y="3477941"/>
                    <a:pt x="2864736" y="3467993"/>
                  </a:cubicBezTo>
                  <a:cubicBezTo>
                    <a:pt x="2865170" y="3467314"/>
                    <a:pt x="2872588" y="3455396"/>
                    <a:pt x="2874232" y="3453901"/>
                  </a:cubicBezTo>
                  <a:cubicBezTo>
                    <a:pt x="2875543" y="3452708"/>
                    <a:pt x="2876958" y="3451621"/>
                    <a:pt x="2878166" y="3450323"/>
                  </a:cubicBezTo>
                  <a:cubicBezTo>
                    <a:pt x="2883362" y="3444740"/>
                    <a:pt x="2876623" y="3449930"/>
                    <a:pt x="2883606" y="3445127"/>
                  </a:cubicBezTo>
                  <a:cubicBezTo>
                    <a:pt x="2888946" y="3436790"/>
                    <a:pt x="2883310" y="3444404"/>
                    <a:pt x="2889625" y="3438661"/>
                  </a:cubicBezTo>
                  <a:cubicBezTo>
                    <a:pt x="2898502" y="3430587"/>
                    <a:pt x="2889816" y="3436491"/>
                    <a:pt x="2898420" y="3431157"/>
                  </a:cubicBezTo>
                  <a:cubicBezTo>
                    <a:pt x="2899616" y="3429656"/>
                    <a:pt x="2900561" y="3427914"/>
                    <a:pt x="2902008" y="3426653"/>
                  </a:cubicBezTo>
                  <a:cubicBezTo>
                    <a:pt x="2909062" y="3420513"/>
                    <a:pt x="2909878" y="3421091"/>
                    <a:pt x="2916355" y="3417075"/>
                  </a:cubicBezTo>
                  <a:cubicBezTo>
                    <a:pt x="2917509" y="3416360"/>
                    <a:pt x="2918686" y="3415659"/>
                    <a:pt x="2919710" y="3414768"/>
                  </a:cubicBezTo>
                  <a:cubicBezTo>
                    <a:pt x="2924264" y="3410803"/>
                    <a:pt x="2920983" y="3412437"/>
                    <a:pt x="2925150" y="3409571"/>
                  </a:cubicBezTo>
                  <a:cubicBezTo>
                    <a:pt x="2928421" y="3407322"/>
                    <a:pt x="2932100" y="3405461"/>
                    <a:pt x="2935561" y="3403573"/>
                  </a:cubicBezTo>
                  <a:cubicBezTo>
                    <a:pt x="2936371" y="3402919"/>
                    <a:pt x="2937282" y="3402372"/>
                    <a:pt x="2937991" y="3401611"/>
                  </a:cubicBezTo>
                  <a:cubicBezTo>
                    <a:pt x="2938799" y="3400742"/>
                    <a:pt x="2939217" y="3399543"/>
                    <a:pt x="2940075" y="3398723"/>
                  </a:cubicBezTo>
                  <a:cubicBezTo>
                    <a:pt x="2941057" y="3397785"/>
                    <a:pt x="2942313" y="3397184"/>
                    <a:pt x="2943430" y="3396416"/>
                  </a:cubicBezTo>
                  <a:cubicBezTo>
                    <a:pt x="2944821" y="3394491"/>
                    <a:pt x="2946059" y="3392447"/>
                    <a:pt x="2947599" y="3390640"/>
                  </a:cubicBezTo>
                  <a:cubicBezTo>
                    <a:pt x="2948274" y="3389848"/>
                    <a:pt x="2949200" y="3389307"/>
                    <a:pt x="2950029" y="3388678"/>
                  </a:cubicBezTo>
                  <a:cubicBezTo>
                    <a:pt x="2951432" y="3387613"/>
                    <a:pt x="2959211" y="3382054"/>
                    <a:pt x="2960674" y="3380483"/>
                  </a:cubicBezTo>
                  <a:cubicBezTo>
                    <a:pt x="2962179" y="3378866"/>
                    <a:pt x="2963509" y="3377067"/>
                    <a:pt x="2965189" y="3375633"/>
                  </a:cubicBezTo>
                  <a:cubicBezTo>
                    <a:pt x="2966465" y="3374544"/>
                    <a:pt x="2968062" y="3373894"/>
                    <a:pt x="2969469" y="3372979"/>
                  </a:cubicBezTo>
                  <a:cubicBezTo>
                    <a:pt x="2970607" y="3372241"/>
                    <a:pt x="2971800" y="3371563"/>
                    <a:pt x="2972824" y="3370672"/>
                  </a:cubicBezTo>
                  <a:cubicBezTo>
                    <a:pt x="2973934" y="3369704"/>
                    <a:pt x="2974723" y="3368405"/>
                    <a:pt x="2975834" y="3367439"/>
                  </a:cubicBezTo>
                  <a:cubicBezTo>
                    <a:pt x="2976857" y="3366547"/>
                    <a:pt x="2978096" y="3365937"/>
                    <a:pt x="2979189" y="3365130"/>
                  </a:cubicBezTo>
                  <a:cubicBezTo>
                    <a:pt x="2980026" y="3364511"/>
                    <a:pt x="2980751" y="3363742"/>
                    <a:pt x="2981619" y="3363168"/>
                  </a:cubicBezTo>
                  <a:cubicBezTo>
                    <a:pt x="2984420" y="3361316"/>
                    <a:pt x="2987379" y="3359713"/>
                    <a:pt x="2990179" y="3357861"/>
                  </a:cubicBezTo>
                  <a:cubicBezTo>
                    <a:pt x="2991047" y="3357287"/>
                    <a:pt x="2991772" y="3356517"/>
                    <a:pt x="2992610" y="3355898"/>
                  </a:cubicBezTo>
                  <a:cubicBezTo>
                    <a:pt x="2993702" y="3355092"/>
                    <a:pt x="2994884" y="3354411"/>
                    <a:pt x="2995964" y="3353590"/>
                  </a:cubicBezTo>
                  <a:cubicBezTo>
                    <a:pt x="2997624" y="3352332"/>
                    <a:pt x="2999109" y="3350846"/>
                    <a:pt x="3000825" y="3349666"/>
                  </a:cubicBezTo>
                  <a:cubicBezTo>
                    <a:pt x="3011314" y="3342451"/>
                    <a:pt x="2998311" y="3351522"/>
                    <a:pt x="3006610" y="3345395"/>
                  </a:cubicBezTo>
                  <a:cubicBezTo>
                    <a:pt x="3007702" y="3344590"/>
                    <a:pt x="3008848" y="3343857"/>
                    <a:pt x="3009966" y="3343088"/>
                  </a:cubicBezTo>
                  <a:lnTo>
                    <a:pt x="3020377" y="3337089"/>
                  </a:lnTo>
                  <a:cubicBezTo>
                    <a:pt x="3026261" y="3333698"/>
                    <a:pt x="3027502" y="3332924"/>
                    <a:pt x="3028141" y="3332433"/>
                  </a:cubicBezTo>
                  <a:lnTo>
                    <a:pt x="3028330" y="3332297"/>
                  </a:lnTo>
                  <a:lnTo>
                    <a:pt x="3033564" y="3330053"/>
                  </a:lnTo>
                  <a:cubicBezTo>
                    <a:pt x="3035880" y="3328183"/>
                    <a:pt x="3036661" y="3327449"/>
                    <a:pt x="3039349" y="3325782"/>
                  </a:cubicBezTo>
                  <a:cubicBezTo>
                    <a:pt x="3039629" y="3325609"/>
                    <a:pt x="3037750" y="3326205"/>
                    <a:pt x="3036573" y="3326820"/>
                  </a:cubicBezTo>
                  <a:cubicBezTo>
                    <a:pt x="3035397" y="3327435"/>
                    <a:pt x="3033700" y="3328559"/>
                    <a:pt x="3032292" y="3329473"/>
                  </a:cubicBezTo>
                  <a:lnTo>
                    <a:pt x="3028330" y="3332297"/>
                  </a:lnTo>
                  <a:lnTo>
                    <a:pt x="3014480" y="3338238"/>
                  </a:lnTo>
                  <a:cubicBezTo>
                    <a:pt x="3013538" y="3338682"/>
                    <a:pt x="3012759" y="3339438"/>
                    <a:pt x="3012049" y="3340200"/>
                  </a:cubicBezTo>
                  <a:lnTo>
                    <a:pt x="3009966" y="3343088"/>
                  </a:lnTo>
                  <a:lnTo>
                    <a:pt x="3004760" y="3346087"/>
                  </a:lnTo>
                  <a:cubicBezTo>
                    <a:pt x="2994771" y="3351312"/>
                    <a:pt x="3000085" y="3348606"/>
                    <a:pt x="2988796" y="3354159"/>
                  </a:cubicBezTo>
                  <a:cubicBezTo>
                    <a:pt x="2986367" y="3356122"/>
                    <a:pt x="2984213" y="3358487"/>
                    <a:pt x="2981507" y="3360046"/>
                  </a:cubicBezTo>
                  <a:cubicBezTo>
                    <a:pt x="2977218" y="3362517"/>
                    <a:pt x="2972435" y="3364013"/>
                    <a:pt x="2967974" y="3366157"/>
                  </a:cubicBezTo>
                  <a:cubicBezTo>
                    <a:pt x="2965875" y="3367167"/>
                    <a:pt x="2963906" y="3368423"/>
                    <a:pt x="2961844" y="3369503"/>
                  </a:cubicBezTo>
                  <a:cubicBezTo>
                    <a:pt x="2953416" y="3373911"/>
                    <a:pt x="2954059" y="3372931"/>
                    <a:pt x="2946227" y="3378501"/>
                  </a:cubicBezTo>
                  <a:cubicBezTo>
                    <a:pt x="2939534" y="3383260"/>
                    <a:pt x="2943270" y="3380965"/>
                    <a:pt x="2938357" y="3385658"/>
                  </a:cubicBezTo>
                  <a:cubicBezTo>
                    <a:pt x="2937604" y="3386378"/>
                    <a:pt x="2936679" y="3386901"/>
                    <a:pt x="2935927" y="3387620"/>
                  </a:cubicBezTo>
                  <a:cubicBezTo>
                    <a:pt x="2934863" y="3388637"/>
                    <a:pt x="2933982" y="3389837"/>
                    <a:pt x="2932917" y="3390853"/>
                  </a:cubicBezTo>
                  <a:cubicBezTo>
                    <a:pt x="2932164" y="3391573"/>
                    <a:pt x="2931163" y="3392023"/>
                    <a:pt x="2930488" y="3392816"/>
                  </a:cubicBezTo>
                  <a:cubicBezTo>
                    <a:pt x="2928947" y="3394622"/>
                    <a:pt x="2927936" y="3396854"/>
                    <a:pt x="2926318" y="3398591"/>
                  </a:cubicBezTo>
                  <a:cubicBezTo>
                    <a:pt x="2919375" y="3406051"/>
                    <a:pt x="2922726" y="3403389"/>
                    <a:pt x="2916945" y="3407366"/>
                  </a:cubicBezTo>
                  <a:cubicBezTo>
                    <a:pt x="2914391" y="3410902"/>
                    <a:pt x="2914889" y="3410632"/>
                    <a:pt x="2910926" y="3413832"/>
                  </a:cubicBezTo>
                  <a:cubicBezTo>
                    <a:pt x="2908661" y="3415660"/>
                    <a:pt x="2904321" y="3417833"/>
                    <a:pt x="2902710" y="3420064"/>
                  </a:cubicBezTo>
                  <a:cubicBezTo>
                    <a:pt x="2897632" y="3427099"/>
                    <a:pt x="2904080" y="3418419"/>
                    <a:pt x="2897617" y="3426185"/>
                  </a:cubicBezTo>
                  <a:cubicBezTo>
                    <a:pt x="2893963" y="3430577"/>
                    <a:pt x="2897219" y="3427820"/>
                    <a:pt x="2892523" y="3432306"/>
                  </a:cubicBezTo>
                  <a:cubicBezTo>
                    <a:pt x="2891770" y="3433025"/>
                    <a:pt x="2890802" y="3433506"/>
                    <a:pt x="2890093" y="3434268"/>
                  </a:cubicBezTo>
                  <a:cubicBezTo>
                    <a:pt x="2888784" y="3435673"/>
                    <a:pt x="2887905" y="3437461"/>
                    <a:pt x="2886504" y="3438773"/>
                  </a:cubicBezTo>
                  <a:cubicBezTo>
                    <a:pt x="2884754" y="3440410"/>
                    <a:pt x="2882582" y="3441537"/>
                    <a:pt x="2880718" y="3443043"/>
                  </a:cubicBezTo>
                  <a:cubicBezTo>
                    <a:pt x="2871567" y="3450432"/>
                    <a:pt x="2881470" y="3443399"/>
                    <a:pt x="2873428" y="3448929"/>
                  </a:cubicBezTo>
                  <a:cubicBezTo>
                    <a:pt x="2870108" y="3456212"/>
                    <a:pt x="2873694" y="3449412"/>
                    <a:pt x="2867175" y="3457592"/>
                  </a:cubicBezTo>
                  <a:cubicBezTo>
                    <a:pt x="2863895" y="3461710"/>
                    <a:pt x="2865079" y="3461286"/>
                    <a:pt x="2862773" y="3465563"/>
                  </a:cubicBezTo>
                  <a:cubicBezTo>
                    <a:pt x="2861773" y="3467419"/>
                    <a:pt x="2860813" y="3469321"/>
                    <a:pt x="2859530" y="3470993"/>
                  </a:cubicBezTo>
                  <a:cubicBezTo>
                    <a:pt x="2858896" y="3471818"/>
                    <a:pt x="2857910" y="3472301"/>
                    <a:pt x="2857100" y="3472956"/>
                  </a:cubicBezTo>
                  <a:cubicBezTo>
                    <a:pt x="2852572" y="3482884"/>
                    <a:pt x="2857735" y="3473569"/>
                    <a:pt x="2849922" y="3481964"/>
                  </a:cubicBezTo>
                  <a:cubicBezTo>
                    <a:pt x="2839573" y="3493081"/>
                    <a:pt x="2850043" y="3484274"/>
                    <a:pt x="2843323" y="3489700"/>
                  </a:cubicBezTo>
                  <a:cubicBezTo>
                    <a:pt x="2840002" y="3496983"/>
                    <a:pt x="2843588" y="3490183"/>
                    <a:pt x="2837070" y="3498363"/>
                  </a:cubicBezTo>
                  <a:cubicBezTo>
                    <a:pt x="2836044" y="3499651"/>
                    <a:pt x="2835339" y="3501166"/>
                    <a:pt x="2834406" y="3502522"/>
                  </a:cubicBezTo>
                  <a:cubicBezTo>
                    <a:pt x="2833062" y="3504477"/>
                    <a:pt x="2831583" y="3506340"/>
                    <a:pt x="2830237" y="3508296"/>
                  </a:cubicBezTo>
                  <a:cubicBezTo>
                    <a:pt x="2827371" y="3512465"/>
                    <a:pt x="2826983" y="3513989"/>
                    <a:pt x="2823405" y="3518230"/>
                  </a:cubicBezTo>
                  <a:cubicBezTo>
                    <a:pt x="2821032" y="3521043"/>
                    <a:pt x="2817409" y="3522964"/>
                    <a:pt x="2815882" y="3526314"/>
                  </a:cubicBezTo>
                  <a:cubicBezTo>
                    <a:pt x="2815109" y="3528008"/>
                    <a:pt x="2814541" y="3529811"/>
                    <a:pt x="2813563" y="3531397"/>
                  </a:cubicBezTo>
                  <a:cubicBezTo>
                    <a:pt x="2812557" y="3533031"/>
                    <a:pt x="2811154" y="3534386"/>
                    <a:pt x="2809974" y="3535901"/>
                  </a:cubicBezTo>
                  <a:cubicBezTo>
                    <a:pt x="2808066" y="3538351"/>
                    <a:pt x="2805893" y="3540626"/>
                    <a:pt x="2804301" y="3543293"/>
                  </a:cubicBezTo>
                  <a:cubicBezTo>
                    <a:pt x="2803220" y="3545102"/>
                    <a:pt x="2802292" y="3547012"/>
                    <a:pt x="2801058" y="3548722"/>
                  </a:cubicBezTo>
                  <a:cubicBezTo>
                    <a:pt x="2800196" y="3549916"/>
                    <a:pt x="2798842" y="3550716"/>
                    <a:pt x="2798048" y="3551955"/>
                  </a:cubicBezTo>
                  <a:cubicBezTo>
                    <a:pt x="2793082" y="3559708"/>
                    <a:pt x="2798785" y="3554938"/>
                    <a:pt x="2792374" y="3559347"/>
                  </a:cubicBezTo>
                  <a:cubicBezTo>
                    <a:pt x="2788836" y="3567109"/>
                    <a:pt x="2792840" y="3558987"/>
                    <a:pt x="2786468" y="3568935"/>
                  </a:cubicBezTo>
                  <a:cubicBezTo>
                    <a:pt x="2781025" y="3577430"/>
                    <a:pt x="2785092" y="3573658"/>
                    <a:pt x="2780215" y="3577598"/>
                  </a:cubicBezTo>
                  <a:cubicBezTo>
                    <a:pt x="2779326" y="3578983"/>
                    <a:pt x="2778234" y="3580258"/>
                    <a:pt x="2777551" y="3581756"/>
                  </a:cubicBezTo>
                  <a:cubicBezTo>
                    <a:pt x="2777059" y="3582835"/>
                    <a:pt x="2777146" y="3584108"/>
                    <a:pt x="2776737" y="3585223"/>
                  </a:cubicBezTo>
                  <a:cubicBezTo>
                    <a:pt x="2776097" y="3586972"/>
                    <a:pt x="2775078" y="3588564"/>
                    <a:pt x="2774419" y="3590306"/>
                  </a:cubicBezTo>
                  <a:cubicBezTo>
                    <a:pt x="2773838" y="3591846"/>
                    <a:pt x="2773593" y="3593498"/>
                    <a:pt x="2773027" y="3595044"/>
                  </a:cubicBezTo>
                  <a:cubicBezTo>
                    <a:pt x="2772546" y="3596356"/>
                    <a:pt x="2771705" y="3597524"/>
                    <a:pt x="2771288" y="3598857"/>
                  </a:cubicBezTo>
                  <a:cubicBezTo>
                    <a:pt x="2770579" y="3601122"/>
                    <a:pt x="2770426" y="3603544"/>
                    <a:pt x="2769661" y="3605791"/>
                  </a:cubicBezTo>
                  <a:cubicBezTo>
                    <a:pt x="2766304" y="3615650"/>
                    <a:pt x="2768108" y="3609022"/>
                    <a:pt x="2764679" y="3615033"/>
                  </a:cubicBezTo>
                  <a:cubicBezTo>
                    <a:pt x="2759773" y="3623632"/>
                    <a:pt x="2766031" y="3614564"/>
                    <a:pt x="2760857" y="3621733"/>
                  </a:cubicBezTo>
                  <a:cubicBezTo>
                    <a:pt x="2760701" y="3623198"/>
                    <a:pt x="2760771" y="3624704"/>
                    <a:pt x="2760388" y="3626126"/>
                  </a:cubicBezTo>
                  <a:cubicBezTo>
                    <a:pt x="2760026" y="3627475"/>
                    <a:pt x="2759154" y="3628636"/>
                    <a:pt x="2758650" y="3629938"/>
                  </a:cubicBezTo>
                  <a:cubicBezTo>
                    <a:pt x="2757722" y="3632337"/>
                    <a:pt x="2756866" y="3634765"/>
                    <a:pt x="2756098" y="3637218"/>
                  </a:cubicBezTo>
                  <a:cubicBezTo>
                    <a:pt x="2755330" y="3639672"/>
                    <a:pt x="2754937" y="3642541"/>
                    <a:pt x="2754816" y="3645078"/>
                  </a:cubicBezTo>
                  <a:cubicBezTo>
                    <a:pt x="2754583" y="3650023"/>
                    <a:pt x="2755883" y="3647349"/>
                    <a:pt x="2753882" y="3653862"/>
                  </a:cubicBezTo>
                  <a:cubicBezTo>
                    <a:pt x="2752854" y="3657208"/>
                    <a:pt x="2751483" y="3660439"/>
                    <a:pt x="2750171" y="3663684"/>
                  </a:cubicBezTo>
                  <a:cubicBezTo>
                    <a:pt x="2749472" y="3665411"/>
                    <a:pt x="2748409" y="3666990"/>
                    <a:pt x="2747852" y="3668768"/>
                  </a:cubicBezTo>
                  <a:cubicBezTo>
                    <a:pt x="2747278" y="3670599"/>
                    <a:pt x="2747498" y="3672640"/>
                    <a:pt x="2746805" y="3674431"/>
                  </a:cubicBezTo>
                  <a:cubicBezTo>
                    <a:pt x="2746045" y="3676397"/>
                    <a:pt x="2744562" y="3678004"/>
                    <a:pt x="2743562" y="3679860"/>
                  </a:cubicBezTo>
                  <a:cubicBezTo>
                    <a:pt x="2741076" y="3684471"/>
                    <a:pt x="2742358" y="3682553"/>
                    <a:pt x="2741010" y="3687140"/>
                  </a:cubicBezTo>
                  <a:cubicBezTo>
                    <a:pt x="2739951" y="3690741"/>
                    <a:pt x="2738042" y="3694154"/>
                    <a:pt x="2737645" y="3697886"/>
                  </a:cubicBezTo>
                  <a:cubicBezTo>
                    <a:pt x="2737184" y="3702216"/>
                    <a:pt x="2737389" y="3702767"/>
                    <a:pt x="2735784" y="3707016"/>
                  </a:cubicBezTo>
                  <a:cubicBezTo>
                    <a:pt x="2735125" y="3708759"/>
                    <a:pt x="2734022" y="3710323"/>
                    <a:pt x="2733465" y="3712101"/>
                  </a:cubicBezTo>
                  <a:cubicBezTo>
                    <a:pt x="2732892" y="3713933"/>
                    <a:pt x="2732960" y="3715922"/>
                    <a:pt x="2732419" y="3717764"/>
                  </a:cubicBezTo>
                  <a:cubicBezTo>
                    <a:pt x="2732025" y="3719103"/>
                    <a:pt x="2731160" y="3720265"/>
                    <a:pt x="2730680" y="3721577"/>
                  </a:cubicBezTo>
                  <a:cubicBezTo>
                    <a:pt x="2730114" y="3723122"/>
                    <a:pt x="2729699" y="3724721"/>
                    <a:pt x="2729287" y="3726315"/>
                  </a:cubicBezTo>
                  <a:cubicBezTo>
                    <a:pt x="2728693" y="3728613"/>
                    <a:pt x="2728092" y="3730914"/>
                    <a:pt x="2727660" y="3733249"/>
                  </a:cubicBezTo>
                  <a:cubicBezTo>
                    <a:pt x="2727392" y="3734696"/>
                    <a:pt x="2727679" y="3736251"/>
                    <a:pt x="2727193" y="3737641"/>
                  </a:cubicBezTo>
                  <a:cubicBezTo>
                    <a:pt x="2726800" y="3738761"/>
                    <a:pt x="2725803" y="3739566"/>
                    <a:pt x="2725108" y="3740529"/>
                  </a:cubicBezTo>
                  <a:cubicBezTo>
                    <a:pt x="2725348" y="3747224"/>
                    <a:pt x="2725548" y="3739780"/>
                    <a:pt x="2723482" y="3747462"/>
                  </a:cubicBezTo>
                  <a:cubicBezTo>
                    <a:pt x="2720578" y="3758262"/>
                    <a:pt x="2725796" y="3745755"/>
                    <a:pt x="2721275" y="3755668"/>
                  </a:cubicBezTo>
                  <a:cubicBezTo>
                    <a:pt x="2721416" y="3759591"/>
                    <a:pt x="2721729" y="3759124"/>
                    <a:pt x="2719994" y="3763527"/>
                  </a:cubicBezTo>
                  <a:cubicBezTo>
                    <a:pt x="2718970" y="3766126"/>
                    <a:pt x="2716812" y="3768375"/>
                    <a:pt x="2716517" y="3771153"/>
                  </a:cubicBezTo>
                  <a:cubicBezTo>
                    <a:pt x="2715319" y="3782405"/>
                    <a:pt x="2717485" y="3766459"/>
                    <a:pt x="2712572" y="3783170"/>
                  </a:cubicBezTo>
                  <a:cubicBezTo>
                    <a:pt x="2710715" y="3789488"/>
                    <a:pt x="2712067" y="3786522"/>
                    <a:pt x="2708516" y="3792067"/>
                  </a:cubicBezTo>
                  <a:cubicBezTo>
                    <a:pt x="2707797" y="3798820"/>
                    <a:pt x="2708384" y="3795026"/>
                    <a:pt x="2706421" y="3803393"/>
                  </a:cubicBezTo>
                  <a:cubicBezTo>
                    <a:pt x="2706150" y="3804549"/>
                    <a:pt x="2706100" y="3805780"/>
                    <a:pt x="2705608" y="3806860"/>
                  </a:cubicBezTo>
                  <a:lnTo>
                    <a:pt x="2703272" y="3811921"/>
                  </a:lnTo>
                  <a:lnTo>
                    <a:pt x="2689887" y="3835692"/>
                  </a:lnTo>
                  <a:cubicBezTo>
                    <a:pt x="2685037" y="3843206"/>
                    <a:pt x="2682466" y="3851643"/>
                    <a:pt x="2682174" y="3861009"/>
                  </a:cubicBezTo>
                  <a:cubicBezTo>
                    <a:pt x="2677502" y="3860041"/>
                    <a:pt x="2675501" y="3860956"/>
                    <a:pt x="2676169" y="3863753"/>
                  </a:cubicBezTo>
                  <a:cubicBezTo>
                    <a:pt x="2676835" y="3866550"/>
                    <a:pt x="2674800" y="3865059"/>
                    <a:pt x="2670064" y="3859277"/>
                  </a:cubicBezTo>
                  <a:cubicBezTo>
                    <a:pt x="2665754" y="3886431"/>
                    <a:pt x="2660139" y="3914750"/>
                    <a:pt x="2653218" y="3944234"/>
                  </a:cubicBezTo>
                  <a:cubicBezTo>
                    <a:pt x="2646297" y="3973717"/>
                    <a:pt x="2635814" y="3995934"/>
                    <a:pt x="2621769" y="4010890"/>
                  </a:cubicBezTo>
                  <a:cubicBezTo>
                    <a:pt x="2618284" y="4013793"/>
                    <a:pt x="2617248" y="4011642"/>
                    <a:pt x="2618660" y="4004440"/>
                  </a:cubicBezTo>
                  <a:cubicBezTo>
                    <a:pt x="2620072" y="3997236"/>
                    <a:pt x="2621022" y="3992968"/>
                    <a:pt x="2621507" y="3991637"/>
                  </a:cubicBezTo>
                  <a:lnTo>
                    <a:pt x="2648095" y="3910176"/>
                  </a:lnTo>
                  <a:lnTo>
                    <a:pt x="2677611" y="3821928"/>
                  </a:lnTo>
                  <a:cubicBezTo>
                    <a:pt x="2675385" y="3823361"/>
                    <a:pt x="2673637" y="3827413"/>
                    <a:pt x="2672364" y="3834087"/>
                  </a:cubicBezTo>
                  <a:cubicBezTo>
                    <a:pt x="2671090" y="3840761"/>
                    <a:pt x="2668610" y="3846511"/>
                    <a:pt x="2664919" y="3851336"/>
                  </a:cubicBezTo>
                  <a:cubicBezTo>
                    <a:pt x="2663908" y="3849541"/>
                    <a:pt x="2664821" y="3845768"/>
                    <a:pt x="2667660" y="3840021"/>
                  </a:cubicBezTo>
                  <a:cubicBezTo>
                    <a:pt x="2670498" y="3834271"/>
                    <a:pt x="2672144" y="3828801"/>
                    <a:pt x="2672598" y="3823613"/>
                  </a:cubicBezTo>
                  <a:cubicBezTo>
                    <a:pt x="2662960" y="3832293"/>
                    <a:pt x="2654683" y="3844019"/>
                    <a:pt x="2647770" y="3858791"/>
                  </a:cubicBezTo>
                  <a:cubicBezTo>
                    <a:pt x="2640859" y="3873564"/>
                    <a:pt x="2633382" y="3888407"/>
                    <a:pt x="2625338" y="3903319"/>
                  </a:cubicBezTo>
                  <a:cubicBezTo>
                    <a:pt x="2624156" y="3901298"/>
                    <a:pt x="2623915" y="3898962"/>
                    <a:pt x="2624613" y="3896311"/>
                  </a:cubicBezTo>
                  <a:cubicBezTo>
                    <a:pt x="2625310" y="3893658"/>
                    <a:pt x="2624858" y="3894293"/>
                    <a:pt x="2623253" y="3898218"/>
                  </a:cubicBezTo>
                  <a:cubicBezTo>
                    <a:pt x="2622550" y="3882055"/>
                    <a:pt x="2624586" y="3868235"/>
                    <a:pt x="2629360" y="3856759"/>
                  </a:cubicBezTo>
                  <a:cubicBezTo>
                    <a:pt x="2634135" y="3845283"/>
                    <a:pt x="2638434" y="3831186"/>
                    <a:pt x="2642255" y="3814471"/>
                  </a:cubicBezTo>
                  <a:cubicBezTo>
                    <a:pt x="2638478" y="3814532"/>
                    <a:pt x="2636006" y="3817780"/>
                    <a:pt x="2634834" y="3824217"/>
                  </a:cubicBezTo>
                  <a:cubicBezTo>
                    <a:pt x="2633663" y="3830654"/>
                    <a:pt x="2632231" y="3836454"/>
                    <a:pt x="2630539" y="3841616"/>
                  </a:cubicBezTo>
                  <a:cubicBezTo>
                    <a:pt x="2627250" y="3848202"/>
                    <a:pt x="2625951" y="3848317"/>
                    <a:pt x="2626640" y="3841959"/>
                  </a:cubicBezTo>
                  <a:cubicBezTo>
                    <a:pt x="2627330" y="3835603"/>
                    <a:pt x="2629237" y="3830773"/>
                    <a:pt x="2632361" y="3827466"/>
                  </a:cubicBezTo>
                  <a:cubicBezTo>
                    <a:pt x="2637760" y="3814128"/>
                    <a:pt x="2642761" y="3799232"/>
                    <a:pt x="2647363" y="3782777"/>
                  </a:cubicBezTo>
                  <a:lnTo>
                    <a:pt x="2658566" y="3751486"/>
                  </a:lnTo>
                  <a:lnTo>
                    <a:pt x="2650709" y="3759383"/>
                  </a:lnTo>
                  <a:cubicBezTo>
                    <a:pt x="2650721" y="3745248"/>
                    <a:pt x="2653438" y="3732285"/>
                    <a:pt x="2658861" y="3720493"/>
                  </a:cubicBezTo>
                  <a:lnTo>
                    <a:pt x="2663396" y="3714568"/>
                  </a:lnTo>
                  <a:lnTo>
                    <a:pt x="2668374" y="3689410"/>
                  </a:lnTo>
                  <a:lnTo>
                    <a:pt x="2669483" y="3684033"/>
                  </a:lnTo>
                  <a:lnTo>
                    <a:pt x="2630370" y="3714615"/>
                  </a:lnTo>
                  <a:lnTo>
                    <a:pt x="2594235" y="3791799"/>
                  </a:lnTo>
                  <a:cubicBezTo>
                    <a:pt x="2590469" y="3800317"/>
                    <a:pt x="2586041" y="3810992"/>
                    <a:pt x="2580949" y="3823825"/>
                  </a:cubicBezTo>
                  <a:cubicBezTo>
                    <a:pt x="2575857" y="3836656"/>
                    <a:pt x="2572192" y="3848041"/>
                    <a:pt x="2569958" y="3857980"/>
                  </a:cubicBezTo>
                  <a:cubicBezTo>
                    <a:pt x="2568635" y="3859391"/>
                    <a:pt x="2566267" y="3858253"/>
                    <a:pt x="2562860" y="3854564"/>
                  </a:cubicBezTo>
                  <a:cubicBezTo>
                    <a:pt x="2563057" y="3858244"/>
                    <a:pt x="2562061" y="3862205"/>
                    <a:pt x="2559875" y="3866445"/>
                  </a:cubicBezTo>
                  <a:cubicBezTo>
                    <a:pt x="2557686" y="3870685"/>
                    <a:pt x="2556447" y="3875211"/>
                    <a:pt x="2556157" y="3880024"/>
                  </a:cubicBezTo>
                  <a:cubicBezTo>
                    <a:pt x="2554614" y="3879253"/>
                    <a:pt x="2554605" y="3875549"/>
                    <a:pt x="2556132" y="3868912"/>
                  </a:cubicBezTo>
                  <a:cubicBezTo>
                    <a:pt x="2557656" y="3862276"/>
                    <a:pt x="2557860" y="3855600"/>
                    <a:pt x="2556739" y="3848884"/>
                  </a:cubicBezTo>
                  <a:cubicBezTo>
                    <a:pt x="2554082" y="3851106"/>
                    <a:pt x="2552461" y="3855278"/>
                    <a:pt x="2551873" y="3861398"/>
                  </a:cubicBezTo>
                  <a:cubicBezTo>
                    <a:pt x="2551286" y="3867519"/>
                    <a:pt x="2549695" y="3874097"/>
                    <a:pt x="2547106" y="3881132"/>
                  </a:cubicBezTo>
                  <a:cubicBezTo>
                    <a:pt x="2546104" y="3878487"/>
                    <a:pt x="2545470" y="3874993"/>
                    <a:pt x="2545200" y="3870652"/>
                  </a:cubicBezTo>
                  <a:cubicBezTo>
                    <a:pt x="2544931" y="3866311"/>
                    <a:pt x="2544785" y="3861687"/>
                    <a:pt x="2544759" y="3856779"/>
                  </a:cubicBezTo>
                  <a:cubicBezTo>
                    <a:pt x="2538190" y="3864345"/>
                    <a:pt x="2534290" y="3873795"/>
                    <a:pt x="2533059" y="3885127"/>
                  </a:cubicBezTo>
                  <a:cubicBezTo>
                    <a:pt x="2531829" y="3896459"/>
                    <a:pt x="2527962" y="3908316"/>
                    <a:pt x="2521458" y="3920696"/>
                  </a:cubicBezTo>
                  <a:cubicBezTo>
                    <a:pt x="2520457" y="3922804"/>
                    <a:pt x="2519252" y="3923533"/>
                    <a:pt x="2517836" y="3922881"/>
                  </a:cubicBezTo>
                  <a:cubicBezTo>
                    <a:pt x="2516421" y="3922227"/>
                    <a:pt x="2514937" y="3921114"/>
                    <a:pt x="2513383" y="3919540"/>
                  </a:cubicBezTo>
                  <a:cubicBezTo>
                    <a:pt x="2510622" y="3926352"/>
                    <a:pt x="2508367" y="3933235"/>
                    <a:pt x="2506614" y="3940190"/>
                  </a:cubicBezTo>
                  <a:cubicBezTo>
                    <a:pt x="2504863" y="3947145"/>
                    <a:pt x="2502607" y="3954027"/>
                    <a:pt x="2499846" y="3960838"/>
                  </a:cubicBezTo>
                  <a:cubicBezTo>
                    <a:pt x="2495495" y="3943403"/>
                    <a:pt x="2496443" y="3926726"/>
                    <a:pt x="2502688" y="3910806"/>
                  </a:cubicBezTo>
                  <a:cubicBezTo>
                    <a:pt x="2508934" y="3894888"/>
                    <a:pt x="2514928" y="3878932"/>
                    <a:pt x="2520669" y="3862941"/>
                  </a:cubicBezTo>
                  <a:cubicBezTo>
                    <a:pt x="2513031" y="3872155"/>
                    <a:pt x="2506564" y="3884241"/>
                    <a:pt x="2501271" y="3899196"/>
                  </a:cubicBezTo>
                  <a:cubicBezTo>
                    <a:pt x="2495977" y="3914150"/>
                    <a:pt x="2490032" y="3927510"/>
                    <a:pt x="2483436" y="3939278"/>
                  </a:cubicBezTo>
                  <a:cubicBezTo>
                    <a:pt x="2485021" y="3921740"/>
                    <a:pt x="2488468" y="3906722"/>
                    <a:pt x="2493773" y="3894222"/>
                  </a:cubicBezTo>
                  <a:cubicBezTo>
                    <a:pt x="2499081" y="3881721"/>
                    <a:pt x="2504334" y="3869962"/>
                    <a:pt x="2509536" y="3858947"/>
                  </a:cubicBezTo>
                  <a:cubicBezTo>
                    <a:pt x="2508325" y="3857198"/>
                    <a:pt x="2507331" y="3856192"/>
                    <a:pt x="2506551" y="3855931"/>
                  </a:cubicBezTo>
                  <a:lnTo>
                    <a:pt x="2504954" y="3857292"/>
                  </a:lnTo>
                  <a:lnTo>
                    <a:pt x="2506847" y="3851057"/>
                  </a:lnTo>
                  <a:cubicBezTo>
                    <a:pt x="2508709" y="3846119"/>
                    <a:pt x="2511010" y="3840944"/>
                    <a:pt x="2513748" y="3835531"/>
                  </a:cubicBezTo>
                  <a:lnTo>
                    <a:pt x="2525026" y="3813126"/>
                  </a:lnTo>
                  <a:cubicBezTo>
                    <a:pt x="2523066" y="3807942"/>
                    <a:pt x="2521985" y="3802582"/>
                    <a:pt x="2521784" y="3797052"/>
                  </a:cubicBezTo>
                  <a:cubicBezTo>
                    <a:pt x="2521582" y="3791518"/>
                    <a:pt x="2521512" y="3786305"/>
                    <a:pt x="2521571" y="3781409"/>
                  </a:cubicBezTo>
                  <a:cubicBezTo>
                    <a:pt x="2527360" y="3781236"/>
                    <a:pt x="2532076" y="3776107"/>
                    <a:pt x="2535714" y="3766019"/>
                  </a:cubicBezTo>
                  <a:cubicBezTo>
                    <a:pt x="2539354" y="3755931"/>
                    <a:pt x="2543514" y="3747120"/>
                    <a:pt x="2548196" y="3739583"/>
                  </a:cubicBezTo>
                  <a:cubicBezTo>
                    <a:pt x="2542846" y="3738117"/>
                    <a:pt x="2538928" y="3740158"/>
                    <a:pt x="2536446" y="3745708"/>
                  </a:cubicBezTo>
                  <a:cubicBezTo>
                    <a:pt x="2533960" y="3751258"/>
                    <a:pt x="2531605" y="3757125"/>
                    <a:pt x="2529381" y="3763311"/>
                  </a:cubicBezTo>
                  <a:cubicBezTo>
                    <a:pt x="2528848" y="3764137"/>
                    <a:pt x="2528419" y="3763474"/>
                    <a:pt x="2528094" y="3761326"/>
                  </a:cubicBezTo>
                  <a:cubicBezTo>
                    <a:pt x="2527773" y="3759179"/>
                    <a:pt x="2527833" y="3757386"/>
                    <a:pt x="2528274" y="3755948"/>
                  </a:cubicBezTo>
                  <a:cubicBezTo>
                    <a:pt x="2519614" y="3759464"/>
                    <a:pt x="2512521" y="3771759"/>
                    <a:pt x="2506995" y="3792834"/>
                  </a:cubicBezTo>
                  <a:cubicBezTo>
                    <a:pt x="2501470" y="3813910"/>
                    <a:pt x="2495175" y="3829323"/>
                    <a:pt x="2488110" y="3839071"/>
                  </a:cubicBezTo>
                  <a:lnTo>
                    <a:pt x="2483230" y="3850382"/>
                  </a:lnTo>
                  <a:lnTo>
                    <a:pt x="2478347" y="3861692"/>
                  </a:lnTo>
                  <a:cubicBezTo>
                    <a:pt x="2475555" y="3867748"/>
                    <a:pt x="2474272" y="3869065"/>
                    <a:pt x="2474498" y="3865645"/>
                  </a:cubicBezTo>
                  <a:cubicBezTo>
                    <a:pt x="2474724" y="3862225"/>
                    <a:pt x="2475638" y="3858453"/>
                    <a:pt x="2477239" y="3854328"/>
                  </a:cubicBezTo>
                  <a:lnTo>
                    <a:pt x="2495791" y="3811348"/>
                  </a:lnTo>
                  <a:cubicBezTo>
                    <a:pt x="2491851" y="3819441"/>
                    <a:pt x="2485961" y="3827705"/>
                    <a:pt x="2478125" y="3836142"/>
                  </a:cubicBezTo>
                  <a:lnTo>
                    <a:pt x="2461445" y="3855079"/>
                  </a:lnTo>
                  <a:lnTo>
                    <a:pt x="2461404" y="3853930"/>
                  </a:lnTo>
                  <a:cubicBezTo>
                    <a:pt x="2461932" y="3851889"/>
                    <a:pt x="2463648" y="3850356"/>
                    <a:pt x="2464648" y="3848501"/>
                  </a:cubicBezTo>
                  <a:cubicBezTo>
                    <a:pt x="2465311" y="3847271"/>
                    <a:pt x="2465905" y="3845999"/>
                    <a:pt x="2466387" y="3844688"/>
                  </a:cubicBezTo>
                  <a:cubicBezTo>
                    <a:pt x="2466953" y="3843142"/>
                    <a:pt x="2467213" y="3841497"/>
                    <a:pt x="2467779" y="3839950"/>
                  </a:cubicBezTo>
                  <a:cubicBezTo>
                    <a:pt x="2468260" y="3838638"/>
                    <a:pt x="2469100" y="3837470"/>
                    <a:pt x="2469517" y="3836137"/>
                  </a:cubicBezTo>
                  <a:cubicBezTo>
                    <a:pt x="2470228" y="3833872"/>
                    <a:pt x="2470306" y="3831424"/>
                    <a:pt x="2471145" y="3829203"/>
                  </a:cubicBezTo>
                  <a:cubicBezTo>
                    <a:pt x="2471564" y="3828093"/>
                    <a:pt x="2472574" y="3827306"/>
                    <a:pt x="2473229" y="3826315"/>
                  </a:cubicBezTo>
                  <a:cubicBezTo>
                    <a:pt x="2475045" y="3823570"/>
                    <a:pt x="2477191" y="3820995"/>
                    <a:pt x="2478556" y="3817999"/>
                  </a:cubicBezTo>
                  <a:cubicBezTo>
                    <a:pt x="2479716" y="3815457"/>
                    <a:pt x="2480527" y="3812725"/>
                    <a:pt x="2482034" y="3810373"/>
                  </a:cubicBezTo>
                  <a:cubicBezTo>
                    <a:pt x="2482921" y="3808987"/>
                    <a:pt x="2484014" y="3807712"/>
                    <a:pt x="2484698" y="3806215"/>
                  </a:cubicBezTo>
                  <a:cubicBezTo>
                    <a:pt x="2485190" y="3805134"/>
                    <a:pt x="2485103" y="3803862"/>
                    <a:pt x="2485511" y="3802748"/>
                  </a:cubicBezTo>
                  <a:cubicBezTo>
                    <a:pt x="2489731" y="3791225"/>
                    <a:pt x="2486060" y="3805082"/>
                    <a:pt x="2490380" y="3790384"/>
                  </a:cubicBezTo>
                  <a:cubicBezTo>
                    <a:pt x="2492656" y="3782646"/>
                    <a:pt x="2493944" y="3781263"/>
                    <a:pt x="2494326" y="3778366"/>
                  </a:cubicBezTo>
                  <a:cubicBezTo>
                    <a:pt x="2494708" y="3775470"/>
                    <a:pt x="2493739" y="3775071"/>
                    <a:pt x="2492675" y="3773008"/>
                  </a:cubicBezTo>
                  <a:cubicBezTo>
                    <a:pt x="2491612" y="3770946"/>
                    <a:pt x="2487357" y="3768494"/>
                    <a:pt x="2487944" y="3765989"/>
                  </a:cubicBezTo>
                  <a:cubicBezTo>
                    <a:pt x="2488532" y="3763486"/>
                    <a:pt x="2493871" y="3761315"/>
                    <a:pt x="2496200" y="3757984"/>
                  </a:cubicBezTo>
                  <a:cubicBezTo>
                    <a:pt x="2498528" y="3754654"/>
                    <a:pt x="2500192" y="3749698"/>
                    <a:pt x="2501917" y="3746007"/>
                  </a:cubicBezTo>
                  <a:cubicBezTo>
                    <a:pt x="2503643" y="3742316"/>
                    <a:pt x="2505488" y="3740983"/>
                    <a:pt x="2506553" y="3735840"/>
                  </a:cubicBezTo>
                  <a:cubicBezTo>
                    <a:pt x="2507620" y="3730697"/>
                    <a:pt x="2506599" y="3720125"/>
                    <a:pt x="2508313" y="3715149"/>
                  </a:cubicBezTo>
                  <a:cubicBezTo>
                    <a:pt x="2510027" y="3710174"/>
                    <a:pt x="2514264" y="3706775"/>
                    <a:pt x="2516839" y="3705989"/>
                  </a:cubicBezTo>
                  <a:cubicBezTo>
                    <a:pt x="2519416" y="3705202"/>
                    <a:pt x="2522690" y="3712238"/>
                    <a:pt x="2523770" y="3710428"/>
                  </a:cubicBezTo>
                  <a:cubicBezTo>
                    <a:pt x="2523618" y="3709080"/>
                    <a:pt x="2523094" y="3707722"/>
                    <a:pt x="2523313" y="3706382"/>
                  </a:cubicBezTo>
                  <a:cubicBezTo>
                    <a:pt x="2523537" y="3705003"/>
                    <a:pt x="2524590" y="3703887"/>
                    <a:pt x="2525051" y="3702569"/>
                  </a:cubicBezTo>
                  <a:cubicBezTo>
                    <a:pt x="2525444" y="3701449"/>
                    <a:pt x="2525594" y="3700258"/>
                    <a:pt x="2525865" y="3699102"/>
                  </a:cubicBezTo>
                  <a:cubicBezTo>
                    <a:pt x="2525712" y="3697753"/>
                    <a:pt x="2520191" y="3696301"/>
                    <a:pt x="2518934" y="3694662"/>
                  </a:cubicBezTo>
                  <a:cubicBezTo>
                    <a:pt x="2517677" y="3693023"/>
                    <a:pt x="2517723" y="3692361"/>
                    <a:pt x="2518324" y="3689267"/>
                  </a:cubicBezTo>
                  <a:cubicBezTo>
                    <a:pt x="2518925" y="3686172"/>
                    <a:pt x="2521702" y="3678867"/>
                    <a:pt x="2522540" y="3676094"/>
                  </a:cubicBezTo>
                  <a:cubicBezTo>
                    <a:pt x="2523378" y="3673320"/>
                    <a:pt x="2523082" y="3673782"/>
                    <a:pt x="2523353" y="3672626"/>
                  </a:cubicBezTo>
                  <a:cubicBezTo>
                    <a:pt x="2523086" y="3670970"/>
                    <a:pt x="2522739" y="3669323"/>
                    <a:pt x="2522550" y="3667654"/>
                  </a:cubicBezTo>
                  <a:cubicBezTo>
                    <a:pt x="2522433" y="3666620"/>
                    <a:pt x="2522520" y="3665571"/>
                    <a:pt x="2522438" y="3664533"/>
                  </a:cubicBezTo>
                  <a:cubicBezTo>
                    <a:pt x="2522331" y="3663180"/>
                    <a:pt x="2522088" y="3661840"/>
                    <a:pt x="2521980" y="3660486"/>
                  </a:cubicBezTo>
                  <a:cubicBezTo>
                    <a:pt x="2521898" y="3659448"/>
                    <a:pt x="2521986" y="3658399"/>
                    <a:pt x="2521868" y="3657365"/>
                  </a:cubicBezTo>
                  <a:cubicBezTo>
                    <a:pt x="2521680" y="3655696"/>
                    <a:pt x="2521219" y="3654065"/>
                    <a:pt x="2521066" y="3652393"/>
                  </a:cubicBezTo>
                  <a:cubicBezTo>
                    <a:pt x="2520876" y="3650320"/>
                    <a:pt x="2519978" y="3648045"/>
                    <a:pt x="2520842" y="3646151"/>
                  </a:cubicBezTo>
                  <a:cubicBezTo>
                    <a:pt x="2521421" y="3644880"/>
                    <a:pt x="2522119" y="3643656"/>
                    <a:pt x="2522580" y="3642338"/>
                  </a:cubicBezTo>
                  <a:cubicBezTo>
                    <a:pt x="2522974" y="3641218"/>
                    <a:pt x="2522949" y="3639971"/>
                    <a:pt x="2523394" y="3638871"/>
                  </a:cubicBezTo>
                  <a:cubicBezTo>
                    <a:pt x="2524965" y="3634986"/>
                    <a:pt x="2527653" y="3631512"/>
                    <a:pt x="2528610" y="3627433"/>
                  </a:cubicBezTo>
                  <a:cubicBezTo>
                    <a:pt x="2529152" y="3625121"/>
                    <a:pt x="2529252" y="3622659"/>
                    <a:pt x="2530236" y="3620498"/>
                  </a:cubicBezTo>
                  <a:cubicBezTo>
                    <a:pt x="2530816" y="3619227"/>
                    <a:pt x="2531495" y="3617997"/>
                    <a:pt x="2531975" y="3616686"/>
                  </a:cubicBezTo>
                  <a:cubicBezTo>
                    <a:pt x="2532541" y="3615140"/>
                    <a:pt x="2532941" y="3613538"/>
                    <a:pt x="2533368" y="3611948"/>
                  </a:cubicBezTo>
                  <a:cubicBezTo>
                    <a:pt x="2533677" y="3610802"/>
                    <a:pt x="2533789" y="3609601"/>
                    <a:pt x="2534181" y="3608481"/>
                  </a:cubicBezTo>
                  <a:cubicBezTo>
                    <a:pt x="2534644" y="3607163"/>
                    <a:pt x="2535526" y="3606008"/>
                    <a:pt x="2535921" y="3604668"/>
                  </a:cubicBezTo>
                  <a:cubicBezTo>
                    <a:pt x="2536600" y="3602356"/>
                    <a:pt x="2536890" y="3598080"/>
                    <a:pt x="2537781" y="3595538"/>
                  </a:cubicBezTo>
                  <a:cubicBezTo>
                    <a:pt x="2538243" y="3594220"/>
                    <a:pt x="2539057" y="3593043"/>
                    <a:pt x="2539519" y="3591725"/>
                  </a:cubicBezTo>
                  <a:cubicBezTo>
                    <a:pt x="2539912" y="3590605"/>
                    <a:pt x="2539913" y="3589368"/>
                    <a:pt x="2540332" y="3588258"/>
                  </a:cubicBezTo>
                  <a:cubicBezTo>
                    <a:pt x="2541155" y="3586080"/>
                    <a:pt x="2542480" y="3584107"/>
                    <a:pt x="2543230" y="3581903"/>
                  </a:cubicBezTo>
                  <a:cubicBezTo>
                    <a:pt x="2543995" y="3579656"/>
                    <a:pt x="2543872" y="3577130"/>
                    <a:pt x="2544857" y="3574970"/>
                  </a:cubicBezTo>
                  <a:cubicBezTo>
                    <a:pt x="2545436" y="3573698"/>
                    <a:pt x="2546115" y="3572468"/>
                    <a:pt x="2546596" y="3571156"/>
                  </a:cubicBezTo>
                  <a:cubicBezTo>
                    <a:pt x="2548058" y="3567165"/>
                    <a:pt x="2547804" y="3566662"/>
                    <a:pt x="2548802" y="3562951"/>
                  </a:cubicBezTo>
                  <a:cubicBezTo>
                    <a:pt x="2549229" y="3561361"/>
                    <a:pt x="2549512" y="3559712"/>
                    <a:pt x="2550195" y="3558213"/>
                  </a:cubicBezTo>
                  <a:cubicBezTo>
                    <a:pt x="2550878" y="3556715"/>
                    <a:pt x="2552175" y="3555552"/>
                    <a:pt x="2552859" y="3554055"/>
                  </a:cubicBezTo>
                  <a:cubicBezTo>
                    <a:pt x="2553351" y="3552975"/>
                    <a:pt x="2553237" y="3551692"/>
                    <a:pt x="2553672" y="3550587"/>
                  </a:cubicBezTo>
                  <a:cubicBezTo>
                    <a:pt x="2561266" y="3531311"/>
                    <a:pt x="2554530" y="3548923"/>
                    <a:pt x="2560392" y="3537533"/>
                  </a:cubicBezTo>
                  <a:cubicBezTo>
                    <a:pt x="2561885" y="3534635"/>
                    <a:pt x="2562418" y="3531186"/>
                    <a:pt x="2564450" y="3528637"/>
                  </a:cubicBezTo>
                  <a:cubicBezTo>
                    <a:pt x="2565646" y="3527136"/>
                    <a:pt x="2566781" y="3525583"/>
                    <a:pt x="2568039" y="3524133"/>
                  </a:cubicBezTo>
                  <a:cubicBezTo>
                    <a:pt x="2569485" y="3522463"/>
                    <a:pt x="2571260" y="3521073"/>
                    <a:pt x="2572553" y="3519283"/>
                  </a:cubicBezTo>
                  <a:cubicBezTo>
                    <a:pt x="2573370" y="3518150"/>
                    <a:pt x="2573511" y="3516628"/>
                    <a:pt x="2574292" y="3515470"/>
                  </a:cubicBezTo>
                  <a:cubicBezTo>
                    <a:pt x="2575758" y="3513293"/>
                    <a:pt x="2577748" y="3511876"/>
                    <a:pt x="2579731" y="3510275"/>
                  </a:cubicBezTo>
                  <a:cubicBezTo>
                    <a:pt x="2581329" y="3506770"/>
                    <a:pt x="2581190" y="3506415"/>
                    <a:pt x="2583554" y="3503575"/>
                  </a:cubicBezTo>
                  <a:cubicBezTo>
                    <a:pt x="2584496" y="3502443"/>
                    <a:pt x="2585740" y="3501562"/>
                    <a:pt x="2586563" y="3500341"/>
                  </a:cubicBezTo>
                  <a:cubicBezTo>
                    <a:pt x="2591009" y="3493743"/>
                    <a:pt x="2585520" y="3498775"/>
                    <a:pt x="2590732" y="3494566"/>
                  </a:cubicBezTo>
                  <a:cubicBezTo>
                    <a:pt x="2592084" y="3491601"/>
                    <a:pt x="2592378" y="3487863"/>
                    <a:pt x="2594789" y="3485670"/>
                  </a:cubicBezTo>
                  <a:cubicBezTo>
                    <a:pt x="2601695" y="3479388"/>
                    <a:pt x="2596135" y="3485140"/>
                    <a:pt x="2601967" y="3476662"/>
                  </a:cubicBezTo>
                  <a:cubicBezTo>
                    <a:pt x="2605253" y="3471884"/>
                    <a:pt x="2605184" y="3472889"/>
                    <a:pt x="2608565" y="3468924"/>
                  </a:cubicBezTo>
                  <a:cubicBezTo>
                    <a:pt x="2609811" y="3467463"/>
                    <a:pt x="2610908" y="3465881"/>
                    <a:pt x="2612154" y="3464419"/>
                  </a:cubicBezTo>
                  <a:cubicBezTo>
                    <a:pt x="2613110" y="3463299"/>
                    <a:pt x="2614222" y="3462319"/>
                    <a:pt x="2615164" y="3461186"/>
                  </a:cubicBezTo>
                  <a:cubicBezTo>
                    <a:pt x="2617620" y="3458236"/>
                    <a:pt x="2619949" y="3455181"/>
                    <a:pt x="2622342" y="3452178"/>
                  </a:cubicBezTo>
                  <a:cubicBezTo>
                    <a:pt x="2623539" y="3450677"/>
                    <a:pt x="2624895" y="3449291"/>
                    <a:pt x="2625931" y="3447674"/>
                  </a:cubicBezTo>
                  <a:lnTo>
                    <a:pt x="2626354" y="3447014"/>
                  </a:lnTo>
                  <a:lnTo>
                    <a:pt x="2630115" y="3444439"/>
                  </a:lnTo>
                  <a:cubicBezTo>
                    <a:pt x="2631271" y="3443659"/>
                    <a:pt x="2625514" y="3447613"/>
                    <a:pt x="2631738" y="3443018"/>
                  </a:cubicBezTo>
                  <a:cubicBezTo>
                    <a:pt x="2632830" y="3442212"/>
                    <a:pt x="2633975" y="3441480"/>
                    <a:pt x="2635094" y="3440710"/>
                  </a:cubicBezTo>
                  <a:lnTo>
                    <a:pt x="2645505" y="3434711"/>
                  </a:lnTo>
                  <a:cubicBezTo>
                    <a:pt x="2651388" y="3431321"/>
                    <a:pt x="2652630" y="3430546"/>
                    <a:pt x="2653269" y="3430055"/>
                  </a:cubicBezTo>
                  <a:lnTo>
                    <a:pt x="2653458" y="3429920"/>
                  </a:lnTo>
                  <a:lnTo>
                    <a:pt x="2658692" y="3427676"/>
                  </a:lnTo>
                  <a:cubicBezTo>
                    <a:pt x="2661008" y="3425805"/>
                    <a:pt x="2661789" y="3425072"/>
                    <a:pt x="2664477" y="3423406"/>
                  </a:cubicBezTo>
                  <a:cubicBezTo>
                    <a:pt x="2664756" y="3423232"/>
                    <a:pt x="2662877" y="3423827"/>
                    <a:pt x="2661701" y="3424443"/>
                  </a:cubicBezTo>
                  <a:cubicBezTo>
                    <a:pt x="2660525" y="3425057"/>
                    <a:pt x="2658828" y="3426181"/>
                    <a:pt x="2657421" y="3427096"/>
                  </a:cubicBezTo>
                  <a:lnTo>
                    <a:pt x="2653458" y="3429920"/>
                  </a:lnTo>
                  <a:lnTo>
                    <a:pt x="2639608" y="3435860"/>
                  </a:lnTo>
                  <a:cubicBezTo>
                    <a:pt x="2638666" y="3436304"/>
                    <a:pt x="2637887" y="3437061"/>
                    <a:pt x="2637178" y="3437823"/>
                  </a:cubicBezTo>
                  <a:lnTo>
                    <a:pt x="2635094" y="3440710"/>
                  </a:lnTo>
                  <a:lnTo>
                    <a:pt x="2629888" y="3443710"/>
                  </a:lnTo>
                  <a:lnTo>
                    <a:pt x="2627758" y="3444821"/>
                  </a:lnTo>
                  <a:lnTo>
                    <a:pt x="2628595" y="3443515"/>
                  </a:lnTo>
                  <a:cubicBezTo>
                    <a:pt x="2630013" y="3441992"/>
                    <a:pt x="2631835" y="3440900"/>
                    <a:pt x="2633455" y="3439591"/>
                  </a:cubicBezTo>
                  <a:cubicBezTo>
                    <a:pt x="2636994" y="3431830"/>
                    <a:pt x="2632989" y="3439951"/>
                    <a:pt x="2639362" y="3430004"/>
                  </a:cubicBezTo>
                  <a:cubicBezTo>
                    <a:pt x="2639797" y="3429324"/>
                    <a:pt x="2647214" y="3417406"/>
                    <a:pt x="2648858" y="3415912"/>
                  </a:cubicBezTo>
                  <a:cubicBezTo>
                    <a:pt x="2650170" y="3414718"/>
                    <a:pt x="2651585" y="3413630"/>
                    <a:pt x="2652793" y="3412332"/>
                  </a:cubicBezTo>
                  <a:cubicBezTo>
                    <a:pt x="2657989" y="3406751"/>
                    <a:pt x="2651250" y="3411941"/>
                    <a:pt x="2658233" y="3407137"/>
                  </a:cubicBezTo>
                  <a:cubicBezTo>
                    <a:pt x="2663573" y="3398800"/>
                    <a:pt x="2657937" y="3406414"/>
                    <a:pt x="2664251" y="3400671"/>
                  </a:cubicBezTo>
                  <a:cubicBezTo>
                    <a:pt x="2673129" y="3392596"/>
                    <a:pt x="2664442" y="3398501"/>
                    <a:pt x="2673046" y="3393168"/>
                  </a:cubicBezTo>
                  <a:cubicBezTo>
                    <a:pt x="2674242" y="3391666"/>
                    <a:pt x="2675187" y="3389923"/>
                    <a:pt x="2676635" y="3388663"/>
                  </a:cubicBezTo>
                  <a:cubicBezTo>
                    <a:pt x="2683688" y="3382523"/>
                    <a:pt x="2684504" y="3383101"/>
                    <a:pt x="2690981" y="3379085"/>
                  </a:cubicBezTo>
                  <a:cubicBezTo>
                    <a:pt x="2692136" y="3378370"/>
                    <a:pt x="2693312" y="3377669"/>
                    <a:pt x="2694336" y="3376778"/>
                  </a:cubicBezTo>
                  <a:cubicBezTo>
                    <a:pt x="2698890" y="3372813"/>
                    <a:pt x="2695610" y="3374448"/>
                    <a:pt x="2699776" y="3371582"/>
                  </a:cubicBezTo>
                  <a:cubicBezTo>
                    <a:pt x="2703047" y="3369332"/>
                    <a:pt x="2706727" y="3367471"/>
                    <a:pt x="2710187" y="3365583"/>
                  </a:cubicBezTo>
                  <a:cubicBezTo>
                    <a:pt x="2710997" y="3364929"/>
                    <a:pt x="2711908" y="3364383"/>
                    <a:pt x="2712618" y="3363621"/>
                  </a:cubicBezTo>
                  <a:cubicBezTo>
                    <a:pt x="2713426" y="3362752"/>
                    <a:pt x="2713843" y="3361554"/>
                    <a:pt x="2714702" y="3360734"/>
                  </a:cubicBezTo>
                  <a:cubicBezTo>
                    <a:pt x="2715683" y="3359795"/>
                    <a:pt x="2716938" y="3359194"/>
                    <a:pt x="2718057" y="3358425"/>
                  </a:cubicBezTo>
                  <a:cubicBezTo>
                    <a:pt x="2719447" y="3356501"/>
                    <a:pt x="2720685" y="3354457"/>
                    <a:pt x="2722225" y="3352650"/>
                  </a:cubicBezTo>
                  <a:cubicBezTo>
                    <a:pt x="2722901" y="3351858"/>
                    <a:pt x="2723826" y="3351317"/>
                    <a:pt x="2724656" y="3350688"/>
                  </a:cubicBezTo>
                  <a:cubicBezTo>
                    <a:pt x="2726059" y="3349623"/>
                    <a:pt x="2733838" y="3344064"/>
                    <a:pt x="2735301" y="3342492"/>
                  </a:cubicBezTo>
                  <a:cubicBezTo>
                    <a:pt x="2736805" y="3340876"/>
                    <a:pt x="2738134" y="3339077"/>
                    <a:pt x="2739815" y="3337643"/>
                  </a:cubicBezTo>
                  <a:cubicBezTo>
                    <a:pt x="2741092" y="3336554"/>
                    <a:pt x="2742688" y="3335904"/>
                    <a:pt x="2744095" y="3334990"/>
                  </a:cubicBezTo>
                  <a:cubicBezTo>
                    <a:pt x="2745234" y="3334250"/>
                    <a:pt x="2746427" y="3333573"/>
                    <a:pt x="2747450" y="3332682"/>
                  </a:cubicBezTo>
                  <a:cubicBezTo>
                    <a:pt x="2748561" y="3331715"/>
                    <a:pt x="2749349" y="3330415"/>
                    <a:pt x="2750460" y="3329449"/>
                  </a:cubicBezTo>
                  <a:cubicBezTo>
                    <a:pt x="2751484" y="3328557"/>
                    <a:pt x="2752723" y="3327947"/>
                    <a:pt x="2753814" y="3327141"/>
                  </a:cubicBezTo>
                  <a:cubicBezTo>
                    <a:pt x="2754653" y="3326522"/>
                    <a:pt x="2755377" y="3325752"/>
                    <a:pt x="2756245" y="3325178"/>
                  </a:cubicBezTo>
                  <a:cubicBezTo>
                    <a:pt x="2759045" y="3323326"/>
                    <a:pt x="2762005" y="3321723"/>
                    <a:pt x="2764806" y="3319871"/>
                  </a:cubicBezTo>
                  <a:cubicBezTo>
                    <a:pt x="2765675" y="3319297"/>
                    <a:pt x="2766399" y="3318527"/>
                    <a:pt x="2767236" y="3317908"/>
                  </a:cubicBezTo>
                  <a:cubicBezTo>
                    <a:pt x="2768328" y="3317102"/>
                    <a:pt x="2769510" y="3316421"/>
                    <a:pt x="2770591" y="3315601"/>
                  </a:cubicBezTo>
                  <a:cubicBezTo>
                    <a:pt x="2772250" y="3314342"/>
                    <a:pt x="2773736" y="3312856"/>
                    <a:pt x="2775451" y="3311676"/>
                  </a:cubicBezTo>
                  <a:cubicBezTo>
                    <a:pt x="2785940" y="3304460"/>
                    <a:pt x="2772937" y="3313531"/>
                    <a:pt x="2781236" y="3307405"/>
                  </a:cubicBezTo>
                  <a:cubicBezTo>
                    <a:pt x="2782329" y="3306600"/>
                    <a:pt x="2783473" y="3305867"/>
                    <a:pt x="2784591" y="3305098"/>
                  </a:cubicBezTo>
                  <a:lnTo>
                    <a:pt x="2795003" y="3299099"/>
                  </a:lnTo>
                  <a:cubicBezTo>
                    <a:pt x="2800888" y="3295709"/>
                    <a:pt x="2802128" y="3294934"/>
                    <a:pt x="2802768" y="3294443"/>
                  </a:cubicBezTo>
                  <a:lnTo>
                    <a:pt x="2802956" y="3294308"/>
                  </a:lnTo>
                  <a:lnTo>
                    <a:pt x="2808190" y="3292063"/>
                  </a:lnTo>
                  <a:cubicBezTo>
                    <a:pt x="2810506" y="3290193"/>
                    <a:pt x="2811288" y="3289459"/>
                    <a:pt x="2813975" y="3287793"/>
                  </a:cubicBezTo>
                  <a:cubicBezTo>
                    <a:pt x="2814255" y="3287620"/>
                    <a:pt x="2812376" y="3288215"/>
                    <a:pt x="2811199" y="3288830"/>
                  </a:cubicBezTo>
                  <a:cubicBezTo>
                    <a:pt x="2810024" y="3289445"/>
                    <a:pt x="2808327" y="3290569"/>
                    <a:pt x="2806919" y="3291483"/>
                  </a:cubicBezTo>
                  <a:lnTo>
                    <a:pt x="2802956" y="3294308"/>
                  </a:lnTo>
                  <a:lnTo>
                    <a:pt x="2789105" y="3300248"/>
                  </a:lnTo>
                  <a:cubicBezTo>
                    <a:pt x="2788164" y="3300692"/>
                    <a:pt x="2787385" y="3301448"/>
                    <a:pt x="2786676" y="3302210"/>
                  </a:cubicBezTo>
                  <a:lnTo>
                    <a:pt x="2784591" y="3305098"/>
                  </a:lnTo>
                  <a:lnTo>
                    <a:pt x="2779386" y="3308097"/>
                  </a:lnTo>
                  <a:cubicBezTo>
                    <a:pt x="2769398" y="3313321"/>
                    <a:pt x="2774712" y="3310616"/>
                    <a:pt x="2763423" y="3316170"/>
                  </a:cubicBezTo>
                  <a:cubicBezTo>
                    <a:pt x="2760993" y="3318132"/>
                    <a:pt x="2758839" y="3320497"/>
                    <a:pt x="2756133" y="3322056"/>
                  </a:cubicBezTo>
                  <a:cubicBezTo>
                    <a:pt x="2751845" y="3324528"/>
                    <a:pt x="2747061" y="3326023"/>
                    <a:pt x="2742601" y="3328167"/>
                  </a:cubicBezTo>
                  <a:cubicBezTo>
                    <a:pt x="2740503" y="3329176"/>
                    <a:pt x="2738533" y="3330433"/>
                    <a:pt x="2736470" y="3331512"/>
                  </a:cubicBezTo>
                  <a:cubicBezTo>
                    <a:pt x="2728043" y="3335921"/>
                    <a:pt x="2728685" y="3334941"/>
                    <a:pt x="2720853" y="3340510"/>
                  </a:cubicBezTo>
                  <a:cubicBezTo>
                    <a:pt x="2714160" y="3345270"/>
                    <a:pt x="2717898" y="3342975"/>
                    <a:pt x="2712983" y="3347668"/>
                  </a:cubicBezTo>
                  <a:cubicBezTo>
                    <a:pt x="2712230" y="3348388"/>
                    <a:pt x="2711306" y="3348911"/>
                    <a:pt x="2710554" y="3349630"/>
                  </a:cubicBezTo>
                  <a:cubicBezTo>
                    <a:pt x="2709488" y="3350648"/>
                    <a:pt x="2708608" y="3351847"/>
                    <a:pt x="2707544" y="3352864"/>
                  </a:cubicBezTo>
                  <a:cubicBezTo>
                    <a:pt x="2706791" y="3353583"/>
                    <a:pt x="2705789" y="3354034"/>
                    <a:pt x="2705114" y="3354826"/>
                  </a:cubicBezTo>
                  <a:cubicBezTo>
                    <a:pt x="2703573" y="3356633"/>
                    <a:pt x="2702563" y="3358863"/>
                    <a:pt x="2700945" y="3360601"/>
                  </a:cubicBezTo>
                  <a:cubicBezTo>
                    <a:pt x="2694001" y="3368061"/>
                    <a:pt x="2697353" y="3365399"/>
                    <a:pt x="2691572" y="3369376"/>
                  </a:cubicBezTo>
                  <a:cubicBezTo>
                    <a:pt x="2689018" y="3372913"/>
                    <a:pt x="2689515" y="3372642"/>
                    <a:pt x="2685552" y="3375842"/>
                  </a:cubicBezTo>
                  <a:cubicBezTo>
                    <a:pt x="2683288" y="3377670"/>
                    <a:pt x="2678947" y="3379843"/>
                    <a:pt x="2677337" y="3382075"/>
                  </a:cubicBezTo>
                  <a:cubicBezTo>
                    <a:pt x="2672259" y="3389109"/>
                    <a:pt x="2678706" y="3380430"/>
                    <a:pt x="2672243" y="3388195"/>
                  </a:cubicBezTo>
                  <a:cubicBezTo>
                    <a:pt x="2668588" y="3392587"/>
                    <a:pt x="2671846" y="3389830"/>
                    <a:pt x="2667149" y="3394316"/>
                  </a:cubicBezTo>
                  <a:cubicBezTo>
                    <a:pt x="2666396" y="3395035"/>
                    <a:pt x="2665429" y="3395516"/>
                    <a:pt x="2664720" y="3396279"/>
                  </a:cubicBezTo>
                  <a:cubicBezTo>
                    <a:pt x="2663411" y="3397683"/>
                    <a:pt x="2662532" y="3399471"/>
                    <a:pt x="2661130" y="3400783"/>
                  </a:cubicBezTo>
                  <a:cubicBezTo>
                    <a:pt x="2659380" y="3402421"/>
                    <a:pt x="2657210" y="3403546"/>
                    <a:pt x="2655344" y="3405053"/>
                  </a:cubicBezTo>
                  <a:cubicBezTo>
                    <a:pt x="2646195" y="3412442"/>
                    <a:pt x="2656095" y="3405409"/>
                    <a:pt x="2648055" y="3410940"/>
                  </a:cubicBezTo>
                  <a:cubicBezTo>
                    <a:pt x="2644734" y="3418221"/>
                    <a:pt x="2648321" y="3411422"/>
                    <a:pt x="2641802" y="3419602"/>
                  </a:cubicBezTo>
                  <a:cubicBezTo>
                    <a:pt x="2638521" y="3423719"/>
                    <a:pt x="2639706" y="3423295"/>
                    <a:pt x="2637399" y="3427573"/>
                  </a:cubicBezTo>
                  <a:cubicBezTo>
                    <a:pt x="2636399" y="3429429"/>
                    <a:pt x="2635440" y="3431331"/>
                    <a:pt x="2634156" y="3433003"/>
                  </a:cubicBezTo>
                  <a:cubicBezTo>
                    <a:pt x="2633523" y="3433828"/>
                    <a:pt x="2632537" y="3434311"/>
                    <a:pt x="2631726" y="3434966"/>
                  </a:cubicBezTo>
                  <a:cubicBezTo>
                    <a:pt x="2627199" y="3444895"/>
                    <a:pt x="2632362" y="3435579"/>
                    <a:pt x="2624548" y="3443974"/>
                  </a:cubicBezTo>
                  <a:lnTo>
                    <a:pt x="2620632" y="3448491"/>
                  </a:lnTo>
                  <a:lnTo>
                    <a:pt x="2619777" y="3448912"/>
                  </a:lnTo>
                  <a:cubicBezTo>
                    <a:pt x="2618532" y="3449522"/>
                    <a:pt x="2616747" y="3450393"/>
                    <a:pt x="2613925" y="3451782"/>
                  </a:cubicBezTo>
                  <a:cubicBezTo>
                    <a:pt x="2611495" y="3453745"/>
                    <a:pt x="2609341" y="3456110"/>
                    <a:pt x="2606635" y="3457669"/>
                  </a:cubicBezTo>
                  <a:cubicBezTo>
                    <a:pt x="2602346" y="3460140"/>
                    <a:pt x="2597563" y="3461635"/>
                    <a:pt x="2593103" y="3463780"/>
                  </a:cubicBezTo>
                  <a:cubicBezTo>
                    <a:pt x="2591004" y="3464788"/>
                    <a:pt x="2589035" y="3466046"/>
                    <a:pt x="2586972" y="3467125"/>
                  </a:cubicBezTo>
                  <a:cubicBezTo>
                    <a:pt x="2578544" y="3471533"/>
                    <a:pt x="2579187" y="3470553"/>
                    <a:pt x="2571355" y="3476123"/>
                  </a:cubicBezTo>
                  <a:cubicBezTo>
                    <a:pt x="2564663" y="3480882"/>
                    <a:pt x="2568399" y="3478587"/>
                    <a:pt x="2563485" y="3483281"/>
                  </a:cubicBezTo>
                  <a:cubicBezTo>
                    <a:pt x="2562732" y="3484000"/>
                    <a:pt x="2561808" y="3484524"/>
                    <a:pt x="2561055" y="3485244"/>
                  </a:cubicBezTo>
                  <a:cubicBezTo>
                    <a:pt x="2559990" y="3486260"/>
                    <a:pt x="2559110" y="3487459"/>
                    <a:pt x="2558046" y="3488477"/>
                  </a:cubicBezTo>
                  <a:cubicBezTo>
                    <a:pt x="2557292" y="3489196"/>
                    <a:pt x="2556291" y="3489646"/>
                    <a:pt x="2555616" y="3490439"/>
                  </a:cubicBezTo>
                  <a:cubicBezTo>
                    <a:pt x="2554075" y="3492245"/>
                    <a:pt x="2553065" y="3494476"/>
                    <a:pt x="2551447" y="3496213"/>
                  </a:cubicBezTo>
                  <a:cubicBezTo>
                    <a:pt x="2544503" y="3503674"/>
                    <a:pt x="2547854" y="3501011"/>
                    <a:pt x="2542073" y="3504988"/>
                  </a:cubicBezTo>
                  <a:cubicBezTo>
                    <a:pt x="2539520" y="3508525"/>
                    <a:pt x="2540017" y="3508254"/>
                    <a:pt x="2536054" y="3511454"/>
                  </a:cubicBezTo>
                  <a:cubicBezTo>
                    <a:pt x="2533790" y="3513283"/>
                    <a:pt x="2529449" y="3515456"/>
                    <a:pt x="2527838" y="3517687"/>
                  </a:cubicBezTo>
                  <a:cubicBezTo>
                    <a:pt x="2522760" y="3524722"/>
                    <a:pt x="2529207" y="3516042"/>
                    <a:pt x="2522745" y="3523807"/>
                  </a:cubicBezTo>
                  <a:cubicBezTo>
                    <a:pt x="2519090" y="3528199"/>
                    <a:pt x="2522347" y="3525443"/>
                    <a:pt x="2517651" y="3529929"/>
                  </a:cubicBezTo>
                  <a:cubicBezTo>
                    <a:pt x="2516898" y="3530648"/>
                    <a:pt x="2515930" y="3531129"/>
                    <a:pt x="2515221" y="3531891"/>
                  </a:cubicBezTo>
                  <a:cubicBezTo>
                    <a:pt x="2513912" y="3533296"/>
                    <a:pt x="2513033" y="3535083"/>
                    <a:pt x="2511632" y="3536395"/>
                  </a:cubicBezTo>
                  <a:cubicBezTo>
                    <a:pt x="2509882" y="3538033"/>
                    <a:pt x="2507711" y="3539159"/>
                    <a:pt x="2505846" y="3540665"/>
                  </a:cubicBezTo>
                  <a:cubicBezTo>
                    <a:pt x="2496696" y="3548054"/>
                    <a:pt x="2506598" y="3541021"/>
                    <a:pt x="2498557" y="3546552"/>
                  </a:cubicBezTo>
                  <a:cubicBezTo>
                    <a:pt x="2495237" y="3553834"/>
                    <a:pt x="2498823" y="3547035"/>
                    <a:pt x="2492304" y="3555215"/>
                  </a:cubicBezTo>
                  <a:cubicBezTo>
                    <a:pt x="2489023" y="3559332"/>
                    <a:pt x="2490208" y="3558908"/>
                    <a:pt x="2487902" y="3563186"/>
                  </a:cubicBezTo>
                  <a:cubicBezTo>
                    <a:pt x="2486901" y="3565041"/>
                    <a:pt x="2485942" y="3566943"/>
                    <a:pt x="2484658" y="3568615"/>
                  </a:cubicBezTo>
                  <a:cubicBezTo>
                    <a:pt x="2484024" y="3569441"/>
                    <a:pt x="2483038" y="3569923"/>
                    <a:pt x="2482228" y="3570578"/>
                  </a:cubicBezTo>
                  <a:cubicBezTo>
                    <a:pt x="2477700" y="3580507"/>
                    <a:pt x="2482863" y="3571192"/>
                    <a:pt x="2475050" y="3579586"/>
                  </a:cubicBezTo>
                  <a:cubicBezTo>
                    <a:pt x="2464701" y="3590703"/>
                    <a:pt x="2475171" y="3581897"/>
                    <a:pt x="2468452" y="3587323"/>
                  </a:cubicBezTo>
                  <a:cubicBezTo>
                    <a:pt x="2465131" y="3594605"/>
                    <a:pt x="2468716" y="3587805"/>
                    <a:pt x="2462199" y="3595986"/>
                  </a:cubicBezTo>
                  <a:cubicBezTo>
                    <a:pt x="2461173" y="3597273"/>
                    <a:pt x="2460467" y="3598788"/>
                    <a:pt x="2459535" y="3600144"/>
                  </a:cubicBezTo>
                  <a:cubicBezTo>
                    <a:pt x="2458190" y="3602100"/>
                    <a:pt x="2456712" y="3603964"/>
                    <a:pt x="2455366" y="3605919"/>
                  </a:cubicBezTo>
                  <a:cubicBezTo>
                    <a:pt x="2452499" y="3610089"/>
                    <a:pt x="2452112" y="3611611"/>
                    <a:pt x="2448533" y="3615852"/>
                  </a:cubicBezTo>
                  <a:cubicBezTo>
                    <a:pt x="2446160" y="3618666"/>
                    <a:pt x="2442537" y="3620587"/>
                    <a:pt x="2441010" y="3623935"/>
                  </a:cubicBezTo>
                  <a:cubicBezTo>
                    <a:pt x="2440237" y="3625631"/>
                    <a:pt x="2439669" y="3627434"/>
                    <a:pt x="2438692" y="3629019"/>
                  </a:cubicBezTo>
                  <a:cubicBezTo>
                    <a:pt x="2437685" y="3630654"/>
                    <a:pt x="2436282" y="3632009"/>
                    <a:pt x="2435103" y="3633524"/>
                  </a:cubicBezTo>
                  <a:cubicBezTo>
                    <a:pt x="2433195" y="3635975"/>
                    <a:pt x="2431022" y="3638248"/>
                    <a:pt x="2429429" y="3640915"/>
                  </a:cubicBezTo>
                  <a:cubicBezTo>
                    <a:pt x="2428348" y="3642725"/>
                    <a:pt x="2427420" y="3644635"/>
                    <a:pt x="2426186" y="3646345"/>
                  </a:cubicBezTo>
                  <a:cubicBezTo>
                    <a:pt x="2425324" y="3647538"/>
                    <a:pt x="2423970" y="3648338"/>
                    <a:pt x="2423177" y="3649578"/>
                  </a:cubicBezTo>
                  <a:cubicBezTo>
                    <a:pt x="2418210" y="3657331"/>
                    <a:pt x="2423913" y="3652560"/>
                    <a:pt x="2417503" y="3656969"/>
                  </a:cubicBezTo>
                  <a:cubicBezTo>
                    <a:pt x="2413965" y="3664731"/>
                    <a:pt x="2417969" y="3656610"/>
                    <a:pt x="2411596" y="3666557"/>
                  </a:cubicBezTo>
                  <a:cubicBezTo>
                    <a:pt x="2406154" y="3675053"/>
                    <a:pt x="2410220" y="3671282"/>
                    <a:pt x="2405343" y="3675220"/>
                  </a:cubicBezTo>
                  <a:cubicBezTo>
                    <a:pt x="2404455" y="3676606"/>
                    <a:pt x="2403362" y="3677880"/>
                    <a:pt x="2402679" y="3679378"/>
                  </a:cubicBezTo>
                  <a:cubicBezTo>
                    <a:pt x="2402187" y="3680458"/>
                    <a:pt x="2402274" y="3681730"/>
                    <a:pt x="2401866" y="3682845"/>
                  </a:cubicBezTo>
                  <a:cubicBezTo>
                    <a:pt x="2401226" y="3684594"/>
                    <a:pt x="2400206" y="3686187"/>
                    <a:pt x="2399548" y="3687929"/>
                  </a:cubicBezTo>
                  <a:cubicBezTo>
                    <a:pt x="2398966" y="3689470"/>
                    <a:pt x="2398721" y="3691121"/>
                    <a:pt x="2398155" y="3692667"/>
                  </a:cubicBezTo>
                  <a:cubicBezTo>
                    <a:pt x="2397674" y="3693978"/>
                    <a:pt x="2396834" y="3695146"/>
                    <a:pt x="2396416" y="3696479"/>
                  </a:cubicBezTo>
                  <a:cubicBezTo>
                    <a:pt x="2395707" y="3698746"/>
                    <a:pt x="2395555" y="3701166"/>
                    <a:pt x="2394790" y="3703414"/>
                  </a:cubicBezTo>
                  <a:cubicBezTo>
                    <a:pt x="2391433" y="3713272"/>
                    <a:pt x="2393237" y="3706644"/>
                    <a:pt x="2389807" y="3712656"/>
                  </a:cubicBezTo>
                  <a:cubicBezTo>
                    <a:pt x="2384902" y="3721254"/>
                    <a:pt x="2391160" y="3712187"/>
                    <a:pt x="2385985" y="3719356"/>
                  </a:cubicBezTo>
                  <a:cubicBezTo>
                    <a:pt x="2385829" y="3720821"/>
                    <a:pt x="2385899" y="3722327"/>
                    <a:pt x="2385517" y="3723749"/>
                  </a:cubicBezTo>
                  <a:cubicBezTo>
                    <a:pt x="2385154" y="3725097"/>
                    <a:pt x="2384282" y="3726258"/>
                    <a:pt x="2383778" y="3727561"/>
                  </a:cubicBezTo>
                  <a:cubicBezTo>
                    <a:pt x="2382851" y="3729959"/>
                    <a:pt x="2381995" y="3732387"/>
                    <a:pt x="2381226" y="3734841"/>
                  </a:cubicBezTo>
                  <a:cubicBezTo>
                    <a:pt x="2380458" y="3737293"/>
                    <a:pt x="2380066" y="3740163"/>
                    <a:pt x="2379945" y="3742700"/>
                  </a:cubicBezTo>
                  <a:cubicBezTo>
                    <a:pt x="2379711" y="3747646"/>
                    <a:pt x="2381011" y="3744971"/>
                    <a:pt x="2379010" y="3751485"/>
                  </a:cubicBezTo>
                  <a:cubicBezTo>
                    <a:pt x="2377982" y="3754830"/>
                    <a:pt x="2376611" y="3758062"/>
                    <a:pt x="2375299" y="3761307"/>
                  </a:cubicBezTo>
                  <a:cubicBezTo>
                    <a:pt x="2374600" y="3763033"/>
                    <a:pt x="2373537" y="3764613"/>
                    <a:pt x="2372981" y="3766390"/>
                  </a:cubicBezTo>
                  <a:cubicBezTo>
                    <a:pt x="2372407" y="3768222"/>
                    <a:pt x="2372626" y="3770263"/>
                    <a:pt x="2371933" y="3772053"/>
                  </a:cubicBezTo>
                  <a:cubicBezTo>
                    <a:pt x="2371173" y="3774019"/>
                    <a:pt x="2369690" y="3775627"/>
                    <a:pt x="2368690" y="3777483"/>
                  </a:cubicBezTo>
                  <a:cubicBezTo>
                    <a:pt x="2366204" y="3782094"/>
                    <a:pt x="2367486" y="3780175"/>
                    <a:pt x="2366138" y="3784762"/>
                  </a:cubicBezTo>
                  <a:cubicBezTo>
                    <a:pt x="2365079" y="3788364"/>
                    <a:pt x="2363170" y="3791776"/>
                    <a:pt x="2362773" y="3795509"/>
                  </a:cubicBezTo>
                  <a:cubicBezTo>
                    <a:pt x="2362312" y="3799839"/>
                    <a:pt x="2362518" y="3800390"/>
                    <a:pt x="2360912" y="3804640"/>
                  </a:cubicBezTo>
                  <a:cubicBezTo>
                    <a:pt x="2360254" y="3806382"/>
                    <a:pt x="2359151" y="3807947"/>
                    <a:pt x="2358594" y="3809723"/>
                  </a:cubicBezTo>
                  <a:cubicBezTo>
                    <a:pt x="2358020" y="3811555"/>
                    <a:pt x="2358089" y="3813545"/>
                    <a:pt x="2357547" y="3815387"/>
                  </a:cubicBezTo>
                  <a:cubicBezTo>
                    <a:pt x="2357153" y="3816727"/>
                    <a:pt x="2356289" y="3817887"/>
                    <a:pt x="2355808" y="3819199"/>
                  </a:cubicBezTo>
                  <a:cubicBezTo>
                    <a:pt x="2355242" y="3820746"/>
                    <a:pt x="2354828" y="3822343"/>
                    <a:pt x="2354415" y="3823937"/>
                  </a:cubicBezTo>
                  <a:cubicBezTo>
                    <a:pt x="2353821" y="3826236"/>
                    <a:pt x="2353220" y="3828538"/>
                    <a:pt x="2352789" y="3830871"/>
                  </a:cubicBezTo>
                  <a:cubicBezTo>
                    <a:pt x="2352521" y="3832319"/>
                    <a:pt x="2352808" y="3833874"/>
                    <a:pt x="2352321" y="3835264"/>
                  </a:cubicBezTo>
                  <a:cubicBezTo>
                    <a:pt x="2351928" y="3836384"/>
                    <a:pt x="2350931" y="3837189"/>
                    <a:pt x="2350236" y="3838151"/>
                  </a:cubicBezTo>
                  <a:cubicBezTo>
                    <a:pt x="2350477" y="3844847"/>
                    <a:pt x="2350676" y="3837402"/>
                    <a:pt x="2348610" y="3845086"/>
                  </a:cubicBezTo>
                  <a:cubicBezTo>
                    <a:pt x="2345706" y="3855885"/>
                    <a:pt x="2350924" y="3843377"/>
                    <a:pt x="2346403" y="3853291"/>
                  </a:cubicBezTo>
                  <a:cubicBezTo>
                    <a:pt x="2346544" y="3857214"/>
                    <a:pt x="2346856" y="3856747"/>
                    <a:pt x="2345122" y="3861149"/>
                  </a:cubicBezTo>
                  <a:cubicBezTo>
                    <a:pt x="2344098" y="3863749"/>
                    <a:pt x="2341941" y="3865997"/>
                    <a:pt x="2341645" y="3868775"/>
                  </a:cubicBezTo>
                  <a:cubicBezTo>
                    <a:pt x="2340447" y="3880028"/>
                    <a:pt x="2342613" y="3864082"/>
                    <a:pt x="2337700" y="3880793"/>
                  </a:cubicBezTo>
                  <a:cubicBezTo>
                    <a:pt x="2335843" y="3887111"/>
                    <a:pt x="2337195" y="3884145"/>
                    <a:pt x="2333644" y="3889690"/>
                  </a:cubicBezTo>
                  <a:cubicBezTo>
                    <a:pt x="2332924" y="3896443"/>
                    <a:pt x="2333513" y="3892648"/>
                    <a:pt x="2331549" y="3901016"/>
                  </a:cubicBezTo>
                  <a:cubicBezTo>
                    <a:pt x="2331278" y="3902171"/>
                    <a:pt x="2331228" y="3903403"/>
                    <a:pt x="2330736" y="3904483"/>
                  </a:cubicBezTo>
                  <a:cubicBezTo>
                    <a:pt x="2327881" y="3910743"/>
                    <a:pt x="2328031" y="3910255"/>
                    <a:pt x="2328356" y="3909673"/>
                  </a:cubicBezTo>
                  <a:lnTo>
                    <a:pt x="2328618" y="3909564"/>
                  </a:lnTo>
                  <a:lnTo>
                    <a:pt x="2321196" y="3923133"/>
                  </a:lnTo>
                  <a:lnTo>
                    <a:pt x="2296706" y="3960463"/>
                  </a:lnTo>
                  <a:lnTo>
                    <a:pt x="2294492" y="3966049"/>
                  </a:lnTo>
                  <a:lnTo>
                    <a:pt x="2315670" y="3945920"/>
                  </a:lnTo>
                  <a:lnTo>
                    <a:pt x="2320599" y="3936895"/>
                  </a:lnTo>
                  <a:lnTo>
                    <a:pt x="2319698" y="3940738"/>
                  </a:lnTo>
                  <a:lnTo>
                    <a:pt x="2300994" y="3967542"/>
                  </a:lnTo>
                  <a:lnTo>
                    <a:pt x="2286489" y="3986249"/>
                  </a:lnTo>
                  <a:lnTo>
                    <a:pt x="2275936" y="4012882"/>
                  </a:lnTo>
                  <a:cubicBezTo>
                    <a:pt x="2275812" y="4012964"/>
                    <a:pt x="2275052" y="4012656"/>
                    <a:pt x="2273658" y="4011956"/>
                  </a:cubicBezTo>
                  <a:cubicBezTo>
                    <a:pt x="2272450" y="4010462"/>
                    <a:pt x="2271241" y="4008966"/>
                    <a:pt x="2270031" y="4007471"/>
                  </a:cubicBezTo>
                  <a:lnTo>
                    <a:pt x="2257338" y="4023841"/>
                  </a:lnTo>
                  <a:cubicBezTo>
                    <a:pt x="2254808" y="4026499"/>
                    <a:pt x="2254499" y="4028448"/>
                    <a:pt x="2256413" y="4029691"/>
                  </a:cubicBezTo>
                  <a:cubicBezTo>
                    <a:pt x="2258327" y="4030934"/>
                    <a:pt x="2258867" y="4033376"/>
                    <a:pt x="2258030" y="4037016"/>
                  </a:cubicBezTo>
                  <a:lnTo>
                    <a:pt x="2246519" y="4042894"/>
                  </a:lnTo>
                  <a:lnTo>
                    <a:pt x="2245769" y="4044296"/>
                  </a:lnTo>
                  <a:cubicBezTo>
                    <a:pt x="2242013" y="4047410"/>
                    <a:pt x="2238831" y="4051059"/>
                    <a:pt x="2236224" y="4055239"/>
                  </a:cubicBezTo>
                  <a:cubicBezTo>
                    <a:pt x="2232937" y="4063476"/>
                    <a:pt x="2230267" y="4070901"/>
                    <a:pt x="2228218" y="4077512"/>
                  </a:cubicBezTo>
                  <a:cubicBezTo>
                    <a:pt x="2226167" y="4084122"/>
                    <a:pt x="2226883" y="4081223"/>
                    <a:pt x="2230365" y="4068813"/>
                  </a:cubicBezTo>
                  <a:lnTo>
                    <a:pt x="2232203" y="4050100"/>
                  </a:lnTo>
                  <a:lnTo>
                    <a:pt x="2221218" y="4055577"/>
                  </a:lnTo>
                  <a:cubicBezTo>
                    <a:pt x="2222042" y="4051731"/>
                    <a:pt x="2223850" y="4047058"/>
                    <a:pt x="2226640" y="4041560"/>
                  </a:cubicBezTo>
                  <a:lnTo>
                    <a:pt x="2234477" y="4026549"/>
                  </a:lnTo>
                  <a:cubicBezTo>
                    <a:pt x="2233406" y="4031548"/>
                    <a:pt x="2234102" y="4033082"/>
                    <a:pt x="2236568" y="4031153"/>
                  </a:cubicBezTo>
                  <a:lnTo>
                    <a:pt x="2239005" y="4029483"/>
                  </a:lnTo>
                  <a:lnTo>
                    <a:pt x="2240843" y="4024677"/>
                  </a:lnTo>
                  <a:lnTo>
                    <a:pt x="2241110" y="4028044"/>
                  </a:lnTo>
                  <a:lnTo>
                    <a:pt x="2244300" y="4025859"/>
                  </a:lnTo>
                  <a:cubicBezTo>
                    <a:pt x="2247220" y="4022829"/>
                    <a:pt x="2248713" y="4019971"/>
                    <a:pt x="2248776" y="4017281"/>
                  </a:cubicBezTo>
                  <a:cubicBezTo>
                    <a:pt x="2248809" y="4015935"/>
                    <a:pt x="2248796" y="4014714"/>
                    <a:pt x="2248737" y="4013616"/>
                  </a:cubicBezTo>
                  <a:lnTo>
                    <a:pt x="2248668" y="4012951"/>
                  </a:lnTo>
                  <a:lnTo>
                    <a:pt x="2248808" y="4013482"/>
                  </a:lnTo>
                  <a:cubicBezTo>
                    <a:pt x="2249680" y="4015434"/>
                    <a:pt x="2252039" y="4014881"/>
                    <a:pt x="2255883" y="4011823"/>
                  </a:cubicBezTo>
                  <a:cubicBezTo>
                    <a:pt x="2261008" y="4007744"/>
                    <a:pt x="2266449" y="4001852"/>
                    <a:pt x="2272204" y="3994148"/>
                  </a:cubicBezTo>
                  <a:cubicBezTo>
                    <a:pt x="2272186" y="3986654"/>
                    <a:pt x="2269660" y="3984191"/>
                    <a:pt x="2264627" y="3986760"/>
                  </a:cubicBezTo>
                  <a:cubicBezTo>
                    <a:pt x="2259593" y="3989329"/>
                    <a:pt x="2254383" y="3990498"/>
                    <a:pt x="2248996" y="3990267"/>
                  </a:cubicBezTo>
                  <a:cubicBezTo>
                    <a:pt x="2252194" y="3982078"/>
                    <a:pt x="2257179" y="3972730"/>
                    <a:pt x="2263950" y="3962221"/>
                  </a:cubicBezTo>
                  <a:cubicBezTo>
                    <a:pt x="2269875" y="3953028"/>
                    <a:pt x="2271970" y="3945738"/>
                    <a:pt x="2270234" y="3940351"/>
                  </a:cubicBezTo>
                  <a:lnTo>
                    <a:pt x="2269775" y="3939322"/>
                  </a:lnTo>
                  <a:lnTo>
                    <a:pt x="2261735" y="3951359"/>
                  </a:lnTo>
                  <a:lnTo>
                    <a:pt x="2256010" y="3956530"/>
                  </a:lnTo>
                  <a:lnTo>
                    <a:pt x="2242534" y="4000901"/>
                  </a:lnTo>
                  <a:cubicBezTo>
                    <a:pt x="2241171" y="3999504"/>
                    <a:pt x="2240313" y="3998182"/>
                    <a:pt x="2239960" y="3996929"/>
                  </a:cubicBezTo>
                  <a:cubicBezTo>
                    <a:pt x="2239607" y="3995677"/>
                    <a:pt x="2238750" y="3994356"/>
                    <a:pt x="2237388" y="3992959"/>
                  </a:cubicBezTo>
                  <a:cubicBezTo>
                    <a:pt x="2236358" y="4000518"/>
                    <a:pt x="2233945" y="4008178"/>
                    <a:pt x="2230148" y="4015942"/>
                  </a:cubicBezTo>
                  <a:cubicBezTo>
                    <a:pt x="2226350" y="4023705"/>
                    <a:pt x="2224814" y="4021884"/>
                    <a:pt x="2225541" y="4010480"/>
                  </a:cubicBezTo>
                  <a:cubicBezTo>
                    <a:pt x="2227610" y="4001442"/>
                    <a:pt x="2230903" y="3990969"/>
                    <a:pt x="2235419" y="3979055"/>
                  </a:cubicBezTo>
                  <a:lnTo>
                    <a:pt x="2238236" y="3972502"/>
                  </a:lnTo>
                  <a:lnTo>
                    <a:pt x="2219357" y="3989043"/>
                  </a:lnTo>
                  <a:cubicBezTo>
                    <a:pt x="2222317" y="3984806"/>
                    <a:pt x="2223243" y="3982882"/>
                    <a:pt x="2222133" y="3983271"/>
                  </a:cubicBezTo>
                  <a:cubicBezTo>
                    <a:pt x="2221024" y="3983658"/>
                    <a:pt x="2223199" y="3982059"/>
                    <a:pt x="2228659" y="3978473"/>
                  </a:cubicBezTo>
                  <a:cubicBezTo>
                    <a:pt x="2225562" y="3969726"/>
                    <a:pt x="2217502" y="3966182"/>
                    <a:pt x="2204479" y="3967843"/>
                  </a:cubicBezTo>
                  <a:cubicBezTo>
                    <a:pt x="2197968" y="3968673"/>
                    <a:pt x="2192743" y="3967130"/>
                    <a:pt x="2188807" y="3963218"/>
                  </a:cubicBezTo>
                  <a:lnTo>
                    <a:pt x="2184554" y="3953134"/>
                  </a:lnTo>
                  <a:lnTo>
                    <a:pt x="2148154" y="4030890"/>
                  </a:lnTo>
                  <a:cubicBezTo>
                    <a:pt x="2144388" y="4039406"/>
                    <a:pt x="2139959" y="4050082"/>
                    <a:pt x="2134866" y="4062914"/>
                  </a:cubicBezTo>
                  <a:cubicBezTo>
                    <a:pt x="2129774" y="4075745"/>
                    <a:pt x="2126111" y="4087130"/>
                    <a:pt x="2123875" y="4097069"/>
                  </a:cubicBezTo>
                  <a:cubicBezTo>
                    <a:pt x="2122552" y="4098480"/>
                    <a:pt x="2120186" y="4097341"/>
                    <a:pt x="2116778" y="4093653"/>
                  </a:cubicBezTo>
                  <a:cubicBezTo>
                    <a:pt x="2116974" y="4097331"/>
                    <a:pt x="2115980" y="4101294"/>
                    <a:pt x="2113792" y="4105534"/>
                  </a:cubicBezTo>
                  <a:cubicBezTo>
                    <a:pt x="2111605" y="4109775"/>
                    <a:pt x="2110365" y="4114301"/>
                    <a:pt x="2110074" y="4119113"/>
                  </a:cubicBezTo>
                  <a:cubicBezTo>
                    <a:pt x="2108532" y="4118342"/>
                    <a:pt x="2108524" y="4114638"/>
                    <a:pt x="2110050" y="4108002"/>
                  </a:cubicBezTo>
                  <a:cubicBezTo>
                    <a:pt x="2111574" y="4101364"/>
                    <a:pt x="2111776" y="4094687"/>
                    <a:pt x="2110657" y="4087974"/>
                  </a:cubicBezTo>
                  <a:cubicBezTo>
                    <a:pt x="2108001" y="4090196"/>
                    <a:pt x="2106380" y="4094368"/>
                    <a:pt x="2105791" y="4100488"/>
                  </a:cubicBezTo>
                  <a:cubicBezTo>
                    <a:pt x="2105203" y="4106609"/>
                    <a:pt x="2103614" y="4113187"/>
                    <a:pt x="2101025" y="4120220"/>
                  </a:cubicBezTo>
                  <a:cubicBezTo>
                    <a:pt x="2100023" y="4117576"/>
                    <a:pt x="2099387" y="4114082"/>
                    <a:pt x="2099119" y="4109740"/>
                  </a:cubicBezTo>
                  <a:cubicBezTo>
                    <a:pt x="2098849" y="4105398"/>
                    <a:pt x="2098702" y="4100774"/>
                    <a:pt x="2098678" y="4095868"/>
                  </a:cubicBezTo>
                  <a:cubicBezTo>
                    <a:pt x="2092107" y="4103433"/>
                    <a:pt x="2088209" y="4112884"/>
                    <a:pt x="2086977" y="4124217"/>
                  </a:cubicBezTo>
                  <a:cubicBezTo>
                    <a:pt x="2085746" y="4135548"/>
                    <a:pt x="2081879" y="4147406"/>
                    <a:pt x="2075375" y="4159785"/>
                  </a:cubicBezTo>
                  <a:cubicBezTo>
                    <a:pt x="2074375" y="4161893"/>
                    <a:pt x="2073168" y="4162621"/>
                    <a:pt x="2071754" y="4161970"/>
                  </a:cubicBezTo>
                  <a:cubicBezTo>
                    <a:pt x="2070338" y="4161317"/>
                    <a:pt x="2068855" y="4160202"/>
                    <a:pt x="2067303" y="4158631"/>
                  </a:cubicBezTo>
                  <a:cubicBezTo>
                    <a:pt x="2064540" y="4165441"/>
                    <a:pt x="2062285" y="4172324"/>
                    <a:pt x="2060533" y="4179279"/>
                  </a:cubicBezTo>
                  <a:cubicBezTo>
                    <a:pt x="2058781" y="4186233"/>
                    <a:pt x="2056524" y="4193117"/>
                    <a:pt x="2053764" y="4199926"/>
                  </a:cubicBezTo>
                  <a:cubicBezTo>
                    <a:pt x="2049412" y="4182492"/>
                    <a:pt x="2050361" y="4165815"/>
                    <a:pt x="2056605" y="4149895"/>
                  </a:cubicBezTo>
                  <a:cubicBezTo>
                    <a:pt x="2062852" y="4133976"/>
                    <a:pt x="2068845" y="4118021"/>
                    <a:pt x="2074587" y="4102029"/>
                  </a:cubicBezTo>
                  <a:cubicBezTo>
                    <a:pt x="2066949" y="4111246"/>
                    <a:pt x="2060482" y="4123329"/>
                    <a:pt x="2055188" y="4138285"/>
                  </a:cubicBezTo>
                  <a:cubicBezTo>
                    <a:pt x="2049895" y="4153240"/>
                    <a:pt x="2043950" y="4166600"/>
                    <a:pt x="2037353" y="4178365"/>
                  </a:cubicBezTo>
                  <a:cubicBezTo>
                    <a:pt x="2038940" y="4160830"/>
                    <a:pt x="2042385" y="4145811"/>
                    <a:pt x="2047693" y="4133310"/>
                  </a:cubicBezTo>
                  <a:cubicBezTo>
                    <a:pt x="2052998" y="4120809"/>
                    <a:pt x="2058252" y="4109051"/>
                    <a:pt x="2063453" y="4098036"/>
                  </a:cubicBezTo>
                  <a:cubicBezTo>
                    <a:pt x="2062244" y="4096287"/>
                    <a:pt x="2061249" y="4095281"/>
                    <a:pt x="2060468" y="4095020"/>
                  </a:cubicBezTo>
                  <a:lnTo>
                    <a:pt x="2058872" y="4096381"/>
                  </a:lnTo>
                  <a:lnTo>
                    <a:pt x="2060765" y="4090146"/>
                  </a:lnTo>
                  <a:cubicBezTo>
                    <a:pt x="2062626" y="4085209"/>
                    <a:pt x="2064928" y="4080034"/>
                    <a:pt x="2067666" y="4074620"/>
                  </a:cubicBezTo>
                  <a:lnTo>
                    <a:pt x="2078943" y="4052214"/>
                  </a:lnTo>
                  <a:cubicBezTo>
                    <a:pt x="2076983" y="4047031"/>
                    <a:pt x="2075904" y="4041673"/>
                    <a:pt x="2075702" y="4036140"/>
                  </a:cubicBezTo>
                  <a:cubicBezTo>
                    <a:pt x="2075500" y="4030607"/>
                    <a:pt x="2075429" y="4025393"/>
                    <a:pt x="2075488" y="4020499"/>
                  </a:cubicBezTo>
                  <a:cubicBezTo>
                    <a:pt x="2081277" y="4020326"/>
                    <a:pt x="2085993" y="4015195"/>
                    <a:pt x="2089632" y="4005107"/>
                  </a:cubicBezTo>
                  <a:cubicBezTo>
                    <a:pt x="2093273" y="3995020"/>
                    <a:pt x="2097432" y="3986208"/>
                    <a:pt x="2102114" y="3978672"/>
                  </a:cubicBezTo>
                  <a:cubicBezTo>
                    <a:pt x="2096764" y="3977206"/>
                    <a:pt x="2092846" y="3979248"/>
                    <a:pt x="2090362" y="3984797"/>
                  </a:cubicBezTo>
                  <a:cubicBezTo>
                    <a:pt x="2087877" y="3990347"/>
                    <a:pt x="2085523" y="3996213"/>
                    <a:pt x="2083300" y="4002400"/>
                  </a:cubicBezTo>
                  <a:cubicBezTo>
                    <a:pt x="2082765" y="4003226"/>
                    <a:pt x="2082336" y="4002563"/>
                    <a:pt x="2082014" y="4000416"/>
                  </a:cubicBezTo>
                  <a:cubicBezTo>
                    <a:pt x="2081690" y="3998268"/>
                    <a:pt x="2081750" y="3996476"/>
                    <a:pt x="2082193" y="3995037"/>
                  </a:cubicBezTo>
                  <a:cubicBezTo>
                    <a:pt x="2073532" y="3998552"/>
                    <a:pt x="2066439" y="4010848"/>
                    <a:pt x="2060913" y="4031923"/>
                  </a:cubicBezTo>
                  <a:cubicBezTo>
                    <a:pt x="2055389" y="4053000"/>
                    <a:pt x="2049093" y="4068412"/>
                    <a:pt x="2042029" y="4078160"/>
                  </a:cubicBezTo>
                  <a:lnTo>
                    <a:pt x="2037148" y="4089471"/>
                  </a:lnTo>
                  <a:lnTo>
                    <a:pt x="2032265" y="4100781"/>
                  </a:lnTo>
                  <a:cubicBezTo>
                    <a:pt x="2029472" y="4106836"/>
                    <a:pt x="2028190" y="4108155"/>
                    <a:pt x="2028416" y="4104734"/>
                  </a:cubicBezTo>
                  <a:cubicBezTo>
                    <a:pt x="2028642" y="4101315"/>
                    <a:pt x="2029557" y="4097543"/>
                    <a:pt x="2031157" y="4093418"/>
                  </a:cubicBezTo>
                  <a:lnTo>
                    <a:pt x="2049708" y="4050436"/>
                  </a:lnTo>
                  <a:cubicBezTo>
                    <a:pt x="2045769" y="4058530"/>
                    <a:pt x="2039881" y="4066794"/>
                    <a:pt x="2032042" y="4075231"/>
                  </a:cubicBezTo>
                  <a:cubicBezTo>
                    <a:pt x="2024205" y="4083668"/>
                    <a:pt x="2017550" y="4091222"/>
                    <a:pt x="2012080" y="4097895"/>
                  </a:cubicBezTo>
                  <a:lnTo>
                    <a:pt x="2007248" y="4112817"/>
                  </a:lnTo>
                  <a:cubicBezTo>
                    <a:pt x="2004913" y="4120087"/>
                    <a:pt x="2004246" y="4120392"/>
                    <a:pt x="2005245" y="4113729"/>
                  </a:cubicBezTo>
                  <a:cubicBezTo>
                    <a:pt x="2005877" y="4104613"/>
                    <a:pt x="2008535" y="4096387"/>
                    <a:pt x="2013219" y="4089051"/>
                  </a:cubicBezTo>
                  <a:cubicBezTo>
                    <a:pt x="2017903" y="4081715"/>
                    <a:pt x="2020039" y="4072213"/>
                    <a:pt x="2019629" y="4060546"/>
                  </a:cubicBezTo>
                  <a:cubicBezTo>
                    <a:pt x="2017613" y="4063560"/>
                    <a:pt x="2014710" y="4066147"/>
                    <a:pt x="2010921" y="4068307"/>
                  </a:cubicBezTo>
                  <a:cubicBezTo>
                    <a:pt x="2007132" y="4070467"/>
                    <a:pt x="2005759" y="4074475"/>
                    <a:pt x="2006804" y="4080328"/>
                  </a:cubicBezTo>
                  <a:cubicBezTo>
                    <a:pt x="1993569" y="4090094"/>
                    <a:pt x="1983288" y="4108539"/>
                    <a:pt x="1975957" y="4135662"/>
                  </a:cubicBezTo>
                  <a:cubicBezTo>
                    <a:pt x="1968625" y="4162783"/>
                    <a:pt x="1959662" y="4185621"/>
                    <a:pt x="1949066" y="4204171"/>
                  </a:cubicBezTo>
                  <a:cubicBezTo>
                    <a:pt x="1947848" y="4207199"/>
                    <a:pt x="1946133" y="4210755"/>
                    <a:pt x="1943924" y="4214844"/>
                  </a:cubicBezTo>
                  <a:cubicBezTo>
                    <a:pt x="1941712" y="4218930"/>
                    <a:pt x="1940454" y="4218949"/>
                    <a:pt x="1940147" y="4214904"/>
                  </a:cubicBezTo>
                  <a:lnTo>
                    <a:pt x="1979203" y="4124417"/>
                  </a:lnTo>
                  <a:cubicBezTo>
                    <a:pt x="1975314" y="4123913"/>
                    <a:pt x="1972267" y="4125177"/>
                    <a:pt x="1970063" y="4128214"/>
                  </a:cubicBezTo>
                  <a:cubicBezTo>
                    <a:pt x="1967860" y="4131252"/>
                    <a:pt x="1965611" y="4135634"/>
                    <a:pt x="1963318" y="4141360"/>
                  </a:cubicBezTo>
                  <a:cubicBezTo>
                    <a:pt x="1962232" y="4138703"/>
                    <a:pt x="1962009" y="4134667"/>
                    <a:pt x="1962650" y="4129256"/>
                  </a:cubicBezTo>
                  <a:cubicBezTo>
                    <a:pt x="1963288" y="4123843"/>
                    <a:pt x="1962121" y="4124476"/>
                    <a:pt x="1959150" y="4131157"/>
                  </a:cubicBezTo>
                  <a:cubicBezTo>
                    <a:pt x="1960117" y="4118985"/>
                    <a:pt x="1962703" y="4105545"/>
                    <a:pt x="1966909" y="4090835"/>
                  </a:cubicBezTo>
                  <a:cubicBezTo>
                    <a:pt x="1971115" y="4076125"/>
                    <a:pt x="1976208" y="4061842"/>
                    <a:pt x="1982189" y="4047987"/>
                  </a:cubicBezTo>
                  <a:cubicBezTo>
                    <a:pt x="1969634" y="4059901"/>
                    <a:pt x="1957813" y="4079428"/>
                    <a:pt x="1946726" y="4106563"/>
                  </a:cubicBezTo>
                  <a:cubicBezTo>
                    <a:pt x="1935639" y="4133700"/>
                    <a:pt x="1925805" y="4151106"/>
                    <a:pt x="1917222" y="4158786"/>
                  </a:cubicBezTo>
                  <a:cubicBezTo>
                    <a:pt x="1917118" y="4163574"/>
                    <a:pt x="1916512" y="4168292"/>
                    <a:pt x="1915400" y="4172936"/>
                  </a:cubicBezTo>
                  <a:cubicBezTo>
                    <a:pt x="1914288" y="4177580"/>
                    <a:pt x="1913681" y="4182297"/>
                    <a:pt x="1913579" y="4187086"/>
                  </a:cubicBezTo>
                  <a:cubicBezTo>
                    <a:pt x="1909507" y="4187004"/>
                    <a:pt x="1908047" y="4184593"/>
                    <a:pt x="1909199" y="4179855"/>
                  </a:cubicBezTo>
                  <a:cubicBezTo>
                    <a:pt x="1910352" y="4175116"/>
                    <a:pt x="1911398" y="4171863"/>
                    <a:pt x="1912339" y="4170097"/>
                  </a:cubicBezTo>
                  <a:cubicBezTo>
                    <a:pt x="1908231" y="4170510"/>
                    <a:pt x="1905899" y="4171777"/>
                    <a:pt x="1905340" y="4173900"/>
                  </a:cubicBezTo>
                  <a:cubicBezTo>
                    <a:pt x="1904781" y="4176021"/>
                    <a:pt x="1903491" y="4179838"/>
                    <a:pt x="1901468" y="4185354"/>
                  </a:cubicBezTo>
                  <a:cubicBezTo>
                    <a:pt x="1898784" y="4179367"/>
                    <a:pt x="1899641" y="4174486"/>
                    <a:pt x="1904039" y="4170711"/>
                  </a:cubicBezTo>
                  <a:cubicBezTo>
                    <a:pt x="1908435" y="4166936"/>
                    <a:pt x="1910789" y="4161069"/>
                    <a:pt x="1911100" y="4153107"/>
                  </a:cubicBezTo>
                  <a:cubicBezTo>
                    <a:pt x="1910806" y="4163923"/>
                    <a:pt x="1911477" y="4166921"/>
                    <a:pt x="1913112" y="4162102"/>
                  </a:cubicBezTo>
                  <a:cubicBezTo>
                    <a:pt x="1914745" y="4157282"/>
                    <a:pt x="1914031" y="4151075"/>
                    <a:pt x="1910969" y="4143481"/>
                  </a:cubicBezTo>
                  <a:cubicBezTo>
                    <a:pt x="1910760" y="4143552"/>
                    <a:pt x="1909436" y="4144963"/>
                    <a:pt x="1906999" y="4147717"/>
                  </a:cubicBezTo>
                  <a:cubicBezTo>
                    <a:pt x="1904559" y="4150471"/>
                    <a:pt x="1902259" y="4154145"/>
                    <a:pt x="1900097" y="4158739"/>
                  </a:cubicBezTo>
                  <a:cubicBezTo>
                    <a:pt x="1898964" y="4157225"/>
                    <a:pt x="1899145" y="4155151"/>
                    <a:pt x="1900642" y="4152512"/>
                  </a:cubicBezTo>
                  <a:cubicBezTo>
                    <a:pt x="1902137" y="4149875"/>
                    <a:pt x="1902563" y="4147232"/>
                    <a:pt x="1901919" y="4144588"/>
                  </a:cubicBezTo>
                  <a:cubicBezTo>
                    <a:pt x="1896093" y="4149811"/>
                    <a:pt x="1890883" y="4158572"/>
                    <a:pt x="1886288" y="4170875"/>
                  </a:cubicBezTo>
                  <a:cubicBezTo>
                    <a:pt x="1881692" y="4183177"/>
                    <a:pt x="1876725" y="4191374"/>
                    <a:pt x="1871388" y="4195464"/>
                  </a:cubicBezTo>
                  <a:cubicBezTo>
                    <a:pt x="1871975" y="4198450"/>
                    <a:pt x="1871421" y="4200973"/>
                    <a:pt x="1869728" y="4203032"/>
                  </a:cubicBezTo>
                  <a:cubicBezTo>
                    <a:pt x="1868035" y="4205091"/>
                    <a:pt x="1867937" y="4204078"/>
                    <a:pt x="1869435" y="4199988"/>
                  </a:cubicBezTo>
                  <a:cubicBezTo>
                    <a:pt x="1872117" y="4190464"/>
                    <a:pt x="1875929" y="4180800"/>
                    <a:pt x="1880875" y="4171002"/>
                  </a:cubicBezTo>
                  <a:cubicBezTo>
                    <a:pt x="1885819" y="4161201"/>
                    <a:pt x="1887126" y="4152381"/>
                    <a:pt x="1884794" y="4144541"/>
                  </a:cubicBezTo>
                  <a:cubicBezTo>
                    <a:pt x="1873354" y="4156566"/>
                    <a:pt x="1863033" y="4172203"/>
                    <a:pt x="1853833" y="4191453"/>
                  </a:cubicBezTo>
                  <a:cubicBezTo>
                    <a:pt x="1844631" y="4210702"/>
                    <a:pt x="1836638" y="4230875"/>
                    <a:pt x="1829855" y="4251971"/>
                  </a:cubicBezTo>
                  <a:cubicBezTo>
                    <a:pt x="1829728" y="4252053"/>
                    <a:pt x="1828970" y="4251744"/>
                    <a:pt x="1827576" y="4251045"/>
                  </a:cubicBezTo>
                  <a:cubicBezTo>
                    <a:pt x="1826180" y="4250344"/>
                    <a:pt x="1824899" y="4248760"/>
                    <a:pt x="1823733" y="4246292"/>
                  </a:cubicBezTo>
                  <a:cubicBezTo>
                    <a:pt x="1830192" y="4222848"/>
                    <a:pt x="1838248" y="4201283"/>
                    <a:pt x="1847905" y="4181598"/>
                  </a:cubicBezTo>
                  <a:cubicBezTo>
                    <a:pt x="1857562" y="4161914"/>
                    <a:pt x="1867361" y="4138796"/>
                    <a:pt x="1877303" y="4112248"/>
                  </a:cubicBezTo>
                  <a:cubicBezTo>
                    <a:pt x="1873273" y="4113724"/>
                    <a:pt x="1870850" y="4117680"/>
                    <a:pt x="1870036" y="4124118"/>
                  </a:cubicBezTo>
                  <a:cubicBezTo>
                    <a:pt x="1869222" y="4130557"/>
                    <a:pt x="1867043" y="4133947"/>
                    <a:pt x="1863502" y="4134292"/>
                  </a:cubicBezTo>
                  <a:cubicBezTo>
                    <a:pt x="1863676" y="4128512"/>
                    <a:pt x="1865817" y="4119411"/>
                    <a:pt x="1869929" y="4106989"/>
                  </a:cubicBezTo>
                  <a:cubicBezTo>
                    <a:pt x="1874040" y="4094568"/>
                    <a:pt x="1878689" y="4084626"/>
                    <a:pt x="1883874" y="4077160"/>
                  </a:cubicBezTo>
                  <a:cubicBezTo>
                    <a:pt x="1880361" y="4078059"/>
                    <a:pt x="1882065" y="4073699"/>
                    <a:pt x="1888984" y="4064082"/>
                  </a:cubicBezTo>
                  <a:cubicBezTo>
                    <a:pt x="1895903" y="4054462"/>
                    <a:pt x="1899039" y="4044303"/>
                    <a:pt x="1898389" y="4033602"/>
                  </a:cubicBezTo>
                  <a:cubicBezTo>
                    <a:pt x="1892661" y="4041290"/>
                    <a:pt x="1886834" y="4051063"/>
                    <a:pt x="1880910" y="4062926"/>
                  </a:cubicBezTo>
                  <a:cubicBezTo>
                    <a:pt x="1874986" y="4074789"/>
                    <a:pt x="1870724" y="4088389"/>
                    <a:pt x="1868121" y="4103729"/>
                  </a:cubicBezTo>
                  <a:cubicBezTo>
                    <a:pt x="1854324" y="4115216"/>
                    <a:pt x="1840921" y="4132615"/>
                    <a:pt x="1827914" y="4155923"/>
                  </a:cubicBezTo>
                  <a:cubicBezTo>
                    <a:pt x="1814907" y="4179231"/>
                    <a:pt x="1804419" y="4207255"/>
                    <a:pt x="1796450" y="4239989"/>
                  </a:cubicBezTo>
                  <a:cubicBezTo>
                    <a:pt x="1795089" y="4238593"/>
                    <a:pt x="1794231" y="4237271"/>
                    <a:pt x="1793879" y="4236019"/>
                  </a:cubicBezTo>
                  <a:cubicBezTo>
                    <a:pt x="1793525" y="4234767"/>
                    <a:pt x="1792668" y="4233444"/>
                    <a:pt x="1791306" y="4232048"/>
                  </a:cubicBezTo>
                  <a:cubicBezTo>
                    <a:pt x="1790275" y="4239606"/>
                    <a:pt x="1787863" y="4247267"/>
                    <a:pt x="1784065" y="4255031"/>
                  </a:cubicBezTo>
                  <a:cubicBezTo>
                    <a:pt x="1780268" y="4262794"/>
                    <a:pt x="1778732" y="4260973"/>
                    <a:pt x="1779458" y="4249569"/>
                  </a:cubicBezTo>
                  <a:cubicBezTo>
                    <a:pt x="1783597" y="4231498"/>
                    <a:pt x="1792630" y="4207670"/>
                    <a:pt x="1806560" y="4178088"/>
                  </a:cubicBezTo>
                  <a:cubicBezTo>
                    <a:pt x="1820489" y="4148506"/>
                    <a:pt x="1831264" y="4123127"/>
                    <a:pt x="1838886" y="4101950"/>
                  </a:cubicBezTo>
                  <a:cubicBezTo>
                    <a:pt x="1840121" y="4103227"/>
                    <a:pt x="1840468" y="4104077"/>
                    <a:pt x="1839929" y="4104501"/>
                  </a:cubicBezTo>
                  <a:cubicBezTo>
                    <a:pt x="1839388" y="4104923"/>
                    <a:pt x="1839734" y="4105774"/>
                    <a:pt x="1840970" y="4107052"/>
                  </a:cubicBezTo>
                  <a:cubicBezTo>
                    <a:pt x="1844074" y="4103793"/>
                    <a:pt x="1845532" y="4099999"/>
                    <a:pt x="1845349" y="4095669"/>
                  </a:cubicBezTo>
                  <a:cubicBezTo>
                    <a:pt x="1845163" y="4091340"/>
                    <a:pt x="1845613" y="4087401"/>
                    <a:pt x="1846697" y="4083853"/>
                  </a:cubicBezTo>
                  <a:cubicBezTo>
                    <a:pt x="1847579" y="4082228"/>
                    <a:pt x="1847803" y="4083361"/>
                    <a:pt x="1847373" y="4087252"/>
                  </a:cubicBezTo>
                  <a:cubicBezTo>
                    <a:pt x="1846943" y="4091143"/>
                    <a:pt x="1846438" y="4093974"/>
                    <a:pt x="1845853" y="4095741"/>
                  </a:cubicBezTo>
                  <a:cubicBezTo>
                    <a:pt x="1852307" y="4093612"/>
                    <a:pt x="1855381" y="4088148"/>
                    <a:pt x="1855072" y="4079346"/>
                  </a:cubicBezTo>
                  <a:lnTo>
                    <a:pt x="1854377" y="4056130"/>
                  </a:lnTo>
                  <a:cubicBezTo>
                    <a:pt x="1857349" y="4043244"/>
                    <a:pt x="1862713" y="4030401"/>
                    <a:pt x="1870471" y="4017602"/>
                  </a:cubicBezTo>
                  <a:cubicBezTo>
                    <a:pt x="1878228" y="4004800"/>
                    <a:pt x="1878547" y="3991236"/>
                    <a:pt x="1871426" y="3976907"/>
                  </a:cubicBezTo>
                  <a:cubicBezTo>
                    <a:pt x="1878293" y="3977338"/>
                    <a:pt x="1880640" y="3973972"/>
                    <a:pt x="1878465" y="3966806"/>
                  </a:cubicBezTo>
                  <a:cubicBezTo>
                    <a:pt x="1876289" y="3959639"/>
                    <a:pt x="1876828" y="3953011"/>
                    <a:pt x="1880083" y="3946922"/>
                  </a:cubicBezTo>
                  <a:cubicBezTo>
                    <a:pt x="1883936" y="3951026"/>
                    <a:pt x="1885198" y="3954308"/>
                    <a:pt x="1883868" y="3956769"/>
                  </a:cubicBezTo>
                  <a:cubicBezTo>
                    <a:pt x="1882538" y="3959232"/>
                    <a:pt x="1883034" y="3961805"/>
                    <a:pt x="1885358" y="3964489"/>
                  </a:cubicBezTo>
                  <a:lnTo>
                    <a:pt x="1886335" y="3962227"/>
                  </a:lnTo>
                  <a:lnTo>
                    <a:pt x="1886943" y="3960812"/>
                  </a:lnTo>
                  <a:lnTo>
                    <a:pt x="1886488" y="3959827"/>
                  </a:lnTo>
                  <a:lnTo>
                    <a:pt x="1887284" y="3947341"/>
                  </a:lnTo>
                  <a:cubicBezTo>
                    <a:pt x="1889127" y="3933064"/>
                    <a:pt x="1893651" y="3920604"/>
                    <a:pt x="1900855" y="3909963"/>
                  </a:cubicBezTo>
                  <a:cubicBezTo>
                    <a:pt x="1910462" y="3895776"/>
                    <a:pt x="1916556" y="3877932"/>
                    <a:pt x="1919138" y="3856435"/>
                  </a:cubicBezTo>
                  <a:cubicBezTo>
                    <a:pt x="1912411" y="3863329"/>
                    <a:pt x="1906041" y="3873125"/>
                    <a:pt x="1900023" y="3885826"/>
                  </a:cubicBezTo>
                  <a:cubicBezTo>
                    <a:pt x="1894007" y="3898526"/>
                    <a:pt x="1886902" y="3910020"/>
                    <a:pt x="1878711" y="3920305"/>
                  </a:cubicBezTo>
                  <a:cubicBezTo>
                    <a:pt x="1877558" y="3918840"/>
                    <a:pt x="1877781" y="3916670"/>
                    <a:pt x="1879379" y="3913797"/>
                  </a:cubicBezTo>
                  <a:cubicBezTo>
                    <a:pt x="1880976" y="3910922"/>
                    <a:pt x="1881686" y="3907622"/>
                    <a:pt x="1881510" y="3903894"/>
                  </a:cubicBezTo>
                  <a:cubicBezTo>
                    <a:pt x="1874252" y="3907260"/>
                    <a:pt x="1868567" y="3915053"/>
                    <a:pt x="1864453" y="3927274"/>
                  </a:cubicBezTo>
                  <a:cubicBezTo>
                    <a:pt x="1860339" y="3939495"/>
                    <a:pt x="1856217" y="3951115"/>
                    <a:pt x="1852087" y="3962133"/>
                  </a:cubicBezTo>
                  <a:lnTo>
                    <a:pt x="1847204" y="3973444"/>
                  </a:lnTo>
                  <a:cubicBezTo>
                    <a:pt x="1848562" y="3969885"/>
                    <a:pt x="1849476" y="3966113"/>
                    <a:pt x="1849947" y="3962127"/>
                  </a:cubicBezTo>
                  <a:cubicBezTo>
                    <a:pt x="1850416" y="3958141"/>
                    <a:pt x="1851086" y="3954934"/>
                    <a:pt x="1851955" y="3952506"/>
                  </a:cubicBezTo>
                  <a:cubicBezTo>
                    <a:pt x="1851778" y="3948779"/>
                    <a:pt x="1852977" y="3944347"/>
                    <a:pt x="1855550" y="3939210"/>
                  </a:cubicBezTo>
                  <a:cubicBezTo>
                    <a:pt x="1858125" y="3934074"/>
                    <a:pt x="1859811" y="3928511"/>
                    <a:pt x="1860611" y="3922522"/>
                  </a:cubicBezTo>
                  <a:cubicBezTo>
                    <a:pt x="1860254" y="3919418"/>
                    <a:pt x="1860869" y="3918405"/>
                    <a:pt x="1862458" y="3919484"/>
                  </a:cubicBezTo>
                  <a:cubicBezTo>
                    <a:pt x="1864047" y="3920561"/>
                    <a:pt x="1865428" y="3920258"/>
                    <a:pt x="1866601" y="3918574"/>
                  </a:cubicBezTo>
                  <a:cubicBezTo>
                    <a:pt x="1866979" y="3909422"/>
                    <a:pt x="1869865" y="3899427"/>
                    <a:pt x="1875257" y="3888589"/>
                  </a:cubicBezTo>
                  <a:cubicBezTo>
                    <a:pt x="1871414" y="3888390"/>
                    <a:pt x="1868553" y="3890883"/>
                    <a:pt x="1866670" y="3896067"/>
                  </a:cubicBezTo>
                  <a:lnTo>
                    <a:pt x="1860480" y="3912896"/>
                  </a:lnTo>
                  <a:cubicBezTo>
                    <a:pt x="1856567" y="3909135"/>
                    <a:pt x="1855699" y="3907008"/>
                    <a:pt x="1857873" y="3906518"/>
                  </a:cubicBezTo>
                  <a:cubicBezTo>
                    <a:pt x="1860051" y="3906030"/>
                    <a:pt x="1861200" y="3904192"/>
                    <a:pt x="1861325" y="3901007"/>
                  </a:cubicBezTo>
                  <a:cubicBezTo>
                    <a:pt x="1859332" y="3896519"/>
                    <a:pt x="1857895" y="3895713"/>
                    <a:pt x="1857011" y="3898590"/>
                  </a:cubicBezTo>
                  <a:lnTo>
                    <a:pt x="1854360" y="3907217"/>
                  </a:lnTo>
                  <a:cubicBezTo>
                    <a:pt x="1853697" y="3900267"/>
                    <a:pt x="1854757" y="3894914"/>
                    <a:pt x="1857538" y="3891158"/>
                  </a:cubicBezTo>
                  <a:cubicBezTo>
                    <a:pt x="1860322" y="3887405"/>
                    <a:pt x="1862146" y="3882761"/>
                    <a:pt x="1863016" y="3877231"/>
                  </a:cubicBezTo>
                  <a:cubicBezTo>
                    <a:pt x="1855478" y="3881658"/>
                    <a:pt x="1850385" y="3889736"/>
                    <a:pt x="1847733" y="3901465"/>
                  </a:cubicBezTo>
                  <a:cubicBezTo>
                    <a:pt x="1845081" y="3913195"/>
                    <a:pt x="1842038" y="3923968"/>
                    <a:pt x="1838605" y="3933786"/>
                  </a:cubicBezTo>
                  <a:cubicBezTo>
                    <a:pt x="1843547" y="3931440"/>
                    <a:pt x="1847141" y="3927251"/>
                    <a:pt x="1849387" y="3921216"/>
                  </a:cubicBezTo>
                  <a:cubicBezTo>
                    <a:pt x="1851633" y="3915182"/>
                    <a:pt x="1852965" y="3911271"/>
                    <a:pt x="1853382" y="3909478"/>
                  </a:cubicBezTo>
                  <a:cubicBezTo>
                    <a:pt x="1854798" y="3919438"/>
                    <a:pt x="1852881" y="3929672"/>
                    <a:pt x="1847631" y="3940180"/>
                  </a:cubicBezTo>
                  <a:cubicBezTo>
                    <a:pt x="1842382" y="3950688"/>
                    <a:pt x="1838202" y="3961198"/>
                    <a:pt x="1835094" y="3971712"/>
                  </a:cubicBezTo>
                  <a:cubicBezTo>
                    <a:pt x="1832689" y="3967766"/>
                    <a:pt x="1831799" y="3964035"/>
                    <a:pt x="1832423" y="3960522"/>
                  </a:cubicBezTo>
                  <a:cubicBezTo>
                    <a:pt x="1833046" y="3957009"/>
                    <a:pt x="1834173" y="3953566"/>
                    <a:pt x="1835807" y="3950198"/>
                  </a:cubicBezTo>
                  <a:cubicBezTo>
                    <a:pt x="1833919" y="3950228"/>
                    <a:pt x="1832682" y="3951852"/>
                    <a:pt x="1832097" y="3955071"/>
                  </a:cubicBezTo>
                  <a:cubicBezTo>
                    <a:pt x="1831510" y="3958290"/>
                    <a:pt x="1830795" y="3961190"/>
                    <a:pt x="1829950" y="3963771"/>
                  </a:cubicBezTo>
                  <a:cubicBezTo>
                    <a:pt x="1827860" y="3950612"/>
                    <a:pt x="1829250" y="3938701"/>
                    <a:pt x="1834120" y="3928039"/>
                  </a:cubicBezTo>
                  <a:cubicBezTo>
                    <a:pt x="1838989" y="3917377"/>
                    <a:pt x="1843650" y="3905334"/>
                    <a:pt x="1848106" y="3891912"/>
                  </a:cubicBezTo>
                  <a:cubicBezTo>
                    <a:pt x="1841309" y="3899796"/>
                    <a:pt x="1836853" y="3908467"/>
                    <a:pt x="1834737" y="3917921"/>
                  </a:cubicBezTo>
                  <a:cubicBezTo>
                    <a:pt x="1832621" y="3927376"/>
                    <a:pt x="1828897" y="3934349"/>
                    <a:pt x="1823565" y="3938840"/>
                  </a:cubicBezTo>
                  <a:cubicBezTo>
                    <a:pt x="1822106" y="3941183"/>
                    <a:pt x="1821784" y="3939036"/>
                    <a:pt x="1822595" y="3932397"/>
                  </a:cubicBezTo>
                  <a:cubicBezTo>
                    <a:pt x="1823407" y="3925758"/>
                    <a:pt x="1825315" y="3920928"/>
                    <a:pt x="1828316" y="3917904"/>
                  </a:cubicBezTo>
                  <a:cubicBezTo>
                    <a:pt x="1826889" y="3916449"/>
                    <a:pt x="1825916" y="3915808"/>
                    <a:pt x="1825393" y="3915984"/>
                  </a:cubicBezTo>
                  <a:cubicBezTo>
                    <a:pt x="1824871" y="3916160"/>
                    <a:pt x="1824174" y="3917362"/>
                    <a:pt x="1823302" y="3919589"/>
                  </a:cubicBezTo>
                  <a:cubicBezTo>
                    <a:pt x="1822843" y="3907414"/>
                    <a:pt x="1825776" y="3894823"/>
                    <a:pt x="1832104" y="3881818"/>
                  </a:cubicBezTo>
                  <a:lnTo>
                    <a:pt x="1839198" y="3864303"/>
                  </a:lnTo>
                  <a:lnTo>
                    <a:pt x="1838898" y="3854857"/>
                  </a:lnTo>
                  <a:cubicBezTo>
                    <a:pt x="1832327" y="3862423"/>
                    <a:pt x="1828427" y="3871873"/>
                    <a:pt x="1827198" y="3883205"/>
                  </a:cubicBezTo>
                  <a:cubicBezTo>
                    <a:pt x="1825966" y="3894538"/>
                    <a:pt x="1822100" y="3906395"/>
                    <a:pt x="1815596" y="3918774"/>
                  </a:cubicBezTo>
                  <a:cubicBezTo>
                    <a:pt x="1814595" y="3920883"/>
                    <a:pt x="1813389" y="3921613"/>
                    <a:pt x="1811975" y="3920959"/>
                  </a:cubicBezTo>
                  <a:cubicBezTo>
                    <a:pt x="1810558" y="3920306"/>
                    <a:pt x="1809075" y="3919193"/>
                    <a:pt x="1807521" y="3917620"/>
                  </a:cubicBezTo>
                  <a:cubicBezTo>
                    <a:pt x="1804760" y="3924430"/>
                    <a:pt x="1802504" y="3931312"/>
                    <a:pt x="1800753" y="3938267"/>
                  </a:cubicBezTo>
                  <a:cubicBezTo>
                    <a:pt x="1799001" y="3945222"/>
                    <a:pt x="1796744" y="3952106"/>
                    <a:pt x="1793983" y="3958916"/>
                  </a:cubicBezTo>
                  <a:lnTo>
                    <a:pt x="1792188" y="3940915"/>
                  </a:lnTo>
                  <a:lnTo>
                    <a:pt x="1785543" y="3957421"/>
                  </a:lnTo>
                  <a:cubicBezTo>
                    <a:pt x="1782413" y="3951019"/>
                    <a:pt x="1782110" y="3944271"/>
                    <a:pt x="1784636" y="3937176"/>
                  </a:cubicBezTo>
                  <a:cubicBezTo>
                    <a:pt x="1787164" y="3930082"/>
                    <a:pt x="1789611" y="3921926"/>
                    <a:pt x="1791982" y="3912707"/>
                  </a:cubicBezTo>
                  <a:lnTo>
                    <a:pt x="1786037" y="3918335"/>
                  </a:lnTo>
                  <a:lnTo>
                    <a:pt x="1777573" y="3937356"/>
                  </a:lnTo>
                  <a:cubicBezTo>
                    <a:pt x="1779159" y="3919820"/>
                    <a:pt x="1782605" y="3904800"/>
                    <a:pt x="1787912" y="3892300"/>
                  </a:cubicBezTo>
                  <a:cubicBezTo>
                    <a:pt x="1793218" y="3879798"/>
                    <a:pt x="1798472" y="3868040"/>
                    <a:pt x="1803672" y="3857024"/>
                  </a:cubicBezTo>
                  <a:lnTo>
                    <a:pt x="1800965" y="3854287"/>
                  </a:lnTo>
                  <a:lnTo>
                    <a:pt x="1797641" y="3861429"/>
                  </a:lnTo>
                  <a:cubicBezTo>
                    <a:pt x="1796358" y="3865648"/>
                    <a:pt x="1795640" y="3870099"/>
                    <a:pt x="1795494" y="3874782"/>
                  </a:cubicBezTo>
                  <a:cubicBezTo>
                    <a:pt x="1790823" y="3873814"/>
                    <a:pt x="1788820" y="3874729"/>
                    <a:pt x="1789489" y="3877526"/>
                  </a:cubicBezTo>
                  <a:cubicBezTo>
                    <a:pt x="1789822" y="3878925"/>
                    <a:pt x="1789480" y="3879249"/>
                    <a:pt x="1788463" y="3878505"/>
                  </a:cubicBezTo>
                  <a:lnTo>
                    <a:pt x="1786734" y="3876647"/>
                  </a:lnTo>
                  <a:lnTo>
                    <a:pt x="1783525" y="3893772"/>
                  </a:lnTo>
                  <a:cubicBezTo>
                    <a:pt x="1781925" y="3899549"/>
                    <a:pt x="1780829" y="3905396"/>
                    <a:pt x="1780240" y="3911317"/>
                  </a:cubicBezTo>
                  <a:cubicBezTo>
                    <a:pt x="1778812" y="3905108"/>
                    <a:pt x="1778897" y="3899116"/>
                    <a:pt x="1780497" y="3893340"/>
                  </a:cubicBezTo>
                  <a:lnTo>
                    <a:pt x="1786678" y="3876588"/>
                  </a:lnTo>
                  <a:lnTo>
                    <a:pt x="1783383" y="3873050"/>
                  </a:lnTo>
                  <a:lnTo>
                    <a:pt x="1771987" y="3930525"/>
                  </a:lnTo>
                  <a:lnTo>
                    <a:pt x="1773398" y="3935858"/>
                  </a:lnTo>
                  <a:cubicBezTo>
                    <a:pt x="1773873" y="3941579"/>
                    <a:pt x="1773638" y="3945848"/>
                    <a:pt x="1772691" y="3948665"/>
                  </a:cubicBezTo>
                  <a:cubicBezTo>
                    <a:pt x="1771410" y="3947082"/>
                    <a:pt x="1770635" y="3945569"/>
                    <a:pt x="1770362" y="3944130"/>
                  </a:cubicBezTo>
                  <a:lnTo>
                    <a:pt x="1769350" y="3943826"/>
                  </a:lnTo>
                  <a:lnTo>
                    <a:pt x="1766538" y="3958006"/>
                  </a:lnTo>
                  <a:cubicBezTo>
                    <a:pt x="1759618" y="3987490"/>
                    <a:pt x="1749135" y="4009708"/>
                    <a:pt x="1735090" y="4024662"/>
                  </a:cubicBezTo>
                  <a:cubicBezTo>
                    <a:pt x="1731604" y="4027567"/>
                    <a:pt x="1730567" y="4025416"/>
                    <a:pt x="1731981" y="4018212"/>
                  </a:cubicBezTo>
                  <a:cubicBezTo>
                    <a:pt x="1733393" y="4011010"/>
                    <a:pt x="1734342" y="4006741"/>
                    <a:pt x="1734827" y="4005410"/>
                  </a:cubicBezTo>
                  <a:lnTo>
                    <a:pt x="1761415" y="3923948"/>
                  </a:lnTo>
                  <a:lnTo>
                    <a:pt x="1790932" y="3835701"/>
                  </a:lnTo>
                  <a:cubicBezTo>
                    <a:pt x="1788706" y="3837134"/>
                    <a:pt x="1786957" y="3841186"/>
                    <a:pt x="1785684" y="3847860"/>
                  </a:cubicBezTo>
                  <a:cubicBezTo>
                    <a:pt x="1784411" y="3854533"/>
                    <a:pt x="1781931" y="3860283"/>
                    <a:pt x="1778240" y="3865108"/>
                  </a:cubicBezTo>
                  <a:cubicBezTo>
                    <a:pt x="1777227" y="3863312"/>
                    <a:pt x="1778142" y="3859541"/>
                    <a:pt x="1780981" y="3853792"/>
                  </a:cubicBezTo>
                  <a:cubicBezTo>
                    <a:pt x="1783818" y="3848043"/>
                    <a:pt x="1785465" y="3842574"/>
                    <a:pt x="1785918" y="3837385"/>
                  </a:cubicBezTo>
                  <a:lnTo>
                    <a:pt x="1778499" y="3845836"/>
                  </a:lnTo>
                  <a:lnTo>
                    <a:pt x="1777366" y="3848459"/>
                  </a:lnTo>
                  <a:lnTo>
                    <a:pt x="1772485" y="3859771"/>
                  </a:lnTo>
                  <a:cubicBezTo>
                    <a:pt x="1769692" y="3865825"/>
                    <a:pt x="1768409" y="3867144"/>
                    <a:pt x="1768635" y="3863724"/>
                  </a:cubicBezTo>
                  <a:lnTo>
                    <a:pt x="1770450" y="3856237"/>
                  </a:lnTo>
                  <a:lnTo>
                    <a:pt x="1761091" y="3872564"/>
                  </a:lnTo>
                  <a:cubicBezTo>
                    <a:pt x="1754180" y="3887338"/>
                    <a:pt x="1746702" y="3902180"/>
                    <a:pt x="1738659" y="3917093"/>
                  </a:cubicBezTo>
                  <a:cubicBezTo>
                    <a:pt x="1737476" y="3915071"/>
                    <a:pt x="1737235" y="3912736"/>
                    <a:pt x="1737933" y="3910083"/>
                  </a:cubicBezTo>
                  <a:cubicBezTo>
                    <a:pt x="1738630" y="3907430"/>
                    <a:pt x="1738177" y="3908066"/>
                    <a:pt x="1736574" y="3911990"/>
                  </a:cubicBezTo>
                  <a:cubicBezTo>
                    <a:pt x="1735871" y="3895827"/>
                    <a:pt x="1737906" y="3882008"/>
                    <a:pt x="1742680" y="3870531"/>
                  </a:cubicBezTo>
                  <a:cubicBezTo>
                    <a:pt x="1747457" y="3859055"/>
                    <a:pt x="1751753" y="3844960"/>
                    <a:pt x="1755576" y="3828243"/>
                  </a:cubicBezTo>
                  <a:cubicBezTo>
                    <a:pt x="1751799" y="3828304"/>
                    <a:pt x="1749326" y="3831553"/>
                    <a:pt x="1748154" y="3837989"/>
                  </a:cubicBezTo>
                  <a:cubicBezTo>
                    <a:pt x="1746983" y="3844428"/>
                    <a:pt x="1745552" y="3850228"/>
                    <a:pt x="1743859" y="3855389"/>
                  </a:cubicBezTo>
                  <a:cubicBezTo>
                    <a:pt x="1740570" y="3861975"/>
                    <a:pt x="1739271" y="3862090"/>
                    <a:pt x="1739961" y="3855733"/>
                  </a:cubicBezTo>
                  <a:cubicBezTo>
                    <a:pt x="1740650" y="3849376"/>
                    <a:pt x="1742557" y="3844546"/>
                    <a:pt x="1745681" y="3841239"/>
                  </a:cubicBezTo>
                  <a:lnTo>
                    <a:pt x="1745855" y="3840718"/>
                  </a:lnTo>
                  <a:lnTo>
                    <a:pt x="1729386" y="3860475"/>
                  </a:lnTo>
                  <a:cubicBezTo>
                    <a:pt x="1724246" y="3869698"/>
                    <a:pt x="1719843" y="3881089"/>
                    <a:pt x="1716176" y="3894651"/>
                  </a:cubicBezTo>
                  <a:cubicBezTo>
                    <a:pt x="1708844" y="3921773"/>
                    <a:pt x="1699882" y="3944610"/>
                    <a:pt x="1689287" y="3963159"/>
                  </a:cubicBezTo>
                  <a:cubicBezTo>
                    <a:pt x="1688067" y="3966188"/>
                    <a:pt x="1686354" y="3969745"/>
                    <a:pt x="1684144" y="3973833"/>
                  </a:cubicBezTo>
                  <a:cubicBezTo>
                    <a:pt x="1681933" y="3977920"/>
                    <a:pt x="1680674" y="3977940"/>
                    <a:pt x="1680368" y="3973893"/>
                  </a:cubicBezTo>
                  <a:lnTo>
                    <a:pt x="1719422" y="3883406"/>
                  </a:lnTo>
                  <a:cubicBezTo>
                    <a:pt x="1715534" y="3882901"/>
                    <a:pt x="1712487" y="3884165"/>
                    <a:pt x="1710283" y="3887203"/>
                  </a:cubicBezTo>
                  <a:cubicBezTo>
                    <a:pt x="1708079" y="3890241"/>
                    <a:pt x="1705829" y="3894622"/>
                    <a:pt x="1703537" y="3900349"/>
                  </a:cubicBezTo>
                  <a:cubicBezTo>
                    <a:pt x="1702452" y="3897692"/>
                    <a:pt x="1702229" y="3893657"/>
                    <a:pt x="1702869" y="3888245"/>
                  </a:cubicBezTo>
                  <a:cubicBezTo>
                    <a:pt x="1703508" y="3882832"/>
                    <a:pt x="1702342" y="3883466"/>
                    <a:pt x="1699369" y="3890145"/>
                  </a:cubicBezTo>
                  <a:cubicBezTo>
                    <a:pt x="1700336" y="3877975"/>
                    <a:pt x="1702923" y="3864535"/>
                    <a:pt x="1707129" y="3849824"/>
                  </a:cubicBezTo>
                  <a:cubicBezTo>
                    <a:pt x="1711335" y="3835115"/>
                    <a:pt x="1716428" y="3820832"/>
                    <a:pt x="1722409" y="3806976"/>
                  </a:cubicBezTo>
                  <a:cubicBezTo>
                    <a:pt x="1709854" y="3818891"/>
                    <a:pt x="1698034" y="3838417"/>
                    <a:pt x="1686946" y="3865552"/>
                  </a:cubicBezTo>
                  <a:cubicBezTo>
                    <a:pt x="1675859" y="3892689"/>
                    <a:pt x="1666024" y="3910096"/>
                    <a:pt x="1657441" y="3917775"/>
                  </a:cubicBezTo>
                  <a:cubicBezTo>
                    <a:pt x="1657338" y="3922564"/>
                    <a:pt x="1656731" y="3927281"/>
                    <a:pt x="1655620" y="3931926"/>
                  </a:cubicBezTo>
                  <a:cubicBezTo>
                    <a:pt x="1654509" y="3936570"/>
                    <a:pt x="1653901" y="3941287"/>
                    <a:pt x="1653799" y="3946075"/>
                  </a:cubicBezTo>
                  <a:cubicBezTo>
                    <a:pt x="1649727" y="3945995"/>
                    <a:pt x="1648266" y="3943583"/>
                    <a:pt x="1649419" y="3938844"/>
                  </a:cubicBezTo>
                  <a:cubicBezTo>
                    <a:pt x="1650571" y="3934106"/>
                    <a:pt x="1651618" y="3930852"/>
                    <a:pt x="1652559" y="3929086"/>
                  </a:cubicBezTo>
                  <a:cubicBezTo>
                    <a:pt x="1648452" y="3929499"/>
                    <a:pt x="1646120" y="3930768"/>
                    <a:pt x="1645560" y="3932889"/>
                  </a:cubicBezTo>
                  <a:cubicBezTo>
                    <a:pt x="1645002" y="3935010"/>
                    <a:pt x="1643710" y="3938828"/>
                    <a:pt x="1641688" y="3944344"/>
                  </a:cubicBezTo>
                  <a:cubicBezTo>
                    <a:pt x="1639003" y="3938356"/>
                    <a:pt x="1639861" y="3933475"/>
                    <a:pt x="1644258" y="3929700"/>
                  </a:cubicBezTo>
                  <a:cubicBezTo>
                    <a:pt x="1648656" y="3925927"/>
                    <a:pt x="1651009" y="3920058"/>
                    <a:pt x="1651320" y="3912096"/>
                  </a:cubicBezTo>
                  <a:cubicBezTo>
                    <a:pt x="1651027" y="3922912"/>
                    <a:pt x="1651697" y="3925910"/>
                    <a:pt x="1653332" y="3921091"/>
                  </a:cubicBezTo>
                  <a:cubicBezTo>
                    <a:pt x="1654966" y="3916271"/>
                    <a:pt x="1654251" y="3910063"/>
                    <a:pt x="1651189" y="3902471"/>
                  </a:cubicBezTo>
                  <a:cubicBezTo>
                    <a:pt x="1650981" y="3902541"/>
                    <a:pt x="1649656" y="3903952"/>
                    <a:pt x="1647218" y="3906706"/>
                  </a:cubicBezTo>
                  <a:cubicBezTo>
                    <a:pt x="1644779" y="3909461"/>
                    <a:pt x="1642479" y="3913134"/>
                    <a:pt x="1640318" y="3917728"/>
                  </a:cubicBezTo>
                  <a:cubicBezTo>
                    <a:pt x="1639184" y="3916214"/>
                    <a:pt x="1639365" y="3914140"/>
                    <a:pt x="1640861" y="3911501"/>
                  </a:cubicBezTo>
                  <a:cubicBezTo>
                    <a:pt x="1642358" y="3908864"/>
                    <a:pt x="1642783" y="3906222"/>
                    <a:pt x="1642139" y="3903578"/>
                  </a:cubicBezTo>
                  <a:cubicBezTo>
                    <a:pt x="1636313" y="3908800"/>
                    <a:pt x="1631103" y="3917562"/>
                    <a:pt x="1626508" y="3929865"/>
                  </a:cubicBezTo>
                  <a:cubicBezTo>
                    <a:pt x="1621912" y="3942167"/>
                    <a:pt x="1616945" y="3950364"/>
                    <a:pt x="1611608" y="3954452"/>
                  </a:cubicBezTo>
                  <a:cubicBezTo>
                    <a:pt x="1612195" y="3957439"/>
                    <a:pt x="1611641" y="3959962"/>
                    <a:pt x="1609949" y="3962021"/>
                  </a:cubicBezTo>
                  <a:cubicBezTo>
                    <a:pt x="1608255" y="3964081"/>
                    <a:pt x="1608158" y="3963067"/>
                    <a:pt x="1609655" y="3958978"/>
                  </a:cubicBezTo>
                  <a:cubicBezTo>
                    <a:pt x="1612337" y="3949454"/>
                    <a:pt x="1616149" y="3939791"/>
                    <a:pt x="1621094" y="3929991"/>
                  </a:cubicBezTo>
                  <a:cubicBezTo>
                    <a:pt x="1626038" y="3920191"/>
                    <a:pt x="1627346" y="3911370"/>
                    <a:pt x="1625015" y="3903531"/>
                  </a:cubicBezTo>
                  <a:cubicBezTo>
                    <a:pt x="1613573" y="3915556"/>
                    <a:pt x="1603254" y="3931193"/>
                    <a:pt x="1594052" y="3950442"/>
                  </a:cubicBezTo>
                  <a:cubicBezTo>
                    <a:pt x="1584851" y="3969691"/>
                    <a:pt x="1576857" y="3989864"/>
                    <a:pt x="1570074" y="4010960"/>
                  </a:cubicBezTo>
                  <a:cubicBezTo>
                    <a:pt x="1569948" y="4011042"/>
                    <a:pt x="1569189" y="4010734"/>
                    <a:pt x="1567795" y="4010034"/>
                  </a:cubicBezTo>
                  <a:cubicBezTo>
                    <a:pt x="1566401" y="4009334"/>
                    <a:pt x="1565119" y="4007749"/>
                    <a:pt x="1563953" y="4005281"/>
                  </a:cubicBezTo>
                  <a:cubicBezTo>
                    <a:pt x="1570411" y="3981837"/>
                    <a:pt x="1578468" y="3960272"/>
                    <a:pt x="1588125" y="3940587"/>
                  </a:cubicBezTo>
                  <a:cubicBezTo>
                    <a:pt x="1597782" y="3920902"/>
                    <a:pt x="1607581" y="3897786"/>
                    <a:pt x="1617523" y="3871237"/>
                  </a:cubicBezTo>
                  <a:cubicBezTo>
                    <a:pt x="1613493" y="3872712"/>
                    <a:pt x="1611070" y="3876670"/>
                    <a:pt x="1610256" y="3883108"/>
                  </a:cubicBezTo>
                  <a:cubicBezTo>
                    <a:pt x="1609442" y="3889547"/>
                    <a:pt x="1607264" y="3892937"/>
                    <a:pt x="1603722" y="3893281"/>
                  </a:cubicBezTo>
                  <a:cubicBezTo>
                    <a:pt x="1603895" y="3887501"/>
                    <a:pt x="1606037" y="3878401"/>
                    <a:pt x="1610148" y="3865978"/>
                  </a:cubicBezTo>
                  <a:cubicBezTo>
                    <a:pt x="1614259" y="3853557"/>
                    <a:pt x="1618908" y="3843614"/>
                    <a:pt x="1624094" y="3836149"/>
                  </a:cubicBezTo>
                  <a:cubicBezTo>
                    <a:pt x="1620581" y="3837049"/>
                    <a:pt x="1622285" y="3832688"/>
                    <a:pt x="1629204" y="3823070"/>
                  </a:cubicBezTo>
                  <a:cubicBezTo>
                    <a:pt x="1636123" y="3813452"/>
                    <a:pt x="1639258" y="3803292"/>
                    <a:pt x="1638609" y="3792591"/>
                  </a:cubicBezTo>
                  <a:cubicBezTo>
                    <a:pt x="1632881" y="3800278"/>
                    <a:pt x="1627053" y="3810053"/>
                    <a:pt x="1621130" y="3821914"/>
                  </a:cubicBezTo>
                  <a:cubicBezTo>
                    <a:pt x="1615206" y="3833778"/>
                    <a:pt x="1610944" y="3847379"/>
                    <a:pt x="1608341" y="3862718"/>
                  </a:cubicBezTo>
                  <a:cubicBezTo>
                    <a:pt x="1594543" y="3874205"/>
                    <a:pt x="1581139" y="3891603"/>
                    <a:pt x="1568133" y="3914912"/>
                  </a:cubicBezTo>
                  <a:cubicBezTo>
                    <a:pt x="1555126" y="3938220"/>
                    <a:pt x="1544640" y="3966243"/>
                    <a:pt x="1536671" y="3998978"/>
                  </a:cubicBezTo>
                  <a:cubicBezTo>
                    <a:pt x="1535309" y="3997583"/>
                    <a:pt x="1534451" y="3996259"/>
                    <a:pt x="1534099" y="3995008"/>
                  </a:cubicBezTo>
                  <a:cubicBezTo>
                    <a:pt x="1533746" y="3993756"/>
                    <a:pt x="1532888" y="3992433"/>
                    <a:pt x="1531525" y="3991037"/>
                  </a:cubicBezTo>
                  <a:cubicBezTo>
                    <a:pt x="1530496" y="3998595"/>
                    <a:pt x="1528081" y="4006256"/>
                    <a:pt x="1524285" y="4014020"/>
                  </a:cubicBezTo>
                  <a:cubicBezTo>
                    <a:pt x="1520488" y="4021782"/>
                    <a:pt x="1518951" y="4019962"/>
                    <a:pt x="1519678" y="4008558"/>
                  </a:cubicBezTo>
                  <a:cubicBezTo>
                    <a:pt x="1523817" y="3990487"/>
                    <a:pt x="1532850" y="3966658"/>
                    <a:pt x="1546779" y="3937076"/>
                  </a:cubicBezTo>
                  <a:cubicBezTo>
                    <a:pt x="1560707" y="3907495"/>
                    <a:pt x="1571484" y="3882117"/>
                    <a:pt x="1579106" y="3860939"/>
                  </a:cubicBezTo>
                  <a:cubicBezTo>
                    <a:pt x="1580340" y="3862217"/>
                    <a:pt x="1580688" y="3863067"/>
                    <a:pt x="1580149" y="3863490"/>
                  </a:cubicBezTo>
                  <a:cubicBezTo>
                    <a:pt x="1579607" y="3863913"/>
                    <a:pt x="1579955" y="3864765"/>
                    <a:pt x="1581190" y="3866040"/>
                  </a:cubicBezTo>
                  <a:cubicBezTo>
                    <a:pt x="1584293" y="3862781"/>
                    <a:pt x="1585752" y="3858988"/>
                    <a:pt x="1585568" y="3854659"/>
                  </a:cubicBezTo>
                  <a:cubicBezTo>
                    <a:pt x="1585382" y="3850329"/>
                    <a:pt x="1585833" y="3846390"/>
                    <a:pt x="1586917" y="3842842"/>
                  </a:cubicBezTo>
                  <a:cubicBezTo>
                    <a:pt x="1587798" y="3841217"/>
                    <a:pt x="1588023" y="3842352"/>
                    <a:pt x="1587593" y="3846242"/>
                  </a:cubicBezTo>
                  <a:cubicBezTo>
                    <a:pt x="1587163" y="3850133"/>
                    <a:pt x="1586657" y="3852963"/>
                    <a:pt x="1586072" y="3854730"/>
                  </a:cubicBezTo>
                  <a:cubicBezTo>
                    <a:pt x="1592528" y="3852601"/>
                    <a:pt x="1595600" y="3847136"/>
                    <a:pt x="1595292" y="3838335"/>
                  </a:cubicBezTo>
                  <a:lnTo>
                    <a:pt x="1594597" y="3815119"/>
                  </a:lnTo>
                  <a:cubicBezTo>
                    <a:pt x="1597569" y="3802234"/>
                    <a:pt x="1602933" y="3789391"/>
                    <a:pt x="1610691" y="3776592"/>
                  </a:cubicBezTo>
                  <a:cubicBezTo>
                    <a:pt x="1618448" y="3763789"/>
                    <a:pt x="1618767" y="3750226"/>
                    <a:pt x="1611646" y="3735897"/>
                  </a:cubicBezTo>
                  <a:cubicBezTo>
                    <a:pt x="1618513" y="3736329"/>
                    <a:pt x="1620859" y="3732961"/>
                    <a:pt x="1618684" y="3725795"/>
                  </a:cubicBezTo>
                  <a:cubicBezTo>
                    <a:pt x="1616510" y="3718629"/>
                    <a:pt x="1617048" y="3712002"/>
                    <a:pt x="1620302" y="3705911"/>
                  </a:cubicBezTo>
                  <a:cubicBezTo>
                    <a:pt x="1624155" y="3710014"/>
                    <a:pt x="1625419" y="3713298"/>
                    <a:pt x="1624088" y="3715760"/>
                  </a:cubicBezTo>
                  <a:cubicBezTo>
                    <a:pt x="1622758" y="3718221"/>
                    <a:pt x="1623255" y="3720795"/>
                    <a:pt x="1625579" y="3723478"/>
                  </a:cubicBezTo>
                  <a:lnTo>
                    <a:pt x="1626555" y="3721216"/>
                  </a:lnTo>
                  <a:lnTo>
                    <a:pt x="1627165" y="3719802"/>
                  </a:lnTo>
                  <a:lnTo>
                    <a:pt x="1626707" y="3718815"/>
                  </a:lnTo>
                  <a:lnTo>
                    <a:pt x="1627504" y="3706331"/>
                  </a:lnTo>
                  <a:cubicBezTo>
                    <a:pt x="1629347" y="3692053"/>
                    <a:pt x="1633871" y="3679594"/>
                    <a:pt x="1641076" y="3668952"/>
                  </a:cubicBezTo>
                  <a:cubicBezTo>
                    <a:pt x="1650683" y="3654764"/>
                    <a:pt x="1656776" y="3636922"/>
                    <a:pt x="1659358" y="3615425"/>
                  </a:cubicBezTo>
                  <a:cubicBezTo>
                    <a:pt x="1652631" y="3622319"/>
                    <a:pt x="1646260" y="3632115"/>
                    <a:pt x="1640243" y="3644816"/>
                  </a:cubicBezTo>
                  <a:cubicBezTo>
                    <a:pt x="1634226" y="3657515"/>
                    <a:pt x="1627122" y="3669008"/>
                    <a:pt x="1618931" y="3679296"/>
                  </a:cubicBezTo>
                  <a:cubicBezTo>
                    <a:pt x="1617777" y="3677829"/>
                    <a:pt x="1618001" y="3675660"/>
                    <a:pt x="1619598" y="3672786"/>
                  </a:cubicBezTo>
                  <a:cubicBezTo>
                    <a:pt x="1621195" y="3669912"/>
                    <a:pt x="1621905" y="3666610"/>
                    <a:pt x="1621730" y="3662884"/>
                  </a:cubicBezTo>
                  <a:cubicBezTo>
                    <a:pt x="1614473" y="3666250"/>
                    <a:pt x="1608787" y="3674043"/>
                    <a:pt x="1604674" y="3686263"/>
                  </a:cubicBezTo>
                  <a:cubicBezTo>
                    <a:pt x="1600560" y="3698486"/>
                    <a:pt x="1596437" y="3710105"/>
                    <a:pt x="1592306" y="3721122"/>
                  </a:cubicBezTo>
                  <a:lnTo>
                    <a:pt x="1587425" y="3732433"/>
                  </a:lnTo>
                  <a:cubicBezTo>
                    <a:pt x="1588781" y="3728874"/>
                    <a:pt x="1589695" y="3725102"/>
                    <a:pt x="1590166" y="3721116"/>
                  </a:cubicBezTo>
                  <a:cubicBezTo>
                    <a:pt x="1590637" y="3717130"/>
                    <a:pt x="1591305" y="3713924"/>
                    <a:pt x="1592176" y="3711497"/>
                  </a:cubicBezTo>
                  <a:cubicBezTo>
                    <a:pt x="1591998" y="3707768"/>
                    <a:pt x="1593196" y="3703335"/>
                    <a:pt x="1595771" y="3698200"/>
                  </a:cubicBezTo>
                  <a:cubicBezTo>
                    <a:pt x="1598345" y="3693064"/>
                    <a:pt x="1600030" y="3687500"/>
                    <a:pt x="1600832" y="3681511"/>
                  </a:cubicBezTo>
                  <a:cubicBezTo>
                    <a:pt x="1600474" y="3678407"/>
                    <a:pt x="1601089" y="3677393"/>
                    <a:pt x="1602678" y="3678473"/>
                  </a:cubicBezTo>
                  <a:cubicBezTo>
                    <a:pt x="1604267" y="3679551"/>
                    <a:pt x="1605647" y="3679248"/>
                    <a:pt x="1606821" y="3677564"/>
                  </a:cubicBezTo>
                  <a:cubicBezTo>
                    <a:pt x="1607199" y="3668412"/>
                    <a:pt x="1610084" y="3658416"/>
                    <a:pt x="1615477" y="3647578"/>
                  </a:cubicBezTo>
                  <a:cubicBezTo>
                    <a:pt x="1611635" y="3647380"/>
                    <a:pt x="1608772" y="3649872"/>
                    <a:pt x="1606891" y="3655057"/>
                  </a:cubicBezTo>
                  <a:lnTo>
                    <a:pt x="1600700" y="3671885"/>
                  </a:lnTo>
                  <a:cubicBezTo>
                    <a:pt x="1596787" y="3668124"/>
                    <a:pt x="1595919" y="3665998"/>
                    <a:pt x="1598094" y="3665508"/>
                  </a:cubicBezTo>
                  <a:cubicBezTo>
                    <a:pt x="1600270" y="3665018"/>
                    <a:pt x="1601421" y="3663182"/>
                    <a:pt x="1601545" y="3659996"/>
                  </a:cubicBezTo>
                  <a:cubicBezTo>
                    <a:pt x="1599552" y="3655508"/>
                    <a:pt x="1598116" y="3654703"/>
                    <a:pt x="1597230" y="3657578"/>
                  </a:cubicBezTo>
                  <a:lnTo>
                    <a:pt x="1594579" y="3666207"/>
                  </a:lnTo>
                  <a:cubicBezTo>
                    <a:pt x="1593916" y="3659256"/>
                    <a:pt x="1594977" y="3653905"/>
                    <a:pt x="1597758" y="3650149"/>
                  </a:cubicBezTo>
                  <a:cubicBezTo>
                    <a:pt x="1600541" y="3646394"/>
                    <a:pt x="1602366" y="3641750"/>
                    <a:pt x="1603235" y="3636220"/>
                  </a:cubicBezTo>
                  <a:cubicBezTo>
                    <a:pt x="1595699" y="3640647"/>
                    <a:pt x="1590605" y="3648726"/>
                    <a:pt x="1587952" y="3660455"/>
                  </a:cubicBezTo>
                  <a:cubicBezTo>
                    <a:pt x="1585301" y="3672185"/>
                    <a:pt x="1582258" y="3682957"/>
                    <a:pt x="1578825" y="3692775"/>
                  </a:cubicBezTo>
                  <a:cubicBezTo>
                    <a:pt x="1583766" y="3690429"/>
                    <a:pt x="1587360" y="3686239"/>
                    <a:pt x="1589608" y="3680206"/>
                  </a:cubicBezTo>
                  <a:cubicBezTo>
                    <a:pt x="1591854" y="3674173"/>
                    <a:pt x="1593186" y="3670260"/>
                    <a:pt x="1593602" y="3668467"/>
                  </a:cubicBezTo>
                  <a:cubicBezTo>
                    <a:pt x="1595019" y="3678429"/>
                    <a:pt x="1593101" y="3688662"/>
                    <a:pt x="1587851" y="3699170"/>
                  </a:cubicBezTo>
                  <a:cubicBezTo>
                    <a:pt x="1582602" y="3709677"/>
                    <a:pt x="1578423" y="3720187"/>
                    <a:pt x="1575314" y="3730702"/>
                  </a:cubicBezTo>
                  <a:cubicBezTo>
                    <a:pt x="1572910" y="3726755"/>
                    <a:pt x="1572019" y="3723024"/>
                    <a:pt x="1572643" y="3719511"/>
                  </a:cubicBezTo>
                  <a:cubicBezTo>
                    <a:pt x="1573266" y="3715998"/>
                    <a:pt x="1574393" y="3712555"/>
                    <a:pt x="1576028" y="3709187"/>
                  </a:cubicBezTo>
                  <a:cubicBezTo>
                    <a:pt x="1574139" y="3709217"/>
                    <a:pt x="1572902" y="3710842"/>
                    <a:pt x="1572317" y="3714061"/>
                  </a:cubicBezTo>
                  <a:cubicBezTo>
                    <a:pt x="1571730" y="3717278"/>
                    <a:pt x="1571015" y="3720179"/>
                    <a:pt x="1570168" y="3722759"/>
                  </a:cubicBezTo>
                  <a:cubicBezTo>
                    <a:pt x="1568080" y="3709601"/>
                    <a:pt x="1569470" y="3697691"/>
                    <a:pt x="1574340" y="3687030"/>
                  </a:cubicBezTo>
                  <a:cubicBezTo>
                    <a:pt x="1579210" y="3676368"/>
                    <a:pt x="1583872" y="3664325"/>
                    <a:pt x="1588326" y="3650901"/>
                  </a:cubicBezTo>
                  <a:cubicBezTo>
                    <a:pt x="1581529" y="3658787"/>
                    <a:pt x="1577073" y="3667456"/>
                    <a:pt x="1574958" y="3676910"/>
                  </a:cubicBezTo>
                  <a:cubicBezTo>
                    <a:pt x="1572841" y="3686365"/>
                    <a:pt x="1569117" y="3693338"/>
                    <a:pt x="1563785" y="3697829"/>
                  </a:cubicBezTo>
                  <a:cubicBezTo>
                    <a:pt x="1562327" y="3700172"/>
                    <a:pt x="1562004" y="3698025"/>
                    <a:pt x="1562815" y="3691387"/>
                  </a:cubicBezTo>
                  <a:cubicBezTo>
                    <a:pt x="1563627" y="3684748"/>
                    <a:pt x="1565535" y="3679917"/>
                    <a:pt x="1568536" y="3676893"/>
                  </a:cubicBezTo>
                  <a:cubicBezTo>
                    <a:pt x="1567109" y="3675438"/>
                    <a:pt x="1566136" y="3674799"/>
                    <a:pt x="1565613" y="3674973"/>
                  </a:cubicBezTo>
                  <a:cubicBezTo>
                    <a:pt x="1565091" y="3675149"/>
                    <a:pt x="1564393" y="3676351"/>
                    <a:pt x="1563522" y="3678578"/>
                  </a:cubicBezTo>
                  <a:cubicBezTo>
                    <a:pt x="1563063" y="3666403"/>
                    <a:pt x="1565996" y="3653814"/>
                    <a:pt x="1572324" y="3640807"/>
                  </a:cubicBezTo>
                  <a:cubicBezTo>
                    <a:pt x="1578651" y="3627802"/>
                    <a:pt x="1584092" y="3614370"/>
                    <a:pt x="1588646" y="3600509"/>
                  </a:cubicBezTo>
                  <a:cubicBezTo>
                    <a:pt x="1581898" y="3602698"/>
                    <a:pt x="1576660" y="3609454"/>
                    <a:pt x="1572932" y="3620780"/>
                  </a:cubicBezTo>
                  <a:cubicBezTo>
                    <a:pt x="1569205" y="3632106"/>
                    <a:pt x="1565284" y="3643253"/>
                    <a:pt x="1561176" y="3654224"/>
                  </a:cubicBezTo>
                  <a:cubicBezTo>
                    <a:pt x="1556003" y="3665794"/>
                    <a:pt x="1553622" y="3669657"/>
                    <a:pt x="1554030" y="3665812"/>
                  </a:cubicBezTo>
                  <a:cubicBezTo>
                    <a:pt x="1554439" y="3661967"/>
                    <a:pt x="1556453" y="3655651"/>
                    <a:pt x="1560068" y="3646861"/>
                  </a:cubicBezTo>
                  <a:cubicBezTo>
                    <a:pt x="1552298" y="3655757"/>
                    <a:pt x="1545817" y="3666639"/>
                    <a:pt x="1540618" y="3679505"/>
                  </a:cubicBezTo>
                  <a:lnTo>
                    <a:pt x="1539386" y="3682568"/>
                  </a:lnTo>
                  <a:lnTo>
                    <a:pt x="1540160" y="3692357"/>
                  </a:lnTo>
                  <a:cubicBezTo>
                    <a:pt x="1540822" y="3694753"/>
                    <a:pt x="1542558" y="3692800"/>
                    <a:pt x="1545368" y="3686497"/>
                  </a:cubicBezTo>
                  <a:cubicBezTo>
                    <a:pt x="1546847" y="3689586"/>
                    <a:pt x="1547487" y="3692291"/>
                    <a:pt x="1547288" y="3694614"/>
                  </a:cubicBezTo>
                  <a:cubicBezTo>
                    <a:pt x="1547090" y="3696938"/>
                    <a:pt x="1546052" y="3698879"/>
                    <a:pt x="1544174" y="3700436"/>
                  </a:cubicBezTo>
                  <a:cubicBezTo>
                    <a:pt x="1540418" y="3703553"/>
                    <a:pt x="1537235" y="3707200"/>
                    <a:pt x="1534628" y="3711381"/>
                  </a:cubicBezTo>
                  <a:cubicBezTo>
                    <a:pt x="1531341" y="3719617"/>
                    <a:pt x="1528672" y="3727041"/>
                    <a:pt x="1526622" y="3733653"/>
                  </a:cubicBezTo>
                  <a:cubicBezTo>
                    <a:pt x="1525597" y="3736960"/>
                    <a:pt x="1525264" y="3737888"/>
                    <a:pt x="1525621" y="3736438"/>
                  </a:cubicBezTo>
                  <a:cubicBezTo>
                    <a:pt x="1525979" y="3734987"/>
                    <a:pt x="1527029" y="3731159"/>
                    <a:pt x="1528770" y="3724954"/>
                  </a:cubicBezTo>
                  <a:lnTo>
                    <a:pt x="1530850" y="3703772"/>
                  </a:lnTo>
                  <a:lnTo>
                    <a:pt x="1525762" y="3716411"/>
                  </a:lnTo>
                  <a:cubicBezTo>
                    <a:pt x="1522632" y="3710009"/>
                    <a:pt x="1522331" y="3703260"/>
                    <a:pt x="1524856" y="3696166"/>
                  </a:cubicBezTo>
                  <a:cubicBezTo>
                    <a:pt x="1527383" y="3689071"/>
                    <a:pt x="1529833" y="3680916"/>
                    <a:pt x="1532202" y="3671698"/>
                  </a:cubicBezTo>
                  <a:cubicBezTo>
                    <a:pt x="1527700" y="3673855"/>
                    <a:pt x="1523751" y="3679695"/>
                    <a:pt x="1520355" y="3689218"/>
                  </a:cubicBezTo>
                  <a:lnTo>
                    <a:pt x="1524920" y="3676129"/>
                  </a:lnTo>
                  <a:lnTo>
                    <a:pt x="1524552" y="3676540"/>
                  </a:lnTo>
                  <a:cubicBezTo>
                    <a:pt x="1523784" y="3675630"/>
                    <a:pt x="1523582" y="3672323"/>
                    <a:pt x="1523945" y="3666621"/>
                  </a:cubicBezTo>
                  <a:cubicBezTo>
                    <a:pt x="1526014" y="3657586"/>
                    <a:pt x="1529307" y="3647111"/>
                    <a:pt x="1533824" y="3635197"/>
                  </a:cubicBezTo>
                  <a:lnTo>
                    <a:pt x="1534125" y="3634499"/>
                  </a:lnTo>
                  <a:lnTo>
                    <a:pt x="1529709" y="3636516"/>
                  </a:lnTo>
                  <a:cubicBezTo>
                    <a:pt x="1530375" y="3639311"/>
                    <a:pt x="1528341" y="3637821"/>
                    <a:pt x="1523603" y="3632039"/>
                  </a:cubicBezTo>
                  <a:cubicBezTo>
                    <a:pt x="1519294" y="3659193"/>
                    <a:pt x="1513680" y="3687514"/>
                    <a:pt x="1506758" y="3716996"/>
                  </a:cubicBezTo>
                  <a:cubicBezTo>
                    <a:pt x="1499837" y="3746479"/>
                    <a:pt x="1489354" y="3768696"/>
                    <a:pt x="1475310" y="3783651"/>
                  </a:cubicBezTo>
                  <a:cubicBezTo>
                    <a:pt x="1471824" y="3786555"/>
                    <a:pt x="1470786" y="3784405"/>
                    <a:pt x="1472200" y="3777202"/>
                  </a:cubicBezTo>
                  <a:cubicBezTo>
                    <a:pt x="1473614" y="3769999"/>
                    <a:pt x="1474561" y="3765731"/>
                    <a:pt x="1475047" y="3764400"/>
                  </a:cubicBezTo>
                  <a:lnTo>
                    <a:pt x="1501635" y="3682939"/>
                  </a:lnTo>
                  <a:lnTo>
                    <a:pt x="1531152" y="3594690"/>
                  </a:lnTo>
                  <a:cubicBezTo>
                    <a:pt x="1528927" y="3596123"/>
                    <a:pt x="1527176" y="3600176"/>
                    <a:pt x="1525904" y="3606849"/>
                  </a:cubicBezTo>
                  <a:cubicBezTo>
                    <a:pt x="1524631" y="3613523"/>
                    <a:pt x="1522149" y="3619272"/>
                    <a:pt x="1518459" y="3624099"/>
                  </a:cubicBezTo>
                  <a:cubicBezTo>
                    <a:pt x="1517448" y="3622302"/>
                    <a:pt x="1518362" y="3618530"/>
                    <a:pt x="1521200" y="3612781"/>
                  </a:cubicBezTo>
                  <a:cubicBezTo>
                    <a:pt x="1524039" y="3607032"/>
                    <a:pt x="1525685" y="3601563"/>
                    <a:pt x="1526139" y="3596375"/>
                  </a:cubicBezTo>
                  <a:cubicBezTo>
                    <a:pt x="1516499" y="3605053"/>
                    <a:pt x="1508224" y="3616781"/>
                    <a:pt x="1501311" y="3631553"/>
                  </a:cubicBezTo>
                  <a:cubicBezTo>
                    <a:pt x="1494400" y="3646327"/>
                    <a:pt x="1486922" y="3661169"/>
                    <a:pt x="1478878" y="3676081"/>
                  </a:cubicBezTo>
                  <a:cubicBezTo>
                    <a:pt x="1477696" y="3674060"/>
                    <a:pt x="1477454" y="3671724"/>
                    <a:pt x="1478153" y="3669073"/>
                  </a:cubicBezTo>
                  <a:cubicBezTo>
                    <a:pt x="1478851" y="3666420"/>
                    <a:pt x="1478398" y="3667055"/>
                    <a:pt x="1476794" y="3670979"/>
                  </a:cubicBezTo>
                  <a:cubicBezTo>
                    <a:pt x="1476091" y="3654817"/>
                    <a:pt x="1478126" y="3640997"/>
                    <a:pt x="1482901" y="3629522"/>
                  </a:cubicBezTo>
                  <a:cubicBezTo>
                    <a:pt x="1487676" y="3618045"/>
                    <a:pt x="1491973" y="3603948"/>
                    <a:pt x="1495796" y="3587233"/>
                  </a:cubicBezTo>
                  <a:cubicBezTo>
                    <a:pt x="1492019" y="3587293"/>
                    <a:pt x="1489546" y="3590543"/>
                    <a:pt x="1488374" y="3596979"/>
                  </a:cubicBezTo>
                  <a:cubicBezTo>
                    <a:pt x="1487202" y="3603416"/>
                    <a:pt x="1485772" y="3609217"/>
                    <a:pt x="1484079" y="3614379"/>
                  </a:cubicBezTo>
                  <a:cubicBezTo>
                    <a:pt x="1480790" y="3620963"/>
                    <a:pt x="1479491" y="3621078"/>
                    <a:pt x="1480181" y="3614722"/>
                  </a:cubicBezTo>
                  <a:cubicBezTo>
                    <a:pt x="1480871" y="3608365"/>
                    <a:pt x="1482777" y="3603536"/>
                    <a:pt x="1485900" y="3600228"/>
                  </a:cubicBezTo>
                  <a:cubicBezTo>
                    <a:pt x="1491301" y="3586890"/>
                    <a:pt x="1496301" y="3571993"/>
                    <a:pt x="1500903" y="3555538"/>
                  </a:cubicBezTo>
                  <a:cubicBezTo>
                    <a:pt x="1505505" y="3539084"/>
                    <a:pt x="1512458" y="3519663"/>
                    <a:pt x="1521764" y="3497276"/>
                  </a:cubicBezTo>
                  <a:cubicBezTo>
                    <a:pt x="1518897" y="3494815"/>
                    <a:pt x="1517012" y="3495046"/>
                    <a:pt x="1516107" y="3497968"/>
                  </a:cubicBezTo>
                  <a:cubicBezTo>
                    <a:pt x="1515204" y="3500892"/>
                    <a:pt x="1514116" y="3504240"/>
                    <a:pt x="1512846" y="3508010"/>
                  </a:cubicBezTo>
                  <a:cubicBezTo>
                    <a:pt x="1517597" y="3494929"/>
                    <a:pt x="1520621" y="3479650"/>
                    <a:pt x="1521914" y="3462172"/>
                  </a:cubicBezTo>
                  <a:cubicBezTo>
                    <a:pt x="1523208" y="3444694"/>
                    <a:pt x="1526475" y="3428850"/>
                    <a:pt x="1531716" y="3414636"/>
                  </a:cubicBezTo>
                  <a:cubicBezTo>
                    <a:pt x="1535803" y="3418824"/>
                    <a:pt x="1537121" y="3423216"/>
                    <a:pt x="1535672" y="3427813"/>
                  </a:cubicBezTo>
                  <a:cubicBezTo>
                    <a:pt x="1534226" y="3432409"/>
                    <a:pt x="1533037" y="3437643"/>
                    <a:pt x="1532110" y="3443514"/>
                  </a:cubicBezTo>
                  <a:cubicBezTo>
                    <a:pt x="1542625" y="3425153"/>
                    <a:pt x="1551019" y="3403637"/>
                    <a:pt x="1557292" y="3378966"/>
                  </a:cubicBezTo>
                  <a:cubicBezTo>
                    <a:pt x="1560429" y="3366630"/>
                    <a:pt x="1562008" y="3354334"/>
                    <a:pt x="1562029" y="3342078"/>
                  </a:cubicBezTo>
                  <a:lnTo>
                    <a:pt x="1560920" y="3333257"/>
                  </a:lnTo>
                  <a:lnTo>
                    <a:pt x="1560082" y="3335826"/>
                  </a:lnTo>
                  <a:cubicBezTo>
                    <a:pt x="1559081" y="3337936"/>
                    <a:pt x="1557876" y="3338664"/>
                    <a:pt x="1556460" y="3338012"/>
                  </a:cubicBezTo>
                  <a:lnTo>
                    <a:pt x="1555096" y="3336989"/>
                  </a:lnTo>
                  <a:lnTo>
                    <a:pt x="1557233" y="3365446"/>
                  </a:lnTo>
                  <a:cubicBezTo>
                    <a:pt x="1552998" y="3361088"/>
                    <a:pt x="1549988" y="3356529"/>
                    <a:pt x="1548202" y="3351772"/>
                  </a:cubicBezTo>
                  <a:lnTo>
                    <a:pt x="1547740" y="3347691"/>
                  </a:lnTo>
                  <a:lnTo>
                    <a:pt x="1545239" y="3355321"/>
                  </a:lnTo>
                  <a:cubicBezTo>
                    <a:pt x="1543487" y="3362276"/>
                    <a:pt x="1541230" y="3369159"/>
                    <a:pt x="1538469" y="3375968"/>
                  </a:cubicBezTo>
                  <a:lnTo>
                    <a:pt x="1536674" y="3357968"/>
                  </a:lnTo>
                  <a:lnTo>
                    <a:pt x="1530030" y="3374473"/>
                  </a:lnTo>
                  <a:cubicBezTo>
                    <a:pt x="1526898" y="3368071"/>
                    <a:pt x="1526596" y="3361324"/>
                    <a:pt x="1529122" y="3354229"/>
                  </a:cubicBezTo>
                  <a:cubicBezTo>
                    <a:pt x="1531649" y="3347134"/>
                    <a:pt x="1534099" y="3338979"/>
                    <a:pt x="1536468" y="3329760"/>
                  </a:cubicBezTo>
                  <a:lnTo>
                    <a:pt x="1530626" y="3335289"/>
                  </a:lnTo>
                  <a:lnTo>
                    <a:pt x="1530139" y="3338380"/>
                  </a:lnTo>
                  <a:cubicBezTo>
                    <a:pt x="1530080" y="3338622"/>
                    <a:pt x="1530186" y="3337743"/>
                    <a:pt x="1530458" y="3335743"/>
                  </a:cubicBezTo>
                  <a:lnTo>
                    <a:pt x="1530502" y="3335434"/>
                  </a:lnTo>
                  <a:lnTo>
                    <a:pt x="1522059" y="3354408"/>
                  </a:lnTo>
                  <a:cubicBezTo>
                    <a:pt x="1523645" y="3336871"/>
                    <a:pt x="1527092" y="3321853"/>
                    <a:pt x="1532398" y="3309352"/>
                  </a:cubicBezTo>
                  <a:lnTo>
                    <a:pt x="1538383" y="3295956"/>
                  </a:lnTo>
                  <a:lnTo>
                    <a:pt x="1539202" y="3292190"/>
                  </a:lnTo>
                  <a:lnTo>
                    <a:pt x="1533975" y="3294579"/>
                  </a:lnTo>
                  <a:cubicBezTo>
                    <a:pt x="1534309" y="3295977"/>
                    <a:pt x="1533967" y="3296304"/>
                    <a:pt x="1532949" y="3295557"/>
                  </a:cubicBezTo>
                  <a:cubicBezTo>
                    <a:pt x="1532373" y="3294938"/>
                    <a:pt x="1531796" y="3294319"/>
                    <a:pt x="1531220" y="3293700"/>
                  </a:cubicBezTo>
                  <a:lnTo>
                    <a:pt x="1528011" y="3310826"/>
                  </a:lnTo>
                  <a:cubicBezTo>
                    <a:pt x="1526411" y="3316602"/>
                    <a:pt x="1525315" y="3322449"/>
                    <a:pt x="1524725" y="3328370"/>
                  </a:cubicBezTo>
                  <a:cubicBezTo>
                    <a:pt x="1523298" y="3322162"/>
                    <a:pt x="1523384" y="3316168"/>
                    <a:pt x="1524983" y="3310393"/>
                  </a:cubicBezTo>
                  <a:lnTo>
                    <a:pt x="1531164" y="3293642"/>
                  </a:lnTo>
                  <a:lnTo>
                    <a:pt x="1527870" y="3290102"/>
                  </a:lnTo>
                  <a:lnTo>
                    <a:pt x="1516474" y="3347578"/>
                  </a:lnTo>
                  <a:lnTo>
                    <a:pt x="1517883" y="3352911"/>
                  </a:lnTo>
                  <a:cubicBezTo>
                    <a:pt x="1518360" y="3358633"/>
                    <a:pt x="1518125" y="3362902"/>
                    <a:pt x="1517178" y="3365718"/>
                  </a:cubicBezTo>
                  <a:cubicBezTo>
                    <a:pt x="1515897" y="3364135"/>
                    <a:pt x="1515121" y="3362622"/>
                    <a:pt x="1514848" y="3361182"/>
                  </a:cubicBezTo>
                  <a:lnTo>
                    <a:pt x="1513837" y="3360878"/>
                  </a:lnTo>
                  <a:lnTo>
                    <a:pt x="1511024" y="3375058"/>
                  </a:lnTo>
                  <a:cubicBezTo>
                    <a:pt x="1504104" y="3404542"/>
                    <a:pt x="1493620" y="3426760"/>
                    <a:pt x="1479577" y="3441715"/>
                  </a:cubicBezTo>
                  <a:cubicBezTo>
                    <a:pt x="1476091" y="3444618"/>
                    <a:pt x="1475053" y="3442468"/>
                    <a:pt x="1476467" y="3435266"/>
                  </a:cubicBezTo>
                  <a:cubicBezTo>
                    <a:pt x="1477879" y="3428062"/>
                    <a:pt x="1478828" y="3423794"/>
                    <a:pt x="1479313" y="3422463"/>
                  </a:cubicBezTo>
                  <a:lnTo>
                    <a:pt x="1505902" y="3341001"/>
                  </a:lnTo>
                  <a:lnTo>
                    <a:pt x="1535418" y="3252752"/>
                  </a:lnTo>
                  <a:cubicBezTo>
                    <a:pt x="1533192" y="3254187"/>
                    <a:pt x="1531444" y="3258240"/>
                    <a:pt x="1530170" y="3264912"/>
                  </a:cubicBezTo>
                  <a:cubicBezTo>
                    <a:pt x="1528897" y="3271586"/>
                    <a:pt x="1526416" y="3277336"/>
                    <a:pt x="1522726" y="3282161"/>
                  </a:cubicBezTo>
                  <a:cubicBezTo>
                    <a:pt x="1521714" y="3280366"/>
                    <a:pt x="1522627" y="3276593"/>
                    <a:pt x="1525466" y="3270845"/>
                  </a:cubicBezTo>
                  <a:cubicBezTo>
                    <a:pt x="1528305" y="3265096"/>
                    <a:pt x="1529951" y="3259628"/>
                    <a:pt x="1530404" y="3254438"/>
                  </a:cubicBezTo>
                  <a:lnTo>
                    <a:pt x="1522985" y="3262888"/>
                  </a:lnTo>
                  <a:lnTo>
                    <a:pt x="1521852" y="3265512"/>
                  </a:lnTo>
                  <a:lnTo>
                    <a:pt x="1516971" y="3276823"/>
                  </a:lnTo>
                  <a:cubicBezTo>
                    <a:pt x="1514178" y="3282879"/>
                    <a:pt x="1512895" y="3284197"/>
                    <a:pt x="1513122" y="3280777"/>
                  </a:cubicBezTo>
                  <a:lnTo>
                    <a:pt x="1514936" y="3273289"/>
                  </a:lnTo>
                  <a:lnTo>
                    <a:pt x="1505577" y="3289616"/>
                  </a:lnTo>
                  <a:cubicBezTo>
                    <a:pt x="1498665" y="3304391"/>
                    <a:pt x="1491189" y="3319233"/>
                    <a:pt x="1483145" y="3334145"/>
                  </a:cubicBezTo>
                  <a:cubicBezTo>
                    <a:pt x="1481961" y="3332124"/>
                    <a:pt x="1481720" y="3329788"/>
                    <a:pt x="1482419" y="3327136"/>
                  </a:cubicBezTo>
                  <a:cubicBezTo>
                    <a:pt x="1483116" y="3324484"/>
                    <a:pt x="1482664" y="3325119"/>
                    <a:pt x="1481059" y="3329043"/>
                  </a:cubicBezTo>
                  <a:cubicBezTo>
                    <a:pt x="1480356" y="3312880"/>
                    <a:pt x="1482393" y="3299061"/>
                    <a:pt x="1487167" y="3287584"/>
                  </a:cubicBezTo>
                  <a:cubicBezTo>
                    <a:pt x="1491942" y="3276109"/>
                    <a:pt x="1496240" y="3262012"/>
                    <a:pt x="1500062" y="3245296"/>
                  </a:cubicBezTo>
                  <a:cubicBezTo>
                    <a:pt x="1496285" y="3245356"/>
                    <a:pt x="1493812" y="3248605"/>
                    <a:pt x="1492640" y="3255043"/>
                  </a:cubicBezTo>
                  <a:cubicBezTo>
                    <a:pt x="1491469" y="3261480"/>
                    <a:pt x="1490038" y="3267280"/>
                    <a:pt x="1488345" y="3272442"/>
                  </a:cubicBezTo>
                  <a:cubicBezTo>
                    <a:pt x="1485057" y="3279027"/>
                    <a:pt x="1483758" y="3279142"/>
                    <a:pt x="1484446" y="3272785"/>
                  </a:cubicBezTo>
                  <a:cubicBezTo>
                    <a:pt x="1485137" y="3266429"/>
                    <a:pt x="1487043" y="3261599"/>
                    <a:pt x="1490167" y="3258292"/>
                  </a:cubicBezTo>
                  <a:lnTo>
                    <a:pt x="1490341" y="3257771"/>
                  </a:lnTo>
                  <a:lnTo>
                    <a:pt x="1473872" y="3277529"/>
                  </a:lnTo>
                  <a:cubicBezTo>
                    <a:pt x="1468732" y="3286751"/>
                    <a:pt x="1464328" y="3298142"/>
                    <a:pt x="1460664" y="3311704"/>
                  </a:cubicBezTo>
                  <a:cubicBezTo>
                    <a:pt x="1453331" y="3338826"/>
                    <a:pt x="1444367" y="3361662"/>
                    <a:pt x="1433772" y="3380211"/>
                  </a:cubicBezTo>
                  <a:cubicBezTo>
                    <a:pt x="1432553" y="3383240"/>
                    <a:pt x="1430840" y="3386797"/>
                    <a:pt x="1428630" y="3390885"/>
                  </a:cubicBezTo>
                  <a:cubicBezTo>
                    <a:pt x="1426419" y="3394972"/>
                    <a:pt x="1425160" y="3394992"/>
                    <a:pt x="1424854" y="3390946"/>
                  </a:cubicBezTo>
                  <a:lnTo>
                    <a:pt x="1463908" y="3300458"/>
                  </a:lnTo>
                  <a:cubicBezTo>
                    <a:pt x="1460020" y="3299953"/>
                    <a:pt x="1456973" y="3301219"/>
                    <a:pt x="1454770" y="3304256"/>
                  </a:cubicBezTo>
                  <a:cubicBezTo>
                    <a:pt x="1452565" y="3307293"/>
                    <a:pt x="1450317" y="3311674"/>
                    <a:pt x="1448024" y="3317402"/>
                  </a:cubicBezTo>
                  <a:cubicBezTo>
                    <a:pt x="1446939" y="3314745"/>
                    <a:pt x="1446716" y="3310710"/>
                    <a:pt x="1447355" y="3305296"/>
                  </a:cubicBezTo>
                  <a:cubicBezTo>
                    <a:pt x="1447994" y="3299884"/>
                    <a:pt x="1446828" y="3300518"/>
                    <a:pt x="1443856" y="3307199"/>
                  </a:cubicBezTo>
                  <a:cubicBezTo>
                    <a:pt x="1444823" y="3295028"/>
                    <a:pt x="1447409" y="3281587"/>
                    <a:pt x="1451615" y="3266876"/>
                  </a:cubicBezTo>
                  <a:cubicBezTo>
                    <a:pt x="1455821" y="3252167"/>
                    <a:pt x="1460914" y="3237884"/>
                    <a:pt x="1466894" y="3224028"/>
                  </a:cubicBezTo>
                  <a:cubicBezTo>
                    <a:pt x="1454341" y="3235944"/>
                    <a:pt x="1442521" y="3255469"/>
                    <a:pt x="1431432" y="3282605"/>
                  </a:cubicBezTo>
                  <a:cubicBezTo>
                    <a:pt x="1420346" y="3309742"/>
                    <a:pt x="1410510" y="3327148"/>
                    <a:pt x="1401928" y="3334828"/>
                  </a:cubicBezTo>
                  <a:cubicBezTo>
                    <a:pt x="1401825" y="3339617"/>
                    <a:pt x="1401218" y="3344334"/>
                    <a:pt x="1400106" y="3348978"/>
                  </a:cubicBezTo>
                  <a:cubicBezTo>
                    <a:pt x="1398994" y="3353622"/>
                    <a:pt x="1398387" y="3358340"/>
                    <a:pt x="1398285" y="3363128"/>
                  </a:cubicBezTo>
                  <a:cubicBezTo>
                    <a:pt x="1394213" y="3363048"/>
                    <a:pt x="1392754" y="3360636"/>
                    <a:pt x="1393905" y="3355897"/>
                  </a:cubicBezTo>
                  <a:cubicBezTo>
                    <a:pt x="1395058" y="3351159"/>
                    <a:pt x="1396104" y="3347905"/>
                    <a:pt x="1397045" y="3346139"/>
                  </a:cubicBezTo>
                  <a:cubicBezTo>
                    <a:pt x="1392937" y="3346552"/>
                    <a:pt x="1390606" y="3347820"/>
                    <a:pt x="1390046" y="3349942"/>
                  </a:cubicBezTo>
                  <a:cubicBezTo>
                    <a:pt x="1389489" y="3352063"/>
                    <a:pt x="1388197" y="3355881"/>
                    <a:pt x="1386174" y="3361396"/>
                  </a:cubicBezTo>
                  <a:cubicBezTo>
                    <a:pt x="1383490" y="3355409"/>
                    <a:pt x="1384347" y="3350527"/>
                    <a:pt x="1388745" y="3346752"/>
                  </a:cubicBezTo>
                  <a:cubicBezTo>
                    <a:pt x="1393142" y="3342978"/>
                    <a:pt x="1395496" y="3337111"/>
                    <a:pt x="1395806" y="3329149"/>
                  </a:cubicBezTo>
                  <a:cubicBezTo>
                    <a:pt x="1395513" y="3339965"/>
                    <a:pt x="1396183" y="3342963"/>
                    <a:pt x="1397818" y="3338144"/>
                  </a:cubicBezTo>
                  <a:cubicBezTo>
                    <a:pt x="1399452" y="3333323"/>
                    <a:pt x="1398738" y="3327117"/>
                    <a:pt x="1395675" y="3319523"/>
                  </a:cubicBezTo>
                  <a:cubicBezTo>
                    <a:pt x="1395466" y="3319592"/>
                    <a:pt x="1394142" y="3321006"/>
                    <a:pt x="1391704" y="3323758"/>
                  </a:cubicBezTo>
                  <a:cubicBezTo>
                    <a:pt x="1389265" y="3326513"/>
                    <a:pt x="1386965" y="3330187"/>
                    <a:pt x="1384803" y="3334781"/>
                  </a:cubicBezTo>
                  <a:cubicBezTo>
                    <a:pt x="1383670" y="3333268"/>
                    <a:pt x="1383852" y="3331192"/>
                    <a:pt x="1385349" y="3328554"/>
                  </a:cubicBezTo>
                  <a:cubicBezTo>
                    <a:pt x="1386843" y="3325916"/>
                    <a:pt x="1387268" y="3323274"/>
                    <a:pt x="1386625" y="3320630"/>
                  </a:cubicBezTo>
                  <a:cubicBezTo>
                    <a:pt x="1380800" y="3325852"/>
                    <a:pt x="1375589" y="3334614"/>
                    <a:pt x="1370994" y="3346917"/>
                  </a:cubicBezTo>
                  <a:cubicBezTo>
                    <a:pt x="1366398" y="3359219"/>
                    <a:pt x="1361431" y="3367416"/>
                    <a:pt x="1356095" y="3371506"/>
                  </a:cubicBezTo>
                  <a:cubicBezTo>
                    <a:pt x="1356681" y="3374493"/>
                    <a:pt x="1356127" y="3377014"/>
                    <a:pt x="1354435" y="3379075"/>
                  </a:cubicBezTo>
                  <a:cubicBezTo>
                    <a:pt x="1352742" y="3381133"/>
                    <a:pt x="1352644" y="3380120"/>
                    <a:pt x="1354141" y="3376030"/>
                  </a:cubicBezTo>
                  <a:cubicBezTo>
                    <a:pt x="1356824" y="3366507"/>
                    <a:pt x="1360636" y="3356844"/>
                    <a:pt x="1365581" y="3347043"/>
                  </a:cubicBezTo>
                  <a:cubicBezTo>
                    <a:pt x="1370525" y="3337243"/>
                    <a:pt x="1371832" y="3328423"/>
                    <a:pt x="1369501" y="3320584"/>
                  </a:cubicBezTo>
                  <a:cubicBezTo>
                    <a:pt x="1358060" y="3332608"/>
                    <a:pt x="1347740" y="3348246"/>
                    <a:pt x="1338537" y="3367494"/>
                  </a:cubicBezTo>
                  <a:cubicBezTo>
                    <a:pt x="1329337" y="3386744"/>
                    <a:pt x="1321344" y="3406916"/>
                    <a:pt x="1314561" y="3428014"/>
                  </a:cubicBezTo>
                  <a:cubicBezTo>
                    <a:pt x="1314435" y="3428095"/>
                    <a:pt x="1313675" y="3427787"/>
                    <a:pt x="1312282" y="3427087"/>
                  </a:cubicBezTo>
                  <a:cubicBezTo>
                    <a:pt x="1310887" y="3426387"/>
                    <a:pt x="1309605" y="3424802"/>
                    <a:pt x="1308439" y="3422334"/>
                  </a:cubicBezTo>
                  <a:cubicBezTo>
                    <a:pt x="1314898" y="3398890"/>
                    <a:pt x="1322955" y="3377325"/>
                    <a:pt x="1332612" y="3357639"/>
                  </a:cubicBezTo>
                  <a:cubicBezTo>
                    <a:pt x="1342268" y="3337956"/>
                    <a:pt x="1352068" y="3314839"/>
                    <a:pt x="1362008" y="3288289"/>
                  </a:cubicBezTo>
                  <a:cubicBezTo>
                    <a:pt x="1357979" y="3289765"/>
                    <a:pt x="1355556" y="3293722"/>
                    <a:pt x="1354743" y="3300160"/>
                  </a:cubicBezTo>
                  <a:cubicBezTo>
                    <a:pt x="1353928" y="3306599"/>
                    <a:pt x="1351749" y="3309990"/>
                    <a:pt x="1348209" y="3310333"/>
                  </a:cubicBezTo>
                  <a:cubicBezTo>
                    <a:pt x="1348381" y="3304553"/>
                    <a:pt x="1350523" y="3295453"/>
                    <a:pt x="1354634" y="3283032"/>
                  </a:cubicBezTo>
                  <a:cubicBezTo>
                    <a:pt x="1358745" y="3270609"/>
                    <a:pt x="1363395" y="3260667"/>
                    <a:pt x="1368581" y="3253202"/>
                  </a:cubicBezTo>
                  <a:cubicBezTo>
                    <a:pt x="1365068" y="3254101"/>
                    <a:pt x="1366770" y="3249742"/>
                    <a:pt x="1373690" y="3240122"/>
                  </a:cubicBezTo>
                  <a:cubicBezTo>
                    <a:pt x="1380610" y="3230505"/>
                    <a:pt x="1383745" y="3220345"/>
                    <a:pt x="1383095" y="3209644"/>
                  </a:cubicBezTo>
                  <a:cubicBezTo>
                    <a:pt x="1377367" y="3217331"/>
                    <a:pt x="1371540" y="3227105"/>
                    <a:pt x="1365617" y="3238968"/>
                  </a:cubicBezTo>
                  <a:cubicBezTo>
                    <a:pt x="1359692" y="3250830"/>
                    <a:pt x="1355431" y="3264432"/>
                    <a:pt x="1352826" y="3279772"/>
                  </a:cubicBezTo>
                  <a:cubicBezTo>
                    <a:pt x="1339029" y="3291257"/>
                    <a:pt x="1325627" y="3308656"/>
                    <a:pt x="1312620" y="3331966"/>
                  </a:cubicBezTo>
                  <a:cubicBezTo>
                    <a:pt x="1299613" y="3355273"/>
                    <a:pt x="1289125" y="3383296"/>
                    <a:pt x="1281156" y="3416031"/>
                  </a:cubicBezTo>
                  <a:cubicBezTo>
                    <a:pt x="1279795" y="3414636"/>
                    <a:pt x="1278938" y="3413313"/>
                    <a:pt x="1278585" y="3412061"/>
                  </a:cubicBezTo>
                  <a:cubicBezTo>
                    <a:pt x="1278232" y="3410810"/>
                    <a:pt x="1277375" y="3409486"/>
                    <a:pt x="1276012" y="3408089"/>
                  </a:cubicBezTo>
                  <a:cubicBezTo>
                    <a:pt x="1274982" y="3415648"/>
                    <a:pt x="1272568" y="3423309"/>
                    <a:pt x="1268771" y="3431072"/>
                  </a:cubicBezTo>
                  <a:cubicBezTo>
                    <a:pt x="1264973" y="3438835"/>
                    <a:pt x="1263438" y="3437015"/>
                    <a:pt x="1264164" y="3425610"/>
                  </a:cubicBezTo>
                  <a:cubicBezTo>
                    <a:pt x="1268303" y="3407538"/>
                    <a:pt x="1277336" y="3383711"/>
                    <a:pt x="1291266" y="3354130"/>
                  </a:cubicBezTo>
                  <a:cubicBezTo>
                    <a:pt x="1305195" y="3324549"/>
                    <a:pt x="1315970" y="3299169"/>
                    <a:pt x="1323593" y="3277993"/>
                  </a:cubicBezTo>
                  <a:cubicBezTo>
                    <a:pt x="1324827" y="3279270"/>
                    <a:pt x="1325174" y="3280120"/>
                    <a:pt x="1324635" y="3280543"/>
                  </a:cubicBezTo>
                  <a:cubicBezTo>
                    <a:pt x="1324094" y="3280966"/>
                    <a:pt x="1324441" y="3281817"/>
                    <a:pt x="1325677" y="3283094"/>
                  </a:cubicBezTo>
                  <a:cubicBezTo>
                    <a:pt x="1328780" y="3279834"/>
                    <a:pt x="1330238" y="3276040"/>
                    <a:pt x="1330055" y="3271712"/>
                  </a:cubicBezTo>
                  <a:cubicBezTo>
                    <a:pt x="1329869" y="3267382"/>
                    <a:pt x="1330320" y="3263444"/>
                    <a:pt x="1331403" y="3259894"/>
                  </a:cubicBezTo>
                  <a:cubicBezTo>
                    <a:pt x="1332284" y="3258269"/>
                    <a:pt x="1332509" y="3259404"/>
                    <a:pt x="1332079" y="3263295"/>
                  </a:cubicBezTo>
                  <a:cubicBezTo>
                    <a:pt x="1331649" y="3267186"/>
                    <a:pt x="1331143" y="3270015"/>
                    <a:pt x="1330559" y="3271785"/>
                  </a:cubicBezTo>
                  <a:cubicBezTo>
                    <a:pt x="1337014" y="3269654"/>
                    <a:pt x="1340087" y="3264189"/>
                    <a:pt x="1339778" y="3255388"/>
                  </a:cubicBezTo>
                  <a:lnTo>
                    <a:pt x="1339083" y="3232172"/>
                  </a:lnTo>
                  <a:cubicBezTo>
                    <a:pt x="1342055" y="3219286"/>
                    <a:pt x="1347419" y="3206443"/>
                    <a:pt x="1355176" y="3193644"/>
                  </a:cubicBezTo>
                  <a:cubicBezTo>
                    <a:pt x="1362934" y="3180842"/>
                    <a:pt x="1363253" y="3167278"/>
                    <a:pt x="1356133" y="3152950"/>
                  </a:cubicBezTo>
                  <a:cubicBezTo>
                    <a:pt x="1363000" y="3153381"/>
                    <a:pt x="1365346" y="3150013"/>
                    <a:pt x="1363170" y="3142848"/>
                  </a:cubicBezTo>
                  <a:cubicBezTo>
                    <a:pt x="1360996" y="3135682"/>
                    <a:pt x="1361535" y="3129054"/>
                    <a:pt x="1364789" y="3122963"/>
                  </a:cubicBezTo>
                  <a:cubicBezTo>
                    <a:pt x="1368642" y="3127067"/>
                    <a:pt x="1369905" y="3130351"/>
                    <a:pt x="1368575" y="3132812"/>
                  </a:cubicBezTo>
                  <a:cubicBezTo>
                    <a:pt x="1367244" y="3135275"/>
                    <a:pt x="1367741" y="3137847"/>
                    <a:pt x="1370065" y="3140532"/>
                  </a:cubicBezTo>
                  <a:lnTo>
                    <a:pt x="1371041" y="3138269"/>
                  </a:lnTo>
                  <a:lnTo>
                    <a:pt x="1371651" y="3136855"/>
                  </a:lnTo>
                  <a:lnTo>
                    <a:pt x="1371193" y="3135869"/>
                  </a:lnTo>
                  <a:lnTo>
                    <a:pt x="1371991" y="3123384"/>
                  </a:lnTo>
                  <a:cubicBezTo>
                    <a:pt x="1373833" y="3109105"/>
                    <a:pt x="1378357" y="3096646"/>
                    <a:pt x="1385562" y="3086005"/>
                  </a:cubicBezTo>
                  <a:cubicBezTo>
                    <a:pt x="1395168" y="3071818"/>
                    <a:pt x="1401263" y="3053974"/>
                    <a:pt x="1403845" y="3032477"/>
                  </a:cubicBezTo>
                  <a:cubicBezTo>
                    <a:pt x="1397118" y="3039371"/>
                    <a:pt x="1390747" y="3049168"/>
                    <a:pt x="1384729" y="3061869"/>
                  </a:cubicBezTo>
                  <a:cubicBezTo>
                    <a:pt x="1378712" y="3074568"/>
                    <a:pt x="1371608" y="3086061"/>
                    <a:pt x="1363418" y="3096348"/>
                  </a:cubicBezTo>
                  <a:cubicBezTo>
                    <a:pt x="1362264" y="3094882"/>
                    <a:pt x="1362487" y="3092712"/>
                    <a:pt x="1364085" y="3089839"/>
                  </a:cubicBezTo>
                  <a:cubicBezTo>
                    <a:pt x="1365682" y="3086966"/>
                    <a:pt x="1366392" y="3083663"/>
                    <a:pt x="1366216" y="3079936"/>
                  </a:cubicBezTo>
                  <a:cubicBezTo>
                    <a:pt x="1358960" y="3083302"/>
                    <a:pt x="1353274" y="3091095"/>
                    <a:pt x="1349160" y="3103317"/>
                  </a:cubicBezTo>
                  <a:cubicBezTo>
                    <a:pt x="1345047" y="3115538"/>
                    <a:pt x="1340923" y="3127157"/>
                    <a:pt x="1336793" y="3138175"/>
                  </a:cubicBezTo>
                  <a:lnTo>
                    <a:pt x="1331910" y="3149486"/>
                  </a:lnTo>
                  <a:cubicBezTo>
                    <a:pt x="1333268" y="3145927"/>
                    <a:pt x="1334183" y="3142155"/>
                    <a:pt x="1334653" y="3138168"/>
                  </a:cubicBezTo>
                  <a:cubicBezTo>
                    <a:pt x="1335123" y="3134184"/>
                    <a:pt x="1335792" y="3130977"/>
                    <a:pt x="1336662" y="3128548"/>
                  </a:cubicBezTo>
                  <a:cubicBezTo>
                    <a:pt x="1336484" y="3124822"/>
                    <a:pt x="1337683" y="3120389"/>
                    <a:pt x="1340257" y="3115254"/>
                  </a:cubicBezTo>
                  <a:cubicBezTo>
                    <a:pt x="1342831" y="3110117"/>
                    <a:pt x="1344517" y="3104553"/>
                    <a:pt x="1345318" y="3098564"/>
                  </a:cubicBezTo>
                  <a:cubicBezTo>
                    <a:pt x="1344961" y="3095460"/>
                    <a:pt x="1345576" y="3094446"/>
                    <a:pt x="1347164" y="3095525"/>
                  </a:cubicBezTo>
                  <a:cubicBezTo>
                    <a:pt x="1348754" y="3096604"/>
                    <a:pt x="1350134" y="3096301"/>
                    <a:pt x="1351307" y="3094616"/>
                  </a:cubicBezTo>
                  <a:cubicBezTo>
                    <a:pt x="1351686" y="3085465"/>
                    <a:pt x="1354571" y="3075468"/>
                    <a:pt x="1359963" y="3064632"/>
                  </a:cubicBezTo>
                  <a:cubicBezTo>
                    <a:pt x="1356121" y="3064433"/>
                    <a:pt x="1353258" y="3066925"/>
                    <a:pt x="1351377" y="3072110"/>
                  </a:cubicBezTo>
                  <a:lnTo>
                    <a:pt x="1345185" y="3088938"/>
                  </a:lnTo>
                  <a:cubicBezTo>
                    <a:pt x="1341274" y="3085176"/>
                    <a:pt x="1340405" y="3083050"/>
                    <a:pt x="1342581" y="3082560"/>
                  </a:cubicBezTo>
                  <a:cubicBezTo>
                    <a:pt x="1344757" y="3082072"/>
                    <a:pt x="1345907" y="3080235"/>
                    <a:pt x="1346031" y="3077049"/>
                  </a:cubicBezTo>
                  <a:cubicBezTo>
                    <a:pt x="1344039" y="3072561"/>
                    <a:pt x="1342601" y="3071756"/>
                    <a:pt x="1341717" y="3074632"/>
                  </a:cubicBezTo>
                  <a:lnTo>
                    <a:pt x="1339065" y="3083259"/>
                  </a:lnTo>
                  <a:cubicBezTo>
                    <a:pt x="1338403" y="3076308"/>
                    <a:pt x="1339464" y="3070957"/>
                    <a:pt x="1342246" y="3067202"/>
                  </a:cubicBezTo>
                  <a:cubicBezTo>
                    <a:pt x="1345028" y="3063446"/>
                    <a:pt x="1346851" y="3058803"/>
                    <a:pt x="1347720" y="3053274"/>
                  </a:cubicBezTo>
                  <a:cubicBezTo>
                    <a:pt x="1340185" y="3057700"/>
                    <a:pt x="1335091" y="3065778"/>
                    <a:pt x="1332439" y="3077509"/>
                  </a:cubicBezTo>
                  <a:cubicBezTo>
                    <a:pt x="1329788" y="3089238"/>
                    <a:pt x="1326745" y="3100010"/>
                    <a:pt x="1323311" y="3109828"/>
                  </a:cubicBezTo>
                  <a:cubicBezTo>
                    <a:pt x="1328253" y="3107482"/>
                    <a:pt x="1331847" y="3103292"/>
                    <a:pt x="1334093" y="3097259"/>
                  </a:cubicBezTo>
                  <a:cubicBezTo>
                    <a:pt x="1336341" y="3091225"/>
                    <a:pt x="1337672" y="3087312"/>
                    <a:pt x="1338088" y="3085520"/>
                  </a:cubicBezTo>
                  <a:cubicBezTo>
                    <a:pt x="1339504" y="3095482"/>
                    <a:pt x="1337588" y="3105714"/>
                    <a:pt x="1332337" y="3116221"/>
                  </a:cubicBezTo>
                  <a:cubicBezTo>
                    <a:pt x="1327088" y="3126730"/>
                    <a:pt x="1322909" y="3137241"/>
                    <a:pt x="1319799" y="3147754"/>
                  </a:cubicBezTo>
                  <a:cubicBezTo>
                    <a:pt x="1317396" y="3143808"/>
                    <a:pt x="1316505" y="3140078"/>
                    <a:pt x="1317128" y="3136563"/>
                  </a:cubicBezTo>
                  <a:cubicBezTo>
                    <a:pt x="1317753" y="3133051"/>
                    <a:pt x="1318881" y="3129608"/>
                    <a:pt x="1320514" y="3126240"/>
                  </a:cubicBezTo>
                  <a:cubicBezTo>
                    <a:pt x="1318626" y="3126270"/>
                    <a:pt x="1317388" y="3127895"/>
                    <a:pt x="1316803" y="3131113"/>
                  </a:cubicBezTo>
                  <a:cubicBezTo>
                    <a:pt x="1316216" y="3134332"/>
                    <a:pt x="1315501" y="3137232"/>
                    <a:pt x="1314655" y="3139812"/>
                  </a:cubicBezTo>
                  <a:cubicBezTo>
                    <a:pt x="1312566" y="3126654"/>
                    <a:pt x="1313955" y="3114744"/>
                    <a:pt x="1318827" y="3104083"/>
                  </a:cubicBezTo>
                  <a:cubicBezTo>
                    <a:pt x="1323696" y="3093421"/>
                    <a:pt x="1328357" y="3081377"/>
                    <a:pt x="1332812" y="3067954"/>
                  </a:cubicBezTo>
                  <a:cubicBezTo>
                    <a:pt x="1326016" y="3075839"/>
                    <a:pt x="1321560" y="3084509"/>
                    <a:pt x="1319445" y="3093963"/>
                  </a:cubicBezTo>
                  <a:cubicBezTo>
                    <a:pt x="1317327" y="3103417"/>
                    <a:pt x="1313603" y="3110391"/>
                    <a:pt x="1308272" y="3114883"/>
                  </a:cubicBezTo>
                  <a:cubicBezTo>
                    <a:pt x="1306814" y="3117225"/>
                    <a:pt x="1306490" y="3115078"/>
                    <a:pt x="1307301" y="3108439"/>
                  </a:cubicBezTo>
                  <a:cubicBezTo>
                    <a:pt x="1308114" y="3101800"/>
                    <a:pt x="1310020" y="3096969"/>
                    <a:pt x="1313022" y="3093946"/>
                  </a:cubicBezTo>
                  <a:cubicBezTo>
                    <a:pt x="1311596" y="3092491"/>
                    <a:pt x="1310622" y="3091850"/>
                    <a:pt x="1310100" y="3092026"/>
                  </a:cubicBezTo>
                  <a:cubicBezTo>
                    <a:pt x="1309577" y="3092201"/>
                    <a:pt x="1308880" y="3093404"/>
                    <a:pt x="1308009" y="3095631"/>
                  </a:cubicBezTo>
                  <a:cubicBezTo>
                    <a:pt x="1307548" y="3083456"/>
                    <a:pt x="1310483" y="3070865"/>
                    <a:pt x="1316809" y="3057859"/>
                  </a:cubicBezTo>
                  <a:cubicBezTo>
                    <a:pt x="1323138" y="3044854"/>
                    <a:pt x="1328578" y="3031422"/>
                    <a:pt x="1333132" y="3017563"/>
                  </a:cubicBezTo>
                  <a:cubicBezTo>
                    <a:pt x="1326384" y="3019750"/>
                    <a:pt x="1321146" y="3026506"/>
                    <a:pt x="1317418" y="3037833"/>
                  </a:cubicBezTo>
                  <a:cubicBezTo>
                    <a:pt x="1313691" y="3049158"/>
                    <a:pt x="1309772" y="3060306"/>
                    <a:pt x="1305662" y="3071277"/>
                  </a:cubicBezTo>
                  <a:cubicBezTo>
                    <a:pt x="1300490" y="3082846"/>
                    <a:pt x="1298108" y="3086710"/>
                    <a:pt x="1298517" y="3082865"/>
                  </a:cubicBezTo>
                  <a:cubicBezTo>
                    <a:pt x="1298926" y="3079020"/>
                    <a:pt x="1300939" y="3072703"/>
                    <a:pt x="1304555" y="3063914"/>
                  </a:cubicBezTo>
                  <a:cubicBezTo>
                    <a:pt x="1296784" y="3072810"/>
                    <a:pt x="1290302" y="3083692"/>
                    <a:pt x="1285105" y="3096559"/>
                  </a:cubicBezTo>
                  <a:lnTo>
                    <a:pt x="1282287" y="3103560"/>
                  </a:lnTo>
                  <a:lnTo>
                    <a:pt x="1285028" y="3087978"/>
                  </a:lnTo>
                  <a:cubicBezTo>
                    <a:pt x="1284954" y="3085895"/>
                    <a:pt x="1284283" y="3083751"/>
                    <a:pt x="1284805" y="3081735"/>
                  </a:cubicBezTo>
                  <a:cubicBezTo>
                    <a:pt x="1285332" y="3079694"/>
                    <a:pt x="1287047" y="3078160"/>
                    <a:pt x="1288048" y="3076306"/>
                  </a:cubicBezTo>
                  <a:cubicBezTo>
                    <a:pt x="1288711" y="3075076"/>
                    <a:pt x="1289306" y="3073804"/>
                    <a:pt x="1289787" y="3072493"/>
                  </a:cubicBezTo>
                  <a:cubicBezTo>
                    <a:pt x="1290353" y="3070947"/>
                    <a:pt x="1290613" y="3069301"/>
                    <a:pt x="1291180" y="3067755"/>
                  </a:cubicBezTo>
                  <a:cubicBezTo>
                    <a:pt x="1291660" y="3066443"/>
                    <a:pt x="1292500" y="3065275"/>
                    <a:pt x="1292918" y="3063942"/>
                  </a:cubicBezTo>
                  <a:cubicBezTo>
                    <a:pt x="1293627" y="3061677"/>
                    <a:pt x="1293706" y="3059229"/>
                    <a:pt x="1294545" y="3057007"/>
                  </a:cubicBezTo>
                  <a:cubicBezTo>
                    <a:pt x="1294964" y="3055897"/>
                    <a:pt x="1295974" y="3055110"/>
                    <a:pt x="1296629" y="3054120"/>
                  </a:cubicBezTo>
                  <a:cubicBezTo>
                    <a:pt x="1298446" y="3051374"/>
                    <a:pt x="1300591" y="3048799"/>
                    <a:pt x="1301956" y="3045802"/>
                  </a:cubicBezTo>
                  <a:cubicBezTo>
                    <a:pt x="1303115" y="3043261"/>
                    <a:pt x="1303927" y="3040530"/>
                    <a:pt x="1305434" y="3038177"/>
                  </a:cubicBezTo>
                  <a:cubicBezTo>
                    <a:pt x="1306322" y="3036792"/>
                    <a:pt x="1307415" y="3035517"/>
                    <a:pt x="1308097" y="3034019"/>
                  </a:cubicBezTo>
                  <a:cubicBezTo>
                    <a:pt x="1308590" y="3032939"/>
                    <a:pt x="1308503" y="3031667"/>
                    <a:pt x="1308911" y="3030553"/>
                  </a:cubicBezTo>
                  <a:cubicBezTo>
                    <a:pt x="1313131" y="3019030"/>
                    <a:pt x="1309460" y="3032886"/>
                    <a:pt x="1313781" y="3018189"/>
                  </a:cubicBezTo>
                  <a:cubicBezTo>
                    <a:pt x="1316056" y="3010451"/>
                    <a:pt x="1317344" y="3009067"/>
                    <a:pt x="1317726" y="3006171"/>
                  </a:cubicBezTo>
                  <a:cubicBezTo>
                    <a:pt x="1318109" y="3003275"/>
                    <a:pt x="1317139" y="3002876"/>
                    <a:pt x="1316076" y="3000813"/>
                  </a:cubicBezTo>
                  <a:cubicBezTo>
                    <a:pt x="1315012" y="2998749"/>
                    <a:pt x="1310757" y="2996298"/>
                    <a:pt x="1311344" y="2993794"/>
                  </a:cubicBezTo>
                  <a:cubicBezTo>
                    <a:pt x="1311932" y="2991290"/>
                    <a:pt x="1317271" y="2989119"/>
                    <a:pt x="1319600" y="2985789"/>
                  </a:cubicBezTo>
                  <a:cubicBezTo>
                    <a:pt x="1321929" y="2982458"/>
                    <a:pt x="1323592" y="2977503"/>
                    <a:pt x="1325318" y="2973812"/>
                  </a:cubicBezTo>
                  <a:cubicBezTo>
                    <a:pt x="1327043" y="2970121"/>
                    <a:pt x="1328888" y="2968787"/>
                    <a:pt x="1329954" y="2963645"/>
                  </a:cubicBezTo>
                  <a:cubicBezTo>
                    <a:pt x="1331020" y="2958502"/>
                    <a:pt x="1329999" y="2947929"/>
                    <a:pt x="1331713" y="2942954"/>
                  </a:cubicBezTo>
                  <a:cubicBezTo>
                    <a:pt x="1333427" y="2937979"/>
                    <a:pt x="1337663" y="2934580"/>
                    <a:pt x="1340240" y="2933793"/>
                  </a:cubicBezTo>
                  <a:cubicBezTo>
                    <a:pt x="1342816" y="2933006"/>
                    <a:pt x="1346090" y="2940043"/>
                    <a:pt x="1347171" y="2938233"/>
                  </a:cubicBezTo>
                  <a:cubicBezTo>
                    <a:pt x="1347018" y="2936885"/>
                    <a:pt x="1346495" y="2935527"/>
                    <a:pt x="1346712" y="2934186"/>
                  </a:cubicBezTo>
                  <a:cubicBezTo>
                    <a:pt x="1346937" y="2932808"/>
                    <a:pt x="1347989" y="2931692"/>
                    <a:pt x="1348451" y="2930373"/>
                  </a:cubicBezTo>
                  <a:cubicBezTo>
                    <a:pt x="1348844" y="2929254"/>
                    <a:pt x="1348994" y="2928062"/>
                    <a:pt x="1349265" y="2926906"/>
                  </a:cubicBezTo>
                  <a:cubicBezTo>
                    <a:pt x="1349112" y="2925558"/>
                    <a:pt x="1343591" y="2924106"/>
                    <a:pt x="1342335" y="2922467"/>
                  </a:cubicBezTo>
                  <a:cubicBezTo>
                    <a:pt x="1341078" y="2920827"/>
                    <a:pt x="1341123" y="2920166"/>
                    <a:pt x="1341724" y="2917072"/>
                  </a:cubicBezTo>
                  <a:cubicBezTo>
                    <a:pt x="1342325" y="2913976"/>
                    <a:pt x="1345102" y="2906671"/>
                    <a:pt x="1345941" y="2903898"/>
                  </a:cubicBezTo>
                  <a:cubicBezTo>
                    <a:pt x="1346779" y="2901124"/>
                    <a:pt x="1346483" y="2901587"/>
                    <a:pt x="1346754" y="2900430"/>
                  </a:cubicBezTo>
                  <a:cubicBezTo>
                    <a:pt x="1346486" y="2898774"/>
                    <a:pt x="1346139" y="2897127"/>
                    <a:pt x="1345950" y="2895459"/>
                  </a:cubicBezTo>
                  <a:cubicBezTo>
                    <a:pt x="1345834" y="2894424"/>
                    <a:pt x="1345921" y="2893376"/>
                    <a:pt x="1345838" y="2892338"/>
                  </a:cubicBezTo>
                  <a:cubicBezTo>
                    <a:pt x="1345731" y="2890983"/>
                    <a:pt x="1345488" y="2889645"/>
                    <a:pt x="1345381" y="2888291"/>
                  </a:cubicBezTo>
                  <a:cubicBezTo>
                    <a:pt x="1345298" y="2887253"/>
                    <a:pt x="1345386" y="2886204"/>
                    <a:pt x="1345269" y="2885170"/>
                  </a:cubicBezTo>
                  <a:cubicBezTo>
                    <a:pt x="1345080" y="2883501"/>
                    <a:pt x="1344619" y="2881870"/>
                    <a:pt x="1344466" y="2880198"/>
                  </a:cubicBezTo>
                  <a:cubicBezTo>
                    <a:pt x="1344276" y="2878125"/>
                    <a:pt x="1343378" y="2875850"/>
                    <a:pt x="1344243" y="2873955"/>
                  </a:cubicBezTo>
                  <a:cubicBezTo>
                    <a:pt x="1344822" y="2872684"/>
                    <a:pt x="1345519" y="2871461"/>
                    <a:pt x="1345981" y="2870143"/>
                  </a:cubicBezTo>
                  <a:cubicBezTo>
                    <a:pt x="1346374" y="2869022"/>
                    <a:pt x="1346349" y="2867775"/>
                    <a:pt x="1346794" y="2866675"/>
                  </a:cubicBezTo>
                  <a:cubicBezTo>
                    <a:pt x="1348365" y="2862791"/>
                    <a:pt x="1351053" y="2859316"/>
                    <a:pt x="1352010" y="2855237"/>
                  </a:cubicBezTo>
                  <a:cubicBezTo>
                    <a:pt x="1352553" y="2852926"/>
                    <a:pt x="1352652" y="2850462"/>
                    <a:pt x="1353637" y="2848303"/>
                  </a:cubicBezTo>
                  <a:cubicBezTo>
                    <a:pt x="1354216" y="2847032"/>
                    <a:pt x="1354896" y="2845802"/>
                    <a:pt x="1355376" y="2844491"/>
                  </a:cubicBezTo>
                  <a:cubicBezTo>
                    <a:pt x="1355942" y="2842945"/>
                    <a:pt x="1356341" y="2841342"/>
                    <a:pt x="1356768" y="2839752"/>
                  </a:cubicBezTo>
                  <a:cubicBezTo>
                    <a:pt x="1357077" y="2838606"/>
                    <a:pt x="1357189" y="2837406"/>
                    <a:pt x="1357582" y="2836285"/>
                  </a:cubicBezTo>
                  <a:cubicBezTo>
                    <a:pt x="1358044" y="2834967"/>
                    <a:pt x="1358926" y="2833813"/>
                    <a:pt x="1359321" y="2832473"/>
                  </a:cubicBezTo>
                  <a:cubicBezTo>
                    <a:pt x="1360000" y="2830161"/>
                    <a:pt x="1360290" y="2825884"/>
                    <a:pt x="1361181" y="2823343"/>
                  </a:cubicBezTo>
                  <a:cubicBezTo>
                    <a:pt x="1361643" y="2822024"/>
                    <a:pt x="1362457" y="2820848"/>
                    <a:pt x="1362919" y="2819529"/>
                  </a:cubicBezTo>
                  <a:cubicBezTo>
                    <a:pt x="1363313" y="2818409"/>
                    <a:pt x="1363313" y="2817173"/>
                    <a:pt x="1363733" y="2816063"/>
                  </a:cubicBezTo>
                  <a:cubicBezTo>
                    <a:pt x="1364555" y="2813884"/>
                    <a:pt x="1365880" y="2811912"/>
                    <a:pt x="1366630" y="2809708"/>
                  </a:cubicBezTo>
                  <a:cubicBezTo>
                    <a:pt x="1367396" y="2807460"/>
                    <a:pt x="1367272" y="2804933"/>
                    <a:pt x="1368257" y="2802774"/>
                  </a:cubicBezTo>
                  <a:cubicBezTo>
                    <a:pt x="1368837" y="2801503"/>
                    <a:pt x="1369515" y="2800273"/>
                    <a:pt x="1369995" y="2798961"/>
                  </a:cubicBezTo>
                  <a:cubicBezTo>
                    <a:pt x="1371458" y="2794969"/>
                    <a:pt x="1371205" y="2794467"/>
                    <a:pt x="1372202" y="2790755"/>
                  </a:cubicBezTo>
                  <a:cubicBezTo>
                    <a:pt x="1372629" y="2789166"/>
                    <a:pt x="1372912" y="2787516"/>
                    <a:pt x="1373595" y="2786018"/>
                  </a:cubicBezTo>
                  <a:cubicBezTo>
                    <a:pt x="1374278" y="2784519"/>
                    <a:pt x="1375576" y="2783357"/>
                    <a:pt x="1376258" y="2781859"/>
                  </a:cubicBezTo>
                  <a:cubicBezTo>
                    <a:pt x="1376751" y="2780779"/>
                    <a:pt x="1376637" y="2779496"/>
                    <a:pt x="1377072" y="2778392"/>
                  </a:cubicBezTo>
                  <a:cubicBezTo>
                    <a:pt x="1384666" y="2759115"/>
                    <a:pt x="1377930" y="2776728"/>
                    <a:pt x="1383793" y="2765337"/>
                  </a:cubicBezTo>
                  <a:cubicBezTo>
                    <a:pt x="1385285" y="2762440"/>
                    <a:pt x="1385818" y="2758990"/>
                    <a:pt x="1387849" y="2756441"/>
                  </a:cubicBezTo>
                  <a:cubicBezTo>
                    <a:pt x="1389046" y="2754940"/>
                    <a:pt x="1390181" y="2753387"/>
                    <a:pt x="1391439" y="2751937"/>
                  </a:cubicBezTo>
                  <a:cubicBezTo>
                    <a:pt x="1392885" y="2750267"/>
                    <a:pt x="1394660" y="2748879"/>
                    <a:pt x="1395953" y="2747087"/>
                  </a:cubicBezTo>
                  <a:cubicBezTo>
                    <a:pt x="1396770" y="2745955"/>
                    <a:pt x="1396911" y="2744433"/>
                    <a:pt x="1397692" y="2743275"/>
                  </a:cubicBezTo>
                  <a:cubicBezTo>
                    <a:pt x="1399158" y="2741098"/>
                    <a:pt x="1401148" y="2739680"/>
                    <a:pt x="1403131" y="2738079"/>
                  </a:cubicBezTo>
                  <a:cubicBezTo>
                    <a:pt x="1404729" y="2734574"/>
                    <a:pt x="1404590" y="2734219"/>
                    <a:pt x="1406954" y="2731379"/>
                  </a:cubicBezTo>
                  <a:cubicBezTo>
                    <a:pt x="1407895" y="2730247"/>
                    <a:pt x="1409141" y="2729367"/>
                    <a:pt x="1409964" y="2728146"/>
                  </a:cubicBezTo>
                  <a:cubicBezTo>
                    <a:pt x="1414409" y="2721548"/>
                    <a:pt x="1408920" y="2726580"/>
                    <a:pt x="1414132" y="2722370"/>
                  </a:cubicBezTo>
                  <a:cubicBezTo>
                    <a:pt x="1415484" y="2719405"/>
                    <a:pt x="1415778" y="2715666"/>
                    <a:pt x="1418189" y="2713474"/>
                  </a:cubicBezTo>
                  <a:cubicBezTo>
                    <a:pt x="1425096" y="2707191"/>
                    <a:pt x="1419535" y="2712945"/>
                    <a:pt x="1425367" y="2704466"/>
                  </a:cubicBezTo>
                  <a:cubicBezTo>
                    <a:pt x="1428653" y="2699689"/>
                    <a:pt x="1428584" y="2700693"/>
                    <a:pt x="1431966" y="2696729"/>
                  </a:cubicBezTo>
                  <a:cubicBezTo>
                    <a:pt x="1433212" y="2695268"/>
                    <a:pt x="1434309" y="2693686"/>
                    <a:pt x="1435555" y="2692224"/>
                  </a:cubicBezTo>
                  <a:cubicBezTo>
                    <a:pt x="1436510" y="2691104"/>
                    <a:pt x="1437622" y="2690123"/>
                    <a:pt x="1438564" y="2688992"/>
                  </a:cubicBezTo>
                  <a:cubicBezTo>
                    <a:pt x="1441020" y="2686040"/>
                    <a:pt x="1443350" y="2682985"/>
                    <a:pt x="1445742" y="2679983"/>
                  </a:cubicBezTo>
                  <a:cubicBezTo>
                    <a:pt x="1446939" y="2678481"/>
                    <a:pt x="1448296" y="2677096"/>
                    <a:pt x="1449331" y="2675479"/>
                  </a:cubicBezTo>
                  <a:cubicBezTo>
                    <a:pt x="1450219" y="2674093"/>
                    <a:pt x="1450873" y="2672526"/>
                    <a:pt x="1451995" y="2671320"/>
                  </a:cubicBezTo>
                  <a:cubicBezTo>
                    <a:pt x="1453414" y="2669796"/>
                    <a:pt x="1455235" y="2668704"/>
                    <a:pt x="1456855" y="2667395"/>
                  </a:cubicBezTo>
                  <a:cubicBezTo>
                    <a:pt x="1460394" y="2659634"/>
                    <a:pt x="1456390" y="2667756"/>
                    <a:pt x="1462762" y="2657808"/>
                  </a:cubicBezTo>
                  <a:cubicBezTo>
                    <a:pt x="1463197" y="2657129"/>
                    <a:pt x="1470615" y="2645211"/>
                    <a:pt x="1472258" y="2643716"/>
                  </a:cubicBezTo>
                  <a:cubicBezTo>
                    <a:pt x="1473570" y="2642523"/>
                    <a:pt x="1474985" y="2641435"/>
                    <a:pt x="1476193" y="2640138"/>
                  </a:cubicBezTo>
                  <a:cubicBezTo>
                    <a:pt x="1481389" y="2634555"/>
                    <a:pt x="1474650" y="2639745"/>
                    <a:pt x="1481633" y="2634941"/>
                  </a:cubicBezTo>
                  <a:cubicBezTo>
                    <a:pt x="1486973" y="2626605"/>
                    <a:pt x="1481337" y="2634219"/>
                    <a:pt x="1487652" y="2628475"/>
                  </a:cubicBezTo>
                  <a:cubicBezTo>
                    <a:pt x="1496529" y="2620402"/>
                    <a:pt x="1487842" y="2626306"/>
                    <a:pt x="1496447" y="2620972"/>
                  </a:cubicBezTo>
                  <a:cubicBezTo>
                    <a:pt x="1497643" y="2619471"/>
                    <a:pt x="1498588" y="2617728"/>
                    <a:pt x="1500035" y="2616467"/>
                  </a:cubicBezTo>
                  <a:cubicBezTo>
                    <a:pt x="1507089" y="2610328"/>
                    <a:pt x="1507905" y="2610906"/>
                    <a:pt x="1514382" y="2606889"/>
                  </a:cubicBezTo>
                  <a:cubicBezTo>
                    <a:pt x="1515536" y="2606175"/>
                    <a:pt x="1516713" y="2605473"/>
                    <a:pt x="1517737" y="2604582"/>
                  </a:cubicBezTo>
                  <a:cubicBezTo>
                    <a:pt x="1522291" y="2600617"/>
                    <a:pt x="1519010" y="2602252"/>
                    <a:pt x="1523176" y="2599386"/>
                  </a:cubicBezTo>
                  <a:cubicBezTo>
                    <a:pt x="1526447" y="2597136"/>
                    <a:pt x="1530127" y="2595275"/>
                    <a:pt x="1533588" y="2593387"/>
                  </a:cubicBezTo>
                  <a:cubicBezTo>
                    <a:pt x="1534397" y="2592733"/>
                    <a:pt x="1535308" y="2592187"/>
                    <a:pt x="1536018" y="2591425"/>
                  </a:cubicBezTo>
                  <a:cubicBezTo>
                    <a:pt x="1536826" y="2590557"/>
                    <a:pt x="1537243" y="2589357"/>
                    <a:pt x="1538102" y="2588538"/>
                  </a:cubicBezTo>
                  <a:cubicBezTo>
                    <a:pt x="1539084" y="2587600"/>
                    <a:pt x="1540340" y="2586999"/>
                    <a:pt x="1541457" y="2586229"/>
                  </a:cubicBezTo>
                  <a:cubicBezTo>
                    <a:pt x="1542847" y="2584305"/>
                    <a:pt x="1544086" y="2582261"/>
                    <a:pt x="1545626" y="2580455"/>
                  </a:cubicBezTo>
                  <a:cubicBezTo>
                    <a:pt x="1546301" y="2579662"/>
                    <a:pt x="1547226" y="2579121"/>
                    <a:pt x="1548056" y="2578491"/>
                  </a:cubicBezTo>
                  <a:cubicBezTo>
                    <a:pt x="1549459" y="2577427"/>
                    <a:pt x="1557238" y="2571868"/>
                    <a:pt x="1558701" y="2570297"/>
                  </a:cubicBezTo>
                  <a:cubicBezTo>
                    <a:pt x="1560206" y="2568681"/>
                    <a:pt x="1561535" y="2566881"/>
                    <a:pt x="1563215" y="2565448"/>
                  </a:cubicBezTo>
                  <a:cubicBezTo>
                    <a:pt x="1564492" y="2564357"/>
                    <a:pt x="1566089" y="2563709"/>
                    <a:pt x="1567495" y="2562794"/>
                  </a:cubicBezTo>
                  <a:cubicBezTo>
                    <a:pt x="1568634" y="2562055"/>
                    <a:pt x="1569827" y="2561377"/>
                    <a:pt x="1570851" y="2560486"/>
                  </a:cubicBezTo>
                  <a:cubicBezTo>
                    <a:pt x="1571961" y="2559519"/>
                    <a:pt x="1572750" y="2558220"/>
                    <a:pt x="1573860" y="2557253"/>
                  </a:cubicBezTo>
                  <a:cubicBezTo>
                    <a:pt x="1574884" y="2556361"/>
                    <a:pt x="1576123" y="2555751"/>
                    <a:pt x="1577215" y="2554945"/>
                  </a:cubicBezTo>
                  <a:cubicBezTo>
                    <a:pt x="1578053" y="2554326"/>
                    <a:pt x="1578778" y="2553557"/>
                    <a:pt x="1579646" y="2552983"/>
                  </a:cubicBezTo>
                  <a:cubicBezTo>
                    <a:pt x="1582446" y="2551130"/>
                    <a:pt x="1585406" y="2549528"/>
                    <a:pt x="1588206" y="2547675"/>
                  </a:cubicBezTo>
                  <a:cubicBezTo>
                    <a:pt x="1589074" y="2547100"/>
                    <a:pt x="1589799" y="2546331"/>
                    <a:pt x="1590636" y="2545713"/>
                  </a:cubicBezTo>
                  <a:cubicBezTo>
                    <a:pt x="1591728" y="2544906"/>
                    <a:pt x="1592910" y="2544226"/>
                    <a:pt x="1593991" y="2543404"/>
                  </a:cubicBezTo>
                  <a:cubicBezTo>
                    <a:pt x="1595651" y="2542147"/>
                    <a:pt x="1597136" y="2540661"/>
                    <a:pt x="1598852" y="2539480"/>
                  </a:cubicBezTo>
                  <a:cubicBezTo>
                    <a:pt x="1609340" y="2532265"/>
                    <a:pt x="1596337" y="2541336"/>
                    <a:pt x="1604637" y="2535209"/>
                  </a:cubicBezTo>
                  <a:cubicBezTo>
                    <a:pt x="1605729" y="2534404"/>
                    <a:pt x="1606874" y="2533671"/>
                    <a:pt x="1607992" y="2532902"/>
                  </a:cubicBezTo>
                  <a:lnTo>
                    <a:pt x="1618403" y="2526903"/>
                  </a:lnTo>
                  <a:cubicBezTo>
                    <a:pt x="1624288" y="2523513"/>
                    <a:pt x="1625529" y="2522739"/>
                    <a:pt x="1626168" y="2522247"/>
                  </a:cubicBezTo>
                  <a:lnTo>
                    <a:pt x="1626357" y="2522112"/>
                  </a:lnTo>
                  <a:lnTo>
                    <a:pt x="1631590" y="2519867"/>
                  </a:lnTo>
                  <a:cubicBezTo>
                    <a:pt x="1633906" y="2517998"/>
                    <a:pt x="1634688" y="2517263"/>
                    <a:pt x="1637375" y="2515597"/>
                  </a:cubicBezTo>
                  <a:cubicBezTo>
                    <a:pt x="1637656" y="2515423"/>
                    <a:pt x="1635777" y="2516020"/>
                    <a:pt x="1634600" y="2516634"/>
                  </a:cubicBezTo>
                  <a:cubicBezTo>
                    <a:pt x="1633424" y="2517250"/>
                    <a:pt x="1631727" y="2518373"/>
                    <a:pt x="1630319" y="2519288"/>
                  </a:cubicBezTo>
                  <a:lnTo>
                    <a:pt x="1626357" y="2522112"/>
                  </a:lnTo>
                  <a:lnTo>
                    <a:pt x="1612506" y="2528052"/>
                  </a:lnTo>
                  <a:cubicBezTo>
                    <a:pt x="1611565" y="2528497"/>
                    <a:pt x="1610786" y="2529252"/>
                    <a:pt x="1610076" y="2530014"/>
                  </a:cubicBezTo>
                  <a:lnTo>
                    <a:pt x="1607992" y="2532902"/>
                  </a:lnTo>
                  <a:lnTo>
                    <a:pt x="1602786" y="2535901"/>
                  </a:lnTo>
                  <a:cubicBezTo>
                    <a:pt x="1592798" y="2541126"/>
                    <a:pt x="1598112" y="2538420"/>
                    <a:pt x="1586823" y="2543974"/>
                  </a:cubicBezTo>
                  <a:cubicBezTo>
                    <a:pt x="1584394" y="2545936"/>
                    <a:pt x="1582240" y="2548302"/>
                    <a:pt x="1579534" y="2549861"/>
                  </a:cubicBezTo>
                  <a:cubicBezTo>
                    <a:pt x="1575245" y="2552331"/>
                    <a:pt x="1570461" y="2553826"/>
                    <a:pt x="1566001" y="2555971"/>
                  </a:cubicBezTo>
                  <a:cubicBezTo>
                    <a:pt x="1563902" y="2556981"/>
                    <a:pt x="1561933" y="2558238"/>
                    <a:pt x="1559870" y="2559317"/>
                  </a:cubicBezTo>
                  <a:cubicBezTo>
                    <a:pt x="1551442" y="2563725"/>
                    <a:pt x="1552086" y="2562745"/>
                    <a:pt x="1544253" y="2568315"/>
                  </a:cubicBezTo>
                  <a:cubicBezTo>
                    <a:pt x="1537561" y="2573074"/>
                    <a:pt x="1541297" y="2570779"/>
                    <a:pt x="1536383" y="2575473"/>
                  </a:cubicBezTo>
                  <a:cubicBezTo>
                    <a:pt x="1535631" y="2576192"/>
                    <a:pt x="1534706" y="2576716"/>
                    <a:pt x="1533954" y="2577434"/>
                  </a:cubicBezTo>
                  <a:cubicBezTo>
                    <a:pt x="1532889" y="2578452"/>
                    <a:pt x="1532009" y="2579651"/>
                    <a:pt x="1530944" y="2580668"/>
                  </a:cubicBezTo>
                  <a:cubicBezTo>
                    <a:pt x="1530191" y="2581387"/>
                    <a:pt x="1529190" y="2581838"/>
                    <a:pt x="1528515" y="2582631"/>
                  </a:cubicBezTo>
                  <a:cubicBezTo>
                    <a:pt x="1526974" y="2584436"/>
                    <a:pt x="1525963" y="2586668"/>
                    <a:pt x="1524345" y="2588406"/>
                  </a:cubicBezTo>
                  <a:cubicBezTo>
                    <a:pt x="1517402" y="2595866"/>
                    <a:pt x="1520752" y="2593203"/>
                    <a:pt x="1514971" y="2597181"/>
                  </a:cubicBezTo>
                  <a:cubicBezTo>
                    <a:pt x="1512418" y="2600717"/>
                    <a:pt x="1512915" y="2600447"/>
                    <a:pt x="1508952" y="2603647"/>
                  </a:cubicBezTo>
                  <a:cubicBezTo>
                    <a:pt x="1506688" y="2605474"/>
                    <a:pt x="1502348" y="2607648"/>
                    <a:pt x="1500737" y="2609879"/>
                  </a:cubicBezTo>
                  <a:cubicBezTo>
                    <a:pt x="1495659" y="2616914"/>
                    <a:pt x="1502106" y="2608234"/>
                    <a:pt x="1495644" y="2616000"/>
                  </a:cubicBezTo>
                  <a:cubicBezTo>
                    <a:pt x="1491989" y="2620391"/>
                    <a:pt x="1495246" y="2617634"/>
                    <a:pt x="1490550" y="2622121"/>
                  </a:cubicBezTo>
                  <a:cubicBezTo>
                    <a:pt x="1489796" y="2622839"/>
                    <a:pt x="1488829" y="2623321"/>
                    <a:pt x="1488120" y="2624083"/>
                  </a:cubicBezTo>
                  <a:cubicBezTo>
                    <a:pt x="1486811" y="2625488"/>
                    <a:pt x="1485932" y="2627275"/>
                    <a:pt x="1484531" y="2628587"/>
                  </a:cubicBezTo>
                  <a:cubicBezTo>
                    <a:pt x="1482781" y="2630225"/>
                    <a:pt x="1480609" y="2631351"/>
                    <a:pt x="1478745" y="2632857"/>
                  </a:cubicBezTo>
                  <a:cubicBezTo>
                    <a:pt x="1469594" y="2640247"/>
                    <a:pt x="1479496" y="2633213"/>
                    <a:pt x="1471455" y="2638744"/>
                  </a:cubicBezTo>
                  <a:cubicBezTo>
                    <a:pt x="1468135" y="2646027"/>
                    <a:pt x="1471721" y="2639227"/>
                    <a:pt x="1465202" y="2647407"/>
                  </a:cubicBezTo>
                  <a:cubicBezTo>
                    <a:pt x="1461921" y="2651525"/>
                    <a:pt x="1463106" y="2651100"/>
                    <a:pt x="1460800" y="2655378"/>
                  </a:cubicBezTo>
                  <a:cubicBezTo>
                    <a:pt x="1459800" y="2657234"/>
                    <a:pt x="1458840" y="2659136"/>
                    <a:pt x="1457556" y="2660807"/>
                  </a:cubicBezTo>
                  <a:cubicBezTo>
                    <a:pt x="1456923" y="2661633"/>
                    <a:pt x="1455937" y="2662115"/>
                    <a:pt x="1455127" y="2662770"/>
                  </a:cubicBezTo>
                  <a:cubicBezTo>
                    <a:pt x="1450599" y="2672699"/>
                    <a:pt x="1455761" y="2663383"/>
                    <a:pt x="1447949" y="2671778"/>
                  </a:cubicBezTo>
                  <a:cubicBezTo>
                    <a:pt x="1437600" y="2682895"/>
                    <a:pt x="1448069" y="2674089"/>
                    <a:pt x="1441350" y="2679515"/>
                  </a:cubicBezTo>
                  <a:cubicBezTo>
                    <a:pt x="1438029" y="2686798"/>
                    <a:pt x="1441615" y="2679997"/>
                    <a:pt x="1435097" y="2688178"/>
                  </a:cubicBezTo>
                  <a:cubicBezTo>
                    <a:pt x="1434071" y="2689466"/>
                    <a:pt x="1433366" y="2690980"/>
                    <a:pt x="1432433" y="2692337"/>
                  </a:cubicBezTo>
                  <a:cubicBezTo>
                    <a:pt x="1431088" y="2694292"/>
                    <a:pt x="1429610" y="2696155"/>
                    <a:pt x="1428264" y="2698111"/>
                  </a:cubicBezTo>
                  <a:cubicBezTo>
                    <a:pt x="1425398" y="2702279"/>
                    <a:pt x="1425010" y="2703804"/>
                    <a:pt x="1421432" y="2708045"/>
                  </a:cubicBezTo>
                  <a:cubicBezTo>
                    <a:pt x="1419059" y="2710858"/>
                    <a:pt x="1415436" y="2712779"/>
                    <a:pt x="1413908" y="2716128"/>
                  </a:cubicBezTo>
                  <a:cubicBezTo>
                    <a:pt x="1413136" y="2717822"/>
                    <a:pt x="1412567" y="2719626"/>
                    <a:pt x="1411590" y="2721212"/>
                  </a:cubicBezTo>
                  <a:cubicBezTo>
                    <a:pt x="1410583" y="2722845"/>
                    <a:pt x="1409181" y="2724200"/>
                    <a:pt x="1408001" y="2725716"/>
                  </a:cubicBezTo>
                  <a:cubicBezTo>
                    <a:pt x="1406093" y="2728166"/>
                    <a:pt x="1403920" y="2730440"/>
                    <a:pt x="1402327" y="2733107"/>
                  </a:cubicBezTo>
                  <a:cubicBezTo>
                    <a:pt x="1401247" y="2734916"/>
                    <a:pt x="1400319" y="2736827"/>
                    <a:pt x="1399084" y="2738537"/>
                  </a:cubicBezTo>
                  <a:cubicBezTo>
                    <a:pt x="1398223" y="2739731"/>
                    <a:pt x="1396869" y="2740530"/>
                    <a:pt x="1396075" y="2741770"/>
                  </a:cubicBezTo>
                  <a:cubicBezTo>
                    <a:pt x="1391109" y="2749523"/>
                    <a:pt x="1396811" y="2744752"/>
                    <a:pt x="1390401" y="2749161"/>
                  </a:cubicBezTo>
                  <a:cubicBezTo>
                    <a:pt x="1386863" y="2756924"/>
                    <a:pt x="1390867" y="2748802"/>
                    <a:pt x="1384494" y="2758750"/>
                  </a:cubicBezTo>
                  <a:cubicBezTo>
                    <a:pt x="1379052" y="2767244"/>
                    <a:pt x="1383119" y="2763472"/>
                    <a:pt x="1378241" y="2767412"/>
                  </a:cubicBezTo>
                  <a:cubicBezTo>
                    <a:pt x="1377353" y="2768798"/>
                    <a:pt x="1376261" y="2770072"/>
                    <a:pt x="1375578" y="2771570"/>
                  </a:cubicBezTo>
                  <a:cubicBezTo>
                    <a:pt x="1375085" y="2772649"/>
                    <a:pt x="1375173" y="2773922"/>
                    <a:pt x="1374764" y="2775038"/>
                  </a:cubicBezTo>
                  <a:cubicBezTo>
                    <a:pt x="1374124" y="2776786"/>
                    <a:pt x="1373105" y="2778379"/>
                    <a:pt x="1372446" y="2780121"/>
                  </a:cubicBezTo>
                  <a:cubicBezTo>
                    <a:pt x="1371864" y="2781661"/>
                    <a:pt x="1371620" y="2783313"/>
                    <a:pt x="1371054" y="2784859"/>
                  </a:cubicBezTo>
                  <a:cubicBezTo>
                    <a:pt x="1370573" y="2786171"/>
                    <a:pt x="1369732" y="2787339"/>
                    <a:pt x="1369315" y="2788672"/>
                  </a:cubicBezTo>
                  <a:cubicBezTo>
                    <a:pt x="1368605" y="2790937"/>
                    <a:pt x="1368453" y="2793358"/>
                    <a:pt x="1367687" y="2795606"/>
                  </a:cubicBezTo>
                  <a:cubicBezTo>
                    <a:pt x="1364331" y="2805464"/>
                    <a:pt x="1366135" y="2798837"/>
                    <a:pt x="1362706" y="2804848"/>
                  </a:cubicBezTo>
                  <a:cubicBezTo>
                    <a:pt x="1357800" y="2813446"/>
                    <a:pt x="1364058" y="2804379"/>
                    <a:pt x="1358883" y="2811548"/>
                  </a:cubicBezTo>
                  <a:cubicBezTo>
                    <a:pt x="1358727" y="2813012"/>
                    <a:pt x="1358798" y="2814519"/>
                    <a:pt x="1358415" y="2815941"/>
                  </a:cubicBezTo>
                  <a:cubicBezTo>
                    <a:pt x="1358053" y="2817289"/>
                    <a:pt x="1357180" y="2818450"/>
                    <a:pt x="1356677" y="2819752"/>
                  </a:cubicBezTo>
                  <a:cubicBezTo>
                    <a:pt x="1355749" y="2822151"/>
                    <a:pt x="1354893" y="2824579"/>
                    <a:pt x="1354125" y="2827033"/>
                  </a:cubicBezTo>
                  <a:cubicBezTo>
                    <a:pt x="1353356" y="2829486"/>
                    <a:pt x="1352964" y="2832356"/>
                    <a:pt x="1352843" y="2834892"/>
                  </a:cubicBezTo>
                  <a:cubicBezTo>
                    <a:pt x="1352609" y="2839838"/>
                    <a:pt x="1353910" y="2837163"/>
                    <a:pt x="1351909" y="2843677"/>
                  </a:cubicBezTo>
                  <a:cubicBezTo>
                    <a:pt x="1350881" y="2847023"/>
                    <a:pt x="1349510" y="2850254"/>
                    <a:pt x="1348197" y="2853499"/>
                  </a:cubicBezTo>
                  <a:cubicBezTo>
                    <a:pt x="1347499" y="2855225"/>
                    <a:pt x="1346436" y="2856805"/>
                    <a:pt x="1345879" y="2858582"/>
                  </a:cubicBezTo>
                  <a:cubicBezTo>
                    <a:pt x="1345305" y="2860413"/>
                    <a:pt x="1345524" y="2862455"/>
                    <a:pt x="1344832" y="2864246"/>
                  </a:cubicBezTo>
                  <a:cubicBezTo>
                    <a:pt x="1344072" y="2866212"/>
                    <a:pt x="1342589" y="2867819"/>
                    <a:pt x="1341589" y="2869674"/>
                  </a:cubicBezTo>
                  <a:cubicBezTo>
                    <a:pt x="1339103" y="2874286"/>
                    <a:pt x="1340385" y="2872367"/>
                    <a:pt x="1339037" y="2876954"/>
                  </a:cubicBezTo>
                  <a:cubicBezTo>
                    <a:pt x="1337978" y="2880556"/>
                    <a:pt x="1336069" y="2883969"/>
                    <a:pt x="1335671" y="2887701"/>
                  </a:cubicBezTo>
                  <a:cubicBezTo>
                    <a:pt x="1335210" y="2892030"/>
                    <a:pt x="1335416" y="2892581"/>
                    <a:pt x="1333811" y="2896831"/>
                  </a:cubicBezTo>
                  <a:cubicBezTo>
                    <a:pt x="1333152" y="2898574"/>
                    <a:pt x="1332049" y="2900138"/>
                    <a:pt x="1331492" y="2901915"/>
                  </a:cubicBezTo>
                  <a:cubicBezTo>
                    <a:pt x="1330919" y="2903748"/>
                    <a:pt x="1330987" y="2905737"/>
                    <a:pt x="1330445" y="2907578"/>
                  </a:cubicBezTo>
                  <a:cubicBezTo>
                    <a:pt x="1330052" y="2908918"/>
                    <a:pt x="1329187" y="2910080"/>
                    <a:pt x="1328707" y="2911391"/>
                  </a:cubicBezTo>
                  <a:cubicBezTo>
                    <a:pt x="1328141" y="2912937"/>
                    <a:pt x="1327726" y="2914535"/>
                    <a:pt x="1327314" y="2916130"/>
                  </a:cubicBezTo>
                  <a:cubicBezTo>
                    <a:pt x="1326719" y="2918428"/>
                    <a:pt x="1326119" y="2920729"/>
                    <a:pt x="1325687" y="2923064"/>
                  </a:cubicBezTo>
                  <a:cubicBezTo>
                    <a:pt x="1325419" y="2924511"/>
                    <a:pt x="1325706" y="2926066"/>
                    <a:pt x="1325219" y="2927455"/>
                  </a:cubicBezTo>
                  <a:cubicBezTo>
                    <a:pt x="1324827" y="2928576"/>
                    <a:pt x="1323830" y="2929381"/>
                    <a:pt x="1323135" y="2930343"/>
                  </a:cubicBezTo>
                  <a:cubicBezTo>
                    <a:pt x="1323375" y="2937039"/>
                    <a:pt x="1323575" y="2929594"/>
                    <a:pt x="1321508" y="2937277"/>
                  </a:cubicBezTo>
                  <a:cubicBezTo>
                    <a:pt x="1318605" y="2948077"/>
                    <a:pt x="1323823" y="2935570"/>
                    <a:pt x="1319302" y="2945483"/>
                  </a:cubicBezTo>
                  <a:cubicBezTo>
                    <a:pt x="1319443" y="2949406"/>
                    <a:pt x="1319755" y="2948939"/>
                    <a:pt x="1318021" y="2953341"/>
                  </a:cubicBezTo>
                  <a:cubicBezTo>
                    <a:pt x="1316997" y="2955941"/>
                    <a:pt x="1314839" y="2958189"/>
                    <a:pt x="1314544" y="2960967"/>
                  </a:cubicBezTo>
                  <a:cubicBezTo>
                    <a:pt x="1313345" y="2972220"/>
                    <a:pt x="1315512" y="2956274"/>
                    <a:pt x="1310599" y="2972984"/>
                  </a:cubicBezTo>
                  <a:cubicBezTo>
                    <a:pt x="1308741" y="2979303"/>
                    <a:pt x="1310094" y="2976337"/>
                    <a:pt x="1306542" y="2981882"/>
                  </a:cubicBezTo>
                  <a:cubicBezTo>
                    <a:pt x="1305823" y="2988634"/>
                    <a:pt x="1306411" y="2984841"/>
                    <a:pt x="1304447" y="2993208"/>
                  </a:cubicBezTo>
                  <a:cubicBezTo>
                    <a:pt x="1304177" y="2994363"/>
                    <a:pt x="1304127" y="2995595"/>
                    <a:pt x="1303635" y="2996675"/>
                  </a:cubicBezTo>
                  <a:lnTo>
                    <a:pt x="1301299" y="3001736"/>
                  </a:lnTo>
                  <a:lnTo>
                    <a:pt x="1287913" y="3025507"/>
                  </a:lnTo>
                  <a:cubicBezTo>
                    <a:pt x="1283064" y="3033021"/>
                    <a:pt x="1280492" y="3041458"/>
                    <a:pt x="1280201" y="3050824"/>
                  </a:cubicBezTo>
                  <a:cubicBezTo>
                    <a:pt x="1275529" y="3049856"/>
                    <a:pt x="1273527" y="3050771"/>
                    <a:pt x="1274196" y="3053568"/>
                  </a:cubicBezTo>
                  <a:cubicBezTo>
                    <a:pt x="1274862" y="3056365"/>
                    <a:pt x="1272827" y="3054874"/>
                    <a:pt x="1268090" y="3049092"/>
                  </a:cubicBezTo>
                  <a:cubicBezTo>
                    <a:pt x="1263781" y="3076246"/>
                    <a:pt x="1258166" y="3104565"/>
                    <a:pt x="1251245" y="3134049"/>
                  </a:cubicBezTo>
                  <a:cubicBezTo>
                    <a:pt x="1244324" y="3163531"/>
                    <a:pt x="1233841" y="3185748"/>
                    <a:pt x="1219796" y="3200704"/>
                  </a:cubicBezTo>
                  <a:cubicBezTo>
                    <a:pt x="1216311" y="3203608"/>
                    <a:pt x="1215274" y="3201457"/>
                    <a:pt x="1216687" y="3194255"/>
                  </a:cubicBezTo>
                  <a:cubicBezTo>
                    <a:pt x="1218099" y="3187051"/>
                    <a:pt x="1219049" y="3182783"/>
                    <a:pt x="1219534" y="3181452"/>
                  </a:cubicBezTo>
                  <a:lnTo>
                    <a:pt x="1246121" y="3099991"/>
                  </a:lnTo>
                  <a:lnTo>
                    <a:pt x="1275638" y="3011743"/>
                  </a:lnTo>
                  <a:cubicBezTo>
                    <a:pt x="1273412" y="3013176"/>
                    <a:pt x="1271663" y="3017228"/>
                    <a:pt x="1270391" y="3023902"/>
                  </a:cubicBezTo>
                  <a:cubicBezTo>
                    <a:pt x="1269117" y="3030576"/>
                    <a:pt x="1266637" y="3036325"/>
                    <a:pt x="1262946" y="3041151"/>
                  </a:cubicBezTo>
                  <a:cubicBezTo>
                    <a:pt x="1261935" y="3039355"/>
                    <a:pt x="1262848" y="3035583"/>
                    <a:pt x="1265687" y="3029835"/>
                  </a:cubicBezTo>
                  <a:cubicBezTo>
                    <a:pt x="1268525" y="3024086"/>
                    <a:pt x="1270171" y="3018616"/>
                    <a:pt x="1270625" y="3013427"/>
                  </a:cubicBezTo>
                  <a:cubicBezTo>
                    <a:pt x="1260987" y="3022107"/>
                    <a:pt x="1252710" y="3033833"/>
                    <a:pt x="1245797" y="3048605"/>
                  </a:cubicBezTo>
                  <a:cubicBezTo>
                    <a:pt x="1238886" y="3063378"/>
                    <a:pt x="1231409" y="3078222"/>
                    <a:pt x="1223365" y="3093134"/>
                  </a:cubicBezTo>
                  <a:cubicBezTo>
                    <a:pt x="1222183" y="3091113"/>
                    <a:pt x="1221941" y="3088777"/>
                    <a:pt x="1222639" y="3086125"/>
                  </a:cubicBezTo>
                  <a:cubicBezTo>
                    <a:pt x="1223337" y="3083473"/>
                    <a:pt x="1222884" y="3084108"/>
                    <a:pt x="1221280" y="3088033"/>
                  </a:cubicBezTo>
                  <a:cubicBezTo>
                    <a:pt x="1220577" y="3071870"/>
                    <a:pt x="1222613" y="3058050"/>
                    <a:pt x="1227387" y="3046574"/>
                  </a:cubicBezTo>
                  <a:cubicBezTo>
                    <a:pt x="1232162" y="3035098"/>
                    <a:pt x="1236461" y="3021001"/>
                    <a:pt x="1240282" y="3004286"/>
                  </a:cubicBezTo>
                  <a:cubicBezTo>
                    <a:pt x="1236505" y="3004347"/>
                    <a:pt x="1234033" y="3007595"/>
                    <a:pt x="1232861" y="3014032"/>
                  </a:cubicBezTo>
                  <a:cubicBezTo>
                    <a:pt x="1231689" y="3020469"/>
                    <a:pt x="1230258" y="3026269"/>
                    <a:pt x="1228566" y="3031431"/>
                  </a:cubicBezTo>
                  <a:cubicBezTo>
                    <a:pt x="1225277" y="3038016"/>
                    <a:pt x="1223978" y="3038131"/>
                    <a:pt x="1224667" y="3031774"/>
                  </a:cubicBezTo>
                  <a:cubicBezTo>
                    <a:pt x="1225356" y="3025418"/>
                    <a:pt x="1227264" y="3020588"/>
                    <a:pt x="1230388" y="3017281"/>
                  </a:cubicBezTo>
                  <a:cubicBezTo>
                    <a:pt x="1235787" y="3003942"/>
                    <a:pt x="1240787" y="2989046"/>
                    <a:pt x="1245390" y="2972592"/>
                  </a:cubicBezTo>
                  <a:lnTo>
                    <a:pt x="1256593" y="2941301"/>
                  </a:lnTo>
                  <a:lnTo>
                    <a:pt x="1248736" y="2949198"/>
                  </a:lnTo>
                  <a:cubicBezTo>
                    <a:pt x="1248747" y="2935062"/>
                    <a:pt x="1251465" y="2922100"/>
                    <a:pt x="1256888" y="2910308"/>
                  </a:cubicBezTo>
                  <a:lnTo>
                    <a:pt x="1261423" y="2904383"/>
                  </a:lnTo>
                  <a:lnTo>
                    <a:pt x="1266400" y="2879224"/>
                  </a:lnTo>
                  <a:lnTo>
                    <a:pt x="1267510" y="2873848"/>
                  </a:lnTo>
                  <a:lnTo>
                    <a:pt x="1228397" y="2904429"/>
                  </a:lnTo>
                  <a:lnTo>
                    <a:pt x="1192262" y="2981613"/>
                  </a:lnTo>
                  <a:cubicBezTo>
                    <a:pt x="1188496" y="2990132"/>
                    <a:pt x="1184068" y="3000807"/>
                    <a:pt x="1178976" y="3013639"/>
                  </a:cubicBezTo>
                  <a:cubicBezTo>
                    <a:pt x="1173883" y="3026471"/>
                    <a:pt x="1170219" y="3037856"/>
                    <a:pt x="1167984" y="3047794"/>
                  </a:cubicBezTo>
                  <a:cubicBezTo>
                    <a:pt x="1166662" y="3049205"/>
                    <a:pt x="1164294" y="3048067"/>
                    <a:pt x="1160887" y="3044378"/>
                  </a:cubicBezTo>
                  <a:cubicBezTo>
                    <a:pt x="1161083" y="3048059"/>
                    <a:pt x="1160088" y="3052020"/>
                    <a:pt x="1157902" y="3056260"/>
                  </a:cubicBezTo>
                  <a:cubicBezTo>
                    <a:pt x="1155713" y="3060500"/>
                    <a:pt x="1154474" y="3065026"/>
                    <a:pt x="1154183" y="3069839"/>
                  </a:cubicBezTo>
                  <a:cubicBezTo>
                    <a:pt x="1152641" y="3069068"/>
                    <a:pt x="1152632" y="3065363"/>
                    <a:pt x="1154159" y="3058727"/>
                  </a:cubicBezTo>
                  <a:cubicBezTo>
                    <a:pt x="1155683" y="3052091"/>
                    <a:pt x="1155887" y="3045414"/>
                    <a:pt x="1154765" y="3038699"/>
                  </a:cubicBezTo>
                  <a:cubicBezTo>
                    <a:pt x="1152109" y="3040921"/>
                    <a:pt x="1150488" y="3045093"/>
                    <a:pt x="1149900" y="3051213"/>
                  </a:cubicBezTo>
                  <a:cubicBezTo>
                    <a:pt x="1149313" y="3057334"/>
                    <a:pt x="1147722" y="3063911"/>
                    <a:pt x="1145133" y="3070947"/>
                  </a:cubicBezTo>
                  <a:cubicBezTo>
                    <a:pt x="1144131" y="3068302"/>
                    <a:pt x="1143497" y="3064808"/>
                    <a:pt x="1143227" y="3060467"/>
                  </a:cubicBezTo>
                  <a:cubicBezTo>
                    <a:pt x="1142958" y="3056126"/>
                    <a:pt x="1142812" y="3051502"/>
                    <a:pt x="1142786" y="3046594"/>
                  </a:cubicBezTo>
                  <a:cubicBezTo>
                    <a:pt x="1136217" y="3054159"/>
                    <a:pt x="1132317" y="3063610"/>
                    <a:pt x="1131085" y="3074942"/>
                  </a:cubicBezTo>
                  <a:cubicBezTo>
                    <a:pt x="1129856" y="3086274"/>
                    <a:pt x="1125989" y="3098131"/>
                    <a:pt x="1119485" y="3110511"/>
                  </a:cubicBezTo>
                  <a:cubicBezTo>
                    <a:pt x="1118484" y="3112619"/>
                    <a:pt x="1117279" y="3113348"/>
                    <a:pt x="1115863" y="3112695"/>
                  </a:cubicBezTo>
                  <a:cubicBezTo>
                    <a:pt x="1114448" y="3112042"/>
                    <a:pt x="1112964" y="3110929"/>
                    <a:pt x="1111410" y="3109355"/>
                  </a:cubicBezTo>
                  <a:cubicBezTo>
                    <a:pt x="1108649" y="3116167"/>
                    <a:pt x="1106394" y="3123050"/>
                    <a:pt x="1104641" y="3130005"/>
                  </a:cubicBezTo>
                  <a:cubicBezTo>
                    <a:pt x="1102890" y="3136960"/>
                    <a:pt x="1100634" y="3143841"/>
                    <a:pt x="1097872" y="3150653"/>
                  </a:cubicBezTo>
                  <a:cubicBezTo>
                    <a:pt x="1093522" y="3133218"/>
                    <a:pt x="1094470" y="3116541"/>
                    <a:pt x="1100715" y="3100620"/>
                  </a:cubicBezTo>
                  <a:cubicBezTo>
                    <a:pt x="1106960" y="3084702"/>
                    <a:pt x="1112955" y="3068746"/>
                    <a:pt x="1118696" y="3052755"/>
                  </a:cubicBezTo>
                  <a:cubicBezTo>
                    <a:pt x="1111057" y="3061970"/>
                    <a:pt x="1104591" y="3074056"/>
                    <a:pt x="1099298" y="3089010"/>
                  </a:cubicBezTo>
                  <a:cubicBezTo>
                    <a:pt x="1094003" y="3103965"/>
                    <a:pt x="1088059" y="3117325"/>
                    <a:pt x="1081462" y="3129093"/>
                  </a:cubicBezTo>
                  <a:cubicBezTo>
                    <a:pt x="1083048" y="3111554"/>
                    <a:pt x="1086495" y="3096537"/>
                    <a:pt x="1091800" y="3084037"/>
                  </a:cubicBezTo>
                  <a:cubicBezTo>
                    <a:pt x="1097108" y="3071535"/>
                    <a:pt x="1102361" y="3059775"/>
                    <a:pt x="1107562" y="3048762"/>
                  </a:cubicBezTo>
                  <a:cubicBezTo>
                    <a:pt x="1106352" y="3047013"/>
                    <a:pt x="1105357" y="3046007"/>
                    <a:pt x="1104577" y="3045746"/>
                  </a:cubicBezTo>
                  <a:lnTo>
                    <a:pt x="1102980" y="3047107"/>
                  </a:lnTo>
                  <a:lnTo>
                    <a:pt x="1104873" y="3040872"/>
                  </a:lnTo>
                  <a:cubicBezTo>
                    <a:pt x="1106736" y="3035934"/>
                    <a:pt x="1109036" y="3030759"/>
                    <a:pt x="1111774" y="3025346"/>
                  </a:cubicBezTo>
                  <a:lnTo>
                    <a:pt x="1123053" y="3002941"/>
                  </a:lnTo>
                  <a:cubicBezTo>
                    <a:pt x="1121092" y="2997756"/>
                    <a:pt x="1120012" y="2992397"/>
                    <a:pt x="1119811" y="2986866"/>
                  </a:cubicBezTo>
                  <a:cubicBezTo>
                    <a:pt x="1119609" y="2981333"/>
                    <a:pt x="1119539" y="2976119"/>
                    <a:pt x="1119598" y="2971224"/>
                  </a:cubicBezTo>
                  <a:cubicBezTo>
                    <a:pt x="1125387" y="2971051"/>
                    <a:pt x="1130103" y="2965921"/>
                    <a:pt x="1133740" y="2955834"/>
                  </a:cubicBezTo>
                  <a:cubicBezTo>
                    <a:pt x="1137381" y="2945746"/>
                    <a:pt x="1141541" y="2936934"/>
                    <a:pt x="1146223" y="2929398"/>
                  </a:cubicBezTo>
                  <a:cubicBezTo>
                    <a:pt x="1140873" y="2927932"/>
                    <a:pt x="1136955" y="2929973"/>
                    <a:pt x="1134472" y="2935523"/>
                  </a:cubicBezTo>
                  <a:cubicBezTo>
                    <a:pt x="1131987" y="2941072"/>
                    <a:pt x="1129631" y="2946940"/>
                    <a:pt x="1127408" y="2953126"/>
                  </a:cubicBezTo>
                  <a:cubicBezTo>
                    <a:pt x="1126875" y="2953952"/>
                    <a:pt x="1126446" y="2953288"/>
                    <a:pt x="1126121" y="2951141"/>
                  </a:cubicBezTo>
                  <a:cubicBezTo>
                    <a:pt x="1125800" y="2948993"/>
                    <a:pt x="1125859" y="2947201"/>
                    <a:pt x="1126301" y="2945763"/>
                  </a:cubicBezTo>
                  <a:cubicBezTo>
                    <a:pt x="1117641" y="2949279"/>
                    <a:pt x="1110548" y="2961573"/>
                    <a:pt x="1105021" y="2982649"/>
                  </a:cubicBezTo>
                  <a:cubicBezTo>
                    <a:pt x="1099497" y="3003725"/>
                    <a:pt x="1093202" y="3019138"/>
                    <a:pt x="1086137" y="3028885"/>
                  </a:cubicBezTo>
                  <a:lnTo>
                    <a:pt x="1081256" y="3040197"/>
                  </a:lnTo>
                  <a:lnTo>
                    <a:pt x="1076374" y="3051507"/>
                  </a:lnTo>
                  <a:cubicBezTo>
                    <a:pt x="1073582" y="3057562"/>
                    <a:pt x="1072298" y="3058880"/>
                    <a:pt x="1072524" y="3055460"/>
                  </a:cubicBezTo>
                  <a:cubicBezTo>
                    <a:pt x="1072751" y="3052040"/>
                    <a:pt x="1073665" y="3048268"/>
                    <a:pt x="1075266" y="3044143"/>
                  </a:cubicBezTo>
                  <a:lnTo>
                    <a:pt x="1093817" y="3001163"/>
                  </a:lnTo>
                  <a:cubicBezTo>
                    <a:pt x="1089878" y="3009255"/>
                    <a:pt x="1083988" y="3017519"/>
                    <a:pt x="1076152" y="3025957"/>
                  </a:cubicBezTo>
                  <a:lnTo>
                    <a:pt x="1059472" y="3044894"/>
                  </a:lnTo>
                  <a:lnTo>
                    <a:pt x="1059431" y="3043745"/>
                  </a:lnTo>
                  <a:cubicBezTo>
                    <a:pt x="1059959" y="3041704"/>
                    <a:pt x="1061674" y="3040171"/>
                    <a:pt x="1062674" y="3038315"/>
                  </a:cubicBezTo>
                  <a:cubicBezTo>
                    <a:pt x="1063337" y="3037086"/>
                    <a:pt x="1063932" y="3035814"/>
                    <a:pt x="1064413" y="3034503"/>
                  </a:cubicBezTo>
                  <a:cubicBezTo>
                    <a:pt x="1064980" y="3032957"/>
                    <a:pt x="1065240" y="3031311"/>
                    <a:pt x="1065806" y="3029764"/>
                  </a:cubicBezTo>
                  <a:cubicBezTo>
                    <a:pt x="1066287" y="3028453"/>
                    <a:pt x="1067127" y="3027285"/>
                    <a:pt x="1067544" y="3025952"/>
                  </a:cubicBezTo>
                  <a:cubicBezTo>
                    <a:pt x="1068254" y="3023686"/>
                    <a:pt x="1068332" y="3021239"/>
                    <a:pt x="1069171" y="3019017"/>
                  </a:cubicBezTo>
                  <a:cubicBezTo>
                    <a:pt x="1069591" y="3017908"/>
                    <a:pt x="1070601" y="3017120"/>
                    <a:pt x="1071256" y="3016130"/>
                  </a:cubicBezTo>
                  <a:cubicBezTo>
                    <a:pt x="1073072" y="3013384"/>
                    <a:pt x="1075217" y="3010810"/>
                    <a:pt x="1076583" y="3007813"/>
                  </a:cubicBezTo>
                  <a:cubicBezTo>
                    <a:pt x="1077743" y="3005272"/>
                    <a:pt x="1078553" y="3002540"/>
                    <a:pt x="1080061" y="3000188"/>
                  </a:cubicBezTo>
                  <a:cubicBezTo>
                    <a:pt x="1080948" y="2998801"/>
                    <a:pt x="1082041" y="2997527"/>
                    <a:pt x="1082725" y="2996029"/>
                  </a:cubicBezTo>
                  <a:cubicBezTo>
                    <a:pt x="1083217" y="2994949"/>
                    <a:pt x="1083129" y="2993677"/>
                    <a:pt x="1083538" y="2992562"/>
                  </a:cubicBezTo>
                  <a:cubicBezTo>
                    <a:pt x="1087757" y="2981040"/>
                    <a:pt x="1084087" y="2994896"/>
                    <a:pt x="1088407" y="2980199"/>
                  </a:cubicBezTo>
                  <a:cubicBezTo>
                    <a:pt x="1090682" y="2972461"/>
                    <a:pt x="1091970" y="2971078"/>
                    <a:pt x="1092353" y="2968181"/>
                  </a:cubicBezTo>
                  <a:cubicBezTo>
                    <a:pt x="1092734" y="2965285"/>
                    <a:pt x="1091766" y="2964885"/>
                    <a:pt x="1090702" y="2962823"/>
                  </a:cubicBezTo>
                  <a:cubicBezTo>
                    <a:pt x="1089639" y="2960760"/>
                    <a:pt x="1085383" y="2958308"/>
                    <a:pt x="1085971" y="2955804"/>
                  </a:cubicBezTo>
                  <a:cubicBezTo>
                    <a:pt x="1086558" y="2953301"/>
                    <a:pt x="1091898" y="2951130"/>
                    <a:pt x="1094227" y="2947799"/>
                  </a:cubicBezTo>
                  <a:cubicBezTo>
                    <a:pt x="1096555" y="2944469"/>
                    <a:pt x="1098218" y="2939513"/>
                    <a:pt x="1099944" y="2935822"/>
                  </a:cubicBezTo>
                  <a:cubicBezTo>
                    <a:pt x="1101670" y="2932131"/>
                    <a:pt x="1103515" y="2930798"/>
                    <a:pt x="1104580" y="2925655"/>
                  </a:cubicBezTo>
                  <a:cubicBezTo>
                    <a:pt x="1105647" y="2920512"/>
                    <a:pt x="1104625" y="2909940"/>
                    <a:pt x="1106340" y="2904964"/>
                  </a:cubicBezTo>
                  <a:cubicBezTo>
                    <a:pt x="1108054" y="2899989"/>
                    <a:pt x="1112290" y="2896590"/>
                    <a:pt x="1114866" y="2895804"/>
                  </a:cubicBezTo>
                  <a:cubicBezTo>
                    <a:pt x="1117443" y="2895017"/>
                    <a:pt x="1120716" y="2902053"/>
                    <a:pt x="1121797" y="2900243"/>
                  </a:cubicBezTo>
                  <a:cubicBezTo>
                    <a:pt x="1121645" y="2898894"/>
                    <a:pt x="1121121" y="2897536"/>
                    <a:pt x="1121340" y="2896197"/>
                  </a:cubicBezTo>
                  <a:cubicBezTo>
                    <a:pt x="1121564" y="2894818"/>
                    <a:pt x="1122616" y="2893702"/>
                    <a:pt x="1123078" y="2892383"/>
                  </a:cubicBezTo>
                  <a:cubicBezTo>
                    <a:pt x="1123471" y="2891264"/>
                    <a:pt x="1123621" y="2890073"/>
                    <a:pt x="1123891" y="2888917"/>
                  </a:cubicBezTo>
                  <a:cubicBezTo>
                    <a:pt x="1123739" y="2887567"/>
                    <a:pt x="1118217" y="2886115"/>
                    <a:pt x="1116961" y="2884477"/>
                  </a:cubicBezTo>
                  <a:cubicBezTo>
                    <a:pt x="1115704" y="2882837"/>
                    <a:pt x="1115749" y="2882176"/>
                    <a:pt x="1116350" y="2879082"/>
                  </a:cubicBezTo>
                  <a:cubicBezTo>
                    <a:pt x="1116952" y="2875986"/>
                    <a:pt x="1119729" y="2868681"/>
                    <a:pt x="1120567" y="2865908"/>
                  </a:cubicBezTo>
                  <a:cubicBezTo>
                    <a:pt x="1121405" y="2863135"/>
                    <a:pt x="1121109" y="2863596"/>
                    <a:pt x="1121380" y="2862440"/>
                  </a:cubicBezTo>
                  <a:cubicBezTo>
                    <a:pt x="1121112" y="2860784"/>
                    <a:pt x="1120765" y="2859138"/>
                    <a:pt x="1120577" y="2857469"/>
                  </a:cubicBezTo>
                  <a:cubicBezTo>
                    <a:pt x="1120460" y="2856435"/>
                    <a:pt x="1120547" y="2855386"/>
                    <a:pt x="1120465" y="2854348"/>
                  </a:cubicBezTo>
                  <a:cubicBezTo>
                    <a:pt x="1120358" y="2852995"/>
                    <a:pt x="1120114" y="2851654"/>
                    <a:pt x="1120007" y="2850301"/>
                  </a:cubicBezTo>
                  <a:cubicBezTo>
                    <a:pt x="1119925" y="2849263"/>
                    <a:pt x="1120013" y="2848214"/>
                    <a:pt x="1119895" y="2847180"/>
                  </a:cubicBezTo>
                  <a:cubicBezTo>
                    <a:pt x="1119707" y="2845511"/>
                    <a:pt x="1119246" y="2843880"/>
                    <a:pt x="1119093" y="2842208"/>
                  </a:cubicBezTo>
                  <a:cubicBezTo>
                    <a:pt x="1118903" y="2840134"/>
                    <a:pt x="1118005" y="2837860"/>
                    <a:pt x="1118869" y="2835965"/>
                  </a:cubicBezTo>
                  <a:cubicBezTo>
                    <a:pt x="1119448" y="2834694"/>
                    <a:pt x="1120146" y="2833470"/>
                    <a:pt x="1120607" y="2832152"/>
                  </a:cubicBezTo>
                  <a:cubicBezTo>
                    <a:pt x="1121000" y="2831033"/>
                    <a:pt x="1120976" y="2829785"/>
                    <a:pt x="1121421" y="2828686"/>
                  </a:cubicBezTo>
                  <a:cubicBezTo>
                    <a:pt x="1122992" y="2824801"/>
                    <a:pt x="1125680" y="2821327"/>
                    <a:pt x="1126636" y="2817247"/>
                  </a:cubicBezTo>
                  <a:cubicBezTo>
                    <a:pt x="1127179" y="2814936"/>
                    <a:pt x="1127279" y="2812474"/>
                    <a:pt x="1128263" y="2810313"/>
                  </a:cubicBezTo>
                  <a:cubicBezTo>
                    <a:pt x="1128843" y="2809042"/>
                    <a:pt x="1129522" y="2807812"/>
                    <a:pt x="1130002" y="2806500"/>
                  </a:cubicBezTo>
                  <a:cubicBezTo>
                    <a:pt x="1130568" y="2804955"/>
                    <a:pt x="1130967" y="2803352"/>
                    <a:pt x="1131395" y="2801762"/>
                  </a:cubicBezTo>
                  <a:cubicBezTo>
                    <a:pt x="1131703" y="2800616"/>
                    <a:pt x="1131816" y="2799416"/>
                    <a:pt x="1132208" y="2798295"/>
                  </a:cubicBezTo>
                  <a:cubicBezTo>
                    <a:pt x="1132671" y="2796977"/>
                    <a:pt x="1133553" y="2795822"/>
                    <a:pt x="1133947" y="2794482"/>
                  </a:cubicBezTo>
                  <a:cubicBezTo>
                    <a:pt x="1134627" y="2792170"/>
                    <a:pt x="1134917" y="2787894"/>
                    <a:pt x="1135808" y="2785352"/>
                  </a:cubicBezTo>
                  <a:cubicBezTo>
                    <a:pt x="1136270" y="2784035"/>
                    <a:pt x="1137084" y="2782858"/>
                    <a:pt x="1137546" y="2781539"/>
                  </a:cubicBezTo>
                  <a:cubicBezTo>
                    <a:pt x="1137938" y="2780419"/>
                    <a:pt x="1137940" y="2779182"/>
                    <a:pt x="1138359" y="2778073"/>
                  </a:cubicBezTo>
                  <a:cubicBezTo>
                    <a:pt x="1139182" y="2775895"/>
                    <a:pt x="1140507" y="2773921"/>
                    <a:pt x="1141257" y="2771718"/>
                  </a:cubicBezTo>
                  <a:cubicBezTo>
                    <a:pt x="1142022" y="2769470"/>
                    <a:pt x="1141899" y="2766944"/>
                    <a:pt x="1142884" y="2764784"/>
                  </a:cubicBezTo>
                  <a:cubicBezTo>
                    <a:pt x="1143463" y="2763513"/>
                    <a:pt x="1144142" y="2762282"/>
                    <a:pt x="1144623" y="2760971"/>
                  </a:cubicBezTo>
                  <a:cubicBezTo>
                    <a:pt x="1146084" y="2756979"/>
                    <a:pt x="1145831" y="2756477"/>
                    <a:pt x="1146828" y="2752766"/>
                  </a:cubicBezTo>
                  <a:cubicBezTo>
                    <a:pt x="1147256" y="2751175"/>
                    <a:pt x="1147539" y="2749526"/>
                    <a:pt x="1148222" y="2748028"/>
                  </a:cubicBezTo>
                  <a:cubicBezTo>
                    <a:pt x="1148904" y="2746530"/>
                    <a:pt x="1150202" y="2745367"/>
                    <a:pt x="1150885" y="2743870"/>
                  </a:cubicBezTo>
                  <a:cubicBezTo>
                    <a:pt x="1151378" y="2742789"/>
                    <a:pt x="1151264" y="2741507"/>
                    <a:pt x="1151699" y="2740402"/>
                  </a:cubicBezTo>
                  <a:cubicBezTo>
                    <a:pt x="1159293" y="2721126"/>
                    <a:pt x="1152557" y="2738737"/>
                    <a:pt x="1158419" y="2727348"/>
                  </a:cubicBezTo>
                  <a:cubicBezTo>
                    <a:pt x="1159911" y="2724450"/>
                    <a:pt x="1160445" y="2721000"/>
                    <a:pt x="1162476" y="2718452"/>
                  </a:cubicBezTo>
                  <a:cubicBezTo>
                    <a:pt x="1163673" y="2716951"/>
                    <a:pt x="1164808" y="2715398"/>
                    <a:pt x="1166066" y="2713947"/>
                  </a:cubicBezTo>
                  <a:cubicBezTo>
                    <a:pt x="1167511" y="2712278"/>
                    <a:pt x="1169287" y="2710888"/>
                    <a:pt x="1170579" y="2709097"/>
                  </a:cubicBezTo>
                  <a:cubicBezTo>
                    <a:pt x="1171397" y="2707965"/>
                    <a:pt x="1171538" y="2706443"/>
                    <a:pt x="1172319" y="2705285"/>
                  </a:cubicBezTo>
                  <a:cubicBezTo>
                    <a:pt x="1173784" y="2703108"/>
                    <a:pt x="1175775" y="2701690"/>
                    <a:pt x="1177758" y="2700089"/>
                  </a:cubicBezTo>
                  <a:cubicBezTo>
                    <a:pt x="1179356" y="2696584"/>
                    <a:pt x="1179217" y="2696229"/>
                    <a:pt x="1181581" y="2693389"/>
                  </a:cubicBezTo>
                  <a:cubicBezTo>
                    <a:pt x="1182523" y="2692257"/>
                    <a:pt x="1183767" y="2691377"/>
                    <a:pt x="1184590" y="2690156"/>
                  </a:cubicBezTo>
                  <a:cubicBezTo>
                    <a:pt x="1189036" y="2683558"/>
                    <a:pt x="1183547" y="2688590"/>
                    <a:pt x="1188759" y="2684381"/>
                  </a:cubicBezTo>
                  <a:cubicBezTo>
                    <a:pt x="1190111" y="2681415"/>
                    <a:pt x="1190404" y="2677677"/>
                    <a:pt x="1192815" y="2675485"/>
                  </a:cubicBezTo>
                  <a:cubicBezTo>
                    <a:pt x="1199722" y="2669202"/>
                    <a:pt x="1194162" y="2674955"/>
                    <a:pt x="1199994" y="2666477"/>
                  </a:cubicBezTo>
                  <a:cubicBezTo>
                    <a:pt x="1203279" y="2661699"/>
                    <a:pt x="1203210" y="2662703"/>
                    <a:pt x="1206592" y="2658739"/>
                  </a:cubicBezTo>
                  <a:cubicBezTo>
                    <a:pt x="1207838" y="2657278"/>
                    <a:pt x="1208935" y="2655696"/>
                    <a:pt x="1210181" y="2654234"/>
                  </a:cubicBezTo>
                  <a:cubicBezTo>
                    <a:pt x="1211136" y="2653114"/>
                    <a:pt x="1212249" y="2652133"/>
                    <a:pt x="1213191" y="2651001"/>
                  </a:cubicBezTo>
                  <a:cubicBezTo>
                    <a:pt x="1215647" y="2648050"/>
                    <a:pt x="1217976" y="2644995"/>
                    <a:pt x="1220369" y="2641993"/>
                  </a:cubicBezTo>
                  <a:cubicBezTo>
                    <a:pt x="1221565" y="2640492"/>
                    <a:pt x="1222922" y="2639105"/>
                    <a:pt x="1223958" y="2637489"/>
                  </a:cubicBezTo>
                  <a:lnTo>
                    <a:pt x="1224381" y="2636829"/>
                  </a:lnTo>
                  <a:lnTo>
                    <a:pt x="1228142" y="2634253"/>
                  </a:lnTo>
                  <a:cubicBezTo>
                    <a:pt x="1229298" y="2633473"/>
                    <a:pt x="1223541" y="2637427"/>
                    <a:pt x="1229765" y="2632833"/>
                  </a:cubicBezTo>
                  <a:cubicBezTo>
                    <a:pt x="1230857" y="2632027"/>
                    <a:pt x="1232002" y="2631295"/>
                    <a:pt x="1233121" y="2630525"/>
                  </a:cubicBezTo>
                  <a:lnTo>
                    <a:pt x="1243532" y="2624526"/>
                  </a:lnTo>
                  <a:cubicBezTo>
                    <a:pt x="1249415" y="2621136"/>
                    <a:pt x="1250657" y="2620361"/>
                    <a:pt x="1251296" y="2619870"/>
                  </a:cubicBezTo>
                  <a:lnTo>
                    <a:pt x="1251485" y="2619735"/>
                  </a:lnTo>
                  <a:lnTo>
                    <a:pt x="1256718" y="2617490"/>
                  </a:lnTo>
                  <a:cubicBezTo>
                    <a:pt x="1259034" y="2615620"/>
                    <a:pt x="1259816" y="2614887"/>
                    <a:pt x="1262504" y="2613220"/>
                  </a:cubicBezTo>
                  <a:cubicBezTo>
                    <a:pt x="1262783" y="2613046"/>
                    <a:pt x="1260904" y="2613641"/>
                    <a:pt x="1259728" y="2614257"/>
                  </a:cubicBezTo>
                  <a:cubicBezTo>
                    <a:pt x="1258552" y="2614871"/>
                    <a:pt x="1256854" y="2615995"/>
                    <a:pt x="1255448" y="2616910"/>
                  </a:cubicBezTo>
                  <a:lnTo>
                    <a:pt x="1251485" y="2619735"/>
                  </a:lnTo>
                  <a:lnTo>
                    <a:pt x="1237634" y="2625674"/>
                  </a:lnTo>
                  <a:cubicBezTo>
                    <a:pt x="1236693" y="2626119"/>
                    <a:pt x="1235914" y="2626875"/>
                    <a:pt x="1235205" y="2627636"/>
                  </a:cubicBezTo>
                  <a:lnTo>
                    <a:pt x="1233121" y="2630525"/>
                  </a:lnTo>
                  <a:lnTo>
                    <a:pt x="1227915" y="2633525"/>
                  </a:lnTo>
                  <a:lnTo>
                    <a:pt x="1225785" y="2634636"/>
                  </a:lnTo>
                  <a:lnTo>
                    <a:pt x="1226622" y="2633330"/>
                  </a:lnTo>
                  <a:cubicBezTo>
                    <a:pt x="1228040" y="2631807"/>
                    <a:pt x="1229861" y="2630715"/>
                    <a:pt x="1231481" y="2629406"/>
                  </a:cubicBezTo>
                  <a:cubicBezTo>
                    <a:pt x="1235021" y="2621644"/>
                    <a:pt x="1231016" y="2629766"/>
                    <a:pt x="1237389" y="2619818"/>
                  </a:cubicBezTo>
                  <a:cubicBezTo>
                    <a:pt x="1237824" y="2619139"/>
                    <a:pt x="1245241" y="2607221"/>
                    <a:pt x="1246885" y="2605726"/>
                  </a:cubicBezTo>
                  <a:cubicBezTo>
                    <a:pt x="1248196" y="2604533"/>
                    <a:pt x="1249612" y="2603444"/>
                    <a:pt x="1250820" y="2602147"/>
                  </a:cubicBezTo>
                  <a:cubicBezTo>
                    <a:pt x="1256016" y="2596566"/>
                    <a:pt x="1249277" y="2601755"/>
                    <a:pt x="1256260" y="2596952"/>
                  </a:cubicBezTo>
                  <a:cubicBezTo>
                    <a:pt x="1261599" y="2588615"/>
                    <a:pt x="1255964" y="2596229"/>
                    <a:pt x="1262278" y="2590485"/>
                  </a:cubicBezTo>
                  <a:cubicBezTo>
                    <a:pt x="1271156" y="2582411"/>
                    <a:pt x="1262469" y="2588315"/>
                    <a:pt x="1271073" y="2582982"/>
                  </a:cubicBezTo>
                  <a:cubicBezTo>
                    <a:pt x="1272269" y="2581481"/>
                    <a:pt x="1273214" y="2579737"/>
                    <a:pt x="1274662" y="2578477"/>
                  </a:cubicBezTo>
                  <a:cubicBezTo>
                    <a:pt x="1281715" y="2572337"/>
                    <a:pt x="1282531" y="2572915"/>
                    <a:pt x="1289008" y="2568899"/>
                  </a:cubicBezTo>
                  <a:cubicBezTo>
                    <a:pt x="1290162" y="2568184"/>
                    <a:pt x="1291339" y="2567483"/>
                    <a:pt x="1292363" y="2566592"/>
                  </a:cubicBezTo>
                  <a:cubicBezTo>
                    <a:pt x="1296917" y="2562627"/>
                    <a:pt x="1293637" y="2564262"/>
                    <a:pt x="1297803" y="2561397"/>
                  </a:cubicBezTo>
                  <a:cubicBezTo>
                    <a:pt x="1301074" y="2559146"/>
                    <a:pt x="1304754" y="2557286"/>
                    <a:pt x="1308214" y="2555397"/>
                  </a:cubicBezTo>
                  <a:cubicBezTo>
                    <a:pt x="1309024" y="2554742"/>
                    <a:pt x="1309935" y="2554197"/>
                    <a:pt x="1310645" y="2553435"/>
                  </a:cubicBezTo>
                  <a:cubicBezTo>
                    <a:pt x="1311452" y="2552566"/>
                    <a:pt x="1311870" y="2551368"/>
                    <a:pt x="1312728" y="2550549"/>
                  </a:cubicBezTo>
                  <a:cubicBezTo>
                    <a:pt x="1313710" y="2549610"/>
                    <a:pt x="1314965" y="2549009"/>
                    <a:pt x="1316084" y="2548239"/>
                  </a:cubicBezTo>
                  <a:cubicBezTo>
                    <a:pt x="1317474" y="2546315"/>
                    <a:pt x="1318711" y="2544271"/>
                    <a:pt x="1320252" y="2542465"/>
                  </a:cubicBezTo>
                  <a:cubicBezTo>
                    <a:pt x="1320928" y="2541672"/>
                    <a:pt x="1321853" y="2541132"/>
                    <a:pt x="1322682" y="2540502"/>
                  </a:cubicBezTo>
                  <a:cubicBezTo>
                    <a:pt x="1324085" y="2539437"/>
                    <a:pt x="1331865" y="2533879"/>
                    <a:pt x="1333328" y="2532307"/>
                  </a:cubicBezTo>
                  <a:cubicBezTo>
                    <a:pt x="1334832" y="2530690"/>
                    <a:pt x="1336161" y="2528891"/>
                    <a:pt x="1337842" y="2527458"/>
                  </a:cubicBezTo>
                  <a:cubicBezTo>
                    <a:pt x="1339119" y="2526368"/>
                    <a:pt x="1340715" y="2525718"/>
                    <a:pt x="1342122" y="2524804"/>
                  </a:cubicBezTo>
                  <a:cubicBezTo>
                    <a:pt x="1343260" y="2524064"/>
                    <a:pt x="1344454" y="2523387"/>
                    <a:pt x="1345477" y="2522496"/>
                  </a:cubicBezTo>
                  <a:cubicBezTo>
                    <a:pt x="1346588" y="2521530"/>
                    <a:pt x="1347376" y="2520229"/>
                    <a:pt x="1348487" y="2519263"/>
                  </a:cubicBezTo>
                  <a:cubicBezTo>
                    <a:pt x="1349510" y="2518372"/>
                    <a:pt x="1350749" y="2517761"/>
                    <a:pt x="1351841" y="2516955"/>
                  </a:cubicBezTo>
                  <a:cubicBezTo>
                    <a:pt x="1352680" y="2516336"/>
                    <a:pt x="1353403" y="2515566"/>
                    <a:pt x="1354272" y="2514993"/>
                  </a:cubicBezTo>
                  <a:cubicBezTo>
                    <a:pt x="1357072" y="2513141"/>
                    <a:pt x="1360032" y="2511538"/>
                    <a:pt x="1362833" y="2509686"/>
                  </a:cubicBezTo>
                  <a:cubicBezTo>
                    <a:pt x="1363701" y="2509111"/>
                    <a:pt x="1364425" y="2508342"/>
                    <a:pt x="1365262" y="2507723"/>
                  </a:cubicBezTo>
                  <a:cubicBezTo>
                    <a:pt x="1366355" y="2506917"/>
                    <a:pt x="1367537" y="2506236"/>
                    <a:pt x="1368618" y="2505415"/>
                  </a:cubicBezTo>
                  <a:cubicBezTo>
                    <a:pt x="1370276" y="2504157"/>
                    <a:pt x="1371763" y="2502671"/>
                    <a:pt x="1373478" y="2501491"/>
                  </a:cubicBezTo>
                  <a:cubicBezTo>
                    <a:pt x="1383967" y="2494275"/>
                    <a:pt x="1370964" y="2503346"/>
                    <a:pt x="1379263" y="2497220"/>
                  </a:cubicBezTo>
                  <a:cubicBezTo>
                    <a:pt x="1380356" y="2496414"/>
                    <a:pt x="1381500" y="2495682"/>
                    <a:pt x="1382618" y="2494912"/>
                  </a:cubicBezTo>
                  <a:lnTo>
                    <a:pt x="1393030" y="2488913"/>
                  </a:lnTo>
                  <a:cubicBezTo>
                    <a:pt x="1398914" y="2485524"/>
                    <a:pt x="1400154" y="2484749"/>
                    <a:pt x="1400794" y="2484257"/>
                  </a:cubicBezTo>
                  <a:lnTo>
                    <a:pt x="1400983" y="2484122"/>
                  </a:lnTo>
                  <a:lnTo>
                    <a:pt x="1406217" y="2481878"/>
                  </a:lnTo>
                  <a:cubicBezTo>
                    <a:pt x="1408533" y="2480007"/>
                    <a:pt x="1409315" y="2479274"/>
                    <a:pt x="1412002" y="2477607"/>
                  </a:cubicBezTo>
                  <a:cubicBezTo>
                    <a:pt x="1412282" y="2477434"/>
                    <a:pt x="1410402" y="2478030"/>
                    <a:pt x="1409226" y="2478645"/>
                  </a:cubicBezTo>
                  <a:cubicBezTo>
                    <a:pt x="1408051" y="2479260"/>
                    <a:pt x="1406354" y="2480383"/>
                    <a:pt x="1404946" y="2481297"/>
                  </a:cubicBezTo>
                  <a:lnTo>
                    <a:pt x="1400983" y="2484122"/>
                  </a:lnTo>
                  <a:lnTo>
                    <a:pt x="1387132" y="2490062"/>
                  </a:lnTo>
                  <a:cubicBezTo>
                    <a:pt x="1386191" y="2490507"/>
                    <a:pt x="1385412" y="2491263"/>
                    <a:pt x="1384702" y="2492025"/>
                  </a:cubicBezTo>
                  <a:lnTo>
                    <a:pt x="1382618" y="2494912"/>
                  </a:lnTo>
                  <a:lnTo>
                    <a:pt x="1377413" y="2497911"/>
                  </a:lnTo>
                  <a:cubicBezTo>
                    <a:pt x="1367425" y="2503135"/>
                    <a:pt x="1372739" y="2500430"/>
                    <a:pt x="1361450" y="2505985"/>
                  </a:cubicBezTo>
                  <a:cubicBezTo>
                    <a:pt x="1359020" y="2507946"/>
                    <a:pt x="1356866" y="2510312"/>
                    <a:pt x="1354159" y="2511871"/>
                  </a:cubicBezTo>
                  <a:cubicBezTo>
                    <a:pt x="1349871" y="2514342"/>
                    <a:pt x="1345088" y="2515837"/>
                    <a:pt x="1340627" y="2517982"/>
                  </a:cubicBezTo>
                  <a:cubicBezTo>
                    <a:pt x="1338529" y="2518990"/>
                    <a:pt x="1336560" y="2520248"/>
                    <a:pt x="1334497" y="2521327"/>
                  </a:cubicBezTo>
                  <a:cubicBezTo>
                    <a:pt x="1326069" y="2525735"/>
                    <a:pt x="1326711" y="2524755"/>
                    <a:pt x="1318880" y="2530324"/>
                  </a:cubicBezTo>
                  <a:cubicBezTo>
                    <a:pt x="1312187" y="2535084"/>
                    <a:pt x="1315924" y="2532789"/>
                    <a:pt x="1311010" y="2537483"/>
                  </a:cubicBezTo>
                  <a:cubicBezTo>
                    <a:pt x="1310257" y="2538202"/>
                    <a:pt x="1309333" y="2538725"/>
                    <a:pt x="1308580" y="2539445"/>
                  </a:cubicBezTo>
                  <a:cubicBezTo>
                    <a:pt x="1307515" y="2540462"/>
                    <a:pt x="1306635" y="2541662"/>
                    <a:pt x="1305570" y="2542678"/>
                  </a:cubicBezTo>
                  <a:cubicBezTo>
                    <a:pt x="1304818" y="2543398"/>
                    <a:pt x="1303816" y="2543847"/>
                    <a:pt x="1303141" y="2544641"/>
                  </a:cubicBezTo>
                  <a:cubicBezTo>
                    <a:pt x="1301600" y="2546446"/>
                    <a:pt x="1300590" y="2548678"/>
                    <a:pt x="1298972" y="2550415"/>
                  </a:cubicBezTo>
                  <a:cubicBezTo>
                    <a:pt x="1292028" y="2557876"/>
                    <a:pt x="1295380" y="2555213"/>
                    <a:pt x="1289598" y="2559190"/>
                  </a:cubicBezTo>
                  <a:cubicBezTo>
                    <a:pt x="1287044" y="2562727"/>
                    <a:pt x="1287542" y="2562457"/>
                    <a:pt x="1283579" y="2565656"/>
                  </a:cubicBezTo>
                  <a:cubicBezTo>
                    <a:pt x="1281315" y="2567484"/>
                    <a:pt x="1276974" y="2569658"/>
                    <a:pt x="1275364" y="2571889"/>
                  </a:cubicBezTo>
                  <a:cubicBezTo>
                    <a:pt x="1270285" y="2578924"/>
                    <a:pt x="1276733" y="2570245"/>
                    <a:pt x="1270270" y="2578010"/>
                  </a:cubicBezTo>
                  <a:cubicBezTo>
                    <a:pt x="1266616" y="2582401"/>
                    <a:pt x="1269872" y="2579644"/>
                    <a:pt x="1265176" y="2584131"/>
                  </a:cubicBezTo>
                  <a:cubicBezTo>
                    <a:pt x="1264423" y="2584848"/>
                    <a:pt x="1263455" y="2585331"/>
                    <a:pt x="1262747" y="2586093"/>
                  </a:cubicBezTo>
                  <a:cubicBezTo>
                    <a:pt x="1261438" y="2587497"/>
                    <a:pt x="1260559" y="2589286"/>
                    <a:pt x="1259157" y="2590597"/>
                  </a:cubicBezTo>
                  <a:cubicBezTo>
                    <a:pt x="1257407" y="2592235"/>
                    <a:pt x="1255236" y="2593361"/>
                    <a:pt x="1253371" y="2594867"/>
                  </a:cubicBezTo>
                  <a:cubicBezTo>
                    <a:pt x="1244222" y="2602257"/>
                    <a:pt x="1254122" y="2595223"/>
                    <a:pt x="1246081" y="2600754"/>
                  </a:cubicBezTo>
                  <a:cubicBezTo>
                    <a:pt x="1242761" y="2608035"/>
                    <a:pt x="1246348" y="2601236"/>
                    <a:pt x="1239828" y="2609416"/>
                  </a:cubicBezTo>
                  <a:cubicBezTo>
                    <a:pt x="1236548" y="2613534"/>
                    <a:pt x="1237733" y="2613110"/>
                    <a:pt x="1235426" y="2617388"/>
                  </a:cubicBezTo>
                  <a:cubicBezTo>
                    <a:pt x="1234426" y="2619244"/>
                    <a:pt x="1233467" y="2621145"/>
                    <a:pt x="1232183" y="2622818"/>
                  </a:cubicBezTo>
                  <a:cubicBezTo>
                    <a:pt x="1231549" y="2623642"/>
                    <a:pt x="1230563" y="2624126"/>
                    <a:pt x="1229753" y="2624780"/>
                  </a:cubicBezTo>
                  <a:cubicBezTo>
                    <a:pt x="1225225" y="2634709"/>
                    <a:pt x="1230389" y="2625394"/>
                    <a:pt x="1222575" y="2633788"/>
                  </a:cubicBezTo>
                  <a:lnTo>
                    <a:pt x="1218659" y="2638305"/>
                  </a:lnTo>
                  <a:lnTo>
                    <a:pt x="1217804" y="2638727"/>
                  </a:lnTo>
                  <a:cubicBezTo>
                    <a:pt x="1216558" y="2639336"/>
                    <a:pt x="1214774" y="2640208"/>
                    <a:pt x="1211951" y="2641597"/>
                  </a:cubicBezTo>
                  <a:cubicBezTo>
                    <a:pt x="1209522" y="2643560"/>
                    <a:pt x="1207368" y="2645925"/>
                    <a:pt x="1204662" y="2647484"/>
                  </a:cubicBezTo>
                  <a:cubicBezTo>
                    <a:pt x="1200373" y="2649955"/>
                    <a:pt x="1195590" y="2651449"/>
                    <a:pt x="1191129" y="2653594"/>
                  </a:cubicBezTo>
                  <a:cubicBezTo>
                    <a:pt x="1189031" y="2654603"/>
                    <a:pt x="1187062" y="2655861"/>
                    <a:pt x="1184998" y="2656940"/>
                  </a:cubicBezTo>
                  <a:cubicBezTo>
                    <a:pt x="1176571" y="2661348"/>
                    <a:pt x="1177214" y="2660368"/>
                    <a:pt x="1169382" y="2665938"/>
                  </a:cubicBezTo>
                  <a:cubicBezTo>
                    <a:pt x="1162689" y="2670696"/>
                    <a:pt x="1166426" y="2668402"/>
                    <a:pt x="1161512" y="2673096"/>
                  </a:cubicBezTo>
                  <a:cubicBezTo>
                    <a:pt x="1160759" y="2673815"/>
                    <a:pt x="1159835" y="2674338"/>
                    <a:pt x="1159082" y="2675058"/>
                  </a:cubicBezTo>
                  <a:cubicBezTo>
                    <a:pt x="1158017" y="2676075"/>
                    <a:pt x="1157137" y="2677274"/>
                    <a:pt x="1156072" y="2678291"/>
                  </a:cubicBezTo>
                  <a:cubicBezTo>
                    <a:pt x="1155319" y="2679010"/>
                    <a:pt x="1154318" y="2679461"/>
                    <a:pt x="1153643" y="2680254"/>
                  </a:cubicBezTo>
                  <a:cubicBezTo>
                    <a:pt x="1152101" y="2682060"/>
                    <a:pt x="1151092" y="2684290"/>
                    <a:pt x="1149474" y="2686028"/>
                  </a:cubicBezTo>
                  <a:cubicBezTo>
                    <a:pt x="1142530" y="2693489"/>
                    <a:pt x="1145881" y="2690825"/>
                    <a:pt x="1140100" y="2694803"/>
                  </a:cubicBezTo>
                  <a:cubicBezTo>
                    <a:pt x="1137547" y="2698339"/>
                    <a:pt x="1138043" y="2698068"/>
                    <a:pt x="1134080" y="2701269"/>
                  </a:cubicBezTo>
                  <a:cubicBezTo>
                    <a:pt x="1131816" y="2703097"/>
                    <a:pt x="1127476" y="2705271"/>
                    <a:pt x="1125865" y="2707502"/>
                  </a:cubicBezTo>
                  <a:cubicBezTo>
                    <a:pt x="1120787" y="2714537"/>
                    <a:pt x="1127234" y="2705857"/>
                    <a:pt x="1120771" y="2713622"/>
                  </a:cubicBezTo>
                  <a:cubicBezTo>
                    <a:pt x="1117117" y="2718014"/>
                    <a:pt x="1120374" y="2715258"/>
                    <a:pt x="1115678" y="2719744"/>
                  </a:cubicBezTo>
                  <a:cubicBezTo>
                    <a:pt x="1114925" y="2720463"/>
                    <a:pt x="1113957" y="2720943"/>
                    <a:pt x="1113248" y="2721705"/>
                  </a:cubicBezTo>
                  <a:cubicBezTo>
                    <a:pt x="1111939" y="2723111"/>
                    <a:pt x="1111060" y="2724898"/>
                    <a:pt x="1109658" y="2726209"/>
                  </a:cubicBezTo>
                  <a:cubicBezTo>
                    <a:pt x="1107909" y="2727848"/>
                    <a:pt x="1105738" y="2728974"/>
                    <a:pt x="1103873" y="2730480"/>
                  </a:cubicBezTo>
                  <a:cubicBezTo>
                    <a:pt x="1094723" y="2737869"/>
                    <a:pt x="1104624" y="2730835"/>
                    <a:pt x="1096584" y="2736367"/>
                  </a:cubicBezTo>
                  <a:cubicBezTo>
                    <a:pt x="1093264" y="2743649"/>
                    <a:pt x="1096849" y="2736849"/>
                    <a:pt x="1090331" y="2745029"/>
                  </a:cubicBezTo>
                  <a:cubicBezTo>
                    <a:pt x="1087050" y="2749147"/>
                    <a:pt x="1088234" y="2748723"/>
                    <a:pt x="1085928" y="2753001"/>
                  </a:cubicBezTo>
                  <a:cubicBezTo>
                    <a:pt x="1084928" y="2754856"/>
                    <a:pt x="1083968" y="2756758"/>
                    <a:pt x="1082684" y="2758429"/>
                  </a:cubicBezTo>
                  <a:cubicBezTo>
                    <a:pt x="1082051" y="2759256"/>
                    <a:pt x="1081065" y="2759738"/>
                    <a:pt x="1080254" y="2760393"/>
                  </a:cubicBezTo>
                  <a:cubicBezTo>
                    <a:pt x="1075727" y="2770322"/>
                    <a:pt x="1080890" y="2761006"/>
                    <a:pt x="1073077" y="2769400"/>
                  </a:cubicBezTo>
                  <a:cubicBezTo>
                    <a:pt x="1062728" y="2780518"/>
                    <a:pt x="1073198" y="2771712"/>
                    <a:pt x="1066478" y="2777137"/>
                  </a:cubicBezTo>
                  <a:cubicBezTo>
                    <a:pt x="1063158" y="2784420"/>
                    <a:pt x="1066743" y="2777620"/>
                    <a:pt x="1060225" y="2785801"/>
                  </a:cubicBezTo>
                  <a:cubicBezTo>
                    <a:pt x="1059200" y="2787088"/>
                    <a:pt x="1058494" y="2788603"/>
                    <a:pt x="1057562" y="2789959"/>
                  </a:cubicBezTo>
                  <a:cubicBezTo>
                    <a:pt x="1056217" y="2791915"/>
                    <a:pt x="1054738" y="2793778"/>
                    <a:pt x="1053393" y="2795734"/>
                  </a:cubicBezTo>
                  <a:cubicBezTo>
                    <a:pt x="1050526" y="2799904"/>
                    <a:pt x="1050139" y="2801426"/>
                    <a:pt x="1046560" y="2805667"/>
                  </a:cubicBezTo>
                  <a:cubicBezTo>
                    <a:pt x="1044187" y="2808481"/>
                    <a:pt x="1040564" y="2810401"/>
                    <a:pt x="1039037" y="2813750"/>
                  </a:cubicBezTo>
                  <a:cubicBezTo>
                    <a:pt x="1038264" y="2815445"/>
                    <a:pt x="1037695" y="2817249"/>
                    <a:pt x="1036719" y="2818834"/>
                  </a:cubicBezTo>
                  <a:cubicBezTo>
                    <a:pt x="1035711" y="2820469"/>
                    <a:pt x="1034309" y="2821823"/>
                    <a:pt x="1033130" y="2823339"/>
                  </a:cubicBezTo>
                  <a:cubicBezTo>
                    <a:pt x="1031221" y="2825789"/>
                    <a:pt x="1029049" y="2828063"/>
                    <a:pt x="1027456" y="2830730"/>
                  </a:cubicBezTo>
                  <a:cubicBezTo>
                    <a:pt x="1026375" y="2832540"/>
                    <a:pt x="1025447" y="2834450"/>
                    <a:pt x="1024213" y="2836159"/>
                  </a:cubicBezTo>
                  <a:cubicBezTo>
                    <a:pt x="1023351" y="2837353"/>
                    <a:pt x="1021997" y="2838153"/>
                    <a:pt x="1021204" y="2839392"/>
                  </a:cubicBezTo>
                  <a:cubicBezTo>
                    <a:pt x="1016237" y="2847146"/>
                    <a:pt x="1021940" y="2842375"/>
                    <a:pt x="1015530" y="2846784"/>
                  </a:cubicBezTo>
                  <a:cubicBezTo>
                    <a:pt x="1011991" y="2854546"/>
                    <a:pt x="1015995" y="2846424"/>
                    <a:pt x="1009623" y="2856372"/>
                  </a:cubicBezTo>
                  <a:cubicBezTo>
                    <a:pt x="1004180" y="2864868"/>
                    <a:pt x="1008247" y="2861096"/>
                    <a:pt x="1003370" y="2865034"/>
                  </a:cubicBezTo>
                  <a:cubicBezTo>
                    <a:pt x="1002482" y="2866421"/>
                    <a:pt x="1001389" y="2867695"/>
                    <a:pt x="1000706" y="2869193"/>
                  </a:cubicBezTo>
                  <a:cubicBezTo>
                    <a:pt x="1000214" y="2870273"/>
                    <a:pt x="1000301" y="2871545"/>
                    <a:pt x="999892" y="2872660"/>
                  </a:cubicBezTo>
                  <a:cubicBezTo>
                    <a:pt x="999252" y="2874408"/>
                    <a:pt x="998233" y="2876001"/>
                    <a:pt x="997575" y="2877744"/>
                  </a:cubicBezTo>
                  <a:cubicBezTo>
                    <a:pt x="996993" y="2879284"/>
                    <a:pt x="996748" y="2880936"/>
                    <a:pt x="996182" y="2882481"/>
                  </a:cubicBezTo>
                  <a:cubicBezTo>
                    <a:pt x="995701" y="2883793"/>
                    <a:pt x="994860" y="2884961"/>
                    <a:pt x="994443" y="2886294"/>
                  </a:cubicBezTo>
                  <a:cubicBezTo>
                    <a:pt x="993734" y="2888561"/>
                    <a:pt x="993582" y="2890981"/>
                    <a:pt x="992817" y="2893228"/>
                  </a:cubicBezTo>
                  <a:cubicBezTo>
                    <a:pt x="989460" y="2903087"/>
                    <a:pt x="991264" y="2896459"/>
                    <a:pt x="987834" y="2902471"/>
                  </a:cubicBezTo>
                  <a:cubicBezTo>
                    <a:pt x="982929" y="2911069"/>
                    <a:pt x="989186" y="2902002"/>
                    <a:pt x="984011" y="2909171"/>
                  </a:cubicBezTo>
                  <a:cubicBezTo>
                    <a:pt x="983856" y="2910636"/>
                    <a:pt x="983926" y="2912142"/>
                    <a:pt x="983544" y="2913563"/>
                  </a:cubicBezTo>
                  <a:cubicBezTo>
                    <a:pt x="983181" y="2914912"/>
                    <a:pt x="982309" y="2916073"/>
                    <a:pt x="981805" y="2917376"/>
                  </a:cubicBezTo>
                  <a:cubicBezTo>
                    <a:pt x="980878" y="2919774"/>
                    <a:pt x="980022" y="2922202"/>
                    <a:pt x="979253" y="2924656"/>
                  </a:cubicBezTo>
                  <a:cubicBezTo>
                    <a:pt x="978485" y="2927108"/>
                    <a:pt x="978092" y="2929978"/>
                    <a:pt x="977972" y="2932514"/>
                  </a:cubicBezTo>
                  <a:cubicBezTo>
                    <a:pt x="977738" y="2937461"/>
                    <a:pt x="979038" y="2934786"/>
                    <a:pt x="977037" y="2941300"/>
                  </a:cubicBezTo>
                  <a:cubicBezTo>
                    <a:pt x="976009" y="2944645"/>
                    <a:pt x="974638" y="2947877"/>
                    <a:pt x="973325" y="2951121"/>
                  </a:cubicBezTo>
                  <a:cubicBezTo>
                    <a:pt x="972627" y="2952847"/>
                    <a:pt x="971564" y="2954428"/>
                    <a:pt x="971008" y="2956204"/>
                  </a:cubicBezTo>
                  <a:cubicBezTo>
                    <a:pt x="970434" y="2958036"/>
                    <a:pt x="970653" y="2960077"/>
                    <a:pt x="969960" y="2961868"/>
                  </a:cubicBezTo>
                  <a:cubicBezTo>
                    <a:pt x="969200" y="2963834"/>
                    <a:pt x="967717" y="2965442"/>
                    <a:pt x="966717" y="2967297"/>
                  </a:cubicBezTo>
                  <a:cubicBezTo>
                    <a:pt x="964231" y="2971909"/>
                    <a:pt x="965513" y="2969989"/>
                    <a:pt x="964165" y="2974577"/>
                  </a:cubicBezTo>
                  <a:cubicBezTo>
                    <a:pt x="963106" y="2978179"/>
                    <a:pt x="961197" y="2981591"/>
                    <a:pt x="960800" y="2985324"/>
                  </a:cubicBezTo>
                  <a:cubicBezTo>
                    <a:pt x="960339" y="2989654"/>
                    <a:pt x="960545" y="2990205"/>
                    <a:pt x="958939" y="2994455"/>
                  </a:cubicBezTo>
                  <a:cubicBezTo>
                    <a:pt x="958281" y="2996197"/>
                    <a:pt x="957177" y="2997761"/>
                    <a:pt x="956621" y="2999538"/>
                  </a:cubicBezTo>
                  <a:cubicBezTo>
                    <a:pt x="956047" y="3001370"/>
                    <a:pt x="956115" y="3003360"/>
                    <a:pt x="955574" y="3005202"/>
                  </a:cubicBezTo>
                  <a:cubicBezTo>
                    <a:pt x="955180" y="3006541"/>
                    <a:pt x="954315" y="3007702"/>
                    <a:pt x="953835" y="3009014"/>
                  </a:cubicBezTo>
                  <a:cubicBezTo>
                    <a:pt x="953269" y="3010560"/>
                    <a:pt x="952855" y="3012158"/>
                    <a:pt x="952442" y="3013752"/>
                  </a:cubicBezTo>
                  <a:cubicBezTo>
                    <a:pt x="951848" y="3016050"/>
                    <a:pt x="951247" y="3018352"/>
                    <a:pt x="950816" y="3020686"/>
                  </a:cubicBezTo>
                  <a:cubicBezTo>
                    <a:pt x="950548" y="3022134"/>
                    <a:pt x="950835" y="3023689"/>
                    <a:pt x="950348" y="3025079"/>
                  </a:cubicBezTo>
                  <a:cubicBezTo>
                    <a:pt x="949955" y="3026198"/>
                    <a:pt x="948958" y="3027003"/>
                    <a:pt x="948263" y="3027966"/>
                  </a:cubicBezTo>
                  <a:cubicBezTo>
                    <a:pt x="948504" y="3034662"/>
                    <a:pt x="948703" y="3027217"/>
                    <a:pt x="946637" y="3034901"/>
                  </a:cubicBezTo>
                  <a:cubicBezTo>
                    <a:pt x="943733" y="3045700"/>
                    <a:pt x="948951" y="3033192"/>
                    <a:pt x="944430" y="3043106"/>
                  </a:cubicBezTo>
                  <a:cubicBezTo>
                    <a:pt x="944571" y="3047028"/>
                    <a:pt x="944883" y="3046562"/>
                    <a:pt x="943149" y="3050964"/>
                  </a:cubicBezTo>
                  <a:cubicBezTo>
                    <a:pt x="942125" y="3053564"/>
                    <a:pt x="939968" y="3055812"/>
                    <a:pt x="939672" y="3058589"/>
                  </a:cubicBezTo>
                  <a:cubicBezTo>
                    <a:pt x="938474" y="3069843"/>
                    <a:pt x="940640" y="3053897"/>
                    <a:pt x="935727" y="3070608"/>
                  </a:cubicBezTo>
                  <a:cubicBezTo>
                    <a:pt x="933870" y="3076925"/>
                    <a:pt x="935222" y="3073960"/>
                    <a:pt x="931671" y="3079504"/>
                  </a:cubicBezTo>
                  <a:cubicBezTo>
                    <a:pt x="930951" y="3086258"/>
                    <a:pt x="931540" y="3082463"/>
                    <a:pt x="929576" y="3090831"/>
                  </a:cubicBezTo>
                  <a:cubicBezTo>
                    <a:pt x="929305" y="3091986"/>
                    <a:pt x="929255" y="3093218"/>
                    <a:pt x="928763" y="3094298"/>
                  </a:cubicBezTo>
                  <a:cubicBezTo>
                    <a:pt x="925908" y="3100558"/>
                    <a:pt x="926058" y="3100070"/>
                    <a:pt x="926383" y="3099488"/>
                  </a:cubicBezTo>
                  <a:lnTo>
                    <a:pt x="926645" y="3099379"/>
                  </a:lnTo>
                  <a:lnTo>
                    <a:pt x="919223" y="3112948"/>
                  </a:lnTo>
                  <a:lnTo>
                    <a:pt x="894732" y="3150278"/>
                  </a:lnTo>
                  <a:lnTo>
                    <a:pt x="892518" y="3155864"/>
                  </a:lnTo>
                  <a:lnTo>
                    <a:pt x="913697" y="3135734"/>
                  </a:lnTo>
                  <a:lnTo>
                    <a:pt x="918626" y="3126710"/>
                  </a:lnTo>
                  <a:lnTo>
                    <a:pt x="917725" y="3130553"/>
                  </a:lnTo>
                  <a:lnTo>
                    <a:pt x="899020" y="3157357"/>
                  </a:lnTo>
                  <a:lnTo>
                    <a:pt x="884516" y="3176064"/>
                  </a:lnTo>
                  <a:lnTo>
                    <a:pt x="873963" y="3202697"/>
                  </a:lnTo>
                  <a:cubicBezTo>
                    <a:pt x="873838" y="3202779"/>
                    <a:pt x="873079" y="3202471"/>
                    <a:pt x="871685" y="3201770"/>
                  </a:cubicBezTo>
                  <a:cubicBezTo>
                    <a:pt x="870476" y="3200276"/>
                    <a:pt x="869268" y="3198781"/>
                    <a:pt x="868058" y="3197286"/>
                  </a:cubicBezTo>
                  <a:lnTo>
                    <a:pt x="855365" y="3213656"/>
                  </a:lnTo>
                  <a:cubicBezTo>
                    <a:pt x="852834" y="3216314"/>
                    <a:pt x="852526" y="3218263"/>
                    <a:pt x="854440" y="3219505"/>
                  </a:cubicBezTo>
                  <a:cubicBezTo>
                    <a:pt x="856353" y="3220748"/>
                    <a:pt x="856894" y="3223190"/>
                    <a:pt x="856057" y="3226831"/>
                  </a:cubicBezTo>
                  <a:lnTo>
                    <a:pt x="844546" y="3232709"/>
                  </a:lnTo>
                  <a:lnTo>
                    <a:pt x="843796" y="3234110"/>
                  </a:lnTo>
                  <a:cubicBezTo>
                    <a:pt x="840040" y="3237225"/>
                    <a:pt x="836858" y="3240874"/>
                    <a:pt x="834251" y="3245054"/>
                  </a:cubicBezTo>
                  <a:cubicBezTo>
                    <a:pt x="830964" y="3253290"/>
                    <a:pt x="828294" y="3260716"/>
                    <a:pt x="826245" y="3267327"/>
                  </a:cubicBezTo>
                  <a:cubicBezTo>
                    <a:pt x="824194" y="3273937"/>
                    <a:pt x="824909" y="3271037"/>
                    <a:pt x="828392" y="3258627"/>
                  </a:cubicBezTo>
                  <a:lnTo>
                    <a:pt x="830230" y="3239915"/>
                  </a:lnTo>
                  <a:lnTo>
                    <a:pt x="819244" y="3245391"/>
                  </a:lnTo>
                  <a:cubicBezTo>
                    <a:pt x="820069" y="3241546"/>
                    <a:pt x="821877" y="3236873"/>
                    <a:pt x="824667" y="3231375"/>
                  </a:cubicBezTo>
                  <a:lnTo>
                    <a:pt x="832504" y="3216364"/>
                  </a:lnTo>
                  <a:cubicBezTo>
                    <a:pt x="831432" y="3221363"/>
                    <a:pt x="832129" y="3222897"/>
                    <a:pt x="834594" y="3220968"/>
                  </a:cubicBezTo>
                  <a:lnTo>
                    <a:pt x="837032" y="3219298"/>
                  </a:lnTo>
                  <a:lnTo>
                    <a:pt x="838870" y="3214492"/>
                  </a:lnTo>
                  <a:lnTo>
                    <a:pt x="839136" y="3217858"/>
                  </a:lnTo>
                  <a:lnTo>
                    <a:pt x="842327" y="3215674"/>
                  </a:lnTo>
                  <a:cubicBezTo>
                    <a:pt x="845247" y="3212644"/>
                    <a:pt x="846739" y="3209786"/>
                    <a:pt x="846803" y="3207095"/>
                  </a:cubicBezTo>
                  <a:cubicBezTo>
                    <a:pt x="846835" y="3205749"/>
                    <a:pt x="846822" y="3204529"/>
                    <a:pt x="846764" y="3203431"/>
                  </a:cubicBezTo>
                  <a:lnTo>
                    <a:pt x="846694" y="3202766"/>
                  </a:lnTo>
                  <a:lnTo>
                    <a:pt x="846835" y="3203297"/>
                  </a:lnTo>
                  <a:cubicBezTo>
                    <a:pt x="847707" y="3205249"/>
                    <a:pt x="850066" y="3204696"/>
                    <a:pt x="853910" y="3201637"/>
                  </a:cubicBezTo>
                  <a:cubicBezTo>
                    <a:pt x="859035" y="3197559"/>
                    <a:pt x="864475" y="3191667"/>
                    <a:pt x="870231" y="3183963"/>
                  </a:cubicBezTo>
                  <a:cubicBezTo>
                    <a:pt x="870212" y="3176469"/>
                    <a:pt x="867686" y="3174005"/>
                    <a:pt x="862654" y="3176575"/>
                  </a:cubicBezTo>
                  <a:cubicBezTo>
                    <a:pt x="857620" y="3179144"/>
                    <a:pt x="852410" y="3180313"/>
                    <a:pt x="847023" y="3180082"/>
                  </a:cubicBezTo>
                  <a:cubicBezTo>
                    <a:pt x="850221" y="3171893"/>
                    <a:pt x="855206" y="3162545"/>
                    <a:pt x="861977" y="3152036"/>
                  </a:cubicBezTo>
                  <a:cubicBezTo>
                    <a:pt x="867902" y="3142843"/>
                    <a:pt x="869997" y="3135552"/>
                    <a:pt x="868261" y="3130166"/>
                  </a:cubicBezTo>
                  <a:lnTo>
                    <a:pt x="867801" y="3129137"/>
                  </a:lnTo>
                  <a:lnTo>
                    <a:pt x="859762" y="3141174"/>
                  </a:lnTo>
                  <a:lnTo>
                    <a:pt x="854037" y="3146345"/>
                  </a:lnTo>
                  <a:lnTo>
                    <a:pt x="840560" y="3190716"/>
                  </a:lnTo>
                  <a:cubicBezTo>
                    <a:pt x="839198" y="3189319"/>
                    <a:pt x="838340" y="3187997"/>
                    <a:pt x="837987" y="3186744"/>
                  </a:cubicBezTo>
                  <a:cubicBezTo>
                    <a:pt x="837634" y="3185492"/>
                    <a:pt x="836777" y="3184170"/>
                    <a:pt x="835415" y="3182774"/>
                  </a:cubicBezTo>
                  <a:cubicBezTo>
                    <a:pt x="834385" y="3190333"/>
                    <a:pt x="831971" y="3197993"/>
                    <a:pt x="828174" y="3205757"/>
                  </a:cubicBezTo>
                  <a:cubicBezTo>
                    <a:pt x="824377" y="3213519"/>
                    <a:pt x="822840" y="3211699"/>
                    <a:pt x="823568" y="3200295"/>
                  </a:cubicBezTo>
                  <a:cubicBezTo>
                    <a:pt x="825637" y="3191257"/>
                    <a:pt x="828930" y="3180783"/>
                    <a:pt x="833445" y="3168870"/>
                  </a:cubicBezTo>
                  <a:lnTo>
                    <a:pt x="836263" y="3162317"/>
                  </a:lnTo>
                  <a:lnTo>
                    <a:pt x="817384" y="3178858"/>
                  </a:lnTo>
                  <a:cubicBezTo>
                    <a:pt x="820344" y="3174621"/>
                    <a:pt x="821269" y="3172697"/>
                    <a:pt x="820160" y="3173085"/>
                  </a:cubicBezTo>
                  <a:cubicBezTo>
                    <a:pt x="819051" y="3173472"/>
                    <a:pt x="821226" y="3171873"/>
                    <a:pt x="826685" y="3168288"/>
                  </a:cubicBezTo>
                  <a:cubicBezTo>
                    <a:pt x="823589" y="3159541"/>
                    <a:pt x="815529" y="3155997"/>
                    <a:pt x="802506" y="3157658"/>
                  </a:cubicBezTo>
                  <a:cubicBezTo>
                    <a:pt x="795995" y="3158488"/>
                    <a:pt x="790770" y="3156945"/>
                    <a:pt x="786833" y="3153032"/>
                  </a:cubicBezTo>
                  <a:lnTo>
                    <a:pt x="782581" y="3142948"/>
                  </a:lnTo>
                  <a:lnTo>
                    <a:pt x="746180" y="3220704"/>
                  </a:lnTo>
                  <a:cubicBezTo>
                    <a:pt x="742415" y="3229221"/>
                    <a:pt x="737986" y="3239897"/>
                    <a:pt x="732893" y="3252729"/>
                  </a:cubicBezTo>
                  <a:cubicBezTo>
                    <a:pt x="727801" y="3265560"/>
                    <a:pt x="724138" y="3276945"/>
                    <a:pt x="721902" y="3286884"/>
                  </a:cubicBezTo>
                  <a:cubicBezTo>
                    <a:pt x="720579" y="3288295"/>
                    <a:pt x="718213" y="3287156"/>
                    <a:pt x="714805" y="3283467"/>
                  </a:cubicBezTo>
                  <a:cubicBezTo>
                    <a:pt x="715001" y="3287146"/>
                    <a:pt x="714007" y="3291109"/>
                    <a:pt x="711819" y="3295349"/>
                  </a:cubicBezTo>
                  <a:cubicBezTo>
                    <a:pt x="709632" y="3299590"/>
                    <a:pt x="708392" y="3304116"/>
                    <a:pt x="708101" y="3308928"/>
                  </a:cubicBezTo>
                  <a:cubicBezTo>
                    <a:pt x="706559" y="3308157"/>
                    <a:pt x="706550" y="3304453"/>
                    <a:pt x="708077" y="3297817"/>
                  </a:cubicBezTo>
                  <a:cubicBezTo>
                    <a:pt x="709600" y="3291179"/>
                    <a:pt x="709803" y="3284502"/>
                    <a:pt x="708684" y="3277788"/>
                  </a:cubicBezTo>
                  <a:cubicBezTo>
                    <a:pt x="706028" y="3280011"/>
                    <a:pt x="704407" y="3284183"/>
                    <a:pt x="703818" y="3290302"/>
                  </a:cubicBezTo>
                  <a:cubicBezTo>
                    <a:pt x="703230" y="3296424"/>
                    <a:pt x="701641" y="3303002"/>
                    <a:pt x="699051" y="3310035"/>
                  </a:cubicBezTo>
                  <a:cubicBezTo>
                    <a:pt x="698050" y="3307391"/>
                    <a:pt x="697414" y="3303897"/>
                    <a:pt x="697146" y="3299555"/>
                  </a:cubicBezTo>
                  <a:cubicBezTo>
                    <a:pt x="696875" y="3295213"/>
                    <a:pt x="696729" y="3290589"/>
                    <a:pt x="696705" y="3285683"/>
                  </a:cubicBezTo>
                  <a:cubicBezTo>
                    <a:pt x="690134" y="3293248"/>
                    <a:pt x="686236" y="3302699"/>
                    <a:pt x="685004" y="3314032"/>
                  </a:cubicBezTo>
                  <a:cubicBezTo>
                    <a:pt x="683773" y="3325363"/>
                    <a:pt x="679906" y="3337220"/>
                    <a:pt x="673402" y="3349599"/>
                  </a:cubicBezTo>
                  <a:cubicBezTo>
                    <a:pt x="672402" y="3351708"/>
                    <a:pt x="671195" y="3352436"/>
                    <a:pt x="669781" y="3351784"/>
                  </a:cubicBezTo>
                  <a:cubicBezTo>
                    <a:pt x="668365" y="3351132"/>
                    <a:pt x="666882" y="3350017"/>
                    <a:pt x="665330" y="3348446"/>
                  </a:cubicBezTo>
                  <a:cubicBezTo>
                    <a:pt x="662567" y="3355256"/>
                    <a:pt x="660312" y="3362139"/>
                    <a:pt x="658560" y="3369093"/>
                  </a:cubicBezTo>
                  <a:cubicBezTo>
                    <a:pt x="656807" y="3376048"/>
                    <a:pt x="654551" y="3382931"/>
                    <a:pt x="651791" y="3389741"/>
                  </a:cubicBezTo>
                  <a:cubicBezTo>
                    <a:pt x="647439" y="3372307"/>
                    <a:pt x="648388" y="3355630"/>
                    <a:pt x="654632" y="3339710"/>
                  </a:cubicBezTo>
                  <a:cubicBezTo>
                    <a:pt x="660879" y="3323791"/>
                    <a:pt x="666872" y="3307836"/>
                    <a:pt x="672614" y="3291844"/>
                  </a:cubicBezTo>
                  <a:cubicBezTo>
                    <a:pt x="664976" y="3301061"/>
                    <a:pt x="658509" y="3313144"/>
                    <a:pt x="653215" y="3328100"/>
                  </a:cubicBezTo>
                  <a:cubicBezTo>
                    <a:pt x="647922" y="3343054"/>
                    <a:pt x="641977" y="3356415"/>
                    <a:pt x="635380" y="3368179"/>
                  </a:cubicBezTo>
                  <a:cubicBezTo>
                    <a:pt x="636966" y="3350645"/>
                    <a:pt x="640412" y="3335625"/>
                    <a:pt x="645719" y="3323125"/>
                  </a:cubicBezTo>
                  <a:cubicBezTo>
                    <a:pt x="651025" y="3310624"/>
                    <a:pt x="656279" y="3298865"/>
                    <a:pt x="661479" y="3287850"/>
                  </a:cubicBezTo>
                  <a:cubicBezTo>
                    <a:pt x="660271" y="3286102"/>
                    <a:pt x="659276" y="3285096"/>
                    <a:pt x="658495" y="3284835"/>
                  </a:cubicBezTo>
                  <a:lnTo>
                    <a:pt x="656899" y="3286195"/>
                  </a:lnTo>
                  <a:lnTo>
                    <a:pt x="658792" y="3279961"/>
                  </a:lnTo>
                  <a:cubicBezTo>
                    <a:pt x="660653" y="3275023"/>
                    <a:pt x="662955" y="3269849"/>
                    <a:pt x="665693" y="3264435"/>
                  </a:cubicBezTo>
                  <a:lnTo>
                    <a:pt x="676970" y="3242029"/>
                  </a:lnTo>
                  <a:cubicBezTo>
                    <a:pt x="675010" y="3236845"/>
                    <a:pt x="673931" y="3231488"/>
                    <a:pt x="673729" y="3225955"/>
                  </a:cubicBezTo>
                  <a:cubicBezTo>
                    <a:pt x="673527" y="3220421"/>
                    <a:pt x="673456" y="3215207"/>
                    <a:pt x="673515" y="3210313"/>
                  </a:cubicBezTo>
                  <a:cubicBezTo>
                    <a:pt x="679304" y="3210141"/>
                    <a:pt x="684020" y="3205010"/>
                    <a:pt x="687659" y="3194922"/>
                  </a:cubicBezTo>
                  <a:cubicBezTo>
                    <a:pt x="691300" y="3184835"/>
                    <a:pt x="695459" y="3176022"/>
                    <a:pt x="700141" y="3168486"/>
                  </a:cubicBezTo>
                  <a:cubicBezTo>
                    <a:pt x="694791" y="3167021"/>
                    <a:pt x="690873" y="3169062"/>
                    <a:pt x="688389" y="3174612"/>
                  </a:cubicBezTo>
                  <a:cubicBezTo>
                    <a:pt x="685904" y="3180161"/>
                    <a:pt x="683550" y="3186028"/>
                    <a:pt x="681327" y="3192215"/>
                  </a:cubicBezTo>
                  <a:cubicBezTo>
                    <a:pt x="680792" y="3193040"/>
                    <a:pt x="680363" y="3192378"/>
                    <a:pt x="680041" y="3190231"/>
                  </a:cubicBezTo>
                  <a:cubicBezTo>
                    <a:pt x="679717" y="3188083"/>
                    <a:pt x="679777" y="3186291"/>
                    <a:pt x="680220" y="3184852"/>
                  </a:cubicBezTo>
                  <a:cubicBezTo>
                    <a:pt x="671559" y="3188367"/>
                    <a:pt x="664465" y="3200662"/>
                    <a:pt x="658940" y="3221739"/>
                  </a:cubicBezTo>
                  <a:cubicBezTo>
                    <a:pt x="653416" y="3242815"/>
                    <a:pt x="647120" y="3258227"/>
                    <a:pt x="640056" y="3267974"/>
                  </a:cubicBezTo>
                  <a:lnTo>
                    <a:pt x="635175" y="3279285"/>
                  </a:lnTo>
                  <a:lnTo>
                    <a:pt x="630292" y="3290596"/>
                  </a:lnTo>
                  <a:cubicBezTo>
                    <a:pt x="627499" y="3296651"/>
                    <a:pt x="626216" y="3297970"/>
                    <a:pt x="626443" y="3294549"/>
                  </a:cubicBezTo>
                  <a:cubicBezTo>
                    <a:pt x="626669" y="3291129"/>
                    <a:pt x="627584" y="3287357"/>
                    <a:pt x="629184" y="3283232"/>
                  </a:cubicBezTo>
                  <a:lnTo>
                    <a:pt x="647735" y="3240251"/>
                  </a:lnTo>
                  <a:cubicBezTo>
                    <a:pt x="643796" y="3248344"/>
                    <a:pt x="637907" y="3256609"/>
                    <a:pt x="630069" y="3265046"/>
                  </a:cubicBezTo>
                  <a:cubicBezTo>
                    <a:pt x="622232" y="3273483"/>
                    <a:pt x="615577" y="3281037"/>
                    <a:pt x="610107" y="3287710"/>
                  </a:cubicBezTo>
                  <a:lnTo>
                    <a:pt x="605275" y="3302631"/>
                  </a:lnTo>
                  <a:cubicBezTo>
                    <a:pt x="602940" y="3309902"/>
                    <a:pt x="602273" y="3310207"/>
                    <a:pt x="603272" y="3303544"/>
                  </a:cubicBezTo>
                  <a:cubicBezTo>
                    <a:pt x="603904" y="3294427"/>
                    <a:pt x="606561" y="3286202"/>
                    <a:pt x="611246" y="3278866"/>
                  </a:cubicBezTo>
                  <a:cubicBezTo>
                    <a:pt x="615929" y="3271529"/>
                    <a:pt x="618066" y="3262028"/>
                    <a:pt x="617656" y="3250361"/>
                  </a:cubicBezTo>
                  <a:cubicBezTo>
                    <a:pt x="615640" y="3253375"/>
                    <a:pt x="612737" y="3255962"/>
                    <a:pt x="608948" y="3258122"/>
                  </a:cubicBezTo>
                  <a:cubicBezTo>
                    <a:pt x="605158" y="3260282"/>
                    <a:pt x="603786" y="3264290"/>
                    <a:pt x="604831" y="3270143"/>
                  </a:cubicBezTo>
                  <a:cubicBezTo>
                    <a:pt x="591596" y="3279909"/>
                    <a:pt x="581315" y="3298354"/>
                    <a:pt x="573984" y="3325476"/>
                  </a:cubicBezTo>
                  <a:cubicBezTo>
                    <a:pt x="566651" y="3352598"/>
                    <a:pt x="557689" y="3375436"/>
                    <a:pt x="547093" y="3393985"/>
                  </a:cubicBezTo>
                  <a:cubicBezTo>
                    <a:pt x="545875" y="3397014"/>
                    <a:pt x="544160" y="3400570"/>
                    <a:pt x="541951" y="3404658"/>
                  </a:cubicBezTo>
                  <a:cubicBezTo>
                    <a:pt x="539739" y="3408745"/>
                    <a:pt x="538480" y="3408764"/>
                    <a:pt x="538174" y="3404719"/>
                  </a:cubicBezTo>
                  <a:lnTo>
                    <a:pt x="577230" y="3314231"/>
                  </a:lnTo>
                  <a:cubicBezTo>
                    <a:pt x="573341" y="3313727"/>
                    <a:pt x="570294" y="3314992"/>
                    <a:pt x="568090" y="3318029"/>
                  </a:cubicBezTo>
                  <a:cubicBezTo>
                    <a:pt x="565886" y="3321066"/>
                    <a:pt x="563638" y="3325449"/>
                    <a:pt x="561345" y="3331175"/>
                  </a:cubicBezTo>
                  <a:cubicBezTo>
                    <a:pt x="560259" y="3328518"/>
                    <a:pt x="560036" y="3324482"/>
                    <a:pt x="560676" y="3319071"/>
                  </a:cubicBezTo>
                  <a:cubicBezTo>
                    <a:pt x="561315" y="3313658"/>
                    <a:pt x="560148" y="3314291"/>
                    <a:pt x="557176" y="3320972"/>
                  </a:cubicBezTo>
                  <a:cubicBezTo>
                    <a:pt x="558144" y="3308800"/>
                    <a:pt x="560730" y="3295360"/>
                    <a:pt x="564935" y="3280649"/>
                  </a:cubicBezTo>
                  <a:cubicBezTo>
                    <a:pt x="569142" y="3265940"/>
                    <a:pt x="574234" y="3251657"/>
                    <a:pt x="580216" y="3237801"/>
                  </a:cubicBezTo>
                  <a:cubicBezTo>
                    <a:pt x="567661" y="3249716"/>
                    <a:pt x="555840" y="3269243"/>
                    <a:pt x="544753" y="3296378"/>
                  </a:cubicBezTo>
                  <a:cubicBezTo>
                    <a:pt x="533666" y="3323515"/>
                    <a:pt x="523831" y="3340921"/>
                    <a:pt x="515249" y="3348601"/>
                  </a:cubicBezTo>
                  <a:cubicBezTo>
                    <a:pt x="515145" y="3353389"/>
                    <a:pt x="514539" y="3358106"/>
                    <a:pt x="513427" y="3362751"/>
                  </a:cubicBezTo>
                  <a:cubicBezTo>
                    <a:pt x="512315" y="3367394"/>
                    <a:pt x="511708" y="3372112"/>
                    <a:pt x="511606" y="3376901"/>
                  </a:cubicBezTo>
                  <a:cubicBezTo>
                    <a:pt x="507533" y="3376819"/>
                    <a:pt x="506074" y="3374408"/>
                    <a:pt x="507226" y="3369670"/>
                  </a:cubicBezTo>
                  <a:cubicBezTo>
                    <a:pt x="508378" y="3364931"/>
                    <a:pt x="509425" y="3361678"/>
                    <a:pt x="510366" y="3359911"/>
                  </a:cubicBezTo>
                  <a:cubicBezTo>
                    <a:pt x="506258" y="3360325"/>
                    <a:pt x="503926" y="3361591"/>
                    <a:pt x="503367" y="3363715"/>
                  </a:cubicBezTo>
                  <a:cubicBezTo>
                    <a:pt x="502808" y="3365836"/>
                    <a:pt x="501518" y="3369653"/>
                    <a:pt x="499494" y="3375168"/>
                  </a:cubicBezTo>
                  <a:cubicBezTo>
                    <a:pt x="496810" y="3369181"/>
                    <a:pt x="497668" y="3364300"/>
                    <a:pt x="502065" y="3360526"/>
                  </a:cubicBezTo>
                  <a:cubicBezTo>
                    <a:pt x="506462" y="3356751"/>
                    <a:pt x="508815" y="3350884"/>
                    <a:pt x="509127" y="3342922"/>
                  </a:cubicBezTo>
                  <a:cubicBezTo>
                    <a:pt x="508833" y="3353738"/>
                    <a:pt x="509503" y="3356735"/>
                    <a:pt x="511139" y="3351917"/>
                  </a:cubicBezTo>
                  <a:cubicBezTo>
                    <a:pt x="512772" y="3347097"/>
                    <a:pt x="512058" y="3340889"/>
                    <a:pt x="508996" y="3333296"/>
                  </a:cubicBezTo>
                  <a:cubicBezTo>
                    <a:pt x="508787" y="3333367"/>
                    <a:pt x="507463" y="3334778"/>
                    <a:pt x="505025" y="3337532"/>
                  </a:cubicBezTo>
                  <a:cubicBezTo>
                    <a:pt x="502586" y="3340286"/>
                    <a:pt x="500286" y="3343960"/>
                    <a:pt x="498124" y="3348554"/>
                  </a:cubicBezTo>
                  <a:cubicBezTo>
                    <a:pt x="496991" y="3347040"/>
                    <a:pt x="497172" y="3344966"/>
                    <a:pt x="498668" y="3342326"/>
                  </a:cubicBezTo>
                  <a:cubicBezTo>
                    <a:pt x="500164" y="3339689"/>
                    <a:pt x="500590" y="3337047"/>
                    <a:pt x="499945" y="3334403"/>
                  </a:cubicBezTo>
                  <a:cubicBezTo>
                    <a:pt x="494120" y="3339625"/>
                    <a:pt x="488910" y="3348387"/>
                    <a:pt x="484314" y="3360690"/>
                  </a:cubicBezTo>
                  <a:cubicBezTo>
                    <a:pt x="479718" y="3372991"/>
                    <a:pt x="474752" y="3381189"/>
                    <a:pt x="469415" y="3385279"/>
                  </a:cubicBezTo>
                  <a:cubicBezTo>
                    <a:pt x="470001" y="3388265"/>
                    <a:pt x="469448" y="3390788"/>
                    <a:pt x="467755" y="3392847"/>
                  </a:cubicBezTo>
                  <a:cubicBezTo>
                    <a:pt x="466062" y="3394906"/>
                    <a:pt x="465964" y="3393893"/>
                    <a:pt x="467462" y="3389802"/>
                  </a:cubicBezTo>
                  <a:cubicBezTo>
                    <a:pt x="470144" y="3380279"/>
                    <a:pt x="473956" y="3370615"/>
                    <a:pt x="478901" y="3360817"/>
                  </a:cubicBezTo>
                  <a:cubicBezTo>
                    <a:pt x="483846" y="3351016"/>
                    <a:pt x="485153" y="3342196"/>
                    <a:pt x="482821" y="3334356"/>
                  </a:cubicBezTo>
                  <a:cubicBezTo>
                    <a:pt x="471381" y="3346381"/>
                    <a:pt x="461060" y="3362017"/>
                    <a:pt x="451860" y="3381268"/>
                  </a:cubicBezTo>
                  <a:cubicBezTo>
                    <a:pt x="442657" y="3400517"/>
                    <a:pt x="434665" y="3420690"/>
                    <a:pt x="427882" y="3441786"/>
                  </a:cubicBezTo>
                  <a:cubicBezTo>
                    <a:pt x="427755" y="3441868"/>
                    <a:pt x="426996" y="3441559"/>
                    <a:pt x="425602" y="3440859"/>
                  </a:cubicBezTo>
                  <a:cubicBezTo>
                    <a:pt x="424207" y="3440159"/>
                    <a:pt x="422926" y="3438575"/>
                    <a:pt x="421759" y="3436106"/>
                  </a:cubicBezTo>
                  <a:cubicBezTo>
                    <a:pt x="428219" y="3412663"/>
                    <a:pt x="436275" y="3391098"/>
                    <a:pt x="445932" y="3371413"/>
                  </a:cubicBezTo>
                  <a:cubicBezTo>
                    <a:pt x="455589" y="3351729"/>
                    <a:pt x="465388" y="3328611"/>
                    <a:pt x="475329" y="3302062"/>
                  </a:cubicBezTo>
                  <a:cubicBezTo>
                    <a:pt x="471300" y="3303538"/>
                    <a:pt x="468877" y="3307495"/>
                    <a:pt x="468063" y="3313933"/>
                  </a:cubicBezTo>
                  <a:cubicBezTo>
                    <a:pt x="467249" y="3320371"/>
                    <a:pt x="465070" y="3323762"/>
                    <a:pt x="461529" y="3324107"/>
                  </a:cubicBezTo>
                  <a:cubicBezTo>
                    <a:pt x="461702" y="3318327"/>
                    <a:pt x="463844" y="3309226"/>
                    <a:pt x="467955" y="3296804"/>
                  </a:cubicBezTo>
                  <a:cubicBezTo>
                    <a:pt x="472066" y="3284383"/>
                    <a:pt x="476716" y="3274441"/>
                    <a:pt x="481901" y="3266975"/>
                  </a:cubicBezTo>
                  <a:cubicBezTo>
                    <a:pt x="478388" y="3267874"/>
                    <a:pt x="480092" y="3263514"/>
                    <a:pt x="487011" y="3253896"/>
                  </a:cubicBezTo>
                  <a:cubicBezTo>
                    <a:pt x="493930" y="3244277"/>
                    <a:pt x="497066" y="3234118"/>
                    <a:pt x="496416" y="3223417"/>
                  </a:cubicBezTo>
                  <a:cubicBezTo>
                    <a:pt x="490688" y="3231105"/>
                    <a:pt x="484861" y="3240878"/>
                    <a:pt x="478937" y="3252741"/>
                  </a:cubicBezTo>
                  <a:cubicBezTo>
                    <a:pt x="473013" y="3264604"/>
                    <a:pt x="468751" y="3278204"/>
                    <a:pt x="466148" y="3293544"/>
                  </a:cubicBezTo>
                  <a:cubicBezTo>
                    <a:pt x="452351" y="3305031"/>
                    <a:pt x="438947" y="3322430"/>
                    <a:pt x="425941" y="3345738"/>
                  </a:cubicBezTo>
                  <a:cubicBezTo>
                    <a:pt x="412933" y="3369045"/>
                    <a:pt x="402445" y="3397070"/>
                    <a:pt x="394477" y="3429803"/>
                  </a:cubicBezTo>
                  <a:cubicBezTo>
                    <a:pt x="393116" y="3428408"/>
                    <a:pt x="392258" y="3427086"/>
                    <a:pt x="391906" y="3425834"/>
                  </a:cubicBezTo>
                  <a:cubicBezTo>
                    <a:pt x="391552" y="3424581"/>
                    <a:pt x="390695" y="3423259"/>
                    <a:pt x="389333" y="3421863"/>
                  </a:cubicBezTo>
                  <a:cubicBezTo>
                    <a:pt x="388302" y="3429421"/>
                    <a:pt x="385890" y="3437082"/>
                    <a:pt x="382091" y="3444846"/>
                  </a:cubicBezTo>
                  <a:cubicBezTo>
                    <a:pt x="378295" y="3452609"/>
                    <a:pt x="376759" y="3450787"/>
                    <a:pt x="377485" y="3439383"/>
                  </a:cubicBezTo>
                  <a:cubicBezTo>
                    <a:pt x="381624" y="3421312"/>
                    <a:pt x="390657" y="3397484"/>
                    <a:pt x="404587" y="3367903"/>
                  </a:cubicBezTo>
                  <a:cubicBezTo>
                    <a:pt x="418515" y="3338321"/>
                    <a:pt x="429290" y="3312942"/>
                    <a:pt x="436913" y="3291765"/>
                  </a:cubicBezTo>
                  <a:cubicBezTo>
                    <a:pt x="438148" y="3293042"/>
                    <a:pt x="438495" y="3293892"/>
                    <a:pt x="437955" y="3294316"/>
                  </a:cubicBezTo>
                  <a:cubicBezTo>
                    <a:pt x="437414" y="3294738"/>
                    <a:pt x="437761" y="3295589"/>
                    <a:pt x="438997" y="3296867"/>
                  </a:cubicBezTo>
                  <a:cubicBezTo>
                    <a:pt x="442101" y="3293608"/>
                    <a:pt x="443559" y="3289814"/>
                    <a:pt x="443375" y="3285484"/>
                  </a:cubicBezTo>
                  <a:cubicBezTo>
                    <a:pt x="443189" y="3281155"/>
                    <a:pt x="443640" y="3277216"/>
                    <a:pt x="444724" y="3273668"/>
                  </a:cubicBezTo>
                  <a:cubicBezTo>
                    <a:pt x="445606" y="3272043"/>
                    <a:pt x="445830" y="3273176"/>
                    <a:pt x="445400" y="3277067"/>
                  </a:cubicBezTo>
                  <a:cubicBezTo>
                    <a:pt x="444970" y="3280957"/>
                    <a:pt x="444464" y="3283788"/>
                    <a:pt x="443880" y="3285556"/>
                  </a:cubicBezTo>
                  <a:cubicBezTo>
                    <a:pt x="450334" y="3283427"/>
                    <a:pt x="453408" y="3277963"/>
                    <a:pt x="453099" y="3269161"/>
                  </a:cubicBezTo>
                  <a:lnTo>
                    <a:pt x="452404" y="3245945"/>
                  </a:lnTo>
                  <a:cubicBezTo>
                    <a:pt x="455376" y="3233059"/>
                    <a:pt x="460740" y="3220216"/>
                    <a:pt x="468498" y="3207417"/>
                  </a:cubicBezTo>
                  <a:cubicBezTo>
                    <a:pt x="476255" y="3194614"/>
                    <a:pt x="476574" y="3181051"/>
                    <a:pt x="469453" y="3166722"/>
                  </a:cubicBezTo>
                  <a:cubicBezTo>
                    <a:pt x="476320" y="3167153"/>
                    <a:pt x="478666" y="3163786"/>
                    <a:pt x="476491" y="3156620"/>
                  </a:cubicBezTo>
                  <a:cubicBezTo>
                    <a:pt x="474316" y="3149454"/>
                    <a:pt x="474855" y="3142825"/>
                    <a:pt x="478109" y="3136737"/>
                  </a:cubicBezTo>
                  <a:cubicBezTo>
                    <a:pt x="481963" y="3140840"/>
                    <a:pt x="483225" y="3144123"/>
                    <a:pt x="481895" y="3146584"/>
                  </a:cubicBezTo>
                  <a:cubicBezTo>
                    <a:pt x="480565" y="3149047"/>
                    <a:pt x="481061" y="3151619"/>
                    <a:pt x="483385" y="3154303"/>
                  </a:cubicBezTo>
                  <a:lnTo>
                    <a:pt x="484362" y="3152042"/>
                  </a:lnTo>
                  <a:lnTo>
                    <a:pt x="484970" y="3150627"/>
                  </a:lnTo>
                  <a:lnTo>
                    <a:pt x="484515" y="3149642"/>
                  </a:lnTo>
                  <a:lnTo>
                    <a:pt x="485311" y="3137156"/>
                  </a:lnTo>
                  <a:cubicBezTo>
                    <a:pt x="487154" y="3122879"/>
                    <a:pt x="491678" y="3110418"/>
                    <a:pt x="498882" y="3099777"/>
                  </a:cubicBezTo>
                  <a:cubicBezTo>
                    <a:pt x="508489" y="3085591"/>
                    <a:pt x="514582" y="3067747"/>
                    <a:pt x="517165" y="3046250"/>
                  </a:cubicBezTo>
                  <a:cubicBezTo>
                    <a:pt x="510438" y="3053144"/>
                    <a:pt x="504068" y="3062940"/>
                    <a:pt x="498049" y="3075641"/>
                  </a:cubicBezTo>
                  <a:cubicBezTo>
                    <a:pt x="492033" y="3088341"/>
                    <a:pt x="484929" y="3099835"/>
                    <a:pt x="476738" y="3110120"/>
                  </a:cubicBezTo>
                  <a:cubicBezTo>
                    <a:pt x="475585" y="3108654"/>
                    <a:pt x="475808" y="3106485"/>
                    <a:pt x="477405" y="3103612"/>
                  </a:cubicBezTo>
                  <a:cubicBezTo>
                    <a:pt x="479003" y="3100736"/>
                    <a:pt x="479713" y="3097436"/>
                    <a:pt x="479537" y="3093709"/>
                  </a:cubicBezTo>
                  <a:cubicBezTo>
                    <a:pt x="472279" y="3097075"/>
                    <a:pt x="466594" y="3104868"/>
                    <a:pt x="462480" y="3117089"/>
                  </a:cubicBezTo>
                  <a:cubicBezTo>
                    <a:pt x="458365" y="3129310"/>
                    <a:pt x="454244" y="3140930"/>
                    <a:pt x="450114" y="3151947"/>
                  </a:cubicBezTo>
                  <a:lnTo>
                    <a:pt x="445231" y="3163258"/>
                  </a:lnTo>
                  <a:cubicBezTo>
                    <a:pt x="446588" y="3159699"/>
                    <a:pt x="447503" y="3155928"/>
                    <a:pt x="447973" y="3151942"/>
                  </a:cubicBezTo>
                  <a:cubicBezTo>
                    <a:pt x="448443" y="3147956"/>
                    <a:pt x="449112" y="3144749"/>
                    <a:pt x="449982" y="3142321"/>
                  </a:cubicBezTo>
                  <a:cubicBezTo>
                    <a:pt x="449805" y="3138593"/>
                    <a:pt x="451004" y="3134162"/>
                    <a:pt x="453577" y="3129025"/>
                  </a:cubicBezTo>
                  <a:cubicBezTo>
                    <a:pt x="456152" y="3123889"/>
                    <a:pt x="457837" y="3118326"/>
                    <a:pt x="458637" y="3112337"/>
                  </a:cubicBezTo>
                  <a:cubicBezTo>
                    <a:pt x="458281" y="3109233"/>
                    <a:pt x="458896" y="3108220"/>
                    <a:pt x="460485" y="3109299"/>
                  </a:cubicBezTo>
                  <a:cubicBezTo>
                    <a:pt x="462074" y="3110376"/>
                    <a:pt x="463454" y="3110073"/>
                    <a:pt x="464628" y="3108389"/>
                  </a:cubicBezTo>
                  <a:cubicBezTo>
                    <a:pt x="465006" y="3099237"/>
                    <a:pt x="467892" y="3089242"/>
                    <a:pt x="473283" y="3078404"/>
                  </a:cubicBezTo>
                  <a:cubicBezTo>
                    <a:pt x="469441" y="3078205"/>
                    <a:pt x="466580" y="3080698"/>
                    <a:pt x="464697" y="3085881"/>
                  </a:cubicBezTo>
                  <a:lnTo>
                    <a:pt x="458506" y="3102711"/>
                  </a:lnTo>
                  <a:cubicBezTo>
                    <a:pt x="454594" y="3098949"/>
                    <a:pt x="453726" y="3096823"/>
                    <a:pt x="455900" y="3096332"/>
                  </a:cubicBezTo>
                  <a:cubicBezTo>
                    <a:pt x="458077" y="3095845"/>
                    <a:pt x="459227" y="3094006"/>
                    <a:pt x="459352" y="3090821"/>
                  </a:cubicBezTo>
                  <a:cubicBezTo>
                    <a:pt x="457359" y="3086333"/>
                    <a:pt x="455922" y="3085528"/>
                    <a:pt x="455037" y="3088404"/>
                  </a:cubicBezTo>
                  <a:lnTo>
                    <a:pt x="452386" y="3097032"/>
                  </a:lnTo>
                  <a:cubicBezTo>
                    <a:pt x="451724" y="3090082"/>
                    <a:pt x="452784" y="3084729"/>
                    <a:pt x="455565" y="3080973"/>
                  </a:cubicBezTo>
                  <a:cubicBezTo>
                    <a:pt x="458348" y="3077219"/>
                    <a:pt x="460173" y="3072576"/>
                    <a:pt x="461042" y="3067046"/>
                  </a:cubicBezTo>
                  <a:cubicBezTo>
                    <a:pt x="453505" y="3071473"/>
                    <a:pt x="448412" y="3079551"/>
                    <a:pt x="445759" y="3091280"/>
                  </a:cubicBezTo>
                  <a:cubicBezTo>
                    <a:pt x="443108" y="3103010"/>
                    <a:pt x="440065" y="3113783"/>
                    <a:pt x="436632" y="3123601"/>
                  </a:cubicBezTo>
                  <a:cubicBezTo>
                    <a:pt x="441573" y="3121255"/>
                    <a:pt x="445168" y="3117066"/>
                    <a:pt x="447414" y="3111031"/>
                  </a:cubicBezTo>
                  <a:cubicBezTo>
                    <a:pt x="449660" y="3104997"/>
                    <a:pt x="450992" y="3101086"/>
                    <a:pt x="451409" y="3099293"/>
                  </a:cubicBezTo>
                  <a:cubicBezTo>
                    <a:pt x="452825" y="3109253"/>
                    <a:pt x="450908" y="3119487"/>
                    <a:pt x="445658" y="3129995"/>
                  </a:cubicBezTo>
                  <a:cubicBezTo>
                    <a:pt x="440409" y="3140502"/>
                    <a:pt x="436229" y="3151013"/>
                    <a:pt x="433121" y="3161527"/>
                  </a:cubicBezTo>
                  <a:cubicBezTo>
                    <a:pt x="430716" y="3157580"/>
                    <a:pt x="429826" y="3153850"/>
                    <a:pt x="430450" y="3150337"/>
                  </a:cubicBezTo>
                  <a:cubicBezTo>
                    <a:pt x="431072" y="3146824"/>
                    <a:pt x="432200" y="3143381"/>
                    <a:pt x="433834" y="3140012"/>
                  </a:cubicBezTo>
                  <a:cubicBezTo>
                    <a:pt x="431946" y="3140043"/>
                    <a:pt x="430709" y="3141667"/>
                    <a:pt x="430123" y="3144886"/>
                  </a:cubicBezTo>
                  <a:cubicBezTo>
                    <a:pt x="429537" y="3148105"/>
                    <a:pt x="428822" y="3151005"/>
                    <a:pt x="427977" y="3153585"/>
                  </a:cubicBezTo>
                  <a:cubicBezTo>
                    <a:pt x="425887" y="3140427"/>
                    <a:pt x="427277" y="3128516"/>
                    <a:pt x="432147" y="3117854"/>
                  </a:cubicBezTo>
                  <a:cubicBezTo>
                    <a:pt x="437016" y="3107192"/>
                    <a:pt x="441677" y="3095149"/>
                    <a:pt x="446132" y="3081727"/>
                  </a:cubicBezTo>
                  <a:cubicBezTo>
                    <a:pt x="439336" y="3089611"/>
                    <a:pt x="434880" y="3098281"/>
                    <a:pt x="432764" y="3107736"/>
                  </a:cubicBezTo>
                  <a:cubicBezTo>
                    <a:pt x="430647" y="3117190"/>
                    <a:pt x="426923" y="3124164"/>
                    <a:pt x="421592" y="3128654"/>
                  </a:cubicBezTo>
                  <a:cubicBezTo>
                    <a:pt x="420133" y="3130998"/>
                    <a:pt x="419810" y="3128851"/>
                    <a:pt x="420622" y="3122211"/>
                  </a:cubicBezTo>
                  <a:cubicBezTo>
                    <a:pt x="421434" y="3115573"/>
                    <a:pt x="423342" y="3110742"/>
                    <a:pt x="426342" y="3107719"/>
                  </a:cubicBezTo>
                  <a:cubicBezTo>
                    <a:pt x="424916" y="3106264"/>
                    <a:pt x="423942" y="3105623"/>
                    <a:pt x="423420" y="3105799"/>
                  </a:cubicBezTo>
                  <a:cubicBezTo>
                    <a:pt x="422898" y="3105974"/>
                    <a:pt x="422200" y="3107176"/>
                    <a:pt x="421329" y="3109403"/>
                  </a:cubicBezTo>
                  <a:cubicBezTo>
                    <a:pt x="420870" y="3097228"/>
                    <a:pt x="423803" y="3084638"/>
                    <a:pt x="430131" y="3071633"/>
                  </a:cubicBezTo>
                  <a:lnTo>
                    <a:pt x="437224" y="3054118"/>
                  </a:lnTo>
                  <a:lnTo>
                    <a:pt x="436925" y="3044672"/>
                  </a:lnTo>
                  <a:cubicBezTo>
                    <a:pt x="430354" y="3052238"/>
                    <a:pt x="426454" y="3061687"/>
                    <a:pt x="425224" y="3073020"/>
                  </a:cubicBezTo>
                  <a:cubicBezTo>
                    <a:pt x="423993" y="3084353"/>
                    <a:pt x="420126" y="3096210"/>
                    <a:pt x="413623" y="3108588"/>
                  </a:cubicBezTo>
                  <a:cubicBezTo>
                    <a:pt x="412622" y="3110698"/>
                    <a:pt x="411416" y="3111427"/>
                    <a:pt x="410001" y="3110774"/>
                  </a:cubicBezTo>
                  <a:cubicBezTo>
                    <a:pt x="408585" y="3110121"/>
                    <a:pt x="407102" y="3109008"/>
                    <a:pt x="405548" y="3107435"/>
                  </a:cubicBezTo>
                  <a:cubicBezTo>
                    <a:pt x="402787" y="3114245"/>
                    <a:pt x="400531" y="3121127"/>
                    <a:pt x="398780" y="3128082"/>
                  </a:cubicBezTo>
                  <a:cubicBezTo>
                    <a:pt x="397028" y="3135037"/>
                    <a:pt x="394771" y="3141921"/>
                    <a:pt x="392010" y="3148730"/>
                  </a:cubicBezTo>
                  <a:lnTo>
                    <a:pt x="390215" y="3130730"/>
                  </a:lnTo>
                  <a:lnTo>
                    <a:pt x="383570" y="3147235"/>
                  </a:lnTo>
                  <a:cubicBezTo>
                    <a:pt x="380440" y="3140834"/>
                    <a:pt x="380137" y="3134086"/>
                    <a:pt x="382663" y="3126991"/>
                  </a:cubicBezTo>
                  <a:cubicBezTo>
                    <a:pt x="385190" y="3119897"/>
                    <a:pt x="387638" y="3111740"/>
                    <a:pt x="390009" y="3102522"/>
                  </a:cubicBezTo>
                  <a:lnTo>
                    <a:pt x="384064" y="3108150"/>
                  </a:lnTo>
                  <a:lnTo>
                    <a:pt x="375600" y="3127170"/>
                  </a:lnTo>
                  <a:cubicBezTo>
                    <a:pt x="377186" y="3109634"/>
                    <a:pt x="380632" y="3094615"/>
                    <a:pt x="385939" y="3082115"/>
                  </a:cubicBezTo>
                  <a:cubicBezTo>
                    <a:pt x="391244" y="3069613"/>
                    <a:pt x="396499" y="3057855"/>
                    <a:pt x="401699" y="3046839"/>
                  </a:cubicBezTo>
                  <a:lnTo>
                    <a:pt x="398991" y="3044102"/>
                  </a:lnTo>
                  <a:lnTo>
                    <a:pt x="395668" y="3051243"/>
                  </a:lnTo>
                  <a:cubicBezTo>
                    <a:pt x="394384" y="3055462"/>
                    <a:pt x="393667" y="3059914"/>
                    <a:pt x="393521" y="3064597"/>
                  </a:cubicBezTo>
                  <a:cubicBezTo>
                    <a:pt x="388850" y="3063629"/>
                    <a:pt x="386847" y="3064543"/>
                    <a:pt x="387516" y="3067341"/>
                  </a:cubicBezTo>
                  <a:cubicBezTo>
                    <a:pt x="387849" y="3068740"/>
                    <a:pt x="387507" y="3069064"/>
                    <a:pt x="386490" y="3068320"/>
                  </a:cubicBezTo>
                  <a:lnTo>
                    <a:pt x="384761" y="3066462"/>
                  </a:lnTo>
                  <a:lnTo>
                    <a:pt x="381552" y="3083587"/>
                  </a:lnTo>
                  <a:cubicBezTo>
                    <a:pt x="379952" y="3089364"/>
                    <a:pt x="378856" y="3095210"/>
                    <a:pt x="378267" y="3101132"/>
                  </a:cubicBezTo>
                  <a:cubicBezTo>
                    <a:pt x="376839" y="3094923"/>
                    <a:pt x="376924" y="3088931"/>
                    <a:pt x="378524" y="3083155"/>
                  </a:cubicBezTo>
                  <a:lnTo>
                    <a:pt x="384705" y="3066403"/>
                  </a:lnTo>
                  <a:lnTo>
                    <a:pt x="381410" y="3062865"/>
                  </a:lnTo>
                  <a:lnTo>
                    <a:pt x="370014" y="3120340"/>
                  </a:lnTo>
                  <a:lnTo>
                    <a:pt x="371424" y="3125673"/>
                  </a:lnTo>
                  <a:cubicBezTo>
                    <a:pt x="371901" y="3131394"/>
                    <a:pt x="371666" y="3135663"/>
                    <a:pt x="370717" y="3138480"/>
                  </a:cubicBezTo>
                  <a:cubicBezTo>
                    <a:pt x="369437" y="3136897"/>
                    <a:pt x="368662" y="3135384"/>
                    <a:pt x="368389" y="3133945"/>
                  </a:cubicBezTo>
                  <a:lnTo>
                    <a:pt x="367377" y="3133641"/>
                  </a:lnTo>
                  <a:lnTo>
                    <a:pt x="364565" y="3147821"/>
                  </a:lnTo>
                  <a:cubicBezTo>
                    <a:pt x="357644" y="3177304"/>
                    <a:pt x="347162" y="3199523"/>
                    <a:pt x="333117" y="3214476"/>
                  </a:cubicBezTo>
                  <a:cubicBezTo>
                    <a:pt x="329631" y="3217381"/>
                    <a:pt x="328594" y="3215230"/>
                    <a:pt x="330008" y="3208027"/>
                  </a:cubicBezTo>
                  <a:cubicBezTo>
                    <a:pt x="331420" y="3200824"/>
                    <a:pt x="332369" y="3196556"/>
                    <a:pt x="332854" y="3195225"/>
                  </a:cubicBezTo>
                  <a:lnTo>
                    <a:pt x="359442" y="3113763"/>
                  </a:lnTo>
                  <a:lnTo>
                    <a:pt x="388959" y="3025516"/>
                  </a:lnTo>
                  <a:cubicBezTo>
                    <a:pt x="386733" y="3026949"/>
                    <a:pt x="384983" y="3031001"/>
                    <a:pt x="383711" y="3037675"/>
                  </a:cubicBezTo>
                  <a:cubicBezTo>
                    <a:pt x="382438" y="3044348"/>
                    <a:pt x="379957" y="3050098"/>
                    <a:pt x="376266" y="3054923"/>
                  </a:cubicBezTo>
                  <a:cubicBezTo>
                    <a:pt x="375254" y="3053127"/>
                    <a:pt x="376169" y="3049356"/>
                    <a:pt x="379008" y="3043607"/>
                  </a:cubicBezTo>
                  <a:cubicBezTo>
                    <a:pt x="381845" y="3037858"/>
                    <a:pt x="383492" y="3032389"/>
                    <a:pt x="383945" y="3027199"/>
                  </a:cubicBezTo>
                  <a:lnTo>
                    <a:pt x="376526" y="3035651"/>
                  </a:lnTo>
                  <a:lnTo>
                    <a:pt x="375393" y="3038274"/>
                  </a:lnTo>
                  <a:lnTo>
                    <a:pt x="370512" y="3049586"/>
                  </a:lnTo>
                  <a:cubicBezTo>
                    <a:pt x="367719" y="3055640"/>
                    <a:pt x="366436" y="3056959"/>
                    <a:pt x="366661" y="3053539"/>
                  </a:cubicBezTo>
                  <a:lnTo>
                    <a:pt x="368476" y="3046052"/>
                  </a:lnTo>
                  <a:lnTo>
                    <a:pt x="359118" y="3062379"/>
                  </a:lnTo>
                  <a:cubicBezTo>
                    <a:pt x="352207" y="3077153"/>
                    <a:pt x="344729" y="3091994"/>
                    <a:pt x="336685" y="3106907"/>
                  </a:cubicBezTo>
                  <a:cubicBezTo>
                    <a:pt x="335503" y="3104886"/>
                    <a:pt x="335262" y="3102551"/>
                    <a:pt x="335959" y="3099898"/>
                  </a:cubicBezTo>
                  <a:cubicBezTo>
                    <a:pt x="336657" y="3097245"/>
                    <a:pt x="336204" y="3097881"/>
                    <a:pt x="334601" y="3101805"/>
                  </a:cubicBezTo>
                  <a:cubicBezTo>
                    <a:pt x="333898" y="3085641"/>
                    <a:pt x="335933" y="3071823"/>
                    <a:pt x="340707" y="3060346"/>
                  </a:cubicBezTo>
                  <a:cubicBezTo>
                    <a:pt x="345483" y="3048870"/>
                    <a:pt x="349780" y="3034775"/>
                    <a:pt x="353602" y="3018058"/>
                  </a:cubicBezTo>
                  <a:cubicBezTo>
                    <a:pt x="349826" y="3018119"/>
                    <a:pt x="347353" y="3021368"/>
                    <a:pt x="346181" y="3027804"/>
                  </a:cubicBezTo>
                  <a:cubicBezTo>
                    <a:pt x="345010" y="3034243"/>
                    <a:pt x="343579" y="3040043"/>
                    <a:pt x="341885" y="3045204"/>
                  </a:cubicBezTo>
                  <a:cubicBezTo>
                    <a:pt x="338597" y="3051790"/>
                    <a:pt x="337298" y="3051905"/>
                    <a:pt x="337988" y="3045547"/>
                  </a:cubicBezTo>
                  <a:cubicBezTo>
                    <a:pt x="338677" y="3039191"/>
                    <a:pt x="340584" y="3034361"/>
                    <a:pt x="343708" y="3031054"/>
                  </a:cubicBezTo>
                  <a:lnTo>
                    <a:pt x="343882" y="3030533"/>
                  </a:lnTo>
                  <a:lnTo>
                    <a:pt x="327413" y="3050290"/>
                  </a:lnTo>
                  <a:cubicBezTo>
                    <a:pt x="322272" y="3059513"/>
                    <a:pt x="317870" y="3070904"/>
                    <a:pt x="314203" y="3084466"/>
                  </a:cubicBezTo>
                  <a:cubicBezTo>
                    <a:pt x="306871" y="3111588"/>
                    <a:pt x="297909" y="3134425"/>
                    <a:pt x="287314" y="3152974"/>
                  </a:cubicBezTo>
                  <a:cubicBezTo>
                    <a:pt x="286094" y="3156003"/>
                    <a:pt x="284381" y="3159559"/>
                    <a:pt x="282171" y="3163648"/>
                  </a:cubicBezTo>
                  <a:cubicBezTo>
                    <a:pt x="279960" y="3167734"/>
                    <a:pt x="278700" y="3167754"/>
                    <a:pt x="278395" y="3163708"/>
                  </a:cubicBezTo>
                  <a:lnTo>
                    <a:pt x="317449" y="3073221"/>
                  </a:lnTo>
                  <a:cubicBezTo>
                    <a:pt x="313561" y="3072715"/>
                    <a:pt x="310514" y="3073980"/>
                    <a:pt x="308310" y="3077018"/>
                  </a:cubicBezTo>
                  <a:cubicBezTo>
                    <a:pt x="306106" y="3080056"/>
                    <a:pt x="303856" y="3084437"/>
                    <a:pt x="301564" y="3090163"/>
                  </a:cubicBezTo>
                  <a:cubicBezTo>
                    <a:pt x="300479" y="3087507"/>
                    <a:pt x="300256" y="3083471"/>
                    <a:pt x="300896" y="3078060"/>
                  </a:cubicBezTo>
                  <a:cubicBezTo>
                    <a:pt x="301535" y="3072647"/>
                    <a:pt x="300369" y="3073281"/>
                    <a:pt x="297396" y="3079960"/>
                  </a:cubicBezTo>
                  <a:cubicBezTo>
                    <a:pt x="298362" y="3067789"/>
                    <a:pt x="300950" y="3054350"/>
                    <a:pt x="305155" y="3039639"/>
                  </a:cubicBezTo>
                  <a:cubicBezTo>
                    <a:pt x="309362" y="3024929"/>
                    <a:pt x="314455" y="3010647"/>
                    <a:pt x="320435" y="2996791"/>
                  </a:cubicBezTo>
                  <a:cubicBezTo>
                    <a:pt x="307881" y="3008706"/>
                    <a:pt x="296061" y="3028232"/>
                    <a:pt x="284973" y="3055367"/>
                  </a:cubicBezTo>
                  <a:cubicBezTo>
                    <a:pt x="273886" y="3082504"/>
                    <a:pt x="264051" y="3099911"/>
                    <a:pt x="255468" y="3107590"/>
                  </a:cubicBezTo>
                  <a:cubicBezTo>
                    <a:pt x="255365" y="3112378"/>
                    <a:pt x="254758" y="3117096"/>
                    <a:pt x="253647" y="3121740"/>
                  </a:cubicBezTo>
                  <a:cubicBezTo>
                    <a:pt x="252536" y="3126385"/>
                    <a:pt x="251928" y="3131101"/>
                    <a:pt x="251826" y="3135890"/>
                  </a:cubicBezTo>
                  <a:cubicBezTo>
                    <a:pt x="247753" y="3135809"/>
                    <a:pt x="246294" y="3133398"/>
                    <a:pt x="247445" y="3128658"/>
                  </a:cubicBezTo>
                  <a:cubicBezTo>
                    <a:pt x="248598" y="3123921"/>
                    <a:pt x="249645" y="3120667"/>
                    <a:pt x="250586" y="3118901"/>
                  </a:cubicBezTo>
                  <a:cubicBezTo>
                    <a:pt x="246479" y="3119314"/>
                    <a:pt x="244146" y="3120582"/>
                    <a:pt x="243586" y="3122704"/>
                  </a:cubicBezTo>
                  <a:cubicBezTo>
                    <a:pt x="243029" y="3124825"/>
                    <a:pt x="241737" y="3128643"/>
                    <a:pt x="239715" y="3134159"/>
                  </a:cubicBezTo>
                  <a:cubicBezTo>
                    <a:pt x="237030" y="3128171"/>
                    <a:pt x="237888" y="3123290"/>
                    <a:pt x="242284" y="3119514"/>
                  </a:cubicBezTo>
                  <a:cubicBezTo>
                    <a:pt x="246683" y="3115742"/>
                    <a:pt x="249036" y="3109873"/>
                    <a:pt x="249347" y="3101911"/>
                  </a:cubicBezTo>
                  <a:cubicBezTo>
                    <a:pt x="249054" y="3112727"/>
                    <a:pt x="249724" y="3115725"/>
                    <a:pt x="251359" y="3110906"/>
                  </a:cubicBezTo>
                  <a:cubicBezTo>
                    <a:pt x="252993" y="3106086"/>
                    <a:pt x="252278" y="3099878"/>
                    <a:pt x="249216" y="3092285"/>
                  </a:cubicBezTo>
                  <a:cubicBezTo>
                    <a:pt x="249007" y="3092356"/>
                    <a:pt x="247683" y="3093767"/>
                    <a:pt x="245245" y="3096521"/>
                  </a:cubicBezTo>
                  <a:cubicBezTo>
                    <a:pt x="242806" y="3099275"/>
                    <a:pt x="240505" y="3102948"/>
                    <a:pt x="238344" y="3107543"/>
                  </a:cubicBezTo>
                  <a:cubicBezTo>
                    <a:pt x="237211" y="3106029"/>
                    <a:pt x="237392" y="3103955"/>
                    <a:pt x="238888" y="3101315"/>
                  </a:cubicBezTo>
                  <a:cubicBezTo>
                    <a:pt x="240385" y="3098679"/>
                    <a:pt x="240810" y="3096037"/>
                    <a:pt x="240166" y="3093393"/>
                  </a:cubicBezTo>
                  <a:cubicBezTo>
                    <a:pt x="234340" y="3098614"/>
                    <a:pt x="229129" y="3107377"/>
                    <a:pt x="224534" y="3119680"/>
                  </a:cubicBezTo>
                  <a:cubicBezTo>
                    <a:pt x="219939" y="3131982"/>
                    <a:pt x="214972" y="3140179"/>
                    <a:pt x="209635" y="3144267"/>
                  </a:cubicBezTo>
                  <a:cubicBezTo>
                    <a:pt x="210222" y="3147254"/>
                    <a:pt x="209668" y="3149777"/>
                    <a:pt x="207976" y="3151836"/>
                  </a:cubicBezTo>
                  <a:cubicBezTo>
                    <a:pt x="206282" y="3153896"/>
                    <a:pt x="206185" y="3152882"/>
                    <a:pt x="207682" y="3148793"/>
                  </a:cubicBezTo>
                  <a:cubicBezTo>
                    <a:pt x="210364" y="3139268"/>
                    <a:pt x="214176" y="3129606"/>
                    <a:pt x="219121" y="3119806"/>
                  </a:cubicBezTo>
                  <a:cubicBezTo>
                    <a:pt x="224065" y="3110005"/>
                    <a:pt x="225373" y="3101184"/>
                    <a:pt x="223042" y="3093346"/>
                  </a:cubicBezTo>
                  <a:cubicBezTo>
                    <a:pt x="211600" y="3105370"/>
                    <a:pt x="201280" y="3121008"/>
                    <a:pt x="192079" y="3140257"/>
                  </a:cubicBezTo>
                  <a:cubicBezTo>
                    <a:pt x="182878" y="3159505"/>
                    <a:pt x="174883" y="3179678"/>
                    <a:pt x="168101" y="3200775"/>
                  </a:cubicBezTo>
                  <a:cubicBezTo>
                    <a:pt x="167975" y="3200857"/>
                    <a:pt x="167216" y="3200548"/>
                    <a:pt x="165822" y="3199849"/>
                  </a:cubicBezTo>
                  <a:cubicBezTo>
                    <a:pt x="164427" y="3199148"/>
                    <a:pt x="163146" y="3197564"/>
                    <a:pt x="161980" y="3195096"/>
                  </a:cubicBezTo>
                  <a:cubicBezTo>
                    <a:pt x="168438" y="3171651"/>
                    <a:pt x="176495" y="3150087"/>
                    <a:pt x="186152" y="3130402"/>
                  </a:cubicBezTo>
                  <a:cubicBezTo>
                    <a:pt x="195809" y="3110717"/>
                    <a:pt x="205608" y="3087601"/>
                    <a:pt x="215550" y="3061052"/>
                  </a:cubicBezTo>
                  <a:cubicBezTo>
                    <a:pt x="211520" y="3062527"/>
                    <a:pt x="209097" y="3066485"/>
                    <a:pt x="208283" y="3072923"/>
                  </a:cubicBezTo>
                  <a:cubicBezTo>
                    <a:pt x="207468" y="3079362"/>
                    <a:pt x="205291" y="3082751"/>
                    <a:pt x="201749" y="3083096"/>
                  </a:cubicBezTo>
                  <a:cubicBezTo>
                    <a:pt x="201922" y="3077316"/>
                    <a:pt x="204064" y="3068215"/>
                    <a:pt x="208175" y="3055793"/>
                  </a:cubicBezTo>
                  <a:cubicBezTo>
                    <a:pt x="212286" y="3043372"/>
                    <a:pt x="216935" y="3033428"/>
                    <a:pt x="222121" y="3025964"/>
                  </a:cubicBezTo>
                  <a:cubicBezTo>
                    <a:pt x="218608" y="3026864"/>
                    <a:pt x="220312" y="3022503"/>
                    <a:pt x="227231" y="3012885"/>
                  </a:cubicBezTo>
                  <a:cubicBezTo>
                    <a:pt x="234150" y="3003267"/>
                    <a:pt x="237285" y="2993107"/>
                    <a:pt x="236636" y="2982406"/>
                  </a:cubicBezTo>
                  <a:cubicBezTo>
                    <a:pt x="230908" y="2990093"/>
                    <a:pt x="225080" y="2999868"/>
                    <a:pt x="219157" y="3011729"/>
                  </a:cubicBezTo>
                  <a:cubicBezTo>
                    <a:pt x="213233" y="3023593"/>
                    <a:pt x="208971" y="3037194"/>
                    <a:pt x="206368" y="3052533"/>
                  </a:cubicBezTo>
                  <a:cubicBezTo>
                    <a:pt x="192570" y="3064020"/>
                    <a:pt x="179166" y="3081418"/>
                    <a:pt x="166160" y="3104726"/>
                  </a:cubicBezTo>
                  <a:cubicBezTo>
                    <a:pt x="153152" y="3128035"/>
                    <a:pt x="142666" y="3156058"/>
                    <a:pt x="134698" y="3188793"/>
                  </a:cubicBezTo>
                  <a:cubicBezTo>
                    <a:pt x="133336" y="3187397"/>
                    <a:pt x="132478" y="3186074"/>
                    <a:pt x="132126" y="3184823"/>
                  </a:cubicBezTo>
                  <a:cubicBezTo>
                    <a:pt x="131773" y="3183571"/>
                    <a:pt x="130915" y="3182248"/>
                    <a:pt x="129552" y="3180851"/>
                  </a:cubicBezTo>
                  <a:cubicBezTo>
                    <a:pt x="128523" y="3188410"/>
                    <a:pt x="126108" y="3196071"/>
                    <a:pt x="122312" y="3203835"/>
                  </a:cubicBezTo>
                  <a:cubicBezTo>
                    <a:pt x="118515" y="3211597"/>
                    <a:pt x="116978" y="3209776"/>
                    <a:pt x="117704" y="3198373"/>
                  </a:cubicBezTo>
                  <a:cubicBezTo>
                    <a:pt x="121844" y="3180302"/>
                    <a:pt x="130877" y="3156473"/>
                    <a:pt x="144806" y="3126891"/>
                  </a:cubicBezTo>
                  <a:cubicBezTo>
                    <a:pt x="158734" y="3097310"/>
                    <a:pt x="169511" y="3071931"/>
                    <a:pt x="177133" y="3050754"/>
                  </a:cubicBezTo>
                  <a:cubicBezTo>
                    <a:pt x="178367" y="3052031"/>
                    <a:pt x="178714" y="3052882"/>
                    <a:pt x="178176" y="3053305"/>
                  </a:cubicBezTo>
                  <a:cubicBezTo>
                    <a:pt x="177634" y="3053728"/>
                    <a:pt x="177982" y="3054579"/>
                    <a:pt x="179217" y="3055855"/>
                  </a:cubicBezTo>
                  <a:cubicBezTo>
                    <a:pt x="182320" y="3052596"/>
                    <a:pt x="183779" y="3048803"/>
                    <a:pt x="183595" y="3044474"/>
                  </a:cubicBezTo>
                  <a:cubicBezTo>
                    <a:pt x="183409" y="3040144"/>
                    <a:pt x="183860" y="3036205"/>
                    <a:pt x="184943" y="3032657"/>
                  </a:cubicBezTo>
                  <a:cubicBezTo>
                    <a:pt x="185825" y="3031031"/>
                    <a:pt x="186050" y="3032166"/>
                    <a:pt x="185620" y="3036057"/>
                  </a:cubicBezTo>
                  <a:cubicBezTo>
                    <a:pt x="185190" y="3039948"/>
                    <a:pt x="184684" y="3042778"/>
                    <a:pt x="184099" y="3044545"/>
                  </a:cubicBezTo>
                  <a:cubicBezTo>
                    <a:pt x="190554" y="3042415"/>
                    <a:pt x="193626" y="3036950"/>
                    <a:pt x="193319" y="3028150"/>
                  </a:cubicBezTo>
                  <a:lnTo>
                    <a:pt x="192624" y="3004934"/>
                  </a:lnTo>
                  <a:cubicBezTo>
                    <a:pt x="195595" y="2992049"/>
                    <a:pt x="200960" y="2979206"/>
                    <a:pt x="208718" y="2966406"/>
                  </a:cubicBezTo>
                  <a:cubicBezTo>
                    <a:pt x="216475" y="2953604"/>
                    <a:pt x="216794" y="2940041"/>
                    <a:pt x="209672" y="2925711"/>
                  </a:cubicBezTo>
                  <a:cubicBezTo>
                    <a:pt x="216540" y="2926143"/>
                    <a:pt x="218886" y="2922776"/>
                    <a:pt x="216711" y="2915610"/>
                  </a:cubicBezTo>
                  <a:cubicBezTo>
                    <a:pt x="214536" y="2908443"/>
                    <a:pt x="215075" y="2901816"/>
                    <a:pt x="218329" y="2895725"/>
                  </a:cubicBezTo>
                  <a:cubicBezTo>
                    <a:pt x="222182" y="2899829"/>
                    <a:pt x="223445" y="2903113"/>
                    <a:pt x="222115" y="2905574"/>
                  </a:cubicBezTo>
                  <a:cubicBezTo>
                    <a:pt x="220785" y="2908036"/>
                    <a:pt x="221282" y="2910610"/>
                    <a:pt x="223606" y="2913293"/>
                  </a:cubicBezTo>
                  <a:lnTo>
                    <a:pt x="224582" y="2911031"/>
                  </a:lnTo>
                  <a:lnTo>
                    <a:pt x="225192" y="2909617"/>
                  </a:lnTo>
                  <a:lnTo>
                    <a:pt x="224734" y="2908630"/>
                  </a:lnTo>
                  <a:lnTo>
                    <a:pt x="225531" y="2896146"/>
                  </a:lnTo>
                  <a:cubicBezTo>
                    <a:pt x="227374" y="2881867"/>
                    <a:pt x="231898" y="2869409"/>
                    <a:pt x="239103" y="2858767"/>
                  </a:cubicBezTo>
                  <a:cubicBezTo>
                    <a:pt x="248710" y="2844579"/>
                    <a:pt x="254803" y="2826737"/>
                    <a:pt x="257385" y="2805239"/>
                  </a:cubicBezTo>
                  <a:cubicBezTo>
                    <a:pt x="250658" y="2812133"/>
                    <a:pt x="244287" y="2821930"/>
                    <a:pt x="238270" y="2834631"/>
                  </a:cubicBezTo>
                  <a:cubicBezTo>
                    <a:pt x="232253" y="2847330"/>
                    <a:pt x="225149" y="2858823"/>
                    <a:pt x="216958" y="2869110"/>
                  </a:cubicBezTo>
                  <a:cubicBezTo>
                    <a:pt x="215804" y="2867644"/>
                    <a:pt x="216028" y="2865475"/>
                    <a:pt x="217625" y="2862601"/>
                  </a:cubicBezTo>
                  <a:cubicBezTo>
                    <a:pt x="219221" y="2859726"/>
                    <a:pt x="219932" y="2856425"/>
                    <a:pt x="219756" y="2852698"/>
                  </a:cubicBezTo>
                  <a:cubicBezTo>
                    <a:pt x="212500" y="2856065"/>
                    <a:pt x="206814" y="2863858"/>
                    <a:pt x="202701" y="2876078"/>
                  </a:cubicBezTo>
                  <a:cubicBezTo>
                    <a:pt x="198587" y="2888300"/>
                    <a:pt x="194464" y="2899919"/>
                    <a:pt x="190333" y="2910937"/>
                  </a:cubicBezTo>
                  <a:lnTo>
                    <a:pt x="185452" y="2922248"/>
                  </a:lnTo>
                  <a:cubicBezTo>
                    <a:pt x="186808" y="2918689"/>
                    <a:pt x="187722" y="2914916"/>
                    <a:pt x="188193" y="2910930"/>
                  </a:cubicBezTo>
                  <a:cubicBezTo>
                    <a:pt x="188664" y="2906945"/>
                    <a:pt x="189332" y="2903739"/>
                    <a:pt x="190202" y="2901312"/>
                  </a:cubicBezTo>
                  <a:cubicBezTo>
                    <a:pt x="190025" y="2897583"/>
                    <a:pt x="191223" y="2893150"/>
                    <a:pt x="193798" y="2888015"/>
                  </a:cubicBezTo>
                  <a:cubicBezTo>
                    <a:pt x="196372" y="2882879"/>
                    <a:pt x="198057" y="2877315"/>
                    <a:pt x="198859" y="2871325"/>
                  </a:cubicBezTo>
                  <a:cubicBezTo>
                    <a:pt x="198501" y="2868222"/>
                    <a:pt x="199116" y="2867208"/>
                    <a:pt x="200705" y="2868288"/>
                  </a:cubicBezTo>
                  <a:cubicBezTo>
                    <a:pt x="202294" y="2869365"/>
                    <a:pt x="203674" y="2869062"/>
                    <a:pt x="204848" y="2867379"/>
                  </a:cubicBezTo>
                  <a:cubicBezTo>
                    <a:pt x="205226" y="2858226"/>
                    <a:pt x="208111" y="2848231"/>
                    <a:pt x="213504" y="2837392"/>
                  </a:cubicBezTo>
                  <a:cubicBezTo>
                    <a:pt x="209662" y="2837194"/>
                    <a:pt x="206799" y="2839687"/>
                    <a:pt x="204918" y="2844872"/>
                  </a:cubicBezTo>
                  <a:lnTo>
                    <a:pt x="198727" y="2861699"/>
                  </a:lnTo>
                  <a:cubicBezTo>
                    <a:pt x="194814" y="2857938"/>
                    <a:pt x="193946" y="2855812"/>
                    <a:pt x="196121" y="2855323"/>
                  </a:cubicBezTo>
                  <a:cubicBezTo>
                    <a:pt x="198297" y="2854833"/>
                    <a:pt x="199447" y="2852996"/>
                    <a:pt x="199572" y="2849811"/>
                  </a:cubicBezTo>
                  <a:cubicBezTo>
                    <a:pt x="197579" y="2845323"/>
                    <a:pt x="196143" y="2844518"/>
                    <a:pt x="195257" y="2847393"/>
                  </a:cubicBezTo>
                  <a:lnTo>
                    <a:pt x="192606" y="2856021"/>
                  </a:lnTo>
                  <a:cubicBezTo>
                    <a:pt x="191944" y="2849070"/>
                    <a:pt x="193004" y="2843719"/>
                    <a:pt x="195785" y="2839964"/>
                  </a:cubicBezTo>
                  <a:cubicBezTo>
                    <a:pt x="198567" y="2836209"/>
                    <a:pt x="200393" y="2831565"/>
                    <a:pt x="201262" y="2826035"/>
                  </a:cubicBezTo>
                  <a:cubicBezTo>
                    <a:pt x="193726" y="2830462"/>
                    <a:pt x="188632" y="2838540"/>
                    <a:pt x="185979" y="2850270"/>
                  </a:cubicBezTo>
                  <a:cubicBezTo>
                    <a:pt x="183328" y="2862000"/>
                    <a:pt x="180285" y="2872772"/>
                    <a:pt x="176851" y="2882589"/>
                  </a:cubicBezTo>
                  <a:cubicBezTo>
                    <a:pt x="181793" y="2880244"/>
                    <a:pt x="185387" y="2876053"/>
                    <a:pt x="187635" y="2870020"/>
                  </a:cubicBezTo>
                  <a:cubicBezTo>
                    <a:pt x="189881" y="2863988"/>
                    <a:pt x="191213" y="2860075"/>
                    <a:pt x="191629" y="2858282"/>
                  </a:cubicBezTo>
                  <a:cubicBezTo>
                    <a:pt x="193046" y="2868243"/>
                    <a:pt x="191128" y="2878477"/>
                    <a:pt x="185878" y="2888985"/>
                  </a:cubicBezTo>
                  <a:cubicBezTo>
                    <a:pt x="180629" y="2899492"/>
                    <a:pt x="176449" y="2910002"/>
                    <a:pt x="173341" y="2920517"/>
                  </a:cubicBezTo>
                  <a:cubicBezTo>
                    <a:pt x="170937" y="2916570"/>
                    <a:pt x="170046" y="2912839"/>
                    <a:pt x="170670" y="2909326"/>
                  </a:cubicBezTo>
                  <a:cubicBezTo>
                    <a:pt x="171293" y="2905813"/>
                    <a:pt x="172420" y="2902370"/>
                    <a:pt x="174054" y="2899002"/>
                  </a:cubicBezTo>
                  <a:cubicBezTo>
                    <a:pt x="172166" y="2899032"/>
                    <a:pt x="170929" y="2900656"/>
                    <a:pt x="170343" y="2903876"/>
                  </a:cubicBezTo>
                  <a:cubicBezTo>
                    <a:pt x="169757" y="2907093"/>
                    <a:pt x="169042" y="2909994"/>
                    <a:pt x="168195" y="2912574"/>
                  </a:cubicBezTo>
                  <a:cubicBezTo>
                    <a:pt x="166106" y="2899416"/>
                    <a:pt x="167496" y="2887506"/>
                    <a:pt x="172367" y="2876845"/>
                  </a:cubicBezTo>
                  <a:cubicBezTo>
                    <a:pt x="177237" y="2866182"/>
                    <a:pt x="181899" y="2854139"/>
                    <a:pt x="186353" y="2840716"/>
                  </a:cubicBezTo>
                  <a:cubicBezTo>
                    <a:pt x="179556" y="2848602"/>
                    <a:pt x="175101" y="2857271"/>
                    <a:pt x="172985" y="2866725"/>
                  </a:cubicBezTo>
                  <a:cubicBezTo>
                    <a:pt x="170868" y="2876180"/>
                    <a:pt x="167144" y="2883153"/>
                    <a:pt x="161812" y="2887644"/>
                  </a:cubicBezTo>
                  <a:cubicBezTo>
                    <a:pt x="160354" y="2889987"/>
                    <a:pt x="160031" y="2887839"/>
                    <a:pt x="160842" y="2881201"/>
                  </a:cubicBezTo>
                  <a:cubicBezTo>
                    <a:pt x="161654" y="2874562"/>
                    <a:pt x="163562" y="2869731"/>
                    <a:pt x="166563" y="2866707"/>
                  </a:cubicBezTo>
                  <a:cubicBezTo>
                    <a:pt x="165136" y="2865253"/>
                    <a:pt x="164162" y="2864614"/>
                    <a:pt x="163640" y="2864788"/>
                  </a:cubicBezTo>
                  <a:cubicBezTo>
                    <a:pt x="163118" y="2864964"/>
                    <a:pt x="162420" y="2866165"/>
                    <a:pt x="161549" y="2868393"/>
                  </a:cubicBezTo>
                  <a:cubicBezTo>
                    <a:pt x="161090" y="2856217"/>
                    <a:pt x="164023" y="2843629"/>
                    <a:pt x="170351" y="2830621"/>
                  </a:cubicBezTo>
                  <a:cubicBezTo>
                    <a:pt x="176678" y="2817617"/>
                    <a:pt x="182119" y="2804185"/>
                    <a:pt x="186672" y="2790324"/>
                  </a:cubicBezTo>
                  <a:cubicBezTo>
                    <a:pt x="179925" y="2792513"/>
                    <a:pt x="174686" y="2799268"/>
                    <a:pt x="170959" y="2810595"/>
                  </a:cubicBezTo>
                  <a:cubicBezTo>
                    <a:pt x="167231" y="2821920"/>
                    <a:pt x="163311" y="2833068"/>
                    <a:pt x="159203" y="2844038"/>
                  </a:cubicBezTo>
                  <a:cubicBezTo>
                    <a:pt x="154029" y="2855608"/>
                    <a:pt x="151649" y="2859471"/>
                    <a:pt x="152057" y="2855627"/>
                  </a:cubicBezTo>
                  <a:cubicBezTo>
                    <a:pt x="152466" y="2851782"/>
                    <a:pt x="154480" y="2845466"/>
                    <a:pt x="158095" y="2836676"/>
                  </a:cubicBezTo>
                  <a:cubicBezTo>
                    <a:pt x="150325" y="2845572"/>
                    <a:pt x="143844" y="2856453"/>
                    <a:pt x="138645" y="2869320"/>
                  </a:cubicBezTo>
                  <a:lnTo>
                    <a:pt x="123789" y="2906226"/>
                  </a:lnTo>
                  <a:cubicBezTo>
                    <a:pt x="120659" y="2899823"/>
                    <a:pt x="120358" y="2893075"/>
                    <a:pt x="122883" y="2885980"/>
                  </a:cubicBezTo>
                  <a:cubicBezTo>
                    <a:pt x="125410" y="2878886"/>
                    <a:pt x="127859" y="2870731"/>
                    <a:pt x="130229" y="2861512"/>
                  </a:cubicBezTo>
                  <a:cubicBezTo>
                    <a:pt x="125726" y="2863670"/>
                    <a:pt x="121778" y="2869510"/>
                    <a:pt x="118382" y="2879032"/>
                  </a:cubicBezTo>
                  <a:cubicBezTo>
                    <a:pt x="121955" y="2862481"/>
                    <a:pt x="127973" y="2845228"/>
                    <a:pt x="136436" y="2827274"/>
                  </a:cubicBezTo>
                  <a:cubicBezTo>
                    <a:pt x="144899" y="2809320"/>
                    <a:pt x="151161" y="2791501"/>
                    <a:pt x="155222" y="2773817"/>
                  </a:cubicBezTo>
                  <a:cubicBezTo>
                    <a:pt x="150892" y="2782606"/>
                    <a:pt x="146303" y="2790756"/>
                    <a:pt x="141453" y="2798269"/>
                  </a:cubicBezTo>
                  <a:cubicBezTo>
                    <a:pt x="136604" y="2805781"/>
                    <a:pt x="134033" y="2814220"/>
                    <a:pt x="133742" y="2823586"/>
                  </a:cubicBezTo>
                  <a:cubicBezTo>
                    <a:pt x="129070" y="2822619"/>
                    <a:pt x="127068" y="2823533"/>
                    <a:pt x="127736" y="2826331"/>
                  </a:cubicBezTo>
                  <a:cubicBezTo>
                    <a:pt x="128402" y="2829126"/>
                    <a:pt x="126368" y="2827635"/>
                    <a:pt x="121630" y="2821854"/>
                  </a:cubicBezTo>
                  <a:cubicBezTo>
                    <a:pt x="117321" y="2849008"/>
                    <a:pt x="111707" y="2877328"/>
                    <a:pt x="104785" y="2906811"/>
                  </a:cubicBezTo>
                  <a:cubicBezTo>
                    <a:pt x="97864" y="2936294"/>
                    <a:pt x="87381" y="2958511"/>
                    <a:pt x="73337" y="2973466"/>
                  </a:cubicBezTo>
                  <a:cubicBezTo>
                    <a:pt x="69851" y="2976370"/>
                    <a:pt x="68813" y="2974220"/>
                    <a:pt x="70227" y="2967017"/>
                  </a:cubicBezTo>
                  <a:cubicBezTo>
                    <a:pt x="71641" y="2959814"/>
                    <a:pt x="72588" y="2955546"/>
                    <a:pt x="73074" y="2954215"/>
                  </a:cubicBezTo>
                  <a:lnTo>
                    <a:pt x="99662" y="2872754"/>
                  </a:lnTo>
                  <a:lnTo>
                    <a:pt x="129179" y="2784504"/>
                  </a:lnTo>
                  <a:cubicBezTo>
                    <a:pt x="126953" y="2785937"/>
                    <a:pt x="125203" y="2789990"/>
                    <a:pt x="123931" y="2796663"/>
                  </a:cubicBezTo>
                  <a:cubicBezTo>
                    <a:pt x="122658" y="2803338"/>
                    <a:pt x="120176" y="2809086"/>
                    <a:pt x="116486" y="2813914"/>
                  </a:cubicBezTo>
                  <a:cubicBezTo>
                    <a:pt x="115475" y="2812117"/>
                    <a:pt x="116389" y="2808344"/>
                    <a:pt x="119227" y="2802596"/>
                  </a:cubicBezTo>
                  <a:cubicBezTo>
                    <a:pt x="122066" y="2796847"/>
                    <a:pt x="123711" y="2791378"/>
                    <a:pt x="124166" y="2786190"/>
                  </a:cubicBezTo>
                  <a:cubicBezTo>
                    <a:pt x="114526" y="2794868"/>
                    <a:pt x="106251" y="2806596"/>
                    <a:pt x="99338" y="2821368"/>
                  </a:cubicBezTo>
                  <a:cubicBezTo>
                    <a:pt x="92426" y="2836142"/>
                    <a:pt x="84949" y="2850984"/>
                    <a:pt x="76905" y="2865896"/>
                  </a:cubicBezTo>
                  <a:cubicBezTo>
                    <a:pt x="75723" y="2863874"/>
                    <a:pt x="75481" y="2861539"/>
                    <a:pt x="76180" y="2858887"/>
                  </a:cubicBezTo>
                  <a:cubicBezTo>
                    <a:pt x="76878" y="2856235"/>
                    <a:pt x="76425" y="2856870"/>
                    <a:pt x="74820" y="2860794"/>
                  </a:cubicBezTo>
                  <a:cubicBezTo>
                    <a:pt x="74118" y="2844632"/>
                    <a:pt x="76152" y="2830811"/>
                    <a:pt x="80928" y="2819336"/>
                  </a:cubicBezTo>
                  <a:cubicBezTo>
                    <a:pt x="85703" y="2807860"/>
                    <a:pt x="90000" y="2793762"/>
                    <a:pt x="93823" y="2777047"/>
                  </a:cubicBezTo>
                  <a:cubicBezTo>
                    <a:pt x="90045" y="2777107"/>
                    <a:pt x="87573" y="2780358"/>
                    <a:pt x="86401" y="2786794"/>
                  </a:cubicBezTo>
                  <a:cubicBezTo>
                    <a:pt x="85229" y="2793231"/>
                    <a:pt x="83799" y="2799032"/>
                    <a:pt x="82106" y="2804194"/>
                  </a:cubicBezTo>
                  <a:cubicBezTo>
                    <a:pt x="78817" y="2810778"/>
                    <a:pt x="77518" y="2810893"/>
                    <a:pt x="78207" y="2804537"/>
                  </a:cubicBezTo>
                  <a:cubicBezTo>
                    <a:pt x="78898" y="2798180"/>
                    <a:pt x="80804" y="2793351"/>
                    <a:pt x="83927" y="2790043"/>
                  </a:cubicBezTo>
                  <a:cubicBezTo>
                    <a:pt x="89328" y="2776705"/>
                    <a:pt x="94328" y="2761808"/>
                    <a:pt x="98930" y="2745353"/>
                  </a:cubicBezTo>
                  <a:cubicBezTo>
                    <a:pt x="103532" y="2728899"/>
                    <a:pt x="110485" y="2709477"/>
                    <a:pt x="119791" y="2687091"/>
                  </a:cubicBezTo>
                  <a:cubicBezTo>
                    <a:pt x="116924" y="2684630"/>
                    <a:pt x="115039" y="2684861"/>
                    <a:pt x="114134" y="2687783"/>
                  </a:cubicBezTo>
                  <a:cubicBezTo>
                    <a:pt x="113231" y="2690706"/>
                    <a:pt x="112143" y="2694054"/>
                    <a:pt x="110873" y="2697825"/>
                  </a:cubicBezTo>
                  <a:cubicBezTo>
                    <a:pt x="115624" y="2684744"/>
                    <a:pt x="118648" y="2669464"/>
                    <a:pt x="119941" y="2651986"/>
                  </a:cubicBezTo>
                  <a:cubicBezTo>
                    <a:pt x="121235" y="2634508"/>
                    <a:pt x="124502" y="2618665"/>
                    <a:pt x="129743" y="2604451"/>
                  </a:cubicBezTo>
                  <a:cubicBezTo>
                    <a:pt x="133830" y="2608639"/>
                    <a:pt x="135148" y="2613030"/>
                    <a:pt x="133699" y="2617627"/>
                  </a:cubicBezTo>
                  <a:cubicBezTo>
                    <a:pt x="132253" y="2622224"/>
                    <a:pt x="131064" y="2627457"/>
                    <a:pt x="130137" y="2633328"/>
                  </a:cubicBezTo>
                  <a:cubicBezTo>
                    <a:pt x="140652" y="2614968"/>
                    <a:pt x="149045" y="2593451"/>
                    <a:pt x="155318" y="2568780"/>
                  </a:cubicBezTo>
                  <a:cubicBezTo>
                    <a:pt x="161592" y="2544108"/>
                    <a:pt x="161635" y="2519596"/>
                    <a:pt x="155448" y="2495243"/>
                  </a:cubicBezTo>
                  <a:cubicBezTo>
                    <a:pt x="158575" y="2487583"/>
                    <a:pt x="161076" y="2480137"/>
                    <a:pt x="162950" y="2472899"/>
                  </a:cubicBezTo>
                  <a:cubicBezTo>
                    <a:pt x="164823" y="2465663"/>
                    <a:pt x="167812" y="2457082"/>
                    <a:pt x="171916" y="2447161"/>
                  </a:cubicBezTo>
                  <a:cubicBezTo>
                    <a:pt x="172874" y="2445148"/>
                    <a:pt x="173919" y="2444795"/>
                    <a:pt x="175048" y="2446108"/>
                  </a:cubicBezTo>
                  <a:cubicBezTo>
                    <a:pt x="176179" y="2447420"/>
                    <a:pt x="177499" y="2448910"/>
                    <a:pt x="179013" y="2450576"/>
                  </a:cubicBezTo>
                  <a:cubicBezTo>
                    <a:pt x="181285" y="2437142"/>
                    <a:pt x="184663" y="2424091"/>
                    <a:pt x="189149" y="2411422"/>
                  </a:cubicBezTo>
                  <a:lnTo>
                    <a:pt x="191304" y="2406690"/>
                  </a:lnTo>
                  <a:lnTo>
                    <a:pt x="188946" y="2408898"/>
                  </a:lnTo>
                  <a:cubicBezTo>
                    <a:pt x="185022" y="2413006"/>
                    <a:pt x="183824" y="2414128"/>
                    <a:pt x="185350" y="2412264"/>
                  </a:cubicBezTo>
                  <a:lnTo>
                    <a:pt x="192456" y="2404160"/>
                  </a:lnTo>
                  <a:lnTo>
                    <a:pt x="205927" y="2374566"/>
                  </a:lnTo>
                  <a:lnTo>
                    <a:pt x="228178" y="2318168"/>
                  </a:lnTo>
                  <a:lnTo>
                    <a:pt x="225664" y="2320768"/>
                  </a:lnTo>
                  <a:lnTo>
                    <a:pt x="224516" y="2321167"/>
                  </a:lnTo>
                  <a:lnTo>
                    <a:pt x="222500" y="2324998"/>
                  </a:lnTo>
                  <a:cubicBezTo>
                    <a:pt x="219602" y="2332540"/>
                    <a:pt x="215390" y="2340644"/>
                    <a:pt x="209863" y="2349311"/>
                  </a:cubicBezTo>
                  <a:cubicBezTo>
                    <a:pt x="209051" y="2346643"/>
                    <a:pt x="208803" y="2343906"/>
                    <a:pt x="209122" y="2341099"/>
                  </a:cubicBezTo>
                  <a:cubicBezTo>
                    <a:pt x="209440" y="2338292"/>
                    <a:pt x="208948" y="2336121"/>
                    <a:pt x="207648" y="2334583"/>
                  </a:cubicBezTo>
                  <a:lnTo>
                    <a:pt x="218187" y="2323368"/>
                  </a:lnTo>
                  <a:lnTo>
                    <a:pt x="214830" y="2324535"/>
                  </a:lnTo>
                  <a:cubicBezTo>
                    <a:pt x="213686" y="2322692"/>
                    <a:pt x="215010" y="2317752"/>
                    <a:pt x="218802" y="2309715"/>
                  </a:cubicBezTo>
                  <a:lnTo>
                    <a:pt x="233597" y="2294377"/>
                  </a:lnTo>
                  <a:lnTo>
                    <a:pt x="235737" y="2289364"/>
                  </a:lnTo>
                  <a:cubicBezTo>
                    <a:pt x="239048" y="2278178"/>
                    <a:pt x="243043" y="2268817"/>
                    <a:pt x="247725" y="2261281"/>
                  </a:cubicBezTo>
                  <a:lnTo>
                    <a:pt x="253028" y="2255636"/>
                  </a:lnTo>
                  <a:lnTo>
                    <a:pt x="261221" y="2230745"/>
                  </a:lnTo>
                  <a:lnTo>
                    <a:pt x="261154" y="2230477"/>
                  </a:lnTo>
                  <a:cubicBezTo>
                    <a:pt x="261044" y="2228659"/>
                    <a:pt x="261350" y="2227127"/>
                    <a:pt x="262067" y="2225879"/>
                  </a:cubicBezTo>
                  <a:lnTo>
                    <a:pt x="266201" y="2218200"/>
                  </a:lnTo>
                  <a:lnTo>
                    <a:pt x="278428" y="2188599"/>
                  </a:lnTo>
                  <a:cubicBezTo>
                    <a:pt x="279082" y="2183570"/>
                    <a:pt x="279935" y="2177910"/>
                    <a:pt x="280991" y="2171618"/>
                  </a:cubicBezTo>
                  <a:cubicBezTo>
                    <a:pt x="282046" y="2165327"/>
                    <a:pt x="280855" y="2160132"/>
                    <a:pt x="277417" y="2156031"/>
                  </a:cubicBezTo>
                  <a:cubicBezTo>
                    <a:pt x="283485" y="2145088"/>
                    <a:pt x="289989" y="2132289"/>
                    <a:pt x="296924" y="2117635"/>
                  </a:cubicBezTo>
                  <a:cubicBezTo>
                    <a:pt x="303859" y="2102979"/>
                    <a:pt x="310484" y="2087810"/>
                    <a:pt x="316799" y="2072125"/>
                  </a:cubicBezTo>
                  <a:cubicBezTo>
                    <a:pt x="323000" y="2056466"/>
                    <a:pt x="328489" y="2041556"/>
                    <a:pt x="333264" y="2027390"/>
                  </a:cubicBezTo>
                  <a:lnTo>
                    <a:pt x="344319" y="1993604"/>
                  </a:lnTo>
                  <a:lnTo>
                    <a:pt x="344926" y="1991258"/>
                  </a:lnTo>
                  <a:lnTo>
                    <a:pt x="330180" y="2015352"/>
                  </a:lnTo>
                  <a:cubicBezTo>
                    <a:pt x="324709" y="2025574"/>
                    <a:pt x="318798" y="2037801"/>
                    <a:pt x="312447" y="2052028"/>
                  </a:cubicBezTo>
                  <a:lnTo>
                    <a:pt x="279470" y="2138357"/>
                  </a:lnTo>
                  <a:lnTo>
                    <a:pt x="279506" y="2138305"/>
                  </a:lnTo>
                  <a:cubicBezTo>
                    <a:pt x="279723" y="2141940"/>
                    <a:pt x="278931" y="2145428"/>
                    <a:pt x="277130" y="2148774"/>
                  </a:cubicBezTo>
                  <a:cubicBezTo>
                    <a:pt x="275328" y="2152118"/>
                    <a:pt x="274537" y="2155609"/>
                    <a:pt x="274755" y="2159242"/>
                  </a:cubicBezTo>
                  <a:cubicBezTo>
                    <a:pt x="271058" y="2154360"/>
                    <a:pt x="270214" y="2150938"/>
                    <a:pt x="272223" y="2148973"/>
                  </a:cubicBezTo>
                  <a:lnTo>
                    <a:pt x="278696" y="2139492"/>
                  </a:lnTo>
                  <a:lnTo>
                    <a:pt x="289713" y="2092550"/>
                  </a:lnTo>
                  <a:cubicBezTo>
                    <a:pt x="294864" y="2075471"/>
                    <a:pt x="301313" y="2057729"/>
                    <a:pt x="309060" y="2039328"/>
                  </a:cubicBezTo>
                  <a:lnTo>
                    <a:pt x="356886" y="1922465"/>
                  </a:lnTo>
                  <a:cubicBezTo>
                    <a:pt x="357894" y="1924677"/>
                    <a:pt x="357494" y="1928085"/>
                    <a:pt x="355682" y="1932692"/>
                  </a:cubicBezTo>
                  <a:cubicBezTo>
                    <a:pt x="353872" y="1937302"/>
                    <a:pt x="352046" y="1942206"/>
                    <a:pt x="350205" y="1947407"/>
                  </a:cubicBezTo>
                  <a:lnTo>
                    <a:pt x="364480" y="1920658"/>
                  </a:lnTo>
                  <a:lnTo>
                    <a:pt x="366049" y="1916694"/>
                  </a:lnTo>
                  <a:cubicBezTo>
                    <a:pt x="367674" y="1911273"/>
                    <a:pt x="368963" y="1905390"/>
                    <a:pt x="369917" y="1899047"/>
                  </a:cubicBezTo>
                  <a:lnTo>
                    <a:pt x="369377" y="1911484"/>
                  </a:lnTo>
                  <a:lnTo>
                    <a:pt x="384268" y="1883580"/>
                  </a:lnTo>
                  <a:lnTo>
                    <a:pt x="386223" y="1876160"/>
                  </a:lnTo>
                  <a:lnTo>
                    <a:pt x="386339" y="1875717"/>
                  </a:lnTo>
                  <a:lnTo>
                    <a:pt x="386307" y="1873396"/>
                  </a:lnTo>
                  <a:lnTo>
                    <a:pt x="387392" y="1871720"/>
                  </a:lnTo>
                  <a:lnTo>
                    <a:pt x="389575" y="1863430"/>
                  </a:lnTo>
                  <a:cubicBezTo>
                    <a:pt x="390727" y="1864894"/>
                    <a:pt x="390749" y="1866499"/>
                    <a:pt x="389640" y="1868242"/>
                  </a:cubicBezTo>
                  <a:cubicBezTo>
                    <a:pt x="389640" y="1868244"/>
                    <a:pt x="389640" y="1868245"/>
                    <a:pt x="389640" y="1868247"/>
                  </a:cubicBezTo>
                  <a:lnTo>
                    <a:pt x="395342" y="1859443"/>
                  </a:lnTo>
                  <a:lnTo>
                    <a:pt x="402144" y="1852157"/>
                  </a:lnTo>
                  <a:lnTo>
                    <a:pt x="414517" y="1831365"/>
                  </a:lnTo>
                  <a:lnTo>
                    <a:pt x="407265" y="1833296"/>
                  </a:lnTo>
                  <a:lnTo>
                    <a:pt x="395785" y="1841696"/>
                  </a:lnTo>
                  <a:lnTo>
                    <a:pt x="387993" y="1856828"/>
                  </a:lnTo>
                  <a:lnTo>
                    <a:pt x="375905" y="1895099"/>
                  </a:lnTo>
                  <a:cubicBezTo>
                    <a:pt x="377009" y="1879095"/>
                    <a:pt x="378216" y="1865958"/>
                    <a:pt x="379523" y="1855687"/>
                  </a:cubicBezTo>
                  <a:cubicBezTo>
                    <a:pt x="380175" y="1850552"/>
                    <a:pt x="380369" y="1845088"/>
                    <a:pt x="380100" y="1839294"/>
                  </a:cubicBezTo>
                  <a:lnTo>
                    <a:pt x="379912" y="1837706"/>
                  </a:lnTo>
                  <a:lnTo>
                    <a:pt x="377174" y="1842893"/>
                  </a:lnTo>
                  <a:cubicBezTo>
                    <a:pt x="372511" y="1847271"/>
                    <a:pt x="372788" y="1844083"/>
                    <a:pt x="378005" y="1833333"/>
                  </a:cubicBezTo>
                  <a:lnTo>
                    <a:pt x="378423" y="1832408"/>
                  </a:lnTo>
                  <a:lnTo>
                    <a:pt x="371119" y="1842544"/>
                  </a:lnTo>
                  <a:lnTo>
                    <a:pt x="370048" y="1844656"/>
                  </a:lnTo>
                  <a:lnTo>
                    <a:pt x="369518" y="1844765"/>
                  </a:lnTo>
                  <a:lnTo>
                    <a:pt x="360964" y="1856635"/>
                  </a:lnTo>
                  <a:lnTo>
                    <a:pt x="360813" y="1859316"/>
                  </a:lnTo>
                  <a:cubicBezTo>
                    <a:pt x="359143" y="1866284"/>
                    <a:pt x="357727" y="1873285"/>
                    <a:pt x="356566" y="1880325"/>
                  </a:cubicBezTo>
                  <a:cubicBezTo>
                    <a:pt x="355011" y="1877101"/>
                    <a:pt x="354148" y="1873826"/>
                    <a:pt x="353976" y="1870498"/>
                  </a:cubicBezTo>
                  <a:lnTo>
                    <a:pt x="354165" y="1869274"/>
                  </a:lnTo>
                  <a:lnTo>
                    <a:pt x="349673" y="1879032"/>
                  </a:lnTo>
                  <a:lnTo>
                    <a:pt x="350642" y="1889085"/>
                  </a:lnTo>
                  <a:cubicBezTo>
                    <a:pt x="350911" y="1893427"/>
                    <a:pt x="351302" y="1897485"/>
                    <a:pt x="351815" y="1901262"/>
                  </a:cubicBezTo>
                  <a:cubicBezTo>
                    <a:pt x="354550" y="1903404"/>
                    <a:pt x="356175" y="1902535"/>
                    <a:pt x="356689" y="1898657"/>
                  </a:cubicBezTo>
                  <a:cubicBezTo>
                    <a:pt x="357204" y="1894777"/>
                    <a:pt x="358551" y="1892067"/>
                    <a:pt x="360734" y="1890528"/>
                  </a:cubicBezTo>
                  <a:cubicBezTo>
                    <a:pt x="361732" y="1892973"/>
                    <a:pt x="359899" y="1900116"/>
                    <a:pt x="355236" y="1911959"/>
                  </a:cubicBezTo>
                  <a:cubicBezTo>
                    <a:pt x="350568" y="1923800"/>
                    <a:pt x="346262" y="1934193"/>
                    <a:pt x="342314" y="1943136"/>
                  </a:cubicBezTo>
                  <a:cubicBezTo>
                    <a:pt x="340136" y="1943425"/>
                    <a:pt x="339691" y="1941559"/>
                    <a:pt x="340978" y="1937540"/>
                  </a:cubicBezTo>
                  <a:cubicBezTo>
                    <a:pt x="342266" y="1933521"/>
                    <a:pt x="343318" y="1930670"/>
                    <a:pt x="344136" y="1928986"/>
                  </a:cubicBezTo>
                  <a:cubicBezTo>
                    <a:pt x="341235" y="1928671"/>
                    <a:pt x="339760" y="1931262"/>
                    <a:pt x="339708" y="1936758"/>
                  </a:cubicBezTo>
                  <a:cubicBezTo>
                    <a:pt x="339657" y="1942255"/>
                    <a:pt x="337141" y="1942296"/>
                    <a:pt x="332155" y="1936879"/>
                  </a:cubicBezTo>
                  <a:lnTo>
                    <a:pt x="338014" y="1923306"/>
                  </a:lnTo>
                  <a:cubicBezTo>
                    <a:pt x="335958" y="1923313"/>
                    <a:pt x="334048" y="1924841"/>
                    <a:pt x="332285" y="1927891"/>
                  </a:cubicBezTo>
                  <a:cubicBezTo>
                    <a:pt x="330521" y="1930941"/>
                    <a:pt x="329133" y="1933745"/>
                    <a:pt x="328119" y="1936303"/>
                  </a:cubicBezTo>
                  <a:lnTo>
                    <a:pt x="331363" y="1920450"/>
                  </a:lnTo>
                  <a:lnTo>
                    <a:pt x="329124" y="1915223"/>
                  </a:lnTo>
                  <a:cubicBezTo>
                    <a:pt x="329942" y="1910254"/>
                    <a:pt x="332731" y="1903007"/>
                    <a:pt x="337492" y="1893484"/>
                  </a:cubicBezTo>
                  <a:lnTo>
                    <a:pt x="342305" y="1883706"/>
                  </a:lnTo>
                  <a:lnTo>
                    <a:pt x="342502" y="1883117"/>
                  </a:lnTo>
                  <a:cubicBezTo>
                    <a:pt x="342517" y="1883150"/>
                    <a:pt x="342532" y="1883183"/>
                    <a:pt x="342548" y="1883216"/>
                  </a:cubicBezTo>
                  <a:lnTo>
                    <a:pt x="344841" y="1878558"/>
                  </a:lnTo>
                  <a:lnTo>
                    <a:pt x="297764" y="1924942"/>
                  </a:lnTo>
                  <a:cubicBezTo>
                    <a:pt x="280772" y="1937531"/>
                    <a:pt x="262858" y="1946880"/>
                    <a:pt x="244020" y="1952988"/>
                  </a:cubicBezTo>
                  <a:cubicBezTo>
                    <a:pt x="235096" y="1954847"/>
                    <a:pt x="234038" y="1951020"/>
                    <a:pt x="240850" y="1941515"/>
                  </a:cubicBezTo>
                  <a:cubicBezTo>
                    <a:pt x="247660" y="1932008"/>
                    <a:pt x="251932" y="1926449"/>
                    <a:pt x="253666" y="1924845"/>
                  </a:cubicBezTo>
                  <a:lnTo>
                    <a:pt x="353163" y="1824511"/>
                  </a:lnTo>
                  <a:lnTo>
                    <a:pt x="362134" y="1815630"/>
                  </a:lnTo>
                  <a:lnTo>
                    <a:pt x="362189" y="1812679"/>
                  </a:lnTo>
                  <a:cubicBezTo>
                    <a:pt x="364744" y="1803036"/>
                    <a:pt x="368877" y="1798424"/>
                    <a:pt x="374591" y="1798840"/>
                  </a:cubicBezTo>
                  <a:lnTo>
                    <a:pt x="369365" y="1808472"/>
                  </a:lnTo>
                  <a:lnTo>
                    <a:pt x="380390" y="1797557"/>
                  </a:lnTo>
                  <a:lnTo>
                    <a:pt x="388544" y="1779402"/>
                  </a:lnTo>
                  <a:cubicBezTo>
                    <a:pt x="393682" y="1766913"/>
                    <a:pt x="399473" y="1754860"/>
                    <a:pt x="405914" y="1743247"/>
                  </a:cubicBezTo>
                  <a:lnTo>
                    <a:pt x="411220" y="1734885"/>
                  </a:lnTo>
                  <a:lnTo>
                    <a:pt x="413641" y="1728940"/>
                  </a:lnTo>
                  <a:lnTo>
                    <a:pt x="402468" y="1735760"/>
                  </a:lnTo>
                  <a:lnTo>
                    <a:pt x="396072" y="1749073"/>
                  </a:lnTo>
                  <a:lnTo>
                    <a:pt x="401082" y="1736607"/>
                  </a:lnTo>
                  <a:lnTo>
                    <a:pt x="379712" y="1749651"/>
                  </a:lnTo>
                  <a:cubicBezTo>
                    <a:pt x="357241" y="1766432"/>
                    <a:pt x="333534" y="1782932"/>
                    <a:pt x="308591" y="1799147"/>
                  </a:cubicBezTo>
                  <a:cubicBezTo>
                    <a:pt x="307157" y="1795411"/>
                    <a:pt x="307885" y="1791855"/>
                    <a:pt x="310769" y="1788476"/>
                  </a:cubicBezTo>
                  <a:cubicBezTo>
                    <a:pt x="313654" y="1785095"/>
                    <a:pt x="312356" y="1785712"/>
                    <a:pt x="306879" y="1790326"/>
                  </a:cubicBezTo>
                  <a:cubicBezTo>
                    <a:pt x="313957" y="1766373"/>
                    <a:pt x="325593" y="1747676"/>
                    <a:pt x="341790" y="1734238"/>
                  </a:cubicBezTo>
                  <a:lnTo>
                    <a:pt x="366614" y="1707930"/>
                  </a:lnTo>
                  <a:lnTo>
                    <a:pt x="364228" y="1703689"/>
                  </a:lnTo>
                  <a:cubicBezTo>
                    <a:pt x="367777" y="1700844"/>
                    <a:pt x="371647" y="1698495"/>
                    <a:pt x="375841" y="1696643"/>
                  </a:cubicBezTo>
                  <a:lnTo>
                    <a:pt x="380139" y="1693600"/>
                  </a:lnTo>
                  <a:lnTo>
                    <a:pt x="391519" y="1681539"/>
                  </a:lnTo>
                  <a:cubicBezTo>
                    <a:pt x="383487" y="1679070"/>
                    <a:pt x="376525" y="1682115"/>
                    <a:pt x="370631" y="1690671"/>
                  </a:cubicBezTo>
                  <a:cubicBezTo>
                    <a:pt x="364739" y="1699231"/>
                    <a:pt x="358634" y="1706688"/>
                    <a:pt x="352313" y="1713040"/>
                  </a:cubicBezTo>
                  <a:cubicBezTo>
                    <a:pt x="341856" y="1720379"/>
                    <a:pt x="339042" y="1719667"/>
                    <a:pt x="343871" y="1710900"/>
                  </a:cubicBezTo>
                  <a:cubicBezTo>
                    <a:pt x="348700" y="1702133"/>
                    <a:pt x="355301" y="1696408"/>
                    <a:pt x="363671" y="1693718"/>
                  </a:cubicBezTo>
                  <a:cubicBezTo>
                    <a:pt x="382179" y="1677998"/>
                    <a:pt x="400666" y="1659744"/>
                    <a:pt x="419137" y="1638957"/>
                  </a:cubicBezTo>
                  <a:cubicBezTo>
                    <a:pt x="437605" y="1618170"/>
                    <a:pt x="462629" y="1594666"/>
                    <a:pt x="494207" y="1568446"/>
                  </a:cubicBezTo>
                  <a:cubicBezTo>
                    <a:pt x="489439" y="1562930"/>
                    <a:pt x="485322" y="1561990"/>
                    <a:pt x="481858" y="1565622"/>
                  </a:cubicBezTo>
                  <a:lnTo>
                    <a:pt x="469624" y="1578001"/>
                  </a:lnTo>
                  <a:cubicBezTo>
                    <a:pt x="486625" y="1562217"/>
                    <a:pt x="501127" y="1542069"/>
                    <a:pt x="513129" y="1517555"/>
                  </a:cubicBezTo>
                  <a:cubicBezTo>
                    <a:pt x="525135" y="1493043"/>
                    <a:pt x="540452" y="1472237"/>
                    <a:pt x="559088" y="1455142"/>
                  </a:cubicBezTo>
                  <a:cubicBezTo>
                    <a:pt x="565526" y="1463990"/>
                    <a:pt x="565990" y="1471263"/>
                    <a:pt x="560486" y="1476957"/>
                  </a:cubicBezTo>
                  <a:cubicBezTo>
                    <a:pt x="554984" y="1482655"/>
                    <a:pt x="549693" y="1489454"/>
                    <a:pt x="544618" y="1497356"/>
                  </a:cubicBezTo>
                  <a:cubicBezTo>
                    <a:pt x="576622" y="1477801"/>
                    <a:pt x="605807" y="1452228"/>
                    <a:pt x="632173" y="1420637"/>
                  </a:cubicBezTo>
                  <a:cubicBezTo>
                    <a:pt x="645354" y="1404840"/>
                    <a:pt x="655217" y="1388049"/>
                    <a:pt x="661759" y="1370260"/>
                  </a:cubicBezTo>
                  <a:lnTo>
                    <a:pt x="667671" y="1335777"/>
                  </a:lnTo>
                  <a:lnTo>
                    <a:pt x="661831" y="1342531"/>
                  </a:lnTo>
                  <a:lnTo>
                    <a:pt x="656155" y="1338899"/>
                  </a:lnTo>
                  <a:lnTo>
                    <a:pt x="651369" y="1351683"/>
                  </a:lnTo>
                  <a:cubicBezTo>
                    <a:pt x="642504" y="1370064"/>
                    <a:pt x="638452" y="1386489"/>
                    <a:pt x="639213" y="1400960"/>
                  </a:cubicBezTo>
                  <a:cubicBezTo>
                    <a:pt x="625889" y="1382565"/>
                    <a:pt x="623368" y="1366322"/>
                    <a:pt x="631649" y="1352233"/>
                  </a:cubicBezTo>
                  <a:lnTo>
                    <a:pt x="650308" y="1326303"/>
                  </a:lnTo>
                  <a:lnTo>
                    <a:pt x="649418" y="1321921"/>
                  </a:lnTo>
                  <a:lnTo>
                    <a:pt x="657496" y="1316314"/>
                  </a:lnTo>
                  <a:lnTo>
                    <a:pt x="659908" y="1312960"/>
                  </a:lnTo>
                  <a:lnTo>
                    <a:pt x="659935" y="1314619"/>
                  </a:lnTo>
                  <a:lnTo>
                    <a:pt x="685766" y="1296686"/>
                  </a:lnTo>
                  <a:lnTo>
                    <a:pt x="701440" y="1284334"/>
                  </a:lnTo>
                  <a:lnTo>
                    <a:pt x="731789" y="1255209"/>
                  </a:lnTo>
                  <a:cubicBezTo>
                    <a:pt x="734887" y="1252931"/>
                    <a:pt x="737286" y="1253127"/>
                    <a:pt x="738984" y="1255800"/>
                  </a:cubicBezTo>
                  <a:cubicBezTo>
                    <a:pt x="740684" y="1258470"/>
                    <a:pt x="742692" y="1261529"/>
                    <a:pt x="745012" y="1264974"/>
                  </a:cubicBezTo>
                  <a:cubicBezTo>
                    <a:pt x="768878" y="1229019"/>
                    <a:pt x="801313" y="1198286"/>
                    <a:pt x="842312" y="1172780"/>
                  </a:cubicBezTo>
                  <a:cubicBezTo>
                    <a:pt x="883310" y="1147273"/>
                    <a:pt x="916171" y="1118746"/>
                    <a:pt x="940895" y="1087201"/>
                  </a:cubicBezTo>
                  <a:cubicBezTo>
                    <a:pt x="926227" y="1094736"/>
                    <a:pt x="913827" y="1103000"/>
                    <a:pt x="903691" y="1111994"/>
                  </a:cubicBezTo>
                  <a:cubicBezTo>
                    <a:pt x="893554" y="1120987"/>
                    <a:pt x="880336" y="1129908"/>
                    <a:pt x="864036" y="1138757"/>
                  </a:cubicBezTo>
                  <a:cubicBezTo>
                    <a:pt x="863729" y="1134331"/>
                    <a:pt x="864656" y="1130188"/>
                    <a:pt x="866818" y="1126326"/>
                  </a:cubicBezTo>
                  <a:cubicBezTo>
                    <a:pt x="868979" y="1122465"/>
                    <a:pt x="869090" y="1118977"/>
                    <a:pt x="867148" y="1115864"/>
                  </a:cubicBezTo>
                  <a:cubicBezTo>
                    <a:pt x="896916" y="1112764"/>
                    <a:pt x="924741" y="1097208"/>
                    <a:pt x="950619" y="1069191"/>
                  </a:cubicBezTo>
                  <a:cubicBezTo>
                    <a:pt x="963559" y="1055184"/>
                    <a:pt x="976985" y="1044292"/>
                    <a:pt x="990896" y="1036513"/>
                  </a:cubicBezTo>
                  <a:lnTo>
                    <a:pt x="1005119" y="1031903"/>
                  </a:lnTo>
                  <a:lnTo>
                    <a:pt x="1035668" y="1001291"/>
                  </a:lnTo>
                  <a:lnTo>
                    <a:pt x="1035670" y="1000857"/>
                  </a:lnTo>
                  <a:cubicBezTo>
                    <a:pt x="1036403" y="998144"/>
                    <a:pt x="1037859" y="996123"/>
                    <a:pt x="1040040" y="994796"/>
                  </a:cubicBezTo>
                  <a:lnTo>
                    <a:pt x="1052869" y="986440"/>
                  </a:lnTo>
                  <a:lnTo>
                    <a:pt x="1094458" y="951719"/>
                  </a:lnTo>
                  <a:cubicBezTo>
                    <a:pt x="1098507" y="944855"/>
                    <a:pt x="1103316" y="937213"/>
                    <a:pt x="1108886" y="928787"/>
                  </a:cubicBezTo>
                  <a:cubicBezTo>
                    <a:pt x="1114457" y="920364"/>
                    <a:pt x="1114686" y="912010"/>
                    <a:pt x="1109576" y="903727"/>
                  </a:cubicBezTo>
                  <a:cubicBezTo>
                    <a:pt x="1128233" y="891937"/>
                    <a:pt x="1148792" y="877748"/>
                    <a:pt x="1171251" y="861156"/>
                  </a:cubicBezTo>
                  <a:cubicBezTo>
                    <a:pt x="1193707" y="844560"/>
                    <a:pt x="1215783" y="827012"/>
                    <a:pt x="1237472" y="808501"/>
                  </a:cubicBezTo>
                  <a:cubicBezTo>
                    <a:pt x="1258907" y="789953"/>
                    <a:pt x="1278437" y="772009"/>
                    <a:pt x="1296062" y="754665"/>
                  </a:cubicBezTo>
                  <a:lnTo>
                    <a:pt x="1337385" y="713071"/>
                  </a:lnTo>
                  <a:lnTo>
                    <a:pt x="1339914" y="710073"/>
                  </a:lnTo>
                  <a:lnTo>
                    <a:pt x="1295909" y="735092"/>
                  </a:lnTo>
                  <a:cubicBezTo>
                    <a:pt x="1278901" y="746238"/>
                    <a:pt x="1259899" y="759994"/>
                    <a:pt x="1238904" y="776365"/>
                  </a:cubicBezTo>
                  <a:lnTo>
                    <a:pt x="1123295" y="879444"/>
                  </a:lnTo>
                  <a:lnTo>
                    <a:pt x="1123397" y="879393"/>
                  </a:lnTo>
                  <a:cubicBezTo>
                    <a:pt x="1121931" y="884818"/>
                    <a:pt x="1118405" y="889350"/>
                    <a:pt x="1112817" y="892990"/>
                  </a:cubicBezTo>
                  <a:cubicBezTo>
                    <a:pt x="1107229" y="896630"/>
                    <a:pt x="1103701" y="901162"/>
                    <a:pt x="1102237" y="906589"/>
                  </a:cubicBezTo>
                  <a:cubicBezTo>
                    <a:pt x="1096992" y="896994"/>
                    <a:pt x="1097019" y="891452"/>
                    <a:pt x="1102316" y="889959"/>
                  </a:cubicBezTo>
                  <a:lnTo>
                    <a:pt x="1121051" y="880568"/>
                  </a:lnTo>
                  <a:lnTo>
                    <a:pt x="1169269" y="819837"/>
                  </a:lnTo>
                  <a:cubicBezTo>
                    <a:pt x="1189234" y="798514"/>
                    <a:pt x="1212298" y="777108"/>
                    <a:pt x="1238462" y="755623"/>
                  </a:cubicBezTo>
                  <a:lnTo>
                    <a:pt x="1298663" y="704961"/>
                  </a:lnTo>
                  <a:lnTo>
                    <a:pt x="1384976" y="648188"/>
                  </a:lnTo>
                  <a:cubicBezTo>
                    <a:pt x="1443345" y="610153"/>
                    <a:pt x="1500578" y="573032"/>
                    <a:pt x="1542881" y="542589"/>
                  </a:cubicBezTo>
                  <a:lnTo>
                    <a:pt x="1562133" y="527277"/>
                  </a:lnTo>
                  <a:lnTo>
                    <a:pt x="1608900" y="503334"/>
                  </a:lnTo>
                  <a:lnTo>
                    <a:pt x="1646096" y="483186"/>
                  </a:lnTo>
                  <a:lnTo>
                    <a:pt x="1675582" y="464701"/>
                  </a:lnTo>
                  <a:lnTo>
                    <a:pt x="1704845" y="442345"/>
                  </a:lnTo>
                  <a:lnTo>
                    <a:pt x="1679631" y="456700"/>
                  </a:lnTo>
                  <a:cubicBezTo>
                    <a:pt x="1671697" y="462859"/>
                    <a:pt x="1662201" y="465816"/>
                    <a:pt x="1651139" y="465572"/>
                  </a:cubicBezTo>
                  <a:cubicBezTo>
                    <a:pt x="1650496" y="457800"/>
                    <a:pt x="1653687" y="453965"/>
                    <a:pt x="1660707" y="454059"/>
                  </a:cubicBezTo>
                  <a:cubicBezTo>
                    <a:pt x="1667728" y="454153"/>
                    <a:pt x="1672163" y="451867"/>
                    <a:pt x="1674011" y="447196"/>
                  </a:cubicBezTo>
                  <a:lnTo>
                    <a:pt x="1660805" y="446552"/>
                  </a:lnTo>
                  <a:lnTo>
                    <a:pt x="1632126" y="466879"/>
                  </a:lnTo>
                  <a:lnTo>
                    <a:pt x="1633589" y="465532"/>
                  </a:lnTo>
                  <a:cubicBezTo>
                    <a:pt x="1658089" y="442679"/>
                    <a:pt x="1683190" y="420740"/>
                    <a:pt x="1727888" y="393943"/>
                  </a:cubicBezTo>
                  <a:lnTo>
                    <a:pt x="1728524" y="393594"/>
                  </a:lnTo>
                  <a:lnTo>
                    <a:pt x="1701723" y="416079"/>
                  </a:lnTo>
                  <a:lnTo>
                    <a:pt x="1697482" y="423714"/>
                  </a:lnTo>
                  <a:lnTo>
                    <a:pt x="1706690" y="440938"/>
                  </a:lnTo>
                  <a:lnTo>
                    <a:pt x="1716640" y="433336"/>
                  </a:lnTo>
                  <a:lnTo>
                    <a:pt x="1723743" y="434507"/>
                  </a:lnTo>
                  <a:lnTo>
                    <a:pt x="1739892" y="424385"/>
                  </a:lnTo>
                  <a:lnTo>
                    <a:pt x="1852608" y="357366"/>
                  </a:lnTo>
                  <a:cubicBezTo>
                    <a:pt x="1848715" y="352119"/>
                    <a:pt x="1842743" y="353291"/>
                    <a:pt x="1834691" y="360881"/>
                  </a:cubicBezTo>
                  <a:cubicBezTo>
                    <a:pt x="1826639" y="368472"/>
                    <a:pt x="1821423" y="367961"/>
                    <a:pt x="1819045" y="359354"/>
                  </a:cubicBezTo>
                  <a:cubicBezTo>
                    <a:pt x="1841903" y="348816"/>
                    <a:pt x="1859420" y="338349"/>
                    <a:pt x="1871597" y="327951"/>
                  </a:cubicBezTo>
                  <a:cubicBezTo>
                    <a:pt x="1883774" y="317556"/>
                    <a:pt x="1899765" y="306852"/>
                    <a:pt x="1919568" y="295840"/>
                  </a:cubicBezTo>
                  <a:cubicBezTo>
                    <a:pt x="1922443" y="300031"/>
                    <a:pt x="1919021" y="304594"/>
                    <a:pt x="1909309" y="309530"/>
                  </a:cubicBezTo>
                  <a:cubicBezTo>
                    <a:pt x="1899596" y="314465"/>
                    <a:pt x="1893891" y="320473"/>
                    <a:pt x="1892196" y="327550"/>
                  </a:cubicBezTo>
                  <a:lnTo>
                    <a:pt x="1971637" y="291360"/>
                  </a:lnTo>
                  <a:lnTo>
                    <a:pt x="1974257" y="288497"/>
                  </a:lnTo>
                  <a:cubicBezTo>
                    <a:pt x="1985828" y="278256"/>
                    <a:pt x="1998208" y="269550"/>
                    <a:pt x="2011394" y="262379"/>
                  </a:cubicBezTo>
                  <a:lnTo>
                    <a:pt x="1988543" y="281800"/>
                  </a:lnTo>
                  <a:lnTo>
                    <a:pt x="1982164" y="286565"/>
                  </a:lnTo>
                  <a:lnTo>
                    <a:pt x="2041661" y="259461"/>
                  </a:lnTo>
                  <a:lnTo>
                    <a:pt x="2048370" y="254436"/>
                  </a:lnTo>
                  <a:lnTo>
                    <a:pt x="2122975" y="201289"/>
                  </a:lnTo>
                  <a:lnTo>
                    <a:pt x="2142773" y="192354"/>
                  </a:lnTo>
                  <a:cubicBezTo>
                    <a:pt x="2161643" y="183981"/>
                    <a:pt x="2178696" y="176643"/>
                    <a:pt x="2195391" y="169875"/>
                  </a:cubicBezTo>
                  <a:lnTo>
                    <a:pt x="2231082" y="156410"/>
                  </a:lnTo>
                  <a:lnTo>
                    <a:pt x="2291052" y="136292"/>
                  </a:lnTo>
                  <a:lnTo>
                    <a:pt x="2294264" y="135258"/>
                  </a:lnTo>
                  <a:lnTo>
                    <a:pt x="2251815" y="159837"/>
                  </a:lnTo>
                  <a:lnTo>
                    <a:pt x="2206026" y="180802"/>
                  </a:lnTo>
                  <a:lnTo>
                    <a:pt x="2122051" y="227196"/>
                  </a:lnTo>
                  <a:lnTo>
                    <a:pt x="2234016" y="187557"/>
                  </a:lnTo>
                  <a:lnTo>
                    <a:pt x="2248350" y="178217"/>
                  </a:lnTo>
                  <a:cubicBezTo>
                    <a:pt x="2243799" y="175823"/>
                    <a:pt x="2239316" y="175849"/>
                    <a:pt x="2234899" y="178292"/>
                  </a:cubicBezTo>
                  <a:cubicBezTo>
                    <a:pt x="2230483" y="180736"/>
                    <a:pt x="2227210" y="180316"/>
                    <a:pt x="2225082" y="177028"/>
                  </a:cubicBezTo>
                  <a:cubicBezTo>
                    <a:pt x="2234662" y="172477"/>
                    <a:pt x="2243501" y="169623"/>
                    <a:pt x="2251595" y="168468"/>
                  </a:cubicBezTo>
                  <a:cubicBezTo>
                    <a:pt x="2259691" y="167314"/>
                    <a:pt x="2268608" y="163618"/>
                    <a:pt x="2278346" y="157378"/>
                  </a:cubicBezTo>
                  <a:cubicBezTo>
                    <a:pt x="2283232" y="162429"/>
                    <a:pt x="2282782" y="165173"/>
                    <a:pt x="2276994" y="165613"/>
                  </a:cubicBezTo>
                  <a:cubicBezTo>
                    <a:pt x="2271206" y="166052"/>
                    <a:pt x="2269623" y="168399"/>
                    <a:pt x="2272246" y="172656"/>
                  </a:cubicBezTo>
                  <a:cubicBezTo>
                    <a:pt x="2289547" y="164713"/>
                    <a:pt x="2308604" y="156732"/>
                    <a:pt x="2329418" y="148715"/>
                  </a:cubicBezTo>
                  <a:lnTo>
                    <a:pt x="2337926" y="145523"/>
                  </a:lnTo>
                  <a:lnTo>
                    <a:pt x="2338249" y="141566"/>
                  </a:lnTo>
                  <a:lnTo>
                    <a:pt x="2344320" y="140218"/>
                  </a:lnTo>
                  <a:lnTo>
                    <a:pt x="2335190" y="127968"/>
                  </a:lnTo>
                  <a:lnTo>
                    <a:pt x="2329931" y="126549"/>
                  </a:lnTo>
                  <a:lnTo>
                    <a:pt x="2320994" y="127933"/>
                  </a:lnTo>
                  <a:lnTo>
                    <a:pt x="2361843" y="117674"/>
                  </a:lnTo>
                  <a:lnTo>
                    <a:pt x="2354421" y="120644"/>
                  </a:lnTo>
                  <a:lnTo>
                    <a:pt x="2352888" y="127303"/>
                  </a:lnTo>
                  <a:cubicBezTo>
                    <a:pt x="2355997" y="128531"/>
                    <a:pt x="2358034" y="127430"/>
                    <a:pt x="2358999" y="124002"/>
                  </a:cubicBezTo>
                  <a:cubicBezTo>
                    <a:pt x="2359965" y="120575"/>
                    <a:pt x="2362762" y="120778"/>
                    <a:pt x="2367392" y="124612"/>
                  </a:cubicBezTo>
                  <a:cubicBezTo>
                    <a:pt x="2365929" y="130054"/>
                    <a:pt x="2362748" y="133293"/>
                    <a:pt x="2357847" y="134324"/>
                  </a:cubicBezTo>
                  <a:lnTo>
                    <a:pt x="2345445" y="139969"/>
                  </a:lnTo>
                  <a:lnTo>
                    <a:pt x="2363301" y="135999"/>
                  </a:lnTo>
                  <a:lnTo>
                    <a:pt x="2378837" y="130170"/>
                  </a:lnTo>
                  <a:lnTo>
                    <a:pt x="2396508" y="121377"/>
                  </a:lnTo>
                  <a:cubicBezTo>
                    <a:pt x="2404334" y="116015"/>
                    <a:pt x="2412912" y="111326"/>
                    <a:pt x="2422241" y="107310"/>
                  </a:cubicBezTo>
                  <a:lnTo>
                    <a:pt x="2437131" y="102371"/>
                  </a:lnTo>
                  <a:lnTo>
                    <a:pt x="2439246" y="101952"/>
                  </a:lnTo>
                  <a:cubicBezTo>
                    <a:pt x="2487140" y="92843"/>
                    <a:pt x="2536707" y="83406"/>
                    <a:pt x="2585584" y="69456"/>
                  </a:cubicBezTo>
                  <a:lnTo>
                    <a:pt x="2641863" y="53960"/>
                  </a:lnTo>
                  <a:lnTo>
                    <a:pt x="2653002" y="53001"/>
                  </a:lnTo>
                  <a:lnTo>
                    <a:pt x="2696516" y="57259"/>
                  </a:lnTo>
                  <a:lnTo>
                    <a:pt x="2697121" y="57207"/>
                  </a:lnTo>
                  <a:lnTo>
                    <a:pt x="2705392" y="52530"/>
                  </a:lnTo>
                  <a:cubicBezTo>
                    <a:pt x="2706233" y="51592"/>
                    <a:pt x="2707496" y="51748"/>
                    <a:pt x="2709183" y="52998"/>
                  </a:cubicBezTo>
                  <a:cubicBezTo>
                    <a:pt x="2710063" y="53976"/>
                    <a:pt x="2710944" y="54954"/>
                    <a:pt x="2711823" y="55932"/>
                  </a:cubicBezTo>
                  <a:lnTo>
                    <a:pt x="2728346" y="54501"/>
                  </a:lnTo>
                  <a:cubicBezTo>
                    <a:pt x="2762275" y="47176"/>
                    <a:pt x="2793548" y="44835"/>
                    <a:pt x="2822166" y="47474"/>
                  </a:cubicBezTo>
                  <a:cubicBezTo>
                    <a:pt x="2807620" y="51660"/>
                    <a:pt x="2802413" y="54150"/>
                    <a:pt x="2806549" y="54940"/>
                  </a:cubicBezTo>
                  <a:cubicBezTo>
                    <a:pt x="2810683" y="55730"/>
                    <a:pt x="2801656" y="55829"/>
                    <a:pt x="2779464" y="55234"/>
                  </a:cubicBezTo>
                  <a:lnTo>
                    <a:pt x="2781602" y="58805"/>
                  </a:lnTo>
                  <a:lnTo>
                    <a:pt x="2786654" y="59016"/>
                  </a:lnTo>
                  <a:cubicBezTo>
                    <a:pt x="2794955" y="59820"/>
                    <a:pt x="2801540" y="60240"/>
                    <a:pt x="2806408" y="60277"/>
                  </a:cubicBezTo>
                  <a:lnTo>
                    <a:pt x="2781729" y="59018"/>
                  </a:lnTo>
                  <a:lnTo>
                    <a:pt x="2788714" y="70682"/>
                  </a:lnTo>
                  <a:lnTo>
                    <a:pt x="2805856" y="70056"/>
                  </a:lnTo>
                  <a:lnTo>
                    <a:pt x="2810732" y="65289"/>
                  </a:lnTo>
                  <a:cubicBezTo>
                    <a:pt x="2817489" y="62112"/>
                    <a:pt x="2826068" y="60580"/>
                    <a:pt x="2836470" y="60696"/>
                  </a:cubicBezTo>
                  <a:cubicBezTo>
                    <a:pt x="2857274" y="60928"/>
                    <a:pt x="2870787" y="54571"/>
                    <a:pt x="2877010" y="41627"/>
                  </a:cubicBezTo>
                  <a:cubicBezTo>
                    <a:pt x="2878620" y="43975"/>
                    <a:pt x="2880756" y="45503"/>
                    <a:pt x="2883419" y="46212"/>
                  </a:cubicBezTo>
                  <a:cubicBezTo>
                    <a:pt x="2886082" y="46921"/>
                    <a:pt x="2888736" y="48353"/>
                    <a:pt x="2891383" y="50509"/>
                  </a:cubicBezTo>
                  <a:cubicBezTo>
                    <a:pt x="2883626" y="54353"/>
                    <a:pt x="2876276" y="56679"/>
                    <a:pt x="2869332" y="57487"/>
                  </a:cubicBezTo>
                  <a:cubicBezTo>
                    <a:pt x="2862387" y="58292"/>
                    <a:pt x="2855555" y="60523"/>
                    <a:pt x="2848836" y="64176"/>
                  </a:cubicBezTo>
                  <a:cubicBezTo>
                    <a:pt x="2871619" y="66566"/>
                    <a:pt x="2893751" y="63665"/>
                    <a:pt x="2915233" y="55468"/>
                  </a:cubicBezTo>
                  <a:cubicBezTo>
                    <a:pt x="2936715" y="47273"/>
                    <a:pt x="2960127" y="45577"/>
                    <a:pt x="2985464" y="50380"/>
                  </a:cubicBezTo>
                  <a:cubicBezTo>
                    <a:pt x="2983708" y="47698"/>
                    <a:pt x="2982142" y="45343"/>
                    <a:pt x="2980766" y="43313"/>
                  </a:cubicBezTo>
                  <a:cubicBezTo>
                    <a:pt x="2979388" y="41282"/>
                    <a:pt x="2979618" y="40036"/>
                    <a:pt x="2981454" y="39576"/>
                  </a:cubicBezTo>
                  <a:cubicBezTo>
                    <a:pt x="2990560" y="38127"/>
                    <a:pt x="2998493" y="37619"/>
                    <a:pt x="3005251" y="38048"/>
                  </a:cubicBezTo>
                  <a:cubicBezTo>
                    <a:pt x="3012009" y="38479"/>
                    <a:pt x="3018904" y="38161"/>
                    <a:pt x="3025939" y="37098"/>
                  </a:cubicBezTo>
                  <a:close/>
                  <a:moveTo>
                    <a:pt x="3027042" y="31119"/>
                  </a:moveTo>
                  <a:cubicBezTo>
                    <a:pt x="3035933" y="31515"/>
                    <a:pt x="3045264" y="32911"/>
                    <a:pt x="3055037" y="35308"/>
                  </a:cubicBezTo>
                  <a:cubicBezTo>
                    <a:pt x="3064809" y="37706"/>
                    <a:pt x="3074317" y="46289"/>
                    <a:pt x="3083559" y="61057"/>
                  </a:cubicBezTo>
                  <a:cubicBezTo>
                    <a:pt x="3074873" y="54125"/>
                    <a:pt x="3064297" y="48630"/>
                    <a:pt x="3051829" y="44566"/>
                  </a:cubicBezTo>
                  <a:cubicBezTo>
                    <a:pt x="3039362" y="40503"/>
                    <a:pt x="3031101" y="36022"/>
                    <a:pt x="3027042" y="31119"/>
                  </a:cubicBezTo>
                  <a:close/>
                  <a:moveTo>
                    <a:pt x="2817726" y="28975"/>
                  </a:moveTo>
                  <a:cubicBezTo>
                    <a:pt x="2827151" y="29230"/>
                    <a:pt x="2836710" y="30403"/>
                    <a:pt x="2846403" y="32494"/>
                  </a:cubicBezTo>
                  <a:cubicBezTo>
                    <a:pt x="2832673" y="36608"/>
                    <a:pt x="2819287" y="40190"/>
                    <a:pt x="2806242" y="43239"/>
                  </a:cubicBezTo>
                  <a:cubicBezTo>
                    <a:pt x="2793196" y="46286"/>
                    <a:pt x="2776650" y="46148"/>
                    <a:pt x="2756601" y="42824"/>
                  </a:cubicBezTo>
                  <a:cubicBezTo>
                    <a:pt x="2760452" y="38079"/>
                    <a:pt x="2771535" y="34124"/>
                    <a:pt x="2789851" y="30963"/>
                  </a:cubicBezTo>
                  <a:cubicBezTo>
                    <a:pt x="2799009" y="29382"/>
                    <a:pt x="2808300" y="28720"/>
                    <a:pt x="2817726" y="28975"/>
                  </a:cubicBezTo>
                  <a:close/>
                  <a:moveTo>
                    <a:pt x="2818420" y="12073"/>
                  </a:moveTo>
                  <a:cubicBezTo>
                    <a:pt x="2818895" y="17641"/>
                    <a:pt x="2816225" y="21263"/>
                    <a:pt x="2810412" y="22943"/>
                  </a:cubicBezTo>
                  <a:cubicBezTo>
                    <a:pt x="2804599" y="24622"/>
                    <a:pt x="2798613" y="24531"/>
                    <a:pt x="2792452" y="22666"/>
                  </a:cubicBezTo>
                  <a:cubicBezTo>
                    <a:pt x="2795501" y="19692"/>
                    <a:pt x="2799829" y="17928"/>
                    <a:pt x="2805435" y="17369"/>
                  </a:cubicBezTo>
                  <a:cubicBezTo>
                    <a:pt x="2811043" y="16811"/>
                    <a:pt x="2815370" y="15045"/>
                    <a:pt x="2818420" y="12073"/>
                  </a:cubicBezTo>
                  <a:close/>
                  <a:moveTo>
                    <a:pt x="2946628" y="11389"/>
                  </a:moveTo>
                  <a:cubicBezTo>
                    <a:pt x="2951308" y="12687"/>
                    <a:pt x="2956385" y="13188"/>
                    <a:pt x="2961859" y="12893"/>
                  </a:cubicBezTo>
                  <a:cubicBezTo>
                    <a:pt x="2967333" y="12601"/>
                    <a:pt x="2972896" y="15900"/>
                    <a:pt x="2978546" y="22791"/>
                  </a:cubicBezTo>
                  <a:cubicBezTo>
                    <a:pt x="2973428" y="22057"/>
                    <a:pt x="2967638" y="23611"/>
                    <a:pt x="2961175" y="27457"/>
                  </a:cubicBezTo>
                  <a:cubicBezTo>
                    <a:pt x="2957944" y="29381"/>
                    <a:pt x="2955277" y="29935"/>
                    <a:pt x="2953175" y="29121"/>
                  </a:cubicBezTo>
                  <a:cubicBezTo>
                    <a:pt x="2951074" y="28309"/>
                    <a:pt x="2949538" y="26128"/>
                    <a:pt x="2948567" y="22579"/>
                  </a:cubicBezTo>
                  <a:cubicBezTo>
                    <a:pt x="2944978" y="25529"/>
                    <a:pt x="2938895" y="26418"/>
                    <a:pt x="2930313" y="25243"/>
                  </a:cubicBezTo>
                  <a:cubicBezTo>
                    <a:pt x="2921733" y="24067"/>
                    <a:pt x="2922659" y="22211"/>
                    <a:pt x="2933092" y="19675"/>
                  </a:cubicBezTo>
                  <a:cubicBezTo>
                    <a:pt x="2935460" y="19716"/>
                    <a:pt x="2938218" y="19685"/>
                    <a:pt x="2941363" y="19583"/>
                  </a:cubicBezTo>
                  <a:cubicBezTo>
                    <a:pt x="2944509" y="19481"/>
                    <a:pt x="2946264" y="16750"/>
                    <a:pt x="2946628" y="11389"/>
                  </a:cubicBezTo>
                  <a:close/>
                  <a:moveTo>
                    <a:pt x="3025017" y="9229"/>
                  </a:moveTo>
                  <a:lnTo>
                    <a:pt x="3043422" y="11479"/>
                  </a:lnTo>
                  <a:cubicBezTo>
                    <a:pt x="3059471" y="15120"/>
                    <a:pt x="3058566" y="15046"/>
                    <a:pt x="3040711" y="11260"/>
                  </a:cubicBezTo>
                  <a:lnTo>
                    <a:pt x="3046794" y="21680"/>
                  </a:lnTo>
                  <a:cubicBezTo>
                    <a:pt x="3043768" y="20678"/>
                    <a:pt x="3038765" y="17516"/>
                    <a:pt x="3031783" y="12195"/>
                  </a:cubicBezTo>
                  <a:close/>
                  <a:moveTo>
                    <a:pt x="3024116" y="8834"/>
                  </a:moveTo>
                  <a:lnTo>
                    <a:pt x="3025017" y="9229"/>
                  </a:lnTo>
                  <a:lnTo>
                    <a:pt x="3024021" y="9108"/>
                  </a:lnTo>
                  <a:close/>
                  <a:moveTo>
                    <a:pt x="3003546" y="6606"/>
                  </a:moveTo>
                  <a:lnTo>
                    <a:pt x="3024021" y="9108"/>
                  </a:lnTo>
                  <a:lnTo>
                    <a:pt x="3022552" y="13316"/>
                  </a:lnTo>
                  <a:lnTo>
                    <a:pt x="3025549" y="14793"/>
                  </a:lnTo>
                  <a:cubicBezTo>
                    <a:pt x="3028821" y="16955"/>
                    <a:pt x="3030743" y="18282"/>
                    <a:pt x="3031319" y="18777"/>
                  </a:cubicBezTo>
                  <a:cubicBezTo>
                    <a:pt x="3024312" y="19475"/>
                    <a:pt x="3017880" y="20427"/>
                    <a:pt x="3012031" y="21633"/>
                  </a:cubicBezTo>
                  <a:cubicBezTo>
                    <a:pt x="3006180" y="22838"/>
                    <a:pt x="3005657" y="27025"/>
                    <a:pt x="3010464" y="34194"/>
                  </a:cubicBezTo>
                  <a:cubicBezTo>
                    <a:pt x="3005304" y="29617"/>
                    <a:pt x="3000767" y="27091"/>
                    <a:pt x="2996853" y="26613"/>
                  </a:cubicBezTo>
                  <a:cubicBezTo>
                    <a:pt x="2992939" y="26137"/>
                    <a:pt x="2989922" y="26215"/>
                    <a:pt x="2987804" y="26850"/>
                  </a:cubicBezTo>
                  <a:cubicBezTo>
                    <a:pt x="2987360" y="24284"/>
                    <a:pt x="2986519" y="22516"/>
                    <a:pt x="2985280" y="21542"/>
                  </a:cubicBezTo>
                  <a:cubicBezTo>
                    <a:pt x="2984043" y="20569"/>
                    <a:pt x="2982165" y="18993"/>
                    <a:pt x="2979649" y="16813"/>
                  </a:cubicBezTo>
                  <a:cubicBezTo>
                    <a:pt x="2994617" y="18849"/>
                    <a:pt x="3005991" y="18663"/>
                    <a:pt x="3013773" y="16257"/>
                  </a:cubicBezTo>
                  <a:cubicBezTo>
                    <a:pt x="3012206" y="13901"/>
                    <a:pt x="3010501" y="12291"/>
                    <a:pt x="3008659" y="11431"/>
                  </a:cubicBezTo>
                  <a:cubicBezTo>
                    <a:pt x="3006816" y="10570"/>
                    <a:pt x="3005112" y="8961"/>
                    <a:pt x="3003546" y="6606"/>
                  </a:cubicBezTo>
                  <a:close/>
                  <a:moveTo>
                    <a:pt x="2858359" y="334"/>
                  </a:moveTo>
                  <a:cubicBezTo>
                    <a:pt x="2861885" y="883"/>
                    <a:pt x="2866163" y="3458"/>
                    <a:pt x="2871194" y="8059"/>
                  </a:cubicBezTo>
                  <a:cubicBezTo>
                    <a:pt x="2867073" y="8703"/>
                    <a:pt x="2863157" y="8227"/>
                    <a:pt x="2859450" y="6628"/>
                  </a:cubicBezTo>
                  <a:cubicBezTo>
                    <a:pt x="2855743" y="5031"/>
                    <a:pt x="2852103" y="3058"/>
                    <a:pt x="2848533" y="714"/>
                  </a:cubicBezTo>
                  <a:cubicBezTo>
                    <a:pt x="2851558" y="-88"/>
                    <a:pt x="2854834" y="-214"/>
                    <a:pt x="2858359" y="3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자유형: 도형 83">
              <a:extLst>
                <a:ext uri="{FF2B5EF4-FFF2-40B4-BE49-F238E27FC236}">
                  <a16:creationId xmlns="" xmlns:a16="http://schemas.microsoft.com/office/drawing/2014/main" id="{68B8793B-E69D-4CF3-933D-3179EC1039EA}"/>
                </a:ext>
              </a:extLst>
            </p:cNvPr>
            <p:cNvSpPr/>
            <p:nvPr userDrawn="1"/>
          </p:nvSpPr>
          <p:spPr>
            <a:xfrm>
              <a:off x="607216" y="2471482"/>
              <a:ext cx="4639653" cy="3756404"/>
            </a:xfrm>
            <a:custGeom>
              <a:avLst/>
              <a:gdLst>
                <a:gd name="connsiteX0" fmla="*/ 2953988 w 5456977"/>
                <a:gd name="connsiteY0" fmla="*/ 4540865 h 4578213"/>
                <a:gd name="connsiteX1" fmla="*/ 2954340 w 5456977"/>
                <a:gd name="connsiteY1" fmla="*/ 4557427 h 4578213"/>
                <a:gd name="connsiteX2" fmla="*/ 2946440 w 5456977"/>
                <a:gd name="connsiteY2" fmla="*/ 4578213 h 4578213"/>
                <a:gd name="connsiteX3" fmla="*/ 2949481 w 5456977"/>
                <a:gd name="connsiteY3" fmla="*/ 4561236 h 4578213"/>
                <a:gd name="connsiteX4" fmla="*/ 2953988 w 5456977"/>
                <a:gd name="connsiteY4" fmla="*/ 4540865 h 4578213"/>
                <a:gd name="connsiteX5" fmla="*/ 3133057 w 5456977"/>
                <a:gd name="connsiteY5" fmla="*/ 4529092 h 4578213"/>
                <a:gd name="connsiteX6" fmla="*/ 3138185 w 5456977"/>
                <a:gd name="connsiteY6" fmla="*/ 4531177 h 4578213"/>
                <a:gd name="connsiteX7" fmla="*/ 3132277 w 5456977"/>
                <a:gd name="connsiteY7" fmla="*/ 4541140 h 4578213"/>
                <a:gd name="connsiteX8" fmla="*/ 3131339 w 5456977"/>
                <a:gd name="connsiteY8" fmla="*/ 4548437 h 4578213"/>
                <a:gd name="connsiteX9" fmla="*/ 3129399 w 5456977"/>
                <a:gd name="connsiteY9" fmla="*/ 4551537 h 4578213"/>
                <a:gd name="connsiteX10" fmla="*/ 3129933 w 5456977"/>
                <a:gd name="connsiteY10" fmla="*/ 4535400 h 4578213"/>
                <a:gd name="connsiteX11" fmla="*/ 3133057 w 5456977"/>
                <a:gd name="connsiteY11" fmla="*/ 4529092 h 4578213"/>
                <a:gd name="connsiteX12" fmla="*/ 2858791 w 5456977"/>
                <a:gd name="connsiteY12" fmla="*/ 4503234 h 4578213"/>
                <a:gd name="connsiteX13" fmla="*/ 2859665 w 5456977"/>
                <a:gd name="connsiteY13" fmla="*/ 4521072 h 4578213"/>
                <a:gd name="connsiteX14" fmla="*/ 2849159 w 5456977"/>
                <a:gd name="connsiteY14" fmla="*/ 4535482 h 4578213"/>
                <a:gd name="connsiteX15" fmla="*/ 2853194 w 5456977"/>
                <a:gd name="connsiteY15" fmla="*/ 4517444 h 4578213"/>
                <a:gd name="connsiteX16" fmla="*/ 2858791 w 5456977"/>
                <a:gd name="connsiteY16" fmla="*/ 4503234 h 4578213"/>
                <a:gd name="connsiteX17" fmla="*/ 2941220 w 5456977"/>
                <a:gd name="connsiteY17" fmla="*/ 4491003 h 4578213"/>
                <a:gd name="connsiteX18" fmla="*/ 2942133 w 5456977"/>
                <a:gd name="connsiteY18" fmla="*/ 4502543 h 4578213"/>
                <a:gd name="connsiteX19" fmla="*/ 2947341 w 5456977"/>
                <a:gd name="connsiteY19" fmla="*/ 4496683 h 4578213"/>
                <a:gd name="connsiteX20" fmla="*/ 2949262 w 5456977"/>
                <a:gd name="connsiteY20" fmla="*/ 4504799 h 4578213"/>
                <a:gd name="connsiteX21" fmla="*/ 2946147 w 5456977"/>
                <a:gd name="connsiteY21" fmla="*/ 4510621 h 4578213"/>
                <a:gd name="connsiteX22" fmla="*/ 2936601 w 5456977"/>
                <a:gd name="connsiteY22" fmla="*/ 4521566 h 4578213"/>
                <a:gd name="connsiteX23" fmla="*/ 2928595 w 5456977"/>
                <a:gd name="connsiteY23" fmla="*/ 4543838 h 4578213"/>
                <a:gd name="connsiteX24" fmla="*/ 2927595 w 5456977"/>
                <a:gd name="connsiteY24" fmla="*/ 4546623 h 4578213"/>
                <a:gd name="connsiteX25" fmla="*/ 2930743 w 5456977"/>
                <a:gd name="connsiteY25" fmla="*/ 4535140 h 4578213"/>
                <a:gd name="connsiteX26" fmla="*/ 2932953 w 5456977"/>
                <a:gd name="connsiteY26" fmla="*/ 4512638 h 4578213"/>
                <a:gd name="connsiteX27" fmla="*/ 2941220 w 5456977"/>
                <a:gd name="connsiteY27" fmla="*/ 4491003 h 4578213"/>
                <a:gd name="connsiteX28" fmla="*/ 2976313 w 5456977"/>
                <a:gd name="connsiteY28" fmla="*/ 4479209 h 4578213"/>
                <a:gd name="connsiteX29" fmla="*/ 2975133 w 5456977"/>
                <a:gd name="connsiteY29" fmla="*/ 4486133 h 4578213"/>
                <a:gd name="connsiteX30" fmla="*/ 2973799 w 5456977"/>
                <a:gd name="connsiteY30" fmla="*/ 4488758 h 4578213"/>
                <a:gd name="connsiteX31" fmla="*/ 2976313 w 5456977"/>
                <a:gd name="connsiteY31" fmla="*/ 4479209 h 4578213"/>
                <a:gd name="connsiteX32" fmla="*/ 3013942 w 5456977"/>
                <a:gd name="connsiteY32" fmla="*/ 4431749 h 4578213"/>
                <a:gd name="connsiteX33" fmla="*/ 3014461 w 5456977"/>
                <a:gd name="connsiteY33" fmla="*/ 4437529 h 4578213"/>
                <a:gd name="connsiteX34" fmla="*/ 3011550 w 5456977"/>
                <a:gd name="connsiteY34" fmla="*/ 4441016 h 4578213"/>
                <a:gd name="connsiteX35" fmla="*/ 3006130 w 5456977"/>
                <a:gd name="connsiteY35" fmla="*/ 4449847 h 4578213"/>
                <a:gd name="connsiteX36" fmla="*/ 3006642 w 5456977"/>
                <a:gd name="connsiteY36" fmla="*/ 4441213 h 4578213"/>
                <a:gd name="connsiteX37" fmla="*/ 3013942 w 5456977"/>
                <a:gd name="connsiteY37" fmla="*/ 4431749 h 4578213"/>
                <a:gd name="connsiteX38" fmla="*/ 3041092 w 5456977"/>
                <a:gd name="connsiteY38" fmla="*/ 4428427 h 4578213"/>
                <a:gd name="connsiteX39" fmla="*/ 3037530 w 5456977"/>
                <a:gd name="connsiteY39" fmla="*/ 4444130 h 4578213"/>
                <a:gd name="connsiteX40" fmla="*/ 3029376 w 5456977"/>
                <a:gd name="connsiteY40" fmla="*/ 4455573 h 4578213"/>
                <a:gd name="connsiteX41" fmla="*/ 3032939 w 5456977"/>
                <a:gd name="connsiteY41" fmla="*/ 4439871 h 4578213"/>
                <a:gd name="connsiteX42" fmla="*/ 3041092 w 5456977"/>
                <a:gd name="connsiteY42" fmla="*/ 4428427 h 4578213"/>
                <a:gd name="connsiteX43" fmla="*/ 3089273 w 5456977"/>
                <a:gd name="connsiteY43" fmla="*/ 4416103 h 4578213"/>
                <a:gd name="connsiteX44" fmla="*/ 3086868 w 5456977"/>
                <a:gd name="connsiteY44" fmla="*/ 4424466 h 4578213"/>
                <a:gd name="connsiteX45" fmla="*/ 3085856 w 5456977"/>
                <a:gd name="connsiteY45" fmla="*/ 4424020 h 4578213"/>
                <a:gd name="connsiteX46" fmla="*/ 3176583 w 5456977"/>
                <a:gd name="connsiteY46" fmla="*/ 4392560 h 4578213"/>
                <a:gd name="connsiteX47" fmla="*/ 3179637 w 5456977"/>
                <a:gd name="connsiteY47" fmla="*/ 4404106 h 4578213"/>
                <a:gd name="connsiteX48" fmla="*/ 3178931 w 5456977"/>
                <a:gd name="connsiteY48" fmla="*/ 4416914 h 4578213"/>
                <a:gd name="connsiteX49" fmla="*/ 3176602 w 5456977"/>
                <a:gd name="connsiteY49" fmla="*/ 4412379 h 4578213"/>
                <a:gd name="connsiteX50" fmla="*/ 3172810 w 5456977"/>
                <a:gd name="connsiteY50" fmla="*/ 4411236 h 4578213"/>
                <a:gd name="connsiteX51" fmla="*/ 3174330 w 5456977"/>
                <a:gd name="connsiteY51" fmla="*/ 4402746 h 4578213"/>
                <a:gd name="connsiteX52" fmla="*/ 3176583 w 5456977"/>
                <a:gd name="connsiteY52" fmla="*/ 4392560 h 4578213"/>
                <a:gd name="connsiteX53" fmla="*/ 3096953 w 5456977"/>
                <a:gd name="connsiteY53" fmla="*/ 4388379 h 4578213"/>
                <a:gd name="connsiteX54" fmla="*/ 3095776 w 5456977"/>
                <a:gd name="connsiteY54" fmla="*/ 4403523 h 4578213"/>
                <a:gd name="connsiteX55" fmla="*/ 3089273 w 5456977"/>
                <a:gd name="connsiteY55" fmla="*/ 4416103 h 4578213"/>
                <a:gd name="connsiteX56" fmla="*/ 3091226 w 5456977"/>
                <a:gd name="connsiteY56" fmla="*/ 4411579 h 4578213"/>
                <a:gd name="connsiteX57" fmla="*/ 3090036 w 5456977"/>
                <a:gd name="connsiteY57" fmla="*/ 4398197 h 4578213"/>
                <a:gd name="connsiteX58" fmla="*/ 3090986 w 5456977"/>
                <a:gd name="connsiteY58" fmla="*/ 4393982 h 4578213"/>
                <a:gd name="connsiteX59" fmla="*/ 3092689 w 5456977"/>
                <a:gd name="connsiteY59" fmla="*/ 4393525 h 4578213"/>
                <a:gd name="connsiteX60" fmla="*/ 3092054 w 5456977"/>
                <a:gd name="connsiteY60" fmla="*/ 4392745 h 4578213"/>
                <a:gd name="connsiteX61" fmla="*/ 3093607 w 5456977"/>
                <a:gd name="connsiteY61" fmla="*/ 4392404 h 4578213"/>
                <a:gd name="connsiteX62" fmla="*/ 3096953 w 5456977"/>
                <a:gd name="connsiteY62" fmla="*/ 4388379 h 4578213"/>
                <a:gd name="connsiteX63" fmla="*/ 3193051 w 5456977"/>
                <a:gd name="connsiteY63" fmla="*/ 4344477 h 4578213"/>
                <a:gd name="connsiteX64" fmla="*/ 3189766 w 5456977"/>
                <a:gd name="connsiteY64" fmla="*/ 4362022 h 4578213"/>
                <a:gd name="connsiteX65" fmla="*/ 3186479 w 5456977"/>
                <a:gd name="connsiteY65" fmla="*/ 4379566 h 4578213"/>
                <a:gd name="connsiteX66" fmla="*/ 3186737 w 5456977"/>
                <a:gd name="connsiteY66" fmla="*/ 4361589 h 4578213"/>
                <a:gd name="connsiteX67" fmla="*/ 3193051 w 5456977"/>
                <a:gd name="connsiteY67" fmla="*/ 4344477 h 4578213"/>
                <a:gd name="connsiteX68" fmla="*/ 2812283 w 5456977"/>
                <a:gd name="connsiteY68" fmla="*/ 4342869 h 4578213"/>
                <a:gd name="connsiteX69" fmla="*/ 2811176 w 5456977"/>
                <a:gd name="connsiteY69" fmla="*/ 4355208 h 4578213"/>
                <a:gd name="connsiteX70" fmla="*/ 2809037 w 5456977"/>
                <a:gd name="connsiteY70" fmla="*/ 4354114 h 4578213"/>
                <a:gd name="connsiteX71" fmla="*/ 2812283 w 5456977"/>
                <a:gd name="connsiteY71" fmla="*/ 4342869 h 4578213"/>
                <a:gd name="connsiteX72" fmla="*/ 3205331 w 5456977"/>
                <a:gd name="connsiteY72" fmla="*/ 4323619 h 4578213"/>
                <a:gd name="connsiteX73" fmla="*/ 3202946 w 5456977"/>
                <a:gd name="connsiteY73" fmla="*/ 4331483 h 4578213"/>
                <a:gd name="connsiteX74" fmla="*/ 3205233 w 5456977"/>
                <a:gd name="connsiteY74" fmla="*/ 4323704 h 4578213"/>
                <a:gd name="connsiteX75" fmla="*/ 1807529 w 5456977"/>
                <a:gd name="connsiteY75" fmla="*/ 4313627 h 4578213"/>
                <a:gd name="connsiteX76" fmla="*/ 1807881 w 5456977"/>
                <a:gd name="connsiteY76" fmla="*/ 4330190 h 4578213"/>
                <a:gd name="connsiteX77" fmla="*/ 1799980 w 5456977"/>
                <a:gd name="connsiteY77" fmla="*/ 4350976 h 4578213"/>
                <a:gd name="connsiteX78" fmla="*/ 1803022 w 5456977"/>
                <a:gd name="connsiteY78" fmla="*/ 4333998 h 4578213"/>
                <a:gd name="connsiteX79" fmla="*/ 1807529 w 5456977"/>
                <a:gd name="connsiteY79" fmla="*/ 4313627 h 4578213"/>
                <a:gd name="connsiteX80" fmla="*/ 1986598 w 5456977"/>
                <a:gd name="connsiteY80" fmla="*/ 4301855 h 4578213"/>
                <a:gd name="connsiteX81" fmla="*/ 1991726 w 5456977"/>
                <a:gd name="connsiteY81" fmla="*/ 4303939 h 4578213"/>
                <a:gd name="connsiteX82" fmla="*/ 1985818 w 5456977"/>
                <a:gd name="connsiteY82" fmla="*/ 4313902 h 4578213"/>
                <a:gd name="connsiteX83" fmla="*/ 1984879 w 5456977"/>
                <a:gd name="connsiteY83" fmla="*/ 4321200 h 4578213"/>
                <a:gd name="connsiteX84" fmla="*/ 1982938 w 5456977"/>
                <a:gd name="connsiteY84" fmla="*/ 4324299 h 4578213"/>
                <a:gd name="connsiteX85" fmla="*/ 1983474 w 5456977"/>
                <a:gd name="connsiteY85" fmla="*/ 4308163 h 4578213"/>
                <a:gd name="connsiteX86" fmla="*/ 1986598 w 5456977"/>
                <a:gd name="connsiteY86" fmla="*/ 4301855 h 4578213"/>
                <a:gd name="connsiteX87" fmla="*/ 3400070 w 5456977"/>
                <a:gd name="connsiteY87" fmla="*/ 4301776 h 4578213"/>
                <a:gd name="connsiteX88" fmla="*/ 3400423 w 5456977"/>
                <a:gd name="connsiteY88" fmla="*/ 4318338 h 4578213"/>
                <a:gd name="connsiteX89" fmla="*/ 3392521 w 5456977"/>
                <a:gd name="connsiteY89" fmla="*/ 4339125 h 4578213"/>
                <a:gd name="connsiteX90" fmla="*/ 3395564 w 5456977"/>
                <a:gd name="connsiteY90" fmla="*/ 4322147 h 4578213"/>
                <a:gd name="connsiteX91" fmla="*/ 3400070 w 5456977"/>
                <a:gd name="connsiteY91" fmla="*/ 4301776 h 4578213"/>
                <a:gd name="connsiteX92" fmla="*/ 2694209 w 5456977"/>
                <a:gd name="connsiteY92" fmla="*/ 4299854 h 4578213"/>
                <a:gd name="connsiteX93" fmla="*/ 2694560 w 5456977"/>
                <a:gd name="connsiteY93" fmla="*/ 4316416 h 4578213"/>
                <a:gd name="connsiteX94" fmla="*/ 2686660 w 5456977"/>
                <a:gd name="connsiteY94" fmla="*/ 4337203 h 4578213"/>
                <a:gd name="connsiteX95" fmla="*/ 2689702 w 5456977"/>
                <a:gd name="connsiteY95" fmla="*/ 4320225 h 4578213"/>
                <a:gd name="connsiteX96" fmla="*/ 2694209 w 5456977"/>
                <a:gd name="connsiteY96" fmla="*/ 4299854 h 4578213"/>
                <a:gd name="connsiteX97" fmla="*/ 3579140 w 5456977"/>
                <a:gd name="connsiteY97" fmla="*/ 4290004 h 4578213"/>
                <a:gd name="connsiteX98" fmla="*/ 3584267 w 5456977"/>
                <a:gd name="connsiteY98" fmla="*/ 4292088 h 4578213"/>
                <a:gd name="connsiteX99" fmla="*/ 3578359 w 5456977"/>
                <a:gd name="connsiteY99" fmla="*/ 4302052 h 4578213"/>
                <a:gd name="connsiteX100" fmla="*/ 3577421 w 5456977"/>
                <a:gd name="connsiteY100" fmla="*/ 4309348 h 4578213"/>
                <a:gd name="connsiteX101" fmla="*/ 3575481 w 5456977"/>
                <a:gd name="connsiteY101" fmla="*/ 4312447 h 4578213"/>
                <a:gd name="connsiteX102" fmla="*/ 3576015 w 5456977"/>
                <a:gd name="connsiteY102" fmla="*/ 4296313 h 4578213"/>
                <a:gd name="connsiteX103" fmla="*/ 3579140 w 5456977"/>
                <a:gd name="connsiteY103" fmla="*/ 4290004 h 4578213"/>
                <a:gd name="connsiteX104" fmla="*/ 2873277 w 5456977"/>
                <a:gd name="connsiteY104" fmla="*/ 4288082 h 4578213"/>
                <a:gd name="connsiteX105" fmla="*/ 2878405 w 5456977"/>
                <a:gd name="connsiteY105" fmla="*/ 4290167 h 4578213"/>
                <a:gd name="connsiteX106" fmla="*/ 2872498 w 5456977"/>
                <a:gd name="connsiteY106" fmla="*/ 4300130 h 4578213"/>
                <a:gd name="connsiteX107" fmla="*/ 2871558 w 5456977"/>
                <a:gd name="connsiteY107" fmla="*/ 4307426 h 4578213"/>
                <a:gd name="connsiteX108" fmla="*/ 2869618 w 5456977"/>
                <a:gd name="connsiteY108" fmla="*/ 4310526 h 4578213"/>
                <a:gd name="connsiteX109" fmla="*/ 2870153 w 5456977"/>
                <a:gd name="connsiteY109" fmla="*/ 4294392 h 4578213"/>
                <a:gd name="connsiteX110" fmla="*/ 2873277 w 5456977"/>
                <a:gd name="connsiteY110" fmla="*/ 4288082 h 4578213"/>
                <a:gd name="connsiteX111" fmla="*/ 1712332 w 5456977"/>
                <a:gd name="connsiteY111" fmla="*/ 4275997 h 4578213"/>
                <a:gd name="connsiteX112" fmla="*/ 1713205 w 5456977"/>
                <a:gd name="connsiteY112" fmla="*/ 4293834 h 4578213"/>
                <a:gd name="connsiteX113" fmla="*/ 1702700 w 5456977"/>
                <a:gd name="connsiteY113" fmla="*/ 4308243 h 4578213"/>
                <a:gd name="connsiteX114" fmla="*/ 1706734 w 5456977"/>
                <a:gd name="connsiteY114" fmla="*/ 4290207 h 4578213"/>
                <a:gd name="connsiteX115" fmla="*/ 1712332 w 5456977"/>
                <a:gd name="connsiteY115" fmla="*/ 4275997 h 4578213"/>
                <a:gd name="connsiteX116" fmla="*/ 3304873 w 5456977"/>
                <a:gd name="connsiteY116" fmla="*/ 4264146 h 4578213"/>
                <a:gd name="connsiteX117" fmla="*/ 3305746 w 5456977"/>
                <a:gd name="connsiteY117" fmla="*/ 4281983 h 4578213"/>
                <a:gd name="connsiteX118" fmla="*/ 3295241 w 5456977"/>
                <a:gd name="connsiteY118" fmla="*/ 4296393 h 4578213"/>
                <a:gd name="connsiteX119" fmla="*/ 3299275 w 5456977"/>
                <a:gd name="connsiteY119" fmla="*/ 4278355 h 4578213"/>
                <a:gd name="connsiteX120" fmla="*/ 3304873 w 5456977"/>
                <a:gd name="connsiteY120" fmla="*/ 4264146 h 4578213"/>
                <a:gd name="connsiteX121" fmla="*/ 1794761 w 5456977"/>
                <a:gd name="connsiteY121" fmla="*/ 4263767 h 4578213"/>
                <a:gd name="connsiteX122" fmla="*/ 1795674 w 5456977"/>
                <a:gd name="connsiteY122" fmla="*/ 4275305 h 4578213"/>
                <a:gd name="connsiteX123" fmla="*/ 1800883 w 5456977"/>
                <a:gd name="connsiteY123" fmla="*/ 4269444 h 4578213"/>
                <a:gd name="connsiteX124" fmla="*/ 1802803 w 5456977"/>
                <a:gd name="connsiteY124" fmla="*/ 4277562 h 4578213"/>
                <a:gd name="connsiteX125" fmla="*/ 1799687 w 5456977"/>
                <a:gd name="connsiteY125" fmla="*/ 4283383 h 4578213"/>
                <a:gd name="connsiteX126" fmla="*/ 1790142 w 5456977"/>
                <a:gd name="connsiteY126" fmla="*/ 4294329 h 4578213"/>
                <a:gd name="connsiteX127" fmla="*/ 1782135 w 5456977"/>
                <a:gd name="connsiteY127" fmla="*/ 4316601 h 4578213"/>
                <a:gd name="connsiteX128" fmla="*/ 1781135 w 5456977"/>
                <a:gd name="connsiteY128" fmla="*/ 4319385 h 4578213"/>
                <a:gd name="connsiteX129" fmla="*/ 1784283 w 5456977"/>
                <a:gd name="connsiteY129" fmla="*/ 4307901 h 4578213"/>
                <a:gd name="connsiteX130" fmla="*/ 1786494 w 5456977"/>
                <a:gd name="connsiteY130" fmla="*/ 4285399 h 4578213"/>
                <a:gd name="connsiteX131" fmla="*/ 1794761 w 5456977"/>
                <a:gd name="connsiteY131" fmla="*/ 4263767 h 4578213"/>
                <a:gd name="connsiteX132" fmla="*/ 2599013 w 5456977"/>
                <a:gd name="connsiteY132" fmla="*/ 4262224 h 4578213"/>
                <a:gd name="connsiteX133" fmla="*/ 2599884 w 5456977"/>
                <a:gd name="connsiteY133" fmla="*/ 4280062 h 4578213"/>
                <a:gd name="connsiteX134" fmla="*/ 2589379 w 5456977"/>
                <a:gd name="connsiteY134" fmla="*/ 4294471 h 4578213"/>
                <a:gd name="connsiteX135" fmla="*/ 2593414 w 5456977"/>
                <a:gd name="connsiteY135" fmla="*/ 4276434 h 4578213"/>
                <a:gd name="connsiteX136" fmla="*/ 2599013 w 5456977"/>
                <a:gd name="connsiteY136" fmla="*/ 4262224 h 4578213"/>
                <a:gd name="connsiteX137" fmla="*/ 1829855 w 5456977"/>
                <a:gd name="connsiteY137" fmla="*/ 4251971 h 4578213"/>
                <a:gd name="connsiteX138" fmla="*/ 1828674 w 5456977"/>
                <a:gd name="connsiteY138" fmla="*/ 4258895 h 4578213"/>
                <a:gd name="connsiteX139" fmla="*/ 1827341 w 5456977"/>
                <a:gd name="connsiteY139" fmla="*/ 4261520 h 4578213"/>
                <a:gd name="connsiteX140" fmla="*/ 1829855 w 5456977"/>
                <a:gd name="connsiteY140" fmla="*/ 4251971 h 4578213"/>
                <a:gd name="connsiteX141" fmla="*/ 2681441 w 5456977"/>
                <a:gd name="connsiteY141" fmla="*/ 4249994 h 4578213"/>
                <a:gd name="connsiteX142" fmla="*/ 2682354 w 5456977"/>
                <a:gd name="connsiteY142" fmla="*/ 4261532 h 4578213"/>
                <a:gd name="connsiteX143" fmla="*/ 2687561 w 5456977"/>
                <a:gd name="connsiteY143" fmla="*/ 4255672 h 4578213"/>
                <a:gd name="connsiteX144" fmla="*/ 2689482 w 5456977"/>
                <a:gd name="connsiteY144" fmla="*/ 4263790 h 4578213"/>
                <a:gd name="connsiteX145" fmla="*/ 2686365 w 5456977"/>
                <a:gd name="connsiteY145" fmla="*/ 4269610 h 4578213"/>
                <a:gd name="connsiteX146" fmla="*/ 2676822 w 5456977"/>
                <a:gd name="connsiteY146" fmla="*/ 4280555 h 4578213"/>
                <a:gd name="connsiteX147" fmla="*/ 2668816 w 5456977"/>
                <a:gd name="connsiteY147" fmla="*/ 4302828 h 4578213"/>
                <a:gd name="connsiteX148" fmla="*/ 2667814 w 5456977"/>
                <a:gd name="connsiteY148" fmla="*/ 4305612 h 4578213"/>
                <a:gd name="connsiteX149" fmla="*/ 2670963 w 5456977"/>
                <a:gd name="connsiteY149" fmla="*/ 4294129 h 4578213"/>
                <a:gd name="connsiteX150" fmla="*/ 2673174 w 5456977"/>
                <a:gd name="connsiteY150" fmla="*/ 4271628 h 4578213"/>
                <a:gd name="connsiteX151" fmla="*/ 2681441 w 5456977"/>
                <a:gd name="connsiteY151" fmla="*/ 4249994 h 4578213"/>
                <a:gd name="connsiteX152" fmla="*/ 2974136 w 5456977"/>
                <a:gd name="connsiteY152" fmla="*/ 4245925 h 4578213"/>
                <a:gd name="connsiteX153" fmla="*/ 2977028 w 5456977"/>
                <a:gd name="connsiteY153" fmla="*/ 4264052 h 4578213"/>
                <a:gd name="connsiteX154" fmla="*/ 2973232 w 5456977"/>
                <a:gd name="connsiteY154" fmla="*/ 4273153 h 4578213"/>
                <a:gd name="connsiteX155" fmla="*/ 2968541 w 5456977"/>
                <a:gd name="connsiteY155" fmla="*/ 4278749 h 4578213"/>
                <a:gd name="connsiteX156" fmla="*/ 2969043 w 5456977"/>
                <a:gd name="connsiteY156" fmla="*/ 4260208 h 4578213"/>
                <a:gd name="connsiteX157" fmla="*/ 2974136 w 5456977"/>
                <a:gd name="connsiteY157" fmla="*/ 4245925 h 4578213"/>
                <a:gd name="connsiteX158" fmla="*/ 3000311 w 5456977"/>
                <a:gd name="connsiteY158" fmla="*/ 4244864 h 4578213"/>
                <a:gd name="connsiteX159" fmla="*/ 3001289 w 5456977"/>
                <a:gd name="connsiteY159" fmla="*/ 4261217 h 4578213"/>
                <a:gd name="connsiteX160" fmla="*/ 2997775 w 5456977"/>
                <a:gd name="connsiteY160" fmla="*/ 4280528 h 4578213"/>
                <a:gd name="connsiteX161" fmla="*/ 2997162 w 5456977"/>
                <a:gd name="connsiteY161" fmla="*/ 4263328 h 4578213"/>
                <a:gd name="connsiteX162" fmla="*/ 3000311 w 5456977"/>
                <a:gd name="connsiteY162" fmla="*/ 4244864 h 4578213"/>
                <a:gd name="connsiteX163" fmla="*/ 3422396 w 5456977"/>
                <a:gd name="connsiteY163" fmla="*/ 4240120 h 4578213"/>
                <a:gd name="connsiteX164" fmla="*/ 3421215 w 5456977"/>
                <a:gd name="connsiteY164" fmla="*/ 4247043 h 4578213"/>
                <a:gd name="connsiteX165" fmla="*/ 3419883 w 5456977"/>
                <a:gd name="connsiteY165" fmla="*/ 4249668 h 4578213"/>
                <a:gd name="connsiteX166" fmla="*/ 3422396 w 5456977"/>
                <a:gd name="connsiteY166" fmla="*/ 4240120 h 4578213"/>
                <a:gd name="connsiteX167" fmla="*/ 2716534 w 5456977"/>
                <a:gd name="connsiteY167" fmla="*/ 4238199 h 4578213"/>
                <a:gd name="connsiteX168" fmla="*/ 2715354 w 5456977"/>
                <a:gd name="connsiteY168" fmla="*/ 4245123 h 4578213"/>
                <a:gd name="connsiteX169" fmla="*/ 2714020 w 5456977"/>
                <a:gd name="connsiteY169" fmla="*/ 4247748 h 4578213"/>
                <a:gd name="connsiteX170" fmla="*/ 2716534 w 5456977"/>
                <a:gd name="connsiteY170" fmla="*/ 4238199 h 4578213"/>
                <a:gd name="connsiteX171" fmla="*/ 3394889 w 5456977"/>
                <a:gd name="connsiteY171" fmla="*/ 4237931 h 4578213"/>
                <a:gd name="connsiteX172" fmla="*/ 3395127 w 5456977"/>
                <a:gd name="connsiteY172" fmla="*/ 4240188 h 4578213"/>
                <a:gd name="connsiteX173" fmla="*/ 3394953 w 5456977"/>
                <a:gd name="connsiteY173" fmla="*/ 4239534 h 4578213"/>
                <a:gd name="connsiteX174" fmla="*/ 3394889 w 5456977"/>
                <a:gd name="connsiteY174" fmla="*/ 4237931 h 4578213"/>
                <a:gd name="connsiteX175" fmla="*/ 3008871 w 5456977"/>
                <a:gd name="connsiteY175" fmla="*/ 4226273 h 4578213"/>
                <a:gd name="connsiteX176" fmla="*/ 3009361 w 5456977"/>
                <a:gd name="connsiteY176" fmla="*/ 4243756 h 4578213"/>
                <a:gd name="connsiteX177" fmla="*/ 3007409 w 5456977"/>
                <a:gd name="connsiteY177" fmla="*/ 4248281 h 4578213"/>
                <a:gd name="connsiteX178" fmla="*/ 3008871 w 5456977"/>
                <a:gd name="connsiteY178" fmla="*/ 4226273 h 4578213"/>
                <a:gd name="connsiteX179" fmla="*/ 2963715 w 5456977"/>
                <a:gd name="connsiteY179" fmla="*/ 4220416 h 4578213"/>
                <a:gd name="connsiteX180" fmla="*/ 2964889 w 5456977"/>
                <a:gd name="connsiteY180" fmla="*/ 4232594 h 4578213"/>
                <a:gd name="connsiteX181" fmla="*/ 2965323 w 5456977"/>
                <a:gd name="connsiteY181" fmla="*/ 4237102 h 4578213"/>
                <a:gd name="connsiteX182" fmla="*/ 2964925 w 5456977"/>
                <a:gd name="connsiteY182" fmla="*/ 4239165 h 4578213"/>
                <a:gd name="connsiteX183" fmla="*/ 2964115 w 5456977"/>
                <a:gd name="connsiteY183" fmla="*/ 4241963 h 4578213"/>
                <a:gd name="connsiteX184" fmla="*/ 2963384 w 5456977"/>
                <a:gd name="connsiteY184" fmla="*/ 4242286 h 4578213"/>
                <a:gd name="connsiteX185" fmla="*/ 2961049 w 5456977"/>
                <a:gd name="connsiteY185" fmla="*/ 4246456 h 4578213"/>
                <a:gd name="connsiteX186" fmla="*/ 2961284 w 5456977"/>
                <a:gd name="connsiteY186" fmla="*/ 4235981 h 4578213"/>
                <a:gd name="connsiteX187" fmla="*/ 2963715 w 5456977"/>
                <a:gd name="connsiteY187" fmla="*/ 4220416 h 4578213"/>
                <a:gd name="connsiteX188" fmla="*/ 1867482 w 5456977"/>
                <a:gd name="connsiteY188" fmla="*/ 4204512 h 4578213"/>
                <a:gd name="connsiteX189" fmla="*/ 1868002 w 5456977"/>
                <a:gd name="connsiteY189" fmla="*/ 4210290 h 4578213"/>
                <a:gd name="connsiteX190" fmla="*/ 1865091 w 5456977"/>
                <a:gd name="connsiteY190" fmla="*/ 4213779 h 4578213"/>
                <a:gd name="connsiteX191" fmla="*/ 1859672 w 5456977"/>
                <a:gd name="connsiteY191" fmla="*/ 4222609 h 4578213"/>
                <a:gd name="connsiteX192" fmla="*/ 1860182 w 5456977"/>
                <a:gd name="connsiteY192" fmla="*/ 4213976 h 4578213"/>
                <a:gd name="connsiteX193" fmla="*/ 1867482 w 5456977"/>
                <a:gd name="connsiteY193" fmla="*/ 4204512 h 4578213"/>
                <a:gd name="connsiteX194" fmla="*/ 1894633 w 5456977"/>
                <a:gd name="connsiteY194" fmla="*/ 4201189 h 4578213"/>
                <a:gd name="connsiteX195" fmla="*/ 1891070 w 5456977"/>
                <a:gd name="connsiteY195" fmla="*/ 4216891 h 4578213"/>
                <a:gd name="connsiteX196" fmla="*/ 1882917 w 5456977"/>
                <a:gd name="connsiteY196" fmla="*/ 4228335 h 4578213"/>
                <a:gd name="connsiteX197" fmla="*/ 1886479 w 5456977"/>
                <a:gd name="connsiteY197" fmla="*/ 4212633 h 4578213"/>
                <a:gd name="connsiteX198" fmla="*/ 1894633 w 5456977"/>
                <a:gd name="connsiteY198" fmla="*/ 4201189 h 4578213"/>
                <a:gd name="connsiteX199" fmla="*/ 3070906 w 5456977"/>
                <a:gd name="connsiteY199" fmla="*/ 4194727 h 4578213"/>
                <a:gd name="connsiteX200" fmla="*/ 3069265 w 5456977"/>
                <a:gd name="connsiteY200" fmla="*/ 4195580 h 4578213"/>
                <a:gd name="connsiteX201" fmla="*/ 3065222 w 5456977"/>
                <a:gd name="connsiteY201" fmla="*/ 4203709 h 4578213"/>
                <a:gd name="connsiteX202" fmla="*/ 3058696 w 5456977"/>
                <a:gd name="connsiteY202" fmla="*/ 4223791 h 4578213"/>
                <a:gd name="connsiteX203" fmla="*/ 3053636 w 5456977"/>
                <a:gd name="connsiteY203" fmla="*/ 4240480 h 4578213"/>
                <a:gd name="connsiteX204" fmla="*/ 3056071 w 5456977"/>
                <a:gd name="connsiteY204" fmla="*/ 4243531 h 4578213"/>
                <a:gd name="connsiteX205" fmla="*/ 3057673 w 5456977"/>
                <a:gd name="connsiteY205" fmla="*/ 4241058 h 4578213"/>
                <a:gd name="connsiteX206" fmla="*/ 3062864 w 5456977"/>
                <a:gd name="connsiteY206" fmla="*/ 4231669 h 4578213"/>
                <a:gd name="connsiteX207" fmla="*/ 3065224 w 5456977"/>
                <a:gd name="connsiteY207" fmla="*/ 4222324 h 4578213"/>
                <a:gd name="connsiteX208" fmla="*/ 3071211 w 5456977"/>
                <a:gd name="connsiteY208" fmla="*/ 4199762 h 4578213"/>
                <a:gd name="connsiteX209" fmla="*/ 3070906 w 5456977"/>
                <a:gd name="connsiteY209" fmla="*/ 4194727 h 4578213"/>
                <a:gd name="connsiteX210" fmla="*/ 3460025 w 5456977"/>
                <a:gd name="connsiteY210" fmla="*/ 4192661 h 4578213"/>
                <a:gd name="connsiteX211" fmla="*/ 3460543 w 5456977"/>
                <a:gd name="connsiteY211" fmla="*/ 4198441 h 4578213"/>
                <a:gd name="connsiteX212" fmla="*/ 3457632 w 5456977"/>
                <a:gd name="connsiteY212" fmla="*/ 4201927 h 4578213"/>
                <a:gd name="connsiteX213" fmla="*/ 3452213 w 5456977"/>
                <a:gd name="connsiteY213" fmla="*/ 4210759 h 4578213"/>
                <a:gd name="connsiteX214" fmla="*/ 3452725 w 5456977"/>
                <a:gd name="connsiteY214" fmla="*/ 4202125 h 4578213"/>
                <a:gd name="connsiteX215" fmla="*/ 3460025 w 5456977"/>
                <a:gd name="connsiteY215" fmla="*/ 4192661 h 4578213"/>
                <a:gd name="connsiteX216" fmla="*/ 2754162 w 5456977"/>
                <a:gd name="connsiteY216" fmla="*/ 4190739 h 4578213"/>
                <a:gd name="connsiteX217" fmla="*/ 2754681 w 5456977"/>
                <a:gd name="connsiteY217" fmla="*/ 4196519 h 4578213"/>
                <a:gd name="connsiteX218" fmla="*/ 2751771 w 5456977"/>
                <a:gd name="connsiteY218" fmla="*/ 4200006 h 4578213"/>
                <a:gd name="connsiteX219" fmla="*/ 2746352 w 5456977"/>
                <a:gd name="connsiteY219" fmla="*/ 4208837 h 4578213"/>
                <a:gd name="connsiteX220" fmla="*/ 2746862 w 5456977"/>
                <a:gd name="connsiteY220" fmla="*/ 4200202 h 4578213"/>
                <a:gd name="connsiteX221" fmla="*/ 2754162 w 5456977"/>
                <a:gd name="connsiteY221" fmla="*/ 4190739 h 4578213"/>
                <a:gd name="connsiteX222" fmla="*/ 3487175 w 5456977"/>
                <a:gd name="connsiteY222" fmla="*/ 4189338 h 4578213"/>
                <a:gd name="connsiteX223" fmla="*/ 3483610 w 5456977"/>
                <a:gd name="connsiteY223" fmla="*/ 4205040 h 4578213"/>
                <a:gd name="connsiteX224" fmla="*/ 3475459 w 5456977"/>
                <a:gd name="connsiteY224" fmla="*/ 4216484 h 4578213"/>
                <a:gd name="connsiteX225" fmla="*/ 3479021 w 5456977"/>
                <a:gd name="connsiteY225" fmla="*/ 4200781 h 4578213"/>
                <a:gd name="connsiteX226" fmla="*/ 3487175 w 5456977"/>
                <a:gd name="connsiteY226" fmla="*/ 4189338 h 4578213"/>
                <a:gd name="connsiteX227" fmla="*/ 1942814 w 5456977"/>
                <a:gd name="connsiteY227" fmla="*/ 4188865 h 4578213"/>
                <a:gd name="connsiteX228" fmla="*/ 1940409 w 5456977"/>
                <a:gd name="connsiteY228" fmla="*/ 4197228 h 4578213"/>
                <a:gd name="connsiteX229" fmla="*/ 1939397 w 5456977"/>
                <a:gd name="connsiteY229" fmla="*/ 4196782 h 4578213"/>
                <a:gd name="connsiteX230" fmla="*/ 2781313 w 5456977"/>
                <a:gd name="connsiteY230" fmla="*/ 4187416 h 4578213"/>
                <a:gd name="connsiteX231" fmla="*/ 2777749 w 5456977"/>
                <a:gd name="connsiteY231" fmla="*/ 4203119 h 4578213"/>
                <a:gd name="connsiteX232" fmla="*/ 2769595 w 5456977"/>
                <a:gd name="connsiteY232" fmla="*/ 4214562 h 4578213"/>
                <a:gd name="connsiteX233" fmla="*/ 2773159 w 5456977"/>
                <a:gd name="connsiteY233" fmla="*/ 4198860 h 4578213"/>
                <a:gd name="connsiteX234" fmla="*/ 2781313 w 5456977"/>
                <a:gd name="connsiteY234" fmla="*/ 4187416 h 4578213"/>
                <a:gd name="connsiteX235" fmla="*/ 3032156 w 5456977"/>
                <a:gd name="connsiteY235" fmla="*/ 4185358 h 4578213"/>
                <a:gd name="connsiteX236" fmla="*/ 3032948 w 5456977"/>
                <a:gd name="connsiteY236" fmla="*/ 4187065 h 4578213"/>
                <a:gd name="connsiteX237" fmla="*/ 3032795 w 5456977"/>
                <a:gd name="connsiteY237" fmla="*/ 4189466 h 4578213"/>
                <a:gd name="connsiteX238" fmla="*/ 3032156 w 5456977"/>
                <a:gd name="connsiteY238" fmla="*/ 4185358 h 4578213"/>
                <a:gd name="connsiteX239" fmla="*/ 3005511 w 5456977"/>
                <a:gd name="connsiteY239" fmla="*/ 4183162 h 4578213"/>
                <a:gd name="connsiteX240" fmla="*/ 3008517 w 5456977"/>
                <a:gd name="connsiteY240" fmla="*/ 4191098 h 4578213"/>
                <a:gd name="connsiteX241" fmla="*/ 3010788 w 5456977"/>
                <a:gd name="connsiteY241" fmla="*/ 4200728 h 4578213"/>
                <a:gd name="connsiteX242" fmla="*/ 3006995 w 5456977"/>
                <a:gd name="connsiteY242" fmla="*/ 4199586 h 4578213"/>
                <a:gd name="connsiteX243" fmla="*/ 3004667 w 5456977"/>
                <a:gd name="connsiteY243" fmla="*/ 4195049 h 4578213"/>
                <a:gd name="connsiteX244" fmla="*/ 3005090 w 5456977"/>
                <a:gd name="connsiteY244" fmla="*/ 4189106 h 4578213"/>
                <a:gd name="connsiteX245" fmla="*/ 3005511 w 5456977"/>
                <a:gd name="connsiteY245" fmla="*/ 4183162 h 4578213"/>
                <a:gd name="connsiteX246" fmla="*/ 3535356 w 5456977"/>
                <a:gd name="connsiteY246" fmla="*/ 4177014 h 4578213"/>
                <a:gd name="connsiteX247" fmla="*/ 3532950 w 5456977"/>
                <a:gd name="connsiteY247" fmla="*/ 4185376 h 4578213"/>
                <a:gd name="connsiteX248" fmla="*/ 3531937 w 5456977"/>
                <a:gd name="connsiteY248" fmla="*/ 4184931 h 4578213"/>
                <a:gd name="connsiteX249" fmla="*/ 2829492 w 5456977"/>
                <a:gd name="connsiteY249" fmla="*/ 4175092 h 4578213"/>
                <a:gd name="connsiteX250" fmla="*/ 2827089 w 5456977"/>
                <a:gd name="connsiteY250" fmla="*/ 4183455 h 4578213"/>
                <a:gd name="connsiteX251" fmla="*/ 2826076 w 5456977"/>
                <a:gd name="connsiteY251" fmla="*/ 4183009 h 4578213"/>
                <a:gd name="connsiteX252" fmla="*/ 2030124 w 5456977"/>
                <a:gd name="connsiteY252" fmla="*/ 4165323 h 4578213"/>
                <a:gd name="connsiteX253" fmla="*/ 2033178 w 5456977"/>
                <a:gd name="connsiteY253" fmla="*/ 4176867 h 4578213"/>
                <a:gd name="connsiteX254" fmla="*/ 2032471 w 5456977"/>
                <a:gd name="connsiteY254" fmla="*/ 4189676 h 4578213"/>
                <a:gd name="connsiteX255" fmla="*/ 2030143 w 5456977"/>
                <a:gd name="connsiteY255" fmla="*/ 4185142 h 4578213"/>
                <a:gd name="connsiteX256" fmla="*/ 2026351 w 5456977"/>
                <a:gd name="connsiteY256" fmla="*/ 4183998 h 4578213"/>
                <a:gd name="connsiteX257" fmla="*/ 2027871 w 5456977"/>
                <a:gd name="connsiteY257" fmla="*/ 4175508 h 4578213"/>
                <a:gd name="connsiteX258" fmla="*/ 2030124 w 5456977"/>
                <a:gd name="connsiteY258" fmla="*/ 4165323 h 4578213"/>
                <a:gd name="connsiteX259" fmla="*/ 2869232 w 5456977"/>
                <a:gd name="connsiteY259" fmla="*/ 4161272 h 4578213"/>
                <a:gd name="connsiteX260" fmla="*/ 2871049 w 5456977"/>
                <a:gd name="connsiteY260" fmla="*/ 4174442 h 4578213"/>
                <a:gd name="connsiteX261" fmla="*/ 2867543 w 5456977"/>
                <a:gd name="connsiteY261" fmla="*/ 4185048 h 4578213"/>
                <a:gd name="connsiteX262" fmla="*/ 2868022 w 5456977"/>
                <a:gd name="connsiteY262" fmla="*/ 4174008 h 4578213"/>
                <a:gd name="connsiteX263" fmla="*/ 2869232 w 5456977"/>
                <a:gd name="connsiteY263" fmla="*/ 4161272 h 4578213"/>
                <a:gd name="connsiteX264" fmla="*/ 1950493 w 5456977"/>
                <a:gd name="connsiteY264" fmla="*/ 4161142 h 4578213"/>
                <a:gd name="connsiteX265" fmla="*/ 1949316 w 5456977"/>
                <a:gd name="connsiteY265" fmla="*/ 4176285 h 4578213"/>
                <a:gd name="connsiteX266" fmla="*/ 1942814 w 5456977"/>
                <a:gd name="connsiteY266" fmla="*/ 4188865 h 4578213"/>
                <a:gd name="connsiteX267" fmla="*/ 1944767 w 5456977"/>
                <a:gd name="connsiteY267" fmla="*/ 4184339 h 4578213"/>
                <a:gd name="connsiteX268" fmla="*/ 1943577 w 5456977"/>
                <a:gd name="connsiteY268" fmla="*/ 4170960 h 4578213"/>
                <a:gd name="connsiteX269" fmla="*/ 1944527 w 5456977"/>
                <a:gd name="connsiteY269" fmla="*/ 4166744 h 4578213"/>
                <a:gd name="connsiteX270" fmla="*/ 1946229 w 5456977"/>
                <a:gd name="connsiteY270" fmla="*/ 4166287 h 4578213"/>
                <a:gd name="connsiteX271" fmla="*/ 1945595 w 5456977"/>
                <a:gd name="connsiteY271" fmla="*/ 4165508 h 4578213"/>
                <a:gd name="connsiteX272" fmla="*/ 1947149 w 5456977"/>
                <a:gd name="connsiteY272" fmla="*/ 4165167 h 4578213"/>
                <a:gd name="connsiteX273" fmla="*/ 1950493 w 5456977"/>
                <a:gd name="connsiteY273" fmla="*/ 4161142 h 4578213"/>
                <a:gd name="connsiteX274" fmla="*/ 3622665 w 5456977"/>
                <a:gd name="connsiteY274" fmla="*/ 4153472 h 4578213"/>
                <a:gd name="connsiteX275" fmla="*/ 3625719 w 5456977"/>
                <a:gd name="connsiteY275" fmla="*/ 4165017 h 4578213"/>
                <a:gd name="connsiteX276" fmla="*/ 3625012 w 5456977"/>
                <a:gd name="connsiteY276" fmla="*/ 4177826 h 4578213"/>
                <a:gd name="connsiteX277" fmla="*/ 3622684 w 5456977"/>
                <a:gd name="connsiteY277" fmla="*/ 4173289 h 4578213"/>
                <a:gd name="connsiteX278" fmla="*/ 3618891 w 5456977"/>
                <a:gd name="connsiteY278" fmla="*/ 4172147 h 4578213"/>
                <a:gd name="connsiteX279" fmla="*/ 3620412 w 5456977"/>
                <a:gd name="connsiteY279" fmla="*/ 4163657 h 4578213"/>
                <a:gd name="connsiteX280" fmla="*/ 3622665 w 5456977"/>
                <a:gd name="connsiteY280" fmla="*/ 4153472 h 4578213"/>
                <a:gd name="connsiteX281" fmla="*/ 3543035 w 5456977"/>
                <a:gd name="connsiteY281" fmla="*/ 4149291 h 4578213"/>
                <a:gd name="connsiteX282" fmla="*/ 3541857 w 5456977"/>
                <a:gd name="connsiteY282" fmla="*/ 4164433 h 4578213"/>
                <a:gd name="connsiteX283" fmla="*/ 3535356 w 5456977"/>
                <a:gd name="connsiteY283" fmla="*/ 4177014 h 4578213"/>
                <a:gd name="connsiteX284" fmla="*/ 3537307 w 5456977"/>
                <a:gd name="connsiteY284" fmla="*/ 4172490 h 4578213"/>
                <a:gd name="connsiteX285" fmla="*/ 3536118 w 5456977"/>
                <a:gd name="connsiteY285" fmla="*/ 4159110 h 4578213"/>
                <a:gd name="connsiteX286" fmla="*/ 3537068 w 5456977"/>
                <a:gd name="connsiteY286" fmla="*/ 4154892 h 4578213"/>
                <a:gd name="connsiteX287" fmla="*/ 3538770 w 5456977"/>
                <a:gd name="connsiteY287" fmla="*/ 4154435 h 4578213"/>
                <a:gd name="connsiteX288" fmla="*/ 3538137 w 5456977"/>
                <a:gd name="connsiteY288" fmla="*/ 4153656 h 4578213"/>
                <a:gd name="connsiteX289" fmla="*/ 3539690 w 5456977"/>
                <a:gd name="connsiteY289" fmla="*/ 4153315 h 4578213"/>
                <a:gd name="connsiteX290" fmla="*/ 3543035 w 5456977"/>
                <a:gd name="connsiteY290" fmla="*/ 4149291 h 4578213"/>
                <a:gd name="connsiteX291" fmla="*/ 2837172 w 5456977"/>
                <a:gd name="connsiteY291" fmla="*/ 4147368 h 4578213"/>
                <a:gd name="connsiteX292" fmla="*/ 2835995 w 5456977"/>
                <a:gd name="connsiteY292" fmla="*/ 4162512 h 4578213"/>
                <a:gd name="connsiteX293" fmla="*/ 2829492 w 5456977"/>
                <a:gd name="connsiteY293" fmla="*/ 4175092 h 4578213"/>
                <a:gd name="connsiteX294" fmla="*/ 2831445 w 5456977"/>
                <a:gd name="connsiteY294" fmla="*/ 4170568 h 4578213"/>
                <a:gd name="connsiteX295" fmla="*/ 2830256 w 5456977"/>
                <a:gd name="connsiteY295" fmla="*/ 4157187 h 4578213"/>
                <a:gd name="connsiteX296" fmla="*/ 2831206 w 5456977"/>
                <a:gd name="connsiteY296" fmla="*/ 4152971 h 4578213"/>
                <a:gd name="connsiteX297" fmla="*/ 2832909 w 5456977"/>
                <a:gd name="connsiteY297" fmla="*/ 4152515 h 4578213"/>
                <a:gd name="connsiteX298" fmla="*/ 2832275 w 5456977"/>
                <a:gd name="connsiteY298" fmla="*/ 4151735 h 4578213"/>
                <a:gd name="connsiteX299" fmla="*/ 2833828 w 5456977"/>
                <a:gd name="connsiteY299" fmla="*/ 4151394 h 4578213"/>
                <a:gd name="connsiteX300" fmla="*/ 2837172 w 5456977"/>
                <a:gd name="connsiteY300" fmla="*/ 4147368 h 4578213"/>
                <a:gd name="connsiteX301" fmla="*/ 3444141 w 5456977"/>
                <a:gd name="connsiteY301" fmla="*/ 4143568 h 4578213"/>
                <a:gd name="connsiteX302" fmla="*/ 3433676 w 5456977"/>
                <a:gd name="connsiteY302" fmla="*/ 4155458 h 4578213"/>
                <a:gd name="connsiteX303" fmla="*/ 3425884 w 5456977"/>
                <a:gd name="connsiteY303" fmla="*/ 4171294 h 4578213"/>
                <a:gd name="connsiteX304" fmla="*/ 3438092 w 5456977"/>
                <a:gd name="connsiteY304" fmla="*/ 4157421 h 4578213"/>
                <a:gd name="connsiteX305" fmla="*/ 3443042 w 5456977"/>
                <a:gd name="connsiteY305" fmla="*/ 4150488 h 4578213"/>
                <a:gd name="connsiteX306" fmla="*/ 3444141 w 5456977"/>
                <a:gd name="connsiteY306" fmla="*/ 4143568 h 4578213"/>
                <a:gd name="connsiteX307" fmla="*/ 3008478 w 5456977"/>
                <a:gd name="connsiteY307" fmla="*/ 4135954 h 4578213"/>
                <a:gd name="connsiteX308" fmla="*/ 3006939 w 5456977"/>
                <a:gd name="connsiteY308" fmla="*/ 4140134 h 4578213"/>
                <a:gd name="connsiteX309" fmla="*/ 3006387 w 5456977"/>
                <a:gd name="connsiteY309" fmla="*/ 4138780 h 4578213"/>
                <a:gd name="connsiteX310" fmla="*/ 3006476 w 5456977"/>
                <a:gd name="connsiteY310" fmla="*/ 4138414 h 4578213"/>
                <a:gd name="connsiteX311" fmla="*/ 3477336 w 5456977"/>
                <a:gd name="connsiteY311" fmla="*/ 4132690 h 4578213"/>
                <a:gd name="connsiteX312" fmla="*/ 3477310 w 5456977"/>
                <a:gd name="connsiteY312" fmla="*/ 4132724 h 4578213"/>
                <a:gd name="connsiteX313" fmla="*/ 3467656 w 5456977"/>
                <a:gd name="connsiteY313" fmla="*/ 4150370 h 4578213"/>
                <a:gd name="connsiteX314" fmla="*/ 3443164 w 5456977"/>
                <a:gd name="connsiteY314" fmla="*/ 4187701 h 4578213"/>
                <a:gd name="connsiteX315" fmla="*/ 3440950 w 5456977"/>
                <a:gd name="connsiteY315" fmla="*/ 4193287 h 4578213"/>
                <a:gd name="connsiteX316" fmla="*/ 3462129 w 5456977"/>
                <a:gd name="connsiteY316" fmla="*/ 4173158 h 4578213"/>
                <a:gd name="connsiteX317" fmla="*/ 3472807 w 5456977"/>
                <a:gd name="connsiteY317" fmla="*/ 4153607 h 4578213"/>
                <a:gd name="connsiteX318" fmla="*/ 3478076 w 5456977"/>
                <a:gd name="connsiteY318" fmla="*/ 4144718 h 4578213"/>
                <a:gd name="connsiteX319" fmla="*/ 3005276 w 5456977"/>
                <a:gd name="connsiteY319" fmla="*/ 4121419 h 4578213"/>
                <a:gd name="connsiteX320" fmla="*/ 3002664 w 5456977"/>
                <a:gd name="connsiteY320" fmla="*/ 4126809 h 4578213"/>
                <a:gd name="connsiteX321" fmla="*/ 3002089 w 5456977"/>
                <a:gd name="connsiteY321" fmla="*/ 4128036 h 4578213"/>
                <a:gd name="connsiteX322" fmla="*/ 3002812 w 5456977"/>
                <a:gd name="connsiteY322" fmla="*/ 4124386 h 4578213"/>
                <a:gd name="connsiteX323" fmla="*/ 3004556 w 5456977"/>
                <a:gd name="connsiteY323" fmla="*/ 4122775 h 4578213"/>
                <a:gd name="connsiteX324" fmla="*/ 3005663 w 5456977"/>
                <a:gd name="connsiteY324" fmla="*/ 4120692 h 4578213"/>
                <a:gd name="connsiteX325" fmla="*/ 3005276 w 5456977"/>
                <a:gd name="connsiteY325" fmla="*/ 4121419 h 4578213"/>
                <a:gd name="connsiteX326" fmla="*/ 3005376 w 5456977"/>
                <a:gd name="connsiteY326" fmla="*/ 4121213 h 4578213"/>
                <a:gd name="connsiteX327" fmla="*/ 3005663 w 5456977"/>
                <a:gd name="connsiteY327" fmla="*/ 4120692 h 4578213"/>
                <a:gd name="connsiteX328" fmla="*/ 2046590 w 5456977"/>
                <a:gd name="connsiteY328" fmla="*/ 4117240 h 4578213"/>
                <a:gd name="connsiteX329" fmla="*/ 2043305 w 5456977"/>
                <a:gd name="connsiteY329" fmla="*/ 4134784 h 4578213"/>
                <a:gd name="connsiteX330" fmla="*/ 2040020 w 5456977"/>
                <a:gd name="connsiteY330" fmla="*/ 4152328 h 4578213"/>
                <a:gd name="connsiteX331" fmla="*/ 2040277 w 5456977"/>
                <a:gd name="connsiteY331" fmla="*/ 4134351 h 4578213"/>
                <a:gd name="connsiteX332" fmla="*/ 2046590 w 5456977"/>
                <a:gd name="connsiteY332" fmla="*/ 4117240 h 4578213"/>
                <a:gd name="connsiteX333" fmla="*/ 1665823 w 5456977"/>
                <a:gd name="connsiteY333" fmla="*/ 4115632 h 4578213"/>
                <a:gd name="connsiteX334" fmla="*/ 1664717 w 5456977"/>
                <a:gd name="connsiteY334" fmla="*/ 4127971 h 4578213"/>
                <a:gd name="connsiteX335" fmla="*/ 1662578 w 5456977"/>
                <a:gd name="connsiteY335" fmla="*/ 4126877 h 4578213"/>
                <a:gd name="connsiteX336" fmla="*/ 1665823 w 5456977"/>
                <a:gd name="connsiteY336" fmla="*/ 4115632 h 4578213"/>
                <a:gd name="connsiteX337" fmla="*/ 3639133 w 5456977"/>
                <a:gd name="connsiteY337" fmla="*/ 4105390 h 4578213"/>
                <a:gd name="connsiteX338" fmla="*/ 3635847 w 5456977"/>
                <a:gd name="connsiteY338" fmla="*/ 4122933 h 4578213"/>
                <a:gd name="connsiteX339" fmla="*/ 3632560 w 5456977"/>
                <a:gd name="connsiteY339" fmla="*/ 4140476 h 4578213"/>
                <a:gd name="connsiteX340" fmla="*/ 3632820 w 5456977"/>
                <a:gd name="connsiteY340" fmla="*/ 4122500 h 4578213"/>
                <a:gd name="connsiteX341" fmla="*/ 3639133 w 5456977"/>
                <a:gd name="connsiteY341" fmla="*/ 4105390 h 4578213"/>
                <a:gd name="connsiteX342" fmla="*/ 2552502 w 5456977"/>
                <a:gd name="connsiteY342" fmla="*/ 4101858 h 4578213"/>
                <a:gd name="connsiteX343" fmla="*/ 2551397 w 5456977"/>
                <a:gd name="connsiteY343" fmla="*/ 4114197 h 4578213"/>
                <a:gd name="connsiteX344" fmla="*/ 2549257 w 5456977"/>
                <a:gd name="connsiteY344" fmla="*/ 4113103 h 4578213"/>
                <a:gd name="connsiteX345" fmla="*/ 2552502 w 5456977"/>
                <a:gd name="connsiteY345" fmla="*/ 4101858 h 4578213"/>
                <a:gd name="connsiteX346" fmla="*/ 2878470 w 5456977"/>
                <a:gd name="connsiteY346" fmla="*/ 4100147 h 4578213"/>
                <a:gd name="connsiteX347" fmla="*/ 2877170 w 5456977"/>
                <a:gd name="connsiteY347" fmla="*/ 4115573 h 4578213"/>
                <a:gd name="connsiteX348" fmla="*/ 2869815 w 5456977"/>
                <a:gd name="connsiteY348" fmla="*/ 4130132 h 4578213"/>
                <a:gd name="connsiteX349" fmla="*/ 2873410 w 5456977"/>
                <a:gd name="connsiteY349" fmla="*/ 4116837 h 4578213"/>
                <a:gd name="connsiteX350" fmla="*/ 2878470 w 5456977"/>
                <a:gd name="connsiteY350" fmla="*/ 4100147 h 4578213"/>
                <a:gd name="connsiteX351" fmla="*/ 3461495 w 5456977"/>
                <a:gd name="connsiteY351" fmla="*/ 4099277 h 4578213"/>
                <a:gd name="connsiteX352" fmla="*/ 3427881 w 5456977"/>
                <a:gd name="connsiteY352" fmla="*/ 4149122 h 4578213"/>
                <a:gd name="connsiteX353" fmla="*/ 3420949 w 5456977"/>
                <a:gd name="connsiteY353" fmla="*/ 4159500 h 4578213"/>
                <a:gd name="connsiteX354" fmla="*/ 3424997 w 5456977"/>
                <a:gd name="connsiteY354" fmla="*/ 4154940 h 4578213"/>
                <a:gd name="connsiteX355" fmla="*/ 3434031 w 5456977"/>
                <a:gd name="connsiteY355" fmla="*/ 4142693 h 4578213"/>
                <a:gd name="connsiteX356" fmla="*/ 3451140 w 5456977"/>
                <a:gd name="connsiteY356" fmla="*/ 4120487 h 4578213"/>
                <a:gd name="connsiteX357" fmla="*/ 3445630 w 5456977"/>
                <a:gd name="connsiteY357" fmla="*/ 4132857 h 4578213"/>
                <a:gd name="connsiteX358" fmla="*/ 3437708 w 5456977"/>
                <a:gd name="connsiteY358" fmla="*/ 4146223 h 4578213"/>
                <a:gd name="connsiteX359" fmla="*/ 3460610 w 5456977"/>
                <a:gd name="connsiteY359" fmla="*/ 4122181 h 4578213"/>
                <a:gd name="connsiteX360" fmla="*/ 3469844 w 5456977"/>
                <a:gd name="connsiteY360" fmla="*/ 4100396 h 4578213"/>
                <a:gd name="connsiteX361" fmla="*/ 3462578 w 5456977"/>
                <a:gd name="connsiteY361" fmla="*/ 4112267 h 4578213"/>
                <a:gd name="connsiteX362" fmla="*/ 3456044 w 5456977"/>
                <a:gd name="connsiteY362" fmla="*/ 4122441 h 4578213"/>
                <a:gd name="connsiteX363" fmla="*/ 2058872 w 5456977"/>
                <a:gd name="connsiteY363" fmla="*/ 4096381 h 4578213"/>
                <a:gd name="connsiteX364" fmla="*/ 2056487 w 5456977"/>
                <a:gd name="connsiteY364" fmla="*/ 4104245 h 4578213"/>
                <a:gd name="connsiteX365" fmla="*/ 2058772 w 5456977"/>
                <a:gd name="connsiteY365" fmla="*/ 4096466 h 4578213"/>
                <a:gd name="connsiteX366" fmla="*/ 3651412 w 5456977"/>
                <a:gd name="connsiteY366" fmla="*/ 4084529 h 4578213"/>
                <a:gd name="connsiteX367" fmla="*/ 3649028 w 5456977"/>
                <a:gd name="connsiteY367" fmla="*/ 4092394 h 4578213"/>
                <a:gd name="connsiteX368" fmla="*/ 3651313 w 5456977"/>
                <a:gd name="connsiteY368" fmla="*/ 4084614 h 4578213"/>
                <a:gd name="connsiteX369" fmla="*/ 2253610 w 5456977"/>
                <a:gd name="connsiteY369" fmla="*/ 4074537 h 4578213"/>
                <a:gd name="connsiteX370" fmla="*/ 2253963 w 5456977"/>
                <a:gd name="connsiteY370" fmla="*/ 4091101 h 4578213"/>
                <a:gd name="connsiteX371" fmla="*/ 2246063 w 5456977"/>
                <a:gd name="connsiteY371" fmla="*/ 4111887 h 4578213"/>
                <a:gd name="connsiteX372" fmla="*/ 2249105 w 5456977"/>
                <a:gd name="connsiteY372" fmla="*/ 4094909 h 4578213"/>
                <a:gd name="connsiteX373" fmla="*/ 2253610 w 5456977"/>
                <a:gd name="connsiteY373" fmla="*/ 4074537 h 4578213"/>
                <a:gd name="connsiteX374" fmla="*/ 1547749 w 5456977"/>
                <a:gd name="connsiteY374" fmla="*/ 4072616 h 4578213"/>
                <a:gd name="connsiteX375" fmla="*/ 1548101 w 5456977"/>
                <a:gd name="connsiteY375" fmla="*/ 4089179 h 4578213"/>
                <a:gd name="connsiteX376" fmla="*/ 1540200 w 5456977"/>
                <a:gd name="connsiteY376" fmla="*/ 4109965 h 4578213"/>
                <a:gd name="connsiteX377" fmla="*/ 1543242 w 5456977"/>
                <a:gd name="connsiteY377" fmla="*/ 4092987 h 4578213"/>
                <a:gd name="connsiteX378" fmla="*/ 1547749 w 5456977"/>
                <a:gd name="connsiteY378" fmla="*/ 4072616 h 4578213"/>
                <a:gd name="connsiteX379" fmla="*/ 2432680 w 5456977"/>
                <a:gd name="connsiteY379" fmla="*/ 4062766 h 4578213"/>
                <a:gd name="connsiteX380" fmla="*/ 2437808 w 5456977"/>
                <a:gd name="connsiteY380" fmla="*/ 4064850 h 4578213"/>
                <a:gd name="connsiteX381" fmla="*/ 2431900 w 5456977"/>
                <a:gd name="connsiteY381" fmla="*/ 4074813 h 4578213"/>
                <a:gd name="connsiteX382" fmla="*/ 2430962 w 5456977"/>
                <a:gd name="connsiteY382" fmla="*/ 4082111 h 4578213"/>
                <a:gd name="connsiteX383" fmla="*/ 2429021 w 5456977"/>
                <a:gd name="connsiteY383" fmla="*/ 4085210 h 4578213"/>
                <a:gd name="connsiteX384" fmla="*/ 2429556 w 5456977"/>
                <a:gd name="connsiteY384" fmla="*/ 4069075 h 4578213"/>
                <a:gd name="connsiteX385" fmla="*/ 2432680 w 5456977"/>
                <a:gd name="connsiteY385" fmla="*/ 4062766 h 4578213"/>
                <a:gd name="connsiteX386" fmla="*/ 1726818 w 5456977"/>
                <a:gd name="connsiteY386" fmla="*/ 4060844 h 4578213"/>
                <a:gd name="connsiteX387" fmla="*/ 1731946 w 5456977"/>
                <a:gd name="connsiteY387" fmla="*/ 4062928 h 4578213"/>
                <a:gd name="connsiteX388" fmla="*/ 1726038 w 5456977"/>
                <a:gd name="connsiteY388" fmla="*/ 4072892 h 4578213"/>
                <a:gd name="connsiteX389" fmla="*/ 1725098 w 5456977"/>
                <a:gd name="connsiteY389" fmla="*/ 4080188 h 4578213"/>
                <a:gd name="connsiteX390" fmla="*/ 1723158 w 5456977"/>
                <a:gd name="connsiteY390" fmla="*/ 4083288 h 4578213"/>
                <a:gd name="connsiteX391" fmla="*/ 1723694 w 5456977"/>
                <a:gd name="connsiteY391" fmla="*/ 4067153 h 4578213"/>
                <a:gd name="connsiteX392" fmla="*/ 1726818 w 5456977"/>
                <a:gd name="connsiteY392" fmla="*/ 4060844 h 4578213"/>
                <a:gd name="connsiteX393" fmla="*/ 2896299 w 5456977"/>
                <a:gd name="connsiteY393" fmla="*/ 4056088 h 4578213"/>
                <a:gd name="connsiteX394" fmla="*/ 2893729 w 5456977"/>
                <a:gd name="connsiteY394" fmla="*/ 4059160 h 4578213"/>
                <a:gd name="connsiteX395" fmla="*/ 2893560 w 5456977"/>
                <a:gd name="connsiteY395" fmla="*/ 4064248 h 4578213"/>
                <a:gd name="connsiteX396" fmla="*/ 2158414 w 5456977"/>
                <a:gd name="connsiteY396" fmla="*/ 4036908 h 4578213"/>
                <a:gd name="connsiteX397" fmla="*/ 2159288 w 5456977"/>
                <a:gd name="connsiteY397" fmla="*/ 4054745 h 4578213"/>
                <a:gd name="connsiteX398" fmla="*/ 2148782 w 5456977"/>
                <a:gd name="connsiteY398" fmla="*/ 4069155 h 4578213"/>
                <a:gd name="connsiteX399" fmla="*/ 2152816 w 5456977"/>
                <a:gd name="connsiteY399" fmla="*/ 4051118 h 4578213"/>
                <a:gd name="connsiteX400" fmla="*/ 2158414 w 5456977"/>
                <a:gd name="connsiteY400" fmla="*/ 4036908 h 4578213"/>
                <a:gd name="connsiteX401" fmla="*/ 1452553 w 5456977"/>
                <a:gd name="connsiteY401" fmla="*/ 4034986 h 4578213"/>
                <a:gd name="connsiteX402" fmla="*/ 1453424 w 5456977"/>
                <a:gd name="connsiteY402" fmla="*/ 4052823 h 4578213"/>
                <a:gd name="connsiteX403" fmla="*/ 1442920 w 5456977"/>
                <a:gd name="connsiteY403" fmla="*/ 4067233 h 4578213"/>
                <a:gd name="connsiteX404" fmla="*/ 1446954 w 5456977"/>
                <a:gd name="connsiteY404" fmla="*/ 4049196 h 4578213"/>
                <a:gd name="connsiteX405" fmla="*/ 1452553 w 5456977"/>
                <a:gd name="connsiteY405" fmla="*/ 4034986 h 4578213"/>
                <a:gd name="connsiteX406" fmla="*/ 1534981 w 5456977"/>
                <a:gd name="connsiteY406" fmla="*/ 4022756 h 4578213"/>
                <a:gd name="connsiteX407" fmla="*/ 1535894 w 5456977"/>
                <a:gd name="connsiteY407" fmla="*/ 4034294 h 4578213"/>
                <a:gd name="connsiteX408" fmla="*/ 1541102 w 5456977"/>
                <a:gd name="connsiteY408" fmla="*/ 4028433 h 4578213"/>
                <a:gd name="connsiteX409" fmla="*/ 1543023 w 5456977"/>
                <a:gd name="connsiteY409" fmla="*/ 4036552 h 4578213"/>
                <a:gd name="connsiteX410" fmla="*/ 1539906 w 5456977"/>
                <a:gd name="connsiteY410" fmla="*/ 4042372 h 4578213"/>
                <a:gd name="connsiteX411" fmla="*/ 1530361 w 5456977"/>
                <a:gd name="connsiteY411" fmla="*/ 4053316 h 4578213"/>
                <a:gd name="connsiteX412" fmla="*/ 1522356 w 5456977"/>
                <a:gd name="connsiteY412" fmla="*/ 4075590 h 4578213"/>
                <a:gd name="connsiteX413" fmla="*/ 1521355 w 5456977"/>
                <a:gd name="connsiteY413" fmla="*/ 4078375 h 4578213"/>
                <a:gd name="connsiteX414" fmla="*/ 1524504 w 5456977"/>
                <a:gd name="connsiteY414" fmla="*/ 4066890 h 4578213"/>
                <a:gd name="connsiteX415" fmla="*/ 1526714 w 5456977"/>
                <a:gd name="connsiteY415" fmla="*/ 4044388 h 4578213"/>
                <a:gd name="connsiteX416" fmla="*/ 1534981 w 5456977"/>
                <a:gd name="connsiteY416" fmla="*/ 4022756 h 4578213"/>
                <a:gd name="connsiteX417" fmla="*/ 1827677 w 5456977"/>
                <a:gd name="connsiteY417" fmla="*/ 4018686 h 4578213"/>
                <a:gd name="connsiteX418" fmla="*/ 1830568 w 5456977"/>
                <a:gd name="connsiteY418" fmla="*/ 4036813 h 4578213"/>
                <a:gd name="connsiteX419" fmla="*/ 1826774 w 5456977"/>
                <a:gd name="connsiteY419" fmla="*/ 4045915 h 4578213"/>
                <a:gd name="connsiteX420" fmla="*/ 1822081 w 5456977"/>
                <a:gd name="connsiteY420" fmla="*/ 4051512 h 4578213"/>
                <a:gd name="connsiteX421" fmla="*/ 1822584 w 5456977"/>
                <a:gd name="connsiteY421" fmla="*/ 4032969 h 4578213"/>
                <a:gd name="connsiteX422" fmla="*/ 1827677 w 5456977"/>
                <a:gd name="connsiteY422" fmla="*/ 4018686 h 4578213"/>
                <a:gd name="connsiteX423" fmla="*/ 1853852 w 5456977"/>
                <a:gd name="connsiteY423" fmla="*/ 4017626 h 4578213"/>
                <a:gd name="connsiteX424" fmla="*/ 1854830 w 5456977"/>
                <a:gd name="connsiteY424" fmla="*/ 4033979 h 4578213"/>
                <a:gd name="connsiteX425" fmla="*/ 1851317 w 5456977"/>
                <a:gd name="connsiteY425" fmla="*/ 4053290 h 4578213"/>
                <a:gd name="connsiteX426" fmla="*/ 1850703 w 5456977"/>
                <a:gd name="connsiteY426" fmla="*/ 4036090 h 4578213"/>
                <a:gd name="connsiteX427" fmla="*/ 1853852 w 5456977"/>
                <a:gd name="connsiteY427" fmla="*/ 4017626 h 4578213"/>
                <a:gd name="connsiteX428" fmla="*/ 1821556 w 5456977"/>
                <a:gd name="connsiteY428" fmla="*/ 4013008 h 4578213"/>
                <a:gd name="connsiteX429" fmla="*/ 1819602 w 5456977"/>
                <a:gd name="connsiteY429" fmla="*/ 4017531 h 4578213"/>
                <a:gd name="connsiteX430" fmla="*/ 1819265 w 5456977"/>
                <a:gd name="connsiteY430" fmla="*/ 4014017 h 4578213"/>
                <a:gd name="connsiteX431" fmla="*/ 2275936 w 5456977"/>
                <a:gd name="connsiteY431" fmla="*/ 4012882 h 4578213"/>
                <a:gd name="connsiteX432" fmla="*/ 2274756 w 5456977"/>
                <a:gd name="connsiteY432" fmla="*/ 4019806 h 4578213"/>
                <a:gd name="connsiteX433" fmla="*/ 2273423 w 5456977"/>
                <a:gd name="connsiteY433" fmla="*/ 4022430 h 4578213"/>
                <a:gd name="connsiteX434" fmla="*/ 2275936 w 5456977"/>
                <a:gd name="connsiteY434" fmla="*/ 4012882 h 4578213"/>
                <a:gd name="connsiteX435" fmla="*/ 1570074 w 5456977"/>
                <a:gd name="connsiteY435" fmla="*/ 4010960 h 4578213"/>
                <a:gd name="connsiteX436" fmla="*/ 1568894 w 5456977"/>
                <a:gd name="connsiteY436" fmla="*/ 4017886 h 4578213"/>
                <a:gd name="connsiteX437" fmla="*/ 1567561 w 5456977"/>
                <a:gd name="connsiteY437" fmla="*/ 4020509 h 4578213"/>
                <a:gd name="connsiteX438" fmla="*/ 1570074 w 5456977"/>
                <a:gd name="connsiteY438" fmla="*/ 4010960 h 4578213"/>
                <a:gd name="connsiteX439" fmla="*/ 2248430 w 5456977"/>
                <a:gd name="connsiteY439" fmla="*/ 4010693 h 4578213"/>
                <a:gd name="connsiteX440" fmla="*/ 2248668 w 5456977"/>
                <a:gd name="connsiteY440" fmla="*/ 4012951 h 4578213"/>
                <a:gd name="connsiteX441" fmla="*/ 2248494 w 5456977"/>
                <a:gd name="connsiteY441" fmla="*/ 4012296 h 4578213"/>
                <a:gd name="connsiteX442" fmla="*/ 2248430 w 5456977"/>
                <a:gd name="connsiteY442" fmla="*/ 4010693 h 4578213"/>
                <a:gd name="connsiteX443" fmla="*/ 2714356 w 5456977"/>
                <a:gd name="connsiteY443" fmla="*/ 4004915 h 4578213"/>
                <a:gd name="connsiteX444" fmla="*/ 2717248 w 5456977"/>
                <a:gd name="connsiteY444" fmla="*/ 4023041 h 4578213"/>
                <a:gd name="connsiteX445" fmla="*/ 2713453 w 5456977"/>
                <a:gd name="connsiteY445" fmla="*/ 4032142 h 4578213"/>
                <a:gd name="connsiteX446" fmla="*/ 2708761 w 5456977"/>
                <a:gd name="connsiteY446" fmla="*/ 4037739 h 4578213"/>
                <a:gd name="connsiteX447" fmla="*/ 2709264 w 5456977"/>
                <a:gd name="connsiteY447" fmla="*/ 4019198 h 4578213"/>
                <a:gd name="connsiteX448" fmla="*/ 2714356 w 5456977"/>
                <a:gd name="connsiteY448" fmla="*/ 4004915 h 4578213"/>
                <a:gd name="connsiteX449" fmla="*/ 2740532 w 5456977"/>
                <a:gd name="connsiteY449" fmla="*/ 4003853 h 4578213"/>
                <a:gd name="connsiteX450" fmla="*/ 2741510 w 5456977"/>
                <a:gd name="connsiteY450" fmla="*/ 4020206 h 4578213"/>
                <a:gd name="connsiteX451" fmla="*/ 2737995 w 5456977"/>
                <a:gd name="connsiteY451" fmla="*/ 4039517 h 4578213"/>
                <a:gd name="connsiteX452" fmla="*/ 2737382 w 5456977"/>
                <a:gd name="connsiteY452" fmla="*/ 4022317 h 4578213"/>
                <a:gd name="connsiteX453" fmla="*/ 2740532 w 5456977"/>
                <a:gd name="connsiteY453" fmla="*/ 4003853 h 4578213"/>
                <a:gd name="connsiteX454" fmla="*/ 2708235 w 5456977"/>
                <a:gd name="connsiteY454" fmla="*/ 3999235 h 4578213"/>
                <a:gd name="connsiteX455" fmla="*/ 2706282 w 5456977"/>
                <a:gd name="connsiteY455" fmla="*/ 4003759 h 4578213"/>
                <a:gd name="connsiteX456" fmla="*/ 2705943 w 5456977"/>
                <a:gd name="connsiteY456" fmla="*/ 4000244 h 4578213"/>
                <a:gd name="connsiteX457" fmla="*/ 1862411 w 5456977"/>
                <a:gd name="connsiteY457" fmla="*/ 3999035 h 4578213"/>
                <a:gd name="connsiteX458" fmla="*/ 1862902 w 5456977"/>
                <a:gd name="connsiteY458" fmla="*/ 4016519 h 4578213"/>
                <a:gd name="connsiteX459" fmla="*/ 1860949 w 5456977"/>
                <a:gd name="connsiteY459" fmla="*/ 4021043 h 4578213"/>
                <a:gd name="connsiteX460" fmla="*/ 1862411 w 5456977"/>
                <a:gd name="connsiteY460" fmla="*/ 3999035 h 4578213"/>
                <a:gd name="connsiteX461" fmla="*/ 1817257 w 5456977"/>
                <a:gd name="connsiteY461" fmla="*/ 3993179 h 4578213"/>
                <a:gd name="connsiteX462" fmla="*/ 1818429 w 5456977"/>
                <a:gd name="connsiteY462" fmla="*/ 4005356 h 4578213"/>
                <a:gd name="connsiteX463" fmla="*/ 1819265 w 5456977"/>
                <a:gd name="connsiteY463" fmla="*/ 4014017 h 4578213"/>
                <a:gd name="connsiteX464" fmla="*/ 1816925 w 5456977"/>
                <a:gd name="connsiteY464" fmla="*/ 4015049 h 4578213"/>
                <a:gd name="connsiteX465" fmla="*/ 1814590 w 5456977"/>
                <a:gd name="connsiteY465" fmla="*/ 4019219 h 4578213"/>
                <a:gd name="connsiteX466" fmla="*/ 1814825 w 5456977"/>
                <a:gd name="connsiteY466" fmla="*/ 4008743 h 4578213"/>
                <a:gd name="connsiteX467" fmla="*/ 1817257 w 5456977"/>
                <a:gd name="connsiteY467" fmla="*/ 3993179 h 4578213"/>
                <a:gd name="connsiteX468" fmla="*/ 2310204 w 5456977"/>
                <a:gd name="connsiteY468" fmla="*/ 3991419 h 4578213"/>
                <a:gd name="connsiteX469" fmla="*/ 2310234 w 5456977"/>
                <a:gd name="connsiteY469" fmla="*/ 3991655 h 4578213"/>
                <a:gd name="connsiteX470" fmla="*/ 2309885 w 5456977"/>
                <a:gd name="connsiteY470" fmla="*/ 3992055 h 4578213"/>
                <a:gd name="connsiteX471" fmla="*/ 2749090 w 5456977"/>
                <a:gd name="connsiteY471" fmla="*/ 3985262 h 4578213"/>
                <a:gd name="connsiteX472" fmla="*/ 2749581 w 5456977"/>
                <a:gd name="connsiteY472" fmla="*/ 4002746 h 4578213"/>
                <a:gd name="connsiteX473" fmla="*/ 2747629 w 5456977"/>
                <a:gd name="connsiteY473" fmla="*/ 4007270 h 4578213"/>
                <a:gd name="connsiteX474" fmla="*/ 2749090 w 5456977"/>
                <a:gd name="connsiteY474" fmla="*/ 3985262 h 4578213"/>
                <a:gd name="connsiteX475" fmla="*/ 2703936 w 5456977"/>
                <a:gd name="connsiteY475" fmla="*/ 3979406 h 4578213"/>
                <a:gd name="connsiteX476" fmla="*/ 2705109 w 5456977"/>
                <a:gd name="connsiteY476" fmla="*/ 3991584 h 4578213"/>
                <a:gd name="connsiteX477" fmla="*/ 2705943 w 5456977"/>
                <a:gd name="connsiteY477" fmla="*/ 4000244 h 4578213"/>
                <a:gd name="connsiteX478" fmla="*/ 2703605 w 5456977"/>
                <a:gd name="connsiteY478" fmla="*/ 4001275 h 4578213"/>
                <a:gd name="connsiteX479" fmla="*/ 2701269 w 5456977"/>
                <a:gd name="connsiteY479" fmla="*/ 4005445 h 4578213"/>
                <a:gd name="connsiteX480" fmla="*/ 2701504 w 5456977"/>
                <a:gd name="connsiteY480" fmla="*/ 3994970 h 4578213"/>
                <a:gd name="connsiteX481" fmla="*/ 2703936 w 5456977"/>
                <a:gd name="connsiteY481" fmla="*/ 3979406 h 4578213"/>
                <a:gd name="connsiteX482" fmla="*/ 1924447 w 5456977"/>
                <a:gd name="connsiteY482" fmla="*/ 3967490 h 4578213"/>
                <a:gd name="connsiteX483" fmla="*/ 1922805 w 5456977"/>
                <a:gd name="connsiteY483" fmla="*/ 3968342 h 4578213"/>
                <a:gd name="connsiteX484" fmla="*/ 1918762 w 5456977"/>
                <a:gd name="connsiteY484" fmla="*/ 3976471 h 4578213"/>
                <a:gd name="connsiteX485" fmla="*/ 1912236 w 5456977"/>
                <a:gd name="connsiteY485" fmla="*/ 3996554 h 4578213"/>
                <a:gd name="connsiteX486" fmla="*/ 1907176 w 5456977"/>
                <a:gd name="connsiteY486" fmla="*/ 4013242 h 4578213"/>
                <a:gd name="connsiteX487" fmla="*/ 1909611 w 5456977"/>
                <a:gd name="connsiteY487" fmla="*/ 4016294 h 4578213"/>
                <a:gd name="connsiteX488" fmla="*/ 1911213 w 5456977"/>
                <a:gd name="connsiteY488" fmla="*/ 4013820 h 4578213"/>
                <a:gd name="connsiteX489" fmla="*/ 1916405 w 5456977"/>
                <a:gd name="connsiteY489" fmla="*/ 4004430 h 4578213"/>
                <a:gd name="connsiteX490" fmla="*/ 1918764 w 5456977"/>
                <a:gd name="connsiteY490" fmla="*/ 3995085 h 4578213"/>
                <a:gd name="connsiteX491" fmla="*/ 1924752 w 5456977"/>
                <a:gd name="connsiteY491" fmla="*/ 3972523 h 4578213"/>
                <a:gd name="connsiteX492" fmla="*/ 1924447 w 5456977"/>
                <a:gd name="connsiteY492" fmla="*/ 3967490 h 4578213"/>
                <a:gd name="connsiteX493" fmla="*/ 2313564 w 5456977"/>
                <a:gd name="connsiteY493" fmla="*/ 3965423 h 4578213"/>
                <a:gd name="connsiteX494" fmla="*/ 2313587 w 5456977"/>
                <a:gd name="connsiteY494" fmla="*/ 3965672 h 4578213"/>
                <a:gd name="connsiteX495" fmla="*/ 2312974 w 5456977"/>
                <a:gd name="connsiteY495" fmla="*/ 3967002 h 4578213"/>
                <a:gd name="connsiteX496" fmla="*/ 2313164 w 5456977"/>
                <a:gd name="connsiteY496" fmla="*/ 3972304 h 4578213"/>
                <a:gd name="connsiteX497" fmla="*/ 2311173 w 5456977"/>
                <a:gd name="connsiteY497" fmla="*/ 3974689 h 4578213"/>
                <a:gd name="connsiteX498" fmla="*/ 2305754 w 5456977"/>
                <a:gd name="connsiteY498" fmla="*/ 3983520 h 4578213"/>
                <a:gd name="connsiteX499" fmla="*/ 2306265 w 5456977"/>
                <a:gd name="connsiteY499" fmla="*/ 3974888 h 4578213"/>
                <a:gd name="connsiteX500" fmla="*/ 2313564 w 5456977"/>
                <a:gd name="connsiteY500" fmla="*/ 3965423 h 4578213"/>
                <a:gd name="connsiteX501" fmla="*/ 1607702 w 5456977"/>
                <a:gd name="connsiteY501" fmla="*/ 3963502 h 4578213"/>
                <a:gd name="connsiteX502" fmla="*/ 1608222 w 5456977"/>
                <a:gd name="connsiteY502" fmla="*/ 3969280 h 4578213"/>
                <a:gd name="connsiteX503" fmla="*/ 1605311 w 5456977"/>
                <a:gd name="connsiteY503" fmla="*/ 3972767 h 4578213"/>
                <a:gd name="connsiteX504" fmla="*/ 1599891 w 5456977"/>
                <a:gd name="connsiteY504" fmla="*/ 3981599 h 4578213"/>
                <a:gd name="connsiteX505" fmla="*/ 1600402 w 5456977"/>
                <a:gd name="connsiteY505" fmla="*/ 3972966 h 4578213"/>
                <a:gd name="connsiteX506" fmla="*/ 1607702 w 5456977"/>
                <a:gd name="connsiteY506" fmla="*/ 3963502 h 4578213"/>
                <a:gd name="connsiteX507" fmla="*/ 2340715 w 5456977"/>
                <a:gd name="connsiteY507" fmla="*/ 3962100 h 4578213"/>
                <a:gd name="connsiteX508" fmla="*/ 2337151 w 5456977"/>
                <a:gd name="connsiteY508" fmla="*/ 3977802 h 4578213"/>
                <a:gd name="connsiteX509" fmla="*/ 2328999 w 5456977"/>
                <a:gd name="connsiteY509" fmla="*/ 3989247 h 4578213"/>
                <a:gd name="connsiteX510" fmla="*/ 2332561 w 5456977"/>
                <a:gd name="connsiteY510" fmla="*/ 3973544 h 4578213"/>
                <a:gd name="connsiteX511" fmla="*/ 2340715 w 5456977"/>
                <a:gd name="connsiteY511" fmla="*/ 3962100 h 4578213"/>
                <a:gd name="connsiteX512" fmla="*/ 1634853 w 5456977"/>
                <a:gd name="connsiteY512" fmla="*/ 3960179 h 4578213"/>
                <a:gd name="connsiteX513" fmla="*/ 1631290 w 5456977"/>
                <a:gd name="connsiteY513" fmla="*/ 3975881 h 4578213"/>
                <a:gd name="connsiteX514" fmla="*/ 1623136 w 5456977"/>
                <a:gd name="connsiteY514" fmla="*/ 3987324 h 4578213"/>
                <a:gd name="connsiteX515" fmla="*/ 1626699 w 5456977"/>
                <a:gd name="connsiteY515" fmla="*/ 3971622 h 4578213"/>
                <a:gd name="connsiteX516" fmla="*/ 1634853 w 5456977"/>
                <a:gd name="connsiteY516" fmla="*/ 3960179 h 4578213"/>
                <a:gd name="connsiteX517" fmla="*/ 1885697 w 5456977"/>
                <a:gd name="connsiteY517" fmla="*/ 3958121 h 4578213"/>
                <a:gd name="connsiteX518" fmla="*/ 1886488 w 5456977"/>
                <a:gd name="connsiteY518" fmla="*/ 3959827 h 4578213"/>
                <a:gd name="connsiteX519" fmla="*/ 1886335 w 5456977"/>
                <a:gd name="connsiteY519" fmla="*/ 3962227 h 4578213"/>
                <a:gd name="connsiteX520" fmla="*/ 1885697 w 5456977"/>
                <a:gd name="connsiteY520" fmla="*/ 3958121 h 4578213"/>
                <a:gd name="connsiteX521" fmla="*/ 1859052 w 5456977"/>
                <a:gd name="connsiteY521" fmla="*/ 3955922 h 4578213"/>
                <a:gd name="connsiteX522" fmla="*/ 1862058 w 5456977"/>
                <a:gd name="connsiteY522" fmla="*/ 3963859 h 4578213"/>
                <a:gd name="connsiteX523" fmla="*/ 1864330 w 5456977"/>
                <a:gd name="connsiteY523" fmla="*/ 3973490 h 4578213"/>
                <a:gd name="connsiteX524" fmla="*/ 1860535 w 5456977"/>
                <a:gd name="connsiteY524" fmla="*/ 3972348 h 4578213"/>
                <a:gd name="connsiteX525" fmla="*/ 1858208 w 5456977"/>
                <a:gd name="connsiteY525" fmla="*/ 3967812 h 4578213"/>
                <a:gd name="connsiteX526" fmla="*/ 1858630 w 5456977"/>
                <a:gd name="connsiteY526" fmla="*/ 3961867 h 4578213"/>
                <a:gd name="connsiteX527" fmla="*/ 1859052 w 5456977"/>
                <a:gd name="connsiteY527" fmla="*/ 3955922 h 4578213"/>
                <a:gd name="connsiteX528" fmla="*/ 2811126 w 5456977"/>
                <a:gd name="connsiteY528" fmla="*/ 3953716 h 4578213"/>
                <a:gd name="connsiteX529" fmla="*/ 2809485 w 5456977"/>
                <a:gd name="connsiteY529" fmla="*/ 3954571 h 4578213"/>
                <a:gd name="connsiteX530" fmla="*/ 2805441 w 5456977"/>
                <a:gd name="connsiteY530" fmla="*/ 3962698 h 4578213"/>
                <a:gd name="connsiteX531" fmla="*/ 2798915 w 5456977"/>
                <a:gd name="connsiteY531" fmla="*/ 3982780 h 4578213"/>
                <a:gd name="connsiteX532" fmla="*/ 2793856 w 5456977"/>
                <a:gd name="connsiteY532" fmla="*/ 3999470 h 4578213"/>
                <a:gd name="connsiteX533" fmla="*/ 2796291 w 5456977"/>
                <a:gd name="connsiteY533" fmla="*/ 4002521 h 4578213"/>
                <a:gd name="connsiteX534" fmla="*/ 2797894 w 5456977"/>
                <a:gd name="connsiteY534" fmla="*/ 4000047 h 4578213"/>
                <a:gd name="connsiteX535" fmla="*/ 2803084 w 5456977"/>
                <a:gd name="connsiteY535" fmla="*/ 3990658 h 4578213"/>
                <a:gd name="connsiteX536" fmla="*/ 2805444 w 5456977"/>
                <a:gd name="connsiteY536" fmla="*/ 3981312 h 4578213"/>
                <a:gd name="connsiteX537" fmla="*/ 2811431 w 5456977"/>
                <a:gd name="connsiteY537" fmla="*/ 3958751 h 4578213"/>
                <a:gd name="connsiteX538" fmla="*/ 2811126 w 5456977"/>
                <a:gd name="connsiteY538" fmla="*/ 3953716 h 4578213"/>
                <a:gd name="connsiteX539" fmla="*/ 2388897 w 5456977"/>
                <a:gd name="connsiteY539" fmla="*/ 3949776 h 4578213"/>
                <a:gd name="connsiteX540" fmla="*/ 2386492 w 5456977"/>
                <a:gd name="connsiteY540" fmla="*/ 3958138 h 4578213"/>
                <a:gd name="connsiteX541" fmla="*/ 2385477 w 5456977"/>
                <a:gd name="connsiteY541" fmla="*/ 3957692 h 4578213"/>
                <a:gd name="connsiteX542" fmla="*/ 1683034 w 5456977"/>
                <a:gd name="connsiteY542" fmla="*/ 3947855 h 4578213"/>
                <a:gd name="connsiteX543" fmla="*/ 1680629 w 5456977"/>
                <a:gd name="connsiteY543" fmla="*/ 3956217 h 4578213"/>
                <a:gd name="connsiteX544" fmla="*/ 1679616 w 5456977"/>
                <a:gd name="connsiteY544" fmla="*/ 3955772 h 4578213"/>
                <a:gd name="connsiteX545" fmla="*/ 2772376 w 5456977"/>
                <a:gd name="connsiteY545" fmla="*/ 3944348 h 4578213"/>
                <a:gd name="connsiteX546" fmla="*/ 2773166 w 5456977"/>
                <a:gd name="connsiteY546" fmla="*/ 3946054 h 4578213"/>
                <a:gd name="connsiteX547" fmla="*/ 2773015 w 5456977"/>
                <a:gd name="connsiteY547" fmla="*/ 3948455 h 4578213"/>
                <a:gd name="connsiteX548" fmla="*/ 2772376 w 5456977"/>
                <a:gd name="connsiteY548" fmla="*/ 3944348 h 4578213"/>
                <a:gd name="connsiteX549" fmla="*/ 2745732 w 5456977"/>
                <a:gd name="connsiteY549" fmla="*/ 3942151 h 4578213"/>
                <a:gd name="connsiteX550" fmla="*/ 2748737 w 5456977"/>
                <a:gd name="connsiteY550" fmla="*/ 3950087 h 4578213"/>
                <a:gd name="connsiteX551" fmla="*/ 2751008 w 5456977"/>
                <a:gd name="connsiteY551" fmla="*/ 3959717 h 4578213"/>
                <a:gd name="connsiteX552" fmla="*/ 2747216 w 5456977"/>
                <a:gd name="connsiteY552" fmla="*/ 3958575 h 4578213"/>
                <a:gd name="connsiteX553" fmla="*/ 2744887 w 5456977"/>
                <a:gd name="connsiteY553" fmla="*/ 3954038 h 4578213"/>
                <a:gd name="connsiteX554" fmla="*/ 2745310 w 5456977"/>
                <a:gd name="connsiteY554" fmla="*/ 3948094 h 4578213"/>
                <a:gd name="connsiteX555" fmla="*/ 2745732 w 5456977"/>
                <a:gd name="connsiteY555" fmla="*/ 3942151 h 4578213"/>
                <a:gd name="connsiteX556" fmla="*/ 1722773 w 5456977"/>
                <a:gd name="connsiteY556" fmla="*/ 3934034 h 4578213"/>
                <a:gd name="connsiteX557" fmla="*/ 1724589 w 5456977"/>
                <a:gd name="connsiteY557" fmla="*/ 3947203 h 4578213"/>
                <a:gd name="connsiteX558" fmla="*/ 1721082 w 5456977"/>
                <a:gd name="connsiteY558" fmla="*/ 3957810 h 4578213"/>
                <a:gd name="connsiteX559" fmla="*/ 1721562 w 5456977"/>
                <a:gd name="connsiteY559" fmla="*/ 3946771 h 4578213"/>
                <a:gd name="connsiteX560" fmla="*/ 1722773 w 5456977"/>
                <a:gd name="connsiteY560" fmla="*/ 3934034 h 4578213"/>
                <a:gd name="connsiteX561" fmla="*/ 2476206 w 5456977"/>
                <a:gd name="connsiteY561" fmla="*/ 3926234 h 4578213"/>
                <a:gd name="connsiteX562" fmla="*/ 2479260 w 5456977"/>
                <a:gd name="connsiteY562" fmla="*/ 3937780 h 4578213"/>
                <a:gd name="connsiteX563" fmla="*/ 2478553 w 5456977"/>
                <a:gd name="connsiteY563" fmla="*/ 3950587 h 4578213"/>
                <a:gd name="connsiteX564" fmla="*/ 2476225 w 5456977"/>
                <a:gd name="connsiteY564" fmla="*/ 3946052 h 4578213"/>
                <a:gd name="connsiteX565" fmla="*/ 2472432 w 5456977"/>
                <a:gd name="connsiteY565" fmla="*/ 3944909 h 4578213"/>
                <a:gd name="connsiteX566" fmla="*/ 2473953 w 5456977"/>
                <a:gd name="connsiteY566" fmla="*/ 3936421 h 4578213"/>
                <a:gd name="connsiteX567" fmla="*/ 2476206 w 5456977"/>
                <a:gd name="connsiteY567" fmla="*/ 3926234 h 4578213"/>
                <a:gd name="connsiteX568" fmla="*/ 2396576 w 5456977"/>
                <a:gd name="connsiteY568" fmla="*/ 3922053 h 4578213"/>
                <a:gd name="connsiteX569" fmla="*/ 2395397 w 5456977"/>
                <a:gd name="connsiteY569" fmla="*/ 3937196 h 4578213"/>
                <a:gd name="connsiteX570" fmla="*/ 2388897 w 5456977"/>
                <a:gd name="connsiteY570" fmla="*/ 3949776 h 4578213"/>
                <a:gd name="connsiteX571" fmla="*/ 2390848 w 5456977"/>
                <a:gd name="connsiteY571" fmla="*/ 3945252 h 4578213"/>
                <a:gd name="connsiteX572" fmla="*/ 2389658 w 5456977"/>
                <a:gd name="connsiteY572" fmla="*/ 3931871 h 4578213"/>
                <a:gd name="connsiteX573" fmla="*/ 2390608 w 5456977"/>
                <a:gd name="connsiteY573" fmla="*/ 3927654 h 4578213"/>
                <a:gd name="connsiteX574" fmla="*/ 2392310 w 5456977"/>
                <a:gd name="connsiteY574" fmla="*/ 3927197 h 4578213"/>
                <a:gd name="connsiteX575" fmla="*/ 2391676 w 5456977"/>
                <a:gd name="connsiteY575" fmla="*/ 3926419 h 4578213"/>
                <a:gd name="connsiteX576" fmla="*/ 2393230 w 5456977"/>
                <a:gd name="connsiteY576" fmla="*/ 3926078 h 4578213"/>
                <a:gd name="connsiteX577" fmla="*/ 2396576 w 5456977"/>
                <a:gd name="connsiteY577" fmla="*/ 3922053 h 4578213"/>
                <a:gd name="connsiteX578" fmla="*/ 2609452 w 5456977"/>
                <a:gd name="connsiteY578" fmla="*/ 3920261 h 4578213"/>
                <a:gd name="connsiteX579" fmla="*/ 2611268 w 5456977"/>
                <a:gd name="connsiteY579" fmla="*/ 3933431 h 4578213"/>
                <a:gd name="connsiteX580" fmla="*/ 2607762 w 5456977"/>
                <a:gd name="connsiteY580" fmla="*/ 3944038 h 4578213"/>
                <a:gd name="connsiteX581" fmla="*/ 2608242 w 5456977"/>
                <a:gd name="connsiteY581" fmla="*/ 3932998 h 4578213"/>
                <a:gd name="connsiteX582" fmla="*/ 2609452 w 5456977"/>
                <a:gd name="connsiteY582" fmla="*/ 3920261 h 4578213"/>
                <a:gd name="connsiteX583" fmla="*/ 1690712 w 5456977"/>
                <a:gd name="connsiteY583" fmla="*/ 3920131 h 4578213"/>
                <a:gd name="connsiteX584" fmla="*/ 1689535 w 5456977"/>
                <a:gd name="connsiteY584" fmla="*/ 3935274 h 4578213"/>
                <a:gd name="connsiteX585" fmla="*/ 1683034 w 5456977"/>
                <a:gd name="connsiteY585" fmla="*/ 3947855 h 4578213"/>
                <a:gd name="connsiteX586" fmla="*/ 1684986 w 5456977"/>
                <a:gd name="connsiteY586" fmla="*/ 3943330 h 4578213"/>
                <a:gd name="connsiteX587" fmla="*/ 1683797 w 5456977"/>
                <a:gd name="connsiteY587" fmla="*/ 3929950 h 4578213"/>
                <a:gd name="connsiteX588" fmla="*/ 1684746 w 5456977"/>
                <a:gd name="connsiteY588" fmla="*/ 3925733 h 4578213"/>
                <a:gd name="connsiteX589" fmla="*/ 1686449 w 5456977"/>
                <a:gd name="connsiteY589" fmla="*/ 3925276 h 4578213"/>
                <a:gd name="connsiteX590" fmla="*/ 1685815 w 5456977"/>
                <a:gd name="connsiteY590" fmla="*/ 3924497 h 4578213"/>
                <a:gd name="connsiteX591" fmla="*/ 1687369 w 5456977"/>
                <a:gd name="connsiteY591" fmla="*/ 3924156 h 4578213"/>
                <a:gd name="connsiteX592" fmla="*/ 1690712 w 5456977"/>
                <a:gd name="connsiteY592" fmla="*/ 3920131 h 4578213"/>
                <a:gd name="connsiteX593" fmla="*/ 2297681 w 5456977"/>
                <a:gd name="connsiteY593" fmla="*/ 3916329 h 4578213"/>
                <a:gd name="connsiteX594" fmla="*/ 2287216 w 5456977"/>
                <a:gd name="connsiteY594" fmla="*/ 3928220 h 4578213"/>
                <a:gd name="connsiteX595" fmla="*/ 2279424 w 5456977"/>
                <a:gd name="connsiteY595" fmla="*/ 3944057 h 4578213"/>
                <a:gd name="connsiteX596" fmla="*/ 2291634 w 5456977"/>
                <a:gd name="connsiteY596" fmla="*/ 3930184 h 4578213"/>
                <a:gd name="connsiteX597" fmla="*/ 2296582 w 5456977"/>
                <a:gd name="connsiteY597" fmla="*/ 3923250 h 4578213"/>
                <a:gd name="connsiteX598" fmla="*/ 2297681 w 5456977"/>
                <a:gd name="connsiteY598" fmla="*/ 3916329 h 4578213"/>
                <a:gd name="connsiteX599" fmla="*/ 2492673 w 5456977"/>
                <a:gd name="connsiteY599" fmla="*/ 3878152 h 4578213"/>
                <a:gd name="connsiteX600" fmla="*/ 2489388 w 5456977"/>
                <a:gd name="connsiteY600" fmla="*/ 3895695 h 4578213"/>
                <a:gd name="connsiteX601" fmla="*/ 2486102 w 5456977"/>
                <a:gd name="connsiteY601" fmla="*/ 3913239 h 4578213"/>
                <a:gd name="connsiteX602" fmla="*/ 2486359 w 5456977"/>
                <a:gd name="connsiteY602" fmla="*/ 3895263 h 4578213"/>
                <a:gd name="connsiteX603" fmla="*/ 2492673 w 5456977"/>
                <a:gd name="connsiteY603" fmla="*/ 3878152 h 4578213"/>
                <a:gd name="connsiteX604" fmla="*/ 1406044 w 5456977"/>
                <a:gd name="connsiteY604" fmla="*/ 3874621 h 4578213"/>
                <a:gd name="connsiteX605" fmla="*/ 1404938 w 5456977"/>
                <a:gd name="connsiteY605" fmla="*/ 3886959 h 4578213"/>
                <a:gd name="connsiteX606" fmla="*/ 1402797 w 5456977"/>
                <a:gd name="connsiteY606" fmla="*/ 3885866 h 4578213"/>
                <a:gd name="connsiteX607" fmla="*/ 1406044 w 5456977"/>
                <a:gd name="connsiteY607" fmla="*/ 3874621 h 4578213"/>
                <a:gd name="connsiteX608" fmla="*/ 1732010 w 5456977"/>
                <a:gd name="connsiteY608" fmla="*/ 3872909 h 4578213"/>
                <a:gd name="connsiteX609" fmla="*/ 1730711 w 5456977"/>
                <a:gd name="connsiteY609" fmla="*/ 3888335 h 4578213"/>
                <a:gd name="connsiteX610" fmla="*/ 1723355 w 5456977"/>
                <a:gd name="connsiteY610" fmla="*/ 3902894 h 4578213"/>
                <a:gd name="connsiteX611" fmla="*/ 1726951 w 5456977"/>
                <a:gd name="connsiteY611" fmla="*/ 3889599 h 4578213"/>
                <a:gd name="connsiteX612" fmla="*/ 1732010 w 5456977"/>
                <a:gd name="connsiteY612" fmla="*/ 3872909 h 4578213"/>
                <a:gd name="connsiteX613" fmla="*/ 2315036 w 5456977"/>
                <a:gd name="connsiteY613" fmla="*/ 3872040 h 4578213"/>
                <a:gd name="connsiteX614" fmla="*/ 2281421 w 5456977"/>
                <a:gd name="connsiteY614" fmla="*/ 3921884 h 4578213"/>
                <a:gd name="connsiteX615" fmla="*/ 2274490 w 5456977"/>
                <a:gd name="connsiteY615" fmla="*/ 3932262 h 4578213"/>
                <a:gd name="connsiteX616" fmla="*/ 2278538 w 5456977"/>
                <a:gd name="connsiteY616" fmla="*/ 3927703 h 4578213"/>
                <a:gd name="connsiteX617" fmla="*/ 2287571 w 5456977"/>
                <a:gd name="connsiteY617" fmla="*/ 3915455 h 4578213"/>
                <a:gd name="connsiteX618" fmla="*/ 2304682 w 5456977"/>
                <a:gd name="connsiteY618" fmla="*/ 3893250 h 4578213"/>
                <a:gd name="connsiteX619" fmla="*/ 2299171 w 5456977"/>
                <a:gd name="connsiteY619" fmla="*/ 3905620 h 4578213"/>
                <a:gd name="connsiteX620" fmla="*/ 2291249 w 5456977"/>
                <a:gd name="connsiteY620" fmla="*/ 3918984 h 4578213"/>
                <a:gd name="connsiteX621" fmla="*/ 2314150 w 5456977"/>
                <a:gd name="connsiteY621" fmla="*/ 3894943 h 4578213"/>
                <a:gd name="connsiteX622" fmla="*/ 2323384 w 5456977"/>
                <a:gd name="connsiteY622" fmla="*/ 3873159 h 4578213"/>
                <a:gd name="connsiteX623" fmla="*/ 2316118 w 5456977"/>
                <a:gd name="connsiteY623" fmla="*/ 3885030 h 4578213"/>
                <a:gd name="connsiteX624" fmla="*/ 2309585 w 5456977"/>
                <a:gd name="connsiteY624" fmla="*/ 3895203 h 4578213"/>
                <a:gd name="connsiteX625" fmla="*/ 2460586 w 5456977"/>
                <a:gd name="connsiteY625" fmla="*/ 3866096 h 4578213"/>
                <a:gd name="connsiteX626" fmla="*/ 2464165 w 5456977"/>
                <a:gd name="connsiteY626" fmla="*/ 3868480 h 4578213"/>
                <a:gd name="connsiteX627" fmla="*/ 2460085 w 5456977"/>
                <a:gd name="connsiteY627" fmla="*/ 3868943 h 4578213"/>
                <a:gd name="connsiteX628" fmla="*/ 1869850 w 5456977"/>
                <a:gd name="connsiteY628" fmla="*/ 3861396 h 4578213"/>
                <a:gd name="connsiteX629" fmla="*/ 1868638 w 5456977"/>
                <a:gd name="connsiteY629" fmla="*/ 3874132 h 4578213"/>
                <a:gd name="connsiteX630" fmla="*/ 1868160 w 5456977"/>
                <a:gd name="connsiteY630" fmla="*/ 3885173 h 4578213"/>
                <a:gd name="connsiteX631" fmla="*/ 1870808 w 5456977"/>
                <a:gd name="connsiteY631" fmla="*/ 3883225 h 4578213"/>
                <a:gd name="connsiteX632" fmla="*/ 1872846 w 5456977"/>
                <a:gd name="connsiteY632" fmla="*/ 3878037 h 4578213"/>
                <a:gd name="connsiteX633" fmla="*/ 1875970 w 5456977"/>
                <a:gd name="connsiteY633" fmla="*/ 3867076 h 4578213"/>
                <a:gd name="connsiteX634" fmla="*/ 1872128 w 5456977"/>
                <a:gd name="connsiteY634" fmla="*/ 3862323 h 4578213"/>
                <a:gd name="connsiteX635" fmla="*/ 1869850 w 5456977"/>
                <a:gd name="connsiteY635" fmla="*/ 3861396 h 4578213"/>
                <a:gd name="connsiteX636" fmla="*/ 1878900 w 5456977"/>
                <a:gd name="connsiteY636" fmla="*/ 3860289 h 4578213"/>
                <a:gd name="connsiteX637" fmla="*/ 1875564 w 5456977"/>
                <a:gd name="connsiteY637" fmla="*/ 3874222 h 4578213"/>
                <a:gd name="connsiteX638" fmla="*/ 1878185 w 5456977"/>
                <a:gd name="connsiteY638" fmla="*/ 3881803 h 4578213"/>
                <a:gd name="connsiteX639" fmla="*/ 1879691 w 5456977"/>
                <a:gd name="connsiteY639" fmla="*/ 3872111 h 4578213"/>
                <a:gd name="connsiteX640" fmla="*/ 1878900 w 5456977"/>
                <a:gd name="connsiteY640" fmla="*/ 3860289 h 4578213"/>
                <a:gd name="connsiteX641" fmla="*/ 2618691 w 5456977"/>
                <a:gd name="connsiteY641" fmla="*/ 3859136 h 4578213"/>
                <a:gd name="connsiteX642" fmla="*/ 2617390 w 5456977"/>
                <a:gd name="connsiteY642" fmla="*/ 3874562 h 4578213"/>
                <a:gd name="connsiteX643" fmla="*/ 2610035 w 5456977"/>
                <a:gd name="connsiteY643" fmla="*/ 3889122 h 4578213"/>
                <a:gd name="connsiteX644" fmla="*/ 2613631 w 5456977"/>
                <a:gd name="connsiteY644" fmla="*/ 3875827 h 4578213"/>
                <a:gd name="connsiteX645" fmla="*/ 2618691 w 5456977"/>
                <a:gd name="connsiteY645" fmla="*/ 3859136 h 4578213"/>
                <a:gd name="connsiteX646" fmla="*/ 2504954 w 5456977"/>
                <a:gd name="connsiteY646" fmla="*/ 3857292 h 4578213"/>
                <a:gd name="connsiteX647" fmla="*/ 2502568 w 5456977"/>
                <a:gd name="connsiteY647" fmla="*/ 3865156 h 4578213"/>
                <a:gd name="connsiteX648" fmla="*/ 2504854 w 5456977"/>
                <a:gd name="connsiteY648" fmla="*/ 3857376 h 4578213"/>
                <a:gd name="connsiteX649" fmla="*/ 2756529 w 5456977"/>
                <a:gd name="connsiteY649" fmla="*/ 3847625 h 4578213"/>
                <a:gd name="connsiteX650" fmla="*/ 2755318 w 5456977"/>
                <a:gd name="connsiteY650" fmla="*/ 3860360 h 4578213"/>
                <a:gd name="connsiteX651" fmla="*/ 2754839 w 5456977"/>
                <a:gd name="connsiteY651" fmla="*/ 3871400 h 4578213"/>
                <a:gd name="connsiteX652" fmla="*/ 2757488 w 5456977"/>
                <a:gd name="connsiteY652" fmla="*/ 3869452 h 4578213"/>
                <a:gd name="connsiteX653" fmla="*/ 2759526 w 5456977"/>
                <a:gd name="connsiteY653" fmla="*/ 3864264 h 4578213"/>
                <a:gd name="connsiteX654" fmla="*/ 2762649 w 5456977"/>
                <a:gd name="connsiteY654" fmla="*/ 3853302 h 4578213"/>
                <a:gd name="connsiteX655" fmla="*/ 2758809 w 5456977"/>
                <a:gd name="connsiteY655" fmla="*/ 3848550 h 4578213"/>
                <a:gd name="connsiteX656" fmla="*/ 2756529 w 5456977"/>
                <a:gd name="connsiteY656" fmla="*/ 3847625 h 4578213"/>
                <a:gd name="connsiteX657" fmla="*/ 2765580 w 5456977"/>
                <a:gd name="connsiteY657" fmla="*/ 3846516 h 4578213"/>
                <a:gd name="connsiteX658" fmla="*/ 2762244 w 5456977"/>
                <a:gd name="connsiteY658" fmla="*/ 3860450 h 4578213"/>
                <a:gd name="connsiteX659" fmla="*/ 2764865 w 5456977"/>
                <a:gd name="connsiteY659" fmla="*/ 3868031 h 4578213"/>
                <a:gd name="connsiteX660" fmla="*/ 2766371 w 5456977"/>
                <a:gd name="connsiteY660" fmla="*/ 3858339 h 4578213"/>
                <a:gd name="connsiteX661" fmla="*/ 2765580 w 5456977"/>
                <a:gd name="connsiteY661" fmla="*/ 3846516 h 4578213"/>
                <a:gd name="connsiteX662" fmla="*/ 2462610 w 5456977"/>
                <a:gd name="connsiteY662" fmla="*/ 3835245 h 4578213"/>
                <a:gd name="connsiteX663" fmla="*/ 2462695 w 5456977"/>
                <a:gd name="connsiteY663" fmla="*/ 3837632 h 4578213"/>
                <a:gd name="connsiteX664" fmla="*/ 2462807 w 5456977"/>
                <a:gd name="connsiteY664" fmla="*/ 3840753 h 4578213"/>
                <a:gd name="connsiteX665" fmla="*/ 2460256 w 5456977"/>
                <a:gd name="connsiteY665" fmla="*/ 3848033 h 4578213"/>
                <a:gd name="connsiteX666" fmla="*/ 2459554 w 5456977"/>
                <a:gd name="connsiteY666" fmla="*/ 3854621 h 4578213"/>
                <a:gd name="connsiteX667" fmla="*/ 2459841 w 5456977"/>
                <a:gd name="connsiteY667" fmla="*/ 3856901 h 4578213"/>
                <a:gd name="connsiteX668" fmla="*/ 2458163 w 5456977"/>
                <a:gd name="connsiteY668" fmla="*/ 3858806 h 4578213"/>
                <a:gd name="connsiteX669" fmla="*/ 2456650 w 5456977"/>
                <a:gd name="connsiteY669" fmla="*/ 3863475 h 4578213"/>
                <a:gd name="connsiteX670" fmla="*/ 2459025 w 5456977"/>
                <a:gd name="connsiteY670" fmla="*/ 3865057 h 4578213"/>
                <a:gd name="connsiteX671" fmla="*/ 2458962 w 5456977"/>
                <a:gd name="connsiteY671" fmla="*/ 3866130 h 4578213"/>
                <a:gd name="connsiteX672" fmla="*/ 2459080 w 5456977"/>
                <a:gd name="connsiteY672" fmla="*/ 3867311 h 4578213"/>
                <a:gd name="connsiteX673" fmla="*/ 2458270 w 5456977"/>
                <a:gd name="connsiteY673" fmla="*/ 3869149 h 4578213"/>
                <a:gd name="connsiteX674" fmla="*/ 2454681 w 5456977"/>
                <a:gd name="connsiteY674" fmla="*/ 3869557 h 4578213"/>
                <a:gd name="connsiteX675" fmla="*/ 2453331 w 5456977"/>
                <a:gd name="connsiteY675" fmla="*/ 3873727 h 4578213"/>
                <a:gd name="connsiteX676" fmla="*/ 2451327 w 5456977"/>
                <a:gd name="connsiteY676" fmla="*/ 3874641 h 4578213"/>
                <a:gd name="connsiteX677" fmla="*/ 2452367 w 5456977"/>
                <a:gd name="connsiteY677" fmla="*/ 3871425 h 4578213"/>
                <a:gd name="connsiteX678" fmla="*/ 2446371 w 5456977"/>
                <a:gd name="connsiteY678" fmla="*/ 3878954 h 4578213"/>
                <a:gd name="connsiteX679" fmla="*/ 2440514 w 5456977"/>
                <a:gd name="connsiteY679" fmla="*/ 3888917 h 4578213"/>
                <a:gd name="connsiteX680" fmla="*/ 2434759 w 5456977"/>
                <a:gd name="connsiteY680" fmla="*/ 3892105 h 4578213"/>
                <a:gd name="connsiteX681" fmla="*/ 2444444 w 5456977"/>
                <a:gd name="connsiteY681" fmla="*/ 3869030 h 4578213"/>
                <a:gd name="connsiteX682" fmla="*/ 2454407 w 5456977"/>
                <a:gd name="connsiteY682" fmla="*/ 3861981 h 4578213"/>
                <a:gd name="connsiteX683" fmla="*/ 2455239 w 5456977"/>
                <a:gd name="connsiteY683" fmla="*/ 3862534 h 4578213"/>
                <a:gd name="connsiteX684" fmla="*/ 2459301 w 5456977"/>
                <a:gd name="connsiteY684" fmla="*/ 3849963 h 4578213"/>
                <a:gd name="connsiteX685" fmla="*/ 1749839 w 5456977"/>
                <a:gd name="connsiteY685" fmla="*/ 3828851 h 4578213"/>
                <a:gd name="connsiteX686" fmla="*/ 1747270 w 5456977"/>
                <a:gd name="connsiteY686" fmla="*/ 3831922 h 4578213"/>
                <a:gd name="connsiteX687" fmla="*/ 1747101 w 5456977"/>
                <a:gd name="connsiteY687" fmla="*/ 3837009 h 4578213"/>
                <a:gd name="connsiteX688" fmla="*/ 2697635 w 5456977"/>
                <a:gd name="connsiteY688" fmla="*/ 3828370 h 4578213"/>
                <a:gd name="connsiteX689" fmla="*/ 2697744 w 5456977"/>
                <a:gd name="connsiteY689" fmla="*/ 3830602 h 4578213"/>
                <a:gd name="connsiteX690" fmla="*/ 2695979 w 5456977"/>
                <a:gd name="connsiteY690" fmla="*/ 3834709 h 4578213"/>
                <a:gd name="connsiteX691" fmla="*/ 2695512 w 5456977"/>
                <a:gd name="connsiteY691" fmla="*/ 3839100 h 4578213"/>
                <a:gd name="connsiteX692" fmla="*/ 2693885 w 5456977"/>
                <a:gd name="connsiteY692" fmla="*/ 3846035 h 4578213"/>
                <a:gd name="connsiteX693" fmla="*/ 2693418 w 5456977"/>
                <a:gd name="connsiteY693" fmla="*/ 3850427 h 4578213"/>
                <a:gd name="connsiteX694" fmla="*/ 2691679 w 5456977"/>
                <a:gd name="connsiteY694" fmla="*/ 3854240 h 4578213"/>
                <a:gd name="connsiteX695" fmla="*/ 2690398 w 5456977"/>
                <a:gd name="connsiteY695" fmla="*/ 3862099 h 4578213"/>
                <a:gd name="connsiteX696" fmla="*/ 2687845 w 5456977"/>
                <a:gd name="connsiteY696" fmla="*/ 3869379 h 4578213"/>
                <a:gd name="connsiteX697" fmla="*/ 2688069 w 5456977"/>
                <a:gd name="connsiteY697" fmla="*/ 3875622 h 4578213"/>
                <a:gd name="connsiteX698" fmla="*/ 2688181 w 5456977"/>
                <a:gd name="connsiteY698" fmla="*/ 3878743 h 4578213"/>
                <a:gd name="connsiteX699" fmla="*/ 2685629 w 5456977"/>
                <a:gd name="connsiteY699" fmla="*/ 3886023 h 4578213"/>
                <a:gd name="connsiteX700" fmla="*/ 2684928 w 5456977"/>
                <a:gd name="connsiteY700" fmla="*/ 3892612 h 4578213"/>
                <a:gd name="connsiteX701" fmla="*/ 2684571 w 5456977"/>
                <a:gd name="connsiteY701" fmla="*/ 3900125 h 4578213"/>
                <a:gd name="connsiteX702" fmla="*/ 2682711 w 5456977"/>
                <a:gd name="connsiteY702" fmla="*/ 3909254 h 4578213"/>
                <a:gd name="connsiteX703" fmla="*/ 2682356 w 5456977"/>
                <a:gd name="connsiteY703" fmla="*/ 3916769 h 4578213"/>
                <a:gd name="connsiteX704" fmla="*/ 2681542 w 5456977"/>
                <a:gd name="connsiteY704" fmla="*/ 3920236 h 4578213"/>
                <a:gd name="connsiteX705" fmla="*/ 2681509 w 5456977"/>
                <a:gd name="connsiteY705" fmla="*/ 3920578 h 4578213"/>
                <a:gd name="connsiteX706" fmla="*/ 2672222 w 5456977"/>
                <a:gd name="connsiteY706" fmla="*/ 3943648 h 4578213"/>
                <a:gd name="connsiteX707" fmla="*/ 2671315 w 5456977"/>
                <a:gd name="connsiteY707" fmla="*/ 3923404 h 4578213"/>
                <a:gd name="connsiteX708" fmla="*/ 2678663 w 5456977"/>
                <a:gd name="connsiteY708" fmla="*/ 3898936 h 4578213"/>
                <a:gd name="connsiteX709" fmla="*/ 2666815 w 5456977"/>
                <a:gd name="connsiteY709" fmla="*/ 3916456 h 4578213"/>
                <a:gd name="connsiteX710" fmla="*/ 2684868 w 5456977"/>
                <a:gd name="connsiteY710" fmla="*/ 3864697 h 4578213"/>
                <a:gd name="connsiteX711" fmla="*/ 2700039 w 5456977"/>
                <a:gd name="connsiteY711" fmla="*/ 3821528 h 4578213"/>
                <a:gd name="connsiteX712" fmla="*/ 2699659 w 5456977"/>
                <a:gd name="connsiteY712" fmla="*/ 3824839 h 4578213"/>
                <a:gd name="connsiteX713" fmla="*/ 2698084 w 5456977"/>
                <a:gd name="connsiteY713" fmla="*/ 3827090 h 4578213"/>
                <a:gd name="connsiteX714" fmla="*/ 2703493 w 5456977"/>
                <a:gd name="connsiteY714" fmla="*/ 3811940 h 4578213"/>
                <a:gd name="connsiteX715" fmla="*/ 2701897 w 5456977"/>
                <a:gd name="connsiteY715" fmla="*/ 3816681 h 4578213"/>
                <a:gd name="connsiteX716" fmla="*/ 2701224 w 5456977"/>
                <a:gd name="connsiteY716" fmla="*/ 3818155 h 4578213"/>
                <a:gd name="connsiteX717" fmla="*/ 2703395 w 5456977"/>
                <a:gd name="connsiteY717" fmla="*/ 3811981 h 4578213"/>
                <a:gd name="connsiteX718" fmla="*/ 1567897 w 5456977"/>
                <a:gd name="connsiteY718" fmla="*/ 3777677 h 4578213"/>
                <a:gd name="connsiteX719" fmla="*/ 1570788 w 5456977"/>
                <a:gd name="connsiteY719" fmla="*/ 3795804 h 4578213"/>
                <a:gd name="connsiteX720" fmla="*/ 1566993 w 5456977"/>
                <a:gd name="connsiteY720" fmla="*/ 3804905 h 4578213"/>
                <a:gd name="connsiteX721" fmla="*/ 1562301 w 5456977"/>
                <a:gd name="connsiteY721" fmla="*/ 3810502 h 4578213"/>
                <a:gd name="connsiteX722" fmla="*/ 1562803 w 5456977"/>
                <a:gd name="connsiteY722" fmla="*/ 3791959 h 4578213"/>
                <a:gd name="connsiteX723" fmla="*/ 1567897 w 5456977"/>
                <a:gd name="connsiteY723" fmla="*/ 3777677 h 4578213"/>
                <a:gd name="connsiteX724" fmla="*/ 1594071 w 5456977"/>
                <a:gd name="connsiteY724" fmla="*/ 3776616 h 4578213"/>
                <a:gd name="connsiteX725" fmla="*/ 1595050 w 5456977"/>
                <a:gd name="connsiteY725" fmla="*/ 3792968 h 4578213"/>
                <a:gd name="connsiteX726" fmla="*/ 1591536 w 5456977"/>
                <a:gd name="connsiteY726" fmla="*/ 3812280 h 4578213"/>
                <a:gd name="connsiteX727" fmla="*/ 1590923 w 5456977"/>
                <a:gd name="connsiteY727" fmla="*/ 3795078 h 4578213"/>
                <a:gd name="connsiteX728" fmla="*/ 1594071 w 5456977"/>
                <a:gd name="connsiteY728" fmla="*/ 3776616 h 4578213"/>
                <a:gd name="connsiteX729" fmla="*/ 1561776 w 5456977"/>
                <a:gd name="connsiteY729" fmla="*/ 3771998 h 4578213"/>
                <a:gd name="connsiteX730" fmla="*/ 1559822 w 5456977"/>
                <a:gd name="connsiteY730" fmla="*/ 3776522 h 4578213"/>
                <a:gd name="connsiteX731" fmla="*/ 1559485 w 5456977"/>
                <a:gd name="connsiteY731" fmla="*/ 3773007 h 4578213"/>
                <a:gd name="connsiteX732" fmla="*/ 1602631 w 5456977"/>
                <a:gd name="connsiteY732" fmla="*/ 3758025 h 4578213"/>
                <a:gd name="connsiteX733" fmla="*/ 1603122 w 5456977"/>
                <a:gd name="connsiteY733" fmla="*/ 3775508 h 4578213"/>
                <a:gd name="connsiteX734" fmla="*/ 1601169 w 5456977"/>
                <a:gd name="connsiteY734" fmla="*/ 3780033 h 4578213"/>
                <a:gd name="connsiteX735" fmla="*/ 1602631 w 5456977"/>
                <a:gd name="connsiteY735" fmla="*/ 3758025 h 4578213"/>
                <a:gd name="connsiteX736" fmla="*/ 1557476 w 5456977"/>
                <a:gd name="connsiteY736" fmla="*/ 3752168 h 4578213"/>
                <a:gd name="connsiteX737" fmla="*/ 1558649 w 5456977"/>
                <a:gd name="connsiteY737" fmla="*/ 3764345 h 4578213"/>
                <a:gd name="connsiteX738" fmla="*/ 1559485 w 5456977"/>
                <a:gd name="connsiteY738" fmla="*/ 3773007 h 4578213"/>
                <a:gd name="connsiteX739" fmla="*/ 1557146 w 5456977"/>
                <a:gd name="connsiteY739" fmla="*/ 3774037 h 4578213"/>
                <a:gd name="connsiteX740" fmla="*/ 1554810 w 5456977"/>
                <a:gd name="connsiteY740" fmla="*/ 3778207 h 4578213"/>
                <a:gd name="connsiteX741" fmla="*/ 1555045 w 5456977"/>
                <a:gd name="connsiteY741" fmla="*/ 3767732 h 4578213"/>
                <a:gd name="connsiteX742" fmla="*/ 1557476 w 5456977"/>
                <a:gd name="connsiteY742" fmla="*/ 3752168 h 4578213"/>
                <a:gd name="connsiteX743" fmla="*/ 1552015 w 5456977"/>
                <a:gd name="connsiteY743" fmla="*/ 3730679 h 4578213"/>
                <a:gd name="connsiteX744" fmla="*/ 1552367 w 5456977"/>
                <a:gd name="connsiteY744" fmla="*/ 3747242 h 4578213"/>
                <a:gd name="connsiteX745" fmla="*/ 1544466 w 5456977"/>
                <a:gd name="connsiteY745" fmla="*/ 3768028 h 4578213"/>
                <a:gd name="connsiteX746" fmla="*/ 1547508 w 5456977"/>
                <a:gd name="connsiteY746" fmla="*/ 3751050 h 4578213"/>
                <a:gd name="connsiteX747" fmla="*/ 1552015 w 5456977"/>
                <a:gd name="connsiteY747" fmla="*/ 3730679 h 4578213"/>
                <a:gd name="connsiteX748" fmla="*/ 1664666 w 5456977"/>
                <a:gd name="connsiteY748" fmla="*/ 3726477 h 4578213"/>
                <a:gd name="connsiteX749" fmla="*/ 1663025 w 5456977"/>
                <a:gd name="connsiteY749" fmla="*/ 3727331 h 4578213"/>
                <a:gd name="connsiteX750" fmla="*/ 1658982 w 5456977"/>
                <a:gd name="connsiteY750" fmla="*/ 3735460 h 4578213"/>
                <a:gd name="connsiteX751" fmla="*/ 1652457 w 5456977"/>
                <a:gd name="connsiteY751" fmla="*/ 3755543 h 4578213"/>
                <a:gd name="connsiteX752" fmla="*/ 1647397 w 5456977"/>
                <a:gd name="connsiteY752" fmla="*/ 3772231 h 4578213"/>
                <a:gd name="connsiteX753" fmla="*/ 1649830 w 5456977"/>
                <a:gd name="connsiteY753" fmla="*/ 3775282 h 4578213"/>
                <a:gd name="connsiteX754" fmla="*/ 1651433 w 5456977"/>
                <a:gd name="connsiteY754" fmla="*/ 3772809 h 4578213"/>
                <a:gd name="connsiteX755" fmla="*/ 1656625 w 5456977"/>
                <a:gd name="connsiteY755" fmla="*/ 3763419 h 4578213"/>
                <a:gd name="connsiteX756" fmla="*/ 1658985 w 5456977"/>
                <a:gd name="connsiteY756" fmla="*/ 3754074 h 4578213"/>
                <a:gd name="connsiteX757" fmla="*/ 1664971 w 5456977"/>
                <a:gd name="connsiteY757" fmla="*/ 3731512 h 4578213"/>
                <a:gd name="connsiteX758" fmla="*/ 1664666 w 5456977"/>
                <a:gd name="connsiteY758" fmla="*/ 3726477 h 4578213"/>
                <a:gd name="connsiteX759" fmla="*/ 1625917 w 5456977"/>
                <a:gd name="connsiteY759" fmla="*/ 3717110 h 4578213"/>
                <a:gd name="connsiteX760" fmla="*/ 1626707 w 5456977"/>
                <a:gd name="connsiteY760" fmla="*/ 3718815 h 4578213"/>
                <a:gd name="connsiteX761" fmla="*/ 1626555 w 5456977"/>
                <a:gd name="connsiteY761" fmla="*/ 3721216 h 4578213"/>
                <a:gd name="connsiteX762" fmla="*/ 1625917 w 5456977"/>
                <a:gd name="connsiteY762" fmla="*/ 3717110 h 4578213"/>
                <a:gd name="connsiteX763" fmla="*/ 1599273 w 5456977"/>
                <a:gd name="connsiteY763" fmla="*/ 3714913 h 4578213"/>
                <a:gd name="connsiteX764" fmla="*/ 1602277 w 5456977"/>
                <a:gd name="connsiteY764" fmla="*/ 3722848 h 4578213"/>
                <a:gd name="connsiteX765" fmla="*/ 1604549 w 5456977"/>
                <a:gd name="connsiteY765" fmla="*/ 3732480 h 4578213"/>
                <a:gd name="connsiteX766" fmla="*/ 1600756 w 5456977"/>
                <a:gd name="connsiteY766" fmla="*/ 3731337 h 4578213"/>
                <a:gd name="connsiteX767" fmla="*/ 1598428 w 5456977"/>
                <a:gd name="connsiteY767" fmla="*/ 3726801 h 4578213"/>
                <a:gd name="connsiteX768" fmla="*/ 1598850 w 5456977"/>
                <a:gd name="connsiteY768" fmla="*/ 3720858 h 4578213"/>
                <a:gd name="connsiteX769" fmla="*/ 1599273 w 5456977"/>
                <a:gd name="connsiteY769" fmla="*/ 3714913 h 4578213"/>
                <a:gd name="connsiteX770" fmla="*/ 1456818 w 5456977"/>
                <a:gd name="connsiteY770" fmla="*/ 3693048 h 4578213"/>
                <a:gd name="connsiteX771" fmla="*/ 1457692 w 5456977"/>
                <a:gd name="connsiteY771" fmla="*/ 3710887 h 4578213"/>
                <a:gd name="connsiteX772" fmla="*/ 1447186 w 5456977"/>
                <a:gd name="connsiteY772" fmla="*/ 3725297 h 4578213"/>
                <a:gd name="connsiteX773" fmla="*/ 1451221 w 5456977"/>
                <a:gd name="connsiteY773" fmla="*/ 3707259 h 4578213"/>
                <a:gd name="connsiteX774" fmla="*/ 1456818 w 5456977"/>
                <a:gd name="connsiteY774" fmla="*/ 3693048 h 4578213"/>
                <a:gd name="connsiteX775" fmla="*/ 1462993 w 5456977"/>
                <a:gd name="connsiteY775" fmla="*/ 3693024 h 4578213"/>
                <a:gd name="connsiteX776" fmla="*/ 1464808 w 5456977"/>
                <a:gd name="connsiteY776" fmla="*/ 3706193 h 4578213"/>
                <a:gd name="connsiteX777" fmla="*/ 1461303 w 5456977"/>
                <a:gd name="connsiteY777" fmla="*/ 3716800 h 4578213"/>
                <a:gd name="connsiteX778" fmla="*/ 1461782 w 5456977"/>
                <a:gd name="connsiteY778" fmla="*/ 3705760 h 4578213"/>
                <a:gd name="connsiteX779" fmla="*/ 1462993 w 5456977"/>
                <a:gd name="connsiteY779" fmla="*/ 3693024 h 4578213"/>
                <a:gd name="connsiteX780" fmla="*/ 1472231 w 5456977"/>
                <a:gd name="connsiteY780" fmla="*/ 3631899 h 4578213"/>
                <a:gd name="connsiteX781" fmla="*/ 1470930 w 5456977"/>
                <a:gd name="connsiteY781" fmla="*/ 3647325 h 4578213"/>
                <a:gd name="connsiteX782" fmla="*/ 1463575 w 5456977"/>
                <a:gd name="connsiteY782" fmla="*/ 3661884 h 4578213"/>
                <a:gd name="connsiteX783" fmla="*/ 1467170 w 5456977"/>
                <a:gd name="connsiteY783" fmla="*/ 3648588 h 4578213"/>
                <a:gd name="connsiteX784" fmla="*/ 1472231 w 5456977"/>
                <a:gd name="connsiteY784" fmla="*/ 3631899 h 4578213"/>
                <a:gd name="connsiteX785" fmla="*/ 1610070 w 5456977"/>
                <a:gd name="connsiteY785" fmla="*/ 3620386 h 4578213"/>
                <a:gd name="connsiteX786" fmla="*/ 1609675 w 5456977"/>
                <a:gd name="connsiteY786" fmla="*/ 3624537 h 4578213"/>
                <a:gd name="connsiteX787" fmla="*/ 1611968 w 5456977"/>
                <a:gd name="connsiteY787" fmla="*/ 3621564 h 4578213"/>
                <a:gd name="connsiteX788" fmla="*/ 1612488 w 5456977"/>
                <a:gd name="connsiteY788" fmla="*/ 3627344 h 4578213"/>
                <a:gd name="connsiteX789" fmla="*/ 1609577 w 5456977"/>
                <a:gd name="connsiteY789" fmla="*/ 3630831 h 4578213"/>
                <a:gd name="connsiteX790" fmla="*/ 1608985 w 5456977"/>
                <a:gd name="connsiteY790" fmla="*/ 3631796 h 4578213"/>
                <a:gd name="connsiteX791" fmla="*/ 1608859 w 5456977"/>
                <a:gd name="connsiteY791" fmla="*/ 3633123 h 4578213"/>
                <a:gd name="connsiteX792" fmla="*/ 1608380 w 5456977"/>
                <a:gd name="connsiteY792" fmla="*/ 3644162 h 4578213"/>
                <a:gd name="connsiteX793" fmla="*/ 1611028 w 5456977"/>
                <a:gd name="connsiteY793" fmla="*/ 3642214 h 4578213"/>
                <a:gd name="connsiteX794" fmla="*/ 1613066 w 5456977"/>
                <a:gd name="connsiteY794" fmla="*/ 3637026 h 4578213"/>
                <a:gd name="connsiteX795" fmla="*/ 1616191 w 5456977"/>
                <a:gd name="connsiteY795" fmla="*/ 3626065 h 4578213"/>
                <a:gd name="connsiteX796" fmla="*/ 1612348 w 5456977"/>
                <a:gd name="connsiteY796" fmla="*/ 3621312 h 4578213"/>
                <a:gd name="connsiteX797" fmla="*/ 1610070 w 5456977"/>
                <a:gd name="connsiteY797" fmla="*/ 3620386 h 4578213"/>
                <a:gd name="connsiteX798" fmla="*/ 1619120 w 5456977"/>
                <a:gd name="connsiteY798" fmla="*/ 3619278 h 4578213"/>
                <a:gd name="connsiteX799" fmla="*/ 1615784 w 5456977"/>
                <a:gd name="connsiteY799" fmla="*/ 3633212 h 4578213"/>
                <a:gd name="connsiteX800" fmla="*/ 1618405 w 5456977"/>
                <a:gd name="connsiteY800" fmla="*/ 3640791 h 4578213"/>
                <a:gd name="connsiteX801" fmla="*/ 1619910 w 5456977"/>
                <a:gd name="connsiteY801" fmla="*/ 3631099 h 4578213"/>
                <a:gd name="connsiteX802" fmla="*/ 1619120 w 5456977"/>
                <a:gd name="connsiteY802" fmla="*/ 3619278 h 4578213"/>
                <a:gd name="connsiteX803" fmla="*/ 2689761 w 5456977"/>
                <a:gd name="connsiteY803" fmla="*/ 3605103 h 4578213"/>
                <a:gd name="connsiteX804" fmla="*/ 2690863 w 5456977"/>
                <a:gd name="connsiteY804" fmla="*/ 3621174 h 4578213"/>
                <a:gd name="connsiteX805" fmla="*/ 2688202 w 5456977"/>
                <a:gd name="connsiteY805" fmla="*/ 3638505 h 4578213"/>
                <a:gd name="connsiteX806" fmla="*/ 2684440 w 5456977"/>
                <a:gd name="connsiteY806" fmla="*/ 3621156 h 4578213"/>
                <a:gd name="connsiteX807" fmla="*/ 2689761 w 5456977"/>
                <a:gd name="connsiteY807" fmla="*/ 3605103 h 4578213"/>
                <a:gd name="connsiteX808" fmla="*/ 1551525 w 5456977"/>
                <a:gd name="connsiteY808" fmla="*/ 3594072 h 4578213"/>
                <a:gd name="connsiteX809" fmla="*/ 1543426 w 5456977"/>
                <a:gd name="connsiteY809" fmla="*/ 3608454 h 4578213"/>
                <a:gd name="connsiteX810" fmla="*/ 1538822 w 5456977"/>
                <a:gd name="connsiteY810" fmla="*/ 3623572 h 4578213"/>
                <a:gd name="connsiteX811" fmla="*/ 1551045 w 5456977"/>
                <a:gd name="connsiteY811" fmla="*/ 3595139 h 4578213"/>
                <a:gd name="connsiteX812" fmla="*/ 2703823 w 5456977"/>
                <a:gd name="connsiteY812" fmla="*/ 3565688 h 4578213"/>
                <a:gd name="connsiteX813" fmla="*/ 2701767 w 5456977"/>
                <a:gd name="connsiteY813" fmla="*/ 3567046 h 4578213"/>
                <a:gd name="connsiteX814" fmla="*/ 2703693 w 5456977"/>
                <a:gd name="connsiteY814" fmla="*/ 3592684 h 4578213"/>
                <a:gd name="connsiteX815" fmla="*/ 2696443 w 5456977"/>
                <a:gd name="connsiteY815" fmla="*/ 3573364 h 4578213"/>
                <a:gd name="connsiteX816" fmla="*/ 2659296 w 5456977"/>
                <a:gd name="connsiteY816" fmla="*/ 3652800 h 4578213"/>
                <a:gd name="connsiteX817" fmla="*/ 2679341 w 5456977"/>
                <a:gd name="connsiteY817" fmla="*/ 3634420 h 4578213"/>
                <a:gd name="connsiteX818" fmla="*/ 2663082 w 5456977"/>
                <a:gd name="connsiteY818" fmla="*/ 3657680 h 4578213"/>
                <a:gd name="connsiteX819" fmla="*/ 2646822 w 5456977"/>
                <a:gd name="connsiteY819" fmla="*/ 3680940 h 4578213"/>
                <a:gd name="connsiteX820" fmla="*/ 2650180 w 5456977"/>
                <a:gd name="connsiteY820" fmla="*/ 3672295 h 4578213"/>
                <a:gd name="connsiteX821" fmla="*/ 2649167 w 5456977"/>
                <a:gd name="connsiteY821" fmla="*/ 3674463 h 4578213"/>
                <a:gd name="connsiteX822" fmla="*/ 2634565 w 5456977"/>
                <a:gd name="connsiteY822" fmla="*/ 3705651 h 4578213"/>
                <a:gd name="connsiteX823" fmla="*/ 2648310 w 5456977"/>
                <a:gd name="connsiteY823" fmla="*/ 3684045 h 4578213"/>
                <a:gd name="connsiteX824" fmla="*/ 2673155 w 5456977"/>
                <a:gd name="connsiteY824" fmla="*/ 3658508 h 4578213"/>
                <a:gd name="connsiteX825" fmla="*/ 2675050 w 5456977"/>
                <a:gd name="connsiteY825" fmla="*/ 3657031 h 4578213"/>
                <a:gd name="connsiteX826" fmla="*/ 2678176 w 5456977"/>
                <a:gd name="connsiteY826" fmla="*/ 3641875 h 4578213"/>
                <a:gd name="connsiteX827" fmla="*/ 2681271 w 5456977"/>
                <a:gd name="connsiteY827" fmla="*/ 3652185 h 4578213"/>
                <a:gd name="connsiteX828" fmla="*/ 2687797 w 5456977"/>
                <a:gd name="connsiteY828" fmla="*/ 3647102 h 4578213"/>
                <a:gd name="connsiteX829" fmla="*/ 2703752 w 5456977"/>
                <a:gd name="connsiteY829" fmla="*/ 3606203 h 4578213"/>
                <a:gd name="connsiteX830" fmla="*/ 1410310 w 5456977"/>
                <a:gd name="connsiteY830" fmla="*/ 3532684 h 4578213"/>
                <a:gd name="connsiteX831" fmla="*/ 1409202 w 5456977"/>
                <a:gd name="connsiteY831" fmla="*/ 3545023 h 4578213"/>
                <a:gd name="connsiteX832" fmla="*/ 1407064 w 5456977"/>
                <a:gd name="connsiteY832" fmla="*/ 3543930 h 4578213"/>
                <a:gd name="connsiteX833" fmla="*/ 1410310 w 5456977"/>
                <a:gd name="connsiteY833" fmla="*/ 3532684 h 4578213"/>
                <a:gd name="connsiteX834" fmla="*/ 405555 w 5456977"/>
                <a:gd name="connsiteY834" fmla="*/ 3503442 h 4578213"/>
                <a:gd name="connsiteX835" fmla="*/ 405908 w 5456977"/>
                <a:gd name="connsiteY835" fmla="*/ 3520004 h 4578213"/>
                <a:gd name="connsiteX836" fmla="*/ 398007 w 5456977"/>
                <a:gd name="connsiteY836" fmla="*/ 3540791 h 4578213"/>
                <a:gd name="connsiteX837" fmla="*/ 401049 w 5456977"/>
                <a:gd name="connsiteY837" fmla="*/ 3523813 h 4578213"/>
                <a:gd name="connsiteX838" fmla="*/ 405555 w 5456977"/>
                <a:gd name="connsiteY838" fmla="*/ 3503442 h 4578213"/>
                <a:gd name="connsiteX839" fmla="*/ 584625 w 5456977"/>
                <a:gd name="connsiteY839" fmla="*/ 3491669 h 4578213"/>
                <a:gd name="connsiteX840" fmla="*/ 589753 w 5456977"/>
                <a:gd name="connsiteY840" fmla="*/ 3493754 h 4578213"/>
                <a:gd name="connsiteX841" fmla="*/ 583845 w 5456977"/>
                <a:gd name="connsiteY841" fmla="*/ 3503717 h 4578213"/>
                <a:gd name="connsiteX842" fmla="*/ 582906 w 5456977"/>
                <a:gd name="connsiteY842" fmla="*/ 3511014 h 4578213"/>
                <a:gd name="connsiteX843" fmla="*/ 580965 w 5456977"/>
                <a:gd name="connsiteY843" fmla="*/ 3514114 h 4578213"/>
                <a:gd name="connsiteX844" fmla="*/ 581501 w 5456977"/>
                <a:gd name="connsiteY844" fmla="*/ 3497978 h 4578213"/>
                <a:gd name="connsiteX845" fmla="*/ 584625 w 5456977"/>
                <a:gd name="connsiteY845" fmla="*/ 3491669 h 4578213"/>
                <a:gd name="connsiteX846" fmla="*/ 1292235 w 5456977"/>
                <a:gd name="connsiteY846" fmla="*/ 3489669 h 4578213"/>
                <a:gd name="connsiteX847" fmla="*/ 1292587 w 5456977"/>
                <a:gd name="connsiteY847" fmla="*/ 3506231 h 4578213"/>
                <a:gd name="connsiteX848" fmla="*/ 1284686 w 5456977"/>
                <a:gd name="connsiteY848" fmla="*/ 3527018 h 4578213"/>
                <a:gd name="connsiteX849" fmla="*/ 1287729 w 5456977"/>
                <a:gd name="connsiteY849" fmla="*/ 3510040 h 4578213"/>
                <a:gd name="connsiteX850" fmla="*/ 1292235 w 5456977"/>
                <a:gd name="connsiteY850" fmla="*/ 3489669 h 4578213"/>
                <a:gd name="connsiteX851" fmla="*/ 2177167 w 5456977"/>
                <a:gd name="connsiteY851" fmla="*/ 3479818 h 4578213"/>
                <a:gd name="connsiteX852" fmla="*/ 2182294 w 5456977"/>
                <a:gd name="connsiteY852" fmla="*/ 3481903 h 4578213"/>
                <a:gd name="connsiteX853" fmla="*/ 2176386 w 5456977"/>
                <a:gd name="connsiteY853" fmla="*/ 3491867 h 4578213"/>
                <a:gd name="connsiteX854" fmla="*/ 2175448 w 5456977"/>
                <a:gd name="connsiteY854" fmla="*/ 3499163 h 4578213"/>
                <a:gd name="connsiteX855" fmla="*/ 2173508 w 5456977"/>
                <a:gd name="connsiteY855" fmla="*/ 3502261 h 4578213"/>
                <a:gd name="connsiteX856" fmla="*/ 2174042 w 5456977"/>
                <a:gd name="connsiteY856" fmla="*/ 3486127 h 4578213"/>
                <a:gd name="connsiteX857" fmla="*/ 2177167 w 5456977"/>
                <a:gd name="connsiteY857" fmla="*/ 3479818 h 4578213"/>
                <a:gd name="connsiteX858" fmla="*/ 1471304 w 5456977"/>
                <a:gd name="connsiteY858" fmla="*/ 3477896 h 4578213"/>
                <a:gd name="connsiteX859" fmla="*/ 1476432 w 5456977"/>
                <a:gd name="connsiteY859" fmla="*/ 3479981 h 4578213"/>
                <a:gd name="connsiteX860" fmla="*/ 1470525 w 5456977"/>
                <a:gd name="connsiteY860" fmla="*/ 3489945 h 4578213"/>
                <a:gd name="connsiteX861" fmla="*/ 1469585 w 5456977"/>
                <a:gd name="connsiteY861" fmla="*/ 3497241 h 4578213"/>
                <a:gd name="connsiteX862" fmla="*/ 1467645 w 5456977"/>
                <a:gd name="connsiteY862" fmla="*/ 3500341 h 4578213"/>
                <a:gd name="connsiteX863" fmla="*/ 1468180 w 5456977"/>
                <a:gd name="connsiteY863" fmla="*/ 3484207 h 4578213"/>
                <a:gd name="connsiteX864" fmla="*/ 1471304 w 5456977"/>
                <a:gd name="connsiteY864" fmla="*/ 3477896 h 4578213"/>
                <a:gd name="connsiteX865" fmla="*/ 310359 w 5456977"/>
                <a:gd name="connsiteY865" fmla="*/ 3465812 h 4578213"/>
                <a:gd name="connsiteX866" fmla="*/ 311232 w 5456977"/>
                <a:gd name="connsiteY866" fmla="*/ 3483649 h 4578213"/>
                <a:gd name="connsiteX867" fmla="*/ 300727 w 5456977"/>
                <a:gd name="connsiteY867" fmla="*/ 3498058 h 4578213"/>
                <a:gd name="connsiteX868" fmla="*/ 304761 w 5456977"/>
                <a:gd name="connsiteY868" fmla="*/ 3480022 h 4578213"/>
                <a:gd name="connsiteX869" fmla="*/ 310359 w 5456977"/>
                <a:gd name="connsiteY869" fmla="*/ 3465812 h 4578213"/>
                <a:gd name="connsiteX870" fmla="*/ 2616654 w 5456977"/>
                <a:gd name="connsiteY870" fmla="*/ 3454396 h 4578213"/>
                <a:gd name="connsiteX871" fmla="*/ 2616023 w 5456977"/>
                <a:gd name="connsiteY871" fmla="*/ 3455705 h 4578213"/>
                <a:gd name="connsiteX872" fmla="*/ 2611697 w 5456977"/>
                <a:gd name="connsiteY872" fmla="*/ 3460373 h 4578213"/>
                <a:gd name="connsiteX873" fmla="*/ 2609033 w 5456977"/>
                <a:gd name="connsiteY873" fmla="*/ 3464532 h 4578213"/>
                <a:gd name="connsiteX874" fmla="*/ 2604864 w 5456977"/>
                <a:gd name="connsiteY874" fmla="*/ 3470306 h 4578213"/>
                <a:gd name="connsiteX875" fmla="*/ 2598032 w 5456977"/>
                <a:gd name="connsiteY875" fmla="*/ 3480240 h 4578213"/>
                <a:gd name="connsiteX876" fmla="*/ 2590508 w 5456977"/>
                <a:gd name="connsiteY876" fmla="*/ 3488323 h 4578213"/>
                <a:gd name="connsiteX877" fmla="*/ 2588190 w 5456977"/>
                <a:gd name="connsiteY877" fmla="*/ 3493407 h 4578213"/>
                <a:gd name="connsiteX878" fmla="*/ 2584601 w 5456977"/>
                <a:gd name="connsiteY878" fmla="*/ 3497912 h 4578213"/>
                <a:gd name="connsiteX879" fmla="*/ 2578928 w 5456977"/>
                <a:gd name="connsiteY879" fmla="*/ 3505303 h 4578213"/>
                <a:gd name="connsiteX880" fmla="*/ 2575684 w 5456977"/>
                <a:gd name="connsiteY880" fmla="*/ 3510731 h 4578213"/>
                <a:gd name="connsiteX881" fmla="*/ 2572675 w 5456977"/>
                <a:gd name="connsiteY881" fmla="*/ 3513965 h 4578213"/>
                <a:gd name="connsiteX882" fmla="*/ 2567002 w 5456977"/>
                <a:gd name="connsiteY882" fmla="*/ 3521357 h 4578213"/>
                <a:gd name="connsiteX883" fmla="*/ 2561094 w 5456977"/>
                <a:gd name="connsiteY883" fmla="*/ 3530944 h 4578213"/>
                <a:gd name="connsiteX884" fmla="*/ 2554842 w 5456977"/>
                <a:gd name="connsiteY884" fmla="*/ 3539607 h 4578213"/>
                <a:gd name="connsiteX885" fmla="*/ 2552177 w 5456977"/>
                <a:gd name="connsiteY885" fmla="*/ 3543766 h 4578213"/>
                <a:gd name="connsiteX886" fmla="*/ 2551364 w 5456977"/>
                <a:gd name="connsiteY886" fmla="*/ 3547233 h 4578213"/>
                <a:gd name="connsiteX887" fmla="*/ 2549046 w 5456977"/>
                <a:gd name="connsiteY887" fmla="*/ 3552316 h 4578213"/>
                <a:gd name="connsiteX888" fmla="*/ 2547653 w 5456977"/>
                <a:gd name="connsiteY888" fmla="*/ 3557054 h 4578213"/>
                <a:gd name="connsiteX889" fmla="*/ 2545915 w 5456977"/>
                <a:gd name="connsiteY889" fmla="*/ 3560867 h 4578213"/>
                <a:gd name="connsiteX890" fmla="*/ 2544288 w 5456977"/>
                <a:gd name="connsiteY890" fmla="*/ 3567801 h 4578213"/>
                <a:gd name="connsiteX891" fmla="*/ 2539305 w 5456977"/>
                <a:gd name="connsiteY891" fmla="*/ 3577043 h 4578213"/>
                <a:gd name="connsiteX892" fmla="*/ 2535483 w 5456977"/>
                <a:gd name="connsiteY892" fmla="*/ 3583743 h 4578213"/>
                <a:gd name="connsiteX893" fmla="*/ 2535015 w 5456977"/>
                <a:gd name="connsiteY893" fmla="*/ 3588136 h 4578213"/>
                <a:gd name="connsiteX894" fmla="*/ 2533277 w 5456977"/>
                <a:gd name="connsiteY894" fmla="*/ 3591949 h 4578213"/>
                <a:gd name="connsiteX895" fmla="*/ 2530724 w 5456977"/>
                <a:gd name="connsiteY895" fmla="*/ 3599229 h 4578213"/>
                <a:gd name="connsiteX896" fmla="*/ 2529444 w 5456977"/>
                <a:gd name="connsiteY896" fmla="*/ 3607088 h 4578213"/>
                <a:gd name="connsiteX897" fmla="*/ 2528508 w 5456977"/>
                <a:gd name="connsiteY897" fmla="*/ 3615872 h 4578213"/>
                <a:gd name="connsiteX898" fmla="*/ 2524797 w 5456977"/>
                <a:gd name="connsiteY898" fmla="*/ 3625694 h 4578213"/>
                <a:gd name="connsiteX899" fmla="*/ 2522479 w 5456977"/>
                <a:gd name="connsiteY899" fmla="*/ 3630777 h 4578213"/>
                <a:gd name="connsiteX900" fmla="*/ 2521432 w 5456977"/>
                <a:gd name="connsiteY900" fmla="*/ 3636441 h 4578213"/>
                <a:gd name="connsiteX901" fmla="*/ 2518188 w 5456977"/>
                <a:gd name="connsiteY901" fmla="*/ 3641870 h 4578213"/>
                <a:gd name="connsiteX902" fmla="*/ 2515636 w 5456977"/>
                <a:gd name="connsiteY902" fmla="*/ 3649150 h 4578213"/>
                <a:gd name="connsiteX903" fmla="*/ 2512271 w 5456977"/>
                <a:gd name="connsiteY903" fmla="*/ 3659897 h 4578213"/>
                <a:gd name="connsiteX904" fmla="*/ 2510410 w 5456977"/>
                <a:gd name="connsiteY904" fmla="*/ 3669027 h 4578213"/>
                <a:gd name="connsiteX905" fmla="*/ 2508093 w 5456977"/>
                <a:gd name="connsiteY905" fmla="*/ 3674110 h 4578213"/>
                <a:gd name="connsiteX906" fmla="*/ 2507045 w 5456977"/>
                <a:gd name="connsiteY906" fmla="*/ 3679774 h 4578213"/>
                <a:gd name="connsiteX907" fmla="*/ 2505306 w 5456977"/>
                <a:gd name="connsiteY907" fmla="*/ 3683587 h 4578213"/>
                <a:gd name="connsiteX908" fmla="*/ 2503913 w 5456977"/>
                <a:gd name="connsiteY908" fmla="*/ 3688325 h 4578213"/>
                <a:gd name="connsiteX909" fmla="*/ 2502287 w 5456977"/>
                <a:gd name="connsiteY909" fmla="*/ 3695259 h 4578213"/>
                <a:gd name="connsiteX910" fmla="*/ 2501819 w 5456977"/>
                <a:gd name="connsiteY910" fmla="*/ 3699651 h 4578213"/>
                <a:gd name="connsiteX911" fmla="*/ 2499735 w 5456977"/>
                <a:gd name="connsiteY911" fmla="*/ 3702539 h 4578213"/>
                <a:gd name="connsiteX912" fmla="*/ 2498108 w 5456977"/>
                <a:gd name="connsiteY912" fmla="*/ 3709473 h 4578213"/>
                <a:gd name="connsiteX913" fmla="*/ 2495902 w 5456977"/>
                <a:gd name="connsiteY913" fmla="*/ 3717678 h 4578213"/>
                <a:gd name="connsiteX914" fmla="*/ 2494621 w 5456977"/>
                <a:gd name="connsiteY914" fmla="*/ 3725537 h 4578213"/>
                <a:gd name="connsiteX915" fmla="*/ 2491144 w 5456977"/>
                <a:gd name="connsiteY915" fmla="*/ 3733162 h 4578213"/>
                <a:gd name="connsiteX916" fmla="*/ 2487199 w 5456977"/>
                <a:gd name="connsiteY916" fmla="*/ 3745180 h 4578213"/>
                <a:gd name="connsiteX917" fmla="*/ 2483142 w 5456977"/>
                <a:gd name="connsiteY917" fmla="*/ 3754077 h 4578213"/>
                <a:gd name="connsiteX918" fmla="*/ 2481047 w 5456977"/>
                <a:gd name="connsiteY918" fmla="*/ 3765403 h 4578213"/>
                <a:gd name="connsiteX919" fmla="*/ 2480234 w 5456977"/>
                <a:gd name="connsiteY919" fmla="*/ 3768871 h 4578213"/>
                <a:gd name="connsiteX920" fmla="*/ 2476523 w 5456977"/>
                <a:gd name="connsiteY920" fmla="*/ 3778691 h 4578213"/>
                <a:gd name="connsiteX921" fmla="*/ 2474784 w 5456977"/>
                <a:gd name="connsiteY921" fmla="*/ 3782505 h 4578213"/>
                <a:gd name="connsiteX922" fmla="*/ 2472232 w 5456977"/>
                <a:gd name="connsiteY922" fmla="*/ 3789784 h 4578213"/>
                <a:gd name="connsiteX923" fmla="*/ 2470606 w 5456977"/>
                <a:gd name="connsiteY923" fmla="*/ 3796718 h 4578213"/>
                <a:gd name="connsiteX924" fmla="*/ 2470138 w 5456977"/>
                <a:gd name="connsiteY924" fmla="*/ 3801110 h 4578213"/>
                <a:gd name="connsiteX925" fmla="*/ 2468511 w 5456977"/>
                <a:gd name="connsiteY925" fmla="*/ 3808045 h 4578213"/>
                <a:gd name="connsiteX926" fmla="*/ 2468043 w 5456977"/>
                <a:gd name="connsiteY926" fmla="*/ 3812437 h 4578213"/>
                <a:gd name="connsiteX927" fmla="*/ 2466305 w 5456977"/>
                <a:gd name="connsiteY927" fmla="*/ 3816250 h 4578213"/>
                <a:gd name="connsiteX928" fmla="*/ 2465413 w 5456977"/>
                <a:gd name="connsiteY928" fmla="*/ 3821721 h 4578213"/>
                <a:gd name="connsiteX929" fmla="*/ 2457003 w 5456977"/>
                <a:gd name="connsiteY929" fmla="*/ 3829218 h 4578213"/>
                <a:gd name="connsiteX930" fmla="*/ 2452886 w 5456977"/>
                <a:gd name="connsiteY930" fmla="*/ 3841239 h 4578213"/>
                <a:gd name="connsiteX931" fmla="*/ 2422039 w 5456977"/>
                <a:gd name="connsiteY931" fmla="*/ 3896572 h 4578213"/>
                <a:gd name="connsiteX932" fmla="*/ 2395148 w 5456977"/>
                <a:gd name="connsiteY932" fmla="*/ 3965081 h 4578213"/>
                <a:gd name="connsiteX933" fmla="*/ 2390005 w 5456977"/>
                <a:gd name="connsiteY933" fmla="*/ 3975753 h 4578213"/>
                <a:gd name="connsiteX934" fmla="*/ 2386230 w 5456977"/>
                <a:gd name="connsiteY934" fmla="*/ 3975814 h 4578213"/>
                <a:gd name="connsiteX935" fmla="*/ 2425285 w 5456977"/>
                <a:gd name="connsiteY935" fmla="*/ 3885328 h 4578213"/>
                <a:gd name="connsiteX936" fmla="*/ 2416146 w 5456977"/>
                <a:gd name="connsiteY936" fmla="*/ 3889125 h 4578213"/>
                <a:gd name="connsiteX937" fmla="*/ 2409400 w 5456977"/>
                <a:gd name="connsiteY937" fmla="*/ 3902270 h 4578213"/>
                <a:gd name="connsiteX938" fmla="*/ 2408731 w 5456977"/>
                <a:gd name="connsiteY938" fmla="*/ 3890166 h 4578213"/>
                <a:gd name="connsiteX939" fmla="*/ 2405231 w 5456977"/>
                <a:gd name="connsiteY939" fmla="*/ 3892068 h 4578213"/>
                <a:gd name="connsiteX940" fmla="*/ 2412990 w 5456977"/>
                <a:gd name="connsiteY940" fmla="*/ 3851746 h 4578213"/>
                <a:gd name="connsiteX941" fmla="*/ 2428270 w 5456977"/>
                <a:gd name="connsiteY941" fmla="*/ 3808897 h 4578213"/>
                <a:gd name="connsiteX942" fmla="*/ 2392809 w 5456977"/>
                <a:gd name="connsiteY942" fmla="*/ 3867475 h 4578213"/>
                <a:gd name="connsiteX943" fmla="*/ 2363303 w 5456977"/>
                <a:gd name="connsiteY943" fmla="*/ 3919697 h 4578213"/>
                <a:gd name="connsiteX944" fmla="*/ 2361482 w 5456977"/>
                <a:gd name="connsiteY944" fmla="*/ 3933847 h 4578213"/>
                <a:gd name="connsiteX945" fmla="*/ 2359660 w 5456977"/>
                <a:gd name="connsiteY945" fmla="*/ 3947997 h 4578213"/>
                <a:gd name="connsiteX946" fmla="*/ 2355281 w 5456977"/>
                <a:gd name="connsiteY946" fmla="*/ 3940765 h 4578213"/>
                <a:gd name="connsiteX947" fmla="*/ 2358421 w 5456977"/>
                <a:gd name="connsiteY947" fmla="*/ 3931007 h 4578213"/>
                <a:gd name="connsiteX948" fmla="*/ 2351423 w 5456977"/>
                <a:gd name="connsiteY948" fmla="*/ 3934811 h 4578213"/>
                <a:gd name="connsiteX949" fmla="*/ 2348713 w 5456977"/>
                <a:gd name="connsiteY949" fmla="*/ 3942822 h 4578213"/>
                <a:gd name="connsiteX950" fmla="*/ 2350308 w 5456977"/>
                <a:gd name="connsiteY950" fmla="*/ 3948447 h 4578213"/>
                <a:gd name="connsiteX951" fmla="*/ 2330032 w 5456977"/>
                <a:gd name="connsiteY951" fmla="*/ 3969017 h 4578213"/>
                <a:gd name="connsiteX952" fmla="*/ 2311913 w 5456977"/>
                <a:gd name="connsiteY952" fmla="*/ 3989735 h 4578213"/>
                <a:gd name="connsiteX953" fmla="*/ 2311906 w 5456977"/>
                <a:gd name="connsiteY953" fmla="*/ 3989542 h 4578213"/>
                <a:gd name="connsiteX954" fmla="*/ 2315150 w 5456977"/>
                <a:gd name="connsiteY954" fmla="*/ 3984113 h 4578213"/>
                <a:gd name="connsiteX955" fmla="*/ 2316888 w 5456977"/>
                <a:gd name="connsiteY955" fmla="*/ 3980301 h 4578213"/>
                <a:gd name="connsiteX956" fmla="*/ 2318281 w 5456977"/>
                <a:gd name="connsiteY956" fmla="*/ 3975563 h 4578213"/>
                <a:gd name="connsiteX957" fmla="*/ 2319341 w 5456977"/>
                <a:gd name="connsiteY957" fmla="*/ 3973237 h 4578213"/>
                <a:gd name="connsiteX958" fmla="*/ 2322154 w 5456977"/>
                <a:gd name="connsiteY958" fmla="*/ 3967641 h 4578213"/>
                <a:gd name="connsiteX959" fmla="*/ 2341400 w 5456977"/>
                <a:gd name="connsiteY959" fmla="*/ 3935299 h 4578213"/>
                <a:gd name="connsiteX960" fmla="*/ 2346270 w 5456977"/>
                <a:gd name="connsiteY960" fmla="*/ 3937965 h 4578213"/>
                <a:gd name="connsiteX961" fmla="*/ 2350120 w 5456977"/>
                <a:gd name="connsiteY961" fmla="*/ 3931621 h 4578213"/>
                <a:gd name="connsiteX962" fmla="*/ 2357183 w 5456977"/>
                <a:gd name="connsiteY962" fmla="*/ 3914018 h 4578213"/>
                <a:gd name="connsiteX963" fmla="*/ 2359194 w 5456977"/>
                <a:gd name="connsiteY963" fmla="*/ 3923012 h 4578213"/>
                <a:gd name="connsiteX964" fmla="*/ 2357051 w 5456977"/>
                <a:gd name="connsiteY964" fmla="*/ 3904392 h 4578213"/>
                <a:gd name="connsiteX965" fmla="*/ 2353080 w 5456977"/>
                <a:gd name="connsiteY965" fmla="*/ 3908628 h 4578213"/>
                <a:gd name="connsiteX966" fmla="*/ 2346178 w 5456977"/>
                <a:gd name="connsiteY966" fmla="*/ 3919650 h 4578213"/>
                <a:gd name="connsiteX967" fmla="*/ 2346724 w 5456977"/>
                <a:gd name="connsiteY967" fmla="*/ 3913423 h 4578213"/>
                <a:gd name="connsiteX968" fmla="*/ 2348001 w 5456977"/>
                <a:gd name="connsiteY968" fmla="*/ 3905500 h 4578213"/>
                <a:gd name="connsiteX969" fmla="*/ 2343840 w 5456977"/>
                <a:gd name="connsiteY969" fmla="*/ 3910772 h 4578213"/>
                <a:gd name="connsiteX970" fmla="*/ 2343177 w 5456977"/>
                <a:gd name="connsiteY970" fmla="*/ 3908621 h 4578213"/>
                <a:gd name="connsiteX971" fmla="*/ 2338446 w 5456977"/>
                <a:gd name="connsiteY971" fmla="*/ 3901602 h 4578213"/>
                <a:gd name="connsiteX972" fmla="*/ 2346702 w 5456977"/>
                <a:gd name="connsiteY972" fmla="*/ 3893597 h 4578213"/>
                <a:gd name="connsiteX973" fmla="*/ 2352420 w 5456977"/>
                <a:gd name="connsiteY973" fmla="*/ 3881620 h 4578213"/>
                <a:gd name="connsiteX974" fmla="*/ 2357056 w 5456977"/>
                <a:gd name="connsiteY974" fmla="*/ 3871453 h 4578213"/>
                <a:gd name="connsiteX975" fmla="*/ 2358815 w 5456977"/>
                <a:gd name="connsiteY975" fmla="*/ 3850762 h 4578213"/>
                <a:gd name="connsiteX976" fmla="*/ 2367341 w 5456977"/>
                <a:gd name="connsiteY976" fmla="*/ 3841601 h 4578213"/>
                <a:gd name="connsiteX977" fmla="*/ 2374272 w 5456977"/>
                <a:gd name="connsiteY977" fmla="*/ 3846041 h 4578213"/>
                <a:gd name="connsiteX978" fmla="*/ 2373815 w 5456977"/>
                <a:gd name="connsiteY978" fmla="*/ 3841995 h 4578213"/>
                <a:gd name="connsiteX979" fmla="*/ 2375553 w 5456977"/>
                <a:gd name="connsiteY979" fmla="*/ 3838182 h 4578213"/>
                <a:gd name="connsiteX980" fmla="*/ 2376366 w 5456977"/>
                <a:gd name="connsiteY980" fmla="*/ 3834715 h 4578213"/>
                <a:gd name="connsiteX981" fmla="*/ 2369436 w 5456977"/>
                <a:gd name="connsiteY981" fmla="*/ 3830275 h 4578213"/>
                <a:gd name="connsiteX982" fmla="*/ 2368826 w 5456977"/>
                <a:gd name="connsiteY982" fmla="*/ 3824879 h 4578213"/>
                <a:gd name="connsiteX983" fmla="*/ 2373042 w 5456977"/>
                <a:gd name="connsiteY983" fmla="*/ 3811706 h 4578213"/>
                <a:gd name="connsiteX984" fmla="*/ 2373855 w 5456977"/>
                <a:gd name="connsiteY984" fmla="*/ 3808238 h 4578213"/>
                <a:gd name="connsiteX985" fmla="*/ 2373052 w 5456977"/>
                <a:gd name="connsiteY985" fmla="*/ 3803268 h 4578213"/>
                <a:gd name="connsiteX986" fmla="*/ 2372940 w 5456977"/>
                <a:gd name="connsiteY986" fmla="*/ 3800145 h 4578213"/>
                <a:gd name="connsiteX987" fmla="*/ 2372482 w 5456977"/>
                <a:gd name="connsiteY987" fmla="*/ 3796099 h 4578213"/>
                <a:gd name="connsiteX988" fmla="*/ 2372370 w 5456977"/>
                <a:gd name="connsiteY988" fmla="*/ 3792977 h 4578213"/>
                <a:gd name="connsiteX989" fmla="*/ 2371567 w 5456977"/>
                <a:gd name="connsiteY989" fmla="*/ 3788005 h 4578213"/>
                <a:gd name="connsiteX990" fmla="*/ 2371344 w 5456977"/>
                <a:gd name="connsiteY990" fmla="*/ 3781763 h 4578213"/>
                <a:gd name="connsiteX991" fmla="*/ 2373083 w 5456977"/>
                <a:gd name="connsiteY991" fmla="*/ 3777950 h 4578213"/>
                <a:gd name="connsiteX992" fmla="*/ 2373896 w 5456977"/>
                <a:gd name="connsiteY992" fmla="*/ 3774484 h 4578213"/>
                <a:gd name="connsiteX993" fmla="*/ 2379111 w 5456977"/>
                <a:gd name="connsiteY993" fmla="*/ 3763045 h 4578213"/>
                <a:gd name="connsiteX994" fmla="*/ 2380738 w 5456977"/>
                <a:gd name="connsiteY994" fmla="*/ 3756111 h 4578213"/>
                <a:gd name="connsiteX995" fmla="*/ 2382477 w 5456977"/>
                <a:gd name="connsiteY995" fmla="*/ 3752298 h 4578213"/>
                <a:gd name="connsiteX996" fmla="*/ 2383870 w 5456977"/>
                <a:gd name="connsiteY996" fmla="*/ 3747560 h 4578213"/>
                <a:gd name="connsiteX997" fmla="*/ 2384683 w 5456977"/>
                <a:gd name="connsiteY997" fmla="*/ 3744094 h 4578213"/>
                <a:gd name="connsiteX998" fmla="*/ 2386422 w 5456977"/>
                <a:gd name="connsiteY998" fmla="*/ 3740281 h 4578213"/>
                <a:gd name="connsiteX999" fmla="*/ 2388282 w 5456977"/>
                <a:gd name="connsiteY999" fmla="*/ 3731150 h 4578213"/>
                <a:gd name="connsiteX1000" fmla="*/ 2390021 w 5456977"/>
                <a:gd name="connsiteY1000" fmla="*/ 3727337 h 4578213"/>
                <a:gd name="connsiteX1001" fmla="*/ 2390834 w 5456977"/>
                <a:gd name="connsiteY1001" fmla="*/ 3723871 h 4578213"/>
                <a:gd name="connsiteX1002" fmla="*/ 2393732 w 5456977"/>
                <a:gd name="connsiteY1002" fmla="*/ 3717517 h 4578213"/>
                <a:gd name="connsiteX1003" fmla="*/ 2395359 w 5456977"/>
                <a:gd name="connsiteY1003" fmla="*/ 3710582 h 4578213"/>
                <a:gd name="connsiteX1004" fmla="*/ 2397098 w 5456977"/>
                <a:gd name="connsiteY1004" fmla="*/ 3706769 h 4578213"/>
                <a:gd name="connsiteX1005" fmla="*/ 2399303 w 5456977"/>
                <a:gd name="connsiteY1005" fmla="*/ 3698564 h 4578213"/>
                <a:gd name="connsiteX1006" fmla="*/ 2400697 w 5456977"/>
                <a:gd name="connsiteY1006" fmla="*/ 3693826 h 4578213"/>
                <a:gd name="connsiteX1007" fmla="*/ 2403360 w 5456977"/>
                <a:gd name="connsiteY1007" fmla="*/ 3689667 h 4578213"/>
                <a:gd name="connsiteX1008" fmla="*/ 2404174 w 5456977"/>
                <a:gd name="connsiteY1008" fmla="*/ 3686201 h 4578213"/>
                <a:gd name="connsiteX1009" fmla="*/ 2410894 w 5456977"/>
                <a:gd name="connsiteY1009" fmla="*/ 3673146 h 4578213"/>
                <a:gd name="connsiteX1010" fmla="*/ 2414951 w 5456977"/>
                <a:gd name="connsiteY1010" fmla="*/ 3664249 h 4578213"/>
                <a:gd name="connsiteX1011" fmla="*/ 2418541 w 5456977"/>
                <a:gd name="connsiteY1011" fmla="*/ 3659745 h 4578213"/>
                <a:gd name="connsiteX1012" fmla="*/ 2423054 w 5456977"/>
                <a:gd name="connsiteY1012" fmla="*/ 3654895 h 4578213"/>
                <a:gd name="connsiteX1013" fmla="*/ 2424793 w 5456977"/>
                <a:gd name="connsiteY1013" fmla="*/ 3651082 h 4578213"/>
                <a:gd name="connsiteX1014" fmla="*/ 2430233 w 5456977"/>
                <a:gd name="connsiteY1014" fmla="*/ 3645887 h 4578213"/>
                <a:gd name="connsiteX1015" fmla="*/ 2434055 w 5456977"/>
                <a:gd name="connsiteY1015" fmla="*/ 3639186 h 4578213"/>
                <a:gd name="connsiteX1016" fmla="*/ 2437065 w 5456977"/>
                <a:gd name="connsiteY1016" fmla="*/ 3635953 h 4578213"/>
                <a:gd name="connsiteX1017" fmla="*/ 2441234 w 5456977"/>
                <a:gd name="connsiteY1017" fmla="*/ 3630178 h 4578213"/>
                <a:gd name="connsiteX1018" fmla="*/ 2445290 w 5456977"/>
                <a:gd name="connsiteY1018" fmla="*/ 3621282 h 4578213"/>
                <a:gd name="connsiteX1019" fmla="*/ 2452468 w 5456977"/>
                <a:gd name="connsiteY1019" fmla="*/ 3612274 h 4578213"/>
                <a:gd name="connsiteX1020" fmla="*/ 2459068 w 5456977"/>
                <a:gd name="connsiteY1020" fmla="*/ 3604536 h 4578213"/>
                <a:gd name="connsiteX1021" fmla="*/ 2462656 w 5456977"/>
                <a:gd name="connsiteY1021" fmla="*/ 3600032 h 4578213"/>
                <a:gd name="connsiteX1022" fmla="*/ 2465666 w 5456977"/>
                <a:gd name="connsiteY1022" fmla="*/ 3596799 h 4578213"/>
                <a:gd name="connsiteX1023" fmla="*/ 2472843 w 5456977"/>
                <a:gd name="connsiteY1023" fmla="*/ 3587791 h 4578213"/>
                <a:gd name="connsiteX1024" fmla="*/ 2476433 w 5456977"/>
                <a:gd name="connsiteY1024" fmla="*/ 3583287 h 4578213"/>
                <a:gd name="connsiteX1025" fmla="*/ 2479097 w 5456977"/>
                <a:gd name="connsiteY1025" fmla="*/ 3579128 h 4578213"/>
                <a:gd name="connsiteX1026" fmla="*/ 2483956 w 5456977"/>
                <a:gd name="connsiteY1026" fmla="*/ 3575204 h 4578213"/>
                <a:gd name="connsiteX1027" fmla="*/ 2489864 w 5456977"/>
                <a:gd name="connsiteY1027" fmla="*/ 3565616 h 4578213"/>
                <a:gd name="connsiteX1028" fmla="*/ 2499360 w 5456977"/>
                <a:gd name="connsiteY1028" fmla="*/ 3551524 h 4578213"/>
                <a:gd name="connsiteX1029" fmla="*/ 2503295 w 5456977"/>
                <a:gd name="connsiteY1029" fmla="*/ 3547945 h 4578213"/>
                <a:gd name="connsiteX1030" fmla="*/ 2508735 w 5456977"/>
                <a:gd name="connsiteY1030" fmla="*/ 3542750 h 4578213"/>
                <a:gd name="connsiteX1031" fmla="*/ 2514753 w 5456977"/>
                <a:gd name="connsiteY1031" fmla="*/ 3536283 h 4578213"/>
                <a:gd name="connsiteX1032" fmla="*/ 2523548 w 5456977"/>
                <a:gd name="connsiteY1032" fmla="*/ 3528779 h 4578213"/>
                <a:gd name="connsiteX1033" fmla="*/ 2527137 w 5456977"/>
                <a:gd name="connsiteY1033" fmla="*/ 3524275 h 4578213"/>
                <a:gd name="connsiteX1034" fmla="*/ 2541483 w 5456977"/>
                <a:gd name="connsiteY1034" fmla="*/ 3514699 h 4578213"/>
                <a:gd name="connsiteX1035" fmla="*/ 2544839 w 5456977"/>
                <a:gd name="connsiteY1035" fmla="*/ 3512390 h 4578213"/>
                <a:gd name="connsiteX1036" fmla="*/ 2550278 w 5456977"/>
                <a:gd name="connsiteY1036" fmla="*/ 3507195 h 4578213"/>
                <a:gd name="connsiteX1037" fmla="*/ 2560689 w 5456977"/>
                <a:gd name="connsiteY1037" fmla="*/ 3501196 h 4578213"/>
                <a:gd name="connsiteX1038" fmla="*/ 2563119 w 5456977"/>
                <a:gd name="connsiteY1038" fmla="*/ 3499233 h 4578213"/>
                <a:gd name="connsiteX1039" fmla="*/ 2565203 w 5456977"/>
                <a:gd name="connsiteY1039" fmla="*/ 3496347 h 4578213"/>
                <a:gd name="connsiteX1040" fmla="*/ 2568559 w 5456977"/>
                <a:gd name="connsiteY1040" fmla="*/ 3494038 h 4578213"/>
                <a:gd name="connsiteX1041" fmla="*/ 2572727 w 5456977"/>
                <a:gd name="connsiteY1041" fmla="*/ 3488263 h 4578213"/>
                <a:gd name="connsiteX1042" fmla="*/ 2575157 w 5456977"/>
                <a:gd name="connsiteY1042" fmla="*/ 3486301 h 4578213"/>
                <a:gd name="connsiteX1043" fmla="*/ 2585802 w 5456977"/>
                <a:gd name="connsiteY1043" fmla="*/ 3478106 h 4578213"/>
                <a:gd name="connsiteX1044" fmla="*/ 2590317 w 5456977"/>
                <a:gd name="connsiteY1044" fmla="*/ 3473256 h 4578213"/>
                <a:gd name="connsiteX1045" fmla="*/ 2594597 w 5456977"/>
                <a:gd name="connsiteY1045" fmla="*/ 3470603 h 4578213"/>
                <a:gd name="connsiteX1046" fmla="*/ 2597952 w 5456977"/>
                <a:gd name="connsiteY1046" fmla="*/ 3468294 h 4578213"/>
                <a:gd name="connsiteX1047" fmla="*/ 2600962 w 5456977"/>
                <a:gd name="connsiteY1047" fmla="*/ 3465061 h 4578213"/>
                <a:gd name="connsiteX1048" fmla="*/ 2604317 w 5456977"/>
                <a:gd name="connsiteY1048" fmla="*/ 3462753 h 4578213"/>
                <a:gd name="connsiteX1049" fmla="*/ 2606748 w 5456977"/>
                <a:gd name="connsiteY1049" fmla="*/ 3460791 h 4578213"/>
                <a:gd name="connsiteX1050" fmla="*/ 2615308 w 5456977"/>
                <a:gd name="connsiteY1050" fmla="*/ 3455484 h 4578213"/>
                <a:gd name="connsiteX1051" fmla="*/ 392788 w 5456977"/>
                <a:gd name="connsiteY1051" fmla="*/ 3453581 h 4578213"/>
                <a:gd name="connsiteX1052" fmla="*/ 393701 w 5456977"/>
                <a:gd name="connsiteY1052" fmla="*/ 3465119 h 4578213"/>
                <a:gd name="connsiteX1053" fmla="*/ 398910 w 5456977"/>
                <a:gd name="connsiteY1053" fmla="*/ 3459259 h 4578213"/>
                <a:gd name="connsiteX1054" fmla="*/ 400830 w 5456977"/>
                <a:gd name="connsiteY1054" fmla="*/ 3467377 h 4578213"/>
                <a:gd name="connsiteX1055" fmla="*/ 397714 w 5456977"/>
                <a:gd name="connsiteY1055" fmla="*/ 3473198 h 4578213"/>
                <a:gd name="connsiteX1056" fmla="*/ 388169 w 5456977"/>
                <a:gd name="connsiteY1056" fmla="*/ 3484143 h 4578213"/>
                <a:gd name="connsiteX1057" fmla="*/ 380162 w 5456977"/>
                <a:gd name="connsiteY1057" fmla="*/ 3506416 h 4578213"/>
                <a:gd name="connsiteX1058" fmla="*/ 379162 w 5456977"/>
                <a:gd name="connsiteY1058" fmla="*/ 3509199 h 4578213"/>
                <a:gd name="connsiteX1059" fmla="*/ 382310 w 5456977"/>
                <a:gd name="connsiteY1059" fmla="*/ 3497716 h 4578213"/>
                <a:gd name="connsiteX1060" fmla="*/ 384521 w 5456977"/>
                <a:gd name="connsiteY1060" fmla="*/ 3475214 h 4578213"/>
                <a:gd name="connsiteX1061" fmla="*/ 392788 w 5456977"/>
                <a:gd name="connsiteY1061" fmla="*/ 3453581 h 4578213"/>
                <a:gd name="connsiteX1062" fmla="*/ 1197039 w 5456977"/>
                <a:gd name="connsiteY1062" fmla="*/ 3452038 h 4578213"/>
                <a:gd name="connsiteX1063" fmla="*/ 1197911 w 5456977"/>
                <a:gd name="connsiteY1063" fmla="*/ 3469877 h 4578213"/>
                <a:gd name="connsiteX1064" fmla="*/ 1187406 w 5456977"/>
                <a:gd name="connsiteY1064" fmla="*/ 3484286 h 4578213"/>
                <a:gd name="connsiteX1065" fmla="*/ 1191441 w 5456977"/>
                <a:gd name="connsiteY1065" fmla="*/ 3466248 h 4578213"/>
                <a:gd name="connsiteX1066" fmla="*/ 1197039 w 5456977"/>
                <a:gd name="connsiteY1066" fmla="*/ 3452038 h 4578213"/>
                <a:gd name="connsiteX1067" fmla="*/ 427882 w 5456977"/>
                <a:gd name="connsiteY1067" fmla="*/ 3441786 h 4578213"/>
                <a:gd name="connsiteX1068" fmla="*/ 426701 w 5456977"/>
                <a:gd name="connsiteY1068" fmla="*/ 3448710 h 4578213"/>
                <a:gd name="connsiteX1069" fmla="*/ 425368 w 5456977"/>
                <a:gd name="connsiteY1069" fmla="*/ 3451335 h 4578213"/>
                <a:gd name="connsiteX1070" fmla="*/ 427882 w 5456977"/>
                <a:gd name="connsiteY1070" fmla="*/ 3441786 h 4578213"/>
                <a:gd name="connsiteX1071" fmla="*/ 1279467 w 5456977"/>
                <a:gd name="connsiteY1071" fmla="*/ 3439809 h 4578213"/>
                <a:gd name="connsiteX1072" fmla="*/ 1280381 w 5456977"/>
                <a:gd name="connsiteY1072" fmla="*/ 3451347 h 4578213"/>
                <a:gd name="connsiteX1073" fmla="*/ 1285588 w 5456977"/>
                <a:gd name="connsiteY1073" fmla="*/ 3445486 h 4578213"/>
                <a:gd name="connsiteX1074" fmla="*/ 1287509 w 5456977"/>
                <a:gd name="connsiteY1074" fmla="*/ 3453605 h 4578213"/>
                <a:gd name="connsiteX1075" fmla="*/ 1284392 w 5456977"/>
                <a:gd name="connsiteY1075" fmla="*/ 3459425 h 4578213"/>
                <a:gd name="connsiteX1076" fmla="*/ 1274848 w 5456977"/>
                <a:gd name="connsiteY1076" fmla="*/ 3470370 h 4578213"/>
                <a:gd name="connsiteX1077" fmla="*/ 1266843 w 5456977"/>
                <a:gd name="connsiteY1077" fmla="*/ 3492643 h 4578213"/>
                <a:gd name="connsiteX1078" fmla="*/ 1265841 w 5456977"/>
                <a:gd name="connsiteY1078" fmla="*/ 3495427 h 4578213"/>
                <a:gd name="connsiteX1079" fmla="*/ 1268990 w 5456977"/>
                <a:gd name="connsiteY1079" fmla="*/ 3483943 h 4578213"/>
                <a:gd name="connsiteX1080" fmla="*/ 1271201 w 5456977"/>
                <a:gd name="connsiteY1080" fmla="*/ 3461443 h 4578213"/>
                <a:gd name="connsiteX1081" fmla="*/ 1279467 w 5456977"/>
                <a:gd name="connsiteY1081" fmla="*/ 3439809 h 4578213"/>
                <a:gd name="connsiteX1082" fmla="*/ 1314561 w 5456977"/>
                <a:gd name="connsiteY1082" fmla="*/ 3428014 h 4578213"/>
                <a:gd name="connsiteX1083" fmla="*/ 1313380 w 5456977"/>
                <a:gd name="connsiteY1083" fmla="*/ 3434938 h 4578213"/>
                <a:gd name="connsiteX1084" fmla="*/ 1312047 w 5456977"/>
                <a:gd name="connsiteY1084" fmla="*/ 3437563 h 4578213"/>
                <a:gd name="connsiteX1085" fmla="*/ 1314561 w 5456977"/>
                <a:gd name="connsiteY1085" fmla="*/ 3428014 h 4578213"/>
                <a:gd name="connsiteX1086" fmla="*/ 465508 w 5456977"/>
                <a:gd name="connsiteY1086" fmla="*/ 3394327 h 4578213"/>
                <a:gd name="connsiteX1087" fmla="*/ 466029 w 5456977"/>
                <a:gd name="connsiteY1087" fmla="*/ 3400105 h 4578213"/>
                <a:gd name="connsiteX1088" fmla="*/ 463118 w 5456977"/>
                <a:gd name="connsiteY1088" fmla="*/ 3403593 h 4578213"/>
                <a:gd name="connsiteX1089" fmla="*/ 457698 w 5456977"/>
                <a:gd name="connsiteY1089" fmla="*/ 3412424 h 4578213"/>
                <a:gd name="connsiteX1090" fmla="*/ 458209 w 5456977"/>
                <a:gd name="connsiteY1090" fmla="*/ 3403791 h 4578213"/>
                <a:gd name="connsiteX1091" fmla="*/ 465508 w 5456977"/>
                <a:gd name="connsiteY1091" fmla="*/ 3394327 h 4578213"/>
                <a:gd name="connsiteX1092" fmla="*/ 492659 w 5456977"/>
                <a:gd name="connsiteY1092" fmla="*/ 3391004 h 4578213"/>
                <a:gd name="connsiteX1093" fmla="*/ 489097 w 5456977"/>
                <a:gd name="connsiteY1093" fmla="*/ 3406706 h 4578213"/>
                <a:gd name="connsiteX1094" fmla="*/ 480944 w 5456977"/>
                <a:gd name="connsiteY1094" fmla="*/ 3418150 h 4578213"/>
                <a:gd name="connsiteX1095" fmla="*/ 484506 w 5456977"/>
                <a:gd name="connsiteY1095" fmla="*/ 3402448 h 4578213"/>
                <a:gd name="connsiteX1096" fmla="*/ 492659 w 5456977"/>
                <a:gd name="connsiteY1096" fmla="*/ 3391004 h 4578213"/>
                <a:gd name="connsiteX1097" fmla="*/ 1352189 w 5456977"/>
                <a:gd name="connsiteY1097" fmla="*/ 3380554 h 4578213"/>
                <a:gd name="connsiteX1098" fmla="*/ 1352707 w 5456977"/>
                <a:gd name="connsiteY1098" fmla="*/ 3386333 h 4578213"/>
                <a:gd name="connsiteX1099" fmla="*/ 1349797 w 5456977"/>
                <a:gd name="connsiteY1099" fmla="*/ 3389820 h 4578213"/>
                <a:gd name="connsiteX1100" fmla="*/ 1344378 w 5456977"/>
                <a:gd name="connsiteY1100" fmla="*/ 3398652 h 4578213"/>
                <a:gd name="connsiteX1101" fmla="*/ 1344888 w 5456977"/>
                <a:gd name="connsiteY1101" fmla="*/ 3390017 h 4578213"/>
                <a:gd name="connsiteX1102" fmla="*/ 1352189 w 5456977"/>
                <a:gd name="connsiteY1102" fmla="*/ 3380554 h 4578213"/>
                <a:gd name="connsiteX1103" fmla="*/ 540841 w 5456977"/>
                <a:gd name="connsiteY1103" fmla="*/ 3378680 h 4578213"/>
                <a:gd name="connsiteX1104" fmla="*/ 538436 w 5456977"/>
                <a:gd name="connsiteY1104" fmla="*/ 3387043 h 4578213"/>
                <a:gd name="connsiteX1105" fmla="*/ 537423 w 5456977"/>
                <a:gd name="connsiteY1105" fmla="*/ 3386597 h 4578213"/>
                <a:gd name="connsiteX1106" fmla="*/ 1543301 w 5456977"/>
                <a:gd name="connsiteY1106" fmla="*/ 3377866 h 4578213"/>
                <a:gd name="connsiteX1107" fmla="*/ 1544402 w 5456977"/>
                <a:gd name="connsiteY1107" fmla="*/ 3393935 h 4578213"/>
                <a:gd name="connsiteX1108" fmla="*/ 1541743 w 5456977"/>
                <a:gd name="connsiteY1108" fmla="*/ 3411267 h 4578213"/>
                <a:gd name="connsiteX1109" fmla="*/ 1537981 w 5456977"/>
                <a:gd name="connsiteY1109" fmla="*/ 3393917 h 4578213"/>
                <a:gd name="connsiteX1110" fmla="*/ 1543301 w 5456977"/>
                <a:gd name="connsiteY1110" fmla="*/ 3377866 h 4578213"/>
                <a:gd name="connsiteX1111" fmla="*/ 1379340 w 5456977"/>
                <a:gd name="connsiteY1111" fmla="*/ 3377231 h 4578213"/>
                <a:gd name="connsiteX1112" fmla="*/ 1375776 w 5456977"/>
                <a:gd name="connsiteY1112" fmla="*/ 3392933 h 4578213"/>
                <a:gd name="connsiteX1113" fmla="*/ 1367622 w 5456977"/>
                <a:gd name="connsiteY1113" fmla="*/ 3404376 h 4578213"/>
                <a:gd name="connsiteX1114" fmla="*/ 1371185 w 5456977"/>
                <a:gd name="connsiteY1114" fmla="*/ 3388674 h 4578213"/>
                <a:gd name="connsiteX1115" fmla="*/ 1379340 w 5456977"/>
                <a:gd name="connsiteY1115" fmla="*/ 3377231 h 4578213"/>
                <a:gd name="connsiteX1116" fmla="*/ 1427519 w 5456977"/>
                <a:gd name="connsiteY1116" fmla="*/ 3364907 h 4578213"/>
                <a:gd name="connsiteX1117" fmla="*/ 1425115 w 5456977"/>
                <a:gd name="connsiteY1117" fmla="*/ 3373270 h 4578213"/>
                <a:gd name="connsiteX1118" fmla="*/ 1424103 w 5456977"/>
                <a:gd name="connsiteY1118" fmla="*/ 3372824 h 4578213"/>
                <a:gd name="connsiteX1119" fmla="*/ 628151 w 5456977"/>
                <a:gd name="connsiteY1119" fmla="*/ 3355138 h 4578213"/>
                <a:gd name="connsiteX1120" fmla="*/ 631204 w 5456977"/>
                <a:gd name="connsiteY1120" fmla="*/ 3366681 h 4578213"/>
                <a:gd name="connsiteX1121" fmla="*/ 630498 w 5456977"/>
                <a:gd name="connsiteY1121" fmla="*/ 3379491 h 4578213"/>
                <a:gd name="connsiteX1122" fmla="*/ 628169 w 5456977"/>
                <a:gd name="connsiteY1122" fmla="*/ 3374956 h 4578213"/>
                <a:gd name="connsiteX1123" fmla="*/ 624378 w 5456977"/>
                <a:gd name="connsiteY1123" fmla="*/ 3373813 h 4578213"/>
                <a:gd name="connsiteX1124" fmla="*/ 625898 w 5456977"/>
                <a:gd name="connsiteY1124" fmla="*/ 3365323 h 4578213"/>
                <a:gd name="connsiteX1125" fmla="*/ 628151 w 5456977"/>
                <a:gd name="connsiteY1125" fmla="*/ 3355138 h 4578213"/>
                <a:gd name="connsiteX1126" fmla="*/ 1467259 w 5456977"/>
                <a:gd name="connsiteY1126" fmla="*/ 3351087 h 4578213"/>
                <a:gd name="connsiteX1127" fmla="*/ 1469075 w 5456977"/>
                <a:gd name="connsiteY1127" fmla="*/ 3364256 h 4578213"/>
                <a:gd name="connsiteX1128" fmla="*/ 1465570 w 5456977"/>
                <a:gd name="connsiteY1128" fmla="*/ 3374863 h 4578213"/>
                <a:gd name="connsiteX1129" fmla="*/ 1466048 w 5456977"/>
                <a:gd name="connsiteY1129" fmla="*/ 3363823 h 4578213"/>
                <a:gd name="connsiteX1130" fmla="*/ 1467259 w 5456977"/>
                <a:gd name="connsiteY1130" fmla="*/ 3351087 h 4578213"/>
                <a:gd name="connsiteX1131" fmla="*/ 548520 w 5456977"/>
                <a:gd name="connsiteY1131" fmla="*/ 3350957 h 4578213"/>
                <a:gd name="connsiteX1132" fmla="*/ 547343 w 5456977"/>
                <a:gd name="connsiteY1132" fmla="*/ 3366099 h 4578213"/>
                <a:gd name="connsiteX1133" fmla="*/ 540841 w 5456977"/>
                <a:gd name="connsiteY1133" fmla="*/ 3378680 h 4578213"/>
                <a:gd name="connsiteX1134" fmla="*/ 542793 w 5456977"/>
                <a:gd name="connsiteY1134" fmla="*/ 3374154 h 4578213"/>
                <a:gd name="connsiteX1135" fmla="*/ 541604 w 5456977"/>
                <a:gd name="connsiteY1135" fmla="*/ 3360775 h 4578213"/>
                <a:gd name="connsiteX1136" fmla="*/ 542553 w 5456977"/>
                <a:gd name="connsiteY1136" fmla="*/ 3356558 h 4578213"/>
                <a:gd name="connsiteX1137" fmla="*/ 544256 w 5456977"/>
                <a:gd name="connsiteY1137" fmla="*/ 3356102 h 4578213"/>
                <a:gd name="connsiteX1138" fmla="*/ 543622 w 5456977"/>
                <a:gd name="connsiteY1138" fmla="*/ 3355323 h 4578213"/>
                <a:gd name="connsiteX1139" fmla="*/ 545176 w 5456977"/>
                <a:gd name="connsiteY1139" fmla="*/ 3354982 h 4578213"/>
                <a:gd name="connsiteX1140" fmla="*/ 548520 w 5456977"/>
                <a:gd name="connsiteY1140" fmla="*/ 3350957 h 4578213"/>
                <a:gd name="connsiteX1141" fmla="*/ 1435199 w 5456977"/>
                <a:gd name="connsiteY1141" fmla="*/ 3337182 h 4578213"/>
                <a:gd name="connsiteX1142" fmla="*/ 1434022 w 5456977"/>
                <a:gd name="connsiteY1142" fmla="*/ 3352326 h 4578213"/>
                <a:gd name="connsiteX1143" fmla="*/ 1427519 w 5456977"/>
                <a:gd name="connsiteY1143" fmla="*/ 3364907 h 4578213"/>
                <a:gd name="connsiteX1144" fmla="*/ 1429472 w 5456977"/>
                <a:gd name="connsiteY1144" fmla="*/ 3360383 h 4578213"/>
                <a:gd name="connsiteX1145" fmla="*/ 1428283 w 5456977"/>
                <a:gd name="connsiteY1145" fmla="*/ 3347002 h 4578213"/>
                <a:gd name="connsiteX1146" fmla="*/ 1429233 w 5456977"/>
                <a:gd name="connsiteY1146" fmla="*/ 3342786 h 4578213"/>
                <a:gd name="connsiteX1147" fmla="*/ 1430936 w 5456977"/>
                <a:gd name="connsiteY1147" fmla="*/ 3342330 h 4578213"/>
                <a:gd name="connsiteX1148" fmla="*/ 1430302 w 5456977"/>
                <a:gd name="connsiteY1148" fmla="*/ 3341549 h 4578213"/>
                <a:gd name="connsiteX1149" fmla="*/ 1431855 w 5456977"/>
                <a:gd name="connsiteY1149" fmla="*/ 3341208 h 4578213"/>
                <a:gd name="connsiteX1150" fmla="*/ 1435199 w 5456977"/>
                <a:gd name="connsiteY1150" fmla="*/ 3337182 h 4578213"/>
                <a:gd name="connsiteX1151" fmla="*/ 644617 w 5456977"/>
                <a:gd name="connsiteY1151" fmla="*/ 3307055 h 4578213"/>
                <a:gd name="connsiteX1152" fmla="*/ 641332 w 5456977"/>
                <a:gd name="connsiteY1152" fmla="*/ 3324599 h 4578213"/>
                <a:gd name="connsiteX1153" fmla="*/ 638047 w 5456977"/>
                <a:gd name="connsiteY1153" fmla="*/ 3342143 h 4578213"/>
                <a:gd name="connsiteX1154" fmla="*/ 638304 w 5456977"/>
                <a:gd name="connsiteY1154" fmla="*/ 3324166 h 4578213"/>
                <a:gd name="connsiteX1155" fmla="*/ 644617 w 5456977"/>
                <a:gd name="connsiteY1155" fmla="*/ 3307055 h 4578213"/>
                <a:gd name="connsiteX1156" fmla="*/ 263850 w 5456977"/>
                <a:gd name="connsiteY1156" fmla="*/ 3305447 h 4578213"/>
                <a:gd name="connsiteX1157" fmla="*/ 262744 w 5456977"/>
                <a:gd name="connsiteY1157" fmla="*/ 3317786 h 4578213"/>
                <a:gd name="connsiteX1158" fmla="*/ 260605 w 5456977"/>
                <a:gd name="connsiteY1158" fmla="*/ 3316692 h 4578213"/>
                <a:gd name="connsiteX1159" fmla="*/ 263850 w 5456977"/>
                <a:gd name="connsiteY1159" fmla="*/ 3305447 h 4578213"/>
                <a:gd name="connsiteX1160" fmla="*/ 1150529 w 5456977"/>
                <a:gd name="connsiteY1160" fmla="*/ 3291673 h 4578213"/>
                <a:gd name="connsiteX1161" fmla="*/ 1149423 w 5456977"/>
                <a:gd name="connsiteY1161" fmla="*/ 3304012 h 4578213"/>
                <a:gd name="connsiteX1162" fmla="*/ 1147283 w 5456977"/>
                <a:gd name="connsiteY1162" fmla="*/ 3302918 h 4578213"/>
                <a:gd name="connsiteX1163" fmla="*/ 1150529 w 5456977"/>
                <a:gd name="connsiteY1163" fmla="*/ 3291673 h 4578213"/>
                <a:gd name="connsiteX1164" fmla="*/ 1476497 w 5456977"/>
                <a:gd name="connsiteY1164" fmla="*/ 3289962 h 4578213"/>
                <a:gd name="connsiteX1165" fmla="*/ 1475196 w 5456977"/>
                <a:gd name="connsiteY1165" fmla="*/ 3305388 h 4578213"/>
                <a:gd name="connsiteX1166" fmla="*/ 1467842 w 5456977"/>
                <a:gd name="connsiteY1166" fmla="*/ 3319947 h 4578213"/>
                <a:gd name="connsiteX1167" fmla="*/ 1471437 w 5456977"/>
                <a:gd name="connsiteY1167" fmla="*/ 3306652 h 4578213"/>
                <a:gd name="connsiteX1168" fmla="*/ 1476497 w 5456977"/>
                <a:gd name="connsiteY1168" fmla="*/ 3289962 h 4578213"/>
                <a:gd name="connsiteX1169" fmla="*/ 656899 w 5456977"/>
                <a:gd name="connsiteY1169" fmla="*/ 3286195 h 4578213"/>
                <a:gd name="connsiteX1170" fmla="*/ 654514 w 5456977"/>
                <a:gd name="connsiteY1170" fmla="*/ 3294060 h 4578213"/>
                <a:gd name="connsiteX1171" fmla="*/ 656799 w 5456977"/>
                <a:gd name="connsiteY1171" fmla="*/ 3286281 h 4578213"/>
                <a:gd name="connsiteX1172" fmla="*/ 4088824 w 5456977"/>
                <a:gd name="connsiteY1172" fmla="*/ 3274956 h 4578213"/>
                <a:gd name="connsiteX1173" fmla="*/ 4074915 w 5456977"/>
                <a:gd name="connsiteY1173" fmla="*/ 3306469 h 4578213"/>
                <a:gd name="connsiteX1174" fmla="*/ 4077194 w 5456977"/>
                <a:gd name="connsiteY1174" fmla="*/ 3340227 h 4578213"/>
                <a:gd name="connsiteX1175" fmla="*/ 4088865 w 5456977"/>
                <a:gd name="connsiteY1175" fmla="*/ 3305211 h 4578213"/>
                <a:gd name="connsiteX1176" fmla="*/ 4088824 w 5456977"/>
                <a:gd name="connsiteY1176" fmla="*/ 3274956 h 4578213"/>
                <a:gd name="connsiteX1177" fmla="*/ 1545450 w 5456977"/>
                <a:gd name="connsiteY1177" fmla="*/ 3271340 h 4578213"/>
                <a:gd name="connsiteX1178" fmla="*/ 1542127 w 5456977"/>
                <a:gd name="connsiteY1178" fmla="*/ 3278481 h 4578213"/>
                <a:gd name="connsiteX1179" fmla="*/ 1541190 w 5456977"/>
                <a:gd name="connsiteY1179" fmla="*/ 3284307 h 4578213"/>
                <a:gd name="connsiteX1180" fmla="*/ 1542335 w 5456977"/>
                <a:gd name="connsiteY1180" fmla="*/ 3287110 h 4578213"/>
                <a:gd name="connsiteX1181" fmla="*/ 1548159 w 5456977"/>
                <a:gd name="connsiteY1181" fmla="*/ 3274077 h 4578213"/>
                <a:gd name="connsiteX1182" fmla="*/ 851637 w 5456977"/>
                <a:gd name="connsiteY1182" fmla="*/ 3264352 h 4578213"/>
                <a:gd name="connsiteX1183" fmla="*/ 851990 w 5456977"/>
                <a:gd name="connsiteY1183" fmla="*/ 3280916 h 4578213"/>
                <a:gd name="connsiteX1184" fmla="*/ 844089 w 5456977"/>
                <a:gd name="connsiteY1184" fmla="*/ 3301702 h 4578213"/>
                <a:gd name="connsiteX1185" fmla="*/ 847132 w 5456977"/>
                <a:gd name="connsiteY1185" fmla="*/ 3284724 h 4578213"/>
                <a:gd name="connsiteX1186" fmla="*/ 851637 w 5456977"/>
                <a:gd name="connsiteY1186" fmla="*/ 3264352 h 4578213"/>
                <a:gd name="connsiteX1187" fmla="*/ 145776 w 5456977"/>
                <a:gd name="connsiteY1187" fmla="*/ 3262430 h 4578213"/>
                <a:gd name="connsiteX1188" fmla="*/ 146128 w 5456977"/>
                <a:gd name="connsiteY1188" fmla="*/ 3278993 h 4578213"/>
                <a:gd name="connsiteX1189" fmla="*/ 138227 w 5456977"/>
                <a:gd name="connsiteY1189" fmla="*/ 3299780 h 4578213"/>
                <a:gd name="connsiteX1190" fmla="*/ 141269 w 5456977"/>
                <a:gd name="connsiteY1190" fmla="*/ 3282802 h 4578213"/>
                <a:gd name="connsiteX1191" fmla="*/ 145776 w 5456977"/>
                <a:gd name="connsiteY1191" fmla="*/ 3262430 h 4578213"/>
                <a:gd name="connsiteX1192" fmla="*/ 4125433 w 5456977"/>
                <a:gd name="connsiteY1192" fmla="*/ 3261244 h 4578213"/>
                <a:gd name="connsiteX1193" fmla="*/ 4125360 w 5456977"/>
                <a:gd name="connsiteY1193" fmla="*/ 3261775 h 4578213"/>
                <a:gd name="connsiteX1194" fmla="*/ 4125290 w 5456977"/>
                <a:gd name="connsiteY1194" fmla="*/ 3261626 h 4578213"/>
                <a:gd name="connsiteX1195" fmla="*/ 1030707 w 5456977"/>
                <a:gd name="connsiteY1195" fmla="*/ 3252581 h 4578213"/>
                <a:gd name="connsiteX1196" fmla="*/ 1035835 w 5456977"/>
                <a:gd name="connsiteY1196" fmla="*/ 3254664 h 4578213"/>
                <a:gd name="connsiteX1197" fmla="*/ 1029927 w 5456977"/>
                <a:gd name="connsiteY1197" fmla="*/ 3264628 h 4578213"/>
                <a:gd name="connsiteX1198" fmla="*/ 1028988 w 5456977"/>
                <a:gd name="connsiteY1198" fmla="*/ 3271925 h 4578213"/>
                <a:gd name="connsiteX1199" fmla="*/ 1027047 w 5456977"/>
                <a:gd name="connsiteY1199" fmla="*/ 3275024 h 4578213"/>
                <a:gd name="connsiteX1200" fmla="*/ 1027582 w 5456977"/>
                <a:gd name="connsiteY1200" fmla="*/ 3258890 h 4578213"/>
                <a:gd name="connsiteX1201" fmla="*/ 1030707 w 5456977"/>
                <a:gd name="connsiteY1201" fmla="*/ 3252581 h 4578213"/>
                <a:gd name="connsiteX1202" fmla="*/ 324845 w 5456977"/>
                <a:gd name="connsiteY1202" fmla="*/ 3250659 h 4578213"/>
                <a:gd name="connsiteX1203" fmla="*/ 329972 w 5456977"/>
                <a:gd name="connsiteY1203" fmla="*/ 3252743 h 4578213"/>
                <a:gd name="connsiteX1204" fmla="*/ 324065 w 5456977"/>
                <a:gd name="connsiteY1204" fmla="*/ 3262707 h 4578213"/>
                <a:gd name="connsiteX1205" fmla="*/ 323125 w 5456977"/>
                <a:gd name="connsiteY1205" fmla="*/ 3270002 h 4578213"/>
                <a:gd name="connsiteX1206" fmla="*/ 321185 w 5456977"/>
                <a:gd name="connsiteY1206" fmla="*/ 3273103 h 4578213"/>
                <a:gd name="connsiteX1207" fmla="*/ 321721 w 5456977"/>
                <a:gd name="connsiteY1207" fmla="*/ 3256967 h 4578213"/>
                <a:gd name="connsiteX1208" fmla="*/ 324845 w 5456977"/>
                <a:gd name="connsiteY1208" fmla="*/ 3250659 h 4578213"/>
                <a:gd name="connsiteX1209" fmla="*/ 1494326 w 5456977"/>
                <a:gd name="connsiteY1209" fmla="*/ 3245902 h 4578213"/>
                <a:gd name="connsiteX1210" fmla="*/ 1491756 w 5456977"/>
                <a:gd name="connsiteY1210" fmla="*/ 3248975 h 4578213"/>
                <a:gd name="connsiteX1211" fmla="*/ 1491586 w 5456977"/>
                <a:gd name="connsiteY1211" fmla="*/ 3254062 h 4578213"/>
                <a:gd name="connsiteX1212" fmla="*/ 2240276 w 5456977"/>
                <a:gd name="connsiteY1212" fmla="*/ 3228400 h 4578213"/>
                <a:gd name="connsiteX1213" fmla="*/ 2232443 w 5456977"/>
                <a:gd name="connsiteY1213" fmla="*/ 3239394 h 4578213"/>
                <a:gd name="connsiteX1214" fmla="*/ 2232129 w 5456977"/>
                <a:gd name="connsiteY1214" fmla="*/ 3241749 h 4578213"/>
                <a:gd name="connsiteX1215" fmla="*/ 2232346 w 5456977"/>
                <a:gd name="connsiteY1215" fmla="*/ 3246774 h 4578213"/>
                <a:gd name="connsiteX1216" fmla="*/ 756441 w 5456977"/>
                <a:gd name="connsiteY1216" fmla="*/ 3226722 h 4578213"/>
                <a:gd name="connsiteX1217" fmla="*/ 757315 w 5456977"/>
                <a:gd name="connsiteY1217" fmla="*/ 3244560 h 4578213"/>
                <a:gd name="connsiteX1218" fmla="*/ 746808 w 5456977"/>
                <a:gd name="connsiteY1218" fmla="*/ 3258970 h 4578213"/>
                <a:gd name="connsiteX1219" fmla="*/ 750843 w 5456977"/>
                <a:gd name="connsiteY1219" fmla="*/ 3240933 h 4578213"/>
                <a:gd name="connsiteX1220" fmla="*/ 756441 w 5456977"/>
                <a:gd name="connsiteY1220" fmla="*/ 3226722 h 4578213"/>
                <a:gd name="connsiteX1221" fmla="*/ 50580 w 5456977"/>
                <a:gd name="connsiteY1221" fmla="*/ 3224801 h 4578213"/>
                <a:gd name="connsiteX1222" fmla="*/ 51451 w 5456977"/>
                <a:gd name="connsiteY1222" fmla="*/ 3242638 h 4578213"/>
                <a:gd name="connsiteX1223" fmla="*/ 40947 w 5456977"/>
                <a:gd name="connsiteY1223" fmla="*/ 3257048 h 4578213"/>
                <a:gd name="connsiteX1224" fmla="*/ 44981 w 5456977"/>
                <a:gd name="connsiteY1224" fmla="*/ 3239011 h 4578213"/>
                <a:gd name="connsiteX1225" fmla="*/ 50580 w 5456977"/>
                <a:gd name="connsiteY1225" fmla="*/ 3224801 h 4578213"/>
                <a:gd name="connsiteX1226" fmla="*/ 133008 w 5456977"/>
                <a:gd name="connsiteY1226" fmla="*/ 3212571 h 4578213"/>
                <a:gd name="connsiteX1227" fmla="*/ 133921 w 5456977"/>
                <a:gd name="connsiteY1227" fmla="*/ 3224109 h 4578213"/>
                <a:gd name="connsiteX1228" fmla="*/ 139129 w 5456977"/>
                <a:gd name="connsiteY1228" fmla="*/ 3218248 h 4578213"/>
                <a:gd name="connsiteX1229" fmla="*/ 141050 w 5456977"/>
                <a:gd name="connsiteY1229" fmla="*/ 3226367 h 4578213"/>
                <a:gd name="connsiteX1230" fmla="*/ 137933 w 5456977"/>
                <a:gd name="connsiteY1230" fmla="*/ 3232187 h 4578213"/>
                <a:gd name="connsiteX1231" fmla="*/ 128388 w 5456977"/>
                <a:gd name="connsiteY1231" fmla="*/ 3243131 h 4578213"/>
                <a:gd name="connsiteX1232" fmla="*/ 120383 w 5456977"/>
                <a:gd name="connsiteY1232" fmla="*/ 3265404 h 4578213"/>
                <a:gd name="connsiteX1233" fmla="*/ 119382 w 5456977"/>
                <a:gd name="connsiteY1233" fmla="*/ 3268189 h 4578213"/>
                <a:gd name="connsiteX1234" fmla="*/ 122531 w 5456977"/>
                <a:gd name="connsiteY1234" fmla="*/ 3256705 h 4578213"/>
                <a:gd name="connsiteX1235" fmla="*/ 124740 w 5456977"/>
                <a:gd name="connsiteY1235" fmla="*/ 3234203 h 4578213"/>
                <a:gd name="connsiteX1236" fmla="*/ 133008 w 5456977"/>
                <a:gd name="connsiteY1236" fmla="*/ 3212571 h 4578213"/>
                <a:gd name="connsiteX1237" fmla="*/ 425704 w 5456977"/>
                <a:gd name="connsiteY1237" fmla="*/ 3208501 h 4578213"/>
                <a:gd name="connsiteX1238" fmla="*/ 428595 w 5456977"/>
                <a:gd name="connsiteY1238" fmla="*/ 3226628 h 4578213"/>
                <a:gd name="connsiteX1239" fmla="*/ 424800 w 5456977"/>
                <a:gd name="connsiteY1239" fmla="*/ 3235730 h 4578213"/>
                <a:gd name="connsiteX1240" fmla="*/ 420108 w 5456977"/>
                <a:gd name="connsiteY1240" fmla="*/ 3241327 h 4578213"/>
                <a:gd name="connsiteX1241" fmla="*/ 420611 w 5456977"/>
                <a:gd name="connsiteY1241" fmla="*/ 3222784 h 4578213"/>
                <a:gd name="connsiteX1242" fmla="*/ 425704 w 5456977"/>
                <a:gd name="connsiteY1242" fmla="*/ 3208501 h 4578213"/>
                <a:gd name="connsiteX1243" fmla="*/ 451878 w 5456977"/>
                <a:gd name="connsiteY1243" fmla="*/ 3207441 h 4578213"/>
                <a:gd name="connsiteX1244" fmla="*/ 452857 w 5456977"/>
                <a:gd name="connsiteY1244" fmla="*/ 3223794 h 4578213"/>
                <a:gd name="connsiteX1245" fmla="*/ 449344 w 5456977"/>
                <a:gd name="connsiteY1245" fmla="*/ 3243105 h 4578213"/>
                <a:gd name="connsiteX1246" fmla="*/ 448730 w 5456977"/>
                <a:gd name="connsiteY1246" fmla="*/ 3225905 h 4578213"/>
                <a:gd name="connsiteX1247" fmla="*/ 451878 w 5456977"/>
                <a:gd name="connsiteY1247" fmla="*/ 3207441 h 4578213"/>
                <a:gd name="connsiteX1248" fmla="*/ 419583 w 5456977"/>
                <a:gd name="connsiteY1248" fmla="*/ 3202823 h 4578213"/>
                <a:gd name="connsiteX1249" fmla="*/ 417629 w 5456977"/>
                <a:gd name="connsiteY1249" fmla="*/ 3207346 h 4578213"/>
                <a:gd name="connsiteX1250" fmla="*/ 417292 w 5456977"/>
                <a:gd name="connsiteY1250" fmla="*/ 3203832 h 4578213"/>
                <a:gd name="connsiteX1251" fmla="*/ 873963 w 5456977"/>
                <a:gd name="connsiteY1251" fmla="*/ 3202697 h 4578213"/>
                <a:gd name="connsiteX1252" fmla="*/ 872783 w 5456977"/>
                <a:gd name="connsiteY1252" fmla="*/ 3209621 h 4578213"/>
                <a:gd name="connsiteX1253" fmla="*/ 871449 w 5456977"/>
                <a:gd name="connsiteY1253" fmla="*/ 3212245 h 4578213"/>
                <a:gd name="connsiteX1254" fmla="*/ 873963 w 5456977"/>
                <a:gd name="connsiteY1254" fmla="*/ 3202697 h 4578213"/>
                <a:gd name="connsiteX1255" fmla="*/ 168101 w 5456977"/>
                <a:gd name="connsiteY1255" fmla="*/ 3200775 h 4578213"/>
                <a:gd name="connsiteX1256" fmla="*/ 166921 w 5456977"/>
                <a:gd name="connsiteY1256" fmla="*/ 3207700 h 4578213"/>
                <a:gd name="connsiteX1257" fmla="*/ 165588 w 5456977"/>
                <a:gd name="connsiteY1257" fmla="*/ 3210324 h 4578213"/>
                <a:gd name="connsiteX1258" fmla="*/ 168101 w 5456977"/>
                <a:gd name="connsiteY1258" fmla="*/ 3200775 h 4578213"/>
                <a:gd name="connsiteX1259" fmla="*/ 846457 w 5456977"/>
                <a:gd name="connsiteY1259" fmla="*/ 3200507 h 4578213"/>
                <a:gd name="connsiteX1260" fmla="*/ 846694 w 5456977"/>
                <a:gd name="connsiteY1260" fmla="*/ 3202766 h 4578213"/>
                <a:gd name="connsiteX1261" fmla="*/ 846521 w 5456977"/>
                <a:gd name="connsiteY1261" fmla="*/ 3202111 h 4578213"/>
                <a:gd name="connsiteX1262" fmla="*/ 846457 w 5456977"/>
                <a:gd name="connsiteY1262" fmla="*/ 3200507 h 4578213"/>
                <a:gd name="connsiteX1263" fmla="*/ 1312383 w 5456977"/>
                <a:gd name="connsiteY1263" fmla="*/ 3194729 h 4578213"/>
                <a:gd name="connsiteX1264" fmla="*/ 1315275 w 5456977"/>
                <a:gd name="connsiteY1264" fmla="*/ 3212856 h 4578213"/>
                <a:gd name="connsiteX1265" fmla="*/ 1311480 w 5456977"/>
                <a:gd name="connsiteY1265" fmla="*/ 3221957 h 4578213"/>
                <a:gd name="connsiteX1266" fmla="*/ 1306788 w 5456977"/>
                <a:gd name="connsiteY1266" fmla="*/ 3227553 h 4578213"/>
                <a:gd name="connsiteX1267" fmla="*/ 1307291 w 5456977"/>
                <a:gd name="connsiteY1267" fmla="*/ 3209013 h 4578213"/>
                <a:gd name="connsiteX1268" fmla="*/ 1312383 w 5456977"/>
                <a:gd name="connsiteY1268" fmla="*/ 3194729 h 4578213"/>
                <a:gd name="connsiteX1269" fmla="*/ 1338558 w 5456977"/>
                <a:gd name="connsiteY1269" fmla="*/ 3193667 h 4578213"/>
                <a:gd name="connsiteX1270" fmla="*/ 1339537 w 5456977"/>
                <a:gd name="connsiteY1270" fmla="*/ 3210021 h 4578213"/>
                <a:gd name="connsiteX1271" fmla="*/ 1336022 w 5456977"/>
                <a:gd name="connsiteY1271" fmla="*/ 3229332 h 4578213"/>
                <a:gd name="connsiteX1272" fmla="*/ 1335409 w 5456977"/>
                <a:gd name="connsiteY1272" fmla="*/ 3212132 h 4578213"/>
                <a:gd name="connsiteX1273" fmla="*/ 1338558 w 5456977"/>
                <a:gd name="connsiteY1273" fmla="*/ 3193667 h 4578213"/>
                <a:gd name="connsiteX1274" fmla="*/ 1306262 w 5456977"/>
                <a:gd name="connsiteY1274" fmla="*/ 3189050 h 4578213"/>
                <a:gd name="connsiteX1275" fmla="*/ 1304309 w 5456977"/>
                <a:gd name="connsiteY1275" fmla="*/ 3193574 h 4578213"/>
                <a:gd name="connsiteX1276" fmla="*/ 1303970 w 5456977"/>
                <a:gd name="connsiteY1276" fmla="*/ 3190058 h 4578213"/>
                <a:gd name="connsiteX1277" fmla="*/ 460437 w 5456977"/>
                <a:gd name="connsiteY1277" fmla="*/ 3188849 h 4578213"/>
                <a:gd name="connsiteX1278" fmla="*/ 460929 w 5456977"/>
                <a:gd name="connsiteY1278" fmla="*/ 3206333 h 4578213"/>
                <a:gd name="connsiteX1279" fmla="*/ 458976 w 5456977"/>
                <a:gd name="connsiteY1279" fmla="*/ 3210858 h 4578213"/>
                <a:gd name="connsiteX1280" fmla="*/ 460437 w 5456977"/>
                <a:gd name="connsiteY1280" fmla="*/ 3188849 h 4578213"/>
                <a:gd name="connsiteX1281" fmla="*/ 415284 w 5456977"/>
                <a:gd name="connsiteY1281" fmla="*/ 3182994 h 4578213"/>
                <a:gd name="connsiteX1282" fmla="*/ 416456 w 5456977"/>
                <a:gd name="connsiteY1282" fmla="*/ 3195171 h 4578213"/>
                <a:gd name="connsiteX1283" fmla="*/ 417292 w 5456977"/>
                <a:gd name="connsiteY1283" fmla="*/ 3203832 h 4578213"/>
                <a:gd name="connsiteX1284" fmla="*/ 414951 w 5456977"/>
                <a:gd name="connsiteY1284" fmla="*/ 3204863 h 4578213"/>
                <a:gd name="connsiteX1285" fmla="*/ 412617 w 5456977"/>
                <a:gd name="connsiteY1285" fmla="*/ 3209033 h 4578213"/>
                <a:gd name="connsiteX1286" fmla="*/ 412852 w 5456977"/>
                <a:gd name="connsiteY1286" fmla="*/ 3198557 h 4578213"/>
                <a:gd name="connsiteX1287" fmla="*/ 415284 w 5456977"/>
                <a:gd name="connsiteY1287" fmla="*/ 3182994 h 4578213"/>
                <a:gd name="connsiteX1288" fmla="*/ 2263335 w 5456977"/>
                <a:gd name="connsiteY1288" fmla="*/ 3182459 h 4578213"/>
                <a:gd name="connsiteX1289" fmla="*/ 2260945 w 5456977"/>
                <a:gd name="connsiteY1289" fmla="*/ 3184859 h 4578213"/>
                <a:gd name="connsiteX1290" fmla="*/ 2251481 w 5456977"/>
                <a:gd name="connsiteY1290" fmla="*/ 3209887 h 4578213"/>
                <a:gd name="connsiteX1291" fmla="*/ 2242616 w 5456977"/>
                <a:gd name="connsiteY1291" fmla="*/ 3237253 h 4578213"/>
                <a:gd name="connsiteX1292" fmla="*/ 2232644 w 5456977"/>
                <a:gd name="connsiteY1292" fmla="*/ 3256032 h 4578213"/>
                <a:gd name="connsiteX1293" fmla="*/ 2232614 w 5456977"/>
                <a:gd name="connsiteY1293" fmla="*/ 3256402 h 4578213"/>
                <a:gd name="connsiteX1294" fmla="*/ 2230267 w 5456977"/>
                <a:gd name="connsiteY1294" fmla="*/ 3265842 h 4578213"/>
                <a:gd name="connsiteX1295" fmla="*/ 2220898 w 5456977"/>
                <a:gd name="connsiteY1295" fmla="*/ 3292990 h 4578213"/>
                <a:gd name="connsiteX1296" fmla="*/ 2214963 w 5456977"/>
                <a:gd name="connsiteY1296" fmla="*/ 3307074 h 4578213"/>
                <a:gd name="connsiteX1297" fmla="*/ 2212548 w 5456977"/>
                <a:gd name="connsiteY1297" fmla="*/ 3322641 h 4578213"/>
                <a:gd name="connsiteX1298" fmla="*/ 2204110 w 5456977"/>
                <a:gd name="connsiteY1298" fmla="*/ 3337743 h 4578213"/>
                <a:gd name="connsiteX1299" fmla="*/ 2197709 w 5456977"/>
                <a:gd name="connsiteY1299" fmla="*/ 3357850 h 4578213"/>
                <a:gd name="connsiteX1300" fmla="*/ 2189358 w 5456977"/>
                <a:gd name="connsiteY1300" fmla="*/ 3387501 h 4578213"/>
                <a:gd name="connsiteX1301" fmla="*/ 2184995 w 5456977"/>
                <a:gd name="connsiteY1301" fmla="*/ 3412612 h 4578213"/>
                <a:gd name="connsiteX1302" fmla="*/ 2179059 w 5456977"/>
                <a:gd name="connsiteY1302" fmla="*/ 3426695 h 4578213"/>
                <a:gd name="connsiteX1303" fmla="*/ 2176645 w 5456977"/>
                <a:gd name="connsiteY1303" fmla="*/ 3442262 h 4578213"/>
                <a:gd name="connsiteX1304" fmla="*/ 2172193 w 5456977"/>
                <a:gd name="connsiteY1304" fmla="*/ 3452825 h 4578213"/>
                <a:gd name="connsiteX1305" fmla="*/ 2168760 w 5456977"/>
                <a:gd name="connsiteY1305" fmla="*/ 3465890 h 4578213"/>
                <a:gd name="connsiteX1306" fmla="*/ 2164861 w 5456977"/>
                <a:gd name="connsiteY1306" fmla="*/ 3484978 h 4578213"/>
                <a:gd name="connsiteX1307" fmla="*/ 2163930 w 5456977"/>
                <a:gd name="connsiteY1307" fmla="*/ 3497025 h 4578213"/>
                <a:gd name="connsiteX1308" fmla="*/ 2158460 w 5456977"/>
                <a:gd name="connsiteY1308" fmla="*/ 3505085 h 4578213"/>
                <a:gd name="connsiteX1309" fmla="*/ 2154562 w 5456977"/>
                <a:gd name="connsiteY1309" fmla="*/ 3524174 h 4578213"/>
                <a:gd name="connsiteX1310" fmla="*/ 2149179 w 5456977"/>
                <a:gd name="connsiteY1310" fmla="*/ 3546782 h 4578213"/>
                <a:gd name="connsiteX1311" fmla="*/ 2146300 w 5456977"/>
                <a:gd name="connsiteY1311" fmla="*/ 3568373 h 4578213"/>
                <a:gd name="connsiteX1312" fmla="*/ 2137396 w 5456977"/>
                <a:gd name="connsiteY1312" fmla="*/ 3589497 h 4578213"/>
                <a:gd name="connsiteX1313" fmla="*/ 2127561 w 5456977"/>
                <a:gd name="connsiteY1313" fmla="*/ 3622669 h 4578213"/>
                <a:gd name="connsiteX1314" fmla="*/ 2117175 w 5456977"/>
                <a:gd name="connsiteY1314" fmla="*/ 3647316 h 4578213"/>
                <a:gd name="connsiteX1315" fmla="*/ 2112346 w 5456977"/>
                <a:gd name="connsiteY1315" fmla="*/ 3678450 h 4578213"/>
                <a:gd name="connsiteX1316" fmla="*/ 2110397 w 5456977"/>
                <a:gd name="connsiteY1316" fmla="*/ 3687994 h 4578213"/>
                <a:gd name="connsiteX1317" fmla="*/ 2101027 w 5456977"/>
                <a:gd name="connsiteY1317" fmla="*/ 3715143 h 4578213"/>
                <a:gd name="connsiteX1318" fmla="*/ 2096576 w 5456977"/>
                <a:gd name="connsiteY1318" fmla="*/ 3725706 h 4578213"/>
                <a:gd name="connsiteX1319" fmla="*/ 2090175 w 5456977"/>
                <a:gd name="connsiteY1319" fmla="*/ 3745812 h 4578213"/>
                <a:gd name="connsiteX1320" fmla="*/ 2086277 w 5456977"/>
                <a:gd name="connsiteY1320" fmla="*/ 3764900 h 4578213"/>
                <a:gd name="connsiteX1321" fmla="*/ 2085346 w 5456977"/>
                <a:gd name="connsiteY1321" fmla="*/ 3776946 h 4578213"/>
                <a:gd name="connsiteX1322" fmla="*/ 2081447 w 5456977"/>
                <a:gd name="connsiteY1322" fmla="*/ 3796034 h 4578213"/>
                <a:gd name="connsiteX1323" fmla="*/ 2080516 w 5456977"/>
                <a:gd name="connsiteY1323" fmla="*/ 3808081 h 4578213"/>
                <a:gd name="connsiteX1324" fmla="*/ 2076065 w 5456977"/>
                <a:gd name="connsiteY1324" fmla="*/ 3818643 h 4578213"/>
                <a:gd name="connsiteX1325" fmla="*/ 2073185 w 5456977"/>
                <a:gd name="connsiteY1325" fmla="*/ 3840234 h 4578213"/>
                <a:gd name="connsiteX1326" fmla="*/ 2066784 w 5456977"/>
                <a:gd name="connsiteY1326" fmla="*/ 3860340 h 4578213"/>
                <a:gd name="connsiteX1327" fmla="*/ 2067890 w 5456977"/>
                <a:gd name="connsiteY1327" fmla="*/ 3877392 h 4578213"/>
                <a:gd name="connsiteX1328" fmla="*/ 2068443 w 5456977"/>
                <a:gd name="connsiteY1328" fmla="*/ 3885917 h 4578213"/>
                <a:gd name="connsiteX1329" fmla="*/ 2062042 w 5456977"/>
                <a:gd name="connsiteY1329" fmla="*/ 3906024 h 4578213"/>
                <a:gd name="connsiteX1330" fmla="*/ 2060646 w 5456977"/>
                <a:gd name="connsiteY1330" fmla="*/ 3924094 h 4578213"/>
                <a:gd name="connsiteX1331" fmla="*/ 2060268 w 5456977"/>
                <a:gd name="connsiteY1331" fmla="*/ 3944666 h 4578213"/>
                <a:gd name="connsiteX1332" fmla="*/ 2055905 w 5456977"/>
                <a:gd name="connsiteY1332" fmla="*/ 3969777 h 4578213"/>
                <a:gd name="connsiteX1333" fmla="*/ 2055527 w 5456977"/>
                <a:gd name="connsiteY1333" fmla="*/ 3990349 h 4578213"/>
                <a:gd name="connsiteX1334" fmla="*/ 2053577 w 5456977"/>
                <a:gd name="connsiteY1334" fmla="*/ 3999893 h 4578213"/>
                <a:gd name="connsiteX1335" fmla="*/ 2054130 w 5456977"/>
                <a:gd name="connsiteY1335" fmla="*/ 4008418 h 4578213"/>
                <a:gd name="connsiteX1336" fmla="*/ 2059047 w 5456977"/>
                <a:gd name="connsiteY1336" fmla="*/ 3991833 h 4578213"/>
                <a:gd name="connsiteX1337" fmla="*/ 2066757 w 5456977"/>
                <a:gd name="connsiteY1337" fmla="*/ 3939108 h 4578213"/>
                <a:gd name="connsiteX1338" fmla="*/ 2065651 w 5456977"/>
                <a:gd name="connsiteY1338" fmla="*/ 3922057 h 4578213"/>
                <a:gd name="connsiteX1339" fmla="*/ 2074088 w 5456977"/>
                <a:gd name="connsiteY1339" fmla="*/ 3906956 h 4578213"/>
                <a:gd name="connsiteX1340" fmla="*/ 2078540 w 5456977"/>
                <a:gd name="connsiteY1340" fmla="*/ 3896392 h 4578213"/>
                <a:gd name="connsiteX1341" fmla="*/ 2081973 w 5456977"/>
                <a:gd name="connsiteY1341" fmla="*/ 3883328 h 4578213"/>
                <a:gd name="connsiteX1342" fmla="*/ 2086425 w 5456977"/>
                <a:gd name="connsiteY1342" fmla="*/ 3872765 h 4578213"/>
                <a:gd name="connsiteX1343" fmla="*/ 2090324 w 5456977"/>
                <a:gd name="connsiteY1343" fmla="*/ 3853676 h 4578213"/>
                <a:gd name="connsiteX1344" fmla="*/ 2095793 w 5456977"/>
                <a:gd name="connsiteY1344" fmla="*/ 3845617 h 4578213"/>
                <a:gd name="connsiteX1345" fmla="*/ 2109702 w 5456977"/>
                <a:gd name="connsiteY1345" fmla="*/ 3822455 h 4578213"/>
                <a:gd name="connsiteX1346" fmla="*/ 2118605 w 5456977"/>
                <a:gd name="connsiteY1346" fmla="*/ 3801329 h 4578213"/>
                <a:gd name="connsiteX1347" fmla="*/ 2125559 w 5456977"/>
                <a:gd name="connsiteY1347" fmla="*/ 3789748 h 4578213"/>
                <a:gd name="connsiteX1348" fmla="*/ 2127508 w 5456977"/>
                <a:gd name="connsiteY1348" fmla="*/ 3780204 h 4578213"/>
                <a:gd name="connsiteX1349" fmla="*/ 2139845 w 5456977"/>
                <a:gd name="connsiteY1349" fmla="*/ 3746014 h 4578213"/>
                <a:gd name="connsiteX1350" fmla="*/ 2149678 w 5456977"/>
                <a:gd name="connsiteY1350" fmla="*/ 3712842 h 4578213"/>
                <a:gd name="connsiteX1351" fmla="*/ 2144742 w 5456977"/>
                <a:gd name="connsiteY1351" fmla="*/ 3698322 h 4578213"/>
                <a:gd name="connsiteX1352" fmla="*/ 2131249 w 5456977"/>
                <a:gd name="connsiteY1352" fmla="*/ 3679507 h 4578213"/>
                <a:gd name="connsiteX1353" fmla="*/ 2153188 w 5456977"/>
                <a:gd name="connsiteY1353" fmla="*/ 3656965 h 4578213"/>
                <a:gd name="connsiteX1354" fmla="*/ 2167871 w 5456977"/>
                <a:gd name="connsiteY1354" fmla="*/ 3623765 h 4578213"/>
                <a:gd name="connsiteX1355" fmla="*/ 2179743 w 5456977"/>
                <a:gd name="connsiteY1355" fmla="*/ 3595598 h 4578213"/>
                <a:gd name="connsiteX1356" fmla="*/ 2182913 w 5456977"/>
                <a:gd name="connsiteY1356" fmla="*/ 3538886 h 4578213"/>
                <a:gd name="connsiteX1357" fmla="*/ 2205502 w 5456977"/>
                <a:gd name="connsiteY1357" fmla="*/ 3513163 h 4578213"/>
                <a:gd name="connsiteX1358" fmla="*/ 2224804 w 5456977"/>
                <a:gd name="connsiteY1358" fmla="*/ 3524753 h 4578213"/>
                <a:gd name="connsiteX1359" fmla="*/ 2223232 w 5456977"/>
                <a:gd name="connsiteY1359" fmla="*/ 3513726 h 4578213"/>
                <a:gd name="connsiteX1360" fmla="*/ 2227684 w 5456977"/>
                <a:gd name="connsiteY1360" fmla="*/ 3503162 h 4578213"/>
                <a:gd name="connsiteX1361" fmla="*/ 2229633 w 5456977"/>
                <a:gd name="connsiteY1361" fmla="*/ 3493618 h 4578213"/>
                <a:gd name="connsiteX1362" fmla="*/ 2210331 w 5456977"/>
                <a:gd name="connsiteY1362" fmla="*/ 3482028 h 4578213"/>
                <a:gd name="connsiteX1363" fmla="*/ 2208236 w 5456977"/>
                <a:gd name="connsiteY1363" fmla="*/ 3467324 h 4578213"/>
                <a:gd name="connsiteX1364" fmla="*/ 2218720 w 5456977"/>
                <a:gd name="connsiteY1364" fmla="*/ 3430971 h 4578213"/>
                <a:gd name="connsiteX1365" fmla="*/ 2220669 w 5456977"/>
                <a:gd name="connsiteY1365" fmla="*/ 3421427 h 4578213"/>
                <a:gd name="connsiteX1366" fmla="*/ 2218078 w 5456977"/>
                <a:gd name="connsiteY1366" fmla="*/ 3407897 h 4578213"/>
                <a:gd name="connsiteX1367" fmla="*/ 2217526 w 5456977"/>
                <a:gd name="connsiteY1367" fmla="*/ 3399372 h 4578213"/>
                <a:gd name="connsiteX1368" fmla="*/ 2215954 w 5456977"/>
                <a:gd name="connsiteY1368" fmla="*/ 3388343 h 4578213"/>
                <a:gd name="connsiteX1369" fmla="*/ 2215401 w 5456977"/>
                <a:gd name="connsiteY1369" fmla="*/ 3379818 h 4578213"/>
                <a:gd name="connsiteX1370" fmla="*/ 2212811 w 5456977"/>
                <a:gd name="connsiteY1370" fmla="*/ 3366288 h 4578213"/>
                <a:gd name="connsiteX1371" fmla="*/ 2211705 w 5456977"/>
                <a:gd name="connsiteY1371" fmla="*/ 3349236 h 4578213"/>
                <a:gd name="connsiteX1372" fmla="*/ 2216156 w 5456977"/>
                <a:gd name="connsiteY1372" fmla="*/ 3338674 h 4578213"/>
                <a:gd name="connsiteX1373" fmla="*/ 2218106 w 5456977"/>
                <a:gd name="connsiteY1373" fmla="*/ 3329130 h 4578213"/>
                <a:gd name="connsiteX1374" fmla="*/ 2231460 w 5456977"/>
                <a:gd name="connsiteY1374" fmla="*/ 3297442 h 4578213"/>
                <a:gd name="connsiteX1375" fmla="*/ 2235359 w 5456977"/>
                <a:gd name="connsiteY1375" fmla="*/ 3278354 h 4578213"/>
                <a:gd name="connsiteX1376" fmla="*/ 2239811 w 5456977"/>
                <a:gd name="connsiteY1376" fmla="*/ 3267791 h 4578213"/>
                <a:gd name="connsiteX1377" fmla="*/ 2243244 w 5456977"/>
                <a:gd name="connsiteY1377" fmla="*/ 3254727 h 4578213"/>
                <a:gd name="connsiteX1378" fmla="*/ 2245193 w 5456977"/>
                <a:gd name="connsiteY1378" fmla="*/ 3245183 h 4578213"/>
                <a:gd name="connsiteX1379" fmla="*/ 2249644 w 5456977"/>
                <a:gd name="connsiteY1379" fmla="*/ 3234620 h 4578213"/>
                <a:gd name="connsiteX1380" fmla="*/ 2254009 w 5456977"/>
                <a:gd name="connsiteY1380" fmla="*/ 3209508 h 4578213"/>
                <a:gd name="connsiteX1381" fmla="*/ 2258461 w 5456977"/>
                <a:gd name="connsiteY1381" fmla="*/ 3198945 h 4578213"/>
                <a:gd name="connsiteX1382" fmla="*/ 2260410 w 5456977"/>
                <a:gd name="connsiteY1382" fmla="*/ 3189401 h 4578213"/>
                <a:gd name="connsiteX1383" fmla="*/ 908231 w 5456977"/>
                <a:gd name="connsiteY1383" fmla="*/ 3181233 h 4578213"/>
                <a:gd name="connsiteX1384" fmla="*/ 908261 w 5456977"/>
                <a:gd name="connsiteY1384" fmla="*/ 3181470 h 4578213"/>
                <a:gd name="connsiteX1385" fmla="*/ 907912 w 5456977"/>
                <a:gd name="connsiteY1385" fmla="*/ 3181870 h 4578213"/>
                <a:gd name="connsiteX1386" fmla="*/ 1347117 w 5456977"/>
                <a:gd name="connsiteY1386" fmla="*/ 3175077 h 4578213"/>
                <a:gd name="connsiteX1387" fmla="*/ 1347608 w 5456977"/>
                <a:gd name="connsiteY1387" fmla="*/ 3192561 h 4578213"/>
                <a:gd name="connsiteX1388" fmla="*/ 1345655 w 5456977"/>
                <a:gd name="connsiteY1388" fmla="*/ 3197085 h 4578213"/>
                <a:gd name="connsiteX1389" fmla="*/ 1347117 w 5456977"/>
                <a:gd name="connsiteY1389" fmla="*/ 3175077 h 4578213"/>
                <a:gd name="connsiteX1390" fmla="*/ 1301962 w 5456977"/>
                <a:gd name="connsiteY1390" fmla="*/ 3169220 h 4578213"/>
                <a:gd name="connsiteX1391" fmla="*/ 1303136 w 5456977"/>
                <a:gd name="connsiteY1391" fmla="*/ 3181398 h 4578213"/>
                <a:gd name="connsiteX1392" fmla="*/ 1303970 w 5456977"/>
                <a:gd name="connsiteY1392" fmla="*/ 3190058 h 4578213"/>
                <a:gd name="connsiteX1393" fmla="*/ 1301632 w 5456977"/>
                <a:gd name="connsiteY1393" fmla="*/ 3191089 h 4578213"/>
                <a:gd name="connsiteX1394" fmla="*/ 1299296 w 5456977"/>
                <a:gd name="connsiteY1394" fmla="*/ 3195260 h 4578213"/>
                <a:gd name="connsiteX1395" fmla="*/ 1299531 w 5456977"/>
                <a:gd name="connsiteY1395" fmla="*/ 3184785 h 4578213"/>
                <a:gd name="connsiteX1396" fmla="*/ 1301962 w 5456977"/>
                <a:gd name="connsiteY1396" fmla="*/ 3169220 h 4578213"/>
                <a:gd name="connsiteX1397" fmla="*/ 522474 w 5456977"/>
                <a:gd name="connsiteY1397" fmla="*/ 3157304 h 4578213"/>
                <a:gd name="connsiteX1398" fmla="*/ 520831 w 5456977"/>
                <a:gd name="connsiteY1398" fmla="*/ 3158157 h 4578213"/>
                <a:gd name="connsiteX1399" fmla="*/ 516789 w 5456977"/>
                <a:gd name="connsiteY1399" fmla="*/ 3166286 h 4578213"/>
                <a:gd name="connsiteX1400" fmla="*/ 510263 w 5456977"/>
                <a:gd name="connsiteY1400" fmla="*/ 3186369 h 4578213"/>
                <a:gd name="connsiteX1401" fmla="*/ 505203 w 5456977"/>
                <a:gd name="connsiteY1401" fmla="*/ 3203057 h 4578213"/>
                <a:gd name="connsiteX1402" fmla="*/ 507637 w 5456977"/>
                <a:gd name="connsiteY1402" fmla="*/ 3206108 h 4578213"/>
                <a:gd name="connsiteX1403" fmla="*/ 509240 w 5456977"/>
                <a:gd name="connsiteY1403" fmla="*/ 3203634 h 4578213"/>
                <a:gd name="connsiteX1404" fmla="*/ 514432 w 5456977"/>
                <a:gd name="connsiteY1404" fmla="*/ 3194245 h 4578213"/>
                <a:gd name="connsiteX1405" fmla="*/ 516791 w 5456977"/>
                <a:gd name="connsiteY1405" fmla="*/ 3184899 h 4578213"/>
                <a:gd name="connsiteX1406" fmla="*/ 522779 w 5456977"/>
                <a:gd name="connsiteY1406" fmla="*/ 3162337 h 4578213"/>
                <a:gd name="connsiteX1407" fmla="*/ 522474 w 5456977"/>
                <a:gd name="connsiteY1407" fmla="*/ 3157304 h 4578213"/>
                <a:gd name="connsiteX1408" fmla="*/ 911590 w 5456977"/>
                <a:gd name="connsiteY1408" fmla="*/ 3155237 h 4578213"/>
                <a:gd name="connsiteX1409" fmla="*/ 911614 w 5456977"/>
                <a:gd name="connsiteY1409" fmla="*/ 3155487 h 4578213"/>
                <a:gd name="connsiteX1410" fmla="*/ 911000 w 5456977"/>
                <a:gd name="connsiteY1410" fmla="*/ 3156816 h 4578213"/>
                <a:gd name="connsiteX1411" fmla="*/ 911191 w 5456977"/>
                <a:gd name="connsiteY1411" fmla="*/ 3162119 h 4578213"/>
                <a:gd name="connsiteX1412" fmla="*/ 909200 w 5456977"/>
                <a:gd name="connsiteY1412" fmla="*/ 3164503 h 4578213"/>
                <a:gd name="connsiteX1413" fmla="*/ 903781 w 5456977"/>
                <a:gd name="connsiteY1413" fmla="*/ 3173335 h 4578213"/>
                <a:gd name="connsiteX1414" fmla="*/ 904292 w 5456977"/>
                <a:gd name="connsiteY1414" fmla="*/ 3164703 h 4578213"/>
                <a:gd name="connsiteX1415" fmla="*/ 911590 w 5456977"/>
                <a:gd name="connsiteY1415" fmla="*/ 3155237 h 4578213"/>
                <a:gd name="connsiteX1416" fmla="*/ 205729 w 5456977"/>
                <a:gd name="connsiteY1416" fmla="*/ 3153317 h 4578213"/>
                <a:gd name="connsiteX1417" fmla="*/ 206249 w 5456977"/>
                <a:gd name="connsiteY1417" fmla="*/ 3159095 h 4578213"/>
                <a:gd name="connsiteX1418" fmla="*/ 203338 w 5456977"/>
                <a:gd name="connsiteY1418" fmla="*/ 3162582 h 4578213"/>
                <a:gd name="connsiteX1419" fmla="*/ 197918 w 5456977"/>
                <a:gd name="connsiteY1419" fmla="*/ 3171414 h 4578213"/>
                <a:gd name="connsiteX1420" fmla="*/ 198429 w 5456977"/>
                <a:gd name="connsiteY1420" fmla="*/ 3162780 h 4578213"/>
                <a:gd name="connsiteX1421" fmla="*/ 205729 w 5456977"/>
                <a:gd name="connsiteY1421" fmla="*/ 3153317 h 4578213"/>
                <a:gd name="connsiteX1422" fmla="*/ 938742 w 5456977"/>
                <a:gd name="connsiteY1422" fmla="*/ 3151915 h 4578213"/>
                <a:gd name="connsiteX1423" fmla="*/ 935178 w 5456977"/>
                <a:gd name="connsiteY1423" fmla="*/ 3167616 h 4578213"/>
                <a:gd name="connsiteX1424" fmla="*/ 927025 w 5456977"/>
                <a:gd name="connsiteY1424" fmla="*/ 3179061 h 4578213"/>
                <a:gd name="connsiteX1425" fmla="*/ 930587 w 5456977"/>
                <a:gd name="connsiteY1425" fmla="*/ 3163359 h 4578213"/>
                <a:gd name="connsiteX1426" fmla="*/ 938742 w 5456977"/>
                <a:gd name="connsiteY1426" fmla="*/ 3151915 h 4578213"/>
                <a:gd name="connsiteX1427" fmla="*/ 232880 w 5456977"/>
                <a:gd name="connsiteY1427" fmla="*/ 3149994 h 4578213"/>
                <a:gd name="connsiteX1428" fmla="*/ 229317 w 5456977"/>
                <a:gd name="connsiteY1428" fmla="*/ 3165695 h 4578213"/>
                <a:gd name="connsiteX1429" fmla="*/ 221163 w 5456977"/>
                <a:gd name="connsiteY1429" fmla="*/ 3177139 h 4578213"/>
                <a:gd name="connsiteX1430" fmla="*/ 224725 w 5456977"/>
                <a:gd name="connsiteY1430" fmla="*/ 3161437 h 4578213"/>
                <a:gd name="connsiteX1431" fmla="*/ 232880 w 5456977"/>
                <a:gd name="connsiteY1431" fmla="*/ 3149994 h 4578213"/>
                <a:gd name="connsiteX1432" fmla="*/ 483724 w 5456977"/>
                <a:gd name="connsiteY1432" fmla="*/ 3147936 h 4578213"/>
                <a:gd name="connsiteX1433" fmla="*/ 484515 w 5456977"/>
                <a:gd name="connsiteY1433" fmla="*/ 3149642 h 4578213"/>
                <a:gd name="connsiteX1434" fmla="*/ 484362 w 5456977"/>
                <a:gd name="connsiteY1434" fmla="*/ 3152042 h 4578213"/>
                <a:gd name="connsiteX1435" fmla="*/ 483724 w 5456977"/>
                <a:gd name="connsiteY1435" fmla="*/ 3147936 h 4578213"/>
                <a:gd name="connsiteX1436" fmla="*/ 457079 w 5456977"/>
                <a:gd name="connsiteY1436" fmla="*/ 3145737 h 4578213"/>
                <a:gd name="connsiteX1437" fmla="*/ 460084 w 5456977"/>
                <a:gd name="connsiteY1437" fmla="*/ 3153674 h 4578213"/>
                <a:gd name="connsiteX1438" fmla="*/ 462357 w 5456977"/>
                <a:gd name="connsiteY1438" fmla="*/ 3163305 h 4578213"/>
                <a:gd name="connsiteX1439" fmla="*/ 458562 w 5456977"/>
                <a:gd name="connsiteY1439" fmla="*/ 3162162 h 4578213"/>
                <a:gd name="connsiteX1440" fmla="*/ 456234 w 5456977"/>
                <a:gd name="connsiteY1440" fmla="*/ 3157627 h 4578213"/>
                <a:gd name="connsiteX1441" fmla="*/ 456657 w 5456977"/>
                <a:gd name="connsiteY1441" fmla="*/ 3151682 h 4578213"/>
                <a:gd name="connsiteX1442" fmla="*/ 457079 w 5456977"/>
                <a:gd name="connsiteY1442" fmla="*/ 3145737 h 4578213"/>
                <a:gd name="connsiteX1443" fmla="*/ 1409153 w 5456977"/>
                <a:gd name="connsiteY1443" fmla="*/ 3143531 h 4578213"/>
                <a:gd name="connsiteX1444" fmla="*/ 1407512 w 5456977"/>
                <a:gd name="connsiteY1444" fmla="*/ 3144386 h 4578213"/>
                <a:gd name="connsiteX1445" fmla="*/ 1403468 w 5456977"/>
                <a:gd name="connsiteY1445" fmla="*/ 3152513 h 4578213"/>
                <a:gd name="connsiteX1446" fmla="*/ 1396942 w 5456977"/>
                <a:gd name="connsiteY1446" fmla="*/ 3172594 h 4578213"/>
                <a:gd name="connsiteX1447" fmla="*/ 1391883 w 5456977"/>
                <a:gd name="connsiteY1447" fmla="*/ 3189285 h 4578213"/>
                <a:gd name="connsiteX1448" fmla="*/ 1394317 w 5456977"/>
                <a:gd name="connsiteY1448" fmla="*/ 3192335 h 4578213"/>
                <a:gd name="connsiteX1449" fmla="*/ 1395920 w 5456977"/>
                <a:gd name="connsiteY1449" fmla="*/ 3189862 h 4578213"/>
                <a:gd name="connsiteX1450" fmla="*/ 1401111 w 5456977"/>
                <a:gd name="connsiteY1450" fmla="*/ 3180473 h 4578213"/>
                <a:gd name="connsiteX1451" fmla="*/ 1403470 w 5456977"/>
                <a:gd name="connsiteY1451" fmla="*/ 3171127 h 4578213"/>
                <a:gd name="connsiteX1452" fmla="*/ 1409458 w 5456977"/>
                <a:gd name="connsiteY1452" fmla="*/ 3148566 h 4578213"/>
                <a:gd name="connsiteX1453" fmla="*/ 1409153 w 5456977"/>
                <a:gd name="connsiteY1453" fmla="*/ 3143531 h 4578213"/>
                <a:gd name="connsiteX1454" fmla="*/ 986924 w 5456977"/>
                <a:gd name="connsiteY1454" fmla="*/ 3139591 h 4578213"/>
                <a:gd name="connsiteX1455" fmla="*/ 984518 w 5456977"/>
                <a:gd name="connsiteY1455" fmla="*/ 3147953 h 4578213"/>
                <a:gd name="connsiteX1456" fmla="*/ 983504 w 5456977"/>
                <a:gd name="connsiteY1456" fmla="*/ 3147506 h 4578213"/>
                <a:gd name="connsiteX1457" fmla="*/ 281061 w 5456977"/>
                <a:gd name="connsiteY1457" fmla="*/ 3137669 h 4578213"/>
                <a:gd name="connsiteX1458" fmla="*/ 278656 w 5456977"/>
                <a:gd name="connsiteY1458" fmla="*/ 3146032 h 4578213"/>
                <a:gd name="connsiteX1459" fmla="*/ 277643 w 5456977"/>
                <a:gd name="connsiteY1459" fmla="*/ 3145586 h 4578213"/>
                <a:gd name="connsiteX1460" fmla="*/ 1370403 w 5456977"/>
                <a:gd name="connsiteY1460" fmla="*/ 3134163 h 4578213"/>
                <a:gd name="connsiteX1461" fmla="*/ 1371193 w 5456977"/>
                <a:gd name="connsiteY1461" fmla="*/ 3135869 h 4578213"/>
                <a:gd name="connsiteX1462" fmla="*/ 1371041 w 5456977"/>
                <a:gd name="connsiteY1462" fmla="*/ 3138269 h 4578213"/>
                <a:gd name="connsiteX1463" fmla="*/ 1370403 w 5456977"/>
                <a:gd name="connsiteY1463" fmla="*/ 3134163 h 4578213"/>
                <a:gd name="connsiteX1464" fmla="*/ 1343759 w 5456977"/>
                <a:gd name="connsiteY1464" fmla="*/ 3131966 h 4578213"/>
                <a:gd name="connsiteX1465" fmla="*/ 1346764 w 5456977"/>
                <a:gd name="connsiteY1465" fmla="*/ 3139902 h 4578213"/>
                <a:gd name="connsiteX1466" fmla="*/ 1349035 w 5456977"/>
                <a:gd name="connsiteY1466" fmla="*/ 3149532 h 4578213"/>
                <a:gd name="connsiteX1467" fmla="*/ 1345243 w 5456977"/>
                <a:gd name="connsiteY1467" fmla="*/ 3148390 h 4578213"/>
                <a:gd name="connsiteX1468" fmla="*/ 1342914 w 5456977"/>
                <a:gd name="connsiteY1468" fmla="*/ 3143853 h 4578213"/>
                <a:gd name="connsiteX1469" fmla="*/ 1343336 w 5456977"/>
                <a:gd name="connsiteY1469" fmla="*/ 3137909 h 4578213"/>
                <a:gd name="connsiteX1470" fmla="*/ 1343759 w 5456977"/>
                <a:gd name="connsiteY1470" fmla="*/ 3131966 h 4578213"/>
                <a:gd name="connsiteX1471" fmla="*/ 320800 w 5456977"/>
                <a:gd name="connsiteY1471" fmla="*/ 3123849 h 4578213"/>
                <a:gd name="connsiteX1472" fmla="*/ 322616 w 5456977"/>
                <a:gd name="connsiteY1472" fmla="*/ 3137018 h 4578213"/>
                <a:gd name="connsiteX1473" fmla="*/ 319109 w 5456977"/>
                <a:gd name="connsiteY1473" fmla="*/ 3147625 h 4578213"/>
                <a:gd name="connsiteX1474" fmla="*/ 319589 w 5456977"/>
                <a:gd name="connsiteY1474" fmla="*/ 3136585 h 4578213"/>
                <a:gd name="connsiteX1475" fmla="*/ 320800 w 5456977"/>
                <a:gd name="connsiteY1475" fmla="*/ 3123849 h 4578213"/>
                <a:gd name="connsiteX1476" fmla="*/ 1074233 w 5456977"/>
                <a:gd name="connsiteY1476" fmla="*/ 3116049 h 4578213"/>
                <a:gd name="connsiteX1477" fmla="*/ 1077287 w 5456977"/>
                <a:gd name="connsiteY1477" fmla="*/ 3127595 h 4578213"/>
                <a:gd name="connsiteX1478" fmla="*/ 1076580 w 5456977"/>
                <a:gd name="connsiteY1478" fmla="*/ 3140402 h 4578213"/>
                <a:gd name="connsiteX1479" fmla="*/ 1074251 w 5456977"/>
                <a:gd name="connsiteY1479" fmla="*/ 3135866 h 4578213"/>
                <a:gd name="connsiteX1480" fmla="*/ 1070459 w 5456977"/>
                <a:gd name="connsiteY1480" fmla="*/ 3134724 h 4578213"/>
                <a:gd name="connsiteX1481" fmla="*/ 1071980 w 5456977"/>
                <a:gd name="connsiteY1481" fmla="*/ 3126236 h 4578213"/>
                <a:gd name="connsiteX1482" fmla="*/ 1074233 w 5456977"/>
                <a:gd name="connsiteY1482" fmla="*/ 3116049 h 4578213"/>
                <a:gd name="connsiteX1483" fmla="*/ 994602 w 5456977"/>
                <a:gd name="connsiteY1483" fmla="*/ 3111868 h 4578213"/>
                <a:gd name="connsiteX1484" fmla="*/ 993424 w 5456977"/>
                <a:gd name="connsiteY1484" fmla="*/ 3127011 h 4578213"/>
                <a:gd name="connsiteX1485" fmla="*/ 986924 w 5456977"/>
                <a:gd name="connsiteY1485" fmla="*/ 3139591 h 4578213"/>
                <a:gd name="connsiteX1486" fmla="*/ 988874 w 5456977"/>
                <a:gd name="connsiteY1486" fmla="*/ 3135067 h 4578213"/>
                <a:gd name="connsiteX1487" fmla="*/ 987685 w 5456977"/>
                <a:gd name="connsiteY1487" fmla="*/ 3121686 h 4578213"/>
                <a:gd name="connsiteX1488" fmla="*/ 988635 w 5456977"/>
                <a:gd name="connsiteY1488" fmla="*/ 3117469 h 4578213"/>
                <a:gd name="connsiteX1489" fmla="*/ 990337 w 5456977"/>
                <a:gd name="connsiteY1489" fmla="*/ 3117011 h 4578213"/>
                <a:gd name="connsiteX1490" fmla="*/ 989703 w 5456977"/>
                <a:gd name="connsiteY1490" fmla="*/ 3116233 h 4578213"/>
                <a:gd name="connsiteX1491" fmla="*/ 991257 w 5456977"/>
                <a:gd name="connsiteY1491" fmla="*/ 3115893 h 4578213"/>
                <a:gd name="connsiteX1492" fmla="*/ 994602 w 5456977"/>
                <a:gd name="connsiteY1492" fmla="*/ 3111868 h 4578213"/>
                <a:gd name="connsiteX1493" fmla="*/ 1207479 w 5456977"/>
                <a:gd name="connsiteY1493" fmla="*/ 3110076 h 4578213"/>
                <a:gd name="connsiteX1494" fmla="*/ 1209295 w 5456977"/>
                <a:gd name="connsiteY1494" fmla="*/ 3123246 h 4578213"/>
                <a:gd name="connsiteX1495" fmla="*/ 1205789 w 5456977"/>
                <a:gd name="connsiteY1495" fmla="*/ 3133853 h 4578213"/>
                <a:gd name="connsiteX1496" fmla="*/ 1206268 w 5456977"/>
                <a:gd name="connsiteY1496" fmla="*/ 3122813 h 4578213"/>
                <a:gd name="connsiteX1497" fmla="*/ 1207479 w 5456977"/>
                <a:gd name="connsiteY1497" fmla="*/ 3110076 h 4578213"/>
                <a:gd name="connsiteX1498" fmla="*/ 288739 w 5456977"/>
                <a:gd name="connsiteY1498" fmla="*/ 3109946 h 4578213"/>
                <a:gd name="connsiteX1499" fmla="*/ 287562 w 5456977"/>
                <a:gd name="connsiteY1499" fmla="*/ 3125089 h 4578213"/>
                <a:gd name="connsiteX1500" fmla="*/ 281061 w 5456977"/>
                <a:gd name="connsiteY1500" fmla="*/ 3137669 h 4578213"/>
                <a:gd name="connsiteX1501" fmla="*/ 283013 w 5456977"/>
                <a:gd name="connsiteY1501" fmla="*/ 3133145 h 4578213"/>
                <a:gd name="connsiteX1502" fmla="*/ 281824 w 5456977"/>
                <a:gd name="connsiteY1502" fmla="*/ 3119765 h 4578213"/>
                <a:gd name="connsiteX1503" fmla="*/ 282773 w 5456977"/>
                <a:gd name="connsiteY1503" fmla="*/ 3115548 h 4578213"/>
                <a:gd name="connsiteX1504" fmla="*/ 284475 w 5456977"/>
                <a:gd name="connsiteY1504" fmla="*/ 3115091 h 4578213"/>
                <a:gd name="connsiteX1505" fmla="*/ 283842 w 5456977"/>
                <a:gd name="connsiteY1505" fmla="*/ 3114312 h 4578213"/>
                <a:gd name="connsiteX1506" fmla="*/ 285396 w 5456977"/>
                <a:gd name="connsiteY1506" fmla="*/ 3113971 h 4578213"/>
                <a:gd name="connsiteX1507" fmla="*/ 288739 w 5456977"/>
                <a:gd name="connsiteY1507" fmla="*/ 3109946 h 4578213"/>
                <a:gd name="connsiteX1508" fmla="*/ 895708 w 5456977"/>
                <a:gd name="connsiteY1508" fmla="*/ 3106144 h 4578213"/>
                <a:gd name="connsiteX1509" fmla="*/ 885243 w 5456977"/>
                <a:gd name="connsiteY1509" fmla="*/ 3118034 h 4578213"/>
                <a:gd name="connsiteX1510" fmla="*/ 877451 w 5456977"/>
                <a:gd name="connsiteY1510" fmla="*/ 3133871 h 4578213"/>
                <a:gd name="connsiteX1511" fmla="*/ 889661 w 5456977"/>
                <a:gd name="connsiteY1511" fmla="*/ 3119999 h 4578213"/>
                <a:gd name="connsiteX1512" fmla="*/ 894609 w 5456977"/>
                <a:gd name="connsiteY1512" fmla="*/ 3113065 h 4578213"/>
                <a:gd name="connsiteX1513" fmla="*/ 895708 w 5456977"/>
                <a:gd name="connsiteY1513" fmla="*/ 3106144 h 4578213"/>
                <a:gd name="connsiteX1514" fmla="*/ 4237302 w 5456977"/>
                <a:gd name="connsiteY1514" fmla="*/ 3098524 h 4578213"/>
                <a:gd name="connsiteX1515" fmla="*/ 4229989 w 5456977"/>
                <a:gd name="connsiteY1515" fmla="*/ 3148584 h 4578213"/>
                <a:gd name="connsiteX1516" fmla="*/ 4225924 w 5456977"/>
                <a:gd name="connsiteY1516" fmla="*/ 3127958 h 4578213"/>
                <a:gd name="connsiteX1517" fmla="*/ 4237302 w 5456977"/>
                <a:gd name="connsiteY1517" fmla="*/ 3098524 h 4578213"/>
                <a:gd name="connsiteX1518" fmla="*/ 1090700 w 5456977"/>
                <a:gd name="connsiteY1518" fmla="*/ 3067967 h 4578213"/>
                <a:gd name="connsiteX1519" fmla="*/ 1087415 w 5456977"/>
                <a:gd name="connsiteY1519" fmla="*/ 3085510 h 4578213"/>
                <a:gd name="connsiteX1520" fmla="*/ 1084129 w 5456977"/>
                <a:gd name="connsiteY1520" fmla="*/ 3103053 h 4578213"/>
                <a:gd name="connsiteX1521" fmla="*/ 1084386 w 5456977"/>
                <a:gd name="connsiteY1521" fmla="*/ 3085078 h 4578213"/>
                <a:gd name="connsiteX1522" fmla="*/ 1090700 w 5456977"/>
                <a:gd name="connsiteY1522" fmla="*/ 3067967 h 4578213"/>
                <a:gd name="connsiteX1523" fmla="*/ 4272509 w 5456977"/>
                <a:gd name="connsiteY1523" fmla="*/ 3065701 h 4578213"/>
                <a:gd name="connsiteX1524" fmla="*/ 4269975 w 5456977"/>
                <a:gd name="connsiteY1524" fmla="*/ 3087545 h 4578213"/>
                <a:gd name="connsiteX1525" fmla="*/ 4259221 w 5456977"/>
                <a:gd name="connsiteY1525" fmla="*/ 3106423 h 4578213"/>
                <a:gd name="connsiteX1526" fmla="*/ 4261880 w 5456977"/>
                <a:gd name="connsiteY1526" fmla="*/ 3086425 h 4578213"/>
                <a:gd name="connsiteX1527" fmla="*/ 4272509 w 5456977"/>
                <a:gd name="connsiteY1527" fmla="*/ 3065701 h 4578213"/>
                <a:gd name="connsiteX1528" fmla="*/ 4165569 w 5456977"/>
                <a:gd name="connsiteY1528" fmla="*/ 3065486 h 4578213"/>
                <a:gd name="connsiteX1529" fmla="*/ 4127038 w 5456977"/>
                <a:gd name="connsiteY1529" fmla="*/ 3128246 h 4578213"/>
                <a:gd name="connsiteX1530" fmla="*/ 4128656 w 5456977"/>
                <a:gd name="connsiteY1530" fmla="*/ 3122542 h 4578213"/>
                <a:gd name="connsiteX1531" fmla="*/ 4126043 w 5456977"/>
                <a:gd name="connsiteY1531" fmla="*/ 3113516 h 4578213"/>
                <a:gd name="connsiteX1532" fmla="*/ 4107448 w 5456977"/>
                <a:gd name="connsiteY1532" fmla="*/ 3151043 h 4578213"/>
                <a:gd name="connsiteX1533" fmla="*/ 4107124 w 5456977"/>
                <a:gd name="connsiteY1533" fmla="*/ 3151274 h 4578213"/>
                <a:gd name="connsiteX1534" fmla="*/ 4107038 w 5456977"/>
                <a:gd name="connsiteY1534" fmla="*/ 3151870 h 4578213"/>
                <a:gd name="connsiteX1535" fmla="*/ 4090165 w 5456977"/>
                <a:gd name="connsiteY1535" fmla="*/ 3185918 h 4578213"/>
                <a:gd name="connsiteX1536" fmla="*/ 4093155 w 5456977"/>
                <a:gd name="connsiteY1536" fmla="*/ 3180708 h 4578213"/>
                <a:gd name="connsiteX1537" fmla="*/ 4099008 w 5456977"/>
                <a:gd name="connsiteY1537" fmla="*/ 3188205 h 4578213"/>
                <a:gd name="connsiteX1538" fmla="*/ 4105108 w 5456977"/>
                <a:gd name="connsiteY1538" fmla="*/ 3199387 h 4578213"/>
                <a:gd name="connsiteX1539" fmla="*/ 4104904 w 5456977"/>
                <a:gd name="connsiteY1539" fmla="*/ 3166676 h 4578213"/>
                <a:gd name="connsiteX1540" fmla="*/ 4107038 w 5456977"/>
                <a:gd name="connsiteY1540" fmla="*/ 3151870 h 4578213"/>
                <a:gd name="connsiteX1541" fmla="*/ 4107448 w 5456977"/>
                <a:gd name="connsiteY1541" fmla="*/ 3151043 h 4578213"/>
                <a:gd name="connsiteX1542" fmla="*/ 4117404 w 5456977"/>
                <a:gd name="connsiteY1542" fmla="*/ 3143938 h 4578213"/>
                <a:gd name="connsiteX1543" fmla="*/ 4113252 w 5456977"/>
                <a:gd name="connsiteY1543" fmla="*/ 3151723 h 4578213"/>
                <a:gd name="connsiteX1544" fmla="*/ 4113085 w 5456977"/>
                <a:gd name="connsiteY1544" fmla="*/ 3159147 h 4578213"/>
                <a:gd name="connsiteX1545" fmla="*/ 4138953 w 5456977"/>
                <a:gd name="connsiteY1545" fmla="*/ 3126554 h 4578213"/>
                <a:gd name="connsiteX1546" fmla="*/ 4158590 w 5456977"/>
                <a:gd name="connsiteY1546" fmla="*/ 3120457 h 4578213"/>
                <a:gd name="connsiteX1547" fmla="*/ 4165110 w 5456977"/>
                <a:gd name="connsiteY1547" fmla="*/ 3098254 h 4578213"/>
                <a:gd name="connsiteX1548" fmla="*/ 4171878 w 5456977"/>
                <a:gd name="connsiteY1548" fmla="*/ 3079735 h 4578213"/>
                <a:gd name="connsiteX1549" fmla="*/ 4169098 w 5456977"/>
                <a:gd name="connsiteY1549" fmla="*/ 3078135 h 4578213"/>
                <a:gd name="connsiteX1550" fmla="*/ 4165569 w 5456977"/>
                <a:gd name="connsiteY1550" fmla="*/ 3065486 h 4578213"/>
                <a:gd name="connsiteX1551" fmla="*/ 4071 w 5456977"/>
                <a:gd name="connsiteY1551" fmla="*/ 3064436 h 4578213"/>
                <a:gd name="connsiteX1552" fmla="*/ 2965 w 5456977"/>
                <a:gd name="connsiteY1552" fmla="*/ 3076774 h 4578213"/>
                <a:gd name="connsiteX1553" fmla="*/ 824 w 5456977"/>
                <a:gd name="connsiteY1553" fmla="*/ 3075680 h 4578213"/>
                <a:gd name="connsiteX1554" fmla="*/ 4071 w 5456977"/>
                <a:gd name="connsiteY1554" fmla="*/ 3064436 h 4578213"/>
                <a:gd name="connsiteX1555" fmla="*/ 330037 w 5456977"/>
                <a:gd name="connsiteY1555" fmla="*/ 3062723 h 4578213"/>
                <a:gd name="connsiteX1556" fmla="*/ 328738 w 5456977"/>
                <a:gd name="connsiteY1556" fmla="*/ 3078150 h 4578213"/>
                <a:gd name="connsiteX1557" fmla="*/ 321382 w 5456977"/>
                <a:gd name="connsiteY1557" fmla="*/ 3092709 h 4578213"/>
                <a:gd name="connsiteX1558" fmla="*/ 324978 w 5456977"/>
                <a:gd name="connsiteY1558" fmla="*/ 3079414 h 4578213"/>
                <a:gd name="connsiteX1559" fmla="*/ 330037 w 5456977"/>
                <a:gd name="connsiteY1559" fmla="*/ 3062723 h 4578213"/>
                <a:gd name="connsiteX1560" fmla="*/ 913063 w 5456977"/>
                <a:gd name="connsiteY1560" fmla="*/ 3061855 h 4578213"/>
                <a:gd name="connsiteX1561" fmla="*/ 879447 w 5456977"/>
                <a:gd name="connsiteY1561" fmla="*/ 3111698 h 4578213"/>
                <a:gd name="connsiteX1562" fmla="*/ 872517 w 5456977"/>
                <a:gd name="connsiteY1562" fmla="*/ 3122077 h 4578213"/>
                <a:gd name="connsiteX1563" fmla="*/ 876565 w 5456977"/>
                <a:gd name="connsiteY1563" fmla="*/ 3117517 h 4578213"/>
                <a:gd name="connsiteX1564" fmla="*/ 885598 w 5456977"/>
                <a:gd name="connsiteY1564" fmla="*/ 3105270 h 4578213"/>
                <a:gd name="connsiteX1565" fmla="*/ 902708 w 5456977"/>
                <a:gd name="connsiteY1565" fmla="*/ 3083065 h 4578213"/>
                <a:gd name="connsiteX1566" fmla="*/ 897198 w 5456977"/>
                <a:gd name="connsiteY1566" fmla="*/ 3095435 h 4578213"/>
                <a:gd name="connsiteX1567" fmla="*/ 889276 w 5456977"/>
                <a:gd name="connsiteY1567" fmla="*/ 3108798 h 4578213"/>
                <a:gd name="connsiteX1568" fmla="*/ 912176 w 5456977"/>
                <a:gd name="connsiteY1568" fmla="*/ 3084757 h 4578213"/>
                <a:gd name="connsiteX1569" fmla="*/ 921411 w 5456977"/>
                <a:gd name="connsiteY1569" fmla="*/ 3062973 h 4578213"/>
                <a:gd name="connsiteX1570" fmla="*/ 914145 w 5456977"/>
                <a:gd name="connsiteY1570" fmla="*/ 3074844 h 4578213"/>
                <a:gd name="connsiteX1571" fmla="*/ 907611 w 5456977"/>
                <a:gd name="connsiteY1571" fmla="*/ 3085018 h 4578213"/>
                <a:gd name="connsiteX1572" fmla="*/ 1058612 w 5456977"/>
                <a:gd name="connsiteY1572" fmla="*/ 3055911 h 4578213"/>
                <a:gd name="connsiteX1573" fmla="*/ 1062191 w 5456977"/>
                <a:gd name="connsiteY1573" fmla="*/ 3058295 h 4578213"/>
                <a:gd name="connsiteX1574" fmla="*/ 1058112 w 5456977"/>
                <a:gd name="connsiteY1574" fmla="*/ 3058758 h 4578213"/>
                <a:gd name="connsiteX1575" fmla="*/ 467877 w 5456977"/>
                <a:gd name="connsiteY1575" fmla="*/ 3051211 h 4578213"/>
                <a:gd name="connsiteX1576" fmla="*/ 466665 w 5456977"/>
                <a:gd name="connsiteY1576" fmla="*/ 3063947 h 4578213"/>
                <a:gd name="connsiteX1577" fmla="*/ 466186 w 5456977"/>
                <a:gd name="connsiteY1577" fmla="*/ 3074988 h 4578213"/>
                <a:gd name="connsiteX1578" fmla="*/ 468835 w 5456977"/>
                <a:gd name="connsiteY1578" fmla="*/ 3073040 h 4578213"/>
                <a:gd name="connsiteX1579" fmla="*/ 470873 w 5456977"/>
                <a:gd name="connsiteY1579" fmla="*/ 3067852 h 4578213"/>
                <a:gd name="connsiteX1580" fmla="*/ 473997 w 5456977"/>
                <a:gd name="connsiteY1580" fmla="*/ 3056890 h 4578213"/>
                <a:gd name="connsiteX1581" fmla="*/ 470155 w 5456977"/>
                <a:gd name="connsiteY1581" fmla="*/ 3052138 h 4578213"/>
                <a:gd name="connsiteX1582" fmla="*/ 467877 w 5456977"/>
                <a:gd name="connsiteY1582" fmla="*/ 3051211 h 4578213"/>
                <a:gd name="connsiteX1583" fmla="*/ 476927 w 5456977"/>
                <a:gd name="connsiteY1583" fmla="*/ 3050104 h 4578213"/>
                <a:gd name="connsiteX1584" fmla="*/ 473591 w 5456977"/>
                <a:gd name="connsiteY1584" fmla="*/ 3064037 h 4578213"/>
                <a:gd name="connsiteX1585" fmla="*/ 476212 w 5456977"/>
                <a:gd name="connsiteY1585" fmla="*/ 3071617 h 4578213"/>
                <a:gd name="connsiteX1586" fmla="*/ 477718 w 5456977"/>
                <a:gd name="connsiteY1586" fmla="*/ 3061925 h 4578213"/>
                <a:gd name="connsiteX1587" fmla="*/ 476927 w 5456977"/>
                <a:gd name="connsiteY1587" fmla="*/ 3050104 h 4578213"/>
                <a:gd name="connsiteX1588" fmla="*/ 1216718 w 5456977"/>
                <a:gd name="connsiteY1588" fmla="*/ 3048951 h 4578213"/>
                <a:gd name="connsiteX1589" fmla="*/ 1215417 w 5456977"/>
                <a:gd name="connsiteY1589" fmla="*/ 3064376 h 4578213"/>
                <a:gd name="connsiteX1590" fmla="*/ 1208062 w 5456977"/>
                <a:gd name="connsiteY1590" fmla="*/ 3078937 h 4578213"/>
                <a:gd name="connsiteX1591" fmla="*/ 1211658 w 5456977"/>
                <a:gd name="connsiteY1591" fmla="*/ 3065642 h 4578213"/>
                <a:gd name="connsiteX1592" fmla="*/ 1216718 w 5456977"/>
                <a:gd name="connsiteY1592" fmla="*/ 3048951 h 4578213"/>
                <a:gd name="connsiteX1593" fmla="*/ 1102980 w 5456977"/>
                <a:gd name="connsiteY1593" fmla="*/ 3047107 h 4578213"/>
                <a:gd name="connsiteX1594" fmla="*/ 1100595 w 5456977"/>
                <a:gd name="connsiteY1594" fmla="*/ 3054971 h 4578213"/>
                <a:gd name="connsiteX1595" fmla="*/ 1102881 w 5456977"/>
                <a:gd name="connsiteY1595" fmla="*/ 3047191 h 4578213"/>
                <a:gd name="connsiteX1596" fmla="*/ 1354556 w 5456977"/>
                <a:gd name="connsiteY1596" fmla="*/ 3037439 h 4578213"/>
                <a:gd name="connsiteX1597" fmla="*/ 1353345 w 5456977"/>
                <a:gd name="connsiteY1597" fmla="*/ 3050175 h 4578213"/>
                <a:gd name="connsiteX1598" fmla="*/ 1352866 w 5456977"/>
                <a:gd name="connsiteY1598" fmla="*/ 3061214 h 4578213"/>
                <a:gd name="connsiteX1599" fmla="*/ 1355515 w 5456977"/>
                <a:gd name="connsiteY1599" fmla="*/ 3059267 h 4578213"/>
                <a:gd name="connsiteX1600" fmla="*/ 1357553 w 5456977"/>
                <a:gd name="connsiteY1600" fmla="*/ 3054078 h 4578213"/>
                <a:gd name="connsiteX1601" fmla="*/ 1360676 w 5456977"/>
                <a:gd name="connsiteY1601" fmla="*/ 3043117 h 4578213"/>
                <a:gd name="connsiteX1602" fmla="*/ 1356835 w 5456977"/>
                <a:gd name="connsiteY1602" fmla="*/ 3038364 h 4578213"/>
                <a:gd name="connsiteX1603" fmla="*/ 1354556 w 5456977"/>
                <a:gd name="connsiteY1603" fmla="*/ 3037439 h 4578213"/>
                <a:gd name="connsiteX1604" fmla="*/ 1363607 w 5456977"/>
                <a:gd name="connsiteY1604" fmla="*/ 3036331 h 4578213"/>
                <a:gd name="connsiteX1605" fmla="*/ 1360270 w 5456977"/>
                <a:gd name="connsiteY1605" fmla="*/ 3050265 h 4578213"/>
                <a:gd name="connsiteX1606" fmla="*/ 1362892 w 5456977"/>
                <a:gd name="connsiteY1606" fmla="*/ 3057846 h 4578213"/>
                <a:gd name="connsiteX1607" fmla="*/ 1364397 w 5456977"/>
                <a:gd name="connsiteY1607" fmla="*/ 3048153 h 4578213"/>
                <a:gd name="connsiteX1608" fmla="*/ 1363607 w 5456977"/>
                <a:gd name="connsiteY1608" fmla="*/ 3036331 h 4578213"/>
                <a:gd name="connsiteX1609" fmla="*/ 1060636 w 5456977"/>
                <a:gd name="connsiteY1609" fmla="*/ 3025060 h 4578213"/>
                <a:gd name="connsiteX1610" fmla="*/ 1060722 w 5456977"/>
                <a:gd name="connsiteY1610" fmla="*/ 3027447 h 4578213"/>
                <a:gd name="connsiteX1611" fmla="*/ 1060834 w 5456977"/>
                <a:gd name="connsiteY1611" fmla="*/ 3030568 h 4578213"/>
                <a:gd name="connsiteX1612" fmla="*/ 1058282 w 5456977"/>
                <a:gd name="connsiteY1612" fmla="*/ 3037848 h 4578213"/>
                <a:gd name="connsiteX1613" fmla="*/ 1057581 w 5456977"/>
                <a:gd name="connsiteY1613" fmla="*/ 3044436 h 4578213"/>
                <a:gd name="connsiteX1614" fmla="*/ 1057868 w 5456977"/>
                <a:gd name="connsiteY1614" fmla="*/ 3046716 h 4578213"/>
                <a:gd name="connsiteX1615" fmla="*/ 1056189 w 5456977"/>
                <a:gd name="connsiteY1615" fmla="*/ 3048620 h 4578213"/>
                <a:gd name="connsiteX1616" fmla="*/ 1054677 w 5456977"/>
                <a:gd name="connsiteY1616" fmla="*/ 3053289 h 4578213"/>
                <a:gd name="connsiteX1617" fmla="*/ 1057052 w 5456977"/>
                <a:gd name="connsiteY1617" fmla="*/ 3054872 h 4578213"/>
                <a:gd name="connsiteX1618" fmla="*/ 1056989 w 5456977"/>
                <a:gd name="connsiteY1618" fmla="*/ 3055945 h 4578213"/>
                <a:gd name="connsiteX1619" fmla="*/ 1057107 w 5456977"/>
                <a:gd name="connsiteY1619" fmla="*/ 3057126 h 4578213"/>
                <a:gd name="connsiteX1620" fmla="*/ 1056296 w 5456977"/>
                <a:gd name="connsiteY1620" fmla="*/ 3058964 h 4578213"/>
                <a:gd name="connsiteX1621" fmla="*/ 1052707 w 5456977"/>
                <a:gd name="connsiteY1621" fmla="*/ 3059372 h 4578213"/>
                <a:gd name="connsiteX1622" fmla="*/ 1051358 w 5456977"/>
                <a:gd name="connsiteY1622" fmla="*/ 3063542 h 4578213"/>
                <a:gd name="connsiteX1623" fmla="*/ 1049354 w 5456977"/>
                <a:gd name="connsiteY1623" fmla="*/ 3064456 h 4578213"/>
                <a:gd name="connsiteX1624" fmla="*/ 1050394 w 5456977"/>
                <a:gd name="connsiteY1624" fmla="*/ 3061240 h 4578213"/>
                <a:gd name="connsiteX1625" fmla="*/ 1044398 w 5456977"/>
                <a:gd name="connsiteY1625" fmla="*/ 3068769 h 4578213"/>
                <a:gd name="connsiteX1626" fmla="*/ 1038541 w 5456977"/>
                <a:gd name="connsiteY1626" fmla="*/ 3078732 h 4578213"/>
                <a:gd name="connsiteX1627" fmla="*/ 1032786 w 5456977"/>
                <a:gd name="connsiteY1627" fmla="*/ 3081920 h 4578213"/>
                <a:gd name="connsiteX1628" fmla="*/ 1042471 w 5456977"/>
                <a:gd name="connsiteY1628" fmla="*/ 3058845 h 4578213"/>
                <a:gd name="connsiteX1629" fmla="*/ 1052434 w 5456977"/>
                <a:gd name="connsiteY1629" fmla="*/ 3051796 h 4578213"/>
                <a:gd name="connsiteX1630" fmla="*/ 1053265 w 5456977"/>
                <a:gd name="connsiteY1630" fmla="*/ 3052349 h 4578213"/>
                <a:gd name="connsiteX1631" fmla="*/ 1057327 w 5456977"/>
                <a:gd name="connsiteY1631" fmla="*/ 3039778 h 4578213"/>
                <a:gd name="connsiteX1632" fmla="*/ 347866 w 5456977"/>
                <a:gd name="connsiteY1632" fmla="*/ 3018666 h 4578213"/>
                <a:gd name="connsiteX1633" fmla="*/ 345297 w 5456977"/>
                <a:gd name="connsiteY1633" fmla="*/ 3021736 h 4578213"/>
                <a:gd name="connsiteX1634" fmla="*/ 345128 w 5456977"/>
                <a:gd name="connsiteY1634" fmla="*/ 3026824 h 4578213"/>
                <a:gd name="connsiteX1635" fmla="*/ 1295662 w 5456977"/>
                <a:gd name="connsiteY1635" fmla="*/ 3018184 h 4578213"/>
                <a:gd name="connsiteX1636" fmla="*/ 1295770 w 5456977"/>
                <a:gd name="connsiteY1636" fmla="*/ 3020417 h 4578213"/>
                <a:gd name="connsiteX1637" fmla="*/ 1294005 w 5456977"/>
                <a:gd name="connsiteY1637" fmla="*/ 3024523 h 4578213"/>
                <a:gd name="connsiteX1638" fmla="*/ 1293539 w 5456977"/>
                <a:gd name="connsiteY1638" fmla="*/ 3028915 h 4578213"/>
                <a:gd name="connsiteX1639" fmla="*/ 1291912 w 5456977"/>
                <a:gd name="connsiteY1639" fmla="*/ 3035849 h 4578213"/>
                <a:gd name="connsiteX1640" fmla="*/ 1291444 w 5456977"/>
                <a:gd name="connsiteY1640" fmla="*/ 3040242 h 4578213"/>
                <a:gd name="connsiteX1641" fmla="*/ 1289706 w 5456977"/>
                <a:gd name="connsiteY1641" fmla="*/ 3044055 h 4578213"/>
                <a:gd name="connsiteX1642" fmla="*/ 1288425 w 5456977"/>
                <a:gd name="connsiteY1642" fmla="*/ 3051913 h 4578213"/>
                <a:gd name="connsiteX1643" fmla="*/ 1285872 w 5456977"/>
                <a:gd name="connsiteY1643" fmla="*/ 3059194 h 4578213"/>
                <a:gd name="connsiteX1644" fmla="*/ 1286096 w 5456977"/>
                <a:gd name="connsiteY1644" fmla="*/ 3065437 h 4578213"/>
                <a:gd name="connsiteX1645" fmla="*/ 1286208 w 5456977"/>
                <a:gd name="connsiteY1645" fmla="*/ 3068558 h 4578213"/>
                <a:gd name="connsiteX1646" fmla="*/ 1283656 w 5456977"/>
                <a:gd name="connsiteY1646" fmla="*/ 3075838 h 4578213"/>
                <a:gd name="connsiteX1647" fmla="*/ 1282955 w 5456977"/>
                <a:gd name="connsiteY1647" fmla="*/ 3082426 h 4578213"/>
                <a:gd name="connsiteX1648" fmla="*/ 1282598 w 5456977"/>
                <a:gd name="connsiteY1648" fmla="*/ 3089940 h 4578213"/>
                <a:gd name="connsiteX1649" fmla="*/ 1280738 w 5456977"/>
                <a:gd name="connsiteY1649" fmla="*/ 3099069 h 4578213"/>
                <a:gd name="connsiteX1650" fmla="*/ 1280382 w 5456977"/>
                <a:gd name="connsiteY1650" fmla="*/ 3106584 h 4578213"/>
                <a:gd name="connsiteX1651" fmla="*/ 1279569 w 5456977"/>
                <a:gd name="connsiteY1651" fmla="*/ 3110050 h 4578213"/>
                <a:gd name="connsiteX1652" fmla="*/ 1279536 w 5456977"/>
                <a:gd name="connsiteY1652" fmla="*/ 3110393 h 4578213"/>
                <a:gd name="connsiteX1653" fmla="*/ 1270249 w 5456977"/>
                <a:gd name="connsiteY1653" fmla="*/ 3133463 h 4578213"/>
                <a:gd name="connsiteX1654" fmla="*/ 1269342 w 5456977"/>
                <a:gd name="connsiteY1654" fmla="*/ 3113219 h 4578213"/>
                <a:gd name="connsiteX1655" fmla="*/ 1276689 w 5456977"/>
                <a:gd name="connsiteY1655" fmla="*/ 3088750 h 4578213"/>
                <a:gd name="connsiteX1656" fmla="*/ 1264842 w 5456977"/>
                <a:gd name="connsiteY1656" fmla="*/ 3106271 h 4578213"/>
                <a:gd name="connsiteX1657" fmla="*/ 1282895 w 5456977"/>
                <a:gd name="connsiteY1657" fmla="*/ 3054512 h 4578213"/>
                <a:gd name="connsiteX1658" fmla="*/ 1298066 w 5456977"/>
                <a:gd name="connsiteY1658" fmla="*/ 3011343 h 4578213"/>
                <a:gd name="connsiteX1659" fmla="*/ 1297686 w 5456977"/>
                <a:gd name="connsiteY1659" fmla="*/ 3014654 h 4578213"/>
                <a:gd name="connsiteX1660" fmla="*/ 1296111 w 5456977"/>
                <a:gd name="connsiteY1660" fmla="*/ 3016904 h 4578213"/>
                <a:gd name="connsiteX1661" fmla="*/ 1301520 w 5456977"/>
                <a:gd name="connsiteY1661" fmla="*/ 3001755 h 4578213"/>
                <a:gd name="connsiteX1662" fmla="*/ 1299923 w 5456977"/>
                <a:gd name="connsiteY1662" fmla="*/ 3006496 h 4578213"/>
                <a:gd name="connsiteX1663" fmla="*/ 1299251 w 5456977"/>
                <a:gd name="connsiteY1663" fmla="*/ 3007970 h 4578213"/>
                <a:gd name="connsiteX1664" fmla="*/ 1301421 w 5456977"/>
                <a:gd name="connsiteY1664" fmla="*/ 3001796 h 4578213"/>
                <a:gd name="connsiteX1665" fmla="*/ 4334588 w 5456977"/>
                <a:gd name="connsiteY1665" fmla="*/ 2970924 h 4578213"/>
                <a:gd name="connsiteX1666" fmla="*/ 4325615 w 5456977"/>
                <a:gd name="connsiteY1666" fmla="*/ 2991128 h 4578213"/>
                <a:gd name="connsiteX1667" fmla="*/ 4301740 w 5456977"/>
                <a:gd name="connsiteY1667" fmla="*/ 3023543 h 4578213"/>
                <a:gd name="connsiteX1668" fmla="*/ 4312166 w 5456977"/>
                <a:gd name="connsiteY1668" fmla="*/ 2999755 h 4578213"/>
                <a:gd name="connsiteX1669" fmla="*/ 4330308 w 5456977"/>
                <a:gd name="connsiteY1669" fmla="*/ 2971563 h 4578213"/>
                <a:gd name="connsiteX1670" fmla="*/ 4334588 w 5456977"/>
                <a:gd name="connsiteY1670" fmla="*/ 2970924 h 4578213"/>
                <a:gd name="connsiteX1671" fmla="*/ 165924 w 5456977"/>
                <a:gd name="connsiteY1671" fmla="*/ 2967492 h 4578213"/>
                <a:gd name="connsiteX1672" fmla="*/ 168815 w 5456977"/>
                <a:gd name="connsiteY1672" fmla="*/ 2985619 h 4578213"/>
                <a:gd name="connsiteX1673" fmla="*/ 165020 w 5456977"/>
                <a:gd name="connsiteY1673" fmla="*/ 2994719 h 4578213"/>
                <a:gd name="connsiteX1674" fmla="*/ 160328 w 5456977"/>
                <a:gd name="connsiteY1674" fmla="*/ 3000317 h 4578213"/>
                <a:gd name="connsiteX1675" fmla="*/ 160830 w 5456977"/>
                <a:gd name="connsiteY1675" fmla="*/ 2981774 h 4578213"/>
                <a:gd name="connsiteX1676" fmla="*/ 165924 w 5456977"/>
                <a:gd name="connsiteY1676" fmla="*/ 2967492 h 4578213"/>
                <a:gd name="connsiteX1677" fmla="*/ 192098 w 5456977"/>
                <a:gd name="connsiteY1677" fmla="*/ 2966430 h 4578213"/>
                <a:gd name="connsiteX1678" fmla="*/ 193077 w 5456977"/>
                <a:gd name="connsiteY1678" fmla="*/ 2982782 h 4578213"/>
                <a:gd name="connsiteX1679" fmla="*/ 189563 w 5456977"/>
                <a:gd name="connsiteY1679" fmla="*/ 3002095 h 4578213"/>
                <a:gd name="connsiteX1680" fmla="*/ 188950 w 5456977"/>
                <a:gd name="connsiteY1680" fmla="*/ 2984893 h 4578213"/>
                <a:gd name="connsiteX1681" fmla="*/ 192098 w 5456977"/>
                <a:gd name="connsiteY1681" fmla="*/ 2966430 h 4578213"/>
                <a:gd name="connsiteX1682" fmla="*/ 4240815 w 5456977"/>
                <a:gd name="connsiteY1682" fmla="*/ 2966218 h 4578213"/>
                <a:gd name="connsiteX1683" fmla="*/ 4229346 w 5456977"/>
                <a:gd name="connsiteY1683" fmla="*/ 2980686 h 4578213"/>
                <a:gd name="connsiteX1684" fmla="*/ 4216308 w 5456977"/>
                <a:gd name="connsiteY1684" fmla="*/ 2995448 h 4578213"/>
                <a:gd name="connsiteX1685" fmla="*/ 4198790 w 5456977"/>
                <a:gd name="connsiteY1685" fmla="*/ 3003206 h 4578213"/>
                <a:gd name="connsiteX1686" fmla="*/ 4182095 w 5456977"/>
                <a:gd name="connsiteY1686" fmla="*/ 3033118 h 4578213"/>
                <a:gd name="connsiteX1687" fmla="*/ 4181843 w 5456977"/>
                <a:gd name="connsiteY1687" fmla="*/ 3068957 h 4578213"/>
                <a:gd name="connsiteX1688" fmla="*/ 4205552 w 5456977"/>
                <a:gd name="connsiteY1688" fmla="*/ 3034086 h 4578213"/>
                <a:gd name="connsiteX1689" fmla="*/ 4210081 w 5456977"/>
                <a:gd name="connsiteY1689" fmla="*/ 3012066 h 4578213"/>
                <a:gd name="connsiteX1690" fmla="*/ 4236404 w 5456977"/>
                <a:gd name="connsiteY1690" fmla="*/ 2976342 h 4578213"/>
                <a:gd name="connsiteX1691" fmla="*/ 4240815 w 5456977"/>
                <a:gd name="connsiteY1691" fmla="*/ 2966218 h 4578213"/>
                <a:gd name="connsiteX1692" fmla="*/ 159803 w 5456977"/>
                <a:gd name="connsiteY1692" fmla="*/ 2961812 h 4578213"/>
                <a:gd name="connsiteX1693" fmla="*/ 157849 w 5456977"/>
                <a:gd name="connsiteY1693" fmla="*/ 2966337 h 4578213"/>
                <a:gd name="connsiteX1694" fmla="*/ 157511 w 5456977"/>
                <a:gd name="connsiteY1694" fmla="*/ 2962822 h 4578213"/>
                <a:gd name="connsiteX1695" fmla="*/ 4302745 w 5456977"/>
                <a:gd name="connsiteY1695" fmla="*/ 2959233 h 4578213"/>
                <a:gd name="connsiteX1696" fmla="*/ 4289997 w 5456977"/>
                <a:gd name="connsiteY1696" fmla="*/ 2998054 h 4578213"/>
                <a:gd name="connsiteX1697" fmla="*/ 4265539 w 5456977"/>
                <a:gd name="connsiteY1697" fmla="*/ 3041634 h 4578213"/>
                <a:gd name="connsiteX1698" fmla="*/ 4280033 w 5456977"/>
                <a:gd name="connsiteY1698" fmla="*/ 2998954 h 4578213"/>
                <a:gd name="connsiteX1699" fmla="*/ 4302745 w 5456977"/>
                <a:gd name="connsiteY1699" fmla="*/ 2959233 h 4578213"/>
                <a:gd name="connsiteX1700" fmla="*/ 200658 w 5456977"/>
                <a:gd name="connsiteY1700" fmla="*/ 2947840 h 4578213"/>
                <a:gd name="connsiteX1701" fmla="*/ 201149 w 5456977"/>
                <a:gd name="connsiteY1701" fmla="*/ 2965323 h 4578213"/>
                <a:gd name="connsiteX1702" fmla="*/ 199196 w 5456977"/>
                <a:gd name="connsiteY1702" fmla="*/ 2969848 h 4578213"/>
                <a:gd name="connsiteX1703" fmla="*/ 200658 w 5456977"/>
                <a:gd name="connsiteY1703" fmla="*/ 2947840 h 4578213"/>
                <a:gd name="connsiteX1704" fmla="*/ 155503 w 5456977"/>
                <a:gd name="connsiteY1704" fmla="*/ 2941983 h 4578213"/>
                <a:gd name="connsiteX1705" fmla="*/ 156676 w 5456977"/>
                <a:gd name="connsiteY1705" fmla="*/ 2954160 h 4578213"/>
                <a:gd name="connsiteX1706" fmla="*/ 157511 w 5456977"/>
                <a:gd name="connsiteY1706" fmla="*/ 2962822 h 4578213"/>
                <a:gd name="connsiteX1707" fmla="*/ 155172 w 5456977"/>
                <a:gd name="connsiteY1707" fmla="*/ 2963852 h 4578213"/>
                <a:gd name="connsiteX1708" fmla="*/ 152836 w 5456977"/>
                <a:gd name="connsiteY1708" fmla="*/ 2968022 h 4578213"/>
                <a:gd name="connsiteX1709" fmla="*/ 153072 w 5456977"/>
                <a:gd name="connsiteY1709" fmla="*/ 2957547 h 4578213"/>
                <a:gd name="connsiteX1710" fmla="*/ 155503 w 5456977"/>
                <a:gd name="connsiteY1710" fmla="*/ 2941983 h 4578213"/>
                <a:gd name="connsiteX1711" fmla="*/ 262693 w 5456977"/>
                <a:gd name="connsiteY1711" fmla="*/ 2916292 h 4578213"/>
                <a:gd name="connsiteX1712" fmla="*/ 261052 w 5456977"/>
                <a:gd name="connsiteY1712" fmla="*/ 2917146 h 4578213"/>
                <a:gd name="connsiteX1713" fmla="*/ 257009 w 5456977"/>
                <a:gd name="connsiteY1713" fmla="*/ 2925275 h 4578213"/>
                <a:gd name="connsiteX1714" fmla="*/ 250484 w 5456977"/>
                <a:gd name="connsiteY1714" fmla="*/ 2945357 h 4578213"/>
                <a:gd name="connsiteX1715" fmla="*/ 245424 w 5456977"/>
                <a:gd name="connsiteY1715" fmla="*/ 2962046 h 4578213"/>
                <a:gd name="connsiteX1716" fmla="*/ 247857 w 5456977"/>
                <a:gd name="connsiteY1716" fmla="*/ 2965097 h 4578213"/>
                <a:gd name="connsiteX1717" fmla="*/ 249460 w 5456977"/>
                <a:gd name="connsiteY1717" fmla="*/ 2962624 h 4578213"/>
                <a:gd name="connsiteX1718" fmla="*/ 254652 w 5456977"/>
                <a:gd name="connsiteY1718" fmla="*/ 2953234 h 4578213"/>
                <a:gd name="connsiteX1719" fmla="*/ 257012 w 5456977"/>
                <a:gd name="connsiteY1719" fmla="*/ 2943889 h 4578213"/>
                <a:gd name="connsiteX1720" fmla="*/ 262998 w 5456977"/>
                <a:gd name="connsiteY1720" fmla="*/ 2921327 h 4578213"/>
                <a:gd name="connsiteX1721" fmla="*/ 262693 w 5456977"/>
                <a:gd name="connsiteY1721" fmla="*/ 2916292 h 4578213"/>
                <a:gd name="connsiteX1722" fmla="*/ 223944 w 5456977"/>
                <a:gd name="connsiteY1722" fmla="*/ 2906924 h 4578213"/>
                <a:gd name="connsiteX1723" fmla="*/ 224734 w 5456977"/>
                <a:gd name="connsiteY1723" fmla="*/ 2908630 h 4578213"/>
                <a:gd name="connsiteX1724" fmla="*/ 224582 w 5456977"/>
                <a:gd name="connsiteY1724" fmla="*/ 2911031 h 4578213"/>
                <a:gd name="connsiteX1725" fmla="*/ 223944 w 5456977"/>
                <a:gd name="connsiteY1725" fmla="*/ 2906924 h 4578213"/>
                <a:gd name="connsiteX1726" fmla="*/ 197300 w 5456977"/>
                <a:gd name="connsiteY1726" fmla="*/ 2904728 h 4578213"/>
                <a:gd name="connsiteX1727" fmla="*/ 200303 w 5456977"/>
                <a:gd name="connsiteY1727" fmla="*/ 2912662 h 4578213"/>
                <a:gd name="connsiteX1728" fmla="*/ 202576 w 5456977"/>
                <a:gd name="connsiteY1728" fmla="*/ 2922294 h 4578213"/>
                <a:gd name="connsiteX1729" fmla="*/ 198783 w 5456977"/>
                <a:gd name="connsiteY1729" fmla="*/ 2921152 h 4578213"/>
                <a:gd name="connsiteX1730" fmla="*/ 196455 w 5456977"/>
                <a:gd name="connsiteY1730" fmla="*/ 2916616 h 4578213"/>
                <a:gd name="connsiteX1731" fmla="*/ 196877 w 5456977"/>
                <a:gd name="connsiteY1731" fmla="*/ 2910673 h 4578213"/>
                <a:gd name="connsiteX1732" fmla="*/ 197300 w 5456977"/>
                <a:gd name="connsiteY1732" fmla="*/ 2904728 h 4578213"/>
                <a:gd name="connsiteX1733" fmla="*/ 61020 w 5456977"/>
                <a:gd name="connsiteY1733" fmla="*/ 2882838 h 4578213"/>
                <a:gd name="connsiteX1734" fmla="*/ 62835 w 5456977"/>
                <a:gd name="connsiteY1734" fmla="*/ 2896008 h 4578213"/>
                <a:gd name="connsiteX1735" fmla="*/ 59330 w 5456977"/>
                <a:gd name="connsiteY1735" fmla="*/ 2906615 h 4578213"/>
                <a:gd name="connsiteX1736" fmla="*/ 59809 w 5456977"/>
                <a:gd name="connsiteY1736" fmla="*/ 2895575 h 4578213"/>
                <a:gd name="connsiteX1737" fmla="*/ 61020 w 5456977"/>
                <a:gd name="connsiteY1737" fmla="*/ 2882838 h 4578213"/>
                <a:gd name="connsiteX1738" fmla="*/ 70258 w 5456977"/>
                <a:gd name="connsiteY1738" fmla="*/ 2821714 h 4578213"/>
                <a:gd name="connsiteX1739" fmla="*/ 68957 w 5456977"/>
                <a:gd name="connsiteY1739" fmla="*/ 2837139 h 4578213"/>
                <a:gd name="connsiteX1740" fmla="*/ 61602 w 5456977"/>
                <a:gd name="connsiteY1740" fmla="*/ 2851699 h 4578213"/>
                <a:gd name="connsiteX1741" fmla="*/ 65197 w 5456977"/>
                <a:gd name="connsiteY1741" fmla="*/ 2838403 h 4578213"/>
                <a:gd name="connsiteX1742" fmla="*/ 70258 w 5456977"/>
                <a:gd name="connsiteY1742" fmla="*/ 2821714 h 4578213"/>
                <a:gd name="connsiteX1743" fmla="*/ 208097 w 5456977"/>
                <a:gd name="connsiteY1743" fmla="*/ 2810200 h 4578213"/>
                <a:gd name="connsiteX1744" fmla="*/ 206886 w 5456977"/>
                <a:gd name="connsiteY1744" fmla="*/ 2822937 h 4578213"/>
                <a:gd name="connsiteX1745" fmla="*/ 206406 w 5456977"/>
                <a:gd name="connsiteY1745" fmla="*/ 2833977 h 4578213"/>
                <a:gd name="connsiteX1746" fmla="*/ 209055 w 5456977"/>
                <a:gd name="connsiteY1746" fmla="*/ 2832029 h 4578213"/>
                <a:gd name="connsiteX1747" fmla="*/ 211093 w 5456977"/>
                <a:gd name="connsiteY1747" fmla="*/ 2826841 h 4578213"/>
                <a:gd name="connsiteX1748" fmla="*/ 214218 w 5456977"/>
                <a:gd name="connsiteY1748" fmla="*/ 2815880 h 4578213"/>
                <a:gd name="connsiteX1749" fmla="*/ 210375 w 5456977"/>
                <a:gd name="connsiteY1749" fmla="*/ 2811127 h 4578213"/>
                <a:gd name="connsiteX1750" fmla="*/ 208097 w 5456977"/>
                <a:gd name="connsiteY1750" fmla="*/ 2810200 h 4578213"/>
                <a:gd name="connsiteX1751" fmla="*/ 217147 w 5456977"/>
                <a:gd name="connsiteY1751" fmla="*/ 2809092 h 4578213"/>
                <a:gd name="connsiteX1752" fmla="*/ 213811 w 5456977"/>
                <a:gd name="connsiteY1752" fmla="*/ 2823027 h 4578213"/>
                <a:gd name="connsiteX1753" fmla="*/ 216432 w 5456977"/>
                <a:gd name="connsiteY1753" fmla="*/ 2830605 h 4578213"/>
                <a:gd name="connsiteX1754" fmla="*/ 217937 w 5456977"/>
                <a:gd name="connsiteY1754" fmla="*/ 2820913 h 4578213"/>
                <a:gd name="connsiteX1755" fmla="*/ 217147 w 5456977"/>
                <a:gd name="connsiteY1755" fmla="*/ 2809092 h 4578213"/>
                <a:gd name="connsiteX1756" fmla="*/ 1287788 w 5456977"/>
                <a:gd name="connsiteY1756" fmla="*/ 2794918 h 4578213"/>
                <a:gd name="connsiteX1757" fmla="*/ 1288889 w 5456977"/>
                <a:gd name="connsiteY1757" fmla="*/ 2810988 h 4578213"/>
                <a:gd name="connsiteX1758" fmla="*/ 1286229 w 5456977"/>
                <a:gd name="connsiteY1758" fmla="*/ 2828319 h 4578213"/>
                <a:gd name="connsiteX1759" fmla="*/ 1282467 w 5456977"/>
                <a:gd name="connsiteY1759" fmla="*/ 2810971 h 4578213"/>
                <a:gd name="connsiteX1760" fmla="*/ 1287788 w 5456977"/>
                <a:gd name="connsiteY1760" fmla="*/ 2794918 h 4578213"/>
                <a:gd name="connsiteX1761" fmla="*/ 1301850 w 5456977"/>
                <a:gd name="connsiteY1761" fmla="*/ 2755502 h 4578213"/>
                <a:gd name="connsiteX1762" fmla="*/ 1299794 w 5456977"/>
                <a:gd name="connsiteY1762" fmla="*/ 2756861 h 4578213"/>
                <a:gd name="connsiteX1763" fmla="*/ 1301720 w 5456977"/>
                <a:gd name="connsiteY1763" fmla="*/ 2782498 h 4578213"/>
                <a:gd name="connsiteX1764" fmla="*/ 1294470 w 5456977"/>
                <a:gd name="connsiteY1764" fmla="*/ 2763178 h 4578213"/>
                <a:gd name="connsiteX1765" fmla="*/ 1257323 w 5456977"/>
                <a:gd name="connsiteY1765" fmla="*/ 2842615 h 4578213"/>
                <a:gd name="connsiteX1766" fmla="*/ 1277367 w 5456977"/>
                <a:gd name="connsiteY1766" fmla="*/ 2824235 h 4578213"/>
                <a:gd name="connsiteX1767" fmla="*/ 1261109 w 5456977"/>
                <a:gd name="connsiteY1767" fmla="*/ 2847495 h 4578213"/>
                <a:gd name="connsiteX1768" fmla="*/ 1244849 w 5456977"/>
                <a:gd name="connsiteY1768" fmla="*/ 2870754 h 4578213"/>
                <a:gd name="connsiteX1769" fmla="*/ 1248207 w 5456977"/>
                <a:gd name="connsiteY1769" fmla="*/ 2862110 h 4578213"/>
                <a:gd name="connsiteX1770" fmla="*/ 1247194 w 5456977"/>
                <a:gd name="connsiteY1770" fmla="*/ 2864277 h 4578213"/>
                <a:gd name="connsiteX1771" fmla="*/ 1232592 w 5456977"/>
                <a:gd name="connsiteY1771" fmla="*/ 2895465 h 4578213"/>
                <a:gd name="connsiteX1772" fmla="*/ 1246336 w 5456977"/>
                <a:gd name="connsiteY1772" fmla="*/ 2873860 h 4578213"/>
                <a:gd name="connsiteX1773" fmla="*/ 1271182 w 5456977"/>
                <a:gd name="connsiteY1773" fmla="*/ 2848323 h 4578213"/>
                <a:gd name="connsiteX1774" fmla="*/ 1273077 w 5456977"/>
                <a:gd name="connsiteY1774" fmla="*/ 2846845 h 4578213"/>
                <a:gd name="connsiteX1775" fmla="*/ 1276203 w 5456977"/>
                <a:gd name="connsiteY1775" fmla="*/ 2831689 h 4578213"/>
                <a:gd name="connsiteX1776" fmla="*/ 1279298 w 5456977"/>
                <a:gd name="connsiteY1776" fmla="*/ 2841999 h 4578213"/>
                <a:gd name="connsiteX1777" fmla="*/ 1285824 w 5456977"/>
                <a:gd name="connsiteY1777" fmla="*/ 2836916 h 4578213"/>
                <a:gd name="connsiteX1778" fmla="*/ 1301779 w 5456977"/>
                <a:gd name="connsiteY1778" fmla="*/ 2796018 h 4578213"/>
                <a:gd name="connsiteX1779" fmla="*/ 4486428 w 5456977"/>
                <a:gd name="connsiteY1779" fmla="*/ 2749980 h 4578213"/>
                <a:gd name="connsiteX1780" fmla="*/ 4476049 w 5456977"/>
                <a:gd name="connsiteY1780" fmla="*/ 2754623 h 4578213"/>
                <a:gd name="connsiteX1781" fmla="*/ 4466169 w 5456977"/>
                <a:gd name="connsiteY1781" fmla="*/ 2766631 h 4578213"/>
                <a:gd name="connsiteX1782" fmla="*/ 4457117 w 5456977"/>
                <a:gd name="connsiteY1782" fmla="*/ 2771154 h 4578213"/>
                <a:gd name="connsiteX1783" fmla="*/ 4456534 w 5456977"/>
                <a:gd name="connsiteY1783" fmla="*/ 2782322 h 4578213"/>
                <a:gd name="connsiteX1784" fmla="*/ 4463676 w 5456977"/>
                <a:gd name="connsiteY1784" fmla="*/ 2779207 h 4578213"/>
                <a:gd name="connsiteX1785" fmla="*/ 4466830 w 5456977"/>
                <a:gd name="connsiteY1785" fmla="*/ 2776451 h 4578213"/>
                <a:gd name="connsiteX1786" fmla="*/ 4498724 w 5456977"/>
                <a:gd name="connsiteY1786" fmla="*/ 2694531 h 4578213"/>
                <a:gd name="connsiteX1787" fmla="*/ 4480208 w 5456977"/>
                <a:gd name="connsiteY1787" fmla="*/ 2707320 h 4578213"/>
                <a:gd name="connsiteX1788" fmla="*/ 4474144 w 5456977"/>
                <a:gd name="connsiteY1788" fmla="*/ 2726393 h 4578213"/>
                <a:gd name="connsiteX1789" fmla="*/ 4488304 w 5456977"/>
                <a:gd name="connsiteY1789" fmla="*/ 2708441 h 4578213"/>
                <a:gd name="connsiteX1790" fmla="*/ 4498724 w 5456977"/>
                <a:gd name="connsiteY1790" fmla="*/ 2694531 h 4578213"/>
                <a:gd name="connsiteX1791" fmla="*/ 1214680 w 5456977"/>
                <a:gd name="connsiteY1791" fmla="*/ 2644210 h 4578213"/>
                <a:gd name="connsiteX1792" fmla="*/ 1214050 w 5456977"/>
                <a:gd name="connsiteY1792" fmla="*/ 2645519 h 4578213"/>
                <a:gd name="connsiteX1793" fmla="*/ 1209724 w 5456977"/>
                <a:gd name="connsiteY1793" fmla="*/ 2650187 h 4578213"/>
                <a:gd name="connsiteX1794" fmla="*/ 1207060 w 5456977"/>
                <a:gd name="connsiteY1794" fmla="*/ 2654347 h 4578213"/>
                <a:gd name="connsiteX1795" fmla="*/ 1202891 w 5456977"/>
                <a:gd name="connsiteY1795" fmla="*/ 2660120 h 4578213"/>
                <a:gd name="connsiteX1796" fmla="*/ 1196059 w 5456977"/>
                <a:gd name="connsiteY1796" fmla="*/ 2670054 h 4578213"/>
                <a:gd name="connsiteX1797" fmla="*/ 1188535 w 5456977"/>
                <a:gd name="connsiteY1797" fmla="*/ 2678138 h 4578213"/>
                <a:gd name="connsiteX1798" fmla="*/ 1186217 w 5456977"/>
                <a:gd name="connsiteY1798" fmla="*/ 2683222 h 4578213"/>
                <a:gd name="connsiteX1799" fmla="*/ 1182627 w 5456977"/>
                <a:gd name="connsiteY1799" fmla="*/ 2687726 h 4578213"/>
                <a:gd name="connsiteX1800" fmla="*/ 1176954 w 5456977"/>
                <a:gd name="connsiteY1800" fmla="*/ 2695117 h 4578213"/>
                <a:gd name="connsiteX1801" fmla="*/ 1173711 w 5456977"/>
                <a:gd name="connsiteY1801" fmla="*/ 2700546 h 4578213"/>
                <a:gd name="connsiteX1802" fmla="*/ 1170702 w 5456977"/>
                <a:gd name="connsiteY1802" fmla="*/ 2703779 h 4578213"/>
                <a:gd name="connsiteX1803" fmla="*/ 1165029 w 5456977"/>
                <a:gd name="connsiteY1803" fmla="*/ 2711172 h 4578213"/>
                <a:gd name="connsiteX1804" fmla="*/ 1159121 w 5456977"/>
                <a:gd name="connsiteY1804" fmla="*/ 2720759 h 4578213"/>
                <a:gd name="connsiteX1805" fmla="*/ 1152868 w 5456977"/>
                <a:gd name="connsiteY1805" fmla="*/ 2729422 h 4578213"/>
                <a:gd name="connsiteX1806" fmla="*/ 1150204 w 5456977"/>
                <a:gd name="connsiteY1806" fmla="*/ 2733580 h 4578213"/>
                <a:gd name="connsiteX1807" fmla="*/ 1149391 w 5456977"/>
                <a:gd name="connsiteY1807" fmla="*/ 2737048 h 4578213"/>
                <a:gd name="connsiteX1808" fmla="*/ 1147072 w 5456977"/>
                <a:gd name="connsiteY1808" fmla="*/ 2742131 h 4578213"/>
                <a:gd name="connsiteX1809" fmla="*/ 1145680 w 5456977"/>
                <a:gd name="connsiteY1809" fmla="*/ 2746869 h 4578213"/>
                <a:gd name="connsiteX1810" fmla="*/ 1143942 w 5456977"/>
                <a:gd name="connsiteY1810" fmla="*/ 2750682 h 4578213"/>
                <a:gd name="connsiteX1811" fmla="*/ 1142314 w 5456977"/>
                <a:gd name="connsiteY1811" fmla="*/ 2757616 h 4578213"/>
                <a:gd name="connsiteX1812" fmla="*/ 1137332 w 5456977"/>
                <a:gd name="connsiteY1812" fmla="*/ 2766857 h 4578213"/>
                <a:gd name="connsiteX1813" fmla="*/ 1133510 w 5456977"/>
                <a:gd name="connsiteY1813" fmla="*/ 2773558 h 4578213"/>
                <a:gd name="connsiteX1814" fmla="*/ 1133042 w 5456977"/>
                <a:gd name="connsiteY1814" fmla="*/ 2777950 h 4578213"/>
                <a:gd name="connsiteX1815" fmla="*/ 1131303 w 5456977"/>
                <a:gd name="connsiteY1815" fmla="*/ 2781763 h 4578213"/>
                <a:gd name="connsiteX1816" fmla="*/ 1128751 w 5456977"/>
                <a:gd name="connsiteY1816" fmla="*/ 2789043 h 4578213"/>
                <a:gd name="connsiteX1817" fmla="*/ 1127470 w 5456977"/>
                <a:gd name="connsiteY1817" fmla="*/ 2796902 h 4578213"/>
                <a:gd name="connsiteX1818" fmla="*/ 1126535 w 5456977"/>
                <a:gd name="connsiteY1818" fmla="*/ 2805687 h 4578213"/>
                <a:gd name="connsiteX1819" fmla="*/ 1122824 w 5456977"/>
                <a:gd name="connsiteY1819" fmla="*/ 2815509 h 4578213"/>
                <a:gd name="connsiteX1820" fmla="*/ 1120506 w 5456977"/>
                <a:gd name="connsiteY1820" fmla="*/ 2820592 h 4578213"/>
                <a:gd name="connsiteX1821" fmla="*/ 1119459 w 5456977"/>
                <a:gd name="connsiteY1821" fmla="*/ 2826256 h 4578213"/>
                <a:gd name="connsiteX1822" fmla="*/ 1116215 w 5456977"/>
                <a:gd name="connsiteY1822" fmla="*/ 2831685 h 4578213"/>
                <a:gd name="connsiteX1823" fmla="*/ 1113663 w 5456977"/>
                <a:gd name="connsiteY1823" fmla="*/ 2838964 h 4578213"/>
                <a:gd name="connsiteX1824" fmla="*/ 1110298 w 5456977"/>
                <a:gd name="connsiteY1824" fmla="*/ 2849711 h 4578213"/>
                <a:gd name="connsiteX1825" fmla="*/ 1108437 w 5456977"/>
                <a:gd name="connsiteY1825" fmla="*/ 2858842 h 4578213"/>
                <a:gd name="connsiteX1826" fmla="*/ 1106119 w 5456977"/>
                <a:gd name="connsiteY1826" fmla="*/ 2863925 h 4578213"/>
                <a:gd name="connsiteX1827" fmla="*/ 1105072 w 5456977"/>
                <a:gd name="connsiteY1827" fmla="*/ 2869588 h 4578213"/>
                <a:gd name="connsiteX1828" fmla="*/ 1103333 w 5456977"/>
                <a:gd name="connsiteY1828" fmla="*/ 2873401 h 4578213"/>
                <a:gd name="connsiteX1829" fmla="*/ 1101940 w 5456977"/>
                <a:gd name="connsiteY1829" fmla="*/ 2878139 h 4578213"/>
                <a:gd name="connsiteX1830" fmla="*/ 1100313 w 5456977"/>
                <a:gd name="connsiteY1830" fmla="*/ 2885074 h 4578213"/>
                <a:gd name="connsiteX1831" fmla="*/ 1099846 w 5456977"/>
                <a:gd name="connsiteY1831" fmla="*/ 2889466 h 4578213"/>
                <a:gd name="connsiteX1832" fmla="*/ 1097762 w 5456977"/>
                <a:gd name="connsiteY1832" fmla="*/ 2892354 h 4578213"/>
                <a:gd name="connsiteX1833" fmla="*/ 1096135 w 5456977"/>
                <a:gd name="connsiteY1833" fmla="*/ 2899287 h 4578213"/>
                <a:gd name="connsiteX1834" fmla="*/ 1093929 w 5456977"/>
                <a:gd name="connsiteY1834" fmla="*/ 2907492 h 4578213"/>
                <a:gd name="connsiteX1835" fmla="*/ 1092647 w 5456977"/>
                <a:gd name="connsiteY1835" fmla="*/ 2915352 h 4578213"/>
                <a:gd name="connsiteX1836" fmla="*/ 1089171 w 5456977"/>
                <a:gd name="connsiteY1836" fmla="*/ 2922977 h 4578213"/>
                <a:gd name="connsiteX1837" fmla="*/ 1085225 w 5456977"/>
                <a:gd name="connsiteY1837" fmla="*/ 2934995 h 4578213"/>
                <a:gd name="connsiteX1838" fmla="*/ 1081169 w 5456977"/>
                <a:gd name="connsiteY1838" fmla="*/ 2943891 h 4578213"/>
                <a:gd name="connsiteX1839" fmla="*/ 1079074 w 5456977"/>
                <a:gd name="connsiteY1839" fmla="*/ 2955218 h 4578213"/>
                <a:gd name="connsiteX1840" fmla="*/ 1078261 w 5456977"/>
                <a:gd name="connsiteY1840" fmla="*/ 2958685 h 4578213"/>
                <a:gd name="connsiteX1841" fmla="*/ 1074550 w 5456977"/>
                <a:gd name="connsiteY1841" fmla="*/ 2968506 h 4578213"/>
                <a:gd name="connsiteX1842" fmla="*/ 1072811 w 5456977"/>
                <a:gd name="connsiteY1842" fmla="*/ 2972320 h 4578213"/>
                <a:gd name="connsiteX1843" fmla="*/ 1070259 w 5456977"/>
                <a:gd name="connsiteY1843" fmla="*/ 2979599 h 4578213"/>
                <a:gd name="connsiteX1844" fmla="*/ 1068633 w 5456977"/>
                <a:gd name="connsiteY1844" fmla="*/ 2986533 h 4578213"/>
                <a:gd name="connsiteX1845" fmla="*/ 1068165 w 5456977"/>
                <a:gd name="connsiteY1845" fmla="*/ 2990925 h 4578213"/>
                <a:gd name="connsiteX1846" fmla="*/ 1066538 w 5456977"/>
                <a:gd name="connsiteY1846" fmla="*/ 2997860 h 4578213"/>
                <a:gd name="connsiteX1847" fmla="*/ 1066070 w 5456977"/>
                <a:gd name="connsiteY1847" fmla="*/ 3002252 h 4578213"/>
                <a:gd name="connsiteX1848" fmla="*/ 1064332 w 5456977"/>
                <a:gd name="connsiteY1848" fmla="*/ 3006064 h 4578213"/>
                <a:gd name="connsiteX1849" fmla="*/ 1063440 w 5456977"/>
                <a:gd name="connsiteY1849" fmla="*/ 3011536 h 4578213"/>
                <a:gd name="connsiteX1850" fmla="*/ 1055030 w 5456977"/>
                <a:gd name="connsiteY1850" fmla="*/ 3019033 h 4578213"/>
                <a:gd name="connsiteX1851" fmla="*/ 1050913 w 5456977"/>
                <a:gd name="connsiteY1851" fmla="*/ 3031054 h 4578213"/>
                <a:gd name="connsiteX1852" fmla="*/ 1020066 w 5456977"/>
                <a:gd name="connsiteY1852" fmla="*/ 3086387 h 4578213"/>
                <a:gd name="connsiteX1853" fmla="*/ 993175 w 5456977"/>
                <a:gd name="connsiteY1853" fmla="*/ 3154895 h 4578213"/>
                <a:gd name="connsiteX1854" fmla="*/ 988032 w 5456977"/>
                <a:gd name="connsiteY1854" fmla="*/ 3165568 h 4578213"/>
                <a:gd name="connsiteX1855" fmla="*/ 984257 w 5456977"/>
                <a:gd name="connsiteY1855" fmla="*/ 3165629 h 4578213"/>
                <a:gd name="connsiteX1856" fmla="*/ 1023311 w 5456977"/>
                <a:gd name="connsiteY1856" fmla="*/ 3075142 h 4578213"/>
                <a:gd name="connsiteX1857" fmla="*/ 1014172 w 5456977"/>
                <a:gd name="connsiteY1857" fmla="*/ 3078940 h 4578213"/>
                <a:gd name="connsiteX1858" fmla="*/ 1007427 w 5456977"/>
                <a:gd name="connsiteY1858" fmla="*/ 3092085 h 4578213"/>
                <a:gd name="connsiteX1859" fmla="*/ 1006758 w 5456977"/>
                <a:gd name="connsiteY1859" fmla="*/ 3079981 h 4578213"/>
                <a:gd name="connsiteX1860" fmla="*/ 1003258 w 5456977"/>
                <a:gd name="connsiteY1860" fmla="*/ 3081882 h 4578213"/>
                <a:gd name="connsiteX1861" fmla="*/ 1011017 w 5456977"/>
                <a:gd name="connsiteY1861" fmla="*/ 3041560 h 4578213"/>
                <a:gd name="connsiteX1862" fmla="*/ 1026297 w 5456977"/>
                <a:gd name="connsiteY1862" fmla="*/ 2998711 h 4578213"/>
                <a:gd name="connsiteX1863" fmla="*/ 990835 w 5456977"/>
                <a:gd name="connsiteY1863" fmla="*/ 3057289 h 4578213"/>
                <a:gd name="connsiteX1864" fmla="*/ 961330 w 5456977"/>
                <a:gd name="connsiteY1864" fmla="*/ 3109511 h 4578213"/>
                <a:gd name="connsiteX1865" fmla="*/ 959508 w 5456977"/>
                <a:gd name="connsiteY1865" fmla="*/ 3123662 h 4578213"/>
                <a:gd name="connsiteX1866" fmla="*/ 957687 w 5456977"/>
                <a:gd name="connsiteY1866" fmla="*/ 3137811 h 4578213"/>
                <a:gd name="connsiteX1867" fmla="*/ 953308 w 5456977"/>
                <a:gd name="connsiteY1867" fmla="*/ 3130580 h 4578213"/>
                <a:gd name="connsiteX1868" fmla="*/ 956448 w 5456977"/>
                <a:gd name="connsiteY1868" fmla="*/ 3120822 h 4578213"/>
                <a:gd name="connsiteX1869" fmla="*/ 949450 w 5456977"/>
                <a:gd name="connsiteY1869" fmla="*/ 3124626 h 4578213"/>
                <a:gd name="connsiteX1870" fmla="*/ 946740 w 5456977"/>
                <a:gd name="connsiteY1870" fmla="*/ 3132637 h 4578213"/>
                <a:gd name="connsiteX1871" fmla="*/ 948335 w 5456977"/>
                <a:gd name="connsiteY1871" fmla="*/ 3138262 h 4578213"/>
                <a:gd name="connsiteX1872" fmla="*/ 928058 w 5456977"/>
                <a:gd name="connsiteY1872" fmla="*/ 3158832 h 4578213"/>
                <a:gd name="connsiteX1873" fmla="*/ 909939 w 5456977"/>
                <a:gd name="connsiteY1873" fmla="*/ 3179550 h 4578213"/>
                <a:gd name="connsiteX1874" fmla="*/ 909933 w 5456977"/>
                <a:gd name="connsiteY1874" fmla="*/ 3179356 h 4578213"/>
                <a:gd name="connsiteX1875" fmla="*/ 913177 w 5456977"/>
                <a:gd name="connsiteY1875" fmla="*/ 3173928 h 4578213"/>
                <a:gd name="connsiteX1876" fmla="*/ 914914 w 5456977"/>
                <a:gd name="connsiteY1876" fmla="*/ 3170116 h 4578213"/>
                <a:gd name="connsiteX1877" fmla="*/ 916308 w 5456977"/>
                <a:gd name="connsiteY1877" fmla="*/ 3165377 h 4578213"/>
                <a:gd name="connsiteX1878" fmla="*/ 917368 w 5456977"/>
                <a:gd name="connsiteY1878" fmla="*/ 3163052 h 4578213"/>
                <a:gd name="connsiteX1879" fmla="*/ 920180 w 5456977"/>
                <a:gd name="connsiteY1879" fmla="*/ 3157455 h 4578213"/>
                <a:gd name="connsiteX1880" fmla="*/ 939427 w 5456977"/>
                <a:gd name="connsiteY1880" fmla="*/ 3125113 h 4578213"/>
                <a:gd name="connsiteX1881" fmla="*/ 944297 w 5456977"/>
                <a:gd name="connsiteY1881" fmla="*/ 3127780 h 4578213"/>
                <a:gd name="connsiteX1882" fmla="*/ 948146 w 5456977"/>
                <a:gd name="connsiteY1882" fmla="*/ 3121436 h 4578213"/>
                <a:gd name="connsiteX1883" fmla="*/ 955210 w 5456977"/>
                <a:gd name="connsiteY1883" fmla="*/ 3103833 h 4578213"/>
                <a:gd name="connsiteX1884" fmla="*/ 957221 w 5456977"/>
                <a:gd name="connsiteY1884" fmla="*/ 3112827 h 4578213"/>
                <a:gd name="connsiteX1885" fmla="*/ 955078 w 5456977"/>
                <a:gd name="connsiteY1885" fmla="*/ 3094207 h 4578213"/>
                <a:gd name="connsiteX1886" fmla="*/ 951107 w 5456977"/>
                <a:gd name="connsiteY1886" fmla="*/ 3098443 h 4578213"/>
                <a:gd name="connsiteX1887" fmla="*/ 944205 w 5456977"/>
                <a:gd name="connsiteY1887" fmla="*/ 3109464 h 4578213"/>
                <a:gd name="connsiteX1888" fmla="*/ 944751 w 5456977"/>
                <a:gd name="connsiteY1888" fmla="*/ 3103238 h 4578213"/>
                <a:gd name="connsiteX1889" fmla="*/ 946028 w 5456977"/>
                <a:gd name="connsiteY1889" fmla="*/ 3095315 h 4578213"/>
                <a:gd name="connsiteX1890" fmla="*/ 941867 w 5456977"/>
                <a:gd name="connsiteY1890" fmla="*/ 3100586 h 4578213"/>
                <a:gd name="connsiteX1891" fmla="*/ 941204 w 5456977"/>
                <a:gd name="connsiteY1891" fmla="*/ 3098436 h 4578213"/>
                <a:gd name="connsiteX1892" fmla="*/ 936472 w 5456977"/>
                <a:gd name="connsiteY1892" fmla="*/ 3091416 h 4578213"/>
                <a:gd name="connsiteX1893" fmla="*/ 944728 w 5456977"/>
                <a:gd name="connsiteY1893" fmla="*/ 3083412 h 4578213"/>
                <a:gd name="connsiteX1894" fmla="*/ 950446 w 5456977"/>
                <a:gd name="connsiteY1894" fmla="*/ 3071434 h 4578213"/>
                <a:gd name="connsiteX1895" fmla="*/ 955083 w 5456977"/>
                <a:gd name="connsiteY1895" fmla="*/ 3061268 h 4578213"/>
                <a:gd name="connsiteX1896" fmla="*/ 956841 w 5456977"/>
                <a:gd name="connsiteY1896" fmla="*/ 3040577 h 4578213"/>
                <a:gd name="connsiteX1897" fmla="*/ 965368 w 5456977"/>
                <a:gd name="connsiteY1897" fmla="*/ 3031416 h 4578213"/>
                <a:gd name="connsiteX1898" fmla="*/ 972299 w 5456977"/>
                <a:gd name="connsiteY1898" fmla="*/ 3035856 h 4578213"/>
                <a:gd name="connsiteX1899" fmla="*/ 971841 w 5456977"/>
                <a:gd name="connsiteY1899" fmla="*/ 3031809 h 4578213"/>
                <a:gd name="connsiteX1900" fmla="*/ 973580 w 5456977"/>
                <a:gd name="connsiteY1900" fmla="*/ 3027997 h 4578213"/>
                <a:gd name="connsiteX1901" fmla="*/ 974393 w 5456977"/>
                <a:gd name="connsiteY1901" fmla="*/ 3024530 h 4578213"/>
                <a:gd name="connsiteX1902" fmla="*/ 967463 w 5456977"/>
                <a:gd name="connsiteY1902" fmla="*/ 3020090 h 4578213"/>
                <a:gd name="connsiteX1903" fmla="*/ 966853 w 5456977"/>
                <a:gd name="connsiteY1903" fmla="*/ 3014694 h 4578213"/>
                <a:gd name="connsiteX1904" fmla="*/ 971069 w 5456977"/>
                <a:gd name="connsiteY1904" fmla="*/ 3001521 h 4578213"/>
                <a:gd name="connsiteX1905" fmla="*/ 971882 w 5456977"/>
                <a:gd name="connsiteY1905" fmla="*/ 2998053 h 4578213"/>
                <a:gd name="connsiteX1906" fmla="*/ 971079 w 5456977"/>
                <a:gd name="connsiteY1906" fmla="*/ 2993082 h 4578213"/>
                <a:gd name="connsiteX1907" fmla="*/ 970966 w 5456977"/>
                <a:gd name="connsiteY1907" fmla="*/ 2989960 h 4578213"/>
                <a:gd name="connsiteX1908" fmla="*/ 970509 w 5456977"/>
                <a:gd name="connsiteY1908" fmla="*/ 2985914 h 4578213"/>
                <a:gd name="connsiteX1909" fmla="*/ 970397 w 5456977"/>
                <a:gd name="connsiteY1909" fmla="*/ 2982792 h 4578213"/>
                <a:gd name="connsiteX1910" fmla="*/ 969594 w 5456977"/>
                <a:gd name="connsiteY1910" fmla="*/ 2977820 h 4578213"/>
                <a:gd name="connsiteX1911" fmla="*/ 969371 w 5456977"/>
                <a:gd name="connsiteY1911" fmla="*/ 2971578 h 4578213"/>
                <a:gd name="connsiteX1912" fmla="*/ 971110 w 5456977"/>
                <a:gd name="connsiteY1912" fmla="*/ 2967765 h 4578213"/>
                <a:gd name="connsiteX1913" fmla="*/ 971922 w 5456977"/>
                <a:gd name="connsiteY1913" fmla="*/ 2964298 h 4578213"/>
                <a:gd name="connsiteX1914" fmla="*/ 977138 w 5456977"/>
                <a:gd name="connsiteY1914" fmla="*/ 2952860 h 4578213"/>
                <a:gd name="connsiteX1915" fmla="*/ 978765 w 5456977"/>
                <a:gd name="connsiteY1915" fmla="*/ 2945925 h 4578213"/>
                <a:gd name="connsiteX1916" fmla="*/ 980504 w 5456977"/>
                <a:gd name="connsiteY1916" fmla="*/ 2942112 h 4578213"/>
                <a:gd name="connsiteX1917" fmla="*/ 981897 w 5456977"/>
                <a:gd name="connsiteY1917" fmla="*/ 2937375 h 4578213"/>
                <a:gd name="connsiteX1918" fmla="*/ 982710 w 5456977"/>
                <a:gd name="connsiteY1918" fmla="*/ 2933908 h 4578213"/>
                <a:gd name="connsiteX1919" fmla="*/ 984449 w 5456977"/>
                <a:gd name="connsiteY1919" fmla="*/ 2930095 h 4578213"/>
                <a:gd name="connsiteX1920" fmla="*/ 986309 w 5456977"/>
                <a:gd name="connsiteY1920" fmla="*/ 2920964 h 4578213"/>
                <a:gd name="connsiteX1921" fmla="*/ 988047 w 5456977"/>
                <a:gd name="connsiteY1921" fmla="*/ 2917152 h 4578213"/>
                <a:gd name="connsiteX1922" fmla="*/ 988861 w 5456977"/>
                <a:gd name="connsiteY1922" fmla="*/ 2913686 h 4578213"/>
                <a:gd name="connsiteX1923" fmla="*/ 991759 w 5456977"/>
                <a:gd name="connsiteY1923" fmla="*/ 2907331 h 4578213"/>
                <a:gd name="connsiteX1924" fmla="*/ 993386 w 5456977"/>
                <a:gd name="connsiteY1924" fmla="*/ 2900397 h 4578213"/>
                <a:gd name="connsiteX1925" fmla="*/ 995124 w 5456977"/>
                <a:gd name="connsiteY1925" fmla="*/ 2896584 h 4578213"/>
                <a:gd name="connsiteX1926" fmla="*/ 997330 w 5456977"/>
                <a:gd name="connsiteY1926" fmla="*/ 2888379 h 4578213"/>
                <a:gd name="connsiteX1927" fmla="*/ 998724 w 5456977"/>
                <a:gd name="connsiteY1927" fmla="*/ 2883641 h 4578213"/>
                <a:gd name="connsiteX1928" fmla="*/ 1001387 w 5456977"/>
                <a:gd name="connsiteY1928" fmla="*/ 2879482 h 4578213"/>
                <a:gd name="connsiteX1929" fmla="*/ 1002201 w 5456977"/>
                <a:gd name="connsiteY1929" fmla="*/ 2876015 h 4578213"/>
                <a:gd name="connsiteX1930" fmla="*/ 1008921 w 5456977"/>
                <a:gd name="connsiteY1930" fmla="*/ 2862961 h 4578213"/>
                <a:gd name="connsiteX1931" fmla="*/ 1012978 w 5456977"/>
                <a:gd name="connsiteY1931" fmla="*/ 2854064 h 4578213"/>
                <a:gd name="connsiteX1932" fmla="*/ 1016567 w 5456977"/>
                <a:gd name="connsiteY1932" fmla="*/ 2849559 h 4578213"/>
                <a:gd name="connsiteX1933" fmla="*/ 1021081 w 5456977"/>
                <a:gd name="connsiteY1933" fmla="*/ 2844710 h 4578213"/>
                <a:gd name="connsiteX1934" fmla="*/ 1022819 w 5456977"/>
                <a:gd name="connsiteY1934" fmla="*/ 2840897 h 4578213"/>
                <a:gd name="connsiteX1935" fmla="*/ 1028260 w 5456977"/>
                <a:gd name="connsiteY1935" fmla="*/ 2835701 h 4578213"/>
                <a:gd name="connsiteX1936" fmla="*/ 1032082 w 5456977"/>
                <a:gd name="connsiteY1936" fmla="*/ 2829001 h 4578213"/>
                <a:gd name="connsiteX1937" fmla="*/ 1035092 w 5456977"/>
                <a:gd name="connsiteY1937" fmla="*/ 2825768 h 4578213"/>
                <a:gd name="connsiteX1938" fmla="*/ 1039260 w 5456977"/>
                <a:gd name="connsiteY1938" fmla="*/ 2819993 h 4578213"/>
                <a:gd name="connsiteX1939" fmla="*/ 1043317 w 5456977"/>
                <a:gd name="connsiteY1939" fmla="*/ 2811096 h 4578213"/>
                <a:gd name="connsiteX1940" fmla="*/ 1050495 w 5456977"/>
                <a:gd name="connsiteY1940" fmla="*/ 2802088 h 4578213"/>
                <a:gd name="connsiteX1941" fmla="*/ 1057094 w 5456977"/>
                <a:gd name="connsiteY1941" fmla="*/ 2794351 h 4578213"/>
                <a:gd name="connsiteX1942" fmla="*/ 1060683 w 5456977"/>
                <a:gd name="connsiteY1942" fmla="*/ 2789847 h 4578213"/>
                <a:gd name="connsiteX1943" fmla="*/ 1063692 w 5456977"/>
                <a:gd name="connsiteY1943" fmla="*/ 2786613 h 4578213"/>
                <a:gd name="connsiteX1944" fmla="*/ 1070870 w 5456977"/>
                <a:gd name="connsiteY1944" fmla="*/ 2777605 h 4578213"/>
                <a:gd name="connsiteX1945" fmla="*/ 1074460 w 5456977"/>
                <a:gd name="connsiteY1945" fmla="*/ 2773102 h 4578213"/>
                <a:gd name="connsiteX1946" fmla="*/ 1077124 w 5456977"/>
                <a:gd name="connsiteY1946" fmla="*/ 2768943 h 4578213"/>
                <a:gd name="connsiteX1947" fmla="*/ 1081983 w 5456977"/>
                <a:gd name="connsiteY1947" fmla="*/ 2765018 h 4578213"/>
                <a:gd name="connsiteX1948" fmla="*/ 1087891 w 5456977"/>
                <a:gd name="connsiteY1948" fmla="*/ 2755431 h 4578213"/>
                <a:gd name="connsiteX1949" fmla="*/ 1097387 w 5456977"/>
                <a:gd name="connsiteY1949" fmla="*/ 2741339 h 4578213"/>
                <a:gd name="connsiteX1950" fmla="*/ 1101322 w 5456977"/>
                <a:gd name="connsiteY1950" fmla="*/ 2737760 h 4578213"/>
                <a:gd name="connsiteX1951" fmla="*/ 1106761 w 5456977"/>
                <a:gd name="connsiteY1951" fmla="*/ 2732564 h 4578213"/>
                <a:gd name="connsiteX1952" fmla="*/ 1112780 w 5456977"/>
                <a:gd name="connsiteY1952" fmla="*/ 2726098 h 4578213"/>
                <a:gd name="connsiteX1953" fmla="*/ 1121575 w 5456977"/>
                <a:gd name="connsiteY1953" fmla="*/ 2718594 h 4578213"/>
                <a:gd name="connsiteX1954" fmla="*/ 1125164 w 5456977"/>
                <a:gd name="connsiteY1954" fmla="*/ 2714090 h 4578213"/>
                <a:gd name="connsiteX1955" fmla="*/ 1139510 w 5456977"/>
                <a:gd name="connsiteY1955" fmla="*/ 2704513 h 4578213"/>
                <a:gd name="connsiteX1956" fmla="*/ 1142866 w 5456977"/>
                <a:gd name="connsiteY1956" fmla="*/ 2702204 h 4578213"/>
                <a:gd name="connsiteX1957" fmla="*/ 1148305 w 5456977"/>
                <a:gd name="connsiteY1957" fmla="*/ 2697010 h 4578213"/>
                <a:gd name="connsiteX1958" fmla="*/ 1158716 w 5456977"/>
                <a:gd name="connsiteY1958" fmla="*/ 2691011 h 4578213"/>
                <a:gd name="connsiteX1959" fmla="*/ 1161146 w 5456977"/>
                <a:gd name="connsiteY1959" fmla="*/ 2689048 h 4578213"/>
                <a:gd name="connsiteX1960" fmla="*/ 1163230 w 5456977"/>
                <a:gd name="connsiteY1960" fmla="*/ 2686161 h 4578213"/>
                <a:gd name="connsiteX1961" fmla="*/ 1166586 w 5456977"/>
                <a:gd name="connsiteY1961" fmla="*/ 2683852 h 4578213"/>
                <a:gd name="connsiteX1962" fmla="*/ 1170754 w 5456977"/>
                <a:gd name="connsiteY1962" fmla="*/ 2678078 h 4578213"/>
                <a:gd name="connsiteX1963" fmla="*/ 1173184 w 5456977"/>
                <a:gd name="connsiteY1963" fmla="*/ 2676115 h 4578213"/>
                <a:gd name="connsiteX1964" fmla="*/ 1183829 w 5456977"/>
                <a:gd name="connsiteY1964" fmla="*/ 2667921 h 4578213"/>
                <a:gd name="connsiteX1965" fmla="*/ 1188344 w 5456977"/>
                <a:gd name="connsiteY1965" fmla="*/ 2663070 h 4578213"/>
                <a:gd name="connsiteX1966" fmla="*/ 1192623 w 5456977"/>
                <a:gd name="connsiteY1966" fmla="*/ 2660417 h 4578213"/>
                <a:gd name="connsiteX1967" fmla="*/ 1195979 w 5456977"/>
                <a:gd name="connsiteY1967" fmla="*/ 2658108 h 4578213"/>
                <a:gd name="connsiteX1968" fmla="*/ 1198989 w 5456977"/>
                <a:gd name="connsiteY1968" fmla="*/ 2654875 h 4578213"/>
                <a:gd name="connsiteX1969" fmla="*/ 1202344 w 5456977"/>
                <a:gd name="connsiteY1969" fmla="*/ 2652568 h 4578213"/>
                <a:gd name="connsiteX1970" fmla="*/ 1204775 w 5456977"/>
                <a:gd name="connsiteY1970" fmla="*/ 2650605 h 4578213"/>
                <a:gd name="connsiteX1971" fmla="*/ 1213335 w 5456977"/>
                <a:gd name="connsiteY1971" fmla="*/ 2645299 h 4578213"/>
                <a:gd name="connsiteX1972" fmla="*/ 4570835 w 5456977"/>
                <a:gd name="connsiteY1972" fmla="*/ 2609665 h 4578213"/>
                <a:gd name="connsiteX1973" fmla="*/ 4558157 w 5456977"/>
                <a:gd name="connsiteY1973" fmla="*/ 2614141 h 4578213"/>
                <a:gd name="connsiteX1974" fmla="*/ 4549545 w 5456977"/>
                <a:gd name="connsiteY1974" fmla="*/ 2625720 h 4578213"/>
                <a:gd name="connsiteX1975" fmla="*/ 4533932 w 5456977"/>
                <a:gd name="connsiteY1975" fmla="*/ 2661710 h 4578213"/>
                <a:gd name="connsiteX1976" fmla="*/ 4541219 w 5456977"/>
                <a:gd name="connsiteY1976" fmla="*/ 2650862 h 4578213"/>
                <a:gd name="connsiteX1977" fmla="*/ 4551316 w 5456977"/>
                <a:gd name="connsiteY1977" fmla="*/ 2642563 h 4578213"/>
                <a:gd name="connsiteX1978" fmla="*/ 4552757 w 5456977"/>
                <a:gd name="connsiteY1978" fmla="*/ 2643569 h 4578213"/>
                <a:gd name="connsiteX1979" fmla="*/ 4556559 w 5456977"/>
                <a:gd name="connsiteY1979" fmla="*/ 2640523 h 4578213"/>
                <a:gd name="connsiteX1980" fmla="*/ 4559264 w 5456977"/>
                <a:gd name="connsiteY1980" fmla="*/ 2636374 h 4578213"/>
                <a:gd name="connsiteX1981" fmla="*/ 4562143 w 5456977"/>
                <a:gd name="connsiteY1981" fmla="*/ 2634153 h 4578213"/>
                <a:gd name="connsiteX1982" fmla="*/ 4563825 w 5456977"/>
                <a:gd name="connsiteY1982" fmla="*/ 2629369 h 4578213"/>
                <a:gd name="connsiteX1983" fmla="*/ 4559264 w 5456977"/>
                <a:gd name="connsiteY1983" fmla="*/ 2636374 h 4578213"/>
                <a:gd name="connsiteX1984" fmla="*/ 4552617 w 5456977"/>
                <a:gd name="connsiteY1984" fmla="*/ 2641500 h 4578213"/>
                <a:gd name="connsiteX1985" fmla="*/ 4551316 w 5456977"/>
                <a:gd name="connsiteY1985" fmla="*/ 2642563 h 4578213"/>
                <a:gd name="connsiteX1986" fmla="*/ 4548547 w 5456977"/>
                <a:gd name="connsiteY1986" fmla="*/ 2640630 h 4578213"/>
                <a:gd name="connsiteX1987" fmla="*/ 4565528 w 5456977"/>
                <a:gd name="connsiteY1987" fmla="*/ 2615013 h 4578213"/>
                <a:gd name="connsiteX1988" fmla="*/ 4605769 w 5456977"/>
                <a:gd name="connsiteY1988" fmla="*/ 2588058 h 4578213"/>
                <a:gd name="connsiteX1989" fmla="*/ 4603870 w 5456977"/>
                <a:gd name="connsiteY1989" fmla="*/ 2589123 h 4578213"/>
                <a:gd name="connsiteX1990" fmla="*/ 4599032 w 5456977"/>
                <a:gd name="connsiteY1990" fmla="*/ 2596548 h 4578213"/>
                <a:gd name="connsiteX1991" fmla="*/ 4596658 w 5456977"/>
                <a:gd name="connsiteY1991" fmla="*/ 2594069 h 4578213"/>
                <a:gd name="connsiteX1992" fmla="*/ 4586446 w 5456977"/>
                <a:gd name="connsiteY1992" fmla="*/ 2604153 h 4578213"/>
                <a:gd name="connsiteX1993" fmla="*/ 4577288 w 5456977"/>
                <a:gd name="connsiteY1993" fmla="*/ 2607387 h 4578213"/>
                <a:gd name="connsiteX1994" fmla="*/ 4583754 w 5456977"/>
                <a:gd name="connsiteY1994" fmla="*/ 2607810 h 4578213"/>
                <a:gd name="connsiteX1995" fmla="*/ 4577319 w 5456977"/>
                <a:gd name="connsiteY1995" fmla="*/ 2611478 h 4578213"/>
                <a:gd name="connsiteX1996" fmla="*/ 4579104 w 5456977"/>
                <a:gd name="connsiteY1996" fmla="*/ 2618110 h 4578213"/>
                <a:gd name="connsiteX1997" fmla="*/ 4586951 w 5456977"/>
                <a:gd name="connsiteY1997" fmla="*/ 2605668 h 4578213"/>
                <a:gd name="connsiteX1998" fmla="*/ 4599032 w 5456977"/>
                <a:gd name="connsiteY1998" fmla="*/ 2596548 h 4578213"/>
                <a:gd name="connsiteX1999" fmla="*/ 141328 w 5456977"/>
                <a:gd name="connsiteY1999" fmla="*/ 2567679 h 4578213"/>
                <a:gd name="connsiteX2000" fmla="*/ 142429 w 5456977"/>
                <a:gd name="connsiteY2000" fmla="*/ 2583750 h 4578213"/>
                <a:gd name="connsiteX2001" fmla="*/ 139770 w 5456977"/>
                <a:gd name="connsiteY2001" fmla="*/ 2601082 h 4578213"/>
                <a:gd name="connsiteX2002" fmla="*/ 136008 w 5456977"/>
                <a:gd name="connsiteY2002" fmla="*/ 2583732 h 4578213"/>
                <a:gd name="connsiteX2003" fmla="*/ 141328 w 5456977"/>
                <a:gd name="connsiteY2003" fmla="*/ 2567679 h 4578213"/>
                <a:gd name="connsiteX2004" fmla="*/ 150435 w 5456977"/>
                <a:gd name="connsiteY2004" fmla="*/ 2496929 h 4578213"/>
                <a:gd name="connsiteX2005" fmla="*/ 152798 w 5456977"/>
                <a:gd name="connsiteY2005" fmla="*/ 2522485 h 4578213"/>
                <a:gd name="connsiteX2006" fmla="*/ 155260 w 5456977"/>
                <a:gd name="connsiteY2006" fmla="*/ 2555261 h 4578213"/>
                <a:gd name="connsiteX2007" fmla="*/ 144546 w 5456977"/>
                <a:gd name="connsiteY2007" fmla="*/ 2526709 h 4578213"/>
                <a:gd name="connsiteX2008" fmla="*/ 150435 w 5456977"/>
                <a:gd name="connsiteY2008" fmla="*/ 2496929 h 4578213"/>
                <a:gd name="connsiteX2009" fmla="*/ 134062 w 5456977"/>
                <a:gd name="connsiteY2009" fmla="*/ 2496573 h 4578213"/>
                <a:gd name="connsiteX2010" fmla="*/ 134158 w 5456977"/>
                <a:gd name="connsiteY2010" fmla="*/ 2503608 h 4578213"/>
                <a:gd name="connsiteX2011" fmla="*/ 136634 w 5456977"/>
                <a:gd name="connsiteY2011" fmla="*/ 2518972 h 4578213"/>
                <a:gd name="connsiteX2012" fmla="*/ 130513 w 5456977"/>
                <a:gd name="connsiteY2012" fmla="*/ 2513295 h 4578213"/>
                <a:gd name="connsiteX2013" fmla="*/ 128166 w 5456977"/>
                <a:gd name="connsiteY2013" fmla="*/ 2528195 h 4578213"/>
                <a:gd name="connsiteX2014" fmla="*/ 129798 w 5456977"/>
                <a:gd name="connsiteY2014" fmla="*/ 2516194 h 4578213"/>
                <a:gd name="connsiteX2015" fmla="*/ 134293 w 5456977"/>
                <a:gd name="connsiteY2015" fmla="*/ 2495511 h 4578213"/>
                <a:gd name="connsiteX2016" fmla="*/ 134062 w 5456977"/>
                <a:gd name="connsiteY2016" fmla="*/ 2496573 h 4578213"/>
                <a:gd name="connsiteX2017" fmla="*/ 134050 w 5456977"/>
                <a:gd name="connsiteY2017" fmla="*/ 2495636 h 4578213"/>
                <a:gd name="connsiteX2018" fmla="*/ 195292 w 5456977"/>
                <a:gd name="connsiteY2018" fmla="*/ 2462513 h 4578213"/>
                <a:gd name="connsiteX2019" fmla="*/ 194025 w 5456977"/>
                <a:gd name="connsiteY2019" fmla="*/ 2480345 h 4578213"/>
                <a:gd name="connsiteX2020" fmla="*/ 195686 w 5456977"/>
                <a:gd name="connsiteY2020" fmla="*/ 2491391 h 4578213"/>
                <a:gd name="connsiteX2021" fmla="*/ 195292 w 5456977"/>
                <a:gd name="connsiteY2021" fmla="*/ 2462513 h 4578213"/>
                <a:gd name="connsiteX2022" fmla="*/ 154792 w 5456977"/>
                <a:gd name="connsiteY2022" fmla="*/ 2447114 h 4578213"/>
                <a:gd name="connsiteX2023" fmla="*/ 156631 w 5456977"/>
                <a:gd name="connsiteY2023" fmla="*/ 2452781 h 4578213"/>
                <a:gd name="connsiteX2024" fmla="*/ 159935 w 5456977"/>
                <a:gd name="connsiteY2024" fmla="*/ 2455056 h 4578213"/>
                <a:gd name="connsiteX2025" fmla="*/ 156796 w 5456977"/>
                <a:gd name="connsiteY2025" fmla="*/ 2464813 h 4578213"/>
                <a:gd name="connsiteX2026" fmla="*/ 158247 w 5456977"/>
                <a:gd name="connsiteY2026" fmla="*/ 2478831 h 4578213"/>
                <a:gd name="connsiteX2027" fmla="*/ 147959 w 5456977"/>
                <a:gd name="connsiteY2027" fmla="*/ 2481563 h 4578213"/>
                <a:gd name="connsiteX2028" fmla="*/ 139432 w 5456977"/>
                <a:gd name="connsiteY2028" fmla="*/ 2502561 h 4578213"/>
                <a:gd name="connsiteX2029" fmla="*/ 138219 w 5456977"/>
                <a:gd name="connsiteY2029" fmla="*/ 2496682 h 4578213"/>
                <a:gd name="connsiteX2030" fmla="*/ 138048 w 5456977"/>
                <a:gd name="connsiteY2030" fmla="*/ 2493579 h 4578213"/>
                <a:gd name="connsiteX2031" fmla="*/ 134293 w 5456977"/>
                <a:gd name="connsiteY2031" fmla="*/ 2495511 h 4578213"/>
                <a:gd name="connsiteX2032" fmla="*/ 139038 w 5456977"/>
                <a:gd name="connsiteY2032" fmla="*/ 2473682 h 4578213"/>
                <a:gd name="connsiteX2033" fmla="*/ 141122 w 5456977"/>
                <a:gd name="connsiteY2033" fmla="*/ 2478784 h 4578213"/>
                <a:gd name="connsiteX2034" fmla="*/ 143206 w 5456977"/>
                <a:gd name="connsiteY2034" fmla="*/ 2483886 h 4578213"/>
                <a:gd name="connsiteX2035" fmla="*/ 154792 w 5456977"/>
                <a:gd name="connsiteY2035" fmla="*/ 2447114 h 4578213"/>
                <a:gd name="connsiteX2036" fmla="*/ 211177 w 5456977"/>
                <a:gd name="connsiteY2036" fmla="*/ 2445569 h 4578213"/>
                <a:gd name="connsiteX2037" fmla="*/ 206140 w 5456977"/>
                <a:gd name="connsiteY2037" fmla="*/ 2454757 h 4578213"/>
                <a:gd name="connsiteX2038" fmla="*/ 206426 w 5456977"/>
                <a:gd name="connsiteY2038" fmla="*/ 2466506 h 4578213"/>
                <a:gd name="connsiteX2039" fmla="*/ 210682 w 5456977"/>
                <a:gd name="connsiteY2039" fmla="*/ 2455406 h 4578213"/>
                <a:gd name="connsiteX2040" fmla="*/ 211177 w 5456977"/>
                <a:gd name="connsiteY2040" fmla="*/ 2445569 h 4578213"/>
                <a:gd name="connsiteX2041" fmla="*/ 208005 w 5456977"/>
                <a:gd name="connsiteY2041" fmla="*/ 2391050 h 4578213"/>
                <a:gd name="connsiteX2042" fmla="*/ 206812 w 5456977"/>
                <a:gd name="connsiteY2042" fmla="*/ 2392168 h 4578213"/>
                <a:gd name="connsiteX2043" fmla="*/ 204595 w 5456977"/>
                <a:gd name="connsiteY2043" fmla="*/ 2406200 h 4578213"/>
                <a:gd name="connsiteX2044" fmla="*/ 200888 w 5456977"/>
                <a:gd name="connsiteY2044" fmla="*/ 2429688 h 4578213"/>
                <a:gd name="connsiteX2045" fmla="*/ 207574 w 5456977"/>
                <a:gd name="connsiteY2045" fmla="*/ 2403023 h 4578213"/>
                <a:gd name="connsiteX2046" fmla="*/ 227513 w 5456977"/>
                <a:gd name="connsiteY2046" fmla="*/ 2387862 h 4578213"/>
                <a:gd name="connsiteX2047" fmla="*/ 220052 w 5456977"/>
                <a:gd name="connsiteY2047" fmla="*/ 2403906 h 4578213"/>
                <a:gd name="connsiteX2048" fmla="*/ 220941 w 5456977"/>
                <a:gd name="connsiteY2048" fmla="*/ 2422949 h 4578213"/>
                <a:gd name="connsiteX2049" fmla="*/ 227156 w 5456977"/>
                <a:gd name="connsiteY2049" fmla="*/ 2398619 h 4578213"/>
                <a:gd name="connsiteX2050" fmla="*/ 227513 w 5456977"/>
                <a:gd name="connsiteY2050" fmla="*/ 2387862 h 4578213"/>
                <a:gd name="connsiteX2051" fmla="*/ 177583 w 5456977"/>
                <a:gd name="connsiteY2051" fmla="*/ 2387327 h 4578213"/>
                <a:gd name="connsiteX2052" fmla="*/ 177476 w 5456977"/>
                <a:gd name="connsiteY2052" fmla="*/ 2393316 h 4578213"/>
                <a:gd name="connsiteX2053" fmla="*/ 169437 w 5456977"/>
                <a:gd name="connsiteY2053" fmla="*/ 2413182 h 4578213"/>
                <a:gd name="connsiteX2054" fmla="*/ 173022 w 5456977"/>
                <a:gd name="connsiteY2054" fmla="*/ 2417597 h 4578213"/>
                <a:gd name="connsiteX2055" fmla="*/ 169113 w 5456977"/>
                <a:gd name="connsiteY2055" fmla="*/ 2426346 h 4578213"/>
                <a:gd name="connsiteX2056" fmla="*/ 159805 w 5456977"/>
                <a:gd name="connsiteY2056" fmla="*/ 2445429 h 4578213"/>
                <a:gd name="connsiteX2057" fmla="*/ 157556 w 5456977"/>
                <a:gd name="connsiteY2057" fmla="*/ 2428295 h 4578213"/>
                <a:gd name="connsiteX2058" fmla="*/ 161363 w 5456977"/>
                <a:gd name="connsiteY2058" fmla="*/ 2412027 h 4578213"/>
                <a:gd name="connsiteX2059" fmla="*/ 169460 w 5456977"/>
                <a:gd name="connsiteY2059" fmla="*/ 2405678 h 4578213"/>
                <a:gd name="connsiteX2060" fmla="*/ 172236 w 5456977"/>
                <a:gd name="connsiteY2060" fmla="*/ 2396770 h 4578213"/>
                <a:gd name="connsiteX2061" fmla="*/ 177583 w 5456977"/>
                <a:gd name="connsiteY2061" fmla="*/ 2387327 h 4578213"/>
                <a:gd name="connsiteX2062" fmla="*/ 2984801 w 5456977"/>
                <a:gd name="connsiteY2062" fmla="*/ 2346189 h 4578213"/>
                <a:gd name="connsiteX2063" fmla="*/ 2977293 w 5456977"/>
                <a:gd name="connsiteY2063" fmla="*/ 2349245 h 4578213"/>
                <a:gd name="connsiteX2064" fmla="*/ 2965799 w 5456977"/>
                <a:gd name="connsiteY2064" fmla="*/ 2356840 h 4578213"/>
                <a:gd name="connsiteX2065" fmla="*/ 2957385 w 5456977"/>
                <a:gd name="connsiteY2065" fmla="*/ 2362945 h 4578213"/>
                <a:gd name="connsiteX2066" fmla="*/ 2955061 w 5456977"/>
                <a:gd name="connsiteY2066" fmla="*/ 2364935 h 4578213"/>
                <a:gd name="connsiteX2067" fmla="*/ 2917789 w 5456977"/>
                <a:gd name="connsiteY2067" fmla="*/ 2382214 h 4578213"/>
                <a:gd name="connsiteX2068" fmla="*/ 2911301 w 5456977"/>
                <a:gd name="connsiteY2068" fmla="*/ 2387772 h 4578213"/>
                <a:gd name="connsiteX2069" fmla="*/ 2905831 w 5456977"/>
                <a:gd name="connsiteY2069" fmla="*/ 2395832 h 4578213"/>
                <a:gd name="connsiteX2070" fmla="*/ 2891836 w 5456977"/>
                <a:gd name="connsiteY2070" fmla="*/ 2404446 h 4578213"/>
                <a:gd name="connsiteX2071" fmla="*/ 2848830 w 5456977"/>
                <a:gd name="connsiteY2071" fmla="*/ 2427783 h 4578213"/>
                <a:gd name="connsiteX2072" fmla="*/ 2829364 w 5456977"/>
                <a:gd name="connsiteY2072" fmla="*/ 2444456 h 4578213"/>
                <a:gd name="connsiteX2073" fmla="*/ 2792847 w 5456977"/>
                <a:gd name="connsiteY2073" fmla="*/ 2462236 h 4578213"/>
                <a:gd name="connsiteX2074" fmla="*/ 2776349 w 5456977"/>
                <a:gd name="connsiteY2074" fmla="*/ 2471867 h 4578213"/>
                <a:gd name="connsiteX2075" fmla="*/ 2734362 w 5456977"/>
                <a:gd name="connsiteY2075" fmla="*/ 2497708 h 4578213"/>
                <a:gd name="connsiteX2076" fmla="*/ 2713411 w 5456977"/>
                <a:gd name="connsiteY2076" fmla="*/ 2517902 h 4578213"/>
                <a:gd name="connsiteX2077" fmla="*/ 2706923 w 5456977"/>
                <a:gd name="connsiteY2077" fmla="*/ 2523460 h 4578213"/>
                <a:gd name="connsiteX2078" fmla="*/ 2698950 w 5456977"/>
                <a:gd name="connsiteY2078" fmla="*/ 2532539 h 4578213"/>
                <a:gd name="connsiteX2079" fmla="*/ 2692462 w 5456977"/>
                <a:gd name="connsiteY2079" fmla="*/ 2538096 h 4578213"/>
                <a:gd name="connsiteX2080" fmla="*/ 2681521 w 5456977"/>
                <a:gd name="connsiteY2080" fmla="*/ 2554217 h 4578213"/>
                <a:gd name="connsiteX2081" fmla="*/ 2656586 w 5456977"/>
                <a:gd name="connsiteY2081" fmla="*/ 2578950 h 4578213"/>
                <a:gd name="connsiteX2082" fmla="*/ 2640641 w 5456977"/>
                <a:gd name="connsiteY2082" fmla="*/ 2597108 h 4578213"/>
                <a:gd name="connsiteX2083" fmla="*/ 2618672 w 5456977"/>
                <a:gd name="connsiteY2083" fmla="*/ 2614800 h 4578213"/>
                <a:gd name="connsiteX2084" fmla="*/ 2617857 w 5456977"/>
                <a:gd name="connsiteY2084" fmla="*/ 2616011 h 4578213"/>
                <a:gd name="connsiteX2085" fmla="*/ 2617589 w 5456977"/>
                <a:gd name="connsiteY2085" fmla="*/ 2616757 h 4578213"/>
                <a:gd name="connsiteX2086" fmla="*/ 2608027 w 5456977"/>
                <a:gd name="connsiteY2086" fmla="*/ 2645193 h 4578213"/>
                <a:gd name="connsiteX2087" fmla="*/ 2617276 w 5456977"/>
                <a:gd name="connsiteY2087" fmla="*/ 2632870 h 4578213"/>
                <a:gd name="connsiteX2088" fmla="*/ 2655742 w 5456977"/>
                <a:gd name="connsiteY2088" fmla="*/ 2605546 h 4578213"/>
                <a:gd name="connsiteX2089" fmla="*/ 2664733 w 5456977"/>
                <a:gd name="connsiteY2089" fmla="*/ 2598970 h 4578213"/>
                <a:gd name="connsiteX2090" fmla="*/ 2679195 w 5456977"/>
                <a:gd name="connsiteY2090" fmla="*/ 2584333 h 4578213"/>
                <a:gd name="connsiteX2091" fmla="*/ 2707186 w 5456977"/>
                <a:gd name="connsiteY2091" fmla="*/ 2567106 h 4578213"/>
                <a:gd name="connsiteX2092" fmla="*/ 2713674 w 5456977"/>
                <a:gd name="connsiteY2092" fmla="*/ 2561549 h 4578213"/>
                <a:gd name="connsiteX2093" fmla="*/ 2719145 w 5456977"/>
                <a:gd name="connsiteY2093" fmla="*/ 2553488 h 4578213"/>
                <a:gd name="connsiteX2094" fmla="*/ 2728136 w 5456977"/>
                <a:gd name="connsiteY2094" fmla="*/ 2546912 h 4578213"/>
                <a:gd name="connsiteX2095" fmla="*/ 2739076 w 5456977"/>
                <a:gd name="connsiteY2095" fmla="*/ 2530791 h 4578213"/>
                <a:gd name="connsiteX2096" fmla="*/ 2745565 w 5456977"/>
                <a:gd name="connsiteY2096" fmla="*/ 2525234 h 4578213"/>
                <a:gd name="connsiteX2097" fmla="*/ 2774022 w 5456977"/>
                <a:gd name="connsiteY2097" fmla="*/ 2501984 h 4578213"/>
                <a:gd name="connsiteX2098" fmla="*/ 2785980 w 5456977"/>
                <a:gd name="connsiteY2098" fmla="*/ 2488366 h 4578213"/>
                <a:gd name="connsiteX2099" fmla="*/ 2797473 w 5456977"/>
                <a:gd name="connsiteY2099" fmla="*/ 2480771 h 4578213"/>
                <a:gd name="connsiteX2100" fmla="*/ 2806464 w 5456977"/>
                <a:gd name="connsiteY2100" fmla="*/ 2474195 h 4578213"/>
                <a:gd name="connsiteX2101" fmla="*/ 2814437 w 5456977"/>
                <a:gd name="connsiteY2101" fmla="*/ 2465116 h 4578213"/>
                <a:gd name="connsiteX2102" fmla="*/ 2823428 w 5456977"/>
                <a:gd name="connsiteY2102" fmla="*/ 2458540 h 4578213"/>
                <a:gd name="connsiteX2103" fmla="*/ 2829917 w 5456977"/>
                <a:gd name="connsiteY2103" fmla="*/ 2452982 h 4578213"/>
                <a:gd name="connsiteX2104" fmla="*/ 2852904 w 5456977"/>
                <a:gd name="connsiteY2104" fmla="*/ 2437792 h 4578213"/>
                <a:gd name="connsiteX2105" fmla="*/ 2859392 w 5456977"/>
                <a:gd name="connsiteY2105" fmla="*/ 2432234 h 4578213"/>
                <a:gd name="connsiteX2106" fmla="*/ 2868383 w 5456977"/>
                <a:gd name="connsiteY2106" fmla="*/ 2425658 h 4578213"/>
                <a:gd name="connsiteX2107" fmla="*/ 2881360 w 5456977"/>
                <a:gd name="connsiteY2107" fmla="*/ 2414542 h 4578213"/>
                <a:gd name="connsiteX2108" fmla="*/ 2889185 w 5456977"/>
                <a:gd name="connsiteY2108" fmla="*/ 2408833 h 4578213"/>
                <a:gd name="connsiteX2109" fmla="*/ 2891285 w 5456977"/>
                <a:gd name="connsiteY2109" fmla="*/ 2407312 h 4578213"/>
                <a:gd name="connsiteX2110" fmla="*/ 2891313 w 5456977"/>
                <a:gd name="connsiteY2110" fmla="*/ 2407294 h 4578213"/>
                <a:gd name="connsiteX2111" fmla="*/ 2892514 w 5456977"/>
                <a:gd name="connsiteY2111" fmla="*/ 2406421 h 4578213"/>
                <a:gd name="connsiteX2112" fmla="*/ 2891285 w 5456977"/>
                <a:gd name="connsiteY2112" fmla="*/ 2407312 h 4578213"/>
                <a:gd name="connsiteX2113" fmla="*/ 2889005 w 5456977"/>
                <a:gd name="connsiteY2113" fmla="*/ 2408757 h 4578213"/>
                <a:gd name="connsiteX2114" fmla="*/ 2896840 w 5456977"/>
                <a:gd name="connsiteY2114" fmla="*/ 2402408 h 4578213"/>
                <a:gd name="connsiteX2115" fmla="*/ 2905831 w 5456977"/>
                <a:gd name="connsiteY2115" fmla="*/ 2395832 h 4578213"/>
                <a:gd name="connsiteX2116" fmla="*/ 2933822 w 5456977"/>
                <a:gd name="connsiteY2116" fmla="*/ 2378605 h 4578213"/>
                <a:gd name="connsiteX2117" fmla="*/ 2954682 w 5456977"/>
                <a:gd name="connsiteY2117" fmla="*/ 2365259 h 4578213"/>
                <a:gd name="connsiteX2118" fmla="*/ 2955061 w 5456977"/>
                <a:gd name="connsiteY2118" fmla="*/ 2364935 h 4578213"/>
                <a:gd name="connsiteX2119" fmla="*/ 2969321 w 5456977"/>
                <a:gd name="connsiteY2119" fmla="*/ 2358323 h 4578213"/>
                <a:gd name="connsiteX2120" fmla="*/ 2984801 w 5456977"/>
                <a:gd name="connsiteY2120" fmla="*/ 2346189 h 4578213"/>
                <a:gd name="connsiteX2121" fmla="*/ 5055402 w 5456977"/>
                <a:gd name="connsiteY2121" fmla="*/ 2328265 h 4578213"/>
                <a:gd name="connsiteX2122" fmla="*/ 5062637 w 5456977"/>
                <a:gd name="connsiteY2122" fmla="*/ 2328367 h 4578213"/>
                <a:gd name="connsiteX2123" fmla="*/ 5055331 w 5456977"/>
                <a:gd name="connsiteY2123" fmla="*/ 2328362 h 4578213"/>
                <a:gd name="connsiteX2124" fmla="*/ 234331 w 5456977"/>
                <a:gd name="connsiteY2124" fmla="*/ 2326067 h 4578213"/>
                <a:gd name="connsiteX2125" fmla="*/ 233863 w 5456977"/>
                <a:gd name="connsiteY2125" fmla="*/ 2327224 h 4578213"/>
                <a:gd name="connsiteX2126" fmla="*/ 225034 w 5456977"/>
                <a:gd name="connsiteY2126" fmla="*/ 2353882 h 4578213"/>
                <a:gd name="connsiteX2127" fmla="*/ 236770 w 5456977"/>
                <a:gd name="connsiteY2127" fmla="*/ 2346553 h 4578213"/>
                <a:gd name="connsiteX2128" fmla="*/ 244646 w 5456977"/>
                <a:gd name="connsiteY2128" fmla="*/ 2333269 h 4578213"/>
                <a:gd name="connsiteX2129" fmla="*/ 245475 w 5456977"/>
                <a:gd name="connsiteY2129" fmla="*/ 2331005 h 4578213"/>
                <a:gd name="connsiteX2130" fmla="*/ 5089886 w 5456977"/>
                <a:gd name="connsiteY2130" fmla="*/ 2318981 h 4578213"/>
                <a:gd name="connsiteX2131" fmla="*/ 5107123 w 5456977"/>
                <a:gd name="connsiteY2131" fmla="*/ 2325890 h 4578213"/>
                <a:gd name="connsiteX2132" fmla="*/ 5090612 w 5456977"/>
                <a:gd name="connsiteY2132" fmla="*/ 2323178 h 4578213"/>
                <a:gd name="connsiteX2133" fmla="*/ 5074102 w 5456977"/>
                <a:gd name="connsiteY2133" fmla="*/ 2320466 h 4578213"/>
                <a:gd name="connsiteX2134" fmla="*/ 5089886 w 5456977"/>
                <a:gd name="connsiteY2134" fmla="*/ 2318981 h 4578213"/>
                <a:gd name="connsiteX2135" fmla="*/ 5118587 w 5456977"/>
                <a:gd name="connsiteY2135" fmla="*/ 2317988 h 4578213"/>
                <a:gd name="connsiteX2136" fmla="*/ 5128137 w 5456977"/>
                <a:gd name="connsiteY2136" fmla="*/ 2319105 h 4578213"/>
                <a:gd name="connsiteX2137" fmla="*/ 5136133 w 5456977"/>
                <a:gd name="connsiteY2137" fmla="*/ 2320508 h 4578213"/>
                <a:gd name="connsiteX2138" fmla="*/ 5137621 w 5456977"/>
                <a:gd name="connsiteY2138" fmla="*/ 2326007 h 4578213"/>
                <a:gd name="connsiteX2139" fmla="*/ 5142216 w 5456977"/>
                <a:gd name="connsiteY2139" fmla="*/ 2330928 h 4578213"/>
                <a:gd name="connsiteX2140" fmla="*/ 5129989 w 5456977"/>
                <a:gd name="connsiteY2140" fmla="*/ 2326701 h 4578213"/>
                <a:gd name="connsiteX2141" fmla="*/ 5118587 w 5456977"/>
                <a:gd name="connsiteY2141" fmla="*/ 2317988 h 4578213"/>
                <a:gd name="connsiteX2142" fmla="*/ 5250972 w 5456977"/>
                <a:gd name="connsiteY2142" fmla="*/ 2313641 h 4578213"/>
                <a:gd name="connsiteX2143" fmla="*/ 5266413 w 5456977"/>
                <a:gd name="connsiteY2143" fmla="*/ 2319439 h 4578213"/>
                <a:gd name="connsiteX2144" fmla="*/ 5263635 w 5456977"/>
                <a:gd name="connsiteY2144" fmla="*/ 2320768 h 4578213"/>
                <a:gd name="connsiteX2145" fmla="*/ 5256724 w 5456977"/>
                <a:gd name="connsiteY2145" fmla="*/ 2319070 h 4578213"/>
                <a:gd name="connsiteX2146" fmla="*/ 5247763 w 5456977"/>
                <a:gd name="connsiteY2146" fmla="*/ 2322899 h 4578213"/>
                <a:gd name="connsiteX2147" fmla="*/ 5250972 w 5456977"/>
                <a:gd name="connsiteY2147" fmla="*/ 2313641 h 4578213"/>
                <a:gd name="connsiteX2148" fmla="*/ 185115 w 5456977"/>
                <a:gd name="connsiteY2148" fmla="*/ 2307343 h 4578213"/>
                <a:gd name="connsiteX2149" fmla="*/ 186151 w 5456977"/>
                <a:gd name="connsiteY2149" fmla="*/ 2318601 h 4578213"/>
                <a:gd name="connsiteX2150" fmla="*/ 183426 w 5456977"/>
                <a:gd name="connsiteY2150" fmla="*/ 2331120 h 4578213"/>
                <a:gd name="connsiteX2151" fmla="*/ 181609 w 5456977"/>
                <a:gd name="connsiteY2151" fmla="*/ 2317950 h 4578213"/>
                <a:gd name="connsiteX2152" fmla="*/ 185115 w 5456977"/>
                <a:gd name="connsiteY2152" fmla="*/ 2307343 h 4578213"/>
                <a:gd name="connsiteX2153" fmla="*/ 62601 w 5456977"/>
                <a:gd name="connsiteY2153" fmla="*/ 2302669 h 4578213"/>
                <a:gd name="connsiteX2154" fmla="*/ 54995 w 5456977"/>
                <a:gd name="connsiteY2154" fmla="*/ 2329171 h 4578213"/>
                <a:gd name="connsiteX2155" fmla="*/ 25104 w 5456977"/>
                <a:gd name="connsiteY2155" fmla="*/ 2342992 h 4578213"/>
                <a:gd name="connsiteX2156" fmla="*/ 43210 w 5456977"/>
                <a:gd name="connsiteY2156" fmla="*/ 2319521 h 4578213"/>
                <a:gd name="connsiteX2157" fmla="*/ 62601 w 5456977"/>
                <a:gd name="connsiteY2157" fmla="*/ 2302669 h 4578213"/>
                <a:gd name="connsiteX2158" fmla="*/ 250642 w 5456977"/>
                <a:gd name="connsiteY2158" fmla="*/ 2262885 h 4578213"/>
                <a:gd name="connsiteX2159" fmla="*/ 249139 w 5456977"/>
                <a:gd name="connsiteY2159" fmla="*/ 2265760 h 4578213"/>
                <a:gd name="connsiteX2160" fmla="*/ 240576 w 5456977"/>
                <a:gd name="connsiteY2160" fmla="*/ 2287142 h 4578213"/>
                <a:gd name="connsiteX2161" fmla="*/ 243736 w 5456977"/>
                <a:gd name="connsiteY2161" fmla="*/ 2283870 h 4578213"/>
                <a:gd name="connsiteX2162" fmla="*/ 220528 w 5456977"/>
                <a:gd name="connsiteY2162" fmla="*/ 2245157 h 4578213"/>
                <a:gd name="connsiteX2163" fmla="*/ 214874 w 5456977"/>
                <a:gd name="connsiteY2163" fmla="*/ 2264465 h 4578213"/>
                <a:gd name="connsiteX2164" fmla="*/ 203798 w 5456977"/>
                <a:gd name="connsiteY2164" fmla="*/ 2273988 h 4578213"/>
                <a:gd name="connsiteX2165" fmla="*/ 212164 w 5456977"/>
                <a:gd name="connsiteY2165" fmla="*/ 2259573 h 4578213"/>
                <a:gd name="connsiteX2166" fmla="*/ 220528 w 5456977"/>
                <a:gd name="connsiteY2166" fmla="*/ 2245157 h 4578213"/>
                <a:gd name="connsiteX2167" fmla="*/ 5139471 w 5456977"/>
                <a:gd name="connsiteY2167" fmla="*/ 2210174 h 4578213"/>
                <a:gd name="connsiteX2168" fmla="*/ 5140003 w 5456977"/>
                <a:gd name="connsiteY2168" fmla="*/ 2211699 h 4578213"/>
                <a:gd name="connsiteX2169" fmla="*/ 5132219 w 5456977"/>
                <a:gd name="connsiteY2169" fmla="*/ 2211520 h 4578213"/>
                <a:gd name="connsiteX2170" fmla="*/ 258599 w 5456977"/>
                <a:gd name="connsiteY2170" fmla="*/ 2207157 h 4578213"/>
                <a:gd name="connsiteX2171" fmla="*/ 245237 w 5456977"/>
                <a:gd name="connsiteY2171" fmla="*/ 2257045 h 4578213"/>
                <a:gd name="connsiteX2172" fmla="*/ 250711 w 5456977"/>
                <a:gd name="connsiteY2172" fmla="*/ 2235888 h 4578213"/>
                <a:gd name="connsiteX2173" fmla="*/ 258599 w 5456977"/>
                <a:gd name="connsiteY2173" fmla="*/ 2207157 h 4578213"/>
                <a:gd name="connsiteX2174" fmla="*/ 247934 w 5456977"/>
                <a:gd name="connsiteY2174" fmla="*/ 2204893 h 4578213"/>
                <a:gd name="connsiteX2175" fmla="*/ 232032 w 5456977"/>
                <a:gd name="connsiteY2175" fmla="*/ 2258286 h 4578213"/>
                <a:gd name="connsiteX2176" fmla="*/ 210544 w 5456977"/>
                <a:gd name="connsiteY2176" fmla="*/ 2302404 h 4578213"/>
                <a:gd name="connsiteX2177" fmla="*/ 227836 w 5456977"/>
                <a:gd name="connsiteY2177" fmla="*/ 2241667 h 4578213"/>
                <a:gd name="connsiteX2178" fmla="*/ 247934 w 5456977"/>
                <a:gd name="connsiteY2178" fmla="*/ 2204893 h 4578213"/>
                <a:gd name="connsiteX2179" fmla="*/ 5111150 w 5456977"/>
                <a:gd name="connsiteY2179" fmla="*/ 2204872 h 4578213"/>
                <a:gd name="connsiteX2180" fmla="*/ 5115102 w 5456977"/>
                <a:gd name="connsiteY2180" fmla="*/ 2205312 h 4578213"/>
                <a:gd name="connsiteX2181" fmla="*/ 5128074 w 5456977"/>
                <a:gd name="connsiteY2181" fmla="*/ 2212289 h 4578213"/>
                <a:gd name="connsiteX2182" fmla="*/ 5132219 w 5456977"/>
                <a:gd name="connsiteY2182" fmla="*/ 2211520 h 4578213"/>
                <a:gd name="connsiteX2183" fmla="*/ 5120806 w 5456977"/>
                <a:gd name="connsiteY2183" fmla="*/ 2215081 h 4578213"/>
                <a:gd name="connsiteX2184" fmla="*/ 5106384 w 5456977"/>
                <a:gd name="connsiteY2184" fmla="*/ 2210538 h 4578213"/>
                <a:gd name="connsiteX2185" fmla="*/ 5109906 w 5456977"/>
                <a:gd name="connsiteY2185" fmla="*/ 2207720 h 4578213"/>
                <a:gd name="connsiteX2186" fmla="*/ 5110073 w 5456977"/>
                <a:gd name="connsiteY2186" fmla="*/ 2205794 h 4578213"/>
                <a:gd name="connsiteX2187" fmla="*/ 5110886 w 5456977"/>
                <a:gd name="connsiteY2187" fmla="*/ 2206947 h 4578213"/>
                <a:gd name="connsiteX2188" fmla="*/ 5149253 w 5456977"/>
                <a:gd name="connsiteY2188" fmla="*/ 2146283 h 4578213"/>
                <a:gd name="connsiteX2189" fmla="*/ 5163967 w 5456977"/>
                <a:gd name="connsiteY2189" fmla="*/ 2147886 h 4578213"/>
                <a:gd name="connsiteX2190" fmla="*/ 5153816 w 5456977"/>
                <a:gd name="connsiteY2190" fmla="*/ 2154100 h 4578213"/>
                <a:gd name="connsiteX2191" fmla="*/ 5139102 w 5456977"/>
                <a:gd name="connsiteY2191" fmla="*/ 2152498 h 4578213"/>
                <a:gd name="connsiteX2192" fmla="*/ 5149253 w 5456977"/>
                <a:gd name="connsiteY2192" fmla="*/ 2146283 h 4578213"/>
                <a:gd name="connsiteX2193" fmla="*/ 248701 w 5456977"/>
                <a:gd name="connsiteY2193" fmla="*/ 2119276 h 4578213"/>
                <a:gd name="connsiteX2194" fmla="*/ 249103 w 5456977"/>
                <a:gd name="connsiteY2194" fmla="*/ 2119311 h 4578213"/>
                <a:gd name="connsiteX2195" fmla="*/ 249032 w 5456977"/>
                <a:gd name="connsiteY2195" fmla="*/ 2119538 h 4578213"/>
                <a:gd name="connsiteX2196" fmla="*/ 246232 w 5456977"/>
                <a:gd name="connsiteY2196" fmla="*/ 2117336 h 4578213"/>
                <a:gd name="connsiteX2197" fmla="*/ 248701 w 5456977"/>
                <a:gd name="connsiteY2197" fmla="*/ 2119276 h 4578213"/>
                <a:gd name="connsiteX2198" fmla="*/ 244995 w 5456977"/>
                <a:gd name="connsiteY2198" fmla="*/ 2118960 h 4578213"/>
                <a:gd name="connsiteX2199" fmla="*/ 246232 w 5456977"/>
                <a:gd name="connsiteY2199" fmla="*/ 2117336 h 4578213"/>
                <a:gd name="connsiteX2200" fmla="*/ 5147840 w 5456977"/>
                <a:gd name="connsiteY2200" fmla="*/ 2111900 h 4578213"/>
                <a:gd name="connsiteX2201" fmla="*/ 5156078 w 5456977"/>
                <a:gd name="connsiteY2201" fmla="*/ 2114703 h 4578213"/>
                <a:gd name="connsiteX2202" fmla="*/ 5148154 w 5456977"/>
                <a:gd name="connsiteY2202" fmla="*/ 2118338 h 4578213"/>
                <a:gd name="connsiteX2203" fmla="*/ 5145105 w 5456977"/>
                <a:gd name="connsiteY2203" fmla="*/ 2120799 h 4578213"/>
                <a:gd name="connsiteX2204" fmla="*/ 5139501 w 5456977"/>
                <a:gd name="connsiteY2204" fmla="*/ 2117777 h 4578213"/>
                <a:gd name="connsiteX2205" fmla="*/ 5147840 w 5456977"/>
                <a:gd name="connsiteY2205" fmla="*/ 2111900 h 4578213"/>
                <a:gd name="connsiteX2206" fmla="*/ 257818 w 5456977"/>
                <a:gd name="connsiteY2206" fmla="*/ 2099177 h 4578213"/>
                <a:gd name="connsiteX2207" fmla="*/ 254117 w 5456977"/>
                <a:gd name="connsiteY2207" fmla="*/ 2113960 h 4578213"/>
                <a:gd name="connsiteX2208" fmla="*/ 250872 w 5456977"/>
                <a:gd name="connsiteY2208" fmla="*/ 2119462 h 4578213"/>
                <a:gd name="connsiteX2209" fmla="*/ 249103 w 5456977"/>
                <a:gd name="connsiteY2209" fmla="*/ 2119311 h 4578213"/>
                <a:gd name="connsiteX2210" fmla="*/ 253375 w 5456977"/>
                <a:gd name="connsiteY2210" fmla="*/ 2105747 h 4578213"/>
                <a:gd name="connsiteX2211" fmla="*/ 257818 w 5456977"/>
                <a:gd name="connsiteY2211" fmla="*/ 2099177 h 4578213"/>
                <a:gd name="connsiteX2212" fmla="*/ 5138142 w 5456977"/>
                <a:gd name="connsiteY2212" fmla="*/ 2092698 h 4578213"/>
                <a:gd name="connsiteX2213" fmla="*/ 5133004 w 5456977"/>
                <a:gd name="connsiteY2213" fmla="*/ 2093384 h 4578213"/>
                <a:gd name="connsiteX2214" fmla="*/ 5099671 w 5456977"/>
                <a:gd name="connsiteY2214" fmla="*/ 2110857 h 4578213"/>
                <a:gd name="connsiteX2215" fmla="*/ 5083716 w 5456977"/>
                <a:gd name="connsiteY2215" fmla="*/ 2116561 h 4578213"/>
                <a:gd name="connsiteX2216" fmla="*/ 5083687 w 5456977"/>
                <a:gd name="connsiteY2216" fmla="*/ 2116583 h 4578213"/>
                <a:gd name="connsiteX2217" fmla="*/ 5095314 w 5456977"/>
                <a:gd name="connsiteY2217" fmla="*/ 2122416 h 4578213"/>
                <a:gd name="connsiteX2218" fmla="*/ 5103310 w 5456977"/>
                <a:gd name="connsiteY2218" fmla="*/ 2119004 h 4578213"/>
                <a:gd name="connsiteX2219" fmla="*/ 5120987 w 5456977"/>
                <a:gd name="connsiteY2219" fmla="*/ 2112708 h 4578213"/>
                <a:gd name="connsiteX2220" fmla="*/ 5181210 w 5456977"/>
                <a:gd name="connsiteY2220" fmla="*/ 2086944 h 4578213"/>
                <a:gd name="connsiteX2221" fmla="*/ 5190123 w 5456977"/>
                <a:gd name="connsiteY2221" fmla="*/ 2087456 h 4578213"/>
                <a:gd name="connsiteX2222" fmla="*/ 5187739 w 5456977"/>
                <a:gd name="connsiteY2222" fmla="*/ 2088168 h 4578213"/>
                <a:gd name="connsiteX2223" fmla="*/ 5181210 w 5456977"/>
                <a:gd name="connsiteY2223" fmla="*/ 2086944 h 4578213"/>
                <a:gd name="connsiteX2224" fmla="*/ 5238129 w 5456977"/>
                <a:gd name="connsiteY2224" fmla="*/ 2082160 h 4578213"/>
                <a:gd name="connsiteX2225" fmla="*/ 5257231 w 5456977"/>
                <a:gd name="connsiteY2225" fmla="*/ 2084390 h 4578213"/>
                <a:gd name="connsiteX2226" fmla="*/ 5273222 w 5456977"/>
                <a:gd name="connsiteY2226" fmla="*/ 2087199 h 4578213"/>
                <a:gd name="connsiteX2227" fmla="*/ 5254072 w 5456977"/>
                <a:gd name="connsiteY2227" fmla="*/ 2089308 h 4578213"/>
                <a:gd name="connsiteX2228" fmla="*/ 5238129 w 5456977"/>
                <a:gd name="connsiteY2228" fmla="*/ 2082160 h 4578213"/>
                <a:gd name="connsiteX2229" fmla="*/ 5115472 w 5456977"/>
                <a:gd name="connsiteY2229" fmla="*/ 2063817 h 4578213"/>
                <a:gd name="connsiteX2230" fmla="*/ 5114347 w 5456977"/>
                <a:gd name="connsiteY2230" fmla="*/ 2064125 h 4578213"/>
                <a:gd name="connsiteX2231" fmla="*/ 5114113 w 5456977"/>
                <a:gd name="connsiteY2231" fmla="*/ 2065012 h 4578213"/>
                <a:gd name="connsiteX2232" fmla="*/ 5176281 w 5456977"/>
                <a:gd name="connsiteY2232" fmla="*/ 2049528 h 4578213"/>
                <a:gd name="connsiteX2233" fmla="*/ 5177828 w 5456977"/>
                <a:gd name="connsiteY2233" fmla="*/ 2050259 h 4578213"/>
                <a:gd name="connsiteX2234" fmla="*/ 5178474 w 5456977"/>
                <a:gd name="connsiteY2234" fmla="*/ 2050753 h 4578213"/>
                <a:gd name="connsiteX2235" fmla="*/ 49074 w 5456977"/>
                <a:gd name="connsiteY2235" fmla="*/ 2038244 h 4578213"/>
                <a:gd name="connsiteX2236" fmla="*/ 40192 w 5456977"/>
                <a:gd name="connsiteY2236" fmla="*/ 2055419 h 4578213"/>
                <a:gd name="connsiteX2237" fmla="*/ 36239 w 5456977"/>
                <a:gd name="connsiteY2237" fmla="*/ 2052382 h 4578213"/>
                <a:gd name="connsiteX2238" fmla="*/ 49074 w 5456977"/>
                <a:gd name="connsiteY2238" fmla="*/ 2038244 h 4578213"/>
                <a:gd name="connsiteX2239" fmla="*/ 2285993 w 5456977"/>
                <a:gd name="connsiteY2239" fmla="*/ 2018448 h 4578213"/>
                <a:gd name="connsiteX2240" fmla="*/ 2281633 w 5456977"/>
                <a:gd name="connsiteY2240" fmla="*/ 2023059 h 4578213"/>
                <a:gd name="connsiteX2241" fmla="*/ 2255548 w 5456977"/>
                <a:gd name="connsiteY2241" fmla="*/ 2052633 h 4578213"/>
                <a:gd name="connsiteX2242" fmla="*/ 2253115 w 5456977"/>
                <a:gd name="connsiteY2242" fmla="*/ 2060220 h 4578213"/>
                <a:gd name="connsiteX2243" fmla="*/ 2276508 w 5456977"/>
                <a:gd name="connsiteY2243" fmla="*/ 2032271 h 4578213"/>
                <a:gd name="connsiteX2244" fmla="*/ 2287555 w 5456977"/>
                <a:gd name="connsiteY2244" fmla="*/ 2019253 h 4578213"/>
                <a:gd name="connsiteX2245" fmla="*/ 311520 w 5456977"/>
                <a:gd name="connsiteY2245" fmla="*/ 1974758 h 4578213"/>
                <a:gd name="connsiteX2246" fmla="*/ 303156 w 5456977"/>
                <a:gd name="connsiteY2246" fmla="*/ 1989174 h 4578213"/>
                <a:gd name="connsiteX2247" fmla="*/ 294791 w 5456977"/>
                <a:gd name="connsiteY2247" fmla="*/ 2003591 h 4578213"/>
                <a:gd name="connsiteX2248" fmla="*/ 298980 w 5456977"/>
                <a:gd name="connsiteY2248" fmla="*/ 1987677 h 4578213"/>
                <a:gd name="connsiteX2249" fmla="*/ 311520 w 5456977"/>
                <a:gd name="connsiteY2249" fmla="*/ 1974758 h 4578213"/>
                <a:gd name="connsiteX2250" fmla="*/ 301351 w 5456977"/>
                <a:gd name="connsiteY2250" fmla="*/ 1953813 h 4578213"/>
                <a:gd name="connsiteX2251" fmla="*/ 279305 w 5456977"/>
                <a:gd name="connsiteY2251" fmla="*/ 1995717 h 4578213"/>
                <a:gd name="connsiteX2252" fmla="*/ 258751 w 5456977"/>
                <a:gd name="connsiteY2252" fmla="*/ 2047821 h 4578213"/>
                <a:gd name="connsiteX2253" fmla="*/ 272982 w 5456977"/>
                <a:gd name="connsiteY2253" fmla="*/ 2000664 h 4578213"/>
                <a:gd name="connsiteX2254" fmla="*/ 301351 w 5456977"/>
                <a:gd name="connsiteY2254" fmla="*/ 1953813 h 4578213"/>
                <a:gd name="connsiteX2255" fmla="*/ 329227 w 5456977"/>
                <a:gd name="connsiteY2255" fmla="*/ 1943665 h 4578213"/>
                <a:gd name="connsiteX2256" fmla="*/ 329358 w 5456977"/>
                <a:gd name="connsiteY2256" fmla="*/ 1953291 h 4578213"/>
                <a:gd name="connsiteX2257" fmla="*/ 326560 w 5456977"/>
                <a:gd name="connsiteY2257" fmla="*/ 1969705 h 4578213"/>
                <a:gd name="connsiteX2258" fmla="*/ 324865 w 5456977"/>
                <a:gd name="connsiteY2258" fmla="*/ 1956252 h 4578213"/>
                <a:gd name="connsiteX2259" fmla="*/ 329227 w 5456977"/>
                <a:gd name="connsiteY2259" fmla="*/ 1943665 h 4578213"/>
                <a:gd name="connsiteX2260" fmla="*/ 5205273 w 5456977"/>
                <a:gd name="connsiteY2260" fmla="*/ 1938840 h 4578213"/>
                <a:gd name="connsiteX2261" fmla="*/ 5222182 w 5456977"/>
                <a:gd name="connsiteY2261" fmla="*/ 1940757 h 4578213"/>
                <a:gd name="connsiteX2262" fmla="*/ 5209424 w 5456977"/>
                <a:gd name="connsiteY2262" fmla="*/ 1948898 h 4578213"/>
                <a:gd name="connsiteX2263" fmla="*/ 5192202 w 5456977"/>
                <a:gd name="connsiteY2263" fmla="*/ 1940543 h 4578213"/>
                <a:gd name="connsiteX2264" fmla="*/ 5205273 w 5456977"/>
                <a:gd name="connsiteY2264" fmla="*/ 1938840 h 4578213"/>
                <a:gd name="connsiteX2265" fmla="*/ 2339364 w 5456977"/>
                <a:gd name="connsiteY2265" fmla="*/ 1938194 h 4578213"/>
                <a:gd name="connsiteX2266" fmla="*/ 2331492 w 5456977"/>
                <a:gd name="connsiteY2266" fmla="*/ 1948944 h 4578213"/>
                <a:gd name="connsiteX2267" fmla="*/ 2325056 w 5456977"/>
                <a:gd name="connsiteY2267" fmla="*/ 1962803 h 4578213"/>
                <a:gd name="connsiteX2268" fmla="*/ 2348194 w 5456977"/>
                <a:gd name="connsiteY2268" fmla="*/ 1949185 h 4578213"/>
                <a:gd name="connsiteX2269" fmla="*/ 2351147 w 5456977"/>
                <a:gd name="connsiteY2269" fmla="*/ 1946455 h 4578213"/>
                <a:gd name="connsiteX2270" fmla="*/ 346202 w 5456977"/>
                <a:gd name="connsiteY2270" fmla="*/ 1886104 h 4578213"/>
                <a:gd name="connsiteX2271" fmla="*/ 342806 w 5456977"/>
                <a:gd name="connsiteY2271" fmla="*/ 1892688 h 4578213"/>
                <a:gd name="connsiteX2272" fmla="*/ 346832 w 5456977"/>
                <a:gd name="connsiteY2272" fmla="*/ 1891393 h 4578213"/>
                <a:gd name="connsiteX2273" fmla="*/ 394680 w 5456977"/>
                <a:gd name="connsiteY2273" fmla="*/ 1842507 h 4578213"/>
                <a:gd name="connsiteX2274" fmla="*/ 391866 w 5456977"/>
                <a:gd name="connsiteY2274" fmla="*/ 1844565 h 4578213"/>
                <a:gd name="connsiteX2275" fmla="*/ 388594 w 5456977"/>
                <a:gd name="connsiteY2275" fmla="*/ 1854923 h 4578213"/>
                <a:gd name="connsiteX2276" fmla="*/ 5239156 w 5456977"/>
                <a:gd name="connsiteY2276" fmla="*/ 1832225 h 4578213"/>
                <a:gd name="connsiteX2277" fmla="*/ 5246392 w 5456977"/>
                <a:gd name="connsiteY2277" fmla="*/ 1832327 h 4578213"/>
                <a:gd name="connsiteX2278" fmla="*/ 5239085 w 5456977"/>
                <a:gd name="connsiteY2278" fmla="*/ 1832321 h 4578213"/>
                <a:gd name="connsiteX2279" fmla="*/ 5273639 w 5456977"/>
                <a:gd name="connsiteY2279" fmla="*/ 1822940 h 4578213"/>
                <a:gd name="connsiteX2280" fmla="*/ 5290877 w 5456977"/>
                <a:gd name="connsiteY2280" fmla="*/ 1829849 h 4578213"/>
                <a:gd name="connsiteX2281" fmla="*/ 5274366 w 5456977"/>
                <a:gd name="connsiteY2281" fmla="*/ 1827137 h 4578213"/>
                <a:gd name="connsiteX2282" fmla="*/ 5257856 w 5456977"/>
                <a:gd name="connsiteY2282" fmla="*/ 1824426 h 4578213"/>
                <a:gd name="connsiteX2283" fmla="*/ 5273639 w 5456977"/>
                <a:gd name="connsiteY2283" fmla="*/ 1822940 h 4578213"/>
                <a:gd name="connsiteX2284" fmla="*/ 5302340 w 5456977"/>
                <a:gd name="connsiteY2284" fmla="*/ 1821947 h 4578213"/>
                <a:gd name="connsiteX2285" fmla="*/ 5311891 w 5456977"/>
                <a:gd name="connsiteY2285" fmla="*/ 1823063 h 4578213"/>
                <a:gd name="connsiteX2286" fmla="*/ 5319887 w 5456977"/>
                <a:gd name="connsiteY2286" fmla="*/ 1824468 h 4578213"/>
                <a:gd name="connsiteX2287" fmla="*/ 5321375 w 5456977"/>
                <a:gd name="connsiteY2287" fmla="*/ 1829965 h 4578213"/>
                <a:gd name="connsiteX2288" fmla="*/ 5325970 w 5456977"/>
                <a:gd name="connsiteY2288" fmla="*/ 1834887 h 4578213"/>
                <a:gd name="connsiteX2289" fmla="*/ 5313743 w 5456977"/>
                <a:gd name="connsiteY2289" fmla="*/ 1830660 h 4578213"/>
                <a:gd name="connsiteX2290" fmla="*/ 5302340 w 5456977"/>
                <a:gd name="connsiteY2290" fmla="*/ 1821947 h 4578213"/>
                <a:gd name="connsiteX2291" fmla="*/ 5434725 w 5456977"/>
                <a:gd name="connsiteY2291" fmla="*/ 1817600 h 4578213"/>
                <a:gd name="connsiteX2292" fmla="*/ 5450166 w 5456977"/>
                <a:gd name="connsiteY2292" fmla="*/ 1823398 h 4578213"/>
                <a:gd name="connsiteX2293" fmla="*/ 5447389 w 5456977"/>
                <a:gd name="connsiteY2293" fmla="*/ 1824726 h 4578213"/>
                <a:gd name="connsiteX2294" fmla="*/ 5440479 w 5456977"/>
                <a:gd name="connsiteY2294" fmla="*/ 1823029 h 4578213"/>
                <a:gd name="connsiteX2295" fmla="*/ 5431517 w 5456977"/>
                <a:gd name="connsiteY2295" fmla="*/ 1826856 h 4578213"/>
                <a:gd name="connsiteX2296" fmla="*/ 5434725 w 5456977"/>
                <a:gd name="connsiteY2296" fmla="*/ 1817600 h 4578213"/>
                <a:gd name="connsiteX2297" fmla="*/ 265962 w 5456977"/>
                <a:gd name="connsiteY2297" fmla="*/ 1813006 h 4578213"/>
                <a:gd name="connsiteX2298" fmla="*/ 262829 w 5456977"/>
                <a:gd name="connsiteY2298" fmla="*/ 1833365 h 4578213"/>
                <a:gd name="connsiteX2299" fmla="*/ 249780 w 5456977"/>
                <a:gd name="connsiteY2299" fmla="*/ 1846400 h 4578213"/>
                <a:gd name="connsiteX2300" fmla="*/ 256645 w 5456977"/>
                <a:gd name="connsiteY2300" fmla="*/ 1830687 h 4578213"/>
                <a:gd name="connsiteX2301" fmla="*/ 265962 w 5456977"/>
                <a:gd name="connsiteY2301" fmla="*/ 1813006 h 4578213"/>
                <a:gd name="connsiteX2302" fmla="*/ 440301 w 5456977"/>
                <a:gd name="connsiteY2302" fmla="*/ 1773211 h 4578213"/>
                <a:gd name="connsiteX2303" fmla="*/ 437238 w 5456977"/>
                <a:gd name="connsiteY2303" fmla="*/ 1776080 h 4578213"/>
                <a:gd name="connsiteX2304" fmla="*/ 434545 w 5456977"/>
                <a:gd name="connsiteY2304" fmla="*/ 1776808 h 4578213"/>
                <a:gd name="connsiteX2305" fmla="*/ 433961 w 5456977"/>
                <a:gd name="connsiteY2305" fmla="*/ 1775964 h 4578213"/>
                <a:gd name="connsiteX2306" fmla="*/ 425721 w 5456977"/>
                <a:gd name="connsiteY2306" fmla="*/ 1790289 h 4578213"/>
                <a:gd name="connsiteX2307" fmla="*/ 403915 w 5456977"/>
                <a:gd name="connsiteY2307" fmla="*/ 1825914 h 4578213"/>
                <a:gd name="connsiteX2308" fmla="*/ 398698 w 5456977"/>
                <a:gd name="connsiteY2308" fmla="*/ 1836040 h 4578213"/>
                <a:gd name="connsiteX2309" fmla="*/ 418165 w 5456977"/>
                <a:gd name="connsiteY2309" fmla="*/ 1814344 h 4578213"/>
                <a:gd name="connsiteX2310" fmla="*/ 431783 w 5456977"/>
                <a:gd name="connsiteY2310" fmla="*/ 1802933 h 4578213"/>
                <a:gd name="connsiteX2311" fmla="*/ 439373 w 5456977"/>
                <a:gd name="connsiteY2311" fmla="*/ 1791053 h 4578213"/>
                <a:gd name="connsiteX2312" fmla="*/ 448268 w 5456977"/>
                <a:gd name="connsiteY2312" fmla="*/ 1775135 h 4578213"/>
                <a:gd name="connsiteX2313" fmla="*/ 444033 w 5456977"/>
                <a:gd name="connsiteY2313" fmla="*/ 1773756 h 4578213"/>
                <a:gd name="connsiteX2314" fmla="*/ 438788 w 5456977"/>
                <a:gd name="connsiteY2314" fmla="*/ 1779199 h 4578213"/>
                <a:gd name="connsiteX2315" fmla="*/ 430141 w 5456977"/>
                <a:gd name="connsiteY2315" fmla="*/ 1770448 h 4578213"/>
                <a:gd name="connsiteX2316" fmla="*/ 415013 w 5456977"/>
                <a:gd name="connsiteY2316" fmla="*/ 1785115 h 4578213"/>
                <a:gd name="connsiteX2317" fmla="*/ 402215 w 5456977"/>
                <a:gd name="connsiteY2317" fmla="*/ 1811797 h 4578213"/>
                <a:gd name="connsiteX2318" fmla="*/ 392309 w 5456977"/>
                <a:gd name="connsiteY2318" fmla="*/ 1843161 h 4578213"/>
                <a:gd name="connsiteX2319" fmla="*/ 396823 w 5456977"/>
                <a:gd name="connsiteY2319" fmla="*/ 1838130 h 4578213"/>
                <a:gd name="connsiteX2320" fmla="*/ 417323 w 5456977"/>
                <a:gd name="connsiteY2320" fmla="*/ 1796296 h 4578213"/>
                <a:gd name="connsiteX2321" fmla="*/ 431280 w 5456977"/>
                <a:gd name="connsiteY2321" fmla="*/ 1772094 h 4578213"/>
                <a:gd name="connsiteX2322" fmla="*/ 2487946 w 5456977"/>
                <a:gd name="connsiteY2322" fmla="*/ 1768989 h 4578213"/>
                <a:gd name="connsiteX2323" fmla="*/ 2478024 w 5456977"/>
                <a:gd name="connsiteY2323" fmla="*/ 1773045 h 4578213"/>
                <a:gd name="connsiteX2324" fmla="*/ 2470660 w 5456977"/>
                <a:gd name="connsiteY2324" fmla="*/ 1783173 h 4578213"/>
                <a:gd name="connsiteX2325" fmla="*/ 2470209 w 5456977"/>
                <a:gd name="connsiteY2325" fmla="*/ 1783796 h 4578213"/>
                <a:gd name="connsiteX2326" fmla="*/ 317929 w 5456977"/>
                <a:gd name="connsiteY2326" fmla="*/ 1730470 h 4578213"/>
                <a:gd name="connsiteX2327" fmla="*/ 306996 w 5456977"/>
                <a:gd name="connsiteY2327" fmla="*/ 1751996 h 4578213"/>
                <a:gd name="connsiteX2328" fmla="*/ 283699 w 5456977"/>
                <a:gd name="connsiteY2328" fmla="*/ 1768168 h 4578213"/>
                <a:gd name="connsiteX2329" fmla="*/ 298364 w 5456977"/>
                <a:gd name="connsiteY2329" fmla="*/ 1751288 h 4578213"/>
                <a:gd name="connsiteX2330" fmla="*/ 317929 w 5456977"/>
                <a:gd name="connsiteY2330" fmla="*/ 1730470 h 4578213"/>
                <a:gd name="connsiteX2331" fmla="*/ 461124 w 5456977"/>
                <a:gd name="connsiteY2331" fmla="*/ 1717378 h 4578213"/>
                <a:gd name="connsiteX2332" fmla="*/ 456060 w 5456977"/>
                <a:gd name="connsiteY2332" fmla="*/ 1721445 h 4578213"/>
                <a:gd name="connsiteX2333" fmla="*/ 455711 w 5456977"/>
                <a:gd name="connsiteY2333" fmla="*/ 1722986 h 4578213"/>
                <a:gd name="connsiteX2334" fmla="*/ 460843 w 5456977"/>
                <a:gd name="connsiteY2334" fmla="*/ 1717905 h 4578213"/>
                <a:gd name="connsiteX2335" fmla="*/ 462462 w 5456977"/>
                <a:gd name="connsiteY2335" fmla="*/ 1716303 h 4578213"/>
                <a:gd name="connsiteX2336" fmla="*/ 461393 w 5456977"/>
                <a:gd name="connsiteY2336" fmla="*/ 1717160 h 4578213"/>
                <a:gd name="connsiteX2337" fmla="*/ 461255 w 5456977"/>
                <a:gd name="connsiteY2337" fmla="*/ 1717496 h 4578213"/>
                <a:gd name="connsiteX2338" fmla="*/ 5323225 w 5456977"/>
                <a:gd name="connsiteY2338" fmla="*/ 1714134 h 4578213"/>
                <a:gd name="connsiteX2339" fmla="*/ 5323756 w 5456977"/>
                <a:gd name="connsiteY2339" fmla="*/ 1715658 h 4578213"/>
                <a:gd name="connsiteX2340" fmla="*/ 5315972 w 5456977"/>
                <a:gd name="connsiteY2340" fmla="*/ 1715479 h 4578213"/>
                <a:gd name="connsiteX2341" fmla="*/ 5241389 w 5456977"/>
                <a:gd name="connsiteY2341" fmla="*/ 1710625 h 4578213"/>
                <a:gd name="connsiteX2342" fmla="*/ 5262230 w 5456977"/>
                <a:gd name="connsiteY2342" fmla="*/ 1713899 h 4578213"/>
                <a:gd name="connsiteX2343" fmla="*/ 5260764 w 5456977"/>
                <a:gd name="connsiteY2343" fmla="*/ 1717780 h 4578213"/>
                <a:gd name="connsiteX2344" fmla="*/ 5272458 w 5456977"/>
                <a:gd name="connsiteY2344" fmla="*/ 1723551 h 4578213"/>
                <a:gd name="connsiteX2345" fmla="*/ 5260526 w 5456977"/>
                <a:gd name="connsiteY2345" fmla="*/ 1727209 h 4578213"/>
                <a:gd name="connsiteX2346" fmla="*/ 5257819 w 5456977"/>
                <a:gd name="connsiteY2346" fmla="*/ 1737816 h 4578213"/>
                <a:gd name="connsiteX2347" fmla="*/ 5340706 w 5456977"/>
                <a:gd name="connsiteY2347" fmla="*/ 1722440 h 4578213"/>
                <a:gd name="connsiteX2348" fmla="*/ 5341037 w 5456977"/>
                <a:gd name="connsiteY2348" fmla="*/ 1727432 h 4578213"/>
                <a:gd name="connsiteX2349" fmla="*/ 5331314 w 5456977"/>
                <a:gd name="connsiteY2349" fmla="*/ 1729957 h 4578213"/>
                <a:gd name="connsiteX2350" fmla="*/ 5268285 w 5456977"/>
                <a:gd name="connsiteY2350" fmla="*/ 1738040 h 4578213"/>
                <a:gd name="connsiteX2351" fmla="*/ 5218315 w 5456977"/>
                <a:gd name="connsiteY2351" fmla="*/ 1756692 h 4578213"/>
                <a:gd name="connsiteX2352" fmla="*/ 5207194 w 5456977"/>
                <a:gd name="connsiteY2352" fmla="*/ 1757311 h 4578213"/>
                <a:gd name="connsiteX2353" fmla="*/ 5200635 w 5456977"/>
                <a:gd name="connsiteY2353" fmla="*/ 1765747 h 4578213"/>
                <a:gd name="connsiteX2354" fmla="*/ 5227352 w 5456977"/>
                <a:gd name="connsiteY2354" fmla="*/ 1768730 h 4578213"/>
                <a:gd name="connsiteX2355" fmla="*/ 5250233 w 5456977"/>
                <a:gd name="connsiteY2355" fmla="*/ 1768094 h 4578213"/>
                <a:gd name="connsiteX2356" fmla="*/ 5249561 w 5456977"/>
                <a:gd name="connsiteY2356" fmla="*/ 1770385 h 4578213"/>
                <a:gd name="connsiteX2357" fmla="*/ 5235728 w 5456977"/>
                <a:gd name="connsiteY2357" fmla="*/ 1770785 h 4578213"/>
                <a:gd name="connsiteX2358" fmla="*/ 5216013 w 5456977"/>
                <a:gd name="connsiteY2358" fmla="*/ 1788156 h 4578213"/>
                <a:gd name="connsiteX2359" fmla="*/ 5194018 w 5456977"/>
                <a:gd name="connsiteY2359" fmla="*/ 1801620 h 4578213"/>
                <a:gd name="connsiteX2360" fmla="*/ 5233390 w 5456977"/>
                <a:gd name="connsiteY2360" fmla="*/ 1794317 h 4578213"/>
                <a:gd name="connsiteX2361" fmla="*/ 5243976 w 5456977"/>
                <a:gd name="connsiteY2361" fmla="*/ 1795241 h 4578213"/>
                <a:gd name="connsiteX2362" fmla="*/ 5240575 w 5456977"/>
                <a:gd name="connsiteY2362" fmla="*/ 1798758 h 4578213"/>
                <a:gd name="connsiteX2363" fmla="*/ 5230215 w 5456977"/>
                <a:gd name="connsiteY2363" fmla="*/ 1800680 h 4578213"/>
                <a:gd name="connsiteX2364" fmla="*/ 5219854 w 5456977"/>
                <a:gd name="connsiteY2364" fmla="*/ 1802602 h 4578213"/>
                <a:gd name="connsiteX2365" fmla="*/ 5177391 w 5456977"/>
                <a:gd name="connsiteY2365" fmla="*/ 1809034 h 4578213"/>
                <a:gd name="connsiteX2366" fmla="*/ 5144154 w 5456977"/>
                <a:gd name="connsiteY2366" fmla="*/ 1822419 h 4578213"/>
                <a:gd name="connsiteX2367" fmla="*/ 5149301 w 5456977"/>
                <a:gd name="connsiteY2367" fmla="*/ 1824352 h 4578213"/>
                <a:gd name="connsiteX2368" fmla="*/ 5151340 w 5456977"/>
                <a:gd name="connsiteY2368" fmla="*/ 1826861 h 4578213"/>
                <a:gd name="connsiteX2369" fmla="*/ 5135160 w 5456977"/>
                <a:gd name="connsiteY2369" fmla="*/ 1829141 h 4578213"/>
                <a:gd name="connsiteX2370" fmla="*/ 5130485 w 5456977"/>
                <a:gd name="connsiteY2370" fmla="*/ 1842278 h 4578213"/>
                <a:gd name="connsiteX2371" fmla="*/ 5154590 w 5456977"/>
                <a:gd name="connsiteY2371" fmla="*/ 1836362 h 4578213"/>
                <a:gd name="connsiteX2372" fmla="*/ 5167916 w 5456977"/>
                <a:gd name="connsiteY2372" fmla="*/ 1823785 h 4578213"/>
                <a:gd name="connsiteX2373" fmla="*/ 5182961 w 5456977"/>
                <a:gd name="connsiteY2373" fmla="*/ 1830378 h 4578213"/>
                <a:gd name="connsiteX2374" fmla="*/ 5198733 w 5456977"/>
                <a:gd name="connsiteY2374" fmla="*/ 1841167 h 4578213"/>
                <a:gd name="connsiteX2375" fmla="*/ 5219090 w 5456977"/>
                <a:gd name="connsiteY2375" fmla="*/ 1835225 h 4578213"/>
                <a:gd name="connsiteX2376" fmla="*/ 5233291 w 5456977"/>
                <a:gd name="connsiteY2376" fmla="*/ 1832321 h 4578213"/>
                <a:gd name="connsiteX2377" fmla="*/ 5239085 w 5456977"/>
                <a:gd name="connsiteY2377" fmla="*/ 1832321 h 4578213"/>
                <a:gd name="connsiteX2378" fmla="*/ 5237942 w 5456977"/>
                <a:gd name="connsiteY2378" fmla="*/ 1833894 h 4578213"/>
                <a:gd name="connsiteX2379" fmla="*/ 5241145 w 5456977"/>
                <a:gd name="connsiteY2379" fmla="*/ 1839073 h 4578213"/>
                <a:gd name="connsiteX2380" fmla="*/ 5273402 w 5456977"/>
                <a:gd name="connsiteY2380" fmla="*/ 1832369 h 4578213"/>
                <a:gd name="connsiteX2381" fmla="*/ 5315610 w 5456977"/>
                <a:gd name="connsiteY2381" fmla="*/ 1836810 h 4578213"/>
                <a:gd name="connsiteX2382" fmla="*/ 5278950 w 5456977"/>
                <a:gd name="connsiteY2382" fmla="*/ 1844331 h 4578213"/>
                <a:gd name="connsiteX2383" fmla="*/ 5246126 w 5456977"/>
                <a:gd name="connsiteY2383" fmla="*/ 1855473 h 4578213"/>
                <a:gd name="connsiteX2384" fmla="*/ 5290248 w 5456977"/>
                <a:gd name="connsiteY2384" fmla="*/ 1850898 h 4578213"/>
                <a:gd name="connsiteX2385" fmla="*/ 5338003 w 5456977"/>
                <a:gd name="connsiteY2385" fmla="*/ 1867302 h 4578213"/>
                <a:gd name="connsiteX2386" fmla="*/ 5318869 w 5456977"/>
                <a:gd name="connsiteY2386" fmla="*/ 1867964 h 4578213"/>
                <a:gd name="connsiteX2387" fmla="*/ 5299736 w 5456977"/>
                <a:gd name="connsiteY2387" fmla="*/ 1868627 h 4578213"/>
                <a:gd name="connsiteX2388" fmla="*/ 5303400 w 5456977"/>
                <a:gd name="connsiteY2388" fmla="*/ 1875887 h 4578213"/>
                <a:gd name="connsiteX2389" fmla="*/ 5301674 w 5456977"/>
                <a:gd name="connsiteY2389" fmla="*/ 1879815 h 4578213"/>
                <a:gd name="connsiteX2390" fmla="*/ 5268707 w 5456977"/>
                <a:gd name="connsiteY2390" fmla="*/ 1880877 h 4578213"/>
                <a:gd name="connsiteX2391" fmla="*/ 5242685 w 5456977"/>
                <a:gd name="connsiteY2391" fmla="*/ 1884984 h 4578213"/>
                <a:gd name="connsiteX2392" fmla="*/ 5256054 w 5456977"/>
                <a:gd name="connsiteY2392" fmla="*/ 1891166 h 4578213"/>
                <a:gd name="connsiteX2393" fmla="*/ 5266314 w 5456977"/>
                <a:gd name="connsiteY2393" fmla="*/ 1897923 h 4578213"/>
                <a:gd name="connsiteX2394" fmla="*/ 5247853 w 5456977"/>
                <a:gd name="connsiteY2394" fmla="*/ 1896296 h 4578213"/>
                <a:gd name="connsiteX2395" fmla="*/ 5236335 w 5456977"/>
                <a:gd name="connsiteY2395" fmla="*/ 1897711 h 4578213"/>
                <a:gd name="connsiteX2396" fmla="*/ 5255506 w 5456977"/>
                <a:gd name="connsiteY2396" fmla="*/ 1904981 h 4578213"/>
                <a:gd name="connsiteX2397" fmla="*/ 5266181 w 5456977"/>
                <a:gd name="connsiteY2397" fmla="*/ 1909497 h 4578213"/>
                <a:gd name="connsiteX2398" fmla="*/ 5253522 w 5456977"/>
                <a:gd name="connsiteY2398" fmla="*/ 1908958 h 4578213"/>
                <a:gd name="connsiteX2399" fmla="*/ 5242418 w 5456977"/>
                <a:gd name="connsiteY2399" fmla="*/ 1908131 h 4578213"/>
                <a:gd name="connsiteX2400" fmla="*/ 5246429 w 5456977"/>
                <a:gd name="connsiteY2400" fmla="*/ 1918936 h 4578213"/>
                <a:gd name="connsiteX2401" fmla="*/ 5214757 w 5456977"/>
                <a:gd name="connsiteY2401" fmla="*/ 1919758 h 4578213"/>
                <a:gd name="connsiteX2402" fmla="*/ 5185367 w 5456977"/>
                <a:gd name="connsiteY2402" fmla="*/ 1924489 h 4578213"/>
                <a:gd name="connsiteX2403" fmla="*/ 5114435 w 5456977"/>
                <a:gd name="connsiteY2403" fmla="*/ 1941472 h 4578213"/>
                <a:gd name="connsiteX2404" fmla="*/ 5124557 w 5456977"/>
                <a:gd name="connsiteY2404" fmla="*/ 1951189 h 4578213"/>
                <a:gd name="connsiteX2405" fmla="*/ 5130609 w 5456977"/>
                <a:gd name="connsiteY2405" fmla="*/ 1973869 h 4578213"/>
                <a:gd name="connsiteX2406" fmla="*/ 5143305 w 5456977"/>
                <a:gd name="connsiteY2406" fmla="*/ 2010271 h 4578213"/>
                <a:gd name="connsiteX2407" fmla="*/ 5147241 w 5456977"/>
                <a:gd name="connsiteY2407" fmla="*/ 2003541 h 4578213"/>
                <a:gd name="connsiteX2408" fmla="*/ 5152500 w 5456977"/>
                <a:gd name="connsiteY2408" fmla="*/ 2002181 h 4578213"/>
                <a:gd name="connsiteX2409" fmla="*/ 5138557 w 5456977"/>
                <a:gd name="connsiteY2409" fmla="*/ 2020586 h 4578213"/>
                <a:gd name="connsiteX2410" fmla="*/ 5144559 w 5456977"/>
                <a:gd name="connsiteY2410" fmla="*/ 2019487 h 4578213"/>
                <a:gd name="connsiteX2411" fmla="*/ 5173723 w 5456977"/>
                <a:gd name="connsiteY2411" fmla="*/ 2019039 h 4578213"/>
                <a:gd name="connsiteX2412" fmla="*/ 5179443 w 5456977"/>
                <a:gd name="connsiteY2412" fmla="*/ 2027362 h 4578213"/>
                <a:gd name="connsiteX2413" fmla="*/ 5158114 w 5456977"/>
                <a:gd name="connsiteY2413" fmla="*/ 2027708 h 4578213"/>
                <a:gd name="connsiteX2414" fmla="*/ 5162192 w 5456977"/>
                <a:gd name="connsiteY2414" fmla="*/ 2032727 h 4578213"/>
                <a:gd name="connsiteX2415" fmla="*/ 5166269 w 5456977"/>
                <a:gd name="connsiteY2415" fmla="*/ 2037745 h 4578213"/>
                <a:gd name="connsiteX2416" fmla="*/ 5125042 w 5456977"/>
                <a:gd name="connsiteY2416" fmla="*/ 2037748 h 4578213"/>
                <a:gd name="connsiteX2417" fmla="*/ 5120665 w 5456977"/>
                <a:gd name="connsiteY2417" fmla="*/ 2043266 h 4578213"/>
                <a:gd name="connsiteX2418" fmla="*/ 5112926 w 5456977"/>
                <a:gd name="connsiteY2418" fmla="*/ 2047466 h 4578213"/>
                <a:gd name="connsiteX2419" fmla="*/ 5132574 w 5456977"/>
                <a:gd name="connsiteY2419" fmla="*/ 2048447 h 4578213"/>
                <a:gd name="connsiteX2420" fmla="*/ 5133407 w 5456977"/>
                <a:gd name="connsiteY2420" fmla="*/ 2049889 h 4578213"/>
                <a:gd name="connsiteX2421" fmla="*/ 5156723 w 5456977"/>
                <a:gd name="connsiteY2421" fmla="*/ 2042041 h 4578213"/>
                <a:gd name="connsiteX2422" fmla="*/ 5154962 w 5456977"/>
                <a:gd name="connsiteY2422" fmla="*/ 2061387 h 4578213"/>
                <a:gd name="connsiteX2423" fmla="*/ 5162837 w 5456977"/>
                <a:gd name="connsiteY2423" fmla="*/ 2074431 h 4578213"/>
                <a:gd name="connsiteX2424" fmla="*/ 5178131 w 5456977"/>
                <a:gd name="connsiteY2424" fmla="*/ 2059881 h 4578213"/>
                <a:gd name="connsiteX2425" fmla="*/ 5178998 w 5456977"/>
                <a:gd name="connsiteY2425" fmla="*/ 2051152 h 4578213"/>
                <a:gd name="connsiteX2426" fmla="*/ 5178474 w 5456977"/>
                <a:gd name="connsiteY2426" fmla="*/ 2050753 h 4578213"/>
                <a:gd name="connsiteX2427" fmla="*/ 5179119 w 5456977"/>
                <a:gd name="connsiteY2427" fmla="*/ 2051114 h 4578213"/>
                <a:gd name="connsiteX2428" fmla="*/ 5182644 w 5456977"/>
                <a:gd name="connsiteY2428" fmla="*/ 2052644 h 4578213"/>
                <a:gd name="connsiteX2429" fmla="*/ 5190422 w 5456977"/>
                <a:gd name="connsiteY2429" fmla="*/ 2050158 h 4578213"/>
                <a:gd name="connsiteX2430" fmla="*/ 5192191 w 5456977"/>
                <a:gd name="connsiteY2430" fmla="*/ 2046802 h 4578213"/>
                <a:gd name="connsiteX2431" fmla="*/ 5188930 w 5456977"/>
                <a:gd name="connsiteY2431" fmla="*/ 2045090 h 4578213"/>
                <a:gd name="connsiteX2432" fmla="*/ 5193358 w 5456977"/>
                <a:gd name="connsiteY2432" fmla="*/ 2044590 h 4578213"/>
                <a:gd name="connsiteX2433" fmla="*/ 5194711 w 5456977"/>
                <a:gd name="connsiteY2433" fmla="*/ 2042024 h 4578213"/>
                <a:gd name="connsiteX2434" fmla="*/ 5190074 w 5456977"/>
                <a:gd name="connsiteY2434" fmla="*/ 2037390 h 4578213"/>
                <a:gd name="connsiteX2435" fmla="*/ 5203685 w 5456977"/>
                <a:gd name="connsiteY2435" fmla="*/ 2033037 h 4578213"/>
                <a:gd name="connsiteX2436" fmla="*/ 5216590 w 5456977"/>
                <a:gd name="connsiteY2436" fmla="*/ 2031489 h 4578213"/>
                <a:gd name="connsiteX2437" fmla="*/ 5212459 w 5456977"/>
                <a:gd name="connsiteY2437" fmla="*/ 2043870 h 4578213"/>
                <a:gd name="connsiteX2438" fmla="*/ 5230240 w 5456977"/>
                <a:gd name="connsiteY2438" fmla="*/ 2048975 h 4578213"/>
                <a:gd name="connsiteX2439" fmla="*/ 5238375 w 5456977"/>
                <a:gd name="connsiteY2439" fmla="*/ 2049633 h 4578213"/>
                <a:gd name="connsiteX2440" fmla="*/ 5217807 w 5456977"/>
                <a:gd name="connsiteY2440" fmla="*/ 2051282 h 4578213"/>
                <a:gd name="connsiteX2441" fmla="*/ 5208278 w 5456977"/>
                <a:gd name="connsiteY2441" fmla="*/ 2059546 h 4578213"/>
                <a:gd name="connsiteX2442" fmla="*/ 5207010 w 5456977"/>
                <a:gd name="connsiteY2442" fmla="*/ 2059977 h 4578213"/>
                <a:gd name="connsiteX2443" fmla="*/ 5202547 w 5456977"/>
                <a:gd name="connsiteY2443" fmla="*/ 2072896 h 4578213"/>
                <a:gd name="connsiteX2444" fmla="*/ 5195347 w 5456977"/>
                <a:gd name="connsiteY2444" fmla="*/ 2067793 h 4578213"/>
                <a:gd name="connsiteX2445" fmla="*/ 5189824 w 5456977"/>
                <a:gd name="connsiteY2445" fmla="*/ 2066661 h 4578213"/>
                <a:gd name="connsiteX2446" fmla="*/ 5175407 w 5456977"/>
                <a:gd name="connsiteY2446" fmla="*/ 2076917 h 4578213"/>
                <a:gd name="connsiteX2447" fmla="*/ 5180088 w 5456977"/>
                <a:gd name="connsiteY2447" fmla="*/ 2083544 h 4578213"/>
                <a:gd name="connsiteX2448" fmla="*/ 5181210 w 5456977"/>
                <a:gd name="connsiteY2448" fmla="*/ 2086944 h 4578213"/>
                <a:gd name="connsiteX2449" fmla="*/ 5156718 w 5456977"/>
                <a:gd name="connsiteY2449" fmla="*/ 2090216 h 4578213"/>
                <a:gd name="connsiteX2450" fmla="*/ 5140244 w 5456977"/>
                <a:gd name="connsiteY2450" fmla="*/ 2101937 h 4578213"/>
                <a:gd name="connsiteX2451" fmla="*/ 5114189 w 5456977"/>
                <a:gd name="connsiteY2451" fmla="*/ 2117283 h 4578213"/>
                <a:gd name="connsiteX2452" fmla="*/ 5098058 w 5456977"/>
                <a:gd name="connsiteY2452" fmla="*/ 2122538 h 4578213"/>
                <a:gd name="connsiteX2453" fmla="*/ 5108694 w 5456977"/>
                <a:gd name="connsiteY2453" fmla="*/ 2122048 h 4578213"/>
                <a:gd name="connsiteX2454" fmla="*/ 5135357 w 5456977"/>
                <a:gd name="connsiteY2454" fmla="*/ 2118546 h 4578213"/>
                <a:gd name="connsiteX2455" fmla="*/ 5138311 w 5456977"/>
                <a:gd name="connsiteY2455" fmla="*/ 2120164 h 4578213"/>
                <a:gd name="connsiteX2456" fmla="*/ 5131214 w 5456977"/>
                <a:gd name="connsiteY2456" fmla="*/ 2119316 h 4578213"/>
                <a:gd name="connsiteX2457" fmla="*/ 5109130 w 5456977"/>
                <a:gd name="connsiteY2457" fmla="*/ 2129187 h 4578213"/>
                <a:gd name="connsiteX2458" fmla="*/ 5085492 w 5456977"/>
                <a:gd name="connsiteY2458" fmla="*/ 2139346 h 4578213"/>
                <a:gd name="connsiteX2459" fmla="*/ 5092971 w 5456977"/>
                <a:gd name="connsiteY2459" fmla="*/ 2140845 h 4578213"/>
                <a:gd name="connsiteX2460" fmla="*/ 5098894 w 5456977"/>
                <a:gd name="connsiteY2460" fmla="*/ 2142634 h 4578213"/>
                <a:gd name="connsiteX2461" fmla="*/ 5089019 w 5456977"/>
                <a:gd name="connsiteY2461" fmla="*/ 2147353 h 4578213"/>
                <a:gd name="connsiteX2462" fmla="*/ 5085360 w 5456977"/>
                <a:gd name="connsiteY2462" fmla="*/ 2150919 h 4578213"/>
                <a:gd name="connsiteX2463" fmla="*/ 5103462 w 5456977"/>
                <a:gd name="connsiteY2463" fmla="*/ 2161276 h 4578213"/>
                <a:gd name="connsiteX2464" fmla="*/ 5094617 w 5456977"/>
                <a:gd name="connsiteY2464" fmla="*/ 2154977 h 4578213"/>
                <a:gd name="connsiteX2465" fmla="*/ 5110797 w 5456977"/>
                <a:gd name="connsiteY2465" fmla="*/ 2152697 h 4578213"/>
                <a:gd name="connsiteX2466" fmla="*/ 5116493 w 5456977"/>
                <a:gd name="connsiteY2466" fmla="*/ 2150141 h 4578213"/>
                <a:gd name="connsiteX2467" fmla="*/ 5113432 w 5456977"/>
                <a:gd name="connsiteY2467" fmla="*/ 2142598 h 4578213"/>
                <a:gd name="connsiteX2468" fmla="*/ 5142514 w 5456977"/>
                <a:gd name="connsiteY2468" fmla="*/ 2130081 h 4578213"/>
                <a:gd name="connsiteX2469" fmla="*/ 5164699 w 5456977"/>
                <a:gd name="connsiteY2469" fmla="*/ 2123633 h 4578213"/>
                <a:gd name="connsiteX2470" fmla="*/ 5144645 w 5456977"/>
                <a:gd name="connsiteY2470" fmla="*/ 2141098 h 4578213"/>
                <a:gd name="connsiteX2471" fmla="*/ 5126975 w 5456977"/>
                <a:gd name="connsiteY2471" fmla="*/ 2159733 h 4578213"/>
                <a:gd name="connsiteX2472" fmla="*/ 5121411 w 5456977"/>
                <a:gd name="connsiteY2472" fmla="*/ 2155347 h 4578213"/>
                <a:gd name="connsiteX2473" fmla="*/ 5113994 w 5456977"/>
                <a:gd name="connsiteY2473" fmla="*/ 2155713 h 4578213"/>
                <a:gd name="connsiteX2474" fmla="*/ 5111061 w 5456977"/>
                <a:gd name="connsiteY2474" fmla="*/ 2163475 h 4578213"/>
                <a:gd name="connsiteX2475" fmla="*/ 5120109 w 5456977"/>
                <a:gd name="connsiteY2475" fmla="*/ 2163239 h 4578213"/>
                <a:gd name="connsiteX2476" fmla="*/ 5127505 w 5456977"/>
                <a:gd name="connsiteY2476" fmla="*/ 2171973 h 4578213"/>
                <a:gd name="connsiteX2477" fmla="*/ 5114103 w 5456977"/>
                <a:gd name="connsiteY2477" fmla="*/ 2168685 h 4578213"/>
                <a:gd name="connsiteX2478" fmla="*/ 5100701 w 5456977"/>
                <a:gd name="connsiteY2478" fmla="*/ 2165397 h 4578213"/>
                <a:gd name="connsiteX2479" fmla="*/ 5053580 w 5456977"/>
                <a:gd name="connsiteY2479" fmla="*/ 2183520 h 4578213"/>
                <a:gd name="connsiteX2480" fmla="*/ 5000971 w 5456977"/>
                <a:gd name="connsiteY2480" fmla="*/ 2206995 h 4578213"/>
                <a:gd name="connsiteX2481" fmla="*/ 5040550 w 5456977"/>
                <a:gd name="connsiteY2481" fmla="*/ 2203982 h 4578213"/>
                <a:gd name="connsiteX2482" fmla="*/ 5078476 w 5456977"/>
                <a:gd name="connsiteY2482" fmla="*/ 2209941 h 4578213"/>
                <a:gd name="connsiteX2483" fmla="*/ 5077011 w 5456977"/>
                <a:gd name="connsiteY2483" fmla="*/ 2213821 h 4578213"/>
                <a:gd name="connsiteX2484" fmla="*/ 5088704 w 5456977"/>
                <a:gd name="connsiteY2484" fmla="*/ 2219592 h 4578213"/>
                <a:gd name="connsiteX2485" fmla="*/ 5076773 w 5456977"/>
                <a:gd name="connsiteY2485" fmla="*/ 2223249 h 4578213"/>
                <a:gd name="connsiteX2486" fmla="*/ 5074066 w 5456977"/>
                <a:gd name="connsiteY2486" fmla="*/ 2233857 h 4578213"/>
                <a:gd name="connsiteX2487" fmla="*/ 5156952 w 5456977"/>
                <a:gd name="connsiteY2487" fmla="*/ 2218481 h 4578213"/>
                <a:gd name="connsiteX2488" fmla="*/ 5157282 w 5456977"/>
                <a:gd name="connsiteY2488" fmla="*/ 2223472 h 4578213"/>
                <a:gd name="connsiteX2489" fmla="*/ 5147560 w 5456977"/>
                <a:gd name="connsiteY2489" fmla="*/ 2225997 h 4578213"/>
                <a:gd name="connsiteX2490" fmla="*/ 5084531 w 5456977"/>
                <a:gd name="connsiteY2490" fmla="*/ 2234081 h 4578213"/>
                <a:gd name="connsiteX2491" fmla="*/ 5034561 w 5456977"/>
                <a:gd name="connsiteY2491" fmla="*/ 2252734 h 4578213"/>
                <a:gd name="connsiteX2492" fmla="*/ 5023440 w 5456977"/>
                <a:gd name="connsiteY2492" fmla="*/ 2253352 h 4578213"/>
                <a:gd name="connsiteX2493" fmla="*/ 5016881 w 5456977"/>
                <a:gd name="connsiteY2493" fmla="*/ 2261787 h 4578213"/>
                <a:gd name="connsiteX2494" fmla="*/ 5043599 w 5456977"/>
                <a:gd name="connsiteY2494" fmla="*/ 2264772 h 4578213"/>
                <a:gd name="connsiteX2495" fmla="*/ 5066479 w 5456977"/>
                <a:gd name="connsiteY2495" fmla="*/ 2264136 h 4578213"/>
                <a:gd name="connsiteX2496" fmla="*/ 5065808 w 5456977"/>
                <a:gd name="connsiteY2496" fmla="*/ 2266427 h 4578213"/>
                <a:gd name="connsiteX2497" fmla="*/ 5051974 w 5456977"/>
                <a:gd name="connsiteY2497" fmla="*/ 2266825 h 4578213"/>
                <a:gd name="connsiteX2498" fmla="*/ 5032261 w 5456977"/>
                <a:gd name="connsiteY2498" fmla="*/ 2284198 h 4578213"/>
                <a:gd name="connsiteX2499" fmla="*/ 5010265 w 5456977"/>
                <a:gd name="connsiteY2499" fmla="*/ 2297661 h 4578213"/>
                <a:gd name="connsiteX2500" fmla="*/ 5049636 w 5456977"/>
                <a:gd name="connsiteY2500" fmla="*/ 2290358 h 4578213"/>
                <a:gd name="connsiteX2501" fmla="*/ 5060221 w 5456977"/>
                <a:gd name="connsiteY2501" fmla="*/ 2291280 h 4578213"/>
                <a:gd name="connsiteX2502" fmla="*/ 5056821 w 5456977"/>
                <a:gd name="connsiteY2502" fmla="*/ 2294800 h 4578213"/>
                <a:gd name="connsiteX2503" fmla="*/ 5046461 w 5456977"/>
                <a:gd name="connsiteY2503" fmla="*/ 2296722 h 4578213"/>
                <a:gd name="connsiteX2504" fmla="*/ 5036100 w 5456977"/>
                <a:gd name="connsiteY2504" fmla="*/ 2298643 h 4578213"/>
                <a:gd name="connsiteX2505" fmla="*/ 4993637 w 5456977"/>
                <a:gd name="connsiteY2505" fmla="*/ 2305076 h 4578213"/>
                <a:gd name="connsiteX2506" fmla="*/ 4960401 w 5456977"/>
                <a:gd name="connsiteY2506" fmla="*/ 2318460 h 4578213"/>
                <a:gd name="connsiteX2507" fmla="*/ 4965547 w 5456977"/>
                <a:gd name="connsiteY2507" fmla="*/ 2320393 h 4578213"/>
                <a:gd name="connsiteX2508" fmla="*/ 4967586 w 5456977"/>
                <a:gd name="connsiteY2508" fmla="*/ 2322902 h 4578213"/>
                <a:gd name="connsiteX2509" fmla="*/ 4951406 w 5456977"/>
                <a:gd name="connsiteY2509" fmla="*/ 2325182 h 4578213"/>
                <a:gd name="connsiteX2510" fmla="*/ 4946730 w 5456977"/>
                <a:gd name="connsiteY2510" fmla="*/ 2338319 h 4578213"/>
                <a:gd name="connsiteX2511" fmla="*/ 4970836 w 5456977"/>
                <a:gd name="connsiteY2511" fmla="*/ 2332403 h 4578213"/>
                <a:gd name="connsiteX2512" fmla="*/ 4984163 w 5456977"/>
                <a:gd name="connsiteY2512" fmla="*/ 2319827 h 4578213"/>
                <a:gd name="connsiteX2513" fmla="*/ 4999208 w 5456977"/>
                <a:gd name="connsiteY2513" fmla="*/ 2326419 h 4578213"/>
                <a:gd name="connsiteX2514" fmla="*/ 5014980 w 5456977"/>
                <a:gd name="connsiteY2514" fmla="*/ 2337209 h 4578213"/>
                <a:gd name="connsiteX2515" fmla="*/ 5035337 w 5456977"/>
                <a:gd name="connsiteY2515" fmla="*/ 2331266 h 4578213"/>
                <a:gd name="connsiteX2516" fmla="*/ 5049538 w 5456977"/>
                <a:gd name="connsiteY2516" fmla="*/ 2328363 h 4578213"/>
                <a:gd name="connsiteX2517" fmla="*/ 5055331 w 5456977"/>
                <a:gd name="connsiteY2517" fmla="*/ 2328362 h 4578213"/>
                <a:gd name="connsiteX2518" fmla="*/ 5054189 w 5456977"/>
                <a:gd name="connsiteY2518" fmla="*/ 2329935 h 4578213"/>
                <a:gd name="connsiteX2519" fmla="*/ 5057392 w 5456977"/>
                <a:gd name="connsiteY2519" fmla="*/ 2335115 h 4578213"/>
                <a:gd name="connsiteX2520" fmla="*/ 5089648 w 5456977"/>
                <a:gd name="connsiteY2520" fmla="*/ 2328410 h 4578213"/>
                <a:gd name="connsiteX2521" fmla="*/ 5131856 w 5456977"/>
                <a:gd name="connsiteY2521" fmla="*/ 2332850 h 4578213"/>
                <a:gd name="connsiteX2522" fmla="*/ 5095197 w 5456977"/>
                <a:gd name="connsiteY2522" fmla="*/ 2340373 h 4578213"/>
                <a:gd name="connsiteX2523" fmla="*/ 5062372 w 5456977"/>
                <a:gd name="connsiteY2523" fmla="*/ 2351514 h 4578213"/>
                <a:gd name="connsiteX2524" fmla="*/ 5106493 w 5456977"/>
                <a:gd name="connsiteY2524" fmla="*/ 2346938 h 4578213"/>
                <a:gd name="connsiteX2525" fmla="*/ 5154250 w 5456977"/>
                <a:gd name="connsiteY2525" fmla="*/ 2363343 h 4578213"/>
                <a:gd name="connsiteX2526" fmla="*/ 5135115 w 5456977"/>
                <a:gd name="connsiteY2526" fmla="*/ 2364005 h 4578213"/>
                <a:gd name="connsiteX2527" fmla="*/ 5115981 w 5456977"/>
                <a:gd name="connsiteY2527" fmla="*/ 2364667 h 4578213"/>
                <a:gd name="connsiteX2528" fmla="*/ 5119646 w 5456977"/>
                <a:gd name="connsiteY2528" fmla="*/ 2371928 h 4578213"/>
                <a:gd name="connsiteX2529" fmla="*/ 5117921 w 5456977"/>
                <a:gd name="connsiteY2529" fmla="*/ 2375858 h 4578213"/>
                <a:gd name="connsiteX2530" fmla="*/ 5084953 w 5456977"/>
                <a:gd name="connsiteY2530" fmla="*/ 2376919 h 4578213"/>
                <a:gd name="connsiteX2531" fmla="*/ 5058931 w 5456977"/>
                <a:gd name="connsiteY2531" fmla="*/ 2381025 h 4578213"/>
                <a:gd name="connsiteX2532" fmla="*/ 5072299 w 5456977"/>
                <a:gd name="connsiteY2532" fmla="*/ 2387206 h 4578213"/>
                <a:gd name="connsiteX2533" fmla="*/ 5082560 w 5456977"/>
                <a:gd name="connsiteY2533" fmla="*/ 2393965 h 4578213"/>
                <a:gd name="connsiteX2534" fmla="*/ 5064099 w 5456977"/>
                <a:gd name="connsiteY2534" fmla="*/ 2392337 h 4578213"/>
                <a:gd name="connsiteX2535" fmla="*/ 5052580 w 5456977"/>
                <a:gd name="connsiteY2535" fmla="*/ 2393752 h 4578213"/>
                <a:gd name="connsiteX2536" fmla="*/ 5071754 w 5456977"/>
                <a:gd name="connsiteY2536" fmla="*/ 2401023 h 4578213"/>
                <a:gd name="connsiteX2537" fmla="*/ 5082427 w 5456977"/>
                <a:gd name="connsiteY2537" fmla="*/ 2405539 h 4578213"/>
                <a:gd name="connsiteX2538" fmla="*/ 5069768 w 5456977"/>
                <a:gd name="connsiteY2538" fmla="*/ 2405000 h 4578213"/>
                <a:gd name="connsiteX2539" fmla="*/ 5058663 w 5456977"/>
                <a:gd name="connsiteY2539" fmla="*/ 2404172 h 4578213"/>
                <a:gd name="connsiteX2540" fmla="*/ 5062676 w 5456977"/>
                <a:gd name="connsiteY2540" fmla="*/ 2414978 h 4578213"/>
                <a:gd name="connsiteX2541" fmla="*/ 5031003 w 5456977"/>
                <a:gd name="connsiteY2541" fmla="*/ 2415799 h 4578213"/>
                <a:gd name="connsiteX2542" fmla="*/ 5001614 w 5456977"/>
                <a:gd name="connsiteY2542" fmla="*/ 2420529 h 4578213"/>
                <a:gd name="connsiteX2543" fmla="*/ 4894572 w 5456977"/>
                <a:gd name="connsiteY2543" fmla="*/ 2446160 h 4578213"/>
                <a:gd name="connsiteX2544" fmla="*/ 4787122 w 5456977"/>
                <a:gd name="connsiteY2544" fmla="*/ 2471805 h 4578213"/>
                <a:gd name="connsiteX2545" fmla="*/ 4790300 w 5456977"/>
                <a:gd name="connsiteY2545" fmla="*/ 2472978 h 4578213"/>
                <a:gd name="connsiteX2546" fmla="*/ 4798498 w 5456977"/>
                <a:gd name="connsiteY2546" fmla="*/ 2476457 h 4578213"/>
                <a:gd name="connsiteX2547" fmla="*/ 4789873 w 5456977"/>
                <a:gd name="connsiteY2547" fmla="*/ 2477432 h 4578213"/>
                <a:gd name="connsiteX2548" fmla="*/ 4782225 w 5456977"/>
                <a:gd name="connsiteY2548" fmla="*/ 2477912 h 4578213"/>
                <a:gd name="connsiteX2549" fmla="*/ 4787381 w 5456977"/>
                <a:gd name="connsiteY2549" fmla="*/ 2488867 h 4578213"/>
                <a:gd name="connsiteX2550" fmla="*/ 4766293 w 5456977"/>
                <a:gd name="connsiteY2550" fmla="*/ 2493608 h 4578213"/>
                <a:gd name="connsiteX2551" fmla="*/ 4747628 w 5456977"/>
                <a:gd name="connsiteY2551" fmla="*/ 2502208 h 4578213"/>
                <a:gd name="connsiteX2552" fmla="*/ 4681564 w 5456977"/>
                <a:gd name="connsiteY2552" fmla="*/ 2542435 h 4578213"/>
                <a:gd name="connsiteX2553" fmla="*/ 4681371 w 5456977"/>
                <a:gd name="connsiteY2553" fmla="*/ 2542553 h 4578213"/>
                <a:gd name="connsiteX2554" fmla="*/ 4669239 w 5456977"/>
                <a:gd name="connsiteY2554" fmla="*/ 2557479 h 4578213"/>
                <a:gd name="connsiteX2555" fmla="*/ 4610325 w 5456977"/>
                <a:gd name="connsiteY2555" fmla="*/ 2605410 h 4578213"/>
                <a:gd name="connsiteX2556" fmla="*/ 4563364 w 5456977"/>
                <a:gd name="connsiteY2556" fmla="*/ 2672018 h 4578213"/>
                <a:gd name="connsiteX2557" fmla="*/ 4511673 w 5456977"/>
                <a:gd name="connsiteY2557" fmla="*/ 2727940 h 4578213"/>
                <a:gd name="connsiteX2558" fmla="*/ 4542559 w 5456977"/>
                <a:gd name="connsiteY2558" fmla="*/ 2710329 h 4578213"/>
                <a:gd name="connsiteX2559" fmla="*/ 4486054 w 5456977"/>
                <a:gd name="connsiteY2559" fmla="*/ 2774098 h 4578213"/>
                <a:gd name="connsiteX2560" fmla="*/ 4433281 w 5456977"/>
                <a:gd name="connsiteY2560" fmla="*/ 2833822 h 4578213"/>
                <a:gd name="connsiteX2561" fmla="*/ 4392425 w 5456977"/>
                <a:gd name="connsiteY2561" fmla="*/ 2881972 h 4578213"/>
                <a:gd name="connsiteX2562" fmla="*/ 4342605 w 5456977"/>
                <a:gd name="connsiteY2562" fmla="*/ 2916113 h 4578213"/>
                <a:gd name="connsiteX2563" fmla="*/ 4373663 w 5456977"/>
                <a:gd name="connsiteY2563" fmla="*/ 2871318 h 4578213"/>
                <a:gd name="connsiteX2564" fmla="*/ 4400733 w 5456977"/>
                <a:gd name="connsiteY2564" fmla="*/ 2826880 h 4578213"/>
                <a:gd name="connsiteX2565" fmla="*/ 4390106 w 5456977"/>
                <a:gd name="connsiteY2565" fmla="*/ 2827841 h 4578213"/>
                <a:gd name="connsiteX2566" fmla="*/ 4435822 w 5456977"/>
                <a:gd name="connsiteY2566" fmla="*/ 2772462 h 4578213"/>
                <a:gd name="connsiteX2567" fmla="*/ 4474807 w 5456977"/>
                <a:gd name="connsiteY2567" fmla="*/ 2736211 h 4578213"/>
                <a:gd name="connsiteX2568" fmla="*/ 4394637 w 5456977"/>
                <a:gd name="connsiteY2568" fmla="*/ 2805822 h 4578213"/>
                <a:gd name="connsiteX2569" fmla="*/ 4318698 w 5456977"/>
                <a:gd name="connsiteY2569" fmla="*/ 2878755 h 4578213"/>
                <a:gd name="connsiteX2570" fmla="*/ 4318861 w 5456977"/>
                <a:gd name="connsiteY2570" fmla="*/ 2891087 h 4578213"/>
                <a:gd name="connsiteX2571" fmla="*/ 4315041 w 5456977"/>
                <a:gd name="connsiteY2571" fmla="*/ 2903785 h 4578213"/>
                <a:gd name="connsiteX2572" fmla="*/ 4352491 w 5456977"/>
                <a:gd name="connsiteY2572" fmla="*/ 2864586 h 4578213"/>
                <a:gd name="connsiteX2573" fmla="*/ 4390438 w 5456977"/>
                <a:gd name="connsiteY2573" fmla="*/ 2832753 h 4578213"/>
                <a:gd name="connsiteX2574" fmla="*/ 4347300 w 5456977"/>
                <a:gd name="connsiteY2574" fmla="*/ 2886669 h 4578213"/>
                <a:gd name="connsiteX2575" fmla="*/ 4296436 w 5456977"/>
                <a:gd name="connsiteY2575" fmla="*/ 2944983 h 4578213"/>
                <a:gd name="connsiteX2576" fmla="*/ 4246406 w 5456977"/>
                <a:gd name="connsiteY2576" fmla="*/ 3005698 h 4578213"/>
                <a:gd name="connsiteX2577" fmla="*/ 4209074 w 5456977"/>
                <a:gd name="connsiteY2577" fmla="*/ 3076373 h 4578213"/>
                <a:gd name="connsiteX2578" fmla="*/ 4205881 w 5456977"/>
                <a:gd name="connsiteY2578" fmla="*/ 3068637 h 4578213"/>
                <a:gd name="connsiteX2579" fmla="*/ 4203431 w 5456977"/>
                <a:gd name="connsiteY2579" fmla="*/ 3071947 h 4578213"/>
                <a:gd name="connsiteX2580" fmla="*/ 4174698 w 5456977"/>
                <a:gd name="connsiteY2580" fmla="*/ 3111591 h 4578213"/>
                <a:gd name="connsiteX2581" fmla="*/ 4149949 w 5456977"/>
                <a:gd name="connsiteY2581" fmla="*/ 3150874 h 4578213"/>
                <a:gd name="connsiteX2582" fmla="*/ 4142708 w 5456977"/>
                <a:gd name="connsiteY2582" fmla="*/ 3215595 h 4578213"/>
                <a:gd name="connsiteX2583" fmla="*/ 4125433 w 5456977"/>
                <a:gd name="connsiteY2583" fmla="*/ 3261244 h 4578213"/>
                <a:gd name="connsiteX2584" fmla="*/ 4133879 w 5456977"/>
                <a:gd name="connsiteY2584" fmla="*/ 3199876 h 4578213"/>
                <a:gd name="connsiteX2585" fmla="*/ 4139654 w 5456977"/>
                <a:gd name="connsiteY2585" fmla="*/ 3156747 h 4578213"/>
                <a:gd name="connsiteX2586" fmla="*/ 4116441 w 5456977"/>
                <a:gd name="connsiteY2586" fmla="*/ 3208859 h 4578213"/>
                <a:gd name="connsiteX2587" fmla="*/ 4113444 w 5456977"/>
                <a:gd name="connsiteY2587" fmla="*/ 3236224 h 4578213"/>
                <a:gd name="connsiteX2588" fmla="*/ 4125290 w 5456977"/>
                <a:gd name="connsiteY2588" fmla="*/ 3261626 h 4578213"/>
                <a:gd name="connsiteX2589" fmla="*/ 4117969 w 5456977"/>
                <a:gd name="connsiteY2589" fmla="*/ 3280971 h 4578213"/>
                <a:gd name="connsiteX2590" fmla="*/ 4048627 w 5456977"/>
                <a:gd name="connsiteY2590" fmla="*/ 3392207 h 4578213"/>
                <a:gd name="connsiteX2591" fmla="*/ 4060542 w 5456977"/>
                <a:gd name="connsiteY2591" fmla="*/ 3370752 h 4578213"/>
                <a:gd name="connsiteX2592" fmla="*/ 4056270 w 5456977"/>
                <a:gd name="connsiteY2592" fmla="*/ 3347057 h 4578213"/>
                <a:gd name="connsiteX2593" fmla="*/ 4019563 w 5456977"/>
                <a:gd name="connsiteY2593" fmla="*/ 3426942 h 4578213"/>
                <a:gd name="connsiteX2594" fmla="*/ 3986840 w 5456977"/>
                <a:gd name="connsiteY2594" fmla="*/ 3506466 h 4578213"/>
                <a:gd name="connsiteX2595" fmla="*/ 3998837 w 5456977"/>
                <a:gd name="connsiteY2595" fmla="*/ 3496121 h 4578213"/>
                <a:gd name="connsiteX2596" fmla="*/ 4007102 w 5456977"/>
                <a:gd name="connsiteY2596" fmla="*/ 3489818 h 4578213"/>
                <a:gd name="connsiteX2597" fmla="*/ 3948342 w 5456977"/>
                <a:gd name="connsiteY2597" fmla="*/ 3599478 h 4578213"/>
                <a:gd name="connsiteX2598" fmla="*/ 3907777 w 5456977"/>
                <a:gd name="connsiteY2598" fmla="*/ 3681567 h 4578213"/>
                <a:gd name="connsiteX2599" fmla="*/ 3892039 w 5456977"/>
                <a:gd name="connsiteY2599" fmla="*/ 3705838 h 4578213"/>
                <a:gd name="connsiteX2600" fmla="*/ 3898473 w 5456977"/>
                <a:gd name="connsiteY2600" fmla="*/ 3702167 h 4578213"/>
                <a:gd name="connsiteX2601" fmla="*/ 3912798 w 5456977"/>
                <a:gd name="connsiteY2601" fmla="*/ 3676789 h 4578213"/>
                <a:gd name="connsiteX2602" fmla="*/ 3927373 w 5456977"/>
                <a:gd name="connsiteY2602" fmla="*/ 3655098 h 4578213"/>
                <a:gd name="connsiteX2603" fmla="*/ 3907606 w 5456977"/>
                <a:gd name="connsiteY2603" fmla="*/ 3703488 h 4578213"/>
                <a:gd name="connsiteX2604" fmla="*/ 3894561 w 5456977"/>
                <a:gd name="connsiteY2604" fmla="*/ 3716402 h 4578213"/>
                <a:gd name="connsiteX2605" fmla="*/ 3788323 w 5456977"/>
                <a:gd name="connsiteY2605" fmla="*/ 3907568 h 4578213"/>
                <a:gd name="connsiteX2606" fmla="*/ 3740695 w 5456977"/>
                <a:gd name="connsiteY2606" fmla="*/ 4019037 h 4578213"/>
                <a:gd name="connsiteX2607" fmla="*/ 3727407 w 5456977"/>
                <a:gd name="connsiteY2607" fmla="*/ 4051062 h 4578213"/>
                <a:gd name="connsiteX2608" fmla="*/ 3716416 w 5456977"/>
                <a:gd name="connsiteY2608" fmla="*/ 4085218 h 4578213"/>
                <a:gd name="connsiteX2609" fmla="*/ 3709319 w 5456977"/>
                <a:gd name="connsiteY2609" fmla="*/ 4081801 h 4578213"/>
                <a:gd name="connsiteX2610" fmla="*/ 3706334 w 5456977"/>
                <a:gd name="connsiteY2610" fmla="*/ 4093683 h 4578213"/>
                <a:gd name="connsiteX2611" fmla="*/ 3702615 w 5456977"/>
                <a:gd name="connsiteY2611" fmla="*/ 4107262 h 4578213"/>
                <a:gd name="connsiteX2612" fmla="*/ 3702589 w 5456977"/>
                <a:gd name="connsiteY2612" fmla="*/ 4096150 h 4578213"/>
                <a:gd name="connsiteX2613" fmla="*/ 3703198 w 5456977"/>
                <a:gd name="connsiteY2613" fmla="*/ 4076121 h 4578213"/>
                <a:gd name="connsiteX2614" fmla="*/ 3698332 w 5456977"/>
                <a:gd name="connsiteY2614" fmla="*/ 4088636 h 4578213"/>
                <a:gd name="connsiteX2615" fmla="*/ 3693566 w 5456977"/>
                <a:gd name="connsiteY2615" fmla="*/ 4108369 h 4578213"/>
                <a:gd name="connsiteX2616" fmla="*/ 3691659 w 5456977"/>
                <a:gd name="connsiteY2616" fmla="*/ 4097889 h 4578213"/>
                <a:gd name="connsiteX2617" fmla="*/ 3691218 w 5456977"/>
                <a:gd name="connsiteY2617" fmla="*/ 4084017 h 4578213"/>
                <a:gd name="connsiteX2618" fmla="*/ 3679517 w 5456977"/>
                <a:gd name="connsiteY2618" fmla="*/ 4112365 h 4578213"/>
                <a:gd name="connsiteX2619" fmla="*/ 3667917 w 5456977"/>
                <a:gd name="connsiteY2619" fmla="*/ 4147934 h 4578213"/>
                <a:gd name="connsiteX2620" fmla="*/ 3664295 w 5456977"/>
                <a:gd name="connsiteY2620" fmla="*/ 4150119 h 4578213"/>
                <a:gd name="connsiteX2621" fmla="*/ 3659843 w 5456977"/>
                <a:gd name="connsiteY2621" fmla="*/ 4146779 h 4578213"/>
                <a:gd name="connsiteX2622" fmla="*/ 3653074 w 5456977"/>
                <a:gd name="connsiteY2622" fmla="*/ 4167427 h 4578213"/>
                <a:gd name="connsiteX2623" fmla="*/ 3646305 w 5456977"/>
                <a:gd name="connsiteY2623" fmla="*/ 4188076 h 4578213"/>
                <a:gd name="connsiteX2624" fmla="*/ 3649146 w 5456977"/>
                <a:gd name="connsiteY2624" fmla="*/ 4138045 h 4578213"/>
                <a:gd name="connsiteX2625" fmla="*/ 3667128 w 5456977"/>
                <a:gd name="connsiteY2625" fmla="*/ 4090179 h 4578213"/>
                <a:gd name="connsiteX2626" fmla="*/ 3647730 w 5456977"/>
                <a:gd name="connsiteY2626" fmla="*/ 4126434 h 4578213"/>
                <a:gd name="connsiteX2627" fmla="*/ 3629894 w 5456977"/>
                <a:gd name="connsiteY2627" fmla="*/ 4166515 h 4578213"/>
                <a:gd name="connsiteX2628" fmla="*/ 3640234 w 5456977"/>
                <a:gd name="connsiteY2628" fmla="*/ 4121459 h 4578213"/>
                <a:gd name="connsiteX2629" fmla="*/ 3655994 w 5456977"/>
                <a:gd name="connsiteY2629" fmla="*/ 4086185 h 4578213"/>
                <a:gd name="connsiteX2630" fmla="*/ 3653009 w 5456977"/>
                <a:gd name="connsiteY2630" fmla="*/ 4083169 h 4578213"/>
                <a:gd name="connsiteX2631" fmla="*/ 3651412 w 5456977"/>
                <a:gd name="connsiteY2631" fmla="*/ 4084529 h 4578213"/>
                <a:gd name="connsiteX2632" fmla="*/ 3653306 w 5456977"/>
                <a:gd name="connsiteY2632" fmla="*/ 4078294 h 4578213"/>
                <a:gd name="connsiteX2633" fmla="*/ 3660206 w 5456977"/>
                <a:gd name="connsiteY2633" fmla="*/ 4062769 h 4578213"/>
                <a:gd name="connsiteX2634" fmla="*/ 3671484 w 5456977"/>
                <a:gd name="connsiteY2634" fmla="*/ 4040364 h 4578213"/>
                <a:gd name="connsiteX2635" fmla="*/ 3668244 w 5456977"/>
                <a:gd name="connsiteY2635" fmla="*/ 4024289 h 4578213"/>
                <a:gd name="connsiteX2636" fmla="*/ 3668030 w 5456977"/>
                <a:gd name="connsiteY2636" fmla="*/ 4008646 h 4578213"/>
                <a:gd name="connsiteX2637" fmla="*/ 3682173 w 5456977"/>
                <a:gd name="connsiteY2637" fmla="*/ 3993255 h 4578213"/>
                <a:gd name="connsiteX2638" fmla="*/ 3694655 w 5456977"/>
                <a:gd name="connsiteY2638" fmla="*/ 3966820 h 4578213"/>
                <a:gd name="connsiteX2639" fmla="*/ 3682903 w 5456977"/>
                <a:gd name="connsiteY2639" fmla="*/ 3972947 h 4578213"/>
                <a:gd name="connsiteX2640" fmla="*/ 3675841 w 5456977"/>
                <a:gd name="connsiteY2640" fmla="*/ 3990550 h 4578213"/>
                <a:gd name="connsiteX2641" fmla="*/ 3674554 w 5456977"/>
                <a:gd name="connsiteY2641" fmla="*/ 3988564 h 4578213"/>
                <a:gd name="connsiteX2642" fmla="*/ 3674733 w 5456977"/>
                <a:gd name="connsiteY2642" fmla="*/ 3983186 h 4578213"/>
                <a:gd name="connsiteX2643" fmla="*/ 3653454 w 5456977"/>
                <a:gd name="connsiteY2643" fmla="*/ 4020072 h 4578213"/>
                <a:gd name="connsiteX2644" fmla="*/ 3634570 w 5456977"/>
                <a:gd name="connsiteY2644" fmla="*/ 4066307 h 4578213"/>
                <a:gd name="connsiteX2645" fmla="*/ 3629688 w 5456977"/>
                <a:gd name="connsiteY2645" fmla="*/ 4077620 h 4578213"/>
                <a:gd name="connsiteX2646" fmla="*/ 3624806 w 5456977"/>
                <a:gd name="connsiteY2646" fmla="*/ 4088929 h 4578213"/>
                <a:gd name="connsiteX2647" fmla="*/ 3620957 w 5456977"/>
                <a:gd name="connsiteY2647" fmla="*/ 4092883 h 4578213"/>
                <a:gd name="connsiteX2648" fmla="*/ 3623699 w 5456977"/>
                <a:gd name="connsiteY2648" fmla="*/ 4081567 h 4578213"/>
                <a:gd name="connsiteX2649" fmla="*/ 3642250 w 5456977"/>
                <a:gd name="connsiteY2649" fmla="*/ 4038586 h 4578213"/>
                <a:gd name="connsiteX2650" fmla="*/ 3624584 w 5456977"/>
                <a:gd name="connsiteY2650" fmla="*/ 4063379 h 4578213"/>
                <a:gd name="connsiteX2651" fmla="*/ 3604621 w 5456977"/>
                <a:gd name="connsiteY2651" fmla="*/ 4086044 h 4578213"/>
                <a:gd name="connsiteX2652" fmla="*/ 3599789 w 5456977"/>
                <a:gd name="connsiteY2652" fmla="*/ 4100965 h 4578213"/>
                <a:gd name="connsiteX2653" fmla="*/ 3597787 w 5456977"/>
                <a:gd name="connsiteY2653" fmla="*/ 4101879 h 4578213"/>
                <a:gd name="connsiteX2654" fmla="*/ 3605761 w 5456977"/>
                <a:gd name="connsiteY2654" fmla="*/ 4077199 h 4578213"/>
                <a:gd name="connsiteX2655" fmla="*/ 3612170 w 5456977"/>
                <a:gd name="connsiteY2655" fmla="*/ 4048695 h 4578213"/>
                <a:gd name="connsiteX2656" fmla="*/ 3603461 w 5456977"/>
                <a:gd name="connsiteY2656" fmla="*/ 4056457 h 4578213"/>
                <a:gd name="connsiteX2657" fmla="*/ 3599346 w 5456977"/>
                <a:gd name="connsiteY2657" fmla="*/ 4068476 h 4578213"/>
                <a:gd name="connsiteX2658" fmla="*/ 3568498 w 5456977"/>
                <a:gd name="connsiteY2658" fmla="*/ 4123811 h 4578213"/>
                <a:gd name="connsiteX2659" fmla="*/ 3541608 w 5456977"/>
                <a:gd name="connsiteY2659" fmla="*/ 4192318 h 4578213"/>
                <a:gd name="connsiteX2660" fmla="*/ 3536464 w 5456977"/>
                <a:gd name="connsiteY2660" fmla="*/ 4202992 h 4578213"/>
                <a:gd name="connsiteX2661" fmla="*/ 3532690 w 5456977"/>
                <a:gd name="connsiteY2661" fmla="*/ 4203052 h 4578213"/>
                <a:gd name="connsiteX2662" fmla="*/ 3571744 w 5456977"/>
                <a:gd name="connsiteY2662" fmla="*/ 4112565 h 4578213"/>
                <a:gd name="connsiteX2663" fmla="*/ 3562604 w 5456977"/>
                <a:gd name="connsiteY2663" fmla="*/ 4116363 h 4578213"/>
                <a:gd name="connsiteX2664" fmla="*/ 3555859 w 5456977"/>
                <a:gd name="connsiteY2664" fmla="*/ 4129509 h 4578213"/>
                <a:gd name="connsiteX2665" fmla="*/ 3555190 w 5456977"/>
                <a:gd name="connsiteY2665" fmla="*/ 4117404 h 4578213"/>
                <a:gd name="connsiteX2666" fmla="*/ 3551691 w 5456977"/>
                <a:gd name="connsiteY2666" fmla="*/ 4119305 h 4578213"/>
                <a:gd name="connsiteX2667" fmla="*/ 3559450 w 5456977"/>
                <a:gd name="connsiteY2667" fmla="*/ 4078985 h 4578213"/>
                <a:gd name="connsiteX2668" fmla="*/ 3574729 w 5456977"/>
                <a:gd name="connsiteY2668" fmla="*/ 4036135 h 4578213"/>
                <a:gd name="connsiteX2669" fmla="*/ 3539269 w 5456977"/>
                <a:gd name="connsiteY2669" fmla="*/ 4094712 h 4578213"/>
                <a:gd name="connsiteX2670" fmla="*/ 3509762 w 5456977"/>
                <a:gd name="connsiteY2670" fmla="*/ 4146934 h 4578213"/>
                <a:gd name="connsiteX2671" fmla="*/ 3507941 w 5456977"/>
                <a:gd name="connsiteY2671" fmla="*/ 4161085 h 4578213"/>
                <a:gd name="connsiteX2672" fmla="*/ 3506120 w 5456977"/>
                <a:gd name="connsiteY2672" fmla="*/ 4175235 h 4578213"/>
                <a:gd name="connsiteX2673" fmla="*/ 3501740 w 5456977"/>
                <a:gd name="connsiteY2673" fmla="*/ 4168003 h 4578213"/>
                <a:gd name="connsiteX2674" fmla="*/ 3504881 w 5456977"/>
                <a:gd name="connsiteY2674" fmla="*/ 4158245 h 4578213"/>
                <a:gd name="connsiteX2675" fmla="*/ 3497882 w 5456977"/>
                <a:gd name="connsiteY2675" fmla="*/ 4162049 h 4578213"/>
                <a:gd name="connsiteX2676" fmla="*/ 3495173 w 5456977"/>
                <a:gd name="connsiteY2676" fmla="*/ 4170060 h 4578213"/>
                <a:gd name="connsiteX2677" fmla="*/ 3496766 w 5456977"/>
                <a:gd name="connsiteY2677" fmla="*/ 4175686 h 4578213"/>
                <a:gd name="connsiteX2678" fmla="*/ 3476491 w 5456977"/>
                <a:gd name="connsiteY2678" fmla="*/ 4196254 h 4578213"/>
                <a:gd name="connsiteX2679" fmla="*/ 3456344 w 5456977"/>
                <a:gd name="connsiteY2679" fmla="*/ 4219294 h 4578213"/>
                <a:gd name="connsiteX2680" fmla="*/ 3468614 w 5456977"/>
                <a:gd name="connsiteY2680" fmla="*/ 4194878 h 4578213"/>
                <a:gd name="connsiteX2681" fmla="*/ 3487858 w 5456977"/>
                <a:gd name="connsiteY2681" fmla="*/ 4162537 h 4578213"/>
                <a:gd name="connsiteX2682" fmla="*/ 3492729 w 5456977"/>
                <a:gd name="connsiteY2682" fmla="*/ 4165203 h 4578213"/>
                <a:gd name="connsiteX2683" fmla="*/ 3496579 w 5456977"/>
                <a:gd name="connsiteY2683" fmla="*/ 4158860 h 4578213"/>
                <a:gd name="connsiteX2684" fmla="*/ 3503642 w 5456977"/>
                <a:gd name="connsiteY2684" fmla="*/ 4141256 h 4578213"/>
                <a:gd name="connsiteX2685" fmla="*/ 3505654 w 5456977"/>
                <a:gd name="connsiteY2685" fmla="*/ 4150251 h 4578213"/>
                <a:gd name="connsiteX2686" fmla="*/ 3503510 w 5456977"/>
                <a:gd name="connsiteY2686" fmla="*/ 4131629 h 4578213"/>
                <a:gd name="connsiteX2687" fmla="*/ 3499539 w 5456977"/>
                <a:gd name="connsiteY2687" fmla="*/ 4135865 h 4578213"/>
                <a:gd name="connsiteX2688" fmla="*/ 3492639 w 5456977"/>
                <a:gd name="connsiteY2688" fmla="*/ 4146887 h 4578213"/>
                <a:gd name="connsiteX2689" fmla="*/ 3493183 w 5456977"/>
                <a:gd name="connsiteY2689" fmla="*/ 4140661 h 4578213"/>
                <a:gd name="connsiteX2690" fmla="*/ 3494461 w 5456977"/>
                <a:gd name="connsiteY2690" fmla="*/ 4132737 h 4578213"/>
                <a:gd name="connsiteX2691" fmla="*/ 3478829 w 5456977"/>
                <a:gd name="connsiteY2691" fmla="*/ 4159023 h 4578213"/>
                <a:gd name="connsiteX2692" fmla="*/ 3463930 w 5456977"/>
                <a:gd name="connsiteY2692" fmla="*/ 4183613 h 4578213"/>
                <a:gd name="connsiteX2693" fmla="*/ 3462271 w 5456977"/>
                <a:gd name="connsiteY2693" fmla="*/ 4191181 h 4578213"/>
                <a:gd name="connsiteX2694" fmla="*/ 3461976 w 5456977"/>
                <a:gd name="connsiteY2694" fmla="*/ 4188138 h 4578213"/>
                <a:gd name="connsiteX2695" fmla="*/ 3473416 w 5456977"/>
                <a:gd name="connsiteY2695" fmla="*/ 4159150 h 4578213"/>
                <a:gd name="connsiteX2696" fmla="*/ 3477272 w 5456977"/>
                <a:gd name="connsiteY2696" fmla="*/ 4147661 h 4578213"/>
                <a:gd name="connsiteX2697" fmla="*/ 3467912 w 5456977"/>
                <a:gd name="connsiteY2697" fmla="*/ 4165460 h 4578213"/>
                <a:gd name="connsiteX2698" fmla="*/ 3447453 w 5456977"/>
                <a:gd name="connsiteY2698" fmla="*/ 4194780 h 4578213"/>
                <a:gd name="connsiteX2699" fmla="*/ 3432947 w 5456977"/>
                <a:gd name="connsiteY2699" fmla="*/ 4213486 h 4578213"/>
                <a:gd name="connsiteX2700" fmla="*/ 3422396 w 5456977"/>
                <a:gd name="connsiteY2700" fmla="*/ 4240120 h 4578213"/>
                <a:gd name="connsiteX2701" fmla="*/ 3420117 w 5456977"/>
                <a:gd name="connsiteY2701" fmla="*/ 4239194 h 4578213"/>
                <a:gd name="connsiteX2702" fmla="*/ 3416491 w 5456977"/>
                <a:gd name="connsiteY2702" fmla="*/ 4234709 h 4578213"/>
                <a:gd name="connsiteX2703" fmla="*/ 3403797 w 5456977"/>
                <a:gd name="connsiteY2703" fmla="*/ 4251080 h 4578213"/>
                <a:gd name="connsiteX2704" fmla="*/ 3402874 w 5456977"/>
                <a:gd name="connsiteY2704" fmla="*/ 4256929 h 4578213"/>
                <a:gd name="connsiteX2705" fmla="*/ 3404490 w 5456977"/>
                <a:gd name="connsiteY2705" fmla="*/ 4264253 h 4578213"/>
                <a:gd name="connsiteX2706" fmla="*/ 3392977 w 5456977"/>
                <a:gd name="connsiteY2706" fmla="*/ 4270131 h 4578213"/>
                <a:gd name="connsiteX2707" fmla="*/ 3392230 w 5456977"/>
                <a:gd name="connsiteY2707" fmla="*/ 4271533 h 4578213"/>
                <a:gd name="connsiteX2708" fmla="*/ 3382684 w 5456977"/>
                <a:gd name="connsiteY2708" fmla="*/ 4282476 h 4578213"/>
                <a:gd name="connsiteX2709" fmla="*/ 3374678 w 5456977"/>
                <a:gd name="connsiteY2709" fmla="*/ 4304750 h 4578213"/>
                <a:gd name="connsiteX2710" fmla="*/ 3376824 w 5456977"/>
                <a:gd name="connsiteY2710" fmla="*/ 4296050 h 4578213"/>
                <a:gd name="connsiteX2711" fmla="*/ 3378663 w 5456977"/>
                <a:gd name="connsiteY2711" fmla="*/ 4277339 h 4578213"/>
                <a:gd name="connsiteX2712" fmla="*/ 3367677 w 5456977"/>
                <a:gd name="connsiteY2712" fmla="*/ 4282815 h 4578213"/>
                <a:gd name="connsiteX2713" fmla="*/ 3373101 w 5456977"/>
                <a:gd name="connsiteY2713" fmla="*/ 4268798 h 4578213"/>
                <a:gd name="connsiteX2714" fmla="*/ 3380937 w 5456977"/>
                <a:gd name="connsiteY2714" fmla="*/ 4253786 h 4578213"/>
                <a:gd name="connsiteX2715" fmla="*/ 3383027 w 5456977"/>
                <a:gd name="connsiteY2715" fmla="*/ 4258390 h 4578213"/>
                <a:gd name="connsiteX2716" fmla="*/ 3385465 w 5456977"/>
                <a:gd name="connsiteY2716" fmla="*/ 4256721 h 4578213"/>
                <a:gd name="connsiteX2717" fmla="*/ 3387302 w 5456977"/>
                <a:gd name="connsiteY2717" fmla="*/ 4251914 h 4578213"/>
                <a:gd name="connsiteX2718" fmla="*/ 3387569 w 5456977"/>
                <a:gd name="connsiteY2718" fmla="*/ 4255281 h 4578213"/>
                <a:gd name="connsiteX2719" fmla="*/ 3390758 w 5456977"/>
                <a:gd name="connsiteY2719" fmla="*/ 4253097 h 4578213"/>
                <a:gd name="connsiteX2720" fmla="*/ 3395236 w 5456977"/>
                <a:gd name="connsiteY2720" fmla="*/ 4244518 h 4578213"/>
                <a:gd name="connsiteX2721" fmla="*/ 3395197 w 5456977"/>
                <a:gd name="connsiteY2721" fmla="*/ 4240854 h 4578213"/>
                <a:gd name="connsiteX2722" fmla="*/ 3395127 w 5456977"/>
                <a:gd name="connsiteY2722" fmla="*/ 4240188 h 4578213"/>
                <a:gd name="connsiteX2723" fmla="*/ 3395268 w 5456977"/>
                <a:gd name="connsiteY2723" fmla="*/ 4240720 h 4578213"/>
                <a:gd name="connsiteX2724" fmla="*/ 3402342 w 5456977"/>
                <a:gd name="connsiteY2724" fmla="*/ 4239060 h 4578213"/>
                <a:gd name="connsiteX2725" fmla="*/ 3418664 w 5456977"/>
                <a:gd name="connsiteY2725" fmla="*/ 4221387 h 4578213"/>
                <a:gd name="connsiteX2726" fmla="*/ 3411085 w 5456977"/>
                <a:gd name="connsiteY2726" fmla="*/ 4213999 h 4578213"/>
                <a:gd name="connsiteX2727" fmla="*/ 3395456 w 5456977"/>
                <a:gd name="connsiteY2727" fmla="*/ 4217506 h 4578213"/>
                <a:gd name="connsiteX2728" fmla="*/ 3410409 w 5456977"/>
                <a:gd name="connsiteY2728" fmla="*/ 4189460 h 4578213"/>
                <a:gd name="connsiteX2729" fmla="*/ 3416694 w 5456977"/>
                <a:gd name="connsiteY2729" fmla="*/ 4167589 h 4578213"/>
                <a:gd name="connsiteX2730" fmla="*/ 3416235 w 5456977"/>
                <a:gd name="connsiteY2730" fmla="*/ 4166559 h 4578213"/>
                <a:gd name="connsiteX2731" fmla="*/ 3408195 w 5456977"/>
                <a:gd name="connsiteY2731" fmla="*/ 4178597 h 4578213"/>
                <a:gd name="connsiteX2732" fmla="*/ 3402470 w 5456977"/>
                <a:gd name="connsiteY2732" fmla="*/ 4183767 h 4578213"/>
                <a:gd name="connsiteX2733" fmla="*/ 3388993 w 5456977"/>
                <a:gd name="connsiteY2733" fmla="*/ 4228139 h 4578213"/>
                <a:gd name="connsiteX2734" fmla="*/ 3386420 w 5456977"/>
                <a:gd name="connsiteY2734" fmla="*/ 4224167 h 4578213"/>
                <a:gd name="connsiteX2735" fmla="*/ 3383848 w 5456977"/>
                <a:gd name="connsiteY2735" fmla="*/ 4220197 h 4578213"/>
                <a:gd name="connsiteX2736" fmla="*/ 3376608 w 5456977"/>
                <a:gd name="connsiteY2736" fmla="*/ 4243180 h 4578213"/>
                <a:gd name="connsiteX2737" fmla="*/ 3372000 w 5456977"/>
                <a:gd name="connsiteY2737" fmla="*/ 4237717 h 4578213"/>
                <a:gd name="connsiteX2738" fmla="*/ 3381880 w 5456977"/>
                <a:gd name="connsiteY2738" fmla="*/ 4206293 h 4578213"/>
                <a:gd name="connsiteX2739" fmla="*/ 3384697 w 5456977"/>
                <a:gd name="connsiteY2739" fmla="*/ 4199741 h 4578213"/>
                <a:gd name="connsiteX2740" fmla="*/ 3365817 w 5456977"/>
                <a:gd name="connsiteY2740" fmla="*/ 4216280 h 4578213"/>
                <a:gd name="connsiteX2741" fmla="*/ 3368594 w 5456977"/>
                <a:gd name="connsiteY2741" fmla="*/ 4210508 h 4578213"/>
                <a:gd name="connsiteX2742" fmla="*/ 3375119 w 5456977"/>
                <a:gd name="connsiteY2742" fmla="*/ 4205711 h 4578213"/>
                <a:gd name="connsiteX2743" fmla="*/ 3350939 w 5456977"/>
                <a:gd name="connsiteY2743" fmla="*/ 4195081 h 4578213"/>
                <a:gd name="connsiteX2744" fmla="*/ 3335266 w 5456977"/>
                <a:gd name="connsiteY2744" fmla="*/ 4190456 h 4578213"/>
                <a:gd name="connsiteX2745" fmla="*/ 3331015 w 5456977"/>
                <a:gd name="connsiteY2745" fmla="*/ 4180372 h 4578213"/>
                <a:gd name="connsiteX2746" fmla="*/ 3294613 w 5456977"/>
                <a:gd name="connsiteY2746" fmla="*/ 4258127 h 4578213"/>
                <a:gd name="connsiteX2747" fmla="*/ 3281326 w 5456977"/>
                <a:gd name="connsiteY2747" fmla="*/ 4290151 h 4578213"/>
                <a:gd name="connsiteX2748" fmla="*/ 3270335 w 5456977"/>
                <a:gd name="connsiteY2748" fmla="*/ 4324306 h 4578213"/>
                <a:gd name="connsiteX2749" fmla="*/ 3263236 w 5456977"/>
                <a:gd name="connsiteY2749" fmla="*/ 4320889 h 4578213"/>
                <a:gd name="connsiteX2750" fmla="*/ 3260252 w 5456977"/>
                <a:gd name="connsiteY2750" fmla="*/ 4332772 h 4578213"/>
                <a:gd name="connsiteX2751" fmla="*/ 3256534 w 5456977"/>
                <a:gd name="connsiteY2751" fmla="*/ 4346350 h 4578213"/>
                <a:gd name="connsiteX2752" fmla="*/ 3256509 w 5456977"/>
                <a:gd name="connsiteY2752" fmla="*/ 4335239 h 4578213"/>
                <a:gd name="connsiteX2753" fmla="*/ 3257116 w 5456977"/>
                <a:gd name="connsiteY2753" fmla="*/ 4315211 h 4578213"/>
                <a:gd name="connsiteX2754" fmla="*/ 3252252 w 5456977"/>
                <a:gd name="connsiteY2754" fmla="*/ 4327725 h 4578213"/>
                <a:gd name="connsiteX2755" fmla="*/ 3247484 w 5456977"/>
                <a:gd name="connsiteY2755" fmla="*/ 4347458 h 4578213"/>
                <a:gd name="connsiteX2756" fmla="*/ 3245578 w 5456977"/>
                <a:gd name="connsiteY2756" fmla="*/ 4336977 h 4578213"/>
                <a:gd name="connsiteX2757" fmla="*/ 3245137 w 5456977"/>
                <a:gd name="connsiteY2757" fmla="*/ 4323106 h 4578213"/>
                <a:gd name="connsiteX2758" fmla="*/ 3233436 w 5456977"/>
                <a:gd name="connsiteY2758" fmla="*/ 4351454 h 4578213"/>
                <a:gd name="connsiteX2759" fmla="*/ 3221835 w 5456977"/>
                <a:gd name="connsiteY2759" fmla="*/ 4387022 h 4578213"/>
                <a:gd name="connsiteX2760" fmla="*/ 3218213 w 5456977"/>
                <a:gd name="connsiteY2760" fmla="*/ 4389207 h 4578213"/>
                <a:gd name="connsiteX2761" fmla="*/ 3213762 w 5456977"/>
                <a:gd name="connsiteY2761" fmla="*/ 4385869 h 4578213"/>
                <a:gd name="connsiteX2762" fmla="*/ 3206993 w 5456977"/>
                <a:gd name="connsiteY2762" fmla="*/ 4406516 h 4578213"/>
                <a:gd name="connsiteX2763" fmla="*/ 3200224 w 5456977"/>
                <a:gd name="connsiteY2763" fmla="*/ 4427164 h 4578213"/>
                <a:gd name="connsiteX2764" fmla="*/ 3203065 w 5456977"/>
                <a:gd name="connsiteY2764" fmla="*/ 4377134 h 4578213"/>
                <a:gd name="connsiteX2765" fmla="*/ 3221046 w 5456977"/>
                <a:gd name="connsiteY2765" fmla="*/ 4329267 h 4578213"/>
                <a:gd name="connsiteX2766" fmla="*/ 3201647 w 5456977"/>
                <a:gd name="connsiteY2766" fmla="*/ 4365521 h 4578213"/>
                <a:gd name="connsiteX2767" fmla="*/ 3183812 w 5456977"/>
                <a:gd name="connsiteY2767" fmla="*/ 4405604 h 4578213"/>
                <a:gd name="connsiteX2768" fmla="*/ 3194151 w 5456977"/>
                <a:gd name="connsiteY2768" fmla="*/ 4360547 h 4578213"/>
                <a:gd name="connsiteX2769" fmla="*/ 3209913 w 5456977"/>
                <a:gd name="connsiteY2769" fmla="*/ 4325273 h 4578213"/>
                <a:gd name="connsiteX2770" fmla="*/ 3206927 w 5456977"/>
                <a:gd name="connsiteY2770" fmla="*/ 4322257 h 4578213"/>
                <a:gd name="connsiteX2771" fmla="*/ 3205331 w 5456977"/>
                <a:gd name="connsiteY2771" fmla="*/ 4323619 h 4578213"/>
                <a:gd name="connsiteX2772" fmla="*/ 3207224 w 5456977"/>
                <a:gd name="connsiteY2772" fmla="*/ 4317384 h 4578213"/>
                <a:gd name="connsiteX2773" fmla="*/ 3214125 w 5456977"/>
                <a:gd name="connsiteY2773" fmla="*/ 4301858 h 4578213"/>
                <a:gd name="connsiteX2774" fmla="*/ 3225403 w 5456977"/>
                <a:gd name="connsiteY2774" fmla="*/ 4279453 h 4578213"/>
                <a:gd name="connsiteX2775" fmla="*/ 3222162 w 5456977"/>
                <a:gd name="connsiteY2775" fmla="*/ 4263378 h 4578213"/>
                <a:gd name="connsiteX2776" fmla="*/ 3221949 w 5456977"/>
                <a:gd name="connsiteY2776" fmla="*/ 4247736 h 4578213"/>
                <a:gd name="connsiteX2777" fmla="*/ 3236091 w 5456977"/>
                <a:gd name="connsiteY2777" fmla="*/ 4232344 h 4578213"/>
                <a:gd name="connsiteX2778" fmla="*/ 3248573 w 5456977"/>
                <a:gd name="connsiteY2778" fmla="*/ 4205909 h 4578213"/>
                <a:gd name="connsiteX2779" fmla="*/ 3236822 w 5456977"/>
                <a:gd name="connsiteY2779" fmla="*/ 4212035 h 4578213"/>
                <a:gd name="connsiteX2780" fmla="*/ 3229760 w 5456977"/>
                <a:gd name="connsiteY2780" fmla="*/ 4229640 h 4578213"/>
                <a:gd name="connsiteX2781" fmla="*/ 3228473 w 5456977"/>
                <a:gd name="connsiteY2781" fmla="*/ 4227654 h 4578213"/>
                <a:gd name="connsiteX2782" fmla="*/ 3228652 w 5456977"/>
                <a:gd name="connsiteY2782" fmla="*/ 4222275 h 4578213"/>
                <a:gd name="connsiteX2783" fmla="*/ 3207373 w 5456977"/>
                <a:gd name="connsiteY2783" fmla="*/ 4259162 h 4578213"/>
                <a:gd name="connsiteX2784" fmla="*/ 3188488 w 5456977"/>
                <a:gd name="connsiteY2784" fmla="*/ 4305398 h 4578213"/>
                <a:gd name="connsiteX2785" fmla="*/ 3183606 w 5456977"/>
                <a:gd name="connsiteY2785" fmla="*/ 4316708 h 4578213"/>
                <a:gd name="connsiteX2786" fmla="*/ 3178724 w 5456977"/>
                <a:gd name="connsiteY2786" fmla="*/ 4328019 h 4578213"/>
                <a:gd name="connsiteX2787" fmla="*/ 3174876 w 5456977"/>
                <a:gd name="connsiteY2787" fmla="*/ 4331972 h 4578213"/>
                <a:gd name="connsiteX2788" fmla="*/ 3177617 w 5456977"/>
                <a:gd name="connsiteY2788" fmla="*/ 4320655 h 4578213"/>
                <a:gd name="connsiteX2789" fmla="*/ 3196168 w 5456977"/>
                <a:gd name="connsiteY2789" fmla="*/ 4277674 h 4578213"/>
                <a:gd name="connsiteX2790" fmla="*/ 3178501 w 5456977"/>
                <a:gd name="connsiteY2790" fmla="*/ 4302469 h 4578213"/>
                <a:gd name="connsiteX2791" fmla="*/ 3158540 w 5456977"/>
                <a:gd name="connsiteY2791" fmla="*/ 4325133 h 4578213"/>
                <a:gd name="connsiteX2792" fmla="*/ 3153707 w 5456977"/>
                <a:gd name="connsiteY2792" fmla="*/ 4340053 h 4578213"/>
                <a:gd name="connsiteX2793" fmla="*/ 3151705 w 5456977"/>
                <a:gd name="connsiteY2793" fmla="*/ 4340968 h 4578213"/>
                <a:gd name="connsiteX2794" fmla="*/ 3159678 w 5456977"/>
                <a:gd name="connsiteY2794" fmla="*/ 4316288 h 4578213"/>
                <a:gd name="connsiteX2795" fmla="*/ 3166089 w 5456977"/>
                <a:gd name="connsiteY2795" fmla="*/ 4287784 h 4578213"/>
                <a:gd name="connsiteX2796" fmla="*/ 3157380 w 5456977"/>
                <a:gd name="connsiteY2796" fmla="*/ 4295544 h 4578213"/>
                <a:gd name="connsiteX2797" fmla="*/ 3153264 w 5456977"/>
                <a:gd name="connsiteY2797" fmla="*/ 4307566 h 4578213"/>
                <a:gd name="connsiteX2798" fmla="*/ 3122416 w 5456977"/>
                <a:gd name="connsiteY2798" fmla="*/ 4362899 h 4578213"/>
                <a:gd name="connsiteX2799" fmla="*/ 3095525 w 5456977"/>
                <a:gd name="connsiteY2799" fmla="*/ 4431408 h 4578213"/>
                <a:gd name="connsiteX2800" fmla="*/ 3090383 w 5456977"/>
                <a:gd name="connsiteY2800" fmla="*/ 4442080 h 4578213"/>
                <a:gd name="connsiteX2801" fmla="*/ 3086607 w 5456977"/>
                <a:gd name="connsiteY2801" fmla="*/ 4442142 h 4578213"/>
                <a:gd name="connsiteX2802" fmla="*/ 3125663 w 5456977"/>
                <a:gd name="connsiteY2802" fmla="*/ 4351654 h 4578213"/>
                <a:gd name="connsiteX2803" fmla="*/ 3116523 w 5456977"/>
                <a:gd name="connsiteY2803" fmla="*/ 4355453 h 4578213"/>
                <a:gd name="connsiteX2804" fmla="*/ 3109778 w 5456977"/>
                <a:gd name="connsiteY2804" fmla="*/ 4368598 h 4578213"/>
                <a:gd name="connsiteX2805" fmla="*/ 3109108 w 5456977"/>
                <a:gd name="connsiteY2805" fmla="*/ 4356493 h 4578213"/>
                <a:gd name="connsiteX2806" fmla="*/ 3105608 w 5456977"/>
                <a:gd name="connsiteY2806" fmla="*/ 4358394 h 4578213"/>
                <a:gd name="connsiteX2807" fmla="*/ 3113369 w 5456977"/>
                <a:gd name="connsiteY2807" fmla="*/ 4318073 h 4578213"/>
                <a:gd name="connsiteX2808" fmla="*/ 3128648 w 5456977"/>
                <a:gd name="connsiteY2808" fmla="*/ 4275224 h 4578213"/>
                <a:gd name="connsiteX2809" fmla="*/ 3093186 w 5456977"/>
                <a:gd name="connsiteY2809" fmla="*/ 4333801 h 4578213"/>
                <a:gd name="connsiteX2810" fmla="*/ 3063680 w 5456977"/>
                <a:gd name="connsiteY2810" fmla="*/ 4386024 h 4578213"/>
                <a:gd name="connsiteX2811" fmla="*/ 3061861 w 5456977"/>
                <a:gd name="connsiteY2811" fmla="*/ 4400174 h 4578213"/>
                <a:gd name="connsiteX2812" fmla="*/ 3060038 w 5456977"/>
                <a:gd name="connsiteY2812" fmla="*/ 4414324 h 4578213"/>
                <a:gd name="connsiteX2813" fmla="*/ 3055658 w 5456977"/>
                <a:gd name="connsiteY2813" fmla="*/ 4407092 h 4578213"/>
                <a:gd name="connsiteX2814" fmla="*/ 3058799 w 5456977"/>
                <a:gd name="connsiteY2814" fmla="*/ 4397335 h 4578213"/>
                <a:gd name="connsiteX2815" fmla="*/ 3051799 w 5456977"/>
                <a:gd name="connsiteY2815" fmla="*/ 4401137 h 4578213"/>
                <a:gd name="connsiteX2816" fmla="*/ 3047927 w 5456977"/>
                <a:gd name="connsiteY2816" fmla="*/ 4412593 h 4578213"/>
                <a:gd name="connsiteX2817" fmla="*/ 3050497 w 5456977"/>
                <a:gd name="connsiteY2817" fmla="*/ 4397948 h 4578213"/>
                <a:gd name="connsiteX2818" fmla="*/ 3057559 w 5456977"/>
                <a:gd name="connsiteY2818" fmla="*/ 4380345 h 4578213"/>
                <a:gd name="connsiteX2819" fmla="*/ 3059571 w 5456977"/>
                <a:gd name="connsiteY2819" fmla="*/ 4389340 h 4578213"/>
                <a:gd name="connsiteX2820" fmla="*/ 3057428 w 5456977"/>
                <a:gd name="connsiteY2820" fmla="*/ 4370718 h 4578213"/>
                <a:gd name="connsiteX2821" fmla="*/ 3053457 w 5456977"/>
                <a:gd name="connsiteY2821" fmla="*/ 4374956 h 4578213"/>
                <a:gd name="connsiteX2822" fmla="*/ 3046556 w 5456977"/>
                <a:gd name="connsiteY2822" fmla="*/ 4385976 h 4578213"/>
                <a:gd name="connsiteX2823" fmla="*/ 3047101 w 5456977"/>
                <a:gd name="connsiteY2823" fmla="*/ 4379749 h 4578213"/>
                <a:gd name="connsiteX2824" fmla="*/ 3048378 w 5456977"/>
                <a:gd name="connsiteY2824" fmla="*/ 4371826 h 4578213"/>
                <a:gd name="connsiteX2825" fmla="*/ 3032747 w 5456977"/>
                <a:gd name="connsiteY2825" fmla="*/ 4398113 h 4578213"/>
                <a:gd name="connsiteX2826" fmla="*/ 3017848 w 5456977"/>
                <a:gd name="connsiteY2826" fmla="*/ 4422702 h 4578213"/>
                <a:gd name="connsiteX2827" fmla="*/ 3016188 w 5456977"/>
                <a:gd name="connsiteY2827" fmla="*/ 4430271 h 4578213"/>
                <a:gd name="connsiteX2828" fmla="*/ 3015894 w 5456977"/>
                <a:gd name="connsiteY2828" fmla="*/ 4427226 h 4578213"/>
                <a:gd name="connsiteX2829" fmla="*/ 3027334 w 5456977"/>
                <a:gd name="connsiteY2829" fmla="*/ 4398239 h 4578213"/>
                <a:gd name="connsiteX2830" fmla="*/ 3031254 w 5456977"/>
                <a:gd name="connsiteY2830" fmla="*/ 4371780 h 4578213"/>
                <a:gd name="connsiteX2831" fmla="*/ 3000291 w 5456977"/>
                <a:gd name="connsiteY2831" fmla="*/ 4418690 h 4578213"/>
                <a:gd name="connsiteX2832" fmla="*/ 2976313 w 5456977"/>
                <a:gd name="connsiteY2832" fmla="*/ 4479209 h 4578213"/>
                <a:gd name="connsiteX2833" fmla="*/ 2974034 w 5456977"/>
                <a:gd name="connsiteY2833" fmla="*/ 4478283 h 4578213"/>
                <a:gd name="connsiteX2834" fmla="*/ 2970193 w 5456977"/>
                <a:gd name="connsiteY2834" fmla="*/ 4473529 h 4578213"/>
                <a:gd name="connsiteX2835" fmla="*/ 2994364 w 5456977"/>
                <a:gd name="connsiteY2835" fmla="*/ 4408836 h 4578213"/>
                <a:gd name="connsiteX2836" fmla="*/ 3023762 w 5456977"/>
                <a:gd name="connsiteY2836" fmla="*/ 4339485 h 4578213"/>
                <a:gd name="connsiteX2837" fmla="*/ 3016495 w 5456977"/>
                <a:gd name="connsiteY2837" fmla="*/ 4351356 h 4578213"/>
                <a:gd name="connsiteX2838" fmla="*/ 3009962 w 5456977"/>
                <a:gd name="connsiteY2838" fmla="*/ 4361529 h 4578213"/>
                <a:gd name="connsiteX2839" fmla="*/ 3016388 w 5456977"/>
                <a:gd name="connsiteY2839" fmla="*/ 4334227 h 4578213"/>
                <a:gd name="connsiteX2840" fmla="*/ 3030334 w 5456977"/>
                <a:gd name="connsiteY2840" fmla="*/ 4304398 h 4578213"/>
                <a:gd name="connsiteX2841" fmla="*/ 3035444 w 5456977"/>
                <a:gd name="connsiteY2841" fmla="*/ 4291319 h 4578213"/>
                <a:gd name="connsiteX2842" fmla="*/ 3044848 w 5456977"/>
                <a:gd name="connsiteY2842" fmla="*/ 4260840 h 4578213"/>
                <a:gd name="connsiteX2843" fmla="*/ 3027370 w 5456977"/>
                <a:gd name="connsiteY2843" fmla="*/ 4290164 h 4578213"/>
                <a:gd name="connsiteX2844" fmla="*/ 3014581 w 5456977"/>
                <a:gd name="connsiteY2844" fmla="*/ 4330967 h 4578213"/>
                <a:gd name="connsiteX2845" fmla="*/ 2974373 w 5456977"/>
                <a:gd name="connsiteY2845" fmla="*/ 4383161 h 4578213"/>
                <a:gd name="connsiteX2846" fmla="*/ 2942910 w 5456977"/>
                <a:gd name="connsiteY2846" fmla="*/ 4467227 h 4578213"/>
                <a:gd name="connsiteX2847" fmla="*/ 2940337 w 5456977"/>
                <a:gd name="connsiteY2847" fmla="*/ 4463256 h 4578213"/>
                <a:gd name="connsiteX2848" fmla="*/ 2937765 w 5456977"/>
                <a:gd name="connsiteY2848" fmla="*/ 4459285 h 4578213"/>
                <a:gd name="connsiteX2849" fmla="*/ 2930524 w 5456977"/>
                <a:gd name="connsiteY2849" fmla="*/ 4482268 h 4578213"/>
                <a:gd name="connsiteX2850" fmla="*/ 2925918 w 5456977"/>
                <a:gd name="connsiteY2850" fmla="*/ 4476806 h 4578213"/>
                <a:gd name="connsiteX2851" fmla="*/ 2953018 w 5456977"/>
                <a:gd name="connsiteY2851" fmla="*/ 4405324 h 4578213"/>
                <a:gd name="connsiteX2852" fmla="*/ 2985346 w 5456977"/>
                <a:gd name="connsiteY2852" fmla="*/ 4329189 h 4578213"/>
                <a:gd name="connsiteX2853" fmla="*/ 2986387 w 5456977"/>
                <a:gd name="connsiteY2853" fmla="*/ 4331739 h 4578213"/>
                <a:gd name="connsiteX2854" fmla="*/ 2987430 w 5456977"/>
                <a:gd name="connsiteY2854" fmla="*/ 4334290 h 4578213"/>
                <a:gd name="connsiteX2855" fmla="*/ 2991807 w 5456977"/>
                <a:gd name="connsiteY2855" fmla="*/ 4322907 h 4578213"/>
                <a:gd name="connsiteX2856" fmla="*/ 2993156 w 5456977"/>
                <a:gd name="connsiteY2856" fmla="*/ 4311091 h 4578213"/>
                <a:gd name="connsiteX2857" fmla="*/ 2993832 w 5456977"/>
                <a:gd name="connsiteY2857" fmla="*/ 4314490 h 4578213"/>
                <a:gd name="connsiteX2858" fmla="*/ 2992311 w 5456977"/>
                <a:gd name="connsiteY2858" fmla="*/ 4322980 h 4578213"/>
                <a:gd name="connsiteX2859" fmla="*/ 3001531 w 5456977"/>
                <a:gd name="connsiteY2859" fmla="*/ 4306585 h 4578213"/>
                <a:gd name="connsiteX2860" fmla="*/ 3000837 w 5456977"/>
                <a:gd name="connsiteY2860" fmla="*/ 4283368 h 4578213"/>
                <a:gd name="connsiteX2861" fmla="*/ 3016931 w 5456977"/>
                <a:gd name="connsiteY2861" fmla="*/ 4244840 h 4578213"/>
                <a:gd name="connsiteX2862" fmla="*/ 3017885 w 5456977"/>
                <a:gd name="connsiteY2862" fmla="*/ 4204145 h 4578213"/>
                <a:gd name="connsiteX2863" fmla="*/ 3024924 w 5456977"/>
                <a:gd name="connsiteY2863" fmla="*/ 4194043 h 4578213"/>
                <a:gd name="connsiteX2864" fmla="*/ 3026542 w 5456977"/>
                <a:gd name="connsiteY2864" fmla="*/ 4174160 h 4578213"/>
                <a:gd name="connsiteX2865" fmla="*/ 3030327 w 5456977"/>
                <a:gd name="connsiteY2865" fmla="*/ 4184008 h 4578213"/>
                <a:gd name="connsiteX2866" fmla="*/ 3031818 w 5456977"/>
                <a:gd name="connsiteY2866" fmla="*/ 4191726 h 4578213"/>
                <a:gd name="connsiteX2867" fmla="*/ 3032795 w 5456977"/>
                <a:gd name="connsiteY2867" fmla="*/ 4189466 h 4578213"/>
                <a:gd name="connsiteX2868" fmla="*/ 3033404 w 5456977"/>
                <a:gd name="connsiteY2868" fmla="*/ 4188051 h 4578213"/>
                <a:gd name="connsiteX2869" fmla="*/ 3032948 w 5456977"/>
                <a:gd name="connsiteY2869" fmla="*/ 4187065 h 4578213"/>
                <a:gd name="connsiteX2870" fmla="*/ 3033743 w 5456977"/>
                <a:gd name="connsiteY2870" fmla="*/ 4174580 h 4578213"/>
                <a:gd name="connsiteX2871" fmla="*/ 3047314 w 5456977"/>
                <a:gd name="connsiteY2871" fmla="*/ 4137201 h 4578213"/>
                <a:gd name="connsiteX2872" fmla="*/ 3065597 w 5456977"/>
                <a:gd name="connsiteY2872" fmla="*/ 4083674 h 4578213"/>
                <a:gd name="connsiteX2873" fmla="*/ 3046482 w 5456977"/>
                <a:gd name="connsiteY2873" fmla="*/ 4113065 h 4578213"/>
                <a:gd name="connsiteX2874" fmla="*/ 3025171 w 5456977"/>
                <a:gd name="connsiteY2874" fmla="*/ 4147544 h 4578213"/>
                <a:gd name="connsiteX2875" fmla="*/ 3025838 w 5456977"/>
                <a:gd name="connsiteY2875" fmla="*/ 4141035 h 4578213"/>
                <a:gd name="connsiteX2876" fmla="*/ 3027969 w 5456977"/>
                <a:gd name="connsiteY2876" fmla="*/ 4131131 h 4578213"/>
                <a:gd name="connsiteX2877" fmla="*/ 3010913 w 5456977"/>
                <a:gd name="connsiteY2877" fmla="*/ 4154512 h 4578213"/>
                <a:gd name="connsiteX2878" fmla="*/ 2998547 w 5456977"/>
                <a:gd name="connsiteY2878" fmla="*/ 4189370 h 4578213"/>
                <a:gd name="connsiteX2879" fmla="*/ 2993665 w 5456977"/>
                <a:gd name="connsiteY2879" fmla="*/ 4200682 h 4578213"/>
                <a:gd name="connsiteX2880" fmla="*/ 2996405 w 5456977"/>
                <a:gd name="connsiteY2880" fmla="*/ 4189365 h 4578213"/>
                <a:gd name="connsiteX2881" fmla="*/ 2998415 w 5456977"/>
                <a:gd name="connsiteY2881" fmla="*/ 4179746 h 4578213"/>
                <a:gd name="connsiteX2882" fmla="*/ 3000885 w 5456977"/>
                <a:gd name="connsiteY2882" fmla="*/ 4170611 h 4578213"/>
                <a:gd name="connsiteX2883" fmla="*/ 3001121 w 5456977"/>
                <a:gd name="connsiteY2883" fmla="*/ 4169894 h 4578213"/>
                <a:gd name="connsiteX2884" fmla="*/ 3001145 w 5456977"/>
                <a:gd name="connsiteY2884" fmla="*/ 4169652 h 4578213"/>
                <a:gd name="connsiteX2885" fmla="*/ 3002011 w 5456977"/>
                <a:gd name="connsiteY2885" fmla="*/ 4166449 h 4578213"/>
                <a:gd name="connsiteX2886" fmla="*/ 3007071 w 5456977"/>
                <a:gd name="connsiteY2886" fmla="*/ 4149759 h 4578213"/>
                <a:gd name="connsiteX2887" fmla="*/ 3008918 w 5456977"/>
                <a:gd name="connsiteY2887" fmla="*/ 4146721 h 4578213"/>
                <a:gd name="connsiteX2888" fmla="*/ 3013061 w 5456977"/>
                <a:gd name="connsiteY2888" fmla="*/ 4145812 h 4578213"/>
                <a:gd name="connsiteX2889" fmla="*/ 3019637 w 5456977"/>
                <a:gd name="connsiteY2889" fmla="*/ 4123030 h 4578213"/>
                <a:gd name="connsiteX2890" fmla="*/ 3028342 w 5456977"/>
                <a:gd name="connsiteY2890" fmla="*/ 4114601 h 4578213"/>
                <a:gd name="connsiteX2891" fmla="*/ 3041000 w 5456977"/>
                <a:gd name="connsiteY2891" fmla="*/ 4097319 h 4578213"/>
                <a:gd name="connsiteX2892" fmla="*/ 3052886 w 5456977"/>
                <a:gd name="connsiteY2892" fmla="*/ 4075048 h 4578213"/>
                <a:gd name="connsiteX2893" fmla="*/ 3065544 w 5456977"/>
                <a:gd name="connsiteY2893" fmla="*/ 4057767 h 4578213"/>
                <a:gd name="connsiteX2894" fmla="*/ 3080879 w 5456977"/>
                <a:gd name="connsiteY2894" fmla="*/ 4024744 h 4578213"/>
                <a:gd name="connsiteX2895" fmla="*/ 3094307 w 5456977"/>
                <a:gd name="connsiteY2895" fmla="*/ 4012453 h 4578213"/>
                <a:gd name="connsiteX2896" fmla="*/ 3129601 w 5456977"/>
                <a:gd name="connsiteY2896" fmla="*/ 3976348 h 4578213"/>
                <a:gd name="connsiteX2897" fmla="*/ 3154915 w 5456977"/>
                <a:gd name="connsiteY2897" fmla="*/ 3941785 h 4578213"/>
                <a:gd name="connsiteX2898" fmla="*/ 3172562 w 5456977"/>
                <a:gd name="connsiteY2898" fmla="*/ 3923733 h 4578213"/>
                <a:gd name="connsiteX2899" fmla="*/ 3180230 w 5456977"/>
                <a:gd name="connsiteY2899" fmla="*/ 3907222 h 4578213"/>
                <a:gd name="connsiteX2900" fmla="*/ 3217431 w 5456977"/>
                <a:gd name="connsiteY2900" fmla="*/ 3850388 h 4578213"/>
                <a:gd name="connsiteX2901" fmla="*/ 3249643 w 5456977"/>
                <a:gd name="connsiteY2901" fmla="*/ 3794324 h 4578213"/>
                <a:gd name="connsiteX2902" fmla="*/ 3246939 w 5456977"/>
                <a:gd name="connsiteY2902" fmla="*/ 3765791 h 4578213"/>
                <a:gd name="connsiteX2903" fmla="*/ 3230537 w 5456977"/>
                <a:gd name="connsiteY2903" fmla="*/ 3725751 h 4578213"/>
                <a:gd name="connsiteX2904" fmla="*/ 3280164 w 5456977"/>
                <a:gd name="connsiteY2904" fmla="*/ 3694244 h 4578213"/>
                <a:gd name="connsiteX2905" fmla="*/ 3321206 w 5456977"/>
                <a:gd name="connsiteY2905" fmla="*/ 3640223 h 4578213"/>
                <a:gd name="connsiteX2906" fmla="*/ 3354959 w 5456977"/>
                <a:gd name="connsiteY2906" fmla="*/ 3594138 h 4578213"/>
                <a:gd name="connsiteX2907" fmla="*/ 3385223 w 5456977"/>
                <a:gd name="connsiteY2907" fmla="*/ 3492396 h 4578213"/>
                <a:gd name="connsiteX2908" fmla="*/ 3437408 w 5456977"/>
                <a:gd name="connsiteY2908" fmla="*/ 3455384 h 4578213"/>
                <a:gd name="connsiteX2909" fmla="*/ 3467495 w 5456977"/>
                <a:gd name="connsiteY2909" fmla="*/ 3484797 h 4578213"/>
                <a:gd name="connsiteX2910" fmla="*/ 3469401 w 5456977"/>
                <a:gd name="connsiteY2910" fmla="*/ 3464067 h 4578213"/>
                <a:gd name="connsiteX2911" fmla="*/ 3482059 w 5456977"/>
                <a:gd name="connsiteY2911" fmla="*/ 3446785 h 4578213"/>
                <a:gd name="connsiteX2912" fmla="*/ 3489726 w 5456977"/>
                <a:gd name="connsiteY2912" fmla="*/ 3430275 h 4578213"/>
                <a:gd name="connsiteX2913" fmla="*/ 3459639 w 5456977"/>
                <a:gd name="connsiteY2913" fmla="*/ 3400863 h 4578213"/>
                <a:gd name="connsiteX2914" fmla="*/ 3462181 w 5456977"/>
                <a:gd name="connsiteY2914" fmla="*/ 3373223 h 4578213"/>
                <a:gd name="connsiteX2915" fmla="*/ 3496949 w 5456977"/>
                <a:gd name="connsiteY2915" fmla="*/ 3311655 h 4578213"/>
                <a:gd name="connsiteX2916" fmla="*/ 3504616 w 5456977"/>
                <a:gd name="connsiteY2916" fmla="*/ 3295145 h 4578213"/>
                <a:gd name="connsiteX2917" fmla="*/ 3505752 w 5456977"/>
                <a:gd name="connsiteY2917" fmla="*/ 3269424 h 4578213"/>
                <a:gd name="connsiteX2918" fmla="*/ 3508429 w 5456977"/>
                <a:gd name="connsiteY2918" fmla="*/ 3253685 h 4578213"/>
                <a:gd name="connsiteX2919" fmla="*/ 3510337 w 5456977"/>
                <a:gd name="connsiteY2919" fmla="*/ 3232955 h 4578213"/>
                <a:gd name="connsiteX2920" fmla="*/ 3513014 w 5456977"/>
                <a:gd name="connsiteY2920" fmla="*/ 3217215 h 4578213"/>
                <a:gd name="connsiteX2921" fmla="*/ 3514151 w 5456977"/>
                <a:gd name="connsiteY2921" fmla="*/ 3191495 h 4578213"/>
                <a:gd name="connsiteX2922" fmla="*/ 3519506 w 5456977"/>
                <a:gd name="connsiteY2922" fmla="*/ 3160014 h 4578213"/>
                <a:gd name="connsiteX2923" fmla="*/ 3532163 w 5456977"/>
                <a:gd name="connsiteY2923" fmla="*/ 3142733 h 4578213"/>
                <a:gd name="connsiteX2924" fmla="*/ 3539830 w 5456977"/>
                <a:gd name="connsiteY2924" fmla="*/ 3126222 h 4578213"/>
                <a:gd name="connsiteX2925" fmla="*/ 3577802 w 5456977"/>
                <a:gd name="connsiteY2925" fmla="*/ 3074377 h 4578213"/>
                <a:gd name="connsiteX2926" fmla="*/ 3593138 w 5456977"/>
                <a:gd name="connsiteY2926" fmla="*/ 3041356 h 4578213"/>
                <a:gd name="connsiteX2927" fmla="*/ 3605794 w 5456977"/>
                <a:gd name="connsiteY2927" fmla="*/ 3024074 h 4578213"/>
                <a:gd name="connsiteX2928" fmla="*/ 3617682 w 5456977"/>
                <a:gd name="connsiteY2928" fmla="*/ 3001803 h 4578213"/>
                <a:gd name="connsiteX2929" fmla="*/ 3625349 w 5456977"/>
                <a:gd name="connsiteY2929" fmla="*/ 2985291 h 4578213"/>
                <a:gd name="connsiteX2930" fmla="*/ 3638006 w 5456977"/>
                <a:gd name="connsiteY2930" fmla="*/ 2968010 h 4578213"/>
                <a:gd name="connsiteX2931" fmla="*/ 3656790 w 5456977"/>
                <a:gd name="connsiteY2931" fmla="*/ 2924237 h 4578213"/>
                <a:gd name="connsiteX2932" fmla="*/ 3669447 w 5456977"/>
                <a:gd name="connsiteY2932" fmla="*/ 2906956 h 4578213"/>
                <a:gd name="connsiteX2933" fmla="*/ 3677115 w 5456977"/>
                <a:gd name="connsiteY2933" fmla="*/ 2890445 h 4578213"/>
                <a:gd name="connsiteX2934" fmla="*/ 3698210 w 5456977"/>
                <a:gd name="connsiteY2934" fmla="*/ 2861643 h 4578213"/>
                <a:gd name="connsiteX2935" fmla="*/ 3713544 w 5456977"/>
                <a:gd name="connsiteY2935" fmla="*/ 2828621 h 4578213"/>
                <a:gd name="connsiteX2936" fmla="*/ 3726202 w 5456977"/>
                <a:gd name="connsiteY2936" fmla="*/ 2811339 h 4578213"/>
                <a:gd name="connsiteX2937" fmla="*/ 3745756 w 5456977"/>
                <a:gd name="connsiteY2937" fmla="*/ 2772557 h 4578213"/>
                <a:gd name="connsiteX2938" fmla="*/ 3757643 w 5456977"/>
                <a:gd name="connsiteY2938" fmla="*/ 2750286 h 4578213"/>
                <a:gd name="connsiteX2939" fmla="*/ 3775290 w 5456977"/>
                <a:gd name="connsiteY2939" fmla="*/ 2732233 h 4578213"/>
                <a:gd name="connsiteX2940" fmla="*/ 3782957 w 5456977"/>
                <a:gd name="connsiteY2940" fmla="*/ 2715723 h 4578213"/>
                <a:gd name="connsiteX2941" fmla="*/ 3830138 w 5456977"/>
                <a:gd name="connsiteY2941" fmla="*/ 2657347 h 4578213"/>
                <a:gd name="connsiteX2942" fmla="*/ 3859672 w 5456977"/>
                <a:gd name="connsiteY2942" fmla="*/ 2617023 h 4578213"/>
                <a:gd name="connsiteX2943" fmla="*/ 3882309 w 5456977"/>
                <a:gd name="connsiteY2943" fmla="*/ 2598199 h 4578213"/>
                <a:gd name="connsiteX2944" fmla="*/ 3909936 w 5456977"/>
                <a:gd name="connsiteY2944" fmla="*/ 2578606 h 4578213"/>
                <a:gd name="connsiteX2945" fmla="*/ 3922593 w 5456977"/>
                <a:gd name="connsiteY2945" fmla="*/ 2561324 h 4578213"/>
                <a:gd name="connsiteX2946" fmla="*/ 3955210 w 5456977"/>
                <a:gd name="connsiteY2946" fmla="*/ 2540960 h 4578213"/>
                <a:gd name="connsiteX2947" fmla="*/ 3981294 w 5456977"/>
                <a:gd name="connsiteY2947" fmla="*/ 2511386 h 4578213"/>
                <a:gd name="connsiteX2948" fmla="*/ 3999713 w 5456977"/>
                <a:gd name="connsiteY2948" fmla="*/ 2498324 h 4578213"/>
                <a:gd name="connsiteX2949" fmla="*/ 4026568 w 5456977"/>
                <a:gd name="connsiteY2949" fmla="*/ 2473740 h 4578213"/>
                <a:gd name="connsiteX2950" fmla="*/ 4056103 w 5456977"/>
                <a:gd name="connsiteY2950" fmla="*/ 2433417 h 4578213"/>
                <a:gd name="connsiteX2951" fmla="*/ 4101376 w 5456977"/>
                <a:gd name="connsiteY2951" fmla="*/ 2395771 h 4578213"/>
                <a:gd name="connsiteX2952" fmla="*/ 4142431 w 5456977"/>
                <a:gd name="connsiteY2952" fmla="*/ 2363885 h 4578213"/>
                <a:gd name="connsiteX2953" fmla="*/ 4165068 w 5456977"/>
                <a:gd name="connsiteY2953" fmla="*/ 2345062 h 4578213"/>
                <a:gd name="connsiteX2954" fmla="*/ 4183486 w 5456977"/>
                <a:gd name="connsiteY2954" fmla="*/ 2332000 h 4578213"/>
                <a:gd name="connsiteX2955" fmla="*/ 4228760 w 5456977"/>
                <a:gd name="connsiteY2955" fmla="*/ 2294354 h 4578213"/>
                <a:gd name="connsiteX2956" fmla="*/ 4251397 w 5456977"/>
                <a:gd name="connsiteY2956" fmla="*/ 2275531 h 4578213"/>
                <a:gd name="connsiteX2957" fmla="*/ 4269044 w 5456977"/>
                <a:gd name="connsiteY2957" fmla="*/ 2257478 h 4578213"/>
                <a:gd name="connsiteX2958" fmla="*/ 4297441 w 5456977"/>
                <a:gd name="connsiteY2958" fmla="*/ 2242875 h 4578213"/>
                <a:gd name="connsiteX2959" fmla="*/ 4336954 w 5456977"/>
                <a:gd name="connsiteY2959" fmla="*/ 2201009 h 4578213"/>
                <a:gd name="connsiteX2960" fmla="*/ 4399105 w 5456977"/>
                <a:gd name="connsiteY2960" fmla="*/ 2140321 h 4578213"/>
                <a:gd name="connsiteX2961" fmla="*/ 4422512 w 5456977"/>
                <a:gd name="connsiteY2961" fmla="*/ 2126488 h 4578213"/>
                <a:gd name="connsiteX2962" fmla="*/ 4455129 w 5456977"/>
                <a:gd name="connsiteY2962" fmla="*/ 2106124 h 4578213"/>
                <a:gd name="connsiteX2963" fmla="*/ 4491964 w 5456977"/>
                <a:gd name="connsiteY2963" fmla="*/ 2079999 h 4578213"/>
                <a:gd name="connsiteX2964" fmla="*/ 4543770 w 5456977"/>
                <a:gd name="connsiteY2964" fmla="*/ 2051562 h 4578213"/>
                <a:gd name="connsiteX2965" fmla="*/ 4566407 w 5456977"/>
                <a:gd name="connsiteY2965" fmla="*/ 2032739 h 4578213"/>
                <a:gd name="connsiteX2966" fmla="*/ 4648150 w 5456977"/>
                <a:gd name="connsiteY2966" fmla="*/ 1999677 h 4578213"/>
                <a:gd name="connsiteX2967" fmla="*/ 4667339 w 5456977"/>
                <a:gd name="connsiteY2967" fmla="*/ 1991605 h 4578213"/>
                <a:gd name="connsiteX2968" fmla="*/ 4699956 w 5456977"/>
                <a:gd name="connsiteY2968" fmla="*/ 1971241 h 4578213"/>
                <a:gd name="connsiteX2969" fmla="*/ 4758292 w 5456977"/>
                <a:gd name="connsiteY2969" fmla="*/ 1952012 h 4578213"/>
                <a:gd name="connsiteX2970" fmla="*/ 4772491 w 5456977"/>
                <a:gd name="connsiteY2970" fmla="*/ 1944710 h 4578213"/>
                <a:gd name="connsiteX2971" fmla="*/ 4785919 w 5456977"/>
                <a:gd name="connsiteY2971" fmla="*/ 1932418 h 4578213"/>
                <a:gd name="connsiteX2972" fmla="*/ 4805107 w 5456977"/>
                <a:gd name="connsiteY2972" fmla="*/ 1924346 h 4578213"/>
                <a:gd name="connsiteX2973" fmla="*/ 4831963 w 5456977"/>
                <a:gd name="connsiteY2973" fmla="*/ 1899762 h 4578213"/>
                <a:gd name="connsiteX2974" fmla="*/ 4846162 w 5456977"/>
                <a:gd name="connsiteY2974" fmla="*/ 1892460 h 4578213"/>
                <a:gd name="connsiteX2975" fmla="*/ 4907947 w 5456977"/>
                <a:gd name="connsiteY2975" fmla="*/ 1862482 h 4578213"/>
                <a:gd name="connsiteX2976" fmla="*/ 4935573 w 5456977"/>
                <a:gd name="connsiteY2976" fmla="*/ 1842888 h 4578213"/>
                <a:gd name="connsiteX2977" fmla="*/ 4959751 w 5456977"/>
                <a:gd name="connsiteY2977" fmla="*/ 1834045 h 4578213"/>
                <a:gd name="connsiteX2978" fmla="*/ 4978940 w 5456977"/>
                <a:gd name="connsiteY2978" fmla="*/ 1825972 h 4578213"/>
                <a:gd name="connsiteX2979" fmla="*/ 4997357 w 5456977"/>
                <a:gd name="connsiteY2979" fmla="*/ 1812909 h 4578213"/>
                <a:gd name="connsiteX2980" fmla="*/ 5016546 w 5456977"/>
                <a:gd name="connsiteY2980" fmla="*/ 1804837 h 4578213"/>
                <a:gd name="connsiteX2981" fmla="*/ 5030745 w 5456977"/>
                <a:gd name="connsiteY2981" fmla="*/ 1797535 h 4578213"/>
                <a:gd name="connsiteX2982" fmla="*/ 5079102 w 5456977"/>
                <a:gd name="connsiteY2982" fmla="*/ 1779849 h 4578213"/>
                <a:gd name="connsiteX2983" fmla="*/ 5093301 w 5456977"/>
                <a:gd name="connsiteY2983" fmla="*/ 1772546 h 4578213"/>
                <a:gd name="connsiteX2984" fmla="*/ 5112489 w 5456977"/>
                <a:gd name="connsiteY2984" fmla="*/ 1764473 h 4578213"/>
                <a:gd name="connsiteX2985" fmla="*/ 5140887 w 5456977"/>
                <a:gd name="connsiteY2985" fmla="*/ 1749869 h 4578213"/>
                <a:gd name="connsiteX2986" fmla="*/ 5157579 w 5456977"/>
                <a:gd name="connsiteY2986" fmla="*/ 1742868 h 4578213"/>
                <a:gd name="connsiteX2987" fmla="*/ 5162053 w 5456977"/>
                <a:gd name="connsiteY2987" fmla="*/ 1741011 h 4578213"/>
                <a:gd name="connsiteX2988" fmla="*/ 5162113 w 5456977"/>
                <a:gd name="connsiteY2988" fmla="*/ 1740991 h 4578213"/>
                <a:gd name="connsiteX2989" fmla="*/ 5164675 w 5456977"/>
                <a:gd name="connsiteY2989" fmla="*/ 1739923 h 4578213"/>
                <a:gd name="connsiteX2990" fmla="*/ 5162053 w 5456977"/>
                <a:gd name="connsiteY2990" fmla="*/ 1741011 h 4578213"/>
                <a:gd name="connsiteX2991" fmla="*/ 5157287 w 5456977"/>
                <a:gd name="connsiteY2991" fmla="*/ 1742654 h 4578213"/>
                <a:gd name="connsiteX2992" fmla="*/ 5174274 w 5456977"/>
                <a:gd name="connsiteY2992" fmla="*/ 1734495 h 4578213"/>
                <a:gd name="connsiteX2993" fmla="*/ 5193462 w 5456977"/>
                <a:gd name="connsiteY2993" fmla="*/ 1726423 h 4578213"/>
                <a:gd name="connsiteX2994" fmla="*/ 5294905 w 5456977"/>
                <a:gd name="connsiteY2994" fmla="*/ 1708831 h 4578213"/>
                <a:gd name="connsiteX2995" fmla="*/ 5298856 w 5456977"/>
                <a:gd name="connsiteY2995" fmla="*/ 1709270 h 4578213"/>
                <a:gd name="connsiteX2996" fmla="*/ 5311828 w 5456977"/>
                <a:gd name="connsiteY2996" fmla="*/ 1716248 h 4578213"/>
                <a:gd name="connsiteX2997" fmla="*/ 5315972 w 5456977"/>
                <a:gd name="connsiteY2997" fmla="*/ 1715479 h 4578213"/>
                <a:gd name="connsiteX2998" fmla="*/ 5304560 w 5456977"/>
                <a:gd name="connsiteY2998" fmla="*/ 1719041 h 4578213"/>
                <a:gd name="connsiteX2999" fmla="*/ 5290137 w 5456977"/>
                <a:gd name="connsiteY2999" fmla="*/ 1714497 h 4578213"/>
                <a:gd name="connsiteX3000" fmla="*/ 5293659 w 5456977"/>
                <a:gd name="connsiteY3000" fmla="*/ 1711678 h 4578213"/>
                <a:gd name="connsiteX3001" fmla="*/ 5293828 w 5456977"/>
                <a:gd name="connsiteY3001" fmla="*/ 1709752 h 4578213"/>
                <a:gd name="connsiteX3002" fmla="*/ 5294640 w 5456977"/>
                <a:gd name="connsiteY3002" fmla="*/ 1710908 h 4578213"/>
                <a:gd name="connsiteX3003" fmla="*/ 5333007 w 5456977"/>
                <a:gd name="connsiteY3003" fmla="*/ 1650243 h 4578213"/>
                <a:gd name="connsiteX3004" fmla="*/ 5347721 w 5456977"/>
                <a:gd name="connsiteY3004" fmla="*/ 1651844 h 4578213"/>
                <a:gd name="connsiteX3005" fmla="*/ 5337569 w 5456977"/>
                <a:gd name="connsiteY3005" fmla="*/ 1658059 h 4578213"/>
                <a:gd name="connsiteX3006" fmla="*/ 5322855 w 5456977"/>
                <a:gd name="connsiteY3006" fmla="*/ 1656458 h 4578213"/>
                <a:gd name="connsiteX3007" fmla="*/ 5333007 w 5456977"/>
                <a:gd name="connsiteY3007" fmla="*/ 1650243 h 4578213"/>
                <a:gd name="connsiteX3008" fmla="*/ 5331594 w 5456977"/>
                <a:gd name="connsiteY3008" fmla="*/ 1615859 h 4578213"/>
                <a:gd name="connsiteX3009" fmla="*/ 5339833 w 5456977"/>
                <a:gd name="connsiteY3009" fmla="*/ 1618662 h 4578213"/>
                <a:gd name="connsiteX3010" fmla="*/ 5331908 w 5456977"/>
                <a:gd name="connsiteY3010" fmla="*/ 1622298 h 4578213"/>
                <a:gd name="connsiteX3011" fmla="*/ 5328858 w 5456977"/>
                <a:gd name="connsiteY3011" fmla="*/ 1624757 h 4578213"/>
                <a:gd name="connsiteX3012" fmla="*/ 5323255 w 5456977"/>
                <a:gd name="connsiteY3012" fmla="*/ 1621737 h 4578213"/>
                <a:gd name="connsiteX3013" fmla="*/ 5331594 w 5456977"/>
                <a:gd name="connsiteY3013" fmla="*/ 1615859 h 4578213"/>
                <a:gd name="connsiteX3014" fmla="*/ 5017811 w 5456977"/>
                <a:gd name="connsiteY3014" fmla="*/ 1613163 h 4578213"/>
                <a:gd name="connsiteX3015" fmla="*/ 5004171 w 5456977"/>
                <a:gd name="connsiteY3015" fmla="*/ 1615092 h 4578213"/>
                <a:gd name="connsiteX3016" fmla="*/ 4993950 w 5456977"/>
                <a:gd name="connsiteY3016" fmla="*/ 1616995 h 4578213"/>
                <a:gd name="connsiteX3017" fmla="*/ 4990998 w 5456977"/>
                <a:gd name="connsiteY3017" fmla="*/ 1617795 h 4578213"/>
                <a:gd name="connsiteX3018" fmla="*/ 4949917 w 5456977"/>
                <a:gd name="connsiteY3018" fmla="*/ 1617410 h 4578213"/>
                <a:gd name="connsiteX3019" fmla="*/ 4941671 w 5456977"/>
                <a:gd name="connsiteY3019" fmla="*/ 1619645 h 4578213"/>
                <a:gd name="connsiteX3020" fmla="*/ 4933272 w 5456977"/>
                <a:gd name="connsiteY3020" fmla="*/ 1624579 h 4578213"/>
                <a:gd name="connsiteX3021" fmla="*/ 4916934 w 5456977"/>
                <a:gd name="connsiteY3021" fmla="*/ 1626353 h 4578213"/>
                <a:gd name="connsiteX3022" fmla="*/ 4868074 w 5456977"/>
                <a:gd name="connsiteY3022" fmla="*/ 1628979 h 4578213"/>
                <a:gd name="connsiteX3023" fmla="*/ 4843337 w 5456977"/>
                <a:gd name="connsiteY3023" fmla="*/ 1635687 h 4578213"/>
                <a:gd name="connsiteX3024" fmla="*/ 4802724 w 5456977"/>
                <a:gd name="connsiteY3024" fmla="*/ 1636077 h 4578213"/>
                <a:gd name="connsiteX3025" fmla="*/ 4783688 w 5456977"/>
                <a:gd name="connsiteY3025" fmla="*/ 1637698 h 4578213"/>
                <a:gd name="connsiteX3026" fmla="*/ 4749545 w 5456977"/>
                <a:gd name="connsiteY3026" fmla="*/ 1640193 h 4578213"/>
                <a:gd name="connsiteX3027" fmla="*/ 4734675 w 5456977"/>
                <a:gd name="connsiteY3027" fmla="*/ 1643021 h 4578213"/>
                <a:gd name="connsiteX3028" fmla="*/ 4707087 w 5456977"/>
                <a:gd name="connsiteY3028" fmla="*/ 1652272 h 4578213"/>
                <a:gd name="connsiteX3029" fmla="*/ 4698841 w 5456977"/>
                <a:gd name="connsiteY3029" fmla="*/ 1654508 h 4578213"/>
                <a:gd name="connsiteX3030" fmla="*/ 4687745 w 5456977"/>
                <a:gd name="connsiteY3030" fmla="*/ 1659287 h 4578213"/>
                <a:gd name="connsiteX3031" fmla="*/ 4679499 w 5456977"/>
                <a:gd name="connsiteY3031" fmla="*/ 1661523 h 4578213"/>
                <a:gd name="connsiteX3032" fmla="*/ 4662699 w 5456977"/>
                <a:gd name="connsiteY3032" fmla="*/ 1671389 h 4578213"/>
                <a:gd name="connsiteX3033" fmla="*/ 4629563 w 5456977"/>
                <a:gd name="connsiteY3033" fmla="*/ 1683030 h 4578213"/>
                <a:gd name="connsiteX3034" fmla="*/ 4607369 w 5456977"/>
                <a:gd name="connsiteY3034" fmla="*/ 1692589 h 4578213"/>
                <a:gd name="connsiteX3035" fmla="*/ 4579934 w 5456977"/>
                <a:gd name="connsiteY3035" fmla="*/ 1699143 h 4578213"/>
                <a:gd name="connsiteX3036" fmla="*/ 4560438 w 5456977"/>
                <a:gd name="connsiteY3036" fmla="*/ 1708855 h 4578213"/>
                <a:gd name="connsiteX3037" fmla="*/ 4540941 w 5456977"/>
                <a:gd name="connsiteY3037" fmla="*/ 1718568 h 4578213"/>
                <a:gd name="connsiteX3038" fmla="*/ 4532696 w 5456977"/>
                <a:gd name="connsiteY3038" fmla="*/ 1720804 h 4578213"/>
                <a:gd name="connsiteX3039" fmla="*/ 4518748 w 5456977"/>
                <a:gd name="connsiteY3039" fmla="*/ 1728126 h 4578213"/>
                <a:gd name="connsiteX3040" fmla="*/ 4499559 w 5456977"/>
                <a:gd name="connsiteY3040" fmla="*/ 1732445 h 4578213"/>
                <a:gd name="connsiteX3041" fmla="*/ 4474822 w 5456977"/>
                <a:gd name="connsiteY3041" fmla="*/ 1739152 h 4578213"/>
                <a:gd name="connsiteX3042" fmla="*/ 4449622 w 5456977"/>
                <a:gd name="connsiteY3042" fmla="*/ 1753952 h 4578213"/>
                <a:gd name="connsiteX3043" fmla="*/ 4429819 w 5456977"/>
                <a:gd name="connsiteY3043" fmla="*/ 1769059 h 4578213"/>
                <a:gd name="connsiteX3044" fmla="*/ 4415717 w 5456977"/>
                <a:gd name="connsiteY3044" fmla="*/ 1779079 h 4578213"/>
                <a:gd name="connsiteX3045" fmla="*/ 4407471 w 5456977"/>
                <a:gd name="connsiteY3045" fmla="*/ 1781315 h 4578213"/>
                <a:gd name="connsiteX3046" fmla="*/ 4379575 w 5456977"/>
                <a:gd name="connsiteY3046" fmla="*/ 1795961 h 4578213"/>
                <a:gd name="connsiteX3047" fmla="*/ 4354530 w 5456977"/>
                <a:gd name="connsiteY3047" fmla="*/ 1808063 h 4578213"/>
                <a:gd name="connsiteX3048" fmla="*/ 4329331 w 5456977"/>
                <a:gd name="connsiteY3048" fmla="*/ 1822862 h 4578213"/>
                <a:gd name="connsiteX3049" fmla="*/ 4318081 w 5456977"/>
                <a:gd name="connsiteY3049" fmla="*/ 1830339 h 4578213"/>
                <a:gd name="connsiteX3050" fmla="*/ 4301281 w 5456977"/>
                <a:gd name="connsiteY3050" fmla="*/ 1840206 h 4578213"/>
                <a:gd name="connsiteX3051" fmla="*/ 4273232 w 5456977"/>
                <a:gd name="connsiteY3051" fmla="*/ 1857549 h 4578213"/>
                <a:gd name="connsiteX3052" fmla="*/ 4245489 w 5456977"/>
                <a:gd name="connsiteY3052" fmla="*/ 1869497 h 4578213"/>
                <a:gd name="connsiteX3053" fmla="*/ 4234085 w 5456977"/>
                <a:gd name="connsiteY3053" fmla="*/ 1879670 h 4578213"/>
                <a:gd name="connsiteX3054" fmla="*/ 4220137 w 5456977"/>
                <a:gd name="connsiteY3054" fmla="*/ 1886994 h 4578213"/>
                <a:gd name="connsiteX3055" fmla="*/ 4197790 w 5456977"/>
                <a:gd name="connsiteY3055" fmla="*/ 1899250 h 4578213"/>
                <a:gd name="connsiteX3056" fmla="*/ 4183688 w 5456977"/>
                <a:gd name="connsiteY3056" fmla="*/ 1909270 h 4578213"/>
                <a:gd name="connsiteX3057" fmla="*/ 4172591 w 5456977"/>
                <a:gd name="connsiteY3057" fmla="*/ 1914049 h 4578213"/>
                <a:gd name="connsiteX3058" fmla="*/ 4150244 w 5456977"/>
                <a:gd name="connsiteY3058" fmla="*/ 1926305 h 4578213"/>
                <a:gd name="connsiteX3059" fmla="*/ 4124891 w 5456977"/>
                <a:gd name="connsiteY3059" fmla="*/ 1943803 h 4578213"/>
                <a:gd name="connsiteX3060" fmla="*/ 4099692 w 5456977"/>
                <a:gd name="connsiteY3060" fmla="*/ 1958602 h 4578213"/>
                <a:gd name="connsiteX3061" fmla="*/ 4088441 w 5456977"/>
                <a:gd name="connsiteY3061" fmla="*/ 1966078 h 4578213"/>
                <a:gd name="connsiteX3062" fmla="*/ 4082585 w 5456977"/>
                <a:gd name="connsiteY3062" fmla="*/ 1973863 h 4578213"/>
                <a:gd name="connsiteX3063" fmla="*/ 4071180 w 5456977"/>
                <a:gd name="connsiteY3063" fmla="*/ 1984037 h 4578213"/>
                <a:gd name="connsiteX3064" fmla="*/ 4062473 w 5456977"/>
                <a:gd name="connsiteY3064" fmla="*/ 1994365 h 4578213"/>
                <a:gd name="connsiteX3065" fmla="*/ 4053920 w 5456977"/>
                <a:gd name="connsiteY3065" fmla="*/ 2001995 h 4578213"/>
                <a:gd name="connsiteX3066" fmla="*/ 4042207 w 5456977"/>
                <a:gd name="connsiteY3066" fmla="*/ 2017564 h 4578213"/>
                <a:gd name="connsiteX3067" fmla="*/ 4019552 w 5456977"/>
                <a:gd name="connsiteY3067" fmla="*/ 2035214 h 4578213"/>
                <a:gd name="connsiteX3068" fmla="*/ 4002599 w 5456977"/>
                <a:gd name="connsiteY3068" fmla="*/ 2047778 h 4578213"/>
                <a:gd name="connsiteX3069" fmla="*/ 3996590 w 5456977"/>
                <a:gd name="connsiteY3069" fmla="*/ 2058260 h 4578213"/>
                <a:gd name="connsiteX3070" fmla="*/ 3988036 w 5456977"/>
                <a:gd name="connsiteY3070" fmla="*/ 2065890 h 4578213"/>
                <a:gd name="connsiteX3071" fmla="*/ 3973627 w 5456977"/>
                <a:gd name="connsiteY3071" fmla="*/ 2081305 h 4578213"/>
                <a:gd name="connsiteX3072" fmla="*/ 3961761 w 5456977"/>
                <a:gd name="connsiteY3072" fmla="*/ 2099571 h 4578213"/>
                <a:gd name="connsiteX3073" fmla="*/ 3949741 w 5456977"/>
                <a:gd name="connsiteY3073" fmla="*/ 2120534 h 4578213"/>
                <a:gd name="connsiteX3074" fmla="*/ 3929630 w 5456977"/>
                <a:gd name="connsiteY3074" fmla="*/ 2141036 h 4578213"/>
                <a:gd name="connsiteX3075" fmla="*/ 3918224 w 5456977"/>
                <a:gd name="connsiteY3075" fmla="*/ 2151210 h 4578213"/>
                <a:gd name="connsiteX3076" fmla="*/ 3909363 w 5456977"/>
                <a:gd name="connsiteY3076" fmla="*/ 2164234 h 4578213"/>
                <a:gd name="connsiteX3077" fmla="*/ 3895262 w 5456977"/>
                <a:gd name="connsiteY3077" fmla="*/ 2174255 h 4578213"/>
                <a:gd name="connsiteX3078" fmla="*/ 3880852 w 5456977"/>
                <a:gd name="connsiteY3078" fmla="*/ 2189670 h 4578213"/>
                <a:gd name="connsiteX3079" fmla="*/ 3860587 w 5456977"/>
                <a:gd name="connsiteY3079" fmla="*/ 2212870 h 4578213"/>
                <a:gd name="connsiteX3080" fmla="*/ 3845870 w 5456977"/>
                <a:gd name="connsiteY3080" fmla="*/ 2233678 h 4578213"/>
                <a:gd name="connsiteX3081" fmla="*/ 3834465 w 5456977"/>
                <a:gd name="connsiteY3081" fmla="*/ 2243853 h 4578213"/>
                <a:gd name="connsiteX3082" fmla="*/ 3825604 w 5456977"/>
                <a:gd name="connsiteY3082" fmla="*/ 2256878 h 4578213"/>
                <a:gd name="connsiteX3083" fmla="*/ 3817050 w 5456977"/>
                <a:gd name="connsiteY3083" fmla="*/ 2264509 h 4578213"/>
                <a:gd name="connsiteX3084" fmla="*/ 3808344 w 5456977"/>
                <a:gd name="connsiteY3084" fmla="*/ 2274836 h 4578213"/>
                <a:gd name="connsiteX3085" fmla="*/ 3796631 w 5456977"/>
                <a:gd name="connsiteY3085" fmla="*/ 2290405 h 4578213"/>
                <a:gd name="connsiteX3086" fmla="*/ 3790622 w 5456977"/>
                <a:gd name="connsiteY3086" fmla="*/ 2300886 h 4578213"/>
                <a:gd name="connsiteX3087" fmla="*/ 3782222 w 5456977"/>
                <a:gd name="connsiteY3087" fmla="*/ 2305820 h 4578213"/>
                <a:gd name="connsiteX3088" fmla="*/ 3770510 w 5456977"/>
                <a:gd name="connsiteY3088" fmla="*/ 2321389 h 4578213"/>
                <a:gd name="connsiteX3089" fmla="*/ 3755946 w 5456977"/>
                <a:gd name="connsiteY3089" fmla="*/ 2339501 h 4578213"/>
                <a:gd name="connsiteX3090" fmla="*/ 3744080 w 5456977"/>
                <a:gd name="connsiteY3090" fmla="*/ 2357767 h 4578213"/>
                <a:gd name="connsiteX3091" fmla="*/ 3726973 w 5456977"/>
                <a:gd name="connsiteY3091" fmla="*/ 2373027 h 4578213"/>
                <a:gd name="connsiteX3092" fmla="*/ 3703857 w 5456977"/>
                <a:gd name="connsiteY3092" fmla="*/ 2398770 h 4578213"/>
                <a:gd name="connsiteX3093" fmla="*/ 3683899 w 5456977"/>
                <a:gd name="connsiteY3093" fmla="*/ 2416575 h 4578213"/>
                <a:gd name="connsiteX3094" fmla="*/ 3666178 w 5456977"/>
                <a:gd name="connsiteY3094" fmla="*/ 2442625 h 4578213"/>
                <a:gd name="connsiteX3095" fmla="*/ 3660321 w 5456977"/>
                <a:gd name="connsiteY3095" fmla="*/ 2450409 h 4578213"/>
                <a:gd name="connsiteX3096" fmla="*/ 3640209 w 5456977"/>
                <a:gd name="connsiteY3096" fmla="*/ 2470911 h 4578213"/>
                <a:gd name="connsiteX3097" fmla="*/ 3631656 w 5456977"/>
                <a:gd name="connsiteY3097" fmla="*/ 2478541 h 4578213"/>
                <a:gd name="connsiteX3098" fmla="*/ 3617246 w 5456977"/>
                <a:gd name="connsiteY3098" fmla="*/ 2493956 h 4578213"/>
                <a:gd name="connsiteX3099" fmla="*/ 3605534 w 5456977"/>
                <a:gd name="connsiteY3099" fmla="*/ 2509525 h 4578213"/>
                <a:gd name="connsiteX3100" fmla="*/ 3599525 w 5456977"/>
                <a:gd name="connsiteY3100" fmla="*/ 2520006 h 4578213"/>
                <a:gd name="connsiteX3101" fmla="*/ 3587811 w 5456977"/>
                <a:gd name="connsiteY3101" fmla="*/ 2535575 h 4578213"/>
                <a:gd name="connsiteX3102" fmla="*/ 3581803 w 5456977"/>
                <a:gd name="connsiteY3102" fmla="*/ 2546056 h 4578213"/>
                <a:gd name="connsiteX3103" fmla="*/ 3573249 w 5456977"/>
                <a:gd name="connsiteY3103" fmla="*/ 2553687 h 4578213"/>
                <a:gd name="connsiteX3104" fmla="*/ 3561383 w 5456977"/>
                <a:gd name="connsiteY3104" fmla="*/ 2571953 h 4578213"/>
                <a:gd name="connsiteX3105" fmla="*/ 3546973 w 5456977"/>
                <a:gd name="connsiteY3105" fmla="*/ 2587367 h 4578213"/>
                <a:gd name="connsiteX3106" fmla="*/ 3540656 w 5456977"/>
                <a:gd name="connsiteY3106" fmla="*/ 2603244 h 4578213"/>
                <a:gd name="connsiteX3107" fmla="*/ 3537498 w 5456977"/>
                <a:gd name="connsiteY3107" fmla="*/ 2611183 h 4578213"/>
                <a:gd name="connsiteX3108" fmla="*/ 3523088 w 5456977"/>
                <a:gd name="connsiteY3108" fmla="*/ 2626597 h 4578213"/>
                <a:gd name="connsiteX3109" fmla="*/ 3514073 w 5456977"/>
                <a:gd name="connsiteY3109" fmla="*/ 2642320 h 4578213"/>
                <a:gd name="connsiteX3110" fmla="*/ 3504904 w 5456977"/>
                <a:gd name="connsiteY3110" fmla="*/ 2660740 h 4578213"/>
                <a:gd name="connsiteX3111" fmla="*/ 3490188 w 5456977"/>
                <a:gd name="connsiteY3111" fmla="*/ 2681549 h 4578213"/>
                <a:gd name="connsiteX3112" fmla="*/ 3481019 w 5456977"/>
                <a:gd name="connsiteY3112" fmla="*/ 2699969 h 4578213"/>
                <a:gd name="connsiteX3113" fmla="*/ 3475163 w 5456977"/>
                <a:gd name="connsiteY3113" fmla="*/ 2707753 h 4578213"/>
                <a:gd name="connsiteX3114" fmla="*/ 3472004 w 5456977"/>
                <a:gd name="connsiteY3114" fmla="*/ 2715691 h 4578213"/>
                <a:gd name="connsiteX3115" fmla="*/ 3483562 w 5456977"/>
                <a:gd name="connsiteY3115" fmla="*/ 2702820 h 4578213"/>
                <a:gd name="connsiteX3116" fmla="*/ 3513150 w 5456977"/>
                <a:gd name="connsiteY3116" fmla="*/ 2658504 h 4578213"/>
                <a:gd name="connsiteX3117" fmla="*/ 3519468 w 5456977"/>
                <a:gd name="connsiteY3117" fmla="*/ 2642628 h 4578213"/>
                <a:gd name="connsiteX3118" fmla="*/ 3533569 w 5456977"/>
                <a:gd name="connsiteY3118" fmla="*/ 2632607 h 4578213"/>
                <a:gd name="connsiteX3119" fmla="*/ 3542123 w 5456977"/>
                <a:gd name="connsiteY3119" fmla="*/ 2624977 h 4578213"/>
                <a:gd name="connsiteX3120" fmla="*/ 3550830 w 5456977"/>
                <a:gd name="connsiteY3120" fmla="*/ 2614649 h 4578213"/>
                <a:gd name="connsiteX3121" fmla="*/ 3559384 w 5456977"/>
                <a:gd name="connsiteY3121" fmla="*/ 2607018 h 4578213"/>
                <a:gd name="connsiteX3122" fmla="*/ 3571095 w 5456977"/>
                <a:gd name="connsiteY3122" fmla="*/ 2591449 h 4578213"/>
                <a:gd name="connsiteX3123" fmla="*/ 3579496 w 5456977"/>
                <a:gd name="connsiteY3123" fmla="*/ 2586516 h 4578213"/>
                <a:gd name="connsiteX3124" fmla="*/ 3601997 w 5456977"/>
                <a:gd name="connsiteY3124" fmla="*/ 2571563 h 4578213"/>
                <a:gd name="connsiteX3125" fmla="*/ 3619104 w 5456977"/>
                <a:gd name="connsiteY3125" fmla="*/ 2556303 h 4578213"/>
                <a:gd name="connsiteX3126" fmla="*/ 3630354 w 5456977"/>
                <a:gd name="connsiteY3126" fmla="*/ 2548825 h 4578213"/>
                <a:gd name="connsiteX3127" fmla="*/ 3636210 w 5456977"/>
                <a:gd name="connsiteY3127" fmla="*/ 2541041 h 4578213"/>
                <a:gd name="connsiteX3128" fmla="*/ 3662024 w 5456977"/>
                <a:gd name="connsiteY3128" fmla="*/ 2515452 h 4578213"/>
                <a:gd name="connsiteX3129" fmla="*/ 3685141 w 5456977"/>
                <a:gd name="connsiteY3129" fmla="*/ 2489710 h 4578213"/>
                <a:gd name="connsiteX3130" fmla="*/ 3686911 w 5456977"/>
                <a:gd name="connsiteY3130" fmla="*/ 2474476 h 4578213"/>
                <a:gd name="connsiteX3131" fmla="*/ 3682799 w 5456977"/>
                <a:gd name="connsiteY3131" fmla="*/ 2451691 h 4578213"/>
                <a:gd name="connsiteX3132" fmla="*/ 3712288 w 5456977"/>
                <a:gd name="connsiteY3132" fmla="*/ 2440744 h 4578213"/>
                <a:gd name="connsiteX3133" fmla="*/ 3739797 w 5456977"/>
                <a:gd name="connsiteY3133" fmla="*/ 2417056 h 4578213"/>
                <a:gd name="connsiteX3134" fmla="*/ 3762607 w 5456977"/>
                <a:gd name="connsiteY3134" fmla="*/ 2396708 h 4578213"/>
                <a:gd name="connsiteX3135" fmla="*/ 3789805 w 5456977"/>
                <a:gd name="connsiteY3135" fmla="*/ 2346843 h 4578213"/>
                <a:gd name="connsiteX3136" fmla="*/ 3821246 w 5456977"/>
                <a:gd name="connsiteY3136" fmla="*/ 2333302 h 4578213"/>
                <a:gd name="connsiteX3137" fmla="*/ 3833707 w 5456977"/>
                <a:gd name="connsiteY3137" fmla="*/ 2352053 h 4578213"/>
                <a:gd name="connsiteX3138" fmla="*/ 3837020 w 5456977"/>
                <a:gd name="connsiteY3138" fmla="*/ 2341417 h 4578213"/>
                <a:gd name="connsiteX3139" fmla="*/ 3845573 w 5456977"/>
                <a:gd name="connsiteY3139" fmla="*/ 2333787 h 4578213"/>
                <a:gd name="connsiteX3140" fmla="*/ 3851429 w 5456977"/>
                <a:gd name="connsiteY3140" fmla="*/ 2326003 h 4578213"/>
                <a:gd name="connsiteX3141" fmla="*/ 3838968 w 5456977"/>
                <a:gd name="connsiteY3141" fmla="*/ 2307252 h 4578213"/>
                <a:gd name="connsiteX3142" fmla="*/ 3843385 w 5456977"/>
                <a:gd name="connsiteY3142" fmla="*/ 2293071 h 4578213"/>
                <a:gd name="connsiteX3143" fmla="*/ 3868454 w 5456977"/>
                <a:gd name="connsiteY3143" fmla="*/ 2264733 h 4578213"/>
                <a:gd name="connsiteX3144" fmla="*/ 3874310 w 5456977"/>
                <a:gd name="connsiteY3144" fmla="*/ 2256949 h 4578213"/>
                <a:gd name="connsiteX3145" fmla="*/ 3877776 w 5456977"/>
                <a:gd name="connsiteY3145" fmla="*/ 2243617 h 4578213"/>
                <a:gd name="connsiteX3146" fmla="*/ 3880935 w 5456977"/>
                <a:gd name="connsiteY3146" fmla="*/ 2235678 h 4578213"/>
                <a:gd name="connsiteX3147" fmla="*/ 3884247 w 5456977"/>
                <a:gd name="connsiteY3147" fmla="*/ 2225043 h 4578213"/>
                <a:gd name="connsiteX3148" fmla="*/ 3887406 w 5456977"/>
                <a:gd name="connsiteY3148" fmla="*/ 2217105 h 4578213"/>
                <a:gd name="connsiteX3149" fmla="*/ 3890873 w 5456977"/>
                <a:gd name="connsiteY3149" fmla="*/ 2203772 h 4578213"/>
                <a:gd name="connsiteX3150" fmla="*/ 3897190 w 5456977"/>
                <a:gd name="connsiteY3150" fmla="*/ 2187896 h 4578213"/>
                <a:gd name="connsiteX3151" fmla="*/ 3905744 w 5456977"/>
                <a:gd name="connsiteY3151" fmla="*/ 2180265 h 4578213"/>
                <a:gd name="connsiteX3152" fmla="*/ 3911599 w 5456977"/>
                <a:gd name="connsiteY3152" fmla="*/ 2172481 h 4578213"/>
                <a:gd name="connsiteX3153" fmla="*/ 3937260 w 5456977"/>
                <a:gd name="connsiteY3153" fmla="*/ 2149589 h 4578213"/>
                <a:gd name="connsiteX3154" fmla="*/ 3948972 w 5456977"/>
                <a:gd name="connsiteY3154" fmla="*/ 2134021 h 4578213"/>
                <a:gd name="connsiteX3155" fmla="*/ 3957525 w 5456977"/>
                <a:gd name="connsiteY3155" fmla="*/ 2126390 h 4578213"/>
                <a:gd name="connsiteX3156" fmla="*/ 3966233 w 5456977"/>
                <a:gd name="connsiteY3156" fmla="*/ 2116063 h 4578213"/>
                <a:gd name="connsiteX3157" fmla="*/ 3972089 w 5456977"/>
                <a:gd name="connsiteY3157" fmla="*/ 2108278 h 4578213"/>
                <a:gd name="connsiteX3158" fmla="*/ 3980642 w 5456977"/>
                <a:gd name="connsiteY3158" fmla="*/ 2100648 h 4578213"/>
                <a:gd name="connsiteX3159" fmla="*/ 3995359 w 5456977"/>
                <a:gd name="connsiteY3159" fmla="*/ 2079838 h 4578213"/>
                <a:gd name="connsiteX3160" fmla="*/ 4003912 w 5456977"/>
                <a:gd name="connsiteY3160" fmla="*/ 2072208 h 4578213"/>
                <a:gd name="connsiteX3161" fmla="*/ 4009769 w 5456977"/>
                <a:gd name="connsiteY3161" fmla="*/ 2064423 h 4578213"/>
                <a:gd name="connsiteX3162" fmla="*/ 4024024 w 5456977"/>
                <a:gd name="connsiteY3162" fmla="*/ 2051706 h 4578213"/>
                <a:gd name="connsiteX3163" fmla="*/ 4035736 w 5456977"/>
                <a:gd name="connsiteY3163" fmla="*/ 2036138 h 4578213"/>
                <a:gd name="connsiteX3164" fmla="*/ 4044290 w 5456977"/>
                <a:gd name="connsiteY3164" fmla="*/ 2028507 h 4578213"/>
                <a:gd name="connsiteX3165" fmla="*/ 4058853 w 5456977"/>
                <a:gd name="connsiteY3165" fmla="*/ 2010394 h 4578213"/>
                <a:gd name="connsiteX3166" fmla="*/ 4067560 w 5456977"/>
                <a:gd name="connsiteY3166" fmla="*/ 2000067 h 4578213"/>
                <a:gd name="connsiteX3167" fmla="*/ 4078811 w 5456977"/>
                <a:gd name="connsiteY3167" fmla="*/ 1992590 h 4578213"/>
                <a:gd name="connsiteX3168" fmla="*/ 4084667 w 5456977"/>
                <a:gd name="connsiteY3168" fmla="*/ 1984806 h 4578213"/>
                <a:gd name="connsiteX3169" fmla="*/ 4115875 w 5456977"/>
                <a:gd name="connsiteY3169" fmla="*/ 1959525 h 4578213"/>
                <a:gd name="connsiteX3170" fmla="*/ 4135833 w 5456977"/>
                <a:gd name="connsiteY3170" fmla="*/ 1941720 h 4578213"/>
                <a:gd name="connsiteX3171" fmla="*/ 4149782 w 5456977"/>
                <a:gd name="connsiteY3171" fmla="*/ 1934397 h 4578213"/>
                <a:gd name="connsiteX3172" fmla="*/ 4166427 w 5456977"/>
                <a:gd name="connsiteY3172" fmla="*/ 1927228 h 4578213"/>
                <a:gd name="connsiteX3173" fmla="*/ 4174980 w 5456977"/>
                <a:gd name="connsiteY3173" fmla="*/ 1919598 h 4578213"/>
                <a:gd name="connsiteX3174" fmla="*/ 4194323 w 5456977"/>
                <a:gd name="connsiteY3174" fmla="*/ 1912582 h 4578213"/>
                <a:gd name="connsiteX3175" fmla="*/ 4211276 w 5456977"/>
                <a:gd name="connsiteY3175" fmla="*/ 1900019 h 4578213"/>
                <a:gd name="connsiteX3176" fmla="*/ 4222373 w 5456977"/>
                <a:gd name="connsiteY3176" fmla="*/ 1895240 h 4578213"/>
                <a:gd name="connsiteX3177" fmla="*/ 4239172 w 5456977"/>
                <a:gd name="connsiteY3177" fmla="*/ 1885373 h 4578213"/>
                <a:gd name="connsiteX3178" fmla="*/ 4259130 w 5456977"/>
                <a:gd name="connsiteY3178" fmla="*/ 1867568 h 4578213"/>
                <a:gd name="connsiteX3179" fmla="*/ 4287026 w 5456977"/>
                <a:gd name="connsiteY3179" fmla="*/ 1852923 h 4578213"/>
                <a:gd name="connsiteX3180" fmla="*/ 4312071 w 5456977"/>
                <a:gd name="connsiteY3180" fmla="*/ 1840821 h 4578213"/>
                <a:gd name="connsiteX3181" fmla="*/ 4326019 w 5456977"/>
                <a:gd name="connsiteY3181" fmla="*/ 1833498 h 4578213"/>
                <a:gd name="connsiteX3182" fmla="*/ 4337116 w 5456977"/>
                <a:gd name="connsiteY3182" fmla="*/ 1828719 h 4578213"/>
                <a:gd name="connsiteX3183" fmla="*/ 4365012 w 5456977"/>
                <a:gd name="connsiteY3183" fmla="*/ 1814073 h 4578213"/>
                <a:gd name="connsiteX3184" fmla="*/ 4378960 w 5456977"/>
                <a:gd name="connsiteY3184" fmla="*/ 1806750 h 4578213"/>
                <a:gd name="connsiteX3185" fmla="*/ 4390210 w 5456977"/>
                <a:gd name="connsiteY3185" fmla="*/ 1799273 h 4578213"/>
                <a:gd name="connsiteX3186" fmla="*/ 4406702 w 5456977"/>
                <a:gd name="connsiteY3186" fmla="*/ 1794802 h 4578213"/>
                <a:gd name="connsiteX3187" fmla="*/ 4432054 w 5456977"/>
                <a:gd name="connsiteY3187" fmla="*/ 1777305 h 4578213"/>
                <a:gd name="connsiteX3188" fmla="*/ 4471355 w 5456977"/>
                <a:gd name="connsiteY3188" fmla="*/ 1752486 h 4578213"/>
                <a:gd name="connsiteX3189" fmla="*/ 4485150 w 5456977"/>
                <a:gd name="connsiteY3189" fmla="*/ 1747859 h 4578213"/>
                <a:gd name="connsiteX3190" fmla="*/ 4504492 w 5456977"/>
                <a:gd name="connsiteY3190" fmla="*/ 1740844 h 4578213"/>
                <a:gd name="connsiteX3191" fmla="*/ 4526686 w 5456977"/>
                <a:gd name="connsiteY3191" fmla="*/ 1731285 h 4578213"/>
                <a:gd name="connsiteX3192" fmla="*/ 4556971 w 5456977"/>
                <a:gd name="connsiteY3192" fmla="*/ 1722188 h 4578213"/>
                <a:gd name="connsiteX3193" fmla="*/ 4570920 w 5456977"/>
                <a:gd name="connsiteY3193" fmla="*/ 1714865 h 4578213"/>
                <a:gd name="connsiteX3194" fmla="*/ 4617389 w 5456977"/>
                <a:gd name="connsiteY3194" fmla="*/ 1706691 h 4578213"/>
                <a:gd name="connsiteX3195" fmla="*/ 4628332 w 5456977"/>
                <a:gd name="connsiteY3195" fmla="*/ 1704609 h 4578213"/>
                <a:gd name="connsiteX3196" fmla="*/ 4647675 w 5456977"/>
                <a:gd name="connsiteY3196" fmla="*/ 1697593 h 4578213"/>
                <a:gd name="connsiteX3197" fmla="*/ 4680350 w 5456977"/>
                <a:gd name="connsiteY3197" fmla="*/ 1694044 h 4578213"/>
                <a:gd name="connsiteX3198" fmla="*/ 4688596 w 5456977"/>
                <a:gd name="connsiteY3198" fmla="*/ 1691809 h 4578213"/>
                <a:gd name="connsiteX3199" fmla="*/ 4696996 w 5456977"/>
                <a:gd name="connsiteY3199" fmla="*/ 1686875 h 4578213"/>
                <a:gd name="connsiteX3200" fmla="*/ 4707939 w 5456977"/>
                <a:gd name="connsiteY3200" fmla="*/ 1684794 h 4578213"/>
                <a:gd name="connsiteX3201" fmla="*/ 4724738 w 5456977"/>
                <a:gd name="connsiteY3201" fmla="*/ 1674927 h 4578213"/>
                <a:gd name="connsiteX3202" fmla="*/ 4732984 w 5456977"/>
                <a:gd name="connsiteY3202" fmla="*/ 1672692 h 4578213"/>
                <a:gd name="connsiteX3203" fmla="*/ 4768663 w 5456977"/>
                <a:gd name="connsiteY3203" fmla="*/ 1663901 h 4578213"/>
                <a:gd name="connsiteX3204" fmla="*/ 4785309 w 5456977"/>
                <a:gd name="connsiteY3204" fmla="*/ 1656732 h 4578213"/>
                <a:gd name="connsiteX3205" fmla="*/ 4798950 w 5456977"/>
                <a:gd name="connsiteY3205" fmla="*/ 1654804 h 4578213"/>
                <a:gd name="connsiteX3206" fmla="*/ 4809893 w 5456977"/>
                <a:gd name="connsiteY3206" fmla="*/ 1652722 h 4578213"/>
                <a:gd name="connsiteX3207" fmla="*/ 4820990 w 5456977"/>
                <a:gd name="connsiteY3207" fmla="*/ 1647943 h 4578213"/>
                <a:gd name="connsiteX3208" fmla="*/ 4831932 w 5456977"/>
                <a:gd name="connsiteY3208" fmla="*/ 1645861 h 4578213"/>
                <a:gd name="connsiteX3209" fmla="*/ 4840178 w 5456977"/>
                <a:gd name="connsiteY3209" fmla="*/ 1643626 h 4578213"/>
                <a:gd name="connsiteX3210" fmla="*/ 4867460 w 5456977"/>
                <a:gd name="connsiteY3210" fmla="*/ 1639769 h 4578213"/>
                <a:gd name="connsiteX3211" fmla="*/ 4875705 w 5456977"/>
                <a:gd name="connsiteY3211" fmla="*/ 1637532 h 4578213"/>
                <a:gd name="connsiteX3212" fmla="*/ 4886648 w 5456977"/>
                <a:gd name="connsiteY3212" fmla="*/ 1635451 h 4578213"/>
                <a:gd name="connsiteX3213" fmla="*/ 4903139 w 5456977"/>
                <a:gd name="connsiteY3213" fmla="*/ 1630979 h 4578213"/>
                <a:gd name="connsiteX3214" fmla="*/ 4912657 w 5456977"/>
                <a:gd name="connsiteY3214" fmla="*/ 1629179 h 4578213"/>
                <a:gd name="connsiteX3215" fmla="*/ 4915205 w 5456977"/>
                <a:gd name="connsiteY3215" fmla="*/ 1628706 h 4578213"/>
                <a:gd name="connsiteX3216" fmla="*/ 4915240 w 5456977"/>
                <a:gd name="connsiteY3216" fmla="*/ 1628702 h 4578213"/>
                <a:gd name="connsiteX3217" fmla="*/ 4916699 w 5456977"/>
                <a:gd name="connsiteY3217" fmla="*/ 1628429 h 4578213"/>
                <a:gd name="connsiteX3218" fmla="*/ 4915205 w 5456977"/>
                <a:gd name="connsiteY3218" fmla="*/ 1628706 h 4578213"/>
                <a:gd name="connsiteX3219" fmla="*/ 4912527 w 5456977"/>
                <a:gd name="connsiteY3219" fmla="*/ 1629034 h 4578213"/>
                <a:gd name="connsiteX3220" fmla="*/ 4922329 w 5456977"/>
                <a:gd name="connsiteY3220" fmla="*/ 1626661 h 4578213"/>
                <a:gd name="connsiteX3221" fmla="*/ 4933272 w 5456977"/>
                <a:gd name="connsiteY3221" fmla="*/ 1624579 h 4578213"/>
                <a:gd name="connsiteX3222" fmla="*/ 4965947 w 5456977"/>
                <a:gd name="connsiteY3222" fmla="*/ 1621030 h 4578213"/>
                <a:gd name="connsiteX3223" fmla="*/ 4990516 w 5456977"/>
                <a:gd name="connsiteY3223" fmla="*/ 1617926 h 4578213"/>
                <a:gd name="connsiteX3224" fmla="*/ 4990998 w 5456977"/>
                <a:gd name="connsiteY3224" fmla="*/ 1617795 h 4578213"/>
                <a:gd name="connsiteX3225" fmla="*/ 5006714 w 5456977"/>
                <a:gd name="connsiteY3225" fmla="*/ 1617943 h 4578213"/>
                <a:gd name="connsiteX3226" fmla="*/ 5025903 w 5456977"/>
                <a:gd name="connsiteY3226" fmla="*/ 1613625 h 4578213"/>
                <a:gd name="connsiteX3227" fmla="*/ 5017811 w 5456977"/>
                <a:gd name="connsiteY3227" fmla="*/ 1613163 h 4578213"/>
                <a:gd name="connsiteX3228" fmla="*/ 5128136 w 5456977"/>
                <a:gd name="connsiteY3228" fmla="*/ 1597300 h 4578213"/>
                <a:gd name="connsiteX3229" fmla="*/ 5109520 w 5456977"/>
                <a:gd name="connsiteY3229" fmla="*/ 1597867 h 4578213"/>
                <a:gd name="connsiteX3230" fmla="*/ 5102130 w 5456977"/>
                <a:gd name="connsiteY3230" fmla="*/ 1599959 h 4578213"/>
                <a:gd name="connsiteX3231" fmla="*/ 5106345 w 5456977"/>
                <a:gd name="connsiteY3231" fmla="*/ 1604229 h 4578213"/>
                <a:gd name="connsiteX3232" fmla="*/ 5127398 w 5456977"/>
                <a:gd name="connsiteY3232" fmla="*/ 1605377 h 4578213"/>
                <a:gd name="connsiteX3233" fmla="*/ 5136129 w 5456977"/>
                <a:gd name="connsiteY3233" fmla="*/ 1606012 h 4578213"/>
                <a:gd name="connsiteX3234" fmla="*/ 5144613 w 5456977"/>
                <a:gd name="connsiteY3234" fmla="*/ 1602904 h 4578213"/>
                <a:gd name="connsiteX3235" fmla="*/ 5146823 w 5456977"/>
                <a:gd name="connsiteY3235" fmla="*/ 1601773 h 4578213"/>
                <a:gd name="connsiteX3236" fmla="*/ 5143644 w 5456977"/>
                <a:gd name="connsiteY3236" fmla="*/ 1597311 h 4578213"/>
                <a:gd name="connsiteX3237" fmla="*/ 5128136 w 5456977"/>
                <a:gd name="connsiteY3237" fmla="*/ 1597300 h 4578213"/>
                <a:gd name="connsiteX3238" fmla="*/ 5364965 w 5456977"/>
                <a:gd name="connsiteY3238" fmla="*/ 1590902 h 4578213"/>
                <a:gd name="connsiteX3239" fmla="*/ 5373877 w 5456977"/>
                <a:gd name="connsiteY3239" fmla="*/ 1591415 h 4578213"/>
                <a:gd name="connsiteX3240" fmla="*/ 5371494 w 5456977"/>
                <a:gd name="connsiteY3240" fmla="*/ 1592127 h 4578213"/>
                <a:gd name="connsiteX3241" fmla="*/ 5364965 w 5456977"/>
                <a:gd name="connsiteY3241" fmla="*/ 1590902 h 4578213"/>
                <a:gd name="connsiteX3242" fmla="*/ 5421883 w 5456977"/>
                <a:gd name="connsiteY3242" fmla="*/ 1586118 h 4578213"/>
                <a:gd name="connsiteX3243" fmla="*/ 5440984 w 5456977"/>
                <a:gd name="connsiteY3243" fmla="*/ 1588349 h 4578213"/>
                <a:gd name="connsiteX3244" fmla="*/ 5456977 w 5456977"/>
                <a:gd name="connsiteY3244" fmla="*/ 1591157 h 4578213"/>
                <a:gd name="connsiteX3245" fmla="*/ 5437825 w 5456977"/>
                <a:gd name="connsiteY3245" fmla="*/ 1593266 h 4578213"/>
                <a:gd name="connsiteX3246" fmla="*/ 5421883 w 5456977"/>
                <a:gd name="connsiteY3246" fmla="*/ 1586118 h 4578213"/>
                <a:gd name="connsiteX3247" fmla="*/ 5392611 w 5456977"/>
                <a:gd name="connsiteY3247" fmla="*/ 1546795 h 4578213"/>
                <a:gd name="connsiteX3248" fmla="*/ 5413993 w 5456977"/>
                <a:gd name="connsiteY3248" fmla="*/ 1552934 h 4578213"/>
                <a:gd name="connsiteX3249" fmla="*/ 5424699 w 5456977"/>
                <a:gd name="connsiteY3249" fmla="*/ 1553386 h 4578213"/>
                <a:gd name="connsiteX3250" fmla="*/ 5422128 w 5456977"/>
                <a:gd name="connsiteY3250" fmla="*/ 1553591 h 4578213"/>
                <a:gd name="connsiteX3251" fmla="*/ 5401561 w 5456977"/>
                <a:gd name="connsiteY3251" fmla="*/ 1555241 h 4578213"/>
                <a:gd name="connsiteX3252" fmla="*/ 5392032 w 5456977"/>
                <a:gd name="connsiteY3252" fmla="*/ 1563505 h 4578213"/>
                <a:gd name="connsiteX3253" fmla="*/ 5386762 w 5456977"/>
                <a:gd name="connsiteY3253" fmla="*/ 1565296 h 4578213"/>
                <a:gd name="connsiteX3254" fmla="*/ 5378767 w 5456977"/>
                <a:gd name="connsiteY3254" fmla="*/ 1559469 h 4578213"/>
                <a:gd name="connsiteX3255" fmla="*/ 5383859 w 5456977"/>
                <a:gd name="connsiteY3255" fmla="*/ 1554917 h 4578213"/>
                <a:gd name="connsiteX3256" fmla="*/ 5372684 w 5456977"/>
                <a:gd name="connsiteY3256" fmla="*/ 1549050 h 4578213"/>
                <a:gd name="connsiteX3257" fmla="*/ 5392611 w 5456977"/>
                <a:gd name="connsiteY3257" fmla="*/ 1546795 h 4578213"/>
                <a:gd name="connsiteX3258" fmla="*/ 5088497 w 5456977"/>
                <a:gd name="connsiteY3258" fmla="*/ 1546549 h 4578213"/>
                <a:gd name="connsiteX3259" fmla="*/ 5092507 w 5456977"/>
                <a:gd name="connsiteY3259" fmla="*/ 1549052 h 4578213"/>
                <a:gd name="connsiteX3260" fmla="*/ 5090218 w 5456977"/>
                <a:gd name="connsiteY3260" fmla="*/ 1548288 h 4578213"/>
                <a:gd name="connsiteX3261" fmla="*/ 1582828 w 5456977"/>
                <a:gd name="connsiteY3261" fmla="*/ 1536004 h 4578213"/>
                <a:gd name="connsiteX3262" fmla="*/ 1575320 w 5456977"/>
                <a:gd name="connsiteY3262" fmla="*/ 1539060 h 4578213"/>
                <a:gd name="connsiteX3263" fmla="*/ 1563826 w 5456977"/>
                <a:gd name="connsiteY3263" fmla="*/ 1546654 h 4578213"/>
                <a:gd name="connsiteX3264" fmla="*/ 1555412 w 5456977"/>
                <a:gd name="connsiteY3264" fmla="*/ 1552760 h 4578213"/>
                <a:gd name="connsiteX3265" fmla="*/ 1553088 w 5456977"/>
                <a:gd name="connsiteY3265" fmla="*/ 1554749 h 4578213"/>
                <a:gd name="connsiteX3266" fmla="*/ 1515816 w 5456977"/>
                <a:gd name="connsiteY3266" fmla="*/ 1572029 h 4578213"/>
                <a:gd name="connsiteX3267" fmla="*/ 1509328 w 5456977"/>
                <a:gd name="connsiteY3267" fmla="*/ 1577587 h 4578213"/>
                <a:gd name="connsiteX3268" fmla="*/ 1503858 w 5456977"/>
                <a:gd name="connsiteY3268" fmla="*/ 1585647 h 4578213"/>
                <a:gd name="connsiteX3269" fmla="*/ 1489863 w 5456977"/>
                <a:gd name="connsiteY3269" fmla="*/ 1594260 h 4578213"/>
                <a:gd name="connsiteX3270" fmla="*/ 1446857 w 5456977"/>
                <a:gd name="connsiteY3270" fmla="*/ 1617598 h 4578213"/>
                <a:gd name="connsiteX3271" fmla="*/ 1427390 w 5456977"/>
                <a:gd name="connsiteY3271" fmla="*/ 1634271 h 4578213"/>
                <a:gd name="connsiteX3272" fmla="*/ 1390874 w 5456977"/>
                <a:gd name="connsiteY3272" fmla="*/ 1652051 h 4578213"/>
                <a:gd name="connsiteX3273" fmla="*/ 1374375 w 5456977"/>
                <a:gd name="connsiteY3273" fmla="*/ 1661682 h 4578213"/>
                <a:gd name="connsiteX3274" fmla="*/ 1332388 w 5456977"/>
                <a:gd name="connsiteY3274" fmla="*/ 1687523 h 4578213"/>
                <a:gd name="connsiteX3275" fmla="*/ 1311438 w 5456977"/>
                <a:gd name="connsiteY3275" fmla="*/ 1707717 h 4578213"/>
                <a:gd name="connsiteX3276" fmla="*/ 1304950 w 5456977"/>
                <a:gd name="connsiteY3276" fmla="*/ 1713275 h 4578213"/>
                <a:gd name="connsiteX3277" fmla="*/ 1296977 w 5456977"/>
                <a:gd name="connsiteY3277" fmla="*/ 1722354 h 4578213"/>
                <a:gd name="connsiteX3278" fmla="*/ 1290489 w 5456977"/>
                <a:gd name="connsiteY3278" fmla="*/ 1727911 h 4578213"/>
                <a:gd name="connsiteX3279" fmla="*/ 1279548 w 5456977"/>
                <a:gd name="connsiteY3279" fmla="*/ 1744032 h 4578213"/>
                <a:gd name="connsiteX3280" fmla="*/ 1254613 w 5456977"/>
                <a:gd name="connsiteY3280" fmla="*/ 1768765 h 4578213"/>
                <a:gd name="connsiteX3281" fmla="*/ 1238667 w 5456977"/>
                <a:gd name="connsiteY3281" fmla="*/ 1786922 h 4578213"/>
                <a:gd name="connsiteX3282" fmla="*/ 1216699 w 5456977"/>
                <a:gd name="connsiteY3282" fmla="*/ 1804615 h 4578213"/>
                <a:gd name="connsiteX3283" fmla="*/ 1203257 w 5456977"/>
                <a:gd name="connsiteY3283" fmla="*/ 1821754 h 4578213"/>
                <a:gd name="connsiteX3284" fmla="*/ 1189814 w 5456977"/>
                <a:gd name="connsiteY3284" fmla="*/ 1838892 h 4578213"/>
                <a:gd name="connsiteX3285" fmla="*/ 1183325 w 5456977"/>
                <a:gd name="connsiteY3285" fmla="*/ 1844451 h 4578213"/>
                <a:gd name="connsiteX3286" fmla="*/ 1173869 w 5456977"/>
                <a:gd name="connsiteY3286" fmla="*/ 1857050 h 4578213"/>
                <a:gd name="connsiteX3287" fmla="*/ 1158389 w 5456977"/>
                <a:gd name="connsiteY3287" fmla="*/ 1869184 h 4578213"/>
                <a:gd name="connsiteX3288" fmla="*/ 1138924 w 5456977"/>
                <a:gd name="connsiteY3288" fmla="*/ 1885858 h 4578213"/>
                <a:gd name="connsiteX3289" fmla="*/ 1122513 w 5456977"/>
                <a:gd name="connsiteY3289" fmla="*/ 1910038 h 4578213"/>
                <a:gd name="connsiteX3290" fmla="*/ 1111108 w 5456977"/>
                <a:gd name="connsiteY3290" fmla="*/ 1932182 h 4578213"/>
                <a:gd name="connsiteX3291" fmla="*/ 1102670 w 5456977"/>
                <a:gd name="connsiteY3291" fmla="*/ 1947283 h 4578213"/>
                <a:gd name="connsiteX3292" fmla="*/ 1096181 w 5456977"/>
                <a:gd name="connsiteY3292" fmla="*/ 1952842 h 4578213"/>
                <a:gd name="connsiteX3293" fmla="*/ 1077268 w 5456977"/>
                <a:gd name="connsiteY3293" fmla="*/ 1978041 h 4578213"/>
                <a:gd name="connsiteX3294" fmla="*/ 1059840 w 5456977"/>
                <a:gd name="connsiteY3294" fmla="*/ 1999719 h 4578213"/>
                <a:gd name="connsiteX3295" fmla="*/ 1043429 w 5456977"/>
                <a:gd name="connsiteY3295" fmla="*/ 2023900 h 4578213"/>
                <a:gd name="connsiteX3296" fmla="*/ 1036475 w 5456977"/>
                <a:gd name="connsiteY3296" fmla="*/ 2035480 h 4578213"/>
                <a:gd name="connsiteX3297" fmla="*/ 1025535 w 5456977"/>
                <a:gd name="connsiteY3297" fmla="*/ 2051601 h 4578213"/>
                <a:gd name="connsiteX3298" fmla="*/ 1007640 w 5456977"/>
                <a:gd name="connsiteY3298" fmla="*/ 2079303 h 4578213"/>
                <a:gd name="connsiteX3299" fmla="*/ 987710 w 5456977"/>
                <a:gd name="connsiteY3299" fmla="*/ 2101999 h 4578213"/>
                <a:gd name="connsiteX3300" fmla="*/ 981774 w 5456977"/>
                <a:gd name="connsiteY3300" fmla="*/ 2116082 h 4578213"/>
                <a:gd name="connsiteX3301" fmla="*/ 972318 w 5456977"/>
                <a:gd name="connsiteY3301" fmla="*/ 2128682 h 4578213"/>
                <a:gd name="connsiteX3302" fmla="*/ 957391 w 5456977"/>
                <a:gd name="connsiteY3302" fmla="*/ 2149342 h 4578213"/>
                <a:gd name="connsiteX3303" fmla="*/ 948953 w 5456977"/>
                <a:gd name="connsiteY3303" fmla="*/ 2164444 h 4578213"/>
                <a:gd name="connsiteX3304" fmla="*/ 940980 w 5456977"/>
                <a:gd name="connsiteY3304" fmla="*/ 2173523 h 4578213"/>
                <a:gd name="connsiteX3305" fmla="*/ 926054 w 5456977"/>
                <a:gd name="connsiteY3305" fmla="*/ 2194182 h 4578213"/>
                <a:gd name="connsiteX3306" fmla="*/ 910662 w 5456977"/>
                <a:gd name="connsiteY3306" fmla="*/ 2220865 h 4578213"/>
                <a:gd name="connsiteX3307" fmla="*/ 894252 w 5456977"/>
                <a:gd name="connsiteY3307" fmla="*/ 2245045 h 4578213"/>
                <a:gd name="connsiteX3308" fmla="*/ 887298 w 5456977"/>
                <a:gd name="connsiteY3308" fmla="*/ 2256627 h 4578213"/>
                <a:gd name="connsiteX3309" fmla="*/ 885349 w 5456977"/>
                <a:gd name="connsiteY3309" fmla="*/ 2266171 h 4578213"/>
                <a:gd name="connsiteX3310" fmla="*/ 879413 w 5456977"/>
                <a:gd name="connsiteY3310" fmla="*/ 2280255 h 4578213"/>
                <a:gd name="connsiteX3311" fmla="*/ 875980 w 5456977"/>
                <a:gd name="connsiteY3311" fmla="*/ 2293320 h 4578213"/>
                <a:gd name="connsiteX3312" fmla="*/ 871528 w 5456977"/>
                <a:gd name="connsiteY3312" fmla="*/ 2303882 h 4578213"/>
                <a:gd name="connsiteX3313" fmla="*/ 867630 w 5456977"/>
                <a:gd name="connsiteY3313" fmla="*/ 2322970 h 4578213"/>
                <a:gd name="connsiteX3314" fmla="*/ 854740 w 5456977"/>
                <a:gd name="connsiteY3314" fmla="*/ 2348635 h 4578213"/>
                <a:gd name="connsiteX3315" fmla="*/ 844818 w 5456977"/>
                <a:gd name="connsiteY3315" fmla="*/ 2367258 h 4578213"/>
                <a:gd name="connsiteX3316" fmla="*/ 843888 w 5456977"/>
                <a:gd name="connsiteY3316" fmla="*/ 2379304 h 4578213"/>
                <a:gd name="connsiteX3317" fmla="*/ 839436 w 5456977"/>
                <a:gd name="connsiteY3317" fmla="*/ 2389867 h 4578213"/>
                <a:gd name="connsiteX3318" fmla="*/ 833035 w 5456977"/>
                <a:gd name="connsiteY3318" fmla="*/ 2409974 h 4578213"/>
                <a:gd name="connsiteX3319" fmla="*/ 830155 w 5456977"/>
                <a:gd name="connsiteY3319" fmla="*/ 2431564 h 4578213"/>
                <a:gd name="connsiteX3320" fmla="*/ 828294 w 5456977"/>
                <a:gd name="connsiteY3320" fmla="*/ 2455656 h 4578213"/>
                <a:gd name="connsiteX3321" fmla="*/ 818925 w 5456977"/>
                <a:gd name="connsiteY3321" fmla="*/ 2482805 h 4578213"/>
                <a:gd name="connsiteX3322" fmla="*/ 812989 w 5456977"/>
                <a:gd name="connsiteY3322" fmla="*/ 2496888 h 4578213"/>
                <a:gd name="connsiteX3323" fmla="*/ 810574 w 5456977"/>
                <a:gd name="connsiteY3323" fmla="*/ 2512455 h 4578213"/>
                <a:gd name="connsiteX3324" fmla="*/ 802137 w 5456977"/>
                <a:gd name="connsiteY3324" fmla="*/ 2527557 h 4578213"/>
                <a:gd name="connsiteX3325" fmla="*/ 795736 w 5456977"/>
                <a:gd name="connsiteY3325" fmla="*/ 2547664 h 4578213"/>
                <a:gd name="connsiteX3326" fmla="*/ 787385 w 5456977"/>
                <a:gd name="connsiteY3326" fmla="*/ 2577315 h 4578213"/>
                <a:gd name="connsiteX3327" fmla="*/ 783022 w 5456977"/>
                <a:gd name="connsiteY3327" fmla="*/ 2602427 h 4578213"/>
                <a:gd name="connsiteX3328" fmla="*/ 777086 w 5456977"/>
                <a:gd name="connsiteY3328" fmla="*/ 2616509 h 4578213"/>
                <a:gd name="connsiteX3329" fmla="*/ 774672 w 5456977"/>
                <a:gd name="connsiteY3329" fmla="*/ 2632077 h 4578213"/>
                <a:gd name="connsiteX3330" fmla="*/ 770219 w 5456977"/>
                <a:gd name="connsiteY3330" fmla="*/ 2642639 h 4578213"/>
                <a:gd name="connsiteX3331" fmla="*/ 766787 w 5456977"/>
                <a:gd name="connsiteY3331" fmla="*/ 2655705 h 4578213"/>
                <a:gd name="connsiteX3332" fmla="*/ 762888 w 5456977"/>
                <a:gd name="connsiteY3332" fmla="*/ 2674793 h 4578213"/>
                <a:gd name="connsiteX3333" fmla="*/ 761957 w 5456977"/>
                <a:gd name="connsiteY3333" fmla="*/ 2686839 h 4578213"/>
                <a:gd name="connsiteX3334" fmla="*/ 756487 w 5456977"/>
                <a:gd name="connsiteY3334" fmla="*/ 2694899 h 4578213"/>
                <a:gd name="connsiteX3335" fmla="*/ 752589 w 5456977"/>
                <a:gd name="connsiteY3335" fmla="*/ 2713988 h 4578213"/>
                <a:gd name="connsiteX3336" fmla="*/ 747206 w 5456977"/>
                <a:gd name="connsiteY3336" fmla="*/ 2736597 h 4578213"/>
                <a:gd name="connsiteX3337" fmla="*/ 744326 w 5456977"/>
                <a:gd name="connsiteY3337" fmla="*/ 2758188 h 4578213"/>
                <a:gd name="connsiteX3338" fmla="*/ 735422 w 5456977"/>
                <a:gd name="connsiteY3338" fmla="*/ 2779312 h 4578213"/>
                <a:gd name="connsiteX3339" fmla="*/ 725588 w 5456977"/>
                <a:gd name="connsiteY3339" fmla="*/ 2812483 h 4578213"/>
                <a:gd name="connsiteX3340" fmla="*/ 715202 w 5456977"/>
                <a:gd name="connsiteY3340" fmla="*/ 2837130 h 4578213"/>
                <a:gd name="connsiteX3341" fmla="*/ 710373 w 5456977"/>
                <a:gd name="connsiteY3341" fmla="*/ 2868265 h 4578213"/>
                <a:gd name="connsiteX3342" fmla="*/ 708424 w 5456977"/>
                <a:gd name="connsiteY3342" fmla="*/ 2877808 h 4578213"/>
                <a:gd name="connsiteX3343" fmla="*/ 699054 w 5456977"/>
                <a:gd name="connsiteY3343" fmla="*/ 2904958 h 4578213"/>
                <a:gd name="connsiteX3344" fmla="*/ 694603 w 5456977"/>
                <a:gd name="connsiteY3344" fmla="*/ 2915520 h 4578213"/>
                <a:gd name="connsiteX3345" fmla="*/ 688202 w 5456977"/>
                <a:gd name="connsiteY3345" fmla="*/ 2935626 h 4578213"/>
                <a:gd name="connsiteX3346" fmla="*/ 684304 w 5456977"/>
                <a:gd name="connsiteY3346" fmla="*/ 2954715 h 4578213"/>
                <a:gd name="connsiteX3347" fmla="*/ 683373 w 5456977"/>
                <a:gd name="connsiteY3347" fmla="*/ 2966761 h 4578213"/>
                <a:gd name="connsiteX3348" fmla="*/ 679473 w 5456977"/>
                <a:gd name="connsiteY3348" fmla="*/ 2985849 h 4578213"/>
                <a:gd name="connsiteX3349" fmla="*/ 678543 w 5456977"/>
                <a:gd name="connsiteY3349" fmla="*/ 2997895 h 4578213"/>
                <a:gd name="connsiteX3350" fmla="*/ 674091 w 5456977"/>
                <a:gd name="connsiteY3350" fmla="*/ 3008458 h 4578213"/>
                <a:gd name="connsiteX3351" fmla="*/ 671212 w 5456977"/>
                <a:gd name="connsiteY3351" fmla="*/ 3030049 h 4578213"/>
                <a:gd name="connsiteX3352" fmla="*/ 664810 w 5456977"/>
                <a:gd name="connsiteY3352" fmla="*/ 3050154 h 4578213"/>
                <a:gd name="connsiteX3353" fmla="*/ 665917 w 5456977"/>
                <a:gd name="connsiteY3353" fmla="*/ 3067207 h 4578213"/>
                <a:gd name="connsiteX3354" fmla="*/ 666470 w 5456977"/>
                <a:gd name="connsiteY3354" fmla="*/ 3075732 h 4578213"/>
                <a:gd name="connsiteX3355" fmla="*/ 660069 w 5456977"/>
                <a:gd name="connsiteY3355" fmla="*/ 3095839 h 4578213"/>
                <a:gd name="connsiteX3356" fmla="*/ 658673 w 5456977"/>
                <a:gd name="connsiteY3356" fmla="*/ 3113908 h 4578213"/>
                <a:gd name="connsiteX3357" fmla="*/ 658295 w 5456977"/>
                <a:gd name="connsiteY3357" fmla="*/ 3134481 h 4578213"/>
                <a:gd name="connsiteX3358" fmla="*/ 653931 w 5456977"/>
                <a:gd name="connsiteY3358" fmla="*/ 3159592 h 4578213"/>
                <a:gd name="connsiteX3359" fmla="*/ 653554 w 5456977"/>
                <a:gd name="connsiteY3359" fmla="*/ 3180164 h 4578213"/>
                <a:gd name="connsiteX3360" fmla="*/ 651604 w 5456977"/>
                <a:gd name="connsiteY3360" fmla="*/ 3189708 h 4578213"/>
                <a:gd name="connsiteX3361" fmla="*/ 652157 w 5456977"/>
                <a:gd name="connsiteY3361" fmla="*/ 3198233 h 4578213"/>
                <a:gd name="connsiteX3362" fmla="*/ 657074 w 5456977"/>
                <a:gd name="connsiteY3362" fmla="*/ 3181647 h 4578213"/>
                <a:gd name="connsiteX3363" fmla="*/ 664784 w 5456977"/>
                <a:gd name="connsiteY3363" fmla="*/ 3128923 h 4578213"/>
                <a:gd name="connsiteX3364" fmla="*/ 663677 w 5456977"/>
                <a:gd name="connsiteY3364" fmla="*/ 3111872 h 4578213"/>
                <a:gd name="connsiteX3365" fmla="*/ 672115 w 5456977"/>
                <a:gd name="connsiteY3365" fmla="*/ 3096770 h 4578213"/>
                <a:gd name="connsiteX3366" fmla="*/ 676567 w 5456977"/>
                <a:gd name="connsiteY3366" fmla="*/ 3086207 h 4578213"/>
                <a:gd name="connsiteX3367" fmla="*/ 680000 w 5456977"/>
                <a:gd name="connsiteY3367" fmla="*/ 3073143 h 4578213"/>
                <a:gd name="connsiteX3368" fmla="*/ 684452 w 5456977"/>
                <a:gd name="connsiteY3368" fmla="*/ 3062580 h 4578213"/>
                <a:gd name="connsiteX3369" fmla="*/ 688351 w 5456977"/>
                <a:gd name="connsiteY3369" fmla="*/ 3043491 h 4578213"/>
                <a:gd name="connsiteX3370" fmla="*/ 693820 w 5456977"/>
                <a:gd name="connsiteY3370" fmla="*/ 3035432 h 4578213"/>
                <a:gd name="connsiteX3371" fmla="*/ 707729 w 5456977"/>
                <a:gd name="connsiteY3371" fmla="*/ 3012269 h 4578213"/>
                <a:gd name="connsiteX3372" fmla="*/ 716632 w 5456977"/>
                <a:gd name="connsiteY3372" fmla="*/ 2991144 h 4578213"/>
                <a:gd name="connsiteX3373" fmla="*/ 723586 w 5456977"/>
                <a:gd name="connsiteY3373" fmla="*/ 2979563 h 4578213"/>
                <a:gd name="connsiteX3374" fmla="*/ 725535 w 5456977"/>
                <a:gd name="connsiteY3374" fmla="*/ 2970019 h 4578213"/>
                <a:gd name="connsiteX3375" fmla="*/ 737872 w 5456977"/>
                <a:gd name="connsiteY3375" fmla="*/ 2935829 h 4578213"/>
                <a:gd name="connsiteX3376" fmla="*/ 747705 w 5456977"/>
                <a:gd name="connsiteY3376" fmla="*/ 2902657 h 4578213"/>
                <a:gd name="connsiteX3377" fmla="*/ 742769 w 5456977"/>
                <a:gd name="connsiteY3377" fmla="*/ 2888137 h 4578213"/>
                <a:gd name="connsiteX3378" fmla="*/ 729276 w 5456977"/>
                <a:gd name="connsiteY3378" fmla="*/ 2869322 h 4578213"/>
                <a:gd name="connsiteX3379" fmla="*/ 751215 w 5456977"/>
                <a:gd name="connsiteY3379" fmla="*/ 2846780 h 4578213"/>
                <a:gd name="connsiteX3380" fmla="*/ 765898 w 5456977"/>
                <a:gd name="connsiteY3380" fmla="*/ 2813579 h 4578213"/>
                <a:gd name="connsiteX3381" fmla="*/ 777770 w 5456977"/>
                <a:gd name="connsiteY3381" fmla="*/ 2785412 h 4578213"/>
                <a:gd name="connsiteX3382" fmla="*/ 780940 w 5456977"/>
                <a:gd name="connsiteY3382" fmla="*/ 2728700 h 4578213"/>
                <a:gd name="connsiteX3383" fmla="*/ 803529 w 5456977"/>
                <a:gd name="connsiteY3383" fmla="*/ 2702977 h 4578213"/>
                <a:gd name="connsiteX3384" fmla="*/ 822830 w 5456977"/>
                <a:gd name="connsiteY3384" fmla="*/ 2714568 h 4578213"/>
                <a:gd name="connsiteX3385" fmla="*/ 821259 w 5456977"/>
                <a:gd name="connsiteY3385" fmla="*/ 2703540 h 4578213"/>
                <a:gd name="connsiteX3386" fmla="*/ 825711 w 5456977"/>
                <a:gd name="connsiteY3386" fmla="*/ 2692977 h 4578213"/>
                <a:gd name="connsiteX3387" fmla="*/ 827660 w 5456977"/>
                <a:gd name="connsiteY3387" fmla="*/ 2683432 h 4578213"/>
                <a:gd name="connsiteX3388" fmla="*/ 808358 w 5456977"/>
                <a:gd name="connsiteY3388" fmla="*/ 2671843 h 4578213"/>
                <a:gd name="connsiteX3389" fmla="*/ 806263 w 5456977"/>
                <a:gd name="connsiteY3389" fmla="*/ 2657139 h 4578213"/>
                <a:gd name="connsiteX3390" fmla="*/ 816746 w 5456977"/>
                <a:gd name="connsiteY3390" fmla="*/ 2620786 h 4578213"/>
                <a:gd name="connsiteX3391" fmla="*/ 818696 w 5456977"/>
                <a:gd name="connsiteY3391" fmla="*/ 2611242 h 4578213"/>
                <a:gd name="connsiteX3392" fmla="*/ 816105 w 5456977"/>
                <a:gd name="connsiteY3392" fmla="*/ 2597712 h 4578213"/>
                <a:gd name="connsiteX3393" fmla="*/ 815553 w 5456977"/>
                <a:gd name="connsiteY3393" fmla="*/ 2589186 h 4578213"/>
                <a:gd name="connsiteX3394" fmla="*/ 813981 w 5456977"/>
                <a:gd name="connsiteY3394" fmla="*/ 2578158 h 4578213"/>
                <a:gd name="connsiteX3395" fmla="*/ 813428 w 5456977"/>
                <a:gd name="connsiteY3395" fmla="*/ 2569633 h 4578213"/>
                <a:gd name="connsiteX3396" fmla="*/ 810838 w 5456977"/>
                <a:gd name="connsiteY3396" fmla="*/ 2556103 h 4578213"/>
                <a:gd name="connsiteX3397" fmla="*/ 809732 w 5456977"/>
                <a:gd name="connsiteY3397" fmla="*/ 2539051 h 4578213"/>
                <a:gd name="connsiteX3398" fmla="*/ 814183 w 5456977"/>
                <a:gd name="connsiteY3398" fmla="*/ 2528488 h 4578213"/>
                <a:gd name="connsiteX3399" fmla="*/ 816132 w 5456977"/>
                <a:gd name="connsiteY3399" fmla="*/ 2518944 h 4578213"/>
                <a:gd name="connsiteX3400" fmla="*/ 829487 w 5456977"/>
                <a:gd name="connsiteY3400" fmla="*/ 2487256 h 4578213"/>
                <a:gd name="connsiteX3401" fmla="*/ 833386 w 5456977"/>
                <a:gd name="connsiteY3401" fmla="*/ 2468168 h 4578213"/>
                <a:gd name="connsiteX3402" fmla="*/ 837838 w 5456977"/>
                <a:gd name="connsiteY3402" fmla="*/ 2457606 h 4578213"/>
                <a:gd name="connsiteX3403" fmla="*/ 841271 w 5456977"/>
                <a:gd name="connsiteY3403" fmla="*/ 2444541 h 4578213"/>
                <a:gd name="connsiteX3404" fmla="*/ 843220 w 5456977"/>
                <a:gd name="connsiteY3404" fmla="*/ 2434997 h 4578213"/>
                <a:gd name="connsiteX3405" fmla="*/ 847671 w 5456977"/>
                <a:gd name="connsiteY3405" fmla="*/ 2424435 h 4578213"/>
                <a:gd name="connsiteX3406" fmla="*/ 852036 w 5456977"/>
                <a:gd name="connsiteY3406" fmla="*/ 2399322 h 4578213"/>
                <a:gd name="connsiteX3407" fmla="*/ 856487 w 5456977"/>
                <a:gd name="connsiteY3407" fmla="*/ 2388760 h 4578213"/>
                <a:gd name="connsiteX3408" fmla="*/ 858437 w 5456977"/>
                <a:gd name="connsiteY3408" fmla="*/ 2379216 h 4578213"/>
                <a:gd name="connsiteX3409" fmla="*/ 865856 w 5456977"/>
                <a:gd name="connsiteY3409" fmla="*/ 2361612 h 4578213"/>
                <a:gd name="connsiteX3410" fmla="*/ 869754 w 5456977"/>
                <a:gd name="connsiteY3410" fmla="*/ 2342524 h 4578213"/>
                <a:gd name="connsiteX3411" fmla="*/ 874206 w 5456977"/>
                <a:gd name="connsiteY3411" fmla="*/ 2331962 h 4578213"/>
                <a:gd name="connsiteX3412" fmla="*/ 879589 w 5456977"/>
                <a:gd name="connsiteY3412" fmla="*/ 2309353 h 4578213"/>
                <a:gd name="connsiteX3413" fmla="*/ 883021 w 5456977"/>
                <a:gd name="connsiteY3413" fmla="*/ 2296288 h 4578213"/>
                <a:gd name="connsiteX3414" fmla="*/ 889975 w 5456977"/>
                <a:gd name="connsiteY3414" fmla="*/ 2284706 h 4578213"/>
                <a:gd name="connsiteX3415" fmla="*/ 891925 w 5456977"/>
                <a:gd name="connsiteY3415" fmla="*/ 2275162 h 4578213"/>
                <a:gd name="connsiteX3416" fmla="*/ 909266 w 5456977"/>
                <a:gd name="connsiteY3416" fmla="*/ 2238936 h 4578213"/>
                <a:gd name="connsiteX3417" fmla="*/ 919653 w 5456977"/>
                <a:gd name="connsiteY3417" fmla="*/ 2214289 h 4578213"/>
                <a:gd name="connsiteX3418" fmla="*/ 929110 w 5456977"/>
                <a:gd name="connsiteY3418" fmla="*/ 2201690 h 4578213"/>
                <a:gd name="connsiteX3419" fmla="*/ 941068 w 5456977"/>
                <a:gd name="connsiteY3419" fmla="*/ 2188071 h 4578213"/>
                <a:gd name="connsiteX3420" fmla="*/ 945520 w 5456977"/>
                <a:gd name="connsiteY3420" fmla="*/ 2177509 h 4578213"/>
                <a:gd name="connsiteX3421" fmla="*/ 959981 w 5456977"/>
                <a:gd name="connsiteY3421" fmla="*/ 2162872 h 4578213"/>
                <a:gd name="connsiteX3422" fmla="*/ 969903 w 5456977"/>
                <a:gd name="connsiteY3422" fmla="*/ 2144249 h 4578213"/>
                <a:gd name="connsiteX3423" fmla="*/ 977875 w 5456977"/>
                <a:gd name="connsiteY3423" fmla="*/ 2135171 h 4578213"/>
                <a:gd name="connsiteX3424" fmla="*/ 988815 w 5456977"/>
                <a:gd name="connsiteY3424" fmla="*/ 2119050 h 4578213"/>
                <a:gd name="connsiteX3425" fmla="*/ 999203 w 5456977"/>
                <a:gd name="connsiteY3425" fmla="*/ 2094404 h 4578213"/>
                <a:gd name="connsiteX3426" fmla="*/ 1018115 w 5456977"/>
                <a:gd name="connsiteY3426" fmla="*/ 2069205 h 4578213"/>
                <a:gd name="connsiteX3427" fmla="*/ 1035544 w 5456977"/>
                <a:gd name="connsiteY3427" fmla="*/ 2047528 h 4578213"/>
                <a:gd name="connsiteX3428" fmla="*/ 1045001 w 5456977"/>
                <a:gd name="connsiteY3428" fmla="*/ 2034927 h 4578213"/>
                <a:gd name="connsiteX3429" fmla="*/ 1052973 w 5456977"/>
                <a:gd name="connsiteY3429" fmla="*/ 2025849 h 4578213"/>
                <a:gd name="connsiteX3430" fmla="*/ 1071886 w 5456977"/>
                <a:gd name="connsiteY3430" fmla="*/ 2000650 h 4578213"/>
                <a:gd name="connsiteX3431" fmla="*/ 1081343 w 5456977"/>
                <a:gd name="connsiteY3431" fmla="*/ 1988050 h 4578213"/>
                <a:gd name="connsiteX3432" fmla="*/ 1088296 w 5456977"/>
                <a:gd name="connsiteY3432" fmla="*/ 1976470 h 4578213"/>
                <a:gd name="connsiteX3433" fmla="*/ 1101273 w 5456977"/>
                <a:gd name="connsiteY3433" fmla="*/ 1965353 h 4578213"/>
                <a:gd name="connsiteX3434" fmla="*/ 1116665 w 5456977"/>
                <a:gd name="connsiteY3434" fmla="*/ 1938670 h 4578213"/>
                <a:gd name="connsiteX3435" fmla="*/ 1141514 w 5456977"/>
                <a:gd name="connsiteY3435" fmla="*/ 1899388 h 4578213"/>
                <a:gd name="connsiteX3436" fmla="*/ 1151989 w 5456977"/>
                <a:gd name="connsiteY3436" fmla="*/ 1889290 h 4578213"/>
                <a:gd name="connsiteX3437" fmla="*/ 1166450 w 5456977"/>
                <a:gd name="connsiteY3437" fmla="*/ 1874655 h 4578213"/>
                <a:gd name="connsiteX3438" fmla="*/ 1182395 w 5456977"/>
                <a:gd name="connsiteY3438" fmla="*/ 1856497 h 4578213"/>
                <a:gd name="connsiteX3439" fmla="*/ 1205847 w 5456977"/>
                <a:gd name="connsiteY3439" fmla="*/ 1835283 h 4578213"/>
                <a:gd name="connsiteX3440" fmla="*/ 1215302 w 5456977"/>
                <a:gd name="connsiteY3440" fmla="*/ 1822684 h 4578213"/>
                <a:gd name="connsiteX3441" fmla="*/ 1253769 w 5456977"/>
                <a:gd name="connsiteY3441" fmla="*/ 1795361 h 4578213"/>
                <a:gd name="connsiteX3442" fmla="*/ 1262760 w 5456977"/>
                <a:gd name="connsiteY3442" fmla="*/ 1788785 h 4578213"/>
                <a:gd name="connsiteX3443" fmla="*/ 1277222 w 5456977"/>
                <a:gd name="connsiteY3443" fmla="*/ 1774148 h 4578213"/>
                <a:gd name="connsiteX3444" fmla="*/ 1305213 w 5456977"/>
                <a:gd name="connsiteY3444" fmla="*/ 1756921 h 4578213"/>
                <a:gd name="connsiteX3445" fmla="*/ 1311701 w 5456977"/>
                <a:gd name="connsiteY3445" fmla="*/ 1751363 h 4578213"/>
                <a:gd name="connsiteX3446" fmla="*/ 1317171 w 5456977"/>
                <a:gd name="connsiteY3446" fmla="*/ 1743303 h 4578213"/>
                <a:gd name="connsiteX3447" fmla="*/ 1326162 w 5456977"/>
                <a:gd name="connsiteY3447" fmla="*/ 1736727 h 4578213"/>
                <a:gd name="connsiteX3448" fmla="*/ 1337103 w 5456977"/>
                <a:gd name="connsiteY3448" fmla="*/ 1720606 h 4578213"/>
                <a:gd name="connsiteX3449" fmla="*/ 1343592 w 5456977"/>
                <a:gd name="connsiteY3449" fmla="*/ 1715049 h 4578213"/>
                <a:gd name="connsiteX3450" fmla="*/ 1372048 w 5456977"/>
                <a:gd name="connsiteY3450" fmla="*/ 1691799 h 4578213"/>
                <a:gd name="connsiteX3451" fmla="*/ 1384007 w 5456977"/>
                <a:gd name="connsiteY3451" fmla="*/ 1678181 h 4578213"/>
                <a:gd name="connsiteX3452" fmla="*/ 1395500 w 5456977"/>
                <a:gd name="connsiteY3452" fmla="*/ 1670586 h 4578213"/>
                <a:gd name="connsiteX3453" fmla="*/ 1404491 w 5456977"/>
                <a:gd name="connsiteY3453" fmla="*/ 1664010 h 4578213"/>
                <a:gd name="connsiteX3454" fmla="*/ 1412464 w 5456977"/>
                <a:gd name="connsiteY3454" fmla="*/ 1654931 h 4578213"/>
                <a:gd name="connsiteX3455" fmla="*/ 1421454 w 5456977"/>
                <a:gd name="connsiteY3455" fmla="*/ 1648355 h 4578213"/>
                <a:gd name="connsiteX3456" fmla="*/ 1427944 w 5456977"/>
                <a:gd name="connsiteY3456" fmla="*/ 1642797 h 4578213"/>
                <a:gd name="connsiteX3457" fmla="*/ 1450930 w 5456977"/>
                <a:gd name="connsiteY3457" fmla="*/ 1627607 h 4578213"/>
                <a:gd name="connsiteX3458" fmla="*/ 1457419 w 5456977"/>
                <a:gd name="connsiteY3458" fmla="*/ 1622049 h 4578213"/>
                <a:gd name="connsiteX3459" fmla="*/ 1466410 w 5456977"/>
                <a:gd name="connsiteY3459" fmla="*/ 1615473 h 4578213"/>
                <a:gd name="connsiteX3460" fmla="*/ 1479387 w 5456977"/>
                <a:gd name="connsiteY3460" fmla="*/ 1604357 h 4578213"/>
                <a:gd name="connsiteX3461" fmla="*/ 1487211 w 5456977"/>
                <a:gd name="connsiteY3461" fmla="*/ 1598648 h 4578213"/>
                <a:gd name="connsiteX3462" fmla="*/ 1489312 w 5456977"/>
                <a:gd name="connsiteY3462" fmla="*/ 1597127 h 4578213"/>
                <a:gd name="connsiteX3463" fmla="*/ 1489339 w 5456977"/>
                <a:gd name="connsiteY3463" fmla="*/ 1597109 h 4578213"/>
                <a:gd name="connsiteX3464" fmla="*/ 1490541 w 5456977"/>
                <a:gd name="connsiteY3464" fmla="*/ 1596236 h 4578213"/>
                <a:gd name="connsiteX3465" fmla="*/ 1489312 w 5456977"/>
                <a:gd name="connsiteY3465" fmla="*/ 1597127 h 4578213"/>
                <a:gd name="connsiteX3466" fmla="*/ 1487032 w 5456977"/>
                <a:gd name="connsiteY3466" fmla="*/ 1598572 h 4578213"/>
                <a:gd name="connsiteX3467" fmla="*/ 1494867 w 5456977"/>
                <a:gd name="connsiteY3467" fmla="*/ 1592223 h 4578213"/>
                <a:gd name="connsiteX3468" fmla="*/ 1503858 w 5456977"/>
                <a:gd name="connsiteY3468" fmla="*/ 1585647 h 4578213"/>
                <a:gd name="connsiteX3469" fmla="*/ 1531849 w 5456977"/>
                <a:gd name="connsiteY3469" fmla="*/ 1568420 h 4578213"/>
                <a:gd name="connsiteX3470" fmla="*/ 1552709 w 5456977"/>
                <a:gd name="connsiteY3470" fmla="*/ 1555073 h 4578213"/>
                <a:gd name="connsiteX3471" fmla="*/ 1553088 w 5456977"/>
                <a:gd name="connsiteY3471" fmla="*/ 1554749 h 4578213"/>
                <a:gd name="connsiteX3472" fmla="*/ 1567348 w 5456977"/>
                <a:gd name="connsiteY3472" fmla="*/ 1548138 h 4578213"/>
                <a:gd name="connsiteX3473" fmla="*/ 1582828 w 5456977"/>
                <a:gd name="connsiteY3473" fmla="*/ 1536004 h 4578213"/>
                <a:gd name="connsiteX3474" fmla="*/ 5132307 w 5456977"/>
                <a:gd name="connsiteY3474" fmla="*/ 1531112 h 4578213"/>
                <a:gd name="connsiteX3475" fmla="*/ 5146382 w 5456977"/>
                <a:gd name="connsiteY3475" fmla="*/ 1539058 h 4578213"/>
                <a:gd name="connsiteX3476" fmla="*/ 5142239 w 5456977"/>
                <a:gd name="connsiteY3476" fmla="*/ 1539828 h 4578213"/>
                <a:gd name="connsiteX3477" fmla="*/ 5125398 w 5456977"/>
                <a:gd name="connsiteY3477" fmla="*/ 1532123 h 4578213"/>
                <a:gd name="connsiteX3478" fmla="*/ 5132307 w 5456977"/>
                <a:gd name="connsiteY3478" fmla="*/ 1531112 h 4578213"/>
                <a:gd name="connsiteX3479" fmla="*/ 5142371 w 5456977"/>
                <a:gd name="connsiteY3479" fmla="*/ 1528253 h 4578213"/>
                <a:gd name="connsiteX3480" fmla="*/ 5159779 w 5456977"/>
                <a:gd name="connsiteY3480" fmla="*/ 1531519 h 4578213"/>
                <a:gd name="connsiteX3481" fmla="*/ 5176363 w 5456977"/>
                <a:gd name="connsiteY3481" fmla="*/ 1539272 h 4578213"/>
                <a:gd name="connsiteX3482" fmla="*/ 5158177 w 5456977"/>
                <a:gd name="connsiteY3482" fmla="*/ 1536149 h 4578213"/>
                <a:gd name="connsiteX3483" fmla="*/ 5142371 w 5456977"/>
                <a:gd name="connsiteY3483" fmla="*/ 1528253 h 4578213"/>
                <a:gd name="connsiteX3484" fmla="*/ 5083648 w 5456977"/>
                <a:gd name="connsiteY3484" fmla="*/ 1510275 h 4578213"/>
                <a:gd name="connsiteX3485" fmla="*/ 5089313 w 5456977"/>
                <a:gd name="connsiteY3485" fmla="*/ 1512110 h 4578213"/>
                <a:gd name="connsiteX3486" fmla="*/ 5094978 w 5456977"/>
                <a:gd name="connsiteY3486" fmla="*/ 1513947 h 4578213"/>
                <a:gd name="connsiteX3487" fmla="*/ 5099574 w 5456977"/>
                <a:gd name="connsiteY3487" fmla="*/ 1518870 h 4578213"/>
                <a:gd name="connsiteX3488" fmla="*/ 5101061 w 5456977"/>
                <a:gd name="connsiteY3488" fmla="*/ 1524366 h 4578213"/>
                <a:gd name="connsiteX3489" fmla="*/ 5091578 w 5456977"/>
                <a:gd name="connsiteY3489" fmla="*/ 1517465 h 4578213"/>
                <a:gd name="connsiteX3490" fmla="*/ 5083648 w 5456977"/>
                <a:gd name="connsiteY3490" fmla="*/ 1510275 h 4578213"/>
                <a:gd name="connsiteX3491" fmla="*/ 4993842 w 5456977"/>
                <a:gd name="connsiteY3491" fmla="*/ 1498061 h 4578213"/>
                <a:gd name="connsiteX3492" fmla="*/ 5005278 w 5456977"/>
                <a:gd name="connsiteY3492" fmla="*/ 1503880 h 4578213"/>
                <a:gd name="connsiteX3493" fmla="*/ 5014431 w 5456977"/>
                <a:gd name="connsiteY3493" fmla="*/ 1505791 h 4578213"/>
                <a:gd name="connsiteX3494" fmla="*/ 5006881 w 5456977"/>
                <a:gd name="connsiteY3494" fmla="*/ 1499251 h 4578213"/>
                <a:gd name="connsiteX3495" fmla="*/ 4993842 w 5456977"/>
                <a:gd name="connsiteY3495" fmla="*/ 1498061 h 4578213"/>
                <a:gd name="connsiteX3496" fmla="*/ 5153893 w 5456977"/>
                <a:gd name="connsiteY3496" fmla="*/ 1492913 h 4578213"/>
                <a:gd name="connsiteX3497" fmla="*/ 5171649 w 5456977"/>
                <a:gd name="connsiteY3497" fmla="*/ 1499725 h 4578213"/>
                <a:gd name="connsiteX3498" fmla="*/ 5166756 w 5456977"/>
                <a:gd name="connsiteY3498" fmla="*/ 1503700 h 4578213"/>
                <a:gd name="connsiteX3499" fmla="*/ 5158405 w 5456977"/>
                <a:gd name="connsiteY3499" fmla="*/ 1505069 h 4578213"/>
                <a:gd name="connsiteX3500" fmla="*/ 5140698 w 5456977"/>
                <a:gd name="connsiteY3500" fmla="*/ 1493917 h 4578213"/>
                <a:gd name="connsiteX3501" fmla="*/ 5153893 w 5456977"/>
                <a:gd name="connsiteY3501" fmla="*/ 1492913 h 4578213"/>
                <a:gd name="connsiteX3502" fmla="*/ 4993975 w 5456977"/>
                <a:gd name="connsiteY3502" fmla="*/ 1486487 h 4578213"/>
                <a:gd name="connsiteX3503" fmla="*/ 4995100 w 5456977"/>
                <a:gd name="connsiteY3503" fmla="*/ 1489887 h 4578213"/>
                <a:gd name="connsiteX3504" fmla="*/ 5000058 w 5456977"/>
                <a:gd name="connsiteY3504" fmla="*/ 1496907 h 4578213"/>
                <a:gd name="connsiteX3505" fmla="*/ 5010266 w 5456977"/>
                <a:gd name="connsiteY3505" fmla="*/ 1497180 h 4578213"/>
                <a:gd name="connsiteX3506" fmla="*/ 5015037 w 5456977"/>
                <a:gd name="connsiteY3506" fmla="*/ 1496566 h 4578213"/>
                <a:gd name="connsiteX3507" fmla="*/ 5016636 w 5456977"/>
                <a:gd name="connsiteY3507" fmla="*/ 1493832 h 4578213"/>
                <a:gd name="connsiteX3508" fmla="*/ 5006082 w 5456977"/>
                <a:gd name="connsiteY3508" fmla="*/ 1490015 h 4578213"/>
                <a:gd name="connsiteX3509" fmla="*/ 4993975 w 5456977"/>
                <a:gd name="connsiteY3509" fmla="*/ 1486487 h 4578213"/>
                <a:gd name="connsiteX3510" fmla="*/ 5135350 w 5456977"/>
                <a:gd name="connsiteY3510" fmla="*/ 1480860 h 4578213"/>
                <a:gd name="connsiteX3511" fmla="*/ 5138760 w 5456977"/>
                <a:gd name="connsiteY3511" fmla="*/ 1482727 h 4578213"/>
                <a:gd name="connsiteX3512" fmla="*/ 5134616 w 5456977"/>
                <a:gd name="connsiteY3512" fmla="*/ 1483497 h 4578213"/>
                <a:gd name="connsiteX3513" fmla="*/ 5115130 w 5456977"/>
                <a:gd name="connsiteY3513" fmla="*/ 1469787 h 4578213"/>
                <a:gd name="connsiteX3514" fmla="*/ 5129828 w 5456977"/>
                <a:gd name="connsiteY3514" fmla="*/ 1472837 h 4578213"/>
                <a:gd name="connsiteX3515" fmla="*/ 5139863 w 5456977"/>
                <a:gd name="connsiteY3515" fmla="*/ 1476749 h 4578213"/>
                <a:gd name="connsiteX3516" fmla="*/ 5136098 w 5456977"/>
                <a:gd name="connsiteY3516" fmla="*/ 1478168 h 4578213"/>
                <a:gd name="connsiteX3517" fmla="*/ 5135350 w 5456977"/>
                <a:gd name="connsiteY3517" fmla="*/ 1480860 h 4578213"/>
                <a:gd name="connsiteX3518" fmla="*/ 5126945 w 5456977"/>
                <a:gd name="connsiteY3518" fmla="*/ 1476257 h 4578213"/>
                <a:gd name="connsiteX3519" fmla="*/ 5115130 w 5456977"/>
                <a:gd name="connsiteY3519" fmla="*/ 1469787 h 4578213"/>
                <a:gd name="connsiteX3520" fmla="*/ 5389027 w 5456977"/>
                <a:gd name="connsiteY3520" fmla="*/ 1442798 h 4578213"/>
                <a:gd name="connsiteX3521" fmla="*/ 5405935 w 5456977"/>
                <a:gd name="connsiteY3521" fmla="*/ 1444715 h 4578213"/>
                <a:gd name="connsiteX3522" fmla="*/ 5393177 w 5456977"/>
                <a:gd name="connsiteY3522" fmla="*/ 1452856 h 4578213"/>
                <a:gd name="connsiteX3523" fmla="*/ 5375955 w 5456977"/>
                <a:gd name="connsiteY3523" fmla="*/ 1444502 h 4578213"/>
                <a:gd name="connsiteX3524" fmla="*/ 5389027 w 5456977"/>
                <a:gd name="connsiteY3524" fmla="*/ 1442798 h 4578213"/>
                <a:gd name="connsiteX3525" fmla="*/ 603119 w 5456977"/>
                <a:gd name="connsiteY3525" fmla="*/ 1409568 h 4578213"/>
                <a:gd name="connsiteX3526" fmla="*/ 596933 w 5456977"/>
                <a:gd name="connsiteY3526" fmla="*/ 1433656 h 4578213"/>
                <a:gd name="connsiteX3527" fmla="*/ 582113 w 5456977"/>
                <a:gd name="connsiteY3527" fmla="*/ 1457033 h 4578213"/>
                <a:gd name="connsiteX3528" fmla="*/ 583339 w 5456977"/>
                <a:gd name="connsiteY3528" fmla="*/ 1429285 h 4578213"/>
                <a:gd name="connsiteX3529" fmla="*/ 603119 w 5456977"/>
                <a:gd name="connsiteY3529" fmla="*/ 1409568 h 4578213"/>
                <a:gd name="connsiteX3530" fmla="*/ 5176553 w 5456977"/>
                <a:gd name="connsiteY3530" fmla="*/ 1375356 h 4578213"/>
                <a:gd name="connsiteX3531" fmla="*/ 5191995 w 5456977"/>
                <a:gd name="connsiteY3531" fmla="*/ 1381154 h 4578213"/>
                <a:gd name="connsiteX3532" fmla="*/ 5189217 w 5456977"/>
                <a:gd name="connsiteY3532" fmla="*/ 1382481 h 4578213"/>
                <a:gd name="connsiteX3533" fmla="*/ 5182306 w 5456977"/>
                <a:gd name="connsiteY3533" fmla="*/ 1380785 h 4578213"/>
                <a:gd name="connsiteX3534" fmla="*/ 5173346 w 5456977"/>
                <a:gd name="connsiteY3534" fmla="*/ 1384613 h 4578213"/>
                <a:gd name="connsiteX3535" fmla="*/ 5176553 w 5456977"/>
                <a:gd name="connsiteY3535" fmla="*/ 1375356 h 4578213"/>
                <a:gd name="connsiteX3536" fmla="*/ 5048615 w 5456977"/>
                <a:gd name="connsiteY3536" fmla="*/ 1320441 h 4578213"/>
                <a:gd name="connsiteX3537" fmla="*/ 5060722 w 5456977"/>
                <a:gd name="connsiteY3537" fmla="*/ 1323970 h 4578213"/>
                <a:gd name="connsiteX3538" fmla="*/ 5071276 w 5456977"/>
                <a:gd name="connsiteY3538" fmla="*/ 1327788 h 4578213"/>
                <a:gd name="connsiteX3539" fmla="*/ 5061449 w 5456977"/>
                <a:gd name="connsiteY3539" fmla="*/ 1328166 h 4578213"/>
                <a:gd name="connsiteX3540" fmla="*/ 5048615 w 5456977"/>
                <a:gd name="connsiteY3540" fmla="*/ 1320441 h 4578213"/>
                <a:gd name="connsiteX3541" fmla="*/ 5221124 w 5456977"/>
                <a:gd name="connsiteY3541" fmla="*/ 1314877 h 4578213"/>
                <a:gd name="connsiteX3542" fmla="*/ 5227629 w 5456977"/>
                <a:gd name="connsiteY3542" fmla="*/ 1318273 h 4578213"/>
                <a:gd name="connsiteX3543" fmla="*/ 5228899 w 5456977"/>
                <a:gd name="connsiteY3543" fmla="*/ 1321556 h 4578213"/>
                <a:gd name="connsiteX3544" fmla="*/ 5217162 w 5456977"/>
                <a:gd name="connsiteY3544" fmla="*/ 1318048 h 4578213"/>
                <a:gd name="connsiteX3545" fmla="*/ 5221124 w 5456977"/>
                <a:gd name="connsiteY3545" fmla="*/ 1314877 h 4578213"/>
                <a:gd name="connsiteX3546" fmla="*/ 4953067 w 5456977"/>
                <a:gd name="connsiteY3546" fmla="*/ 1311792 h 4578213"/>
                <a:gd name="connsiteX3547" fmla="*/ 4950382 w 5456977"/>
                <a:gd name="connsiteY3547" fmla="*/ 1313966 h 4578213"/>
                <a:gd name="connsiteX3548" fmla="*/ 4957934 w 5456977"/>
                <a:gd name="connsiteY3548" fmla="*/ 1313619 h 4578213"/>
                <a:gd name="connsiteX3549" fmla="*/ 4990861 w 5456977"/>
                <a:gd name="connsiteY3549" fmla="*/ 1308059 h 4578213"/>
                <a:gd name="connsiteX3550" fmla="*/ 5006369 w 5456977"/>
                <a:gd name="connsiteY3550" fmla="*/ 1308069 h 4578213"/>
                <a:gd name="connsiteX3551" fmla="*/ 5018769 w 5456977"/>
                <a:gd name="connsiteY3551" fmla="*/ 1308655 h 4578213"/>
                <a:gd name="connsiteX3552" fmla="*/ 5005541 w 5456977"/>
                <a:gd name="connsiteY3552" fmla="*/ 1312551 h 4578213"/>
                <a:gd name="connsiteX3553" fmla="*/ 4990861 w 5456977"/>
                <a:gd name="connsiteY3553" fmla="*/ 1308059 h 4578213"/>
                <a:gd name="connsiteX3554" fmla="*/ 625414 w 5456977"/>
                <a:gd name="connsiteY3554" fmla="*/ 1301361 h 4578213"/>
                <a:gd name="connsiteX3555" fmla="*/ 621890 w 5456977"/>
                <a:gd name="connsiteY3555" fmla="*/ 1311646 h 4578213"/>
                <a:gd name="connsiteX3556" fmla="*/ 618991 w 5456977"/>
                <a:gd name="connsiteY3556" fmla="*/ 1335641 h 4578213"/>
                <a:gd name="connsiteX3557" fmla="*/ 609035 w 5456977"/>
                <a:gd name="connsiteY3557" fmla="*/ 1323249 h 4578213"/>
                <a:gd name="connsiteX3558" fmla="*/ 605981 w 5456977"/>
                <a:gd name="connsiteY3558" fmla="*/ 1326975 h 4578213"/>
                <a:gd name="connsiteX3559" fmla="*/ 626467 w 5456977"/>
                <a:gd name="connsiteY3559" fmla="*/ 1299976 h 4578213"/>
                <a:gd name="connsiteX3560" fmla="*/ 625414 w 5456977"/>
                <a:gd name="connsiteY3560" fmla="*/ 1301361 h 4578213"/>
                <a:gd name="connsiteX3561" fmla="*/ 625883 w 5456977"/>
                <a:gd name="connsiteY3561" fmla="*/ 1299992 h 4578213"/>
                <a:gd name="connsiteX3562" fmla="*/ 815801 w 5456977"/>
                <a:gd name="connsiteY3562" fmla="*/ 1279472 h 4578213"/>
                <a:gd name="connsiteX3563" fmla="*/ 809100 w 5456977"/>
                <a:gd name="connsiteY3563" fmla="*/ 1283756 h 4578213"/>
                <a:gd name="connsiteX3564" fmla="*/ 815887 w 5456977"/>
                <a:gd name="connsiteY3564" fmla="*/ 1283283 h 4578213"/>
                <a:gd name="connsiteX3565" fmla="*/ 5065052 w 5456977"/>
                <a:gd name="connsiteY3565" fmla="*/ 1271889 h 4578213"/>
                <a:gd name="connsiteX3566" fmla="*/ 5065585 w 5456977"/>
                <a:gd name="connsiteY3566" fmla="*/ 1273414 h 4578213"/>
                <a:gd name="connsiteX3567" fmla="*/ 5057801 w 5456977"/>
                <a:gd name="connsiteY3567" fmla="*/ 1273235 h 4578213"/>
                <a:gd name="connsiteX3568" fmla="*/ 5036732 w 5456977"/>
                <a:gd name="connsiteY3568" fmla="*/ 1266587 h 4578213"/>
                <a:gd name="connsiteX3569" fmla="*/ 5040684 w 5456977"/>
                <a:gd name="connsiteY3569" fmla="*/ 1267026 h 4578213"/>
                <a:gd name="connsiteX3570" fmla="*/ 5053656 w 5456977"/>
                <a:gd name="connsiteY3570" fmla="*/ 1274005 h 4578213"/>
                <a:gd name="connsiteX3571" fmla="*/ 5057801 w 5456977"/>
                <a:gd name="connsiteY3571" fmla="*/ 1273235 h 4578213"/>
                <a:gd name="connsiteX3572" fmla="*/ 5046387 w 5456977"/>
                <a:gd name="connsiteY3572" fmla="*/ 1276796 h 4578213"/>
                <a:gd name="connsiteX3573" fmla="*/ 5031966 w 5456977"/>
                <a:gd name="connsiteY3573" fmla="*/ 1272253 h 4578213"/>
                <a:gd name="connsiteX3574" fmla="*/ 5035487 w 5456977"/>
                <a:gd name="connsiteY3574" fmla="*/ 1269433 h 4578213"/>
                <a:gd name="connsiteX3575" fmla="*/ 5035656 w 5456977"/>
                <a:gd name="connsiteY3575" fmla="*/ 1267508 h 4578213"/>
                <a:gd name="connsiteX3576" fmla="*/ 5036469 w 5456977"/>
                <a:gd name="connsiteY3576" fmla="*/ 1268665 h 4578213"/>
                <a:gd name="connsiteX3577" fmla="*/ 3106819 w 5456977"/>
                <a:gd name="connsiteY3577" fmla="*/ 1252530 h 4578213"/>
                <a:gd name="connsiteX3578" fmla="*/ 3081604 w 5456977"/>
                <a:gd name="connsiteY3578" fmla="*/ 1266885 h 4578213"/>
                <a:gd name="connsiteX3579" fmla="*/ 3060579 w 5456977"/>
                <a:gd name="connsiteY3579" fmla="*/ 1273432 h 4578213"/>
                <a:gd name="connsiteX3580" fmla="*/ 3040864 w 5456977"/>
                <a:gd name="connsiteY3580" fmla="*/ 1282511 h 4578213"/>
                <a:gd name="connsiteX3581" fmla="*/ 2998268 w 5456977"/>
                <a:gd name="connsiteY3581" fmla="*/ 1304416 h 4578213"/>
                <a:gd name="connsiteX3582" fmla="*/ 2957984 w 5456977"/>
                <a:gd name="connsiteY3582" fmla="*/ 1341292 h 4578213"/>
                <a:gd name="connsiteX3583" fmla="*/ 2948128 w 5456977"/>
                <a:gd name="connsiteY3583" fmla="*/ 1350169 h 4578213"/>
                <a:gd name="connsiteX3584" fmla="*/ 2964106 w 5456977"/>
                <a:gd name="connsiteY3584" fmla="*/ 1337462 h 4578213"/>
                <a:gd name="connsiteX3585" fmla="*/ 3010873 w 5456977"/>
                <a:gd name="connsiteY3585" fmla="*/ 1313519 h 4578213"/>
                <a:gd name="connsiteX3586" fmla="*/ 3048069 w 5456977"/>
                <a:gd name="connsiteY3586" fmla="*/ 1293371 h 4578213"/>
                <a:gd name="connsiteX3587" fmla="*/ 3066757 w 5456977"/>
                <a:gd name="connsiteY3587" fmla="*/ 1281656 h 4578213"/>
                <a:gd name="connsiteX3588" fmla="*/ 3068554 w 5456977"/>
                <a:gd name="connsiteY3588" fmla="*/ 1279711 h 4578213"/>
                <a:gd name="connsiteX3589" fmla="*/ 3070753 w 5456977"/>
                <a:gd name="connsiteY3589" fmla="*/ 1277630 h 4578213"/>
                <a:gd name="connsiteX3590" fmla="*/ 3072573 w 5456977"/>
                <a:gd name="connsiteY3590" fmla="*/ 1278008 h 4578213"/>
                <a:gd name="connsiteX3591" fmla="*/ 3077555 w 5456977"/>
                <a:gd name="connsiteY3591" fmla="*/ 1274886 h 4578213"/>
                <a:gd name="connsiteX3592" fmla="*/ 695541 w 5456977"/>
                <a:gd name="connsiteY3592" fmla="*/ 1243550 h 4578213"/>
                <a:gd name="connsiteX3593" fmla="*/ 696433 w 5456977"/>
                <a:gd name="connsiteY3593" fmla="*/ 1253027 h 4578213"/>
                <a:gd name="connsiteX3594" fmla="*/ 702229 w 5456977"/>
                <a:gd name="connsiteY3594" fmla="*/ 1258566 h 4578213"/>
                <a:gd name="connsiteX3595" fmla="*/ 690404 w 5456977"/>
                <a:gd name="connsiteY3595" fmla="*/ 1270615 h 4578213"/>
                <a:gd name="connsiteX3596" fmla="*/ 686048 w 5456977"/>
                <a:gd name="connsiteY3596" fmla="*/ 1291960 h 4578213"/>
                <a:gd name="connsiteX3597" fmla="*/ 662808 w 5456977"/>
                <a:gd name="connsiteY3597" fmla="*/ 1288966 h 4578213"/>
                <a:gd name="connsiteX3598" fmla="*/ 633617 w 5456977"/>
                <a:gd name="connsiteY3598" fmla="*/ 1313694 h 4578213"/>
                <a:gd name="connsiteX3599" fmla="*/ 634161 w 5456977"/>
                <a:gd name="connsiteY3599" fmla="*/ 1304335 h 4578213"/>
                <a:gd name="connsiteX3600" fmla="*/ 635446 w 5456977"/>
                <a:gd name="connsiteY3600" fmla="*/ 1299711 h 4578213"/>
                <a:gd name="connsiteX3601" fmla="*/ 626467 w 5456977"/>
                <a:gd name="connsiteY3601" fmla="*/ 1299976 h 4578213"/>
                <a:gd name="connsiteX3602" fmla="*/ 648087 w 5456977"/>
                <a:gd name="connsiteY3602" fmla="*/ 1271480 h 4578213"/>
                <a:gd name="connsiteX3603" fmla="*/ 649799 w 5456977"/>
                <a:gd name="connsiteY3603" fmla="*/ 1280301 h 4578213"/>
                <a:gd name="connsiteX3604" fmla="*/ 651508 w 5456977"/>
                <a:gd name="connsiteY3604" fmla="*/ 1289122 h 4578213"/>
                <a:gd name="connsiteX3605" fmla="*/ 695541 w 5456977"/>
                <a:gd name="connsiteY3605" fmla="*/ 1243550 h 4578213"/>
                <a:gd name="connsiteX3606" fmla="*/ 813238 w 5456977"/>
                <a:gd name="connsiteY3606" fmla="*/ 1232600 h 4578213"/>
                <a:gd name="connsiteX3607" fmla="*/ 812537 w 5456977"/>
                <a:gd name="connsiteY3607" fmla="*/ 1233689 h 4578213"/>
                <a:gd name="connsiteX3608" fmla="*/ 813049 w 5456977"/>
                <a:gd name="connsiteY3608" fmla="*/ 1233235 h 4578213"/>
                <a:gd name="connsiteX3609" fmla="*/ 5074836 w 5456977"/>
                <a:gd name="connsiteY3609" fmla="*/ 1207999 h 4578213"/>
                <a:gd name="connsiteX3610" fmla="*/ 5089549 w 5456977"/>
                <a:gd name="connsiteY3610" fmla="*/ 1209601 h 4578213"/>
                <a:gd name="connsiteX3611" fmla="*/ 5079397 w 5456977"/>
                <a:gd name="connsiteY3611" fmla="*/ 1215814 h 4578213"/>
                <a:gd name="connsiteX3612" fmla="*/ 5064684 w 5456977"/>
                <a:gd name="connsiteY3612" fmla="*/ 1214214 h 4578213"/>
                <a:gd name="connsiteX3613" fmla="*/ 5074836 w 5456977"/>
                <a:gd name="connsiteY3613" fmla="*/ 1207999 h 4578213"/>
                <a:gd name="connsiteX3614" fmla="*/ 880991 w 5456977"/>
                <a:gd name="connsiteY3614" fmla="*/ 1206702 h 4578213"/>
                <a:gd name="connsiteX3615" fmla="*/ 859068 w 5456977"/>
                <a:gd name="connsiteY3615" fmla="*/ 1223168 h 4578213"/>
                <a:gd name="connsiteX3616" fmla="*/ 850746 w 5456977"/>
                <a:gd name="connsiteY3616" fmla="*/ 1234047 h 4578213"/>
                <a:gd name="connsiteX3617" fmla="*/ 850641 w 5456977"/>
                <a:gd name="connsiteY3617" fmla="*/ 1233772 h 4578213"/>
                <a:gd name="connsiteX3618" fmla="*/ 848172 w 5456977"/>
                <a:gd name="connsiteY3618" fmla="*/ 1237371 h 4578213"/>
                <a:gd name="connsiteX3619" fmla="*/ 848474 w 5456977"/>
                <a:gd name="connsiteY3619" fmla="*/ 1253220 h 4578213"/>
                <a:gd name="connsiteX3620" fmla="*/ 874535 w 5456977"/>
                <a:gd name="connsiteY3620" fmla="*/ 1222086 h 4578213"/>
                <a:gd name="connsiteX3621" fmla="*/ 880991 w 5456977"/>
                <a:gd name="connsiteY3621" fmla="*/ 1206702 h 4578213"/>
                <a:gd name="connsiteX3622" fmla="*/ 843031 w 5456977"/>
                <a:gd name="connsiteY3622" fmla="*/ 1186222 h 4578213"/>
                <a:gd name="connsiteX3623" fmla="*/ 827706 w 5456977"/>
                <a:gd name="connsiteY3623" fmla="*/ 1210078 h 4578213"/>
                <a:gd name="connsiteX3624" fmla="*/ 833685 w 5456977"/>
                <a:gd name="connsiteY3624" fmla="*/ 1208245 h 4578213"/>
                <a:gd name="connsiteX3625" fmla="*/ 5073422 w 5456977"/>
                <a:gd name="connsiteY3625" fmla="*/ 1173615 h 4578213"/>
                <a:gd name="connsiteX3626" fmla="*/ 5081661 w 5456977"/>
                <a:gd name="connsiteY3626" fmla="*/ 1176418 h 4578213"/>
                <a:gd name="connsiteX3627" fmla="*/ 5073736 w 5456977"/>
                <a:gd name="connsiteY3627" fmla="*/ 1180054 h 4578213"/>
                <a:gd name="connsiteX3628" fmla="*/ 5070686 w 5456977"/>
                <a:gd name="connsiteY3628" fmla="*/ 1182513 h 4578213"/>
                <a:gd name="connsiteX3629" fmla="*/ 5065083 w 5456977"/>
                <a:gd name="connsiteY3629" fmla="*/ 1179492 h 4578213"/>
                <a:gd name="connsiteX3630" fmla="*/ 5073422 w 5456977"/>
                <a:gd name="connsiteY3630" fmla="*/ 1173615 h 4578213"/>
                <a:gd name="connsiteX3631" fmla="*/ 775508 w 5456977"/>
                <a:gd name="connsiteY3631" fmla="*/ 1172130 h 4578213"/>
                <a:gd name="connsiteX3632" fmla="*/ 772106 w 5456977"/>
                <a:gd name="connsiteY3632" fmla="*/ 1180758 h 4578213"/>
                <a:gd name="connsiteX3633" fmla="*/ 744549 w 5456977"/>
                <a:gd name="connsiteY3633" fmla="*/ 1204173 h 4578213"/>
                <a:gd name="connsiteX3634" fmla="*/ 749802 w 5456977"/>
                <a:gd name="connsiteY3634" fmla="*/ 1213013 h 4578213"/>
                <a:gd name="connsiteX3635" fmla="*/ 736885 w 5456977"/>
                <a:gd name="connsiteY3635" fmla="*/ 1223074 h 4578213"/>
                <a:gd name="connsiteX3636" fmla="*/ 707052 w 5456977"/>
                <a:gd name="connsiteY3636" fmla="*/ 1244495 h 4578213"/>
                <a:gd name="connsiteX3637" fmla="*/ 711369 w 5456977"/>
                <a:gd name="connsiteY3637" fmla="*/ 1218084 h 4578213"/>
                <a:gd name="connsiteX3638" fmla="*/ 728058 w 5456977"/>
                <a:gd name="connsiteY3638" fmla="*/ 1197030 h 4578213"/>
                <a:gd name="connsiteX3639" fmla="*/ 748575 w 5456977"/>
                <a:gd name="connsiteY3639" fmla="*/ 1193290 h 4578213"/>
                <a:gd name="connsiteX3640" fmla="*/ 759174 w 5456977"/>
                <a:gd name="connsiteY3640" fmla="*/ 1182225 h 4578213"/>
                <a:gd name="connsiteX3641" fmla="*/ 775508 w 5456977"/>
                <a:gd name="connsiteY3641" fmla="*/ 1172130 h 4578213"/>
                <a:gd name="connsiteX3642" fmla="*/ 4869965 w 5456977"/>
                <a:gd name="connsiteY3642" fmla="*/ 1155056 h 4578213"/>
                <a:gd name="connsiteX3643" fmla="*/ 4851349 w 5456977"/>
                <a:gd name="connsiteY3643" fmla="*/ 1155623 h 4578213"/>
                <a:gd name="connsiteX3644" fmla="*/ 4843958 w 5456977"/>
                <a:gd name="connsiteY3644" fmla="*/ 1157715 h 4578213"/>
                <a:gd name="connsiteX3645" fmla="*/ 4848173 w 5456977"/>
                <a:gd name="connsiteY3645" fmla="*/ 1161986 h 4578213"/>
                <a:gd name="connsiteX3646" fmla="*/ 4869226 w 5456977"/>
                <a:gd name="connsiteY3646" fmla="*/ 1163133 h 4578213"/>
                <a:gd name="connsiteX3647" fmla="*/ 4877958 w 5456977"/>
                <a:gd name="connsiteY3647" fmla="*/ 1163770 h 4578213"/>
                <a:gd name="connsiteX3648" fmla="*/ 4886442 w 5456977"/>
                <a:gd name="connsiteY3648" fmla="*/ 1160662 h 4578213"/>
                <a:gd name="connsiteX3649" fmla="*/ 4888652 w 5456977"/>
                <a:gd name="connsiteY3649" fmla="*/ 1159531 h 4578213"/>
                <a:gd name="connsiteX3650" fmla="*/ 4885473 w 5456977"/>
                <a:gd name="connsiteY3650" fmla="*/ 1155068 h 4578213"/>
                <a:gd name="connsiteX3651" fmla="*/ 4869965 w 5456977"/>
                <a:gd name="connsiteY3651" fmla="*/ 1155056 h 4578213"/>
                <a:gd name="connsiteX3652" fmla="*/ 5106793 w 5456977"/>
                <a:gd name="connsiteY3652" fmla="*/ 1148659 h 4578213"/>
                <a:gd name="connsiteX3653" fmla="*/ 5115705 w 5456977"/>
                <a:gd name="connsiteY3653" fmla="*/ 1149172 h 4578213"/>
                <a:gd name="connsiteX3654" fmla="*/ 5113322 w 5456977"/>
                <a:gd name="connsiteY3654" fmla="*/ 1149884 h 4578213"/>
                <a:gd name="connsiteX3655" fmla="*/ 5106793 w 5456977"/>
                <a:gd name="connsiteY3655" fmla="*/ 1148659 h 4578213"/>
                <a:gd name="connsiteX3656" fmla="*/ 5163711 w 5456977"/>
                <a:gd name="connsiteY3656" fmla="*/ 1143875 h 4578213"/>
                <a:gd name="connsiteX3657" fmla="*/ 5182812 w 5456977"/>
                <a:gd name="connsiteY3657" fmla="*/ 1146106 h 4578213"/>
                <a:gd name="connsiteX3658" fmla="*/ 5198805 w 5456977"/>
                <a:gd name="connsiteY3658" fmla="*/ 1148914 h 4578213"/>
                <a:gd name="connsiteX3659" fmla="*/ 5179654 w 5456977"/>
                <a:gd name="connsiteY3659" fmla="*/ 1151024 h 4578213"/>
                <a:gd name="connsiteX3660" fmla="*/ 5163711 w 5456977"/>
                <a:gd name="connsiteY3660" fmla="*/ 1143875 h 4578213"/>
                <a:gd name="connsiteX3661" fmla="*/ 928187 w 5456977"/>
                <a:gd name="connsiteY3661" fmla="*/ 1121555 h 4578213"/>
                <a:gd name="connsiteX3662" fmla="*/ 926580 w 5456977"/>
                <a:gd name="connsiteY3662" fmla="*/ 1122919 h 4578213"/>
                <a:gd name="connsiteX3663" fmla="*/ 893751 w 5456977"/>
                <a:gd name="connsiteY3663" fmla="*/ 1155665 h 4578213"/>
                <a:gd name="connsiteX3664" fmla="*/ 946220 w 5456977"/>
                <a:gd name="connsiteY3664" fmla="*/ 1139000 h 4578213"/>
                <a:gd name="connsiteX3665" fmla="*/ 949174 w 5456977"/>
                <a:gd name="connsiteY3665" fmla="*/ 1136270 h 4578213"/>
                <a:gd name="connsiteX3666" fmla="*/ 5134440 w 5456977"/>
                <a:gd name="connsiteY3666" fmla="*/ 1104552 h 4578213"/>
                <a:gd name="connsiteX3667" fmla="*/ 5155822 w 5456977"/>
                <a:gd name="connsiteY3667" fmla="*/ 1110692 h 4578213"/>
                <a:gd name="connsiteX3668" fmla="*/ 5166528 w 5456977"/>
                <a:gd name="connsiteY3668" fmla="*/ 1111142 h 4578213"/>
                <a:gd name="connsiteX3669" fmla="*/ 5163956 w 5456977"/>
                <a:gd name="connsiteY3669" fmla="*/ 1111349 h 4578213"/>
                <a:gd name="connsiteX3670" fmla="*/ 5143389 w 5456977"/>
                <a:gd name="connsiteY3670" fmla="*/ 1112998 h 4578213"/>
                <a:gd name="connsiteX3671" fmla="*/ 5133860 w 5456977"/>
                <a:gd name="connsiteY3671" fmla="*/ 1121261 h 4578213"/>
                <a:gd name="connsiteX3672" fmla="*/ 5128589 w 5456977"/>
                <a:gd name="connsiteY3672" fmla="*/ 1123051 h 4578213"/>
                <a:gd name="connsiteX3673" fmla="*/ 5120596 w 5456977"/>
                <a:gd name="connsiteY3673" fmla="*/ 1117227 h 4578213"/>
                <a:gd name="connsiteX3674" fmla="*/ 5125688 w 5456977"/>
                <a:gd name="connsiteY3674" fmla="*/ 1112672 h 4578213"/>
                <a:gd name="connsiteX3675" fmla="*/ 5114513 w 5456977"/>
                <a:gd name="connsiteY3675" fmla="*/ 1106805 h 4578213"/>
                <a:gd name="connsiteX3676" fmla="*/ 5134440 w 5456977"/>
                <a:gd name="connsiteY3676" fmla="*/ 1104552 h 4578213"/>
                <a:gd name="connsiteX3677" fmla="*/ 4830326 w 5456977"/>
                <a:gd name="connsiteY3677" fmla="*/ 1104305 h 4578213"/>
                <a:gd name="connsiteX3678" fmla="*/ 4834336 w 5456977"/>
                <a:gd name="connsiteY3678" fmla="*/ 1106811 h 4578213"/>
                <a:gd name="connsiteX3679" fmla="*/ 4832046 w 5456977"/>
                <a:gd name="connsiteY3679" fmla="*/ 1106044 h 4578213"/>
                <a:gd name="connsiteX3680" fmla="*/ 4874135 w 5456977"/>
                <a:gd name="connsiteY3680" fmla="*/ 1088869 h 4578213"/>
                <a:gd name="connsiteX3681" fmla="*/ 4888211 w 5456977"/>
                <a:gd name="connsiteY3681" fmla="*/ 1096815 h 4578213"/>
                <a:gd name="connsiteX3682" fmla="*/ 4884066 w 5456977"/>
                <a:gd name="connsiteY3682" fmla="*/ 1097585 h 4578213"/>
                <a:gd name="connsiteX3683" fmla="*/ 4867226 w 5456977"/>
                <a:gd name="connsiteY3683" fmla="*/ 1089880 h 4578213"/>
                <a:gd name="connsiteX3684" fmla="*/ 4874135 w 5456977"/>
                <a:gd name="connsiteY3684" fmla="*/ 1088869 h 4578213"/>
                <a:gd name="connsiteX3685" fmla="*/ 4884200 w 5456977"/>
                <a:gd name="connsiteY3685" fmla="*/ 1086010 h 4578213"/>
                <a:gd name="connsiteX3686" fmla="*/ 4901609 w 5456977"/>
                <a:gd name="connsiteY3686" fmla="*/ 1089276 h 4578213"/>
                <a:gd name="connsiteX3687" fmla="*/ 4918190 w 5456977"/>
                <a:gd name="connsiteY3687" fmla="*/ 1097028 h 4578213"/>
                <a:gd name="connsiteX3688" fmla="*/ 4900005 w 5456977"/>
                <a:gd name="connsiteY3688" fmla="*/ 1093905 h 4578213"/>
                <a:gd name="connsiteX3689" fmla="*/ 4884200 w 5456977"/>
                <a:gd name="connsiteY3689" fmla="*/ 1086010 h 4578213"/>
                <a:gd name="connsiteX3690" fmla="*/ 4825476 w 5456977"/>
                <a:gd name="connsiteY3690" fmla="*/ 1068031 h 4578213"/>
                <a:gd name="connsiteX3691" fmla="*/ 4831142 w 5456977"/>
                <a:gd name="connsiteY3691" fmla="*/ 1069867 h 4578213"/>
                <a:gd name="connsiteX3692" fmla="*/ 4836807 w 5456977"/>
                <a:gd name="connsiteY3692" fmla="*/ 1071703 h 4578213"/>
                <a:gd name="connsiteX3693" fmla="*/ 4841402 w 5456977"/>
                <a:gd name="connsiteY3693" fmla="*/ 1076625 h 4578213"/>
                <a:gd name="connsiteX3694" fmla="*/ 4842890 w 5456977"/>
                <a:gd name="connsiteY3694" fmla="*/ 1082125 h 4578213"/>
                <a:gd name="connsiteX3695" fmla="*/ 4833406 w 5456977"/>
                <a:gd name="connsiteY3695" fmla="*/ 1075222 h 4578213"/>
                <a:gd name="connsiteX3696" fmla="*/ 4825476 w 5456977"/>
                <a:gd name="connsiteY3696" fmla="*/ 1068031 h 4578213"/>
                <a:gd name="connsiteX3697" fmla="*/ 833857 w 5456977"/>
                <a:gd name="connsiteY3697" fmla="*/ 1061045 h 4578213"/>
                <a:gd name="connsiteX3698" fmla="*/ 830084 w 5456977"/>
                <a:gd name="connsiteY3698" fmla="*/ 1078098 h 4578213"/>
                <a:gd name="connsiteX3699" fmla="*/ 817675 w 5456977"/>
                <a:gd name="connsiteY3699" fmla="*/ 1094439 h 4578213"/>
                <a:gd name="connsiteX3700" fmla="*/ 820806 w 5456977"/>
                <a:gd name="connsiteY3700" fmla="*/ 1074078 h 4578213"/>
                <a:gd name="connsiteX3701" fmla="*/ 833857 w 5456977"/>
                <a:gd name="connsiteY3701" fmla="*/ 1061045 h 4578213"/>
                <a:gd name="connsiteX3702" fmla="*/ 4735671 w 5456977"/>
                <a:gd name="connsiteY3702" fmla="*/ 1055819 h 4578213"/>
                <a:gd name="connsiteX3703" fmla="*/ 4747106 w 5456977"/>
                <a:gd name="connsiteY3703" fmla="*/ 1061637 h 4578213"/>
                <a:gd name="connsiteX3704" fmla="*/ 4756259 w 5456977"/>
                <a:gd name="connsiteY3704" fmla="*/ 1063548 h 4578213"/>
                <a:gd name="connsiteX3705" fmla="*/ 4748710 w 5456977"/>
                <a:gd name="connsiteY3705" fmla="*/ 1057008 h 4578213"/>
                <a:gd name="connsiteX3706" fmla="*/ 4735671 w 5456977"/>
                <a:gd name="connsiteY3706" fmla="*/ 1055819 h 4578213"/>
                <a:gd name="connsiteX3707" fmla="*/ 4895720 w 5456977"/>
                <a:gd name="connsiteY3707" fmla="*/ 1050671 h 4578213"/>
                <a:gd name="connsiteX3708" fmla="*/ 4913477 w 5456977"/>
                <a:gd name="connsiteY3708" fmla="*/ 1057481 h 4578213"/>
                <a:gd name="connsiteX3709" fmla="*/ 4908585 w 5456977"/>
                <a:gd name="connsiteY3709" fmla="*/ 1061456 h 4578213"/>
                <a:gd name="connsiteX3710" fmla="*/ 4900234 w 5456977"/>
                <a:gd name="connsiteY3710" fmla="*/ 1062826 h 4578213"/>
                <a:gd name="connsiteX3711" fmla="*/ 4882528 w 5456977"/>
                <a:gd name="connsiteY3711" fmla="*/ 1051673 h 4578213"/>
                <a:gd name="connsiteX3712" fmla="*/ 4895720 w 5456977"/>
                <a:gd name="connsiteY3712" fmla="*/ 1050671 h 4578213"/>
                <a:gd name="connsiteX3713" fmla="*/ 4735804 w 5456977"/>
                <a:gd name="connsiteY3713" fmla="*/ 1044245 h 4578213"/>
                <a:gd name="connsiteX3714" fmla="*/ 4736927 w 5456977"/>
                <a:gd name="connsiteY3714" fmla="*/ 1047644 h 4578213"/>
                <a:gd name="connsiteX3715" fmla="*/ 4741887 w 5456977"/>
                <a:gd name="connsiteY3715" fmla="*/ 1054665 h 4578213"/>
                <a:gd name="connsiteX3716" fmla="*/ 4752093 w 5456977"/>
                <a:gd name="connsiteY3716" fmla="*/ 1054936 h 4578213"/>
                <a:gd name="connsiteX3717" fmla="*/ 4756866 w 5456977"/>
                <a:gd name="connsiteY3717" fmla="*/ 1054322 h 4578213"/>
                <a:gd name="connsiteX3718" fmla="*/ 4758465 w 5456977"/>
                <a:gd name="connsiteY3718" fmla="*/ 1051589 h 4578213"/>
                <a:gd name="connsiteX3719" fmla="*/ 4747911 w 5456977"/>
                <a:gd name="connsiteY3719" fmla="*/ 1047773 h 4578213"/>
                <a:gd name="connsiteX3720" fmla="*/ 4735804 w 5456977"/>
                <a:gd name="connsiteY3720" fmla="*/ 1044245 h 4578213"/>
                <a:gd name="connsiteX3721" fmla="*/ 996226 w 5456977"/>
                <a:gd name="connsiteY3721" fmla="*/ 1040818 h 4578213"/>
                <a:gd name="connsiteX3722" fmla="*/ 991518 w 5456977"/>
                <a:gd name="connsiteY3722" fmla="*/ 1043977 h 4578213"/>
                <a:gd name="connsiteX3723" fmla="*/ 944161 w 5456977"/>
                <a:gd name="connsiteY3723" fmla="*/ 1084575 h 4578213"/>
                <a:gd name="connsiteX3724" fmla="*/ 949220 w 5456977"/>
                <a:gd name="connsiteY3724" fmla="*/ 1087564 h 4578213"/>
                <a:gd name="connsiteX3725" fmla="*/ 960544 w 5456977"/>
                <a:gd name="connsiteY3725" fmla="*/ 1076571 h 4578213"/>
                <a:gd name="connsiteX3726" fmla="*/ 4877178 w 5456977"/>
                <a:gd name="connsiteY3726" fmla="*/ 1038616 h 4578213"/>
                <a:gd name="connsiteX3727" fmla="*/ 4880588 w 5456977"/>
                <a:gd name="connsiteY3727" fmla="*/ 1040484 h 4578213"/>
                <a:gd name="connsiteX3728" fmla="*/ 4876445 w 5456977"/>
                <a:gd name="connsiteY3728" fmla="*/ 1041253 h 4578213"/>
                <a:gd name="connsiteX3729" fmla="*/ 4856958 w 5456977"/>
                <a:gd name="connsiteY3729" fmla="*/ 1027544 h 4578213"/>
                <a:gd name="connsiteX3730" fmla="*/ 4871655 w 5456977"/>
                <a:gd name="connsiteY3730" fmla="*/ 1030593 h 4578213"/>
                <a:gd name="connsiteX3731" fmla="*/ 4881692 w 5456977"/>
                <a:gd name="connsiteY3731" fmla="*/ 1034506 h 4578213"/>
                <a:gd name="connsiteX3732" fmla="*/ 4877927 w 5456977"/>
                <a:gd name="connsiteY3732" fmla="*/ 1035925 h 4578213"/>
                <a:gd name="connsiteX3733" fmla="*/ 4877178 w 5456977"/>
                <a:gd name="connsiteY3733" fmla="*/ 1038616 h 4578213"/>
                <a:gd name="connsiteX3734" fmla="*/ 4868775 w 5456977"/>
                <a:gd name="connsiteY3734" fmla="*/ 1034015 h 4578213"/>
                <a:gd name="connsiteX3735" fmla="*/ 4856958 w 5456977"/>
                <a:gd name="connsiteY3735" fmla="*/ 1027544 h 4578213"/>
                <a:gd name="connsiteX3736" fmla="*/ 5130856 w 5456977"/>
                <a:gd name="connsiteY3736" fmla="*/ 1000555 h 4578213"/>
                <a:gd name="connsiteX3737" fmla="*/ 5147763 w 5456977"/>
                <a:gd name="connsiteY3737" fmla="*/ 1002472 h 4578213"/>
                <a:gd name="connsiteX3738" fmla="*/ 5135006 w 5456977"/>
                <a:gd name="connsiteY3738" fmla="*/ 1010614 h 4578213"/>
                <a:gd name="connsiteX3739" fmla="*/ 5117784 w 5456977"/>
                <a:gd name="connsiteY3739" fmla="*/ 1002259 h 4578213"/>
                <a:gd name="connsiteX3740" fmla="*/ 5130856 w 5456977"/>
                <a:gd name="connsiteY3740" fmla="*/ 1000555 h 4578213"/>
                <a:gd name="connsiteX3741" fmla="*/ 941832 w 5456977"/>
                <a:gd name="connsiteY3741" fmla="*/ 994685 h 4578213"/>
                <a:gd name="connsiteX3742" fmla="*/ 919621 w 5456977"/>
                <a:gd name="connsiteY3742" fmla="*/ 1018901 h 4578213"/>
                <a:gd name="connsiteX3743" fmla="*/ 891111 w 5456977"/>
                <a:gd name="connsiteY3743" fmla="*/ 1025240 h 4578213"/>
                <a:gd name="connsiteX3744" fmla="*/ 916471 w 5456977"/>
                <a:gd name="connsiteY3744" fmla="*/ 1009963 h 4578213"/>
                <a:gd name="connsiteX3745" fmla="*/ 941832 w 5456977"/>
                <a:gd name="connsiteY3745" fmla="*/ 994685 h 4578213"/>
                <a:gd name="connsiteX3746" fmla="*/ 3598602 w 5456977"/>
                <a:gd name="connsiteY3746" fmla="*/ 979593 h 4578213"/>
                <a:gd name="connsiteX3747" fmla="*/ 3594608 w 5456977"/>
                <a:gd name="connsiteY3747" fmla="*/ 980564 h 4578213"/>
                <a:gd name="connsiteX3748" fmla="*/ 3557373 w 5456977"/>
                <a:gd name="connsiteY3748" fmla="*/ 988160 h 4578213"/>
                <a:gd name="connsiteX3749" fmla="*/ 3523215 w 5456977"/>
                <a:gd name="connsiteY3749" fmla="*/ 998545 h 4578213"/>
                <a:gd name="connsiteX3750" fmla="*/ 3435711 w 5456977"/>
                <a:gd name="connsiteY3750" fmla="*/ 1027387 h 4578213"/>
                <a:gd name="connsiteX3751" fmla="*/ 3388896 w 5456977"/>
                <a:gd name="connsiteY3751" fmla="*/ 1055053 h 4578213"/>
                <a:gd name="connsiteX3752" fmla="*/ 3374697 w 5456977"/>
                <a:gd name="connsiteY3752" fmla="*/ 1062356 h 4578213"/>
                <a:gd name="connsiteX3753" fmla="*/ 3356279 w 5456977"/>
                <a:gd name="connsiteY3753" fmla="*/ 1075418 h 4578213"/>
                <a:gd name="connsiteX3754" fmla="*/ 3342080 w 5456977"/>
                <a:gd name="connsiteY3754" fmla="*/ 1082720 h 4578213"/>
                <a:gd name="connsiteX3755" fmla="*/ 3315224 w 5456977"/>
                <a:gd name="connsiteY3755" fmla="*/ 1107303 h 4578213"/>
                <a:gd name="connsiteX3756" fmla="*/ 3259199 w 5456977"/>
                <a:gd name="connsiteY3756" fmla="*/ 1141501 h 4578213"/>
                <a:gd name="connsiteX3757" fmla="*/ 3222364 w 5456977"/>
                <a:gd name="connsiteY3757" fmla="*/ 1167626 h 4578213"/>
                <a:gd name="connsiteX3758" fmla="*/ 3174779 w 5456977"/>
                <a:gd name="connsiteY3758" fmla="*/ 1190303 h 4578213"/>
                <a:gd name="connsiteX3759" fmla="*/ 3142933 w 5456977"/>
                <a:gd name="connsiteY3759" fmla="*/ 1215657 h 4578213"/>
                <a:gd name="connsiteX3760" fmla="*/ 3111087 w 5456977"/>
                <a:gd name="connsiteY3760" fmla="*/ 1241011 h 4578213"/>
                <a:gd name="connsiteX3761" fmla="*/ 3104945 w 5456977"/>
                <a:gd name="connsiteY3761" fmla="*/ 1244169 h 4578213"/>
                <a:gd name="connsiteX3762" fmla="*/ 3108663 w 5456977"/>
                <a:gd name="connsiteY3762" fmla="*/ 1251123 h 4578213"/>
                <a:gd name="connsiteX3763" fmla="*/ 3118613 w 5456977"/>
                <a:gd name="connsiteY3763" fmla="*/ 1243521 h 4578213"/>
                <a:gd name="connsiteX3764" fmla="*/ 3125716 w 5456977"/>
                <a:gd name="connsiteY3764" fmla="*/ 1244692 h 4578213"/>
                <a:gd name="connsiteX3765" fmla="*/ 3141865 w 5456977"/>
                <a:gd name="connsiteY3765" fmla="*/ 1234569 h 4578213"/>
                <a:gd name="connsiteX3766" fmla="*/ 3254581 w 5456977"/>
                <a:gd name="connsiteY3766" fmla="*/ 1167552 h 4578213"/>
                <a:gd name="connsiteX3767" fmla="*/ 3236664 w 5456977"/>
                <a:gd name="connsiteY3767" fmla="*/ 1171066 h 4578213"/>
                <a:gd name="connsiteX3768" fmla="*/ 3221019 w 5456977"/>
                <a:gd name="connsiteY3768" fmla="*/ 1169539 h 4578213"/>
                <a:gd name="connsiteX3769" fmla="*/ 3273570 w 5456977"/>
                <a:gd name="connsiteY3769" fmla="*/ 1138136 h 4578213"/>
                <a:gd name="connsiteX3770" fmla="*/ 3321541 w 5456977"/>
                <a:gd name="connsiteY3770" fmla="*/ 1106025 h 4578213"/>
                <a:gd name="connsiteX3771" fmla="*/ 3311282 w 5456977"/>
                <a:gd name="connsiteY3771" fmla="*/ 1119715 h 4578213"/>
                <a:gd name="connsiteX3772" fmla="*/ 3294169 w 5456977"/>
                <a:gd name="connsiteY3772" fmla="*/ 1137735 h 4578213"/>
                <a:gd name="connsiteX3773" fmla="*/ 3373610 w 5456977"/>
                <a:gd name="connsiteY3773" fmla="*/ 1101545 h 4578213"/>
                <a:gd name="connsiteX3774" fmla="*/ 3376230 w 5456977"/>
                <a:gd name="connsiteY3774" fmla="*/ 1098682 h 4578213"/>
                <a:gd name="connsiteX3775" fmla="*/ 3413367 w 5456977"/>
                <a:gd name="connsiteY3775" fmla="*/ 1072564 h 4578213"/>
                <a:gd name="connsiteX3776" fmla="*/ 3390516 w 5456977"/>
                <a:gd name="connsiteY3776" fmla="*/ 1091985 h 4578213"/>
                <a:gd name="connsiteX3777" fmla="*/ 3384137 w 5456977"/>
                <a:gd name="connsiteY3777" fmla="*/ 1096750 h 4578213"/>
                <a:gd name="connsiteX3778" fmla="*/ 3443634 w 5456977"/>
                <a:gd name="connsiteY3778" fmla="*/ 1069646 h 4578213"/>
                <a:gd name="connsiteX3779" fmla="*/ 3450343 w 5456977"/>
                <a:gd name="connsiteY3779" fmla="*/ 1064621 h 4578213"/>
                <a:gd name="connsiteX3780" fmla="*/ 3524948 w 5456977"/>
                <a:gd name="connsiteY3780" fmla="*/ 1011474 h 4578213"/>
                <a:gd name="connsiteX3781" fmla="*/ 3544746 w 5456977"/>
                <a:gd name="connsiteY3781" fmla="*/ 1002539 h 4578213"/>
                <a:gd name="connsiteX3782" fmla="*/ 3597364 w 5456977"/>
                <a:gd name="connsiteY3782" fmla="*/ 980060 h 4578213"/>
                <a:gd name="connsiteX3783" fmla="*/ 1042618 w 5456977"/>
                <a:gd name="connsiteY3783" fmla="*/ 965255 h 4578213"/>
                <a:gd name="connsiteX3784" fmla="*/ 987870 w 5456977"/>
                <a:gd name="connsiteY3784" fmla="*/ 1028675 h 4578213"/>
                <a:gd name="connsiteX3785" fmla="*/ 1010680 w 5456977"/>
                <a:gd name="connsiteY3785" fmla="*/ 1001651 h 4578213"/>
                <a:gd name="connsiteX3786" fmla="*/ 1042618 w 5456977"/>
                <a:gd name="connsiteY3786" fmla="*/ 965255 h 4578213"/>
                <a:gd name="connsiteX3787" fmla="*/ 1021224 w 5456977"/>
                <a:gd name="connsiteY3787" fmla="*/ 954746 h 4578213"/>
                <a:gd name="connsiteX3788" fmla="*/ 959240 w 5456977"/>
                <a:gd name="connsiteY3788" fmla="*/ 1021539 h 4578213"/>
                <a:gd name="connsiteX3789" fmla="*/ 890340 w 5456977"/>
                <a:gd name="connsiteY3789" fmla="*/ 1071081 h 4578213"/>
                <a:gd name="connsiteX3790" fmla="*/ 959160 w 5456977"/>
                <a:gd name="connsiteY3790" fmla="*/ 994560 h 4578213"/>
                <a:gd name="connsiteX3791" fmla="*/ 1021224 w 5456977"/>
                <a:gd name="connsiteY3791" fmla="*/ 954746 h 4578213"/>
                <a:gd name="connsiteX3792" fmla="*/ 3748893 w 5456977"/>
                <a:gd name="connsiteY3792" fmla="*/ 933833 h 4578213"/>
                <a:gd name="connsiteX3793" fmla="*/ 3747786 w 5456977"/>
                <a:gd name="connsiteY3793" fmla="*/ 934275 h 4578213"/>
                <a:gd name="connsiteX3794" fmla="*/ 3743015 w 5456977"/>
                <a:gd name="connsiteY3794" fmla="*/ 935013 h 4578213"/>
                <a:gd name="connsiteX3795" fmla="*/ 3746145 w 5456977"/>
                <a:gd name="connsiteY3795" fmla="*/ 936651 h 4578213"/>
                <a:gd name="connsiteX3796" fmla="*/ 3747538 w 5456977"/>
                <a:gd name="connsiteY3796" fmla="*/ 936067 h 4578213"/>
                <a:gd name="connsiteX3797" fmla="*/ 3763209 w 5456977"/>
                <a:gd name="connsiteY3797" fmla="*/ 929546 h 4578213"/>
                <a:gd name="connsiteX3798" fmla="*/ 3762702 w 5456977"/>
                <a:gd name="connsiteY3798" fmla="*/ 929738 h 4578213"/>
                <a:gd name="connsiteX3799" fmla="*/ 3760080 w 5456977"/>
                <a:gd name="connsiteY3799" fmla="*/ 930826 h 4578213"/>
                <a:gd name="connsiteX3800" fmla="*/ 3756077 w 5456977"/>
                <a:gd name="connsiteY3800" fmla="*/ 932205 h 4578213"/>
                <a:gd name="connsiteX3801" fmla="*/ 3756005 w 5456977"/>
                <a:gd name="connsiteY3801" fmla="*/ 932517 h 4578213"/>
                <a:gd name="connsiteX3802" fmla="*/ 3760080 w 5456977"/>
                <a:gd name="connsiteY3802" fmla="*/ 930826 h 4578213"/>
                <a:gd name="connsiteX3803" fmla="*/ 3760140 w 5456977"/>
                <a:gd name="connsiteY3803" fmla="*/ 930805 h 4578213"/>
                <a:gd name="connsiteX3804" fmla="*/ 3763209 w 5456977"/>
                <a:gd name="connsiteY3804" fmla="*/ 929546 h 4578213"/>
                <a:gd name="connsiteX3805" fmla="*/ 4394241 w 5456977"/>
                <a:gd name="connsiteY3805" fmla="*/ 898280 h 4578213"/>
                <a:gd name="connsiteX3806" fmla="*/ 4385936 w 5456977"/>
                <a:gd name="connsiteY3806" fmla="*/ 901264 h 4578213"/>
                <a:gd name="connsiteX3807" fmla="*/ 4395333 w 5456977"/>
                <a:gd name="connsiteY3807" fmla="*/ 904574 h 4578213"/>
                <a:gd name="connsiteX3808" fmla="*/ 4405554 w 5456977"/>
                <a:gd name="connsiteY3808" fmla="*/ 903400 h 4578213"/>
                <a:gd name="connsiteX3809" fmla="*/ 4394241 w 5456977"/>
                <a:gd name="connsiteY3809" fmla="*/ 898280 h 4578213"/>
                <a:gd name="connsiteX3810" fmla="*/ 4346836 w 5456977"/>
                <a:gd name="connsiteY3810" fmla="*/ 896247 h 4578213"/>
                <a:gd name="connsiteX3811" fmla="*/ 4332192 w 5456977"/>
                <a:gd name="connsiteY3811" fmla="*/ 899685 h 4578213"/>
                <a:gd name="connsiteX3812" fmla="*/ 4342487 w 5456977"/>
                <a:gd name="connsiteY3812" fmla="*/ 903550 h 4578213"/>
                <a:gd name="connsiteX3813" fmla="*/ 4365215 w 5456977"/>
                <a:gd name="connsiteY3813" fmla="*/ 905109 h 4578213"/>
                <a:gd name="connsiteX3814" fmla="*/ 4346836 w 5456977"/>
                <a:gd name="connsiteY3814" fmla="*/ 896247 h 4578213"/>
                <a:gd name="connsiteX3815" fmla="*/ 3977474 w 5456977"/>
                <a:gd name="connsiteY3815" fmla="*/ 892118 h 4578213"/>
                <a:gd name="connsiteX3816" fmla="*/ 3967100 w 5456977"/>
                <a:gd name="connsiteY3816" fmla="*/ 893964 h 4578213"/>
                <a:gd name="connsiteX3817" fmla="*/ 3963374 w 5456977"/>
                <a:gd name="connsiteY3817" fmla="*/ 895664 h 4578213"/>
                <a:gd name="connsiteX3818" fmla="*/ 3965564 w 5456977"/>
                <a:gd name="connsiteY3818" fmla="*/ 895803 h 4578213"/>
                <a:gd name="connsiteX3819" fmla="*/ 3965570 w 5456977"/>
                <a:gd name="connsiteY3819" fmla="*/ 895803 h 4578213"/>
                <a:gd name="connsiteX3820" fmla="*/ 4400575 w 5456977"/>
                <a:gd name="connsiteY3820" fmla="*/ 887001 h 4578213"/>
                <a:gd name="connsiteX3821" fmla="*/ 4428350 w 5456977"/>
                <a:gd name="connsiteY3821" fmla="*/ 899173 h 4578213"/>
                <a:gd name="connsiteX3822" fmla="*/ 4417569 w 5456977"/>
                <a:gd name="connsiteY3822" fmla="*/ 892509 h 4578213"/>
                <a:gd name="connsiteX3823" fmla="*/ 4400575 w 5456977"/>
                <a:gd name="connsiteY3823" fmla="*/ 887001 h 4578213"/>
                <a:gd name="connsiteX3824" fmla="*/ 4299305 w 5456977"/>
                <a:gd name="connsiteY3824" fmla="*/ 882689 h 4578213"/>
                <a:gd name="connsiteX3825" fmla="*/ 4274612 w 5456977"/>
                <a:gd name="connsiteY3825" fmla="*/ 883661 h 4578213"/>
                <a:gd name="connsiteX3826" fmla="*/ 4273547 w 5456977"/>
                <a:gd name="connsiteY3826" fmla="*/ 883817 h 4578213"/>
                <a:gd name="connsiteX3827" fmla="*/ 4279436 w 5456977"/>
                <a:gd name="connsiteY3827" fmla="*/ 900610 h 4578213"/>
                <a:gd name="connsiteX3828" fmla="*/ 4281526 w 5456977"/>
                <a:gd name="connsiteY3828" fmla="*/ 900423 h 4578213"/>
                <a:gd name="connsiteX3829" fmla="*/ 4293474 w 5456977"/>
                <a:gd name="connsiteY3829" fmla="*/ 895319 h 4578213"/>
                <a:gd name="connsiteX3830" fmla="*/ 4299305 w 5456977"/>
                <a:gd name="connsiteY3830" fmla="*/ 882689 h 4578213"/>
                <a:gd name="connsiteX3831" fmla="*/ 4790442 w 5456977"/>
                <a:gd name="connsiteY3831" fmla="*/ 878198 h 4578213"/>
                <a:gd name="connsiteX3832" fmla="*/ 4802550 w 5456977"/>
                <a:gd name="connsiteY3832" fmla="*/ 881727 h 4578213"/>
                <a:gd name="connsiteX3833" fmla="*/ 4813104 w 5456977"/>
                <a:gd name="connsiteY3833" fmla="*/ 885544 h 4578213"/>
                <a:gd name="connsiteX3834" fmla="*/ 4803277 w 5456977"/>
                <a:gd name="connsiteY3834" fmla="*/ 885922 h 4578213"/>
                <a:gd name="connsiteX3835" fmla="*/ 4790442 w 5456977"/>
                <a:gd name="connsiteY3835" fmla="*/ 878198 h 4578213"/>
                <a:gd name="connsiteX3836" fmla="*/ 4030634 w 5456977"/>
                <a:gd name="connsiteY3836" fmla="*/ 875656 h 4578213"/>
                <a:gd name="connsiteX3837" fmla="*/ 4018398 w 5456977"/>
                <a:gd name="connsiteY3837" fmla="*/ 877037 h 4578213"/>
                <a:gd name="connsiteX3838" fmla="*/ 4000918 w 5456977"/>
                <a:gd name="connsiteY3838" fmla="*/ 881621 h 4578213"/>
                <a:gd name="connsiteX3839" fmla="*/ 4000581 w 5456977"/>
                <a:gd name="connsiteY3839" fmla="*/ 882168 h 4578213"/>
                <a:gd name="connsiteX3840" fmla="*/ 4000988 w 5456977"/>
                <a:gd name="connsiteY3840" fmla="*/ 884836 h 4578213"/>
                <a:gd name="connsiteX3841" fmla="*/ 4248737 w 5456977"/>
                <a:gd name="connsiteY3841" fmla="*/ 874745 h 4578213"/>
                <a:gd name="connsiteX3842" fmla="*/ 4217153 w 5456977"/>
                <a:gd name="connsiteY3842" fmla="*/ 879161 h 4578213"/>
                <a:gd name="connsiteX3843" fmla="*/ 4214547 w 5456977"/>
                <a:gd name="connsiteY3843" fmla="*/ 879997 h 4578213"/>
                <a:gd name="connsiteX3844" fmla="*/ 4241484 w 5456977"/>
                <a:gd name="connsiteY3844" fmla="*/ 879013 h 4578213"/>
                <a:gd name="connsiteX3845" fmla="*/ 4249817 w 5456977"/>
                <a:gd name="connsiteY3845" fmla="*/ 878541 h 4578213"/>
                <a:gd name="connsiteX3846" fmla="*/ 4962953 w 5456977"/>
                <a:gd name="connsiteY3846" fmla="*/ 872634 h 4578213"/>
                <a:gd name="connsiteX3847" fmla="*/ 4969457 w 5456977"/>
                <a:gd name="connsiteY3847" fmla="*/ 876029 h 4578213"/>
                <a:gd name="connsiteX3848" fmla="*/ 4970727 w 5456977"/>
                <a:gd name="connsiteY3848" fmla="*/ 879312 h 4578213"/>
                <a:gd name="connsiteX3849" fmla="*/ 4958990 w 5456977"/>
                <a:gd name="connsiteY3849" fmla="*/ 875804 h 4578213"/>
                <a:gd name="connsiteX3850" fmla="*/ 4962953 w 5456977"/>
                <a:gd name="connsiteY3850" fmla="*/ 872634 h 4578213"/>
                <a:gd name="connsiteX3851" fmla="*/ 4325274 w 5456977"/>
                <a:gd name="connsiteY3851" fmla="*/ 872098 h 4578213"/>
                <a:gd name="connsiteX3852" fmla="*/ 4344705 w 5456977"/>
                <a:gd name="connsiteY3852" fmla="*/ 879320 h 4578213"/>
                <a:gd name="connsiteX3853" fmla="*/ 4369625 w 5456977"/>
                <a:gd name="connsiteY3853" fmla="*/ 881193 h 4578213"/>
                <a:gd name="connsiteX3854" fmla="*/ 4347449 w 5456977"/>
                <a:gd name="connsiteY3854" fmla="*/ 876645 h 4578213"/>
                <a:gd name="connsiteX3855" fmla="*/ 4325274 w 5456977"/>
                <a:gd name="connsiteY3855" fmla="*/ 872098 h 4578213"/>
                <a:gd name="connsiteX3856" fmla="*/ 4732690 w 5456977"/>
                <a:gd name="connsiteY3856" fmla="*/ 865814 h 4578213"/>
                <a:gd name="connsiteX3857" fmla="*/ 4748198 w 5456977"/>
                <a:gd name="connsiteY3857" fmla="*/ 865825 h 4578213"/>
                <a:gd name="connsiteX3858" fmla="*/ 4760597 w 5456977"/>
                <a:gd name="connsiteY3858" fmla="*/ 866412 h 4578213"/>
                <a:gd name="connsiteX3859" fmla="*/ 4747370 w 5456977"/>
                <a:gd name="connsiteY3859" fmla="*/ 870308 h 4578213"/>
                <a:gd name="connsiteX3860" fmla="*/ 4732690 w 5456977"/>
                <a:gd name="connsiteY3860" fmla="*/ 865814 h 4578213"/>
                <a:gd name="connsiteX3861" fmla="*/ 4510896 w 5456977"/>
                <a:gd name="connsiteY3861" fmla="*/ 857153 h 4578213"/>
                <a:gd name="connsiteX3862" fmla="*/ 4527945 w 5456977"/>
                <a:gd name="connsiteY3862" fmla="*/ 869147 h 4578213"/>
                <a:gd name="connsiteX3863" fmla="*/ 4511574 w 5456977"/>
                <a:gd name="connsiteY3863" fmla="*/ 865690 h 4578213"/>
                <a:gd name="connsiteX3864" fmla="*/ 4496026 w 5456977"/>
                <a:gd name="connsiteY3864" fmla="*/ 857744 h 4578213"/>
                <a:gd name="connsiteX3865" fmla="*/ 4510896 w 5456977"/>
                <a:gd name="connsiteY3865" fmla="*/ 857153 h 4578213"/>
                <a:gd name="connsiteX3866" fmla="*/ 4429015 w 5456977"/>
                <a:gd name="connsiteY3866" fmla="*/ 841304 h 4578213"/>
                <a:gd name="connsiteX3867" fmla="*/ 4457010 w 5456977"/>
                <a:gd name="connsiteY3867" fmla="*/ 845493 h 4578213"/>
                <a:gd name="connsiteX3868" fmla="*/ 4485533 w 5456977"/>
                <a:gd name="connsiteY3868" fmla="*/ 871242 h 4578213"/>
                <a:gd name="connsiteX3869" fmla="*/ 4453802 w 5456977"/>
                <a:gd name="connsiteY3869" fmla="*/ 854751 h 4578213"/>
                <a:gd name="connsiteX3870" fmla="*/ 4429015 w 5456977"/>
                <a:gd name="connsiteY3870" fmla="*/ 841304 h 4578213"/>
                <a:gd name="connsiteX3871" fmla="*/ 3931034 w 5456977"/>
                <a:gd name="connsiteY3871" fmla="*/ 840058 h 4578213"/>
                <a:gd name="connsiteX3872" fmla="*/ 3945748 w 5456977"/>
                <a:gd name="connsiteY3872" fmla="*/ 841659 h 4578213"/>
                <a:gd name="connsiteX3873" fmla="*/ 3935596 w 5456977"/>
                <a:gd name="connsiteY3873" fmla="*/ 847874 h 4578213"/>
                <a:gd name="connsiteX3874" fmla="*/ 3920882 w 5456977"/>
                <a:gd name="connsiteY3874" fmla="*/ 846273 h 4578213"/>
                <a:gd name="connsiteX3875" fmla="*/ 3931034 w 5456977"/>
                <a:gd name="connsiteY3875" fmla="*/ 840058 h 4578213"/>
                <a:gd name="connsiteX3876" fmla="*/ 4219700 w 5456977"/>
                <a:gd name="connsiteY3876" fmla="*/ 839160 h 4578213"/>
                <a:gd name="connsiteX3877" fmla="*/ 4248376 w 5456977"/>
                <a:gd name="connsiteY3877" fmla="*/ 842679 h 4578213"/>
                <a:gd name="connsiteX3878" fmla="*/ 4208215 w 5456977"/>
                <a:gd name="connsiteY3878" fmla="*/ 853423 h 4578213"/>
                <a:gd name="connsiteX3879" fmla="*/ 4158574 w 5456977"/>
                <a:gd name="connsiteY3879" fmla="*/ 853009 h 4578213"/>
                <a:gd name="connsiteX3880" fmla="*/ 4191824 w 5456977"/>
                <a:gd name="connsiteY3880" fmla="*/ 841148 h 4578213"/>
                <a:gd name="connsiteX3881" fmla="*/ 4219700 w 5456977"/>
                <a:gd name="connsiteY3881" fmla="*/ 839160 h 4578213"/>
                <a:gd name="connsiteX3882" fmla="*/ 4220393 w 5456977"/>
                <a:gd name="connsiteY3882" fmla="*/ 822258 h 4578213"/>
                <a:gd name="connsiteX3883" fmla="*/ 4212385 w 5456977"/>
                <a:gd name="connsiteY3883" fmla="*/ 833128 h 4578213"/>
                <a:gd name="connsiteX3884" fmla="*/ 4194426 w 5456977"/>
                <a:gd name="connsiteY3884" fmla="*/ 832850 h 4578213"/>
                <a:gd name="connsiteX3885" fmla="*/ 4207409 w 5456977"/>
                <a:gd name="connsiteY3885" fmla="*/ 827554 h 4578213"/>
                <a:gd name="connsiteX3886" fmla="*/ 4220393 w 5456977"/>
                <a:gd name="connsiteY3886" fmla="*/ 822258 h 4578213"/>
                <a:gd name="connsiteX3887" fmla="*/ 4348601 w 5456977"/>
                <a:gd name="connsiteY3887" fmla="*/ 821574 h 4578213"/>
                <a:gd name="connsiteX3888" fmla="*/ 4363832 w 5456977"/>
                <a:gd name="connsiteY3888" fmla="*/ 823078 h 4578213"/>
                <a:gd name="connsiteX3889" fmla="*/ 4380519 w 5456977"/>
                <a:gd name="connsiteY3889" fmla="*/ 832976 h 4578213"/>
                <a:gd name="connsiteX3890" fmla="*/ 4363149 w 5456977"/>
                <a:gd name="connsiteY3890" fmla="*/ 837642 h 4578213"/>
                <a:gd name="connsiteX3891" fmla="*/ 4355148 w 5456977"/>
                <a:gd name="connsiteY3891" fmla="*/ 839306 h 4578213"/>
                <a:gd name="connsiteX3892" fmla="*/ 4350540 w 5456977"/>
                <a:gd name="connsiteY3892" fmla="*/ 832764 h 4578213"/>
                <a:gd name="connsiteX3893" fmla="*/ 4332287 w 5456977"/>
                <a:gd name="connsiteY3893" fmla="*/ 835428 h 4578213"/>
                <a:gd name="connsiteX3894" fmla="*/ 4335066 w 5456977"/>
                <a:gd name="connsiteY3894" fmla="*/ 829860 h 4578213"/>
                <a:gd name="connsiteX3895" fmla="*/ 4343336 w 5456977"/>
                <a:gd name="connsiteY3895" fmla="*/ 829768 h 4578213"/>
                <a:gd name="connsiteX3896" fmla="*/ 4348601 w 5456977"/>
                <a:gd name="connsiteY3896" fmla="*/ 821574 h 4578213"/>
                <a:gd name="connsiteX3897" fmla="*/ 4426990 w 5456977"/>
                <a:gd name="connsiteY3897" fmla="*/ 819414 h 4578213"/>
                <a:gd name="connsiteX3898" fmla="*/ 4445395 w 5456977"/>
                <a:gd name="connsiteY3898" fmla="*/ 821664 h 4578213"/>
                <a:gd name="connsiteX3899" fmla="*/ 4442684 w 5456977"/>
                <a:gd name="connsiteY3899" fmla="*/ 821445 h 4578213"/>
                <a:gd name="connsiteX3900" fmla="*/ 4448768 w 5456977"/>
                <a:gd name="connsiteY3900" fmla="*/ 831865 h 4578213"/>
                <a:gd name="connsiteX3901" fmla="*/ 4433756 w 5456977"/>
                <a:gd name="connsiteY3901" fmla="*/ 822380 h 4578213"/>
                <a:gd name="connsiteX3902" fmla="*/ 4426089 w 5456977"/>
                <a:gd name="connsiteY3902" fmla="*/ 819019 h 4578213"/>
                <a:gd name="connsiteX3903" fmla="*/ 4426990 w 5456977"/>
                <a:gd name="connsiteY3903" fmla="*/ 819414 h 4578213"/>
                <a:gd name="connsiteX3904" fmla="*/ 4425994 w 5456977"/>
                <a:gd name="connsiteY3904" fmla="*/ 819293 h 4578213"/>
                <a:gd name="connsiteX3905" fmla="*/ 4405519 w 5456977"/>
                <a:gd name="connsiteY3905" fmla="*/ 816791 h 4578213"/>
                <a:gd name="connsiteX3906" fmla="*/ 4425994 w 5456977"/>
                <a:gd name="connsiteY3906" fmla="*/ 819293 h 4578213"/>
                <a:gd name="connsiteX3907" fmla="*/ 4424525 w 5456977"/>
                <a:gd name="connsiteY3907" fmla="*/ 823501 h 4578213"/>
                <a:gd name="connsiteX3908" fmla="*/ 4427522 w 5456977"/>
                <a:gd name="connsiteY3908" fmla="*/ 824979 h 4578213"/>
                <a:gd name="connsiteX3909" fmla="*/ 4433292 w 5456977"/>
                <a:gd name="connsiteY3909" fmla="*/ 828962 h 4578213"/>
                <a:gd name="connsiteX3910" fmla="*/ 4414004 w 5456977"/>
                <a:gd name="connsiteY3910" fmla="*/ 831818 h 4578213"/>
                <a:gd name="connsiteX3911" fmla="*/ 4412437 w 5456977"/>
                <a:gd name="connsiteY3911" fmla="*/ 844379 h 4578213"/>
                <a:gd name="connsiteX3912" fmla="*/ 4398826 w 5456977"/>
                <a:gd name="connsiteY3912" fmla="*/ 836798 h 4578213"/>
                <a:gd name="connsiteX3913" fmla="*/ 4389777 w 5456977"/>
                <a:gd name="connsiteY3913" fmla="*/ 837034 h 4578213"/>
                <a:gd name="connsiteX3914" fmla="*/ 4387254 w 5456977"/>
                <a:gd name="connsiteY3914" fmla="*/ 831727 h 4578213"/>
                <a:gd name="connsiteX3915" fmla="*/ 4381622 w 5456977"/>
                <a:gd name="connsiteY3915" fmla="*/ 826998 h 4578213"/>
                <a:gd name="connsiteX3916" fmla="*/ 4415747 w 5456977"/>
                <a:gd name="connsiteY3916" fmla="*/ 826442 h 4578213"/>
                <a:gd name="connsiteX3917" fmla="*/ 4410633 w 5456977"/>
                <a:gd name="connsiteY3917" fmla="*/ 821616 h 4578213"/>
                <a:gd name="connsiteX3918" fmla="*/ 4405519 w 5456977"/>
                <a:gd name="connsiteY3918" fmla="*/ 816791 h 4578213"/>
                <a:gd name="connsiteX3919" fmla="*/ 4260332 w 5456977"/>
                <a:gd name="connsiteY3919" fmla="*/ 810519 h 4578213"/>
                <a:gd name="connsiteX3920" fmla="*/ 4273167 w 5456977"/>
                <a:gd name="connsiteY3920" fmla="*/ 818244 h 4578213"/>
                <a:gd name="connsiteX3921" fmla="*/ 4261423 w 5456977"/>
                <a:gd name="connsiteY3921" fmla="*/ 816813 h 4578213"/>
                <a:gd name="connsiteX3922" fmla="*/ 4250506 w 5456977"/>
                <a:gd name="connsiteY3922" fmla="*/ 810899 h 4578213"/>
                <a:gd name="connsiteX3923" fmla="*/ 4260332 w 5456977"/>
                <a:gd name="connsiteY3923" fmla="*/ 810519 h 4578213"/>
                <a:gd name="connsiteX3924" fmla="*/ 3929620 w 5456977"/>
                <a:gd name="connsiteY3924" fmla="*/ 805674 h 4578213"/>
                <a:gd name="connsiteX3925" fmla="*/ 3937860 w 5456977"/>
                <a:gd name="connsiteY3925" fmla="*/ 808477 h 4578213"/>
                <a:gd name="connsiteX3926" fmla="*/ 3929934 w 5456977"/>
                <a:gd name="connsiteY3926" fmla="*/ 812113 h 4578213"/>
                <a:gd name="connsiteX3927" fmla="*/ 3926885 w 5456977"/>
                <a:gd name="connsiteY3927" fmla="*/ 814572 h 4578213"/>
                <a:gd name="connsiteX3928" fmla="*/ 3921281 w 5456977"/>
                <a:gd name="connsiteY3928" fmla="*/ 811552 h 4578213"/>
                <a:gd name="connsiteX3929" fmla="*/ 3929620 w 5456977"/>
                <a:gd name="connsiteY3929" fmla="*/ 805674 h 4578213"/>
                <a:gd name="connsiteX3930" fmla="*/ 3615838 w 5456977"/>
                <a:gd name="connsiteY3930" fmla="*/ 802978 h 4578213"/>
                <a:gd name="connsiteX3931" fmla="*/ 3602198 w 5456977"/>
                <a:gd name="connsiteY3931" fmla="*/ 804907 h 4578213"/>
                <a:gd name="connsiteX3932" fmla="*/ 3591977 w 5456977"/>
                <a:gd name="connsiteY3932" fmla="*/ 806810 h 4578213"/>
                <a:gd name="connsiteX3933" fmla="*/ 3589024 w 5456977"/>
                <a:gd name="connsiteY3933" fmla="*/ 807610 h 4578213"/>
                <a:gd name="connsiteX3934" fmla="*/ 3547944 w 5456977"/>
                <a:gd name="connsiteY3934" fmla="*/ 807224 h 4578213"/>
                <a:gd name="connsiteX3935" fmla="*/ 3539698 w 5456977"/>
                <a:gd name="connsiteY3935" fmla="*/ 809460 h 4578213"/>
                <a:gd name="connsiteX3936" fmla="*/ 3531298 w 5456977"/>
                <a:gd name="connsiteY3936" fmla="*/ 814394 h 4578213"/>
                <a:gd name="connsiteX3937" fmla="*/ 3514961 w 5456977"/>
                <a:gd name="connsiteY3937" fmla="*/ 816168 h 4578213"/>
                <a:gd name="connsiteX3938" fmla="*/ 3466101 w 5456977"/>
                <a:gd name="connsiteY3938" fmla="*/ 818794 h 4578213"/>
                <a:gd name="connsiteX3939" fmla="*/ 3441364 w 5456977"/>
                <a:gd name="connsiteY3939" fmla="*/ 825502 h 4578213"/>
                <a:gd name="connsiteX3940" fmla="*/ 3400751 w 5456977"/>
                <a:gd name="connsiteY3940" fmla="*/ 825892 h 4578213"/>
                <a:gd name="connsiteX3941" fmla="*/ 3381715 w 5456977"/>
                <a:gd name="connsiteY3941" fmla="*/ 827513 h 4578213"/>
                <a:gd name="connsiteX3942" fmla="*/ 3347572 w 5456977"/>
                <a:gd name="connsiteY3942" fmla="*/ 830008 h 4578213"/>
                <a:gd name="connsiteX3943" fmla="*/ 3332702 w 5456977"/>
                <a:gd name="connsiteY3943" fmla="*/ 832836 h 4578213"/>
                <a:gd name="connsiteX3944" fmla="*/ 3305114 w 5456977"/>
                <a:gd name="connsiteY3944" fmla="*/ 842087 h 4578213"/>
                <a:gd name="connsiteX3945" fmla="*/ 3296868 w 5456977"/>
                <a:gd name="connsiteY3945" fmla="*/ 844323 h 4578213"/>
                <a:gd name="connsiteX3946" fmla="*/ 3285771 w 5456977"/>
                <a:gd name="connsiteY3946" fmla="*/ 849102 h 4578213"/>
                <a:gd name="connsiteX3947" fmla="*/ 3277526 w 5456977"/>
                <a:gd name="connsiteY3947" fmla="*/ 851338 h 4578213"/>
                <a:gd name="connsiteX3948" fmla="*/ 3260726 w 5456977"/>
                <a:gd name="connsiteY3948" fmla="*/ 861204 h 4578213"/>
                <a:gd name="connsiteX3949" fmla="*/ 3227589 w 5456977"/>
                <a:gd name="connsiteY3949" fmla="*/ 872845 h 4578213"/>
                <a:gd name="connsiteX3950" fmla="*/ 3205396 w 5456977"/>
                <a:gd name="connsiteY3950" fmla="*/ 882404 h 4578213"/>
                <a:gd name="connsiteX3951" fmla="*/ 3177961 w 5456977"/>
                <a:gd name="connsiteY3951" fmla="*/ 888958 h 4578213"/>
                <a:gd name="connsiteX3952" fmla="*/ 3158465 w 5456977"/>
                <a:gd name="connsiteY3952" fmla="*/ 898670 h 4578213"/>
                <a:gd name="connsiteX3953" fmla="*/ 3138968 w 5456977"/>
                <a:gd name="connsiteY3953" fmla="*/ 908383 h 4578213"/>
                <a:gd name="connsiteX3954" fmla="*/ 3130722 w 5456977"/>
                <a:gd name="connsiteY3954" fmla="*/ 910619 h 4578213"/>
                <a:gd name="connsiteX3955" fmla="*/ 3116775 w 5456977"/>
                <a:gd name="connsiteY3955" fmla="*/ 917941 h 4578213"/>
                <a:gd name="connsiteX3956" fmla="*/ 3097586 w 5456977"/>
                <a:gd name="connsiteY3956" fmla="*/ 922260 h 4578213"/>
                <a:gd name="connsiteX3957" fmla="*/ 3072848 w 5456977"/>
                <a:gd name="connsiteY3957" fmla="*/ 928967 h 4578213"/>
                <a:gd name="connsiteX3958" fmla="*/ 3047649 w 5456977"/>
                <a:gd name="connsiteY3958" fmla="*/ 943767 h 4578213"/>
                <a:gd name="connsiteX3959" fmla="*/ 3027845 w 5456977"/>
                <a:gd name="connsiteY3959" fmla="*/ 958874 h 4578213"/>
                <a:gd name="connsiteX3960" fmla="*/ 3013743 w 5456977"/>
                <a:gd name="connsiteY3960" fmla="*/ 968894 h 4578213"/>
                <a:gd name="connsiteX3961" fmla="*/ 3005498 w 5456977"/>
                <a:gd name="connsiteY3961" fmla="*/ 971130 h 4578213"/>
                <a:gd name="connsiteX3962" fmla="*/ 2977602 w 5456977"/>
                <a:gd name="connsiteY3962" fmla="*/ 985776 h 4578213"/>
                <a:gd name="connsiteX3963" fmla="*/ 2952557 w 5456977"/>
                <a:gd name="connsiteY3963" fmla="*/ 997878 h 4578213"/>
                <a:gd name="connsiteX3964" fmla="*/ 2927358 w 5456977"/>
                <a:gd name="connsiteY3964" fmla="*/ 1012677 h 4578213"/>
                <a:gd name="connsiteX3965" fmla="*/ 2916107 w 5456977"/>
                <a:gd name="connsiteY3965" fmla="*/ 1020154 h 4578213"/>
                <a:gd name="connsiteX3966" fmla="*/ 2899308 w 5456977"/>
                <a:gd name="connsiteY3966" fmla="*/ 1030021 h 4578213"/>
                <a:gd name="connsiteX3967" fmla="*/ 2871258 w 5456977"/>
                <a:gd name="connsiteY3967" fmla="*/ 1047364 h 4578213"/>
                <a:gd name="connsiteX3968" fmla="*/ 2843516 w 5456977"/>
                <a:gd name="connsiteY3968" fmla="*/ 1059312 h 4578213"/>
                <a:gd name="connsiteX3969" fmla="*/ 2832111 w 5456977"/>
                <a:gd name="connsiteY3969" fmla="*/ 1069485 h 4578213"/>
                <a:gd name="connsiteX3970" fmla="*/ 2818163 w 5456977"/>
                <a:gd name="connsiteY3970" fmla="*/ 1076809 h 4578213"/>
                <a:gd name="connsiteX3971" fmla="*/ 2795816 w 5456977"/>
                <a:gd name="connsiteY3971" fmla="*/ 1089065 h 4578213"/>
                <a:gd name="connsiteX3972" fmla="*/ 2781715 w 5456977"/>
                <a:gd name="connsiteY3972" fmla="*/ 1099085 h 4578213"/>
                <a:gd name="connsiteX3973" fmla="*/ 2770618 w 5456977"/>
                <a:gd name="connsiteY3973" fmla="*/ 1103864 h 4578213"/>
                <a:gd name="connsiteX3974" fmla="*/ 2748270 w 5456977"/>
                <a:gd name="connsiteY3974" fmla="*/ 1116120 h 4578213"/>
                <a:gd name="connsiteX3975" fmla="*/ 2722917 w 5456977"/>
                <a:gd name="connsiteY3975" fmla="*/ 1133617 h 4578213"/>
                <a:gd name="connsiteX3976" fmla="*/ 2697718 w 5456977"/>
                <a:gd name="connsiteY3976" fmla="*/ 1148417 h 4578213"/>
                <a:gd name="connsiteX3977" fmla="*/ 2686468 w 5456977"/>
                <a:gd name="connsiteY3977" fmla="*/ 1155893 h 4578213"/>
                <a:gd name="connsiteX3978" fmla="*/ 2680612 w 5456977"/>
                <a:gd name="connsiteY3978" fmla="*/ 1163678 h 4578213"/>
                <a:gd name="connsiteX3979" fmla="*/ 2669207 w 5456977"/>
                <a:gd name="connsiteY3979" fmla="*/ 1173852 h 4578213"/>
                <a:gd name="connsiteX3980" fmla="*/ 2660500 w 5456977"/>
                <a:gd name="connsiteY3980" fmla="*/ 1184179 h 4578213"/>
                <a:gd name="connsiteX3981" fmla="*/ 2651946 w 5456977"/>
                <a:gd name="connsiteY3981" fmla="*/ 1191810 h 4578213"/>
                <a:gd name="connsiteX3982" fmla="*/ 2640234 w 5456977"/>
                <a:gd name="connsiteY3982" fmla="*/ 1207379 h 4578213"/>
                <a:gd name="connsiteX3983" fmla="*/ 2617579 w 5456977"/>
                <a:gd name="connsiteY3983" fmla="*/ 1225029 h 4578213"/>
                <a:gd name="connsiteX3984" fmla="*/ 2600626 w 5456977"/>
                <a:gd name="connsiteY3984" fmla="*/ 1237593 h 4578213"/>
                <a:gd name="connsiteX3985" fmla="*/ 2594617 w 5456977"/>
                <a:gd name="connsiteY3985" fmla="*/ 1248075 h 4578213"/>
                <a:gd name="connsiteX3986" fmla="*/ 2586063 w 5456977"/>
                <a:gd name="connsiteY3986" fmla="*/ 1255705 h 4578213"/>
                <a:gd name="connsiteX3987" fmla="*/ 2571654 w 5456977"/>
                <a:gd name="connsiteY3987" fmla="*/ 1271120 h 4578213"/>
                <a:gd name="connsiteX3988" fmla="*/ 2559788 w 5456977"/>
                <a:gd name="connsiteY3988" fmla="*/ 1289386 h 4578213"/>
                <a:gd name="connsiteX3989" fmla="*/ 2547768 w 5456977"/>
                <a:gd name="connsiteY3989" fmla="*/ 1310349 h 4578213"/>
                <a:gd name="connsiteX3990" fmla="*/ 2527657 w 5456977"/>
                <a:gd name="connsiteY3990" fmla="*/ 1330851 h 4578213"/>
                <a:gd name="connsiteX3991" fmla="*/ 2516251 w 5456977"/>
                <a:gd name="connsiteY3991" fmla="*/ 1341025 h 4578213"/>
                <a:gd name="connsiteX3992" fmla="*/ 2507390 w 5456977"/>
                <a:gd name="connsiteY3992" fmla="*/ 1354049 h 4578213"/>
                <a:gd name="connsiteX3993" fmla="*/ 2493289 w 5456977"/>
                <a:gd name="connsiteY3993" fmla="*/ 1364070 h 4578213"/>
                <a:gd name="connsiteX3994" fmla="*/ 2478879 w 5456977"/>
                <a:gd name="connsiteY3994" fmla="*/ 1379485 h 4578213"/>
                <a:gd name="connsiteX3995" fmla="*/ 2458614 w 5456977"/>
                <a:gd name="connsiteY3995" fmla="*/ 1402685 h 4578213"/>
                <a:gd name="connsiteX3996" fmla="*/ 2443896 w 5456977"/>
                <a:gd name="connsiteY3996" fmla="*/ 1423493 h 4578213"/>
                <a:gd name="connsiteX3997" fmla="*/ 2432492 w 5456977"/>
                <a:gd name="connsiteY3997" fmla="*/ 1433668 h 4578213"/>
                <a:gd name="connsiteX3998" fmla="*/ 2423631 w 5456977"/>
                <a:gd name="connsiteY3998" fmla="*/ 1446693 h 4578213"/>
                <a:gd name="connsiteX3999" fmla="*/ 2415077 w 5456977"/>
                <a:gd name="connsiteY3999" fmla="*/ 1454324 h 4578213"/>
                <a:gd name="connsiteX4000" fmla="*/ 2406370 w 5456977"/>
                <a:gd name="connsiteY4000" fmla="*/ 1464651 h 4578213"/>
                <a:gd name="connsiteX4001" fmla="*/ 2394658 w 5456977"/>
                <a:gd name="connsiteY4001" fmla="*/ 1480220 h 4578213"/>
                <a:gd name="connsiteX4002" fmla="*/ 2388649 w 5456977"/>
                <a:gd name="connsiteY4002" fmla="*/ 1490701 h 4578213"/>
                <a:gd name="connsiteX4003" fmla="*/ 2380249 w 5456977"/>
                <a:gd name="connsiteY4003" fmla="*/ 1495635 h 4578213"/>
                <a:gd name="connsiteX4004" fmla="*/ 2368537 w 5456977"/>
                <a:gd name="connsiteY4004" fmla="*/ 1511204 h 4578213"/>
                <a:gd name="connsiteX4005" fmla="*/ 2353973 w 5456977"/>
                <a:gd name="connsiteY4005" fmla="*/ 1529316 h 4578213"/>
                <a:gd name="connsiteX4006" fmla="*/ 2342107 w 5456977"/>
                <a:gd name="connsiteY4006" fmla="*/ 1547582 h 4578213"/>
                <a:gd name="connsiteX4007" fmla="*/ 2325000 w 5456977"/>
                <a:gd name="connsiteY4007" fmla="*/ 1562842 h 4578213"/>
                <a:gd name="connsiteX4008" fmla="*/ 2301884 w 5456977"/>
                <a:gd name="connsiteY4008" fmla="*/ 1588585 h 4578213"/>
                <a:gd name="connsiteX4009" fmla="*/ 2281926 w 5456977"/>
                <a:gd name="connsiteY4009" fmla="*/ 1606390 h 4578213"/>
                <a:gd name="connsiteX4010" fmla="*/ 2264205 w 5456977"/>
                <a:gd name="connsiteY4010" fmla="*/ 1632439 h 4578213"/>
                <a:gd name="connsiteX4011" fmla="*/ 2258348 w 5456977"/>
                <a:gd name="connsiteY4011" fmla="*/ 1640224 h 4578213"/>
                <a:gd name="connsiteX4012" fmla="*/ 2238236 w 5456977"/>
                <a:gd name="connsiteY4012" fmla="*/ 1660725 h 4578213"/>
                <a:gd name="connsiteX4013" fmla="*/ 2229683 w 5456977"/>
                <a:gd name="connsiteY4013" fmla="*/ 1668356 h 4578213"/>
                <a:gd name="connsiteX4014" fmla="*/ 2215273 w 5456977"/>
                <a:gd name="connsiteY4014" fmla="*/ 1683771 h 4578213"/>
                <a:gd name="connsiteX4015" fmla="*/ 2203561 w 5456977"/>
                <a:gd name="connsiteY4015" fmla="*/ 1699340 h 4578213"/>
                <a:gd name="connsiteX4016" fmla="*/ 2197551 w 5456977"/>
                <a:gd name="connsiteY4016" fmla="*/ 1709821 h 4578213"/>
                <a:gd name="connsiteX4017" fmla="*/ 2185838 w 5456977"/>
                <a:gd name="connsiteY4017" fmla="*/ 1725390 h 4578213"/>
                <a:gd name="connsiteX4018" fmla="*/ 2179830 w 5456977"/>
                <a:gd name="connsiteY4018" fmla="*/ 1735871 h 4578213"/>
                <a:gd name="connsiteX4019" fmla="*/ 2171276 w 5456977"/>
                <a:gd name="connsiteY4019" fmla="*/ 1743502 h 4578213"/>
                <a:gd name="connsiteX4020" fmla="*/ 2159410 w 5456977"/>
                <a:gd name="connsiteY4020" fmla="*/ 1761768 h 4578213"/>
                <a:gd name="connsiteX4021" fmla="*/ 2145000 w 5456977"/>
                <a:gd name="connsiteY4021" fmla="*/ 1777182 h 4578213"/>
                <a:gd name="connsiteX4022" fmla="*/ 2138683 w 5456977"/>
                <a:gd name="connsiteY4022" fmla="*/ 1793059 h 4578213"/>
                <a:gd name="connsiteX4023" fmla="*/ 2135525 w 5456977"/>
                <a:gd name="connsiteY4023" fmla="*/ 1800997 h 4578213"/>
                <a:gd name="connsiteX4024" fmla="*/ 2121114 w 5456977"/>
                <a:gd name="connsiteY4024" fmla="*/ 1816412 h 4578213"/>
                <a:gd name="connsiteX4025" fmla="*/ 2112100 w 5456977"/>
                <a:gd name="connsiteY4025" fmla="*/ 1832135 h 4578213"/>
                <a:gd name="connsiteX4026" fmla="*/ 2102931 w 5456977"/>
                <a:gd name="connsiteY4026" fmla="*/ 1850554 h 4578213"/>
                <a:gd name="connsiteX4027" fmla="*/ 2088215 w 5456977"/>
                <a:gd name="connsiteY4027" fmla="*/ 1871364 h 4578213"/>
                <a:gd name="connsiteX4028" fmla="*/ 2079046 w 5456977"/>
                <a:gd name="connsiteY4028" fmla="*/ 1889784 h 4578213"/>
                <a:gd name="connsiteX4029" fmla="*/ 2073189 w 5456977"/>
                <a:gd name="connsiteY4029" fmla="*/ 1897568 h 4578213"/>
                <a:gd name="connsiteX4030" fmla="*/ 2070031 w 5456977"/>
                <a:gd name="connsiteY4030" fmla="*/ 1905506 h 4578213"/>
                <a:gd name="connsiteX4031" fmla="*/ 2081589 w 5456977"/>
                <a:gd name="connsiteY4031" fmla="*/ 1892635 h 4578213"/>
                <a:gd name="connsiteX4032" fmla="*/ 2111177 w 5456977"/>
                <a:gd name="connsiteY4032" fmla="*/ 1848319 h 4578213"/>
                <a:gd name="connsiteX4033" fmla="*/ 2117495 w 5456977"/>
                <a:gd name="connsiteY4033" fmla="*/ 1832442 h 4578213"/>
                <a:gd name="connsiteX4034" fmla="*/ 2131596 w 5456977"/>
                <a:gd name="connsiteY4034" fmla="*/ 1822422 h 4578213"/>
                <a:gd name="connsiteX4035" fmla="*/ 2140150 w 5456977"/>
                <a:gd name="connsiteY4035" fmla="*/ 1814792 h 4578213"/>
                <a:gd name="connsiteX4036" fmla="*/ 2148857 w 5456977"/>
                <a:gd name="connsiteY4036" fmla="*/ 1804463 h 4578213"/>
                <a:gd name="connsiteX4037" fmla="*/ 2157411 w 5456977"/>
                <a:gd name="connsiteY4037" fmla="*/ 1796833 h 4578213"/>
                <a:gd name="connsiteX4038" fmla="*/ 2169122 w 5456977"/>
                <a:gd name="connsiteY4038" fmla="*/ 1781265 h 4578213"/>
                <a:gd name="connsiteX4039" fmla="*/ 2177523 w 5456977"/>
                <a:gd name="connsiteY4039" fmla="*/ 1776331 h 4578213"/>
                <a:gd name="connsiteX4040" fmla="*/ 2200024 w 5456977"/>
                <a:gd name="connsiteY4040" fmla="*/ 1761378 h 4578213"/>
                <a:gd name="connsiteX4041" fmla="*/ 2217131 w 5456977"/>
                <a:gd name="connsiteY4041" fmla="*/ 1746117 h 4578213"/>
                <a:gd name="connsiteX4042" fmla="*/ 2228380 w 5456977"/>
                <a:gd name="connsiteY4042" fmla="*/ 1738640 h 4578213"/>
                <a:gd name="connsiteX4043" fmla="*/ 2234237 w 5456977"/>
                <a:gd name="connsiteY4043" fmla="*/ 1730856 h 4578213"/>
                <a:gd name="connsiteX4044" fmla="*/ 2260051 w 5456977"/>
                <a:gd name="connsiteY4044" fmla="*/ 1705267 h 4578213"/>
                <a:gd name="connsiteX4045" fmla="*/ 2283168 w 5456977"/>
                <a:gd name="connsiteY4045" fmla="*/ 1679525 h 4578213"/>
                <a:gd name="connsiteX4046" fmla="*/ 2284938 w 5456977"/>
                <a:gd name="connsiteY4046" fmla="*/ 1664291 h 4578213"/>
                <a:gd name="connsiteX4047" fmla="*/ 2280826 w 5456977"/>
                <a:gd name="connsiteY4047" fmla="*/ 1641506 h 4578213"/>
                <a:gd name="connsiteX4048" fmla="*/ 2310315 w 5456977"/>
                <a:gd name="connsiteY4048" fmla="*/ 1630559 h 4578213"/>
                <a:gd name="connsiteX4049" fmla="*/ 2337824 w 5456977"/>
                <a:gd name="connsiteY4049" fmla="*/ 1606871 h 4578213"/>
                <a:gd name="connsiteX4050" fmla="*/ 2360634 w 5456977"/>
                <a:gd name="connsiteY4050" fmla="*/ 1586523 h 4578213"/>
                <a:gd name="connsiteX4051" fmla="*/ 2387831 w 5456977"/>
                <a:gd name="connsiteY4051" fmla="*/ 1536658 h 4578213"/>
                <a:gd name="connsiteX4052" fmla="*/ 2419273 w 5456977"/>
                <a:gd name="connsiteY4052" fmla="*/ 1523117 h 4578213"/>
                <a:gd name="connsiteX4053" fmla="*/ 2431734 w 5456977"/>
                <a:gd name="connsiteY4053" fmla="*/ 1541868 h 4578213"/>
                <a:gd name="connsiteX4054" fmla="*/ 2435047 w 5456977"/>
                <a:gd name="connsiteY4054" fmla="*/ 1531232 h 4578213"/>
                <a:gd name="connsiteX4055" fmla="*/ 2443600 w 5456977"/>
                <a:gd name="connsiteY4055" fmla="*/ 1523602 h 4578213"/>
                <a:gd name="connsiteX4056" fmla="*/ 2449456 w 5456977"/>
                <a:gd name="connsiteY4056" fmla="*/ 1515817 h 4578213"/>
                <a:gd name="connsiteX4057" fmla="*/ 2436995 w 5456977"/>
                <a:gd name="connsiteY4057" fmla="*/ 1497067 h 4578213"/>
                <a:gd name="connsiteX4058" fmla="*/ 2441411 w 5456977"/>
                <a:gd name="connsiteY4058" fmla="*/ 1482886 h 4578213"/>
                <a:gd name="connsiteX4059" fmla="*/ 2466481 w 5456977"/>
                <a:gd name="connsiteY4059" fmla="*/ 1454548 h 4578213"/>
                <a:gd name="connsiteX4060" fmla="*/ 2472337 w 5456977"/>
                <a:gd name="connsiteY4060" fmla="*/ 1446764 h 4578213"/>
                <a:gd name="connsiteX4061" fmla="*/ 2475803 w 5456977"/>
                <a:gd name="connsiteY4061" fmla="*/ 1433432 h 4578213"/>
                <a:gd name="connsiteX4062" fmla="*/ 2478962 w 5456977"/>
                <a:gd name="connsiteY4062" fmla="*/ 1425493 h 4578213"/>
                <a:gd name="connsiteX4063" fmla="*/ 2482274 w 5456977"/>
                <a:gd name="connsiteY4063" fmla="*/ 1414858 h 4578213"/>
                <a:gd name="connsiteX4064" fmla="*/ 2485433 w 5456977"/>
                <a:gd name="connsiteY4064" fmla="*/ 1406920 h 4578213"/>
                <a:gd name="connsiteX4065" fmla="*/ 2488900 w 5456977"/>
                <a:gd name="connsiteY4065" fmla="*/ 1393587 h 4578213"/>
                <a:gd name="connsiteX4066" fmla="*/ 2495217 w 5456977"/>
                <a:gd name="connsiteY4066" fmla="*/ 1377711 h 4578213"/>
                <a:gd name="connsiteX4067" fmla="*/ 2503771 w 5456977"/>
                <a:gd name="connsiteY4067" fmla="*/ 1370080 h 4578213"/>
                <a:gd name="connsiteX4068" fmla="*/ 2509626 w 5456977"/>
                <a:gd name="connsiteY4068" fmla="*/ 1362296 h 4578213"/>
                <a:gd name="connsiteX4069" fmla="*/ 2535287 w 5456977"/>
                <a:gd name="connsiteY4069" fmla="*/ 1339404 h 4578213"/>
                <a:gd name="connsiteX4070" fmla="*/ 2546999 w 5456977"/>
                <a:gd name="connsiteY4070" fmla="*/ 1323836 h 4578213"/>
                <a:gd name="connsiteX4071" fmla="*/ 2555552 w 5456977"/>
                <a:gd name="connsiteY4071" fmla="*/ 1316205 h 4578213"/>
                <a:gd name="connsiteX4072" fmla="*/ 2564260 w 5456977"/>
                <a:gd name="connsiteY4072" fmla="*/ 1305878 h 4578213"/>
                <a:gd name="connsiteX4073" fmla="*/ 2570116 w 5456977"/>
                <a:gd name="connsiteY4073" fmla="*/ 1298093 h 4578213"/>
                <a:gd name="connsiteX4074" fmla="*/ 2578669 w 5456977"/>
                <a:gd name="connsiteY4074" fmla="*/ 1290463 h 4578213"/>
                <a:gd name="connsiteX4075" fmla="*/ 2593386 w 5456977"/>
                <a:gd name="connsiteY4075" fmla="*/ 1269653 h 4578213"/>
                <a:gd name="connsiteX4076" fmla="*/ 2601939 w 5456977"/>
                <a:gd name="connsiteY4076" fmla="*/ 1262023 h 4578213"/>
                <a:gd name="connsiteX4077" fmla="*/ 2607796 w 5456977"/>
                <a:gd name="connsiteY4077" fmla="*/ 1254238 h 4578213"/>
                <a:gd name="connsiteX4078" fmla="*/ 2622051 w 5456977"/>
                <a:gd name="connsiteY4078" fmla="*/ 1241521 h 4578213"/>
                <a:gd name="connsiteX4079" fmla="*/ 2633763 w 5456977"/>
                <a:gd name="connsiteY4079" fmla="*/ 1225952 h 4578213"/>
                <a:gd name="connsiteX4080" fmla="*/ 2642317 w 5456977"/>
                <a:gd name="connsiteY4080" fmla="*/ 1218322 h 4578213"/>
                <a:gd name="connsiteX4081" fmla="*/ 2656880 w 5456977"/>
                <a:gd name="connsiteY4081" fmla="*/ 1200209 h 4578213"/>
                <a:gd name="connsiteX4082" fmla="*/ 2665587 w 5456977"/>
                <a:gd name="connsiteY4082" fmla="*/ 1189882 h 4578213"/>
                <a:gd name="connsiteX4083" fmla="*/ 2676838 w 5456977"/>
                <a:gd name="connsiteY4083" fmla="*/ 1182405 h 4578213"/>
                <a:gd name="connsiteX4084" fmla="*/ 2682694 w 5456977"/>
                <a:gd name="connsiteY4084" fmla="*/ 1174621 h 4578213"/>
                <a:gd name="connsiteX4085" fmla="*/ 2713902 w 5456977"/>
                <a:gd name="connsiteY4085" fmla="*/ 1149340 h 4578213"/>
                <a:gd name="connsiteX4086" fmla="*/ 2733860 w 5456977"/>
                <a:gd name="connsiteY4086" fmla="*/ 1131535 h 4578213"/>
                <a:gd name="connsiteX4087" fmla="*/ 2747808 w 5456977"/>
                <a:gd name="connsiteY4087" fmla="*/ 1124212 h 4578213"/>
                <a:gd name="connsiteX4088" fmla="*/ 2764454 w 5456977"/>
                <a:gd name="connsiteY4088" fmla="*/ 1117043 h 4578213"/>
                <a:gd name="connsiteX4089" fmla="*/ 2773007 w 5456977"/>
                <a:gd name="connsiteY4089" fmla="*/ 1109413 h 4578213"/>
                <a:gd name="connsiteX4090" fmla="*/ 2792350 w 5456977"/>
                <a:gd name="connsiteY4090" fmla="*/ 1102397 h 4578213"/>
                <a:gd name="connsiteX4091" fmla="*/ 2809303 w 5456977"/>
                <a:gd name="connsiteY4091" fmla="*/ 1089834 h 4578213"/>
                <a:gd name="connsiteX4092" fmla="*/ 2820400 w 5456977"/>
                <a:gd name="connsiteY4092" fmla="*/ 1085055 h 4578213"/>
                <a:gd name="connsiteX4093" fmla="*/ 2837199 w 5456977"/>
                <a:gd name="connsiteY4093" fmla="*/ 1075188 h 4578213"/>
                <a:gd name="connsiteX4094" fmla="*/ 2857157 w 5456977"/>
                <a:gd name="connsiteY4094" fmla="*/ 1057383 h 4578213"/>
                <a:gd name="connsiteX4095" fmla="*/ 2885053 w 5456977"/>
                <a:gd name="connsiteY4095" fmla="*/ 1042738 h 4578213"/>
                <a:gd name="connsiteX4096" fmla="*/ 2910098 w 5456977"/>
                <a:gd name="connsiteY4096" fmla="*/ 1030636 h 4578213"/>
                <a:gd name="connsiteX4097" fmla="*/ 2924046 w 5456977"/>
                <a:gd name="connsiteY4097" fmla="*/ 1023313 h 4578213"/>
                <a:gd name="connsiteX4098" fmla="*/ 2935143 w 5456977"/>
                <a:gd name="connsiteY4098" fmla="*/ 1018533 h 4578213"/>
                <a:gd name="connsiteX4099" fmla="*/ 2963039 w 5456977"/>
                <a:gd name="connsiteY4099" fmla="*/ 1003888 h 4578213"/>
                <a:gd name="connsiteX4100" fmla="*/ 2976987 w 5456977"/>
                <a:gd name="connsiteY4100" fmla="*/ 996565 h 4578213"/>
                <a:gd name="connsiteX4101" fmla="*/ 2988237 w 5456977"/>
                <a:gd name="connsiteY4101" fmla="*/ 989088 h 4578213"/>
                <a:gd name="connsiteX4102" fmla="*/ 3004729 w 5456977"/>
                <a:gd name="connsiteY4102" fmla="*/ 984616 h 4578213"/>
                <a:gd name="connsiteX4103" fmla="*/ 3030081 w 5456977"/>
                <a:gd name="connsiteY4103" fmla="*/ 967119 h 4578213"/>
                <a:gd name="connsiteX4104" fmla="*/ 3069382 w 5456977"/>
                <a:gd name="connsiteY4104" fmla="*/ 942300 h 4578213"/>
                <a:gd name="connsiteX4105" fmla="*/ 3083176 w 5456977"/>
                <a:gd name="connsiteY4105" fmla="*/ 937674 h 4578213"/>
                <a:gd name="connsiteX4106" fmla="*/ 3102518 w 5456977"/>
                <a:gd name="connsiteY4106" fmla="*/ 930659 h 4578213"/>
                <a:gd name="connsiteX4107" fmla="*/ 3124712 w 5456977"/>
                <a:gd name="connsiteY4107" fmla="*/ 921100 h 4578213"/>
                <a:gd name="connsiteX4108" fmla="*/ 3154998 w 5456977"/>
                <a:gd name="connsiteY4108" fmla="*/ 912003 h 4578213"/>
                <a:gd name="connsiteX4109" fmla="*/ 3168946 w 5456977"/>
                <a:gd name="connsiteY4109" fmla="*/ 904680 h 4578213"/>
                <a:gd name="connsiteX4110" fmla="*/ 3215416 w 5456977"/>
                <a:gd name="connsiteY4110" fmla="*/ 896506 h 4578213"/>
                <a:gd name="connsiteX4111" fmla="*/ 3226359 w 5456977"/>
                <a:gd name="connsiteY4111" fmla="*/ 894423 h 4578213"/>
                <a:gd name="connsiteX4112" fmla="*/ 3245702 w 5456977"/>
                <a:gd name="connsiteY4112" fmla="*/ 887408 h 4578213"/>
                <a:gd name="connsiteX4113" fmla="*/ 3278377 w 5456977"/>
                <a:gd name="connsiteY4113" fmla="*/ 883859 h 4578213"/>
                <a:gd name="connsiteX4114" fmla="*/ 3286623 w 5456977"/>
                <a:gd name="connsiteY4114" fmla="*/ 881623 h 4578213"/>
                <a:gd name="connsiteX4115" fmla="*/ 3295022 w 5456977"/>
                <a:gd name="connsiteY4115" fmla="*/ 876690 h 4578213"/>
                <a:gd name="connsiteX4116" fmla="*/ 3305966 w 5456977"/>
                <a:gd name="connsiteY4116" fmla="*/ 874608 h 4578213"/>
                <a:gd name="connsiteX4117" fmla="*/ 3322765 w 5456977"/>
                <a:gd name="connsiteY4117" fmla="*/ 864742 h 4578213"/>
                <a:gd name="connsiteX4118" fmla="*/ 3331010 w 5456977"/>
                <a:gd name="connsiteY4118" fmla="*/ 862507 h 4578213"/>
                <a:gd name="connsiteX4119" fmla="*/ 3366691 w 5456977"/>
                <a:gd name="connsiteY4119" fmla="*/ 853716 h 4578213"/>
                <a:gd name="connsiteX4120" fmla="*/ 3383336 w 5456977"/>
                <a:gd name="connsiteY4120" fmla="*/ 846547 h 4578213"/>
                <a:gd name="connsiteX4121" fmla="*/ 3396977 w 5456977"/>
                <a:gd name="connsiteY4121" fmla="*/ 844619 h 4578213"/>
                <a:gd name="connsiteX4122" fmla="*/ 3407920 w 5456977"/>
                <a:gd name="connsiteY4122" fmla="*/ 842537 h 4578213"/>
                <a:gd name="connsiteX4123" fmla="*/ 3419016 w 5456977"/>
                <a:gd name="connsiteY4123" fmla="*/ 837758 h 4578213"/>
                <a:gd name="connsiteX4124" fmla="*/ 3429959 w 5456977"/>
                <a:gd name="connsiteY4124" fmla="*/ 835676 h 4578213"/>
                <a:gd name="connsiteX4125" fmla="*/ 3438205 w 5456977"/>
                <a:gd name="connsiteY4125" fmla="*/ 833441 h 4578213"/>
                <a:gd name="connsiteX4126" fmla="*/ 3465486 w 5456977"/>
                <a:gd name="connsiteY4126" fmla="*/ 829584 h 4578213"/>
                <a:gd name="connsiteX4127" fmla="*/ 3473732 w 5456977"/>
                <a:gd name="connsiteY4127" fmla="*/ 827347 h 4578213"/>
                <a:gd name="connsiteX4128" fmla="*/ 3484675 w 5456977"/>
                <a:gd name="connsiteY4128" fmla="*/ 825266 h 4578213"/>
                <a:gd name="connsiteX4129" fmla="*/ 3501166 w 5456977"/>
                <a:gd name="connsiteY4129" fmla="*/ 820794 h 4578213"/>
                <a:gd name="connsiteX4130" fmla="*/ 3510684 w 5456977"/>
                <a:gd name="connsiteY4130" fmla="*/ 818994 h 4578213"/>
                <a:gd name="connsiteX4131" fmla="*/ 3513232 w 5456977"/>
                <a:gd name="connsiteY4131" fmla="*/ 818521 h 4578213"/>
                <a:gd name="connsiteX4132" fmla="*/ 3513266 w 5456977"/>
                <a:gd name="connsiteY4132" fmla="*/ 818517 h 4578213"/>
                <a:gd name="connsiteX4133" fmla="*/ 3514726 w 5456977"/>
                <a:gd name="connsiteY4133" fmla="*/ 818244 h 4578213"/>
                <a:gd name="connsiteX4134" fmla="*/ 3513232 w 5456977"/>
                <a:gd name="connsiteY4134" fmla="*/ 818521 h 4578213"/>
                <a:gd name="connsiteX4135" fmla="*/ 3510554 w 5456977"/>
                <a:gd name="connsiteY4135" fmla="*/ 818849 h 4578213"/>
                <a:gd name="connsiteX4136" fmla="*/ 3520355 w 5456977"/>
                <a:gd name="connsiteY4136" fmla="*/ 816476 h 4578213"/>
                <a:gd name="connsiteX4137" fmla="*/ 3531298 w 5456977"/>
                <a:gd name="connsiteY4137" fmla="*/ 814394 h 4578213"/>
                <a:gd name="connsiteX4138" fmla="*/ 3563974 w 5456977"/>
                <a:gd name="connsiteY4138" fmla="*/ 810845 h 4578213"/>
                <a:gd name="connsiteX4139" fmla="*/ 3588543 w 5456977"/>
                <a:gd name="connsiteY4139" fmla="*/ 807741 h 4578213"/>
                <a:gd name="connsiteX4140" fmla="*/ 3589024 w 5456977"/>
                <a:gd name="connsiteY4140" fmla="*/ 807610 h 4578213"/>
                <a:gd name="connsiteX4141" fmla="*/ 3604741 w 5456977"/>
                <a:gd name="connsiteY4141" fmla="*/ 807757 h 4578213"/>
                <a:gd name="connsiteX4142" fmla="*/ 3623930 w 5456977"/>
                <a:gd name="connsiteY4142" fmla="*/ 803440 h 4578213"/>
                <a:gd name="connsiteX4143" fmla="*/ 3615838 w 5456977"/>
                <a:gd name="connsiteY4143" fmla="*/ 802978 h 4578213"/>
                <a:gd name="connsiteX4144" fmla="*/ 3726163 w 5456977"/>
                <a:gd name="connsiteY4144" fmla="*/ 787115 h 4578213"/>
                <a:gd name="connsiteX4145" fmla="*/ 3707547 w 5456977"/>
                <a:gd name="connsiteY4145" fmla="*/ 787682 h 4578213"/>
                <a:gd name="connsiteX4146" fmla="*/ 3700157 w 5456977"/>
                <a:gd name="connsiteY4146" fmla="*/ 789774 h 4578213"/>
                <a:gd name="connsiteX4147" fmla="*/ 3704372 w 5456977"/>
                <a:gd name="connsiteY4147" fmla="*/ 794044 h 4578213"/>
                <a:gd name="connsiteX4148" fmla="*/ 3725424 w 5456977"/>
                <a:gd name="connsiteY4148" fmla="*/ 795192 h 4578213"/>
                <a:gd name="connsiteX4149" fmla="*/ 3734156 w 5456977"/>
                <a:gd name="connsiteY4149" fmla="*/ 795827 h 4578213"/>
                <a:gd name="connsiteX4150" fmla="*/ 3742640 w 5456977"/>
                <a:gd name="connsiteY4150" fmla="*/ 792719 h 4578213"/>
                <a:gd name="connsiteX4151" fmla="*/ 3744850 w 5456977"/>
                <a:gd name="connsiteY4151" fmla="*/ 791588 h 4578213"/>
                <a:gd name="connsiteX4152" fmla="*/ 3741670 w 5456977"/>
                <a:gd name="connsiteY4152" fmla="*/ 787126 h 4578213"/>
                <a:gd name="connsiteX4153" fmla="*/ 3726163 w 5456977"/>
                <a:gd name="connsiteY4153" fmla="*/ 787115 h 4578213"/>
                <a:gd name="connsiteX4154" fmla="*/ 3962992 w 5456977"/>
                <a:gd name="connsiteY4154" fmla="*/ 780717 h 4578213"/>
                <a:gd name="connsiteX4155" fmla="*/ 3971904 w 5456977"/>
                <a:gd name="connsiteY4155" fmla="*/ 781230 h 4578213"/>
                <a:gd name="connsiteX4156" fmla="*/ 3969520 w 5456977"/>
                <a:gd name="connsiteY4156" fmla="*/ 781942 h 4578213"/>
                <a:gd name="connsiteX4157" fmla="*/ 3962992 w 5456977"/>
                <a:gd name="connsiteY4157" fmla="*/ 780717 h 4578213"/>
                <a:gd name="connsiteX4158" fmla="*/ 4019910 w 5456977"/>
                <a:gd name="connsiteY4158" fmla="*/ 775933 h 4578213"/>
                <a:gd name="connsiteX4159" fmla="*/ 4039011 w 5456977"/>
                <a:gd name="connsiteY4159" fmla="*/ 778164 h 4578213"/>
                <a:gd name="connsiteX4160" fmla="*/ 4055004 w 5456977"/>
                <a:gd name="connsiteY4160" fmla="*/ 780972 h 4578213"/>
                <a:gd name="connsiteX4161" fmla="*/ 4035852 w 5456977"/>
                <a:gd name="connsiteY4161" fmla="*/ 783081 h 4578213"/>
                <a:gd name="connsiteX4162" fmla="*/ 4019910 w 5456977"/>
                <a:gd name="connsiteY4162" fmla="*/ 775933 h 4578213"/>
                <a:gd name="connsiteX4163" fmla="*/ 3990638 w 5456977"/>
                <a:gd name="connsiteY4163" fmla="*/ 736610 h 4578213"/>
                <a:gd name="connsiteX4164" fmla="*/ 4012020 w 5456977"/>
                <a:gd name="connsiteY4164" fmla="*/ 742749 h 4578213"/>
                <a:gd name="connsiteX4165" fmla="*/ 4022726 w 5456977"/>
                <a:gd name="connsiteY4165" fmla="*/ 743201 h 4578213"/>
                <a:gd name="connsiteX4166" fmla="*/ 4020155 w 5456977"/>
                <a:gd name="connsiteY4166" fmla="*/ 743406 h 4578213"/>
                <a:gd name="connsiteX4167" fmla="*/ 3999588 w 5456977"/>
                <a:gd name="connsiteY4167" fmla="*/ 745056 h 4578213"/>
                <a:gd name="connsiteX4168" fmla="*/ 3990059 w 5456977"/>
                <a:gd name="connsiteY4168" fmla="*/ 753320 h 4578213"/>
                <a:gd name="connsiteX4169" fmla="*/ 3984789 w 5456977"/>
                <a:gd name="connsiteY4169" fmla="*/ 755111 h 4578213"/>
                <a:gd name="connsiteX4170" fmla="*/ 3976794 w 5456977"/>
                <a:gd name="connsiteY4170" fmla="*/ 749284 h 4578213"/>
                <a:gd name="connsiteX4171" fmla="*/ 3981886 w 5456977"/>
                <a:gd name="connsiteY4171" fmla="*/ 744732 h 4578213"/>
                <a:gd name="connsiteX4172" fmla="*/ 3970711 w 5456977"/>
                <a:gd name="connsiteY4172" fmla="*/ 738865 h 4578213"/>
                <a:gd name="connsiteX4173" fmla="*/ 3990638 w 5456977"/>
                <a:gd name="connsiteY4173" fmla="*/ 736610 h 4578213"/>
                <a:gd name="connsiteX4174" fmla="*/ 3686524 w 5456977"/>
                <a:gd name="connsiteY4174" fmla="*/ 736364 h 4578213"/>
                <a:gd name="connsiteX4175" fmla="*/ 3690534 w 5456977"/>
                <a:gd name="connsiteY4175" fmla="*/ 738867 h 4578213"/>
                <a:gd name="connsiteX4176" fmla="*/ 3688245 w 5456977"/>
                <a:gd name="connsiteY4176" fmla="*/ 738103 h 4578213"/>
                <a:gd name="connsiteX4177" fmla="*/ 3730334 w 5456977"/>
                <a:gd name="connsiteY4177" fmla="*/ 720927 h 4578213"/>
                <a:gd name="connsiteX4178" fmla="*/ 3744409 w 5456977"/>
                <a:gd name="connsiteY4178" fmla="*/ 728873 h 4578213"/>
                <a:gd name="connsiteX4179" fmla="*/ 3740265 w 5456977"/>
                <a:gd name="connsiteY4179" fmla="*/ 729643 h 4578213"/>
                <a:gd name="connsiteX4180" fmla="*/ 3723424 w 5456977"/>
                <a:gd name="connsiteY4180" fmla="*/ 721938 h 4578213"/>
                <a:gd name="connsiteX4181" fmla="*/ 3730334 w 5456977"/>
                <a:gd name="connsiteY4181" fmla="*/ 720927 h 4578213"/>
                <a:gd name="connsiteX4182" fmla="*/ 3740398 w 5456977"/>
                <a:gd name="connsiteY4182" fmla="*/ 718068 h 4578213"/>
                <a:gd name="connsiteX4183" fmla="*/ 3757806 w 5456977"/>
                <a:gd name="connsiteY4183" fmla="*/ 721334 h 4578213"/>
                <a:gd name="connsiteX4184" fmla="*/ 3774389 w 5456977"/>
                <a:gd name="connsiteY4184" fmla="*/ 729086 h 4578213"/>
                <a:gd name="connsiteX4185" fmla="*/ 3756204 w 5456977"/>
                <a:gd name="connsiteY4185" fmla="*/ 725964 h 4578213"/>
                <a:gd name="connsiteX4186" fmla="*/ 3740398 w 5456977"/>
                <a:gd name="connsiteY4186" fmla="*/ 718068 h 4578213"/>
                <a:gd name="connsiteX4187" fmla="*/ 3681675 w 5456977"/>
                <a:gd name="connsiteY4187" fmla="*/ 700090 h 4578213"/>
                <a:gd name="connsiteX4188" fmla="*/ 3687340 w 5456977"/>
                <a:gd name="connsiteY4188" fmla="*/ 701925 h 4578213"/>
                <a:gd name="connsiteX4189" fmla="*/ 3693005 w 5456977"/>
                <a:gd name="connsiteY4189" fmla="*/ 703762 h 4578213"/>
                <a:gd name="connsiteX4190" fmla="*/ 3697601 w 5456977"/>
                <a:gd name="connsiteY4190" fmla="*/ 708685 h 4578213"/>
                <a:gd name="connsiteX4191" fmla="*/ 3699088 w 5456977"/>
                <a:gd name="connsiteY4191" fmla="*/ 714181 h 4578213"/>
                <a:gd name="connsiteX4192" fmla="*/ 3689605 w 5456977"/>
                <a:gd name="connsiteY4192" fmla="*/ 707280 h 4578213"/>
                <a:gd name="connsiteX4193" fmla="*/ 3681675 w 5456977"/>
                <a:gd name="connsiteY4193" fmla="*/ 700090 h 4578213"/>
                <a:gd name="connsiteX4194" fmla="*/ 3591869 w 5456977"/>
                <a:gd name="connsiteY4194" fmla="*/ 687876 h 4578213"/>
                <a:gd name="connsiteX4195" fmla="*/ 3603305 w 5456977"/>
                <a:gd name="connsiteY4195" fmla="*/ 693695 h 4578213"/>
                <a:gd name="connsiteX4196" fmla="*/ 3612457 w 5456977"/>
                <a:gd name="connsiteY4196" fmla="*/ 695606 h 4578213"/>
                <a:gd name="connsiteX4197" fmla="*/ 3604907 w 5456977"/>
                <a:gd name="connsiteY4197" fmla="*/ 689066 h 4578213"/>
                <a:gd name="connsiteX4198" fmla="*/ 3591869 w 5456977"/>
                <a:gd name="connsiteY4198" fmla="*/ 687876 h 4578213"/>
                <a:gd name="connsiteX4199" fmla="*/ 3751919 w 5456977"/>
                <a:gd name="connsiteY4199" fmla="*/ 682728 h 4578213"/>
                <a:gd name="connsiteX4200" fmla="*/ 3769675 w 5456977"/>
                <a:gd name="connsiteY4200" fmla="*/ 689540 h 4578213"/>
                <a:gd name="connsiteX4201" fmla="*/ 3764783 w 5456977"/>
                <a:gd name="connsiteY4201" fmla="*/ 693515 h 4578213"/>
                <a:gd name="connsiteX4202" fmla="*/ 3756432 w 5456977"/>
                <a:gd name="connsiteY4202" fmla="*/ 694884 h 4578213"/>
                <a:gd name="connsiteX4203" fmla="*/ 3738725 w 5456977"/>
                <a:gd name="connsiteY4203" fmla="*/ 683732 h 4578213"/>
                <a:gd name="connsiteX4204" fmla="*/ 3751919 w 5456977"/>
                <a:gd name="connsiteY4204" fmla="*/ 682728 h 4578213"/>
                <a:gd name="connsiteX4205" fmla="*/ 3592002 w 5456977"/>
                <a:gd name="connsiteY4205" fmla="*/ 676302 h 4578213"/>
                <a:gd name="connsiteX4206" fmla="*/ 3593127 w 5456977"/>
                <a:gd name="connsiteY4206" fmla="*/ 679702 h 4578213"/>
                <a:gd name="connsiteX4207" fmla="*/ 3598084 w 5456977"/>
                <a:gd name="connsiteY4207" fmla="*/ 686722 h 4578213"/>
                <a:gd name="connsiteX4208" fmla="*/ 3608293 w 5456977"/>
                <a:gd name="connsiteY4208" fmla="*/ 686995 h 4578213"/>
                <a:gd name="connsiteX4209" fmla="*/ 3613064 w 5456977"/>
                <a:gd name="connsiteY4209" fmla="*/ 686381 h 4578213"/>
                <a:gd name="connsiteX4210" fmla="*/ 3614662 w 5456977"/>
                <a:gd name="connsiteY4210" fmla="*/ 683647 h 4578213"/>
                <a:gd name="connsiteX4211" fmla="*/ 3604109 w 5456977"/>
                <a:gd name="connsiteY4211" fmla="*/ 679830 h 4578213"/>
                <a:gd name="connsiteX4212" fmla="*/ 3592002 w 5456977"/>
                <a:gd name="connsiteY4212" fmla="*/ 676302 h 4578213"/>
                <a:gd name="connsiteX4213" fmla="*/ 3733376 w 5456977"/>
                <a:gd name="connsiteY4213" fmla="*/ 670675 h 4578213"/>
                <a:gd name="connsiteX4214" fmla="*/ 3736787 w 5456977"/>
                <a:gd name="connsiteY4214" fmla="*/ 672542 h 4578213"/>
                <a:gd name="connsiteX4215" fmla="*/ 3732643 w 5456977"/>
                <a:gd name="connsiteY4215" fmla="*/ 673312 h 4578213"/>
                <a:gd name="connsiteX4216" fmla="*/ 3713157 w 5456977"/>
                <a:gd name="connsiteY4216" fmla="*/ 659602 h 4578213"/>
                <a:gd name="connsiteX4217" fmla="*/ 3727855 w 5456977"/>
                <a:gd name="connsiteY4217" fmla="*/ 662652 h 4578213"/>
                <a:gd name="connsiteX4218" fmla="*/ 3737890 w 5456977"/>
                <a:gd name="connsiteY4218" fmla="*/ 666564 h 4578213"/>
                <a:gd name="connsiteX4219" fmla="*/ 3734125 w 5456977"/>
                <a:gd name="connsiteY4219" fmla="*/ 667983 h 4578213"/>
                <a:gd name="connsiteX4220" fmla="*/ 3733376 w 5456977"/>
                <a:gd name="connsiteY4220" fmla="*/ 670675 h 4578213"/>
                <a:gd name="connsiteX4221" fmla="*/ 3724972 w 5456977"/>
                <a:gd name="connsiteY4221" fmla="*/ 666072 h 4578213"/>
                <a:gd name="connsiteX4222" fmla="*/ 3713157 w 5456977"/>
                <a:gd name="connsiteY4222" fmla="*/ 659602 h 4578213"/>
                <a:gd name="connsiteX4223" fmla="*/ 3987054 w 5456977"/>
                <a:gd name="connsiteY4223" fmla="*/ 632613 h 4578213"/>
                <a:gd name="connsiteX4224" fmla="*/ 4003962 w 5456977"/>
                <a:gd name="connsiteY4224" fmla="*/ 634530 h 4578213"/>
                <a:gd name="connsiteX4225" fmla="*/ 3991204 w 5456977"/>
                <a:gd name="connsiteY4225" fmla="*/ 642671 h 4578213"/>
                <a:gd name="connsiteX4226" fmla="*/ 3973982 w 5456977"/>
                <a:gd name="connsiteY4226" fmla="*/ 634318 h 4578213"/>
                <a:gd name="connsiteX4227" fmla="*/ 3987054 w 5456977"/>
                <a:gd name="connsiteY4227" fmla="*/ 632613 h 4578213"/>
                <a:gd name="connsiteX4228" fmla="*/ 3774580 w 5456977"/>
                <a:gd name="connsiteY4228" fmla="*/ 565171 h 4578213"/>
                <a:gd name="connsiteX4229" fmla="*/ 3790022 w 5456977"/>
                <a:gd name="connsiteY4229" fmla="*/ 570969 h 4578213"/>
                <a:gd name="connsiteX4230" fmla="*/ 3787244 w 5456977"/>
                <a:gd name="connsiteY4230" fmla="*/ 572296 h 4578213"/>
                <a:gd name="connsiteX4231" fmla="*/ 3780333 w 5456977"/>
                <a:gd name="connsiteY4231" fmla="*/ 570600 h 4578213"/>
                <a:gd name="connsiteX4232" fmla="*/ 3771372 w 5456977"/>
                <a:gd name="connsiteY4232" fmla="*/ 574428 h 4578213"/>
                <a:gd name="connsiteX4233" fmla="*/ 3774580 w 5456977"/>
                <a:gd name="connsiteY4233" fmla="*/ 565171 h 4578213"/>
                <a:gd name="connsiteX4234" fmla="*/ 3646641 w 5456977"/>
                <a:gd name="connsiteY4234" fmla="*/ 510256 h 4578213"/>
                <a:gd name="connsiteX4235" fmla="*/ 3658748 w 5456977"/>
                <a:gd name="connsiteY4235" fmla="*/ 513785 h 4578213"/>
                <a:gd name="connsiteX4236" fmla="*/ 3669302 w 5456977"/>
                <a:gd name="connsiteY4236" fmla="*/ 517603 h 4578213"/>
                <a:gd name="connsiteX4237" fmla="*/ 3659475 w 5456977"/>
                <a:gd name="connsiteY4237" fmla="*/ 517981 h 4578213"/>
                <a:gd name="connsiteX4238" fmla="*/ 3646641 w 5456977"/>
                <a:gd name="connsiteY4238" fmla="*/ 510256 h 4578213"/>
                <a:gd name="connsiteX4239" fmla="*/ 3819151 w 5456977"/>
                <a:gd name="connsiteY4239" fmla="*/ 504693 h 4578213"/>
                <a:gd name="connsiteX4240" fmla="*/ 3825655 w 5456977"/>
                <a:gd name="connsiteY4240" fmla="*/ 508088 h 4578213"/>
                <a:gd name="connsiteX4241" fmla="*/ 3826925 w 5456977"/>
                <a:gd name="connsiteY4241" fmla="*/ 511371 h 4578213"/>
                <a:gd name="connsiteX4242" fmla="*/ 3815189 w 5456977"/>
                <a:gd name="connsiteY4242" fmla="*/ 507863 h 4578213"/>
                <a:gd name="connsiteX4243" fmla="*/ 3819151 w 5456977"/>
                <a:gd name="connsiteY4243" fmla="*/ 504693 h 4578213"/>
                <a:gd name="connsiteX4244" fmla="*/ 3551093 w 5456977"/>
                <a:gd name="connsiteY4244" fmla="*/ 501607 h 4578213"/>
                <a:gd name="connsiteX4245" fmla="*/ 3548408 w 5456977"/>
                <a:gd name="connsiteY4245" fmla="*/ 503781 h 4578213"/>
                <a:gd name="connsiteX4246" fmla="*/ 3555961 w 5456977"/>
                <a:gd name="connsiteY4246" fmla="*/ 503434 h 4578213"/>
                <a:gd name="connsiteX4247" fmla="*/ 3588888 w 5456977"/>
                <a:gd name="connsiteY4247" fmla="*/ 497874 h 4578213"/>
                <a:gd name="connsiteX4248" fmla="*/ 3604396 w 5456977"/>
                <a:gd name="connsiteY4248" fmla="*/ 497884 h 4578213"/>
                <a:gd name="connsiteX4249" fmla="*/ 3616795 w 5456977"/>
                <a:gd name="connsiteY4249" fmla="*/ 498470 h 4578213"/>
                <a:gd name="connsiteX4250" fmla="*/ 3603567 w 5456977"/>
                <a:gd name="connsiteY4250" fmla="*/ 502366 h 4578213"/>
                <a:gd name="connsiteX4251" fmla="*/ 3588888 w 5456977"/>
                <a:gd name="connsiteY4251" fmla="*/ 497874 h 4578213"/>
                <a:gd name="connsiteX4252" fmla="*/ 3663079 w 5456977"/>
                <a:gd name="connsiteY4252" fmla="*/ 461704 h 4578213"/>
                <a:gd name="connsiteX4253" fmla="*/ 3663612 w 5456977"/>
                <a:gd name="connsiteY4253" fmla="*/ 463229 h 4578213"/>
                <a:gd name="connsiteX4254" fmla="*/ 3655828 w 5456977"/>
                <a:gd name="connsiteY4254" fmla="*/ 463050 h 4578213"/>
                <a:gd name="connsiteX4255" fmla="*/ 3634759 w 5456977"/>
                <a:gd name="connsiteY4255" fmla="*/ 456401 h 4578213"/>
                <a:gd name="connsiteX4256" fmla="*/ 3638711 w 5456977"/>
                <a:gd name="connsiteY4256" fmla="*/ 456841 h 4578213"/>
                <a:gd name="connsiteX4257" fmla="*/ 3651683 w 5456977"/>
                <a:gd name="connsiteY4257" fmla="*/ 463819 h 4578213"/>
                <a:gd name="connsiteX4258" fmla="*/ 3655828 w 5456977"/>
                <a:gd name="connsiteY4258" fmla="*/ 463050 h 4578213"/>
                <a:gd name="connsiteX4259" fmla="*/ 3644414 w 5456977"/>
                <a:gd name="connsiteY4259" fmla="*/ 466611 h 4578213"/>
                <a:gd name="connsiteX4260" fmla="*/ 3629993 w 5456977"/>
                <a:gd name="connsiteY4260" fmla="*/ 462068 h 4578213"/>
                <a:gd name="connsiteX4261" fmla="*/ 3633514 w 5456977"/>
                <a:gd name="connsiteY4261" fmla="*/ 459248 h 4578213"/>
                <a:gd name="connsiteX4262" fmla="*/ 3633682 w 5456977"/>
                <a:gd name="connsiteY4262" fmla="*/ 457323 h 4578213"/>
                <a:gd name="connsiteX4263" fmla="*/ 3634495 w 5456977"/>
                <a:gd name="connsiteY4263" fmla="*/ 458480 h 4578213"/>
                <a:gd name="connsiteX4264" fmla="*/ 1684780 w 5456977"/>
                <a:gd name="connsiteY4264" fmla="*/ 430294 h 4578213"/>
                <a:gd name="connsiteX4265" fmla="*/ 1677507 w 5456977"/>
                <a:gd name="connsiteY4265" fmla="*/ 436396 h 4578213"/>
                <a:gd name="connsiteX4266" fmla="*/ 1675360 w 5456977"/>
                <a:gd name="connsiteY4266" fmla="*/ 437702 h 4578213"/>
                <a:gd name="connsiteX4267" fmla="*/ 1683302 w 5456977"/>
                <a:gd name="connsiteY4267" fmla="*/ 436384 h 4578213"/>
                <a:gd name="connsiteX4268" fmla="*/ 3672863 w 5456977"/>
                <a:gd name="connsiteY4268" fmla="*/ 397815 h 4578213"/>
                <a:gd name="connsiteX4269" fmla="*/ 3687576 w 5456977"/>
                <a:gd name="connsiteY4269" fmla="*/ 399416 h 4578213"/>
                <a:gd name="connsiteX4270" fmla="*/ 3677424 w 5456977"/>
                <a:gd name="connsiteY4270" fmla="*/ 405629 h 4578213"/>
                <a:gd name="connsiteX4271" fmla="*/ 3662710 w 5456977"/>
                <a:gd name="connsiteY4271" fmla="*/ 404029 h 4578213"/>
                <a:gd name="connsiteX4272" fmla="*/ 3672863 w 5456977"/>
                <a:gd name="connsiteY4272" fmla="*/ 397815 h 4578213"/>
                <a:gd name="connsiteX4273" fmla="*/ 3671448 w 5456977"/>
                <a:gd name="connsiteY4273" fmla="*/ 363430 h 4578213"/>
                <a:gd name="connsiteX4274" fmla="*/ 3679688 w 5456977"/>
                <a:gd name="connsiteY4274" fmla="*/ 366233 h 4578213"/>
                <a:gd name="connsiteX4275" fmla="*/ 3671763 w 5456977"/>
                <a:gd name="connsiteY4275" fmla="*/ 369869 h 4578213"/>
                <a:gd name="connsiteX4276" fmla="*/ 3668713 w 5456977"/>
                <a:gd name="connsiteY4276" fmla="*/ 372329 h 4578213"/>
                <a:gd name="connsiteX4277" fmla="*/ 3663110 w 5456977"/>
                <a:gd name="connsiteY4277" fmla="*/ 369307 h 4578213"/>
                <a:gd name="connsiteX4278" fmla="*/ 3671448 w 5456977"/>
                <a:gd name="connsiteY4278" fmla="*/ 363430 h 4578213"/>
                <a:gd name="connsiteX4279" fmla="*/ 3467992 w 5456977"/>
                <a:gd name="connsiteY4279" fmla="*/ 344871 h 4578213"/>
                <a:gd name="connsiteX4280" fmla="*/ 3449376 w 5456977"/>
                <a:gd name="connsiteY4280" fmla="*/ 345438 h 4578213"/>
                <a:gd name="connsiteX4281" fmla="*/ 3441985 w 5456977"/>
                <a:gd name="connsiteY4281" fmla="*/ 347530 h 4578213"/>
                <a:gd name="connsiteX4282" fmla="*/ 3446200 w 5456977"/>
                <a:gd name="connsiteY4282" fmla="*/ 351801 h 4578213"/>
                <a:gd name="connsiteX4283" fmla="*/ 3467253 w 5456977"/>
                <a:gd name="connsiteY4283" fmla="*/ 352948 h 4578213"/>
                <a:gd name="connsiteX4284" fmla="*/ 3475985 w 5456977"/>
                <a:gd name="connsiteY4284" fmla="*/ 353585 h 4578213"/>
                <a:gd name="connsiteX4285" fmla="*/ 3484469 w 5456977"/>
                <a:gd name="connsiteY4285" fmla="*/ 350477 h 4578213"/>
                <a:gd name="connsiteX4286" fmla="*/ 3486679 w 5456977"/>
                <a:gd name="connsiteY4286" fmla="*/ 349346 h 4578213"/>
                <a:gd name="connsiteX4287" fmla="*/ 3483500 w 5456977"/>
                <a:gd name="connsiteY4287" fmla="*/ 344883 h 4578213"/>
                <a:gd name="connsiteX4288" fmla="*/ 3467992 w 5456977"/>
                <a:gd name="connsiteY4288" fmla="*/ 344871 h 4578213"/>
                <a:gd name="connsiteX4289" fmla="*/ 3704820 w 5456977"/>
                <a:gd name="connsiteY4289" fmla="*/ 338474 h 4578213"/>
                <a:gd name="connsiteX4290" fmla="*/ 3713732 w 5456977"/>
                <a:gd name="connsiteY4290" fmla="*/ 338987 h 4578213"/>
                <a:gd name="connsiteX4291" fmla="*/ 3711349 w 5456977"/>
                <a:gd name="connsiteY4291" fmla="*/ 339699 h 4578213"/>
                <a:gd name="connsiteX4292" fmla="*/ 3704820 w 5456977"/>
                <a:gd name="connsiteY4292" fmla="*/ 338474 h 4578213"/>
                <a:gd name="connsiteX4293" fmla="*/ 3761738 w 5456977"/>
                <a:gd name="connsiteY4293" fmla="*/ 333690 h 4578213"/>
                <a:gd name="connsiteX4294" fmla="*/ 3780839 w 5456977"/>
                <a:gd name="connsiteY4294" fmla="*/ 335921 h 4578213"/>
                <a:gd name="connsiteX4295" fmla="*/ 3796832 w 5456977"/>
                <a:gd name="connsiteY4295" fmla="*/ 338729 h 4578213"/>
                <a:gd name="connsiteX4296" fmla="*/ 3777681 w 5456977"/>
                <a:gd name="connsiteY4296" fmla="*/ 340839 h 4578213"/>
                <a:gd name="connsiteX4297" fmla="*/ 3761738 w 5456977"/>
                <a:gd name="connsiteY4297" fmla="*/ 333690 h 4578213"/>
                <a:gd name="connsiteX4298" fmla="*/ 3732467 w 5456977"/>
                <a:gd name="connsiteY4298" fmla="*/ 294367 h 4578213"/>
                <a:gd name="connsiteX4299" fmla="*/ 3753849 w 5456977"/>
                <a:gd name="connsiteY4299" fmla="*/ 300507 h 4578213"/>
                <a:gd name="connsiteX4300" fmla="*/ 3764554 w 5456977"/>
                <a:gd name="connsiteY4300" fmla="*/ 300957 h 4578213"/>
                <a:gd name="connsiteX4301" fmla="*/ 3761983 w 5456977"/>
                <a:gd name="connsiteY4301" fmla="*/ 301164 h 4578213"/>
                <a:gd name="connsiteX4302" fmla="*/ 3741416 w 5456977"/>
                <a:gd name="connsiteY4302" fmla="*/ 302813 h 4578213"/>
                <a:gd name="connsiteX4303" fmla="*/ 3731887 w 5456977"/>
                <a:gd name="connsiteY4303" fmla="*/ 311076 h 4578213"/>
                <a:gd name="connsiteX4304" fmla="*/ 3726616 w 5456977"/>
                <a:gd name="connsiteY4304" fmla="*/ 312866 h 4578213"/>
                <a:gd name="connsiteX4305" fmla="*/ 3718623 w 5456977"/>
                <a:gd name="connsiteY4305" fmla="*/ 307042 h 4578213"/>
                <a:gd name="connsiteX4306" fmla="*/ 3723715 w 5456977"/>
                <a:gd name="connsiteY4306" fmla="*/ 302487 h 4578213"/>
                <a:gd name="connsiteX4307" fmla="*/ 3712540 w 5456977"/>
                <a:gd name="connsiteY4307" fmla="*/ 296621 h 4578213"/>
                <a:gd name="connsiteX4308" fmla="*/ 3732467 w 5456977"/>
                <a:gd name="connsiteY4308" fmla="*/ 294367 h 4578213"/>
                <a:gd name="connsiteX4309" fmla="*/ 3428352 w 5456977"/>
                <a:gd name="connsiteY4309" fmla="*/ 294120 h 4578213"/>
                <a:gd name="connsiteX4310" fmla="*/ 3432363 w 5456977"/>
                <a:gd name="connsiteY4310" fmla="*/ 296626 h 4578213"/>
                <a:gd name="connsiteX4311" fmla="*/ 3430072 w 5456977"/>
                <a:gd name="connsiteY4311" fmla="*/ 295859 h 4578213"/>
                <a:gd name="connsiteX4312" fmla="*/ 3472162 w 5456977"/>
                <a:gd name="connsiteY4312" fmla="*/ 278684 h 4578213"/>
                <a:gd name="connsiteX4313" fmla="*/ 3486238 w 5456977"/>
                <a:gd name="connsiteY4313" fmla="*/ 286630 h 4578213"/>
                <a:gd name="connsiteX4314" fmla="*/ 3482093 w 5456977"/>
                <a:gd name="connsiteY4314" fmla="*/ 287400 h 4578213"/>
                <a:gd name="connsiteX4315" fmla="*/ 3465253 w 5456977"/>
                <a:gd name="connsiteY4315" fmla="*/ 279695 h 4578213"/>
                <a:gd name="connsiteX4316" fmla="*/ 3472162 w 5456977"/>
                <a:gd name="connsiteY4316" fmla="*/ 278684 h 4578213"/>
                <a:gd name="connsiteX4317" fmla="*/ 3482227 w 5456977"/>
                <a:gd name="connsiteY4317" fmla="*/ 275825 h 4578213"/>
                <a:gd name="connsiteX4318" fmla="*/ 3499636 w 5456977"/>
                <a:gd name="connsiteY4318" fmla="*/ 279091 h 4578213"/>
                <a:gd name="connsiteX4319" fmla="*/ 3516217 w 5456977"/>
                <a:gd name="connsiteY4319" fmla="*/ 286843 h 4578213"/>
                <a:gd name="connsiteX4320" fmla="*/ 3498032 w 5456977"/>
                <a:gd name="connsiteY4320" fmla="*/ 283720 h 4578213"/>
                <a:gd name="connsiteX4321" fmla="*/ 3482227 w 5456977"/>
                <a:gd name="connsiteY4321" fmla="*/ 275825 h 4578213"/>
                <a:gd name="connsiteX4322" fmla="*/ 3423503 w 5456977"/>
                <a:gd name="connsiteY4322" fmla="*/ 257846 h 4578213"/>
                <a:gd name="connsiteX4323" fmla="*/ 3429169 w 5456977"/>
                <a:gd name="connsiteY4323" fmla="*/ 259682 h 4578213"/>
                <a:gd name="connsiteX4324" fmla="*/ 3434833 w 5456977"/>
                <a:gd name="connsiteY4324" fmla="*/ 261519 h 4578213"/>
                <a:gd name="connsiteX4325" fmla="*/ 3439428 w 5456977"/>
                <a:gd name="connsiteY4325" fmla="*/ 266440 h 4578213"/>
                <a:gd name="connsiteX4326" fmla="*/ 3440917 w 5456977"/>
                <a:gd name="connsiteY4326" fmla="*/ 271940 h 4578213"/>
                <a:gd name="connsiteX4327" fmla="*/ 3431433 w 5456977"/>
                <a:gd name="connsiteY4327" fmla="*/ 265037 h 4578213"/>
                <a:gd name="connsiteX4328" fmla="*/ 3423503 w 5456977"/>
                <a:gd name="connsiteY4328" fmla="*/ 257846 h 4578213"/>
                <a:gd name="connsiteX4329" fmla="*/ 3333698 w 5456977"/>
                <a:gd name="connsiteY4329" fmla="*/ 245634 h 4578213"/>
                <a:gd name="connsiteX4330" fmla="*/ 3345133 w 5456977"/>
                <a:gd name="connsiteY4330" fmla="*/ 251452 h 4578213"/>
                <a:gd name="connsiteX4331" fmla="*/ 3354286 w 5456977"/>
                <a:gd name="connsiteY4331" fmla="*/ 253363 h 4578213"/>
                <a:gd name="connsiteX4332" fmla="*/ 3346737 w 5456977"/>
                <a:gd name="connsiteY4332" fmla="*/ 246823 h 4578213"/>
                <a:gd name="connsiteX4333" fmla="*/ 3333698 w 5456977"/>
                <a:gd name="connsiteY4333" fmla="*/ 245634 h 4578213"/>
                <a:gd name="connsiteX4334" fmla="*/ 3493747 w 5456977"/>
                <a:gd name="connsiteY4334" fmla="*/ 240485 h 4578213"/>
                <a:gd name="connsiteX4335" fmla="*/ 3511503 w 5456977"/>
                <a:gd name="connsiteY4335" fmla="*/ 247296 h 4578213"/>
                <a:gd name="connsiteX4336" fmla="*/ 3506612 w 5456977"/>
                <a:gd name="connsiteY4336" fmla="*/ 251271 h 4578213"/>
                <a:gd name="connsiteX4337" fmla="*/ 3498261 w 5456977"/>
                <a:gd name="connsiteY4337" fmla="*/ 252641 h 4578213"/>
                <a:gd name="connsiteX4338" fmla="*/ 3480555 w 5456977"/>
                <a:gd name="connsiteY4338" fmla="*/ 241489 h 4578213"/>
                <a:gd name="connsiteX4339" fmla="*/ 3493747 w 5456977"/>
                <a:gd name="connsiteY4339" fmla="*/ 240485 h 4578213"/>
                <a:gd name="connsiteX4340" fmla="*/ 3333831 w 5456977"/>
                <a:gd name="connsiteY4340" fmla="*/ 234060 h 4578213"/>
                <a:gd name="connsiteX4341" fmla="*/ 3334954 w 5456977"/>
                <a:gd name="connsiteY4341" fmla="*/ 237459 h 4578213"/>
                <a:gd name="connsiteX4342" fmla="*/ 3339914 w 5456977"/>
                <a:gd name="connsiteY4342" fmla="*/ 244480 h 4578213"/>
                <a:gd name="connsiteX4343" fmla="*/ 3350120 w 5456977"/>
                <a:gd name="connsiteY4343" fmla="*/ 244751 h 4578213"/>
                <a:gd name="connsiteX4344" fmla="*/ 3354893 w 5456977"/>
                <a:gd name="connsiteY4344" fmla="*/ 244137 h 4578213"/>
                <a:gd name="connsiteX4345" fmla="*/ 3356492 w 5456977"/>
                <a:gd name="connsiteY4345" fmla="*/ 241404 h 4578213"/>
                <a:gd name="connsiteX4346" fmla="*/ 3345938 w 5456977"/>
                <a:gd name="connsiteY4346" fmla="*/ 237588 h 4578213"/>
                <a:gd name="connsiteX4347" fmla="*/ 3333831 w 5456977"/>
                <a:gd name="connsiteY4347" fmla="*/ 234060 h 4578213"/>
                <a:gd name="connsiteX4348" fmla="*/ 3475205 w 5456977"/>
                <a:gd name="connsiteY4348" fmla="*/ 228431 h 4578213"/>
                <a:gd name="connsiteX4349" fmla="*/ 3478615 w 5456977"/>
                <a:gd name="connsiteY4349" fmla="*/ 230299 h 4578213"/>
                <a:gd name="connsiteX4350" fmla="*/ 3474471 w 5456977"/>
                <a:gd name="connsiteY4350" fmla="*/ 231068 h 4578213"/>
                <a:gd name="connsiteX4351" fmla="*/ 3454985 w 5456977"/>
                <a:gd name="connsiteY4351" fmla="*/ 217359 h 4578213"/>
                <a:gd name="connsiteX4352" fmla="*/ 3469682 w 5456977"/>
                <a:gd name="connsiteY4352" fmla="*/ 220408 h 4578213"/>
                <a:gd name="connsiteX4353" fmla="*/ 3479718 w 5456977"/>
                <a:gd name="connsiteY4353" fmla="*/ 224321 h 4578213"/>
                <a:gd name="connsiteX4354" fmla="*/ 3475954 w 5456977"/>
                <a:gd name="connsiteY4354" fmla="*/ 225740 h 4578213"/>
                <a:gd name="connsiteX4355" fmla="*/ 3475205 w 5456977"/>
                <a:gd name="connsiteY4355" fmla="*/ 228431 h 4578213"/>
                <a:gd name="connsiteX4356" fmla="*/ 3466801 w 5456977"/>
                <a:gd name="connsiteY4356" fmla="*/ 223830 h 4578213"/>
                <a:gd name="connsiteX4357" fmla="*/ 3454985 w 5456977"/>
                <a:gd name="connsiteY4357" fmla="*/ 217359 h 4578213"/>
                <a:gd name="connsiteX4358" fmla="*/ 3728883 w 5456977"/>
                <a:gd name="connsiteY4358" fmla="*/ 190370 h 4578213"/>
                <a:gd name="connsiteX4359" fmla="*/ 3745790 w 5456977"/>
                <a:gd name="connsiteY4359" fmla="*/ 192287 h 4578213"/>
                <a:gd name="connsiteX4360" fmla="*/ 3733032 w 5456977"/>
                <a:gd name="connsiteY4360" fmla="*/ 200429 h 4578213"/>
                <a:gd name="connsiteX4361" fmla="*/ 3715811 w 5456977"/>
                <a:gd name="connsiteY4361" fmla="*/ 192074 h 4578213"/>
                <a:gd name="connsiteX4362" fmla="*/ 3728883 w 5456977"/>
                <a:gd name="connsiteY4362" fmla="*/ 190370 h 4578213"/>
                <a:gd name="connsiteX4363" fmla="*/ 2346920 w 5456977"/>
                <a:gd name="connsiteY4363" fmla="*/ 123648 h 4578213"/>
                <a:gd name="connsiteX4364" fmla="*/ 2345813 w 5456977"/>
                <a:gd name="connsiteY4364" fmla="*/ 124090 h 4578213"/>
                <a:gd name="connsiteX4365" fmla="*/ 2341042 w 5456977"/>
                <a:gd name="connsiteY4365" fmla="*/ 124828 h 4578213"/>
                <a:gd name="connsiteX4366" fmla="*/ 2344960 w 5456977"/>
                <a:gd name="connsiteY4366" fmla="*/ 126878 h 4578213"/>
                <a:gd name="connsiteX4367" fmla="*/ 2992268 w 5456977"/>
                <a:gd name="connsiteY4367" fmla="*/ 88095 h 4578213"/>
                <a:gd name="connsiteX4368" fmla="*/ 2983963 w 5456977"/>
                <a:gd name="connsiteY4368" fmla="*/ 91079 h 4578213"/>
                <a:gd name="connsiteX4369" fmla="*/ 2993359 w 5456977"/>
                <a:gd name="connsiteY4369" fmla="*/ 94389 h 4578213"/>
                <a:gd name="connsiteX4370" fmla="*/ 3003581 w 5456977"/>
                <a:gd name="connsiteY4370" fmla="*/ 93215 h 4578213"/>
                <a:gd name="connsiteX4371" fmla="*/ 2992268 w 5456977"/>
                <a:gd name="connsiteY4371" fmla="*/ 88095 h 4578213"/>
                <a:gd name="connsiteX4372" fmla="*/ 2944863 w 5456977"/>
                <a:gd name="connsiteY4372" fmla="*/ 86062 h 4578213"/>
                <a:gd name="connsiteX4373" fmla="*/ 2930219 w 5456977"/>
                <a:gd name="connsiteY4373" fmla="*/ 89500 h 4578213"/>
                <a:gd name="connsiteX4374" fmla="*/ 2940514 w 5456977"/>
                <a:gd name="connsiteY4374" fmla="*/ 93366 h 4578213"/>
                <a:gd name="connsiteX4375" fmla="*/ 2963241 w 5456977"/>
                <a:gd name="connsiteY4375" fmla="*/ 94924 h 4578213"/>
                <a:gd name="connsiteX4376" fmla="*/ 2944863 w 5456977"/>
                <a:gd name="connsiteY4376" fmla="*/ 86062 h 4578213"/>
                <a:gd name="connsiteX4377" fmla="*/ 2575501 w 5456977"/>
                <a:gd name="connsiteY4377" fmla="*/ 81933 h 4578213"/>
                <a:gd name="connsiteX4378" fmla="*/ 2565127 w 5456977"/>
                <a:gd name="connsiteY4378" fmla="*/ 83779 h 4578213"/>
                <a:gd name="connsiteX4379" fmla="*/ 2561401 w 5456977"/>
                <a:gd name="connsiteY4379" fmla="*/ 85479 h 4578213"/>
                <a:gd name="connsiteX4380" fmla="*/ 2563591 w 5456977"/>
                <a:gd name="connsiteY4380" fmla="*/ 85618 h 4578213"/>
                <a:gd name="connsiteX4381" fmla="*/ 2563596 w 5456977"/>
                <a:gd name="connsiteY4381" fmla="*/ 85618 h 4578213"/>
                <a:gd name="connsiteX4382" fmla="*/ 2998601 w 5456977"/>
                <a:gd name="connsiteY4382" fmla="*/ 76816 h 4578213"/>
                <a:gd name="connsiteX4383" fmla="*/ 3026376 w 5456977"/>
                <a:gd name="connsiteY4383" fmla="*/ 88988 h 4578213"/>
                <a:gd name="connsiteX4384" fmla="*/ 3015596 w 5456977"/>
                <a:gd name="connsiteY4384" fmla="*/ 82324 h 4578213"/>
                <a:gd name="connsiteX4385" fmla="*/ 2998601 w 5456977"/>
                <a:gd name="connsiteY4385" fmla="*/ 76816 h 4578213"/>
                <a:gd name="connsiteX4386" fmla="*/ 2897332 w 5456977"/>
                <a:gd name="connsiteY4386" fmla="*/ 72504 h 4578213"/>
                <a:gd name="connsiteX4387" fmla="*/ 2872638 w 5456977"/>
                <a:gd name="connsiteY4387" fmla="*/ 73476 h 4578213"/>
                <a:gd name="connsiteX4388" fmla="*/ 2871574 w 5456977"/>
                <a:gd name="connsiteY4388" fmla="*/ 73632 h 4578213"/>
                <a:gd name="connsiteX4389" fmla="*/ 2877463 w 5456977"/>
                <a:gd name="connsiteY4389" fmla="*/ 90425 h 4578213"/>
                <a:gd name="connsiteX4390" fmla="*/ 2879552 w 5456977"/>
                <a:gd name="connsiteY4390" fmla="*/ 90238 h 4578213"/>
                <a:gd name="connsiteX4391" fmla="*/ 2891501 w 5456977"/>
                <a:gd name="connsiteY4391" fmla="*/ 85134 h 4578213"/>
                <a:gd name="connsiteX4392" fmla="*/ 2897332 w 5456977"/>
                <a:gd name="connsiteY4392" fmla="*/ 72504 h 4578213"/>
                <a:gd name="connsiteX4393" fmla="*/ 3388469 w 5456977"/>
                <a:gd name="connsiteY4393" fmla="*/ 68013 h 4578213"/>
                <a:gd name="connsiteX4394" fmla="*/ 3400577 w 5456977"/>
                <a:gd name="connsiteY4394" fmla="*/ 71542 h 4578213"/>
                <a:gd name="connsiteX4395" fmla="*/ 3411131 w 5456977"/>
                <a:gd name="connsiteY4395" fmla="*/ 75359 h 4578213"/>
                <a:gd name="connsiteX4396" fmla="*/ 3401304 w 5456977"/>
                <a:gd name="connsiteY4396" fmla="*/ 75737 h 4578213"/>
                <a:gd name="connsiteX4397" fmla="*/ 3388469 w 5456977"/>
                <a:gd name="connsiteY4397" fmla="*/ 68013 h 4578213"/>
                <a:gd name="connsiteX4398" fmla="*/ 2628661 w 5456977"/>
                <a:gd name="connsiteY4398" fmla="*/ 65471 h 4578213"/>
                <a:gd name="connsiteX4399" fmla="*/ 2616425 w 5456977"/>
                <a:gd name="connsiteY4399" fmla="*/ 66852 h 4578213"/>
                <a:gd name="connsiteX4400" fmla="*/ 2598945 w 5456977"/>
                <a:gd name="connsiteY4400" fmla="*/ 71436 h 4578213"/>
                <a:gd name="connsiteX4401" fmla="*/ 2598607 w 5456977"/>
                <a:gd name="connsiteY4401" fmla="*/ 71983 h 4578213"/>
                <a:gd name="connsiteX4402" fmla="*/ 2599015 w 5456977"/>
                <a:gd name="connsiteY4402" fmla="*/ 74651 h 4578213"/>
                <a:gd name="connsiteX4403" fmla="*/ 2846764 w 5456977"/>
                <a:gd name="connsiteY4403" fmla="*/ 64560 h 4578213"/>
                <a:gd name="connsiteX4404" fmla="*/ 2815180 w 5456977"/>
                <a:gd name="connsiteY4404" fmla="*/ 68976 h 4578213"/>
                <a:gd name="connsiteX4405" fmla="*/ 2812574 w 5456977"/>
                <a:gd name="connsiteY4405" fmla="*/ 69811 h 4578213"/>
                <a:gd name="connsiteX4406" fmla="*/ 2839511 w 5456977"/>
                <a:gd name="connsiteY4406" fmla="*/ 68827 h 4578213"/>
                <a:gd name="connsiteX4407" fmla="*/ 2847844 w 5456977"/>
                <a:gd name="connsiteY4407" fmla="*/ 68356 h 4578213"/>
                <a:gd name="connsiteX4408" fmla="*/ 3560980 w 5456977"/>
                <a:gd name="connsiteY4408" fmla="*/ 62449 h 4578213"/>
                <a:gd name="connsiteX4409" fmla="*/ 3567483 w 5456977"/>
                <a:gd name="connsiteY4409" fmla="*/ 65844 h 4578213"/>
                <a:gd name="connsiteX4410" fmla="*/ 3568754 w 5456977"/>
                <a:gd name="connsiteY4410" fmla="*/ 69127 h 4578213"/>
                <a:gd name="connsiteX4411" fmla="*/ 3557017 w 5456977"/>
                <a:gd name="connsiteY4411" fmla="*/ 65619 h 4578213"/>
                <a:gd name="connsiteX4412" fmla="*/ 3560980 w 5456977"/>
                <a:gd name="connsiteY4412" fmla="*/ 62449 h 4578213"/>
                <a:gd name="connsiteX4413" fmla="*/ 2923301 w 5456977"/>
                <a:gd name="connsiteY4413" fmla="*/ 61913 h 4578213"/>
                <a:gd name="connsiteX4414" fmla="*/ 2942732 w 5456977"/>
                <a:gd name="connsiteY4414" fmla="*/ 69135 h 4578213"/>
                <a:gd name="connsiteX4415" fmla="*/ 2967652 w 5456977"/>
                <a:gd name="connsiteY4415" fmla="*/ 71008 h 4578213"/>
                <a:gd name="connsiteX4416" fmla="*/ 2945475 w 5456977"/>
                <a:gd name="connsiteY4416" fmla="*/ 66460 h 4578213"/>
                <a:gd name="connsiteX4417" fmla="*/ 2923301 w 5456977"/>
                <a:gd name="connsiteY4417" fmla="*/ 61913 h 4578213"/>
                <a:gd name="connsiteX4418" fmla="*/ 3330716 w 5456977"/>
                <a:gd name="connsiteY4418" fmla="*/ 55629 h 4578213"/>
                <a:gd name="connsiteX4419" fmla="*/ 3346224 w 5456977"/>
                <a:gd name="connsiteY4419" fmla="*/ 55640 h 4578213"/>
                <a:gd name="connsiteX4420" fmla="*/ 3358624 w 5456977"/>
                <a:gd name="connsiteY4420" fmla="*/ 56227 h 4578213"/>
                <a:gd name="connsiteX4421" fmla="*/ 3345397 w 5456977"/>
                <a:gd name="connsiteY4421" fmla="*/ 60123 h 4578213"/>
                <a:gd name="connsiteX4422" fmla="*/ 3330716 w 5456977"/>
                <a:gd name="connsiteY4422" fmla="*/ 55629 h 4578213"/>
                <a:gd name="connsiteX4423" fmla="*/ 3108923 w 5456977"/>
                <a:gd name="connsiteY4423" fmla="*/ 46968 h 4578213"/>
                <a:gd name="connsiteX4424" fmla="*/ 3125972 w 5456977"/>
                <a:gd name="connsiteY4424" fmla="*/ 58962 h 4578213"/>
                <a:gd name="connsiteX4425" fmla="*/ 3109600 w 5456977"/>
                <a:gd name="connsiteY4425" fmla="*/ 55505 h 4578213"/>
                <a:gd name="connsiteX4426" fmla="*/ 3094053 w 5456977"/>
                <a:gd name="connsiteY4426" fmla="*/ 47559 h 4578213"/>
                <a:gd name="connsiteX4427" fmla="*/ 3108923 w 5456977"/>
                <a:gd name="connsiteY4427" fmla="*/ 46968 h 4578213"/>
                <a:gd name="connsiteX4428" fmla="*/ 3025939 w 5456977"/>
                <a:gd name="connsiteY4428" fmla="*/ 37098 h 4578213"/>
                <a:gd name="connsiteX4429" fmla="*/ 3096549 w 5456977"/>
                <a:gd name="connsiteY4429" fmla="*/ 66588 h 4578213"/>
                <a:gd name="connsiteX4430" fmla="*/ 3155952 w 5456977"/>
                <a:gd name="connsiteY4430" fmla="*/ 59177 h 4578213"/>
                <a:gd name="connsiteX4431" fmla="*/ 3141238 w 5456977"/>
                <a:gd name="connsiteY4431" fmla="*/ 57574 h 4578213"/>
                <a:gd name="connsiteX4432" fmla="*/ 3128178 w 5456977"/>
                <a:gd name="connsiteY4432" fmla="*/ 47005 h 4578213"/>
                <a:gd name="connsiteX4433" fmla="*/ 3172821 w 5456977"/>
                <a:gd name="connsiteY4433" fmla="*/ 53159 h 4578213"/>
                <a:gd name="connsiteX4434" fmla="*/ 3215912 w 5456977"/>
                <a:gd name="connsiteY4434" fmla="*/ 59603 h 4578213"/>
                <a:gd name="connsiteX4435" fmla="*/ 3206603 w 5456977"/>
                <a:gd name="connsiteY4435" fmla="*/ 59885 h 4578213"/>
                <a:gd name="connsiteX4436" fmla="*/ 3206520 w 5456977"/>
                <a:gd name="connsiteY4436" fmla="*/ 67119 h 4578213"/>
                <a:gd name="connsiteX4437" fmla="*/ 3260329 w 5456977"/>
                <a:gd name="connsiteY4437" fmla="*/ 62912 h 4578213"/>
                <a:gd name="connsiteX4438" fmla="*/ 3301706 w 5456977"/>
                <a:gd name="connsiteY4438" fmla="*/ 61012 h 4578213"/>
                <a:gd name="connsiteX4439" fmla="*/ 3315037 w 5456977"/>
                <a:gd name="connsiteY4439" fmla="*/ 59259 h 4578213"/>
                <a:gd name="connsiteX4440" fmla="*/ 3315108 w 5456977"/>
                <a:gd name="connsiteY4440" fmla="*/ 64299 h 4578213"/>
                <a:gd name="connsiteX4441" fmla="*/ 3298840 w 5456977"/>
                <a:gd name="connsiteY4441" fmla="*/ 62986 h 4578213"/>
                <a:gd name="connsiteX4442" fmla="*/ 3290243 w 5456977"/>
                <a:gd name="connsiteY4442" fmla="*/ 68912 h 4578213"/>
                <a:gd name="connsiteX4443" fmla="*/ 3329530 w 5456977"/>
                <a:gd name="connsiteY4443" fmla="*/ 68841 h 4578213"/>
                <a:gd name="connsiteX4444" fmla="*/ 3368718 w 5456977"/>
                <a:gd name="connsiteY4444" fmla="*/ 77452 h 4578213"/>
                <a:gd name="connsiteX4445" fmla="*/ 3367027 w 5456977"/>
                <a:gd name="connsiteY4445" fmla="*/ 78487 h 4578213"/>
                <a:gd name="connsiteX4446" fmla="*/ 3373832 w 5456977"/>
                <a:gd name="connsiteY4446" fmla="*/ 82278 h 4578213"/>
                <a:gd name="connsiteX4447" fmla="*/ 3333374 w 5456977"/>
                <a:gd name="connsiteY4447" fmla="*/ 94113 h 4578213"/>
                <a:gd name="connsiteX4448" fmla="*/ 3302141 w 5456977"/>
                <a:gd name="connsiteY4448" fmla="*/ 112899 h 4578213"/>
                <a:gd name="connsiteX4449" fmla="*/ 3317391 w 5456977"/>
                <a:gd name="connsiteY4449" fmla="*/ 112959 h 4578213"/>
                <a:gd name="connsiteX4450" fmla="*/ 3327978 w 5456977"/>
                <a:gd name="connsiteY4450" fmla="*/ 113881 h 4578213"/>
                <a:gd name="connsiteX4451" fmla="*/ 3312177 w 5456977"/>
                <a:gd name="connsiteY4451" fmla="*/ 116812 h 4578213"/>
                <a:gd name="connsiteX4452" fmla="*/ 3301039 w 5456977"/>
                <a:gd name="connsiteY4452" fmla="*/ 118878 h 4578213"/>
                <a:gd name="connsiteX4453" fmla="*/ 3382757 w 5456977"/>
                <a:gd name="connsiteY4453" fmla="*/ 115269 h 4578213"/>
                <a:gd name="connsiteX4454" fmla="*/ 3458257 w 5456977"/>
                <a:gd name="connsiteY4454" fmla="*/ 112813 h 4578213"/>
                <a:gd name="connsiteX4455" fmla="*/ 3470260 w 5456977"/>
                <a:gd name="connsiteY4455" fmla="*/ 114196 h 4578213"/>
                <a:gd name="connsiteX4456" fmla="*/ 3476773 w 5456977"/>
                <a:gd name="connsiteY4456" fmla="*/ 120927 h 4578213"/>
                <a:gd name="connsiteX4457" fmla="*/ 3415991 w 5456977"/>
                <a:gd name="connsiteY4457" fmla="*/ 135810 h 4578213"/>
                <a:gd name="connsiteX4458" fmla="*/ 3336133 w 5456977"/>
                <a:gd name="connsiteY4458" fmla="*/ 123918 h 4578213"/>
                <a:gd name="connsiteX4459" fmla="*/ 3341059 w 5456977"/>
                <a:gd name="connsiteY4459" fmla="*/ 133832 h 4578213"/>
                <a:gd name="connsiteX4460" fmla="*/ 3339041 w 5456977"/>
                <a:gd name="connsiteY4460" fmla="*/ 140702 h 4578213"/>
                <a:gd name="connsiteX4461" fmla="*/ 3315521 w 5456977"/>
                <a:gd name="connsiteY4461" fmla="*/ 140733 h 4578213"/>
                <a:gd name="connsiteX4462" fmla="*/ 3293453 w 5456977"/>
                <a:gd name="connsiteY4462" fmla="*/ 149158 h 4578213"/>
                <a:gd name="connsiteX4463" fmla="*/ 3342860 w 5456977"/>
                <a:gd name="connsiteY4463" fmla="*/ 145768 h 4578213"/>
                <a:gd name="connsiteX4464" fmla="*/ 3390712 w 5456977"/>
                <a:gd name="connsiteY4464" fmla="*/ 142666 h 4578213"/>
                <a:gd name="connsiteX4465" fmla="*/ 3375105 w 5456977"/>
                <a:gd name="connsiteY4465" fmla="*/ 151335 h 4578213"/>
                <a:gd name="connsiteX4466" fmla="*/ 3397848 w 5456977"/>
                <a:gd name="connsiteY4466" fmla="*/ 151446 h 4578213"/>
                <a:gd name="connsiteX4467" fmla="*/ 3417384 w 5456977"/>
                <a:gd name="connsiteY4467" fmla="*/ 160816 h 4578213"/>
                <a:gd name="connsiteX4468" fmla="*/ 3383468 w 5456977"/>
                <a:gd name="connsiteY4468" fmla="*/ 165662 h 4578213"/>
                <a:gd name="connsiteX4469" fmla="*/ 3354116 w 5456977"/>
                <a:gd name="connsiteY4469" fmla="*/ 178327 h 4578213"/>
                <a:gd name="connsiteX4470" fmla="*/ 3371695 w 5456977"/>
                <a:gd name="connsiteY4470" fmla="*/ 177952 h 4578213"/>
                <a:gd name="connsiteX4471" fmla="*/ 3361302 w 5456977"/>
                <a:gd name="connsiteY4471" fmla="*/ 182768 h 4578213"/>
                <a:gd name="connsiteX4472" fmla="*/ 3330391 w 5456977"/>
                <a:gd name="connsiteY4472" fmla="*/ 184893 h 4578213"/>
                <a:gd name="connsiteX4473" fmla="*/ 3312540 w 5456977"/>
                <a:gd name="connsiteY4473" fmla="*/ 197588 h 4578213"/>
                <a:gd name="connsiteX4474" fmla="*/ 3349563 w 5456977"/>
                <a:gd name="connsiteY4474" fmla="*/ 192163 h 4578213"/>
                <a:gd name="connsiteX4475" fmla="*/ 3384932 w 5456977"/>
                <a:gd name="connsiteY4475" fmla="*/ 195708 h 4578213"/>
                <a:gd name="connsiteX4476" fmla="*/ 3381686 w 5456977"/>
                <a:gd name="connsiteY4476" fmla="*/ 197032 h 4578213"/>
                <a:gd name="connsiteX4477" fmla="*/ 3383829 w 5456977"/>
                <a:gd name="connsiteY4477" fmla="*/ 201687 h 4578213"/>
                <a:gd name="connsiteX4478" fmla="*/ 3397159 w 5456977"/>
                <a:gd name="connsiteY4478" fmla="*/ 199935 h 4578213"/>
                <a:gd name="connsiteX4479" fmla="*/ 3403448 w 5456977"/>
                <a:gd name="connsiteY4479" fmla="*/ 203822 h 4578213"/>
                <a:gd name="connsiteX4480" fmla="*/ 3384506 w 5456977"/>
                <a:gd name="connsiteY4480" fmla="*/ 210223 h 4578213"/>
                <a:gd name="connsiteX4481" fmla="*/ 3360902 w 5456977"/>
                <a:gd name="connsiteY4481" fmla="*/ 217488 h 4578213"/>
                <a:gd name="connsiteX4482" fmla="*/ 3394162 w 5456977"/>
                <a:gd name="connsiteY4482" fmla="*/ 213484 h 4578213"/>
                <a:gd name="connsiteX4483" fmla="*/ 3428047 w 5456977"/>
                <a:gd name="connsiteY4483" fmla="*/ 222356 h 4578213"/>
                <a:gd name="connsiteX4484" fmla="*/ 3419913 w 5456977"/>
                <a:gd name="connsiteY4484" fmla="*/ 221700 h 4578213"/>
                <a:gd name="connsiteX4485" fmla="*/ 3415614 w 5456977"/>
                <a:gd name="connsiteY4485" fmla="*/ 224663 h 4578213"/>
                <a:gd name="connsiteX4486" fmla="*/ 3425181 w 5456977"/>
                <a:gd name="connsiteY4486" fmla="*/ 224331 h 4578213"/>
                <a:gd name="connsiteX4487" fmla="*/ 3436203 w 5456977"/>
                <a:gd name="connsiteY4487" fmla="*/ 232393 h 4578213"/>
                <a:gd name="connsiteX4488" fmla="*/ 3407210 w 5456977"/>
                <a:gd name="connsiteY4488" fmla="*/ 236327 h 4578213"/>
                <a:gd name="connsiteX4489" fmla="*/ 3378316 w 5456977"/>
                <a:gd name="connsiteY4489" fmla="*/ 231582 h 4578213"/>
                <a:gd name="connsiteX4490" fmla="*/ 3389178 w 5456977"/>
                <a:gd name="connsiteY4490" fmla="*/ 231010 h 4578213"/>
                <a:gd name="connsiteX4491" fmla="*/ 3400140 w 5456977"/>
                <a:gd name="connsiteY4491" fmla="*/ 221759 h 4578213"/>
                <a:gd name="connsiteX4492" fmla="*/ 3370039 w 5456977"/>
                <a:gd name="connsiteY4492" fmla="*/ 220845 h 4578213"/>
                <a:gd name="connsiteX4493" fmla="*/ 3348336 w 5456977"/>
                <a:gd name="connsiteY4493" fmla="*/ 231369 h 4578213"/>
                <a:gd name="connsiteX4494" fmla="*/ 3361149 w 5456977"/>
                <a:gd name="connsiteY4494" fmla="*/ 229713 h 4578213"/>
                <a:gd name="connsiteX4495" fmla="*/ 3376244 w 5456977"/>
                <a:gd name="connsiteY4495" fmla="*/ 231966 h 4578213"/>
                <a:gd name="connsiteX4496" fmla="*/ 3368230 w 5456977"/>
                <a:gd name="connsiteY4496" fmla="*/ 232008 h 4578213"/>
                <a:gd name="connsiteX4497" fmla="*/ 3370996 w 5456977"/>
                <a:gd name="connsiteY4497" fmla="*/ 238713 h 4578213"/>
                <a:gd name="connsiteX4498" fmla="*/ 3375934 w 5456977"/>
                <a:gd name="connsiteY4498" fmla="*/ 236353 h 4578213"/>
                <a:gd name="connsiteX4499" fmla="*/ 3382327 w 5456977"/>
                <a:gd name="connsiteY4499" fmla="*/ 242387 h 4578213"/>
                <a:gd name="connsiteX4500" fmla="*/ 3366803 w 5456977"/>
                <a:gd name="connsiteY4500" fmla="*/ 243822 h 4578213"/>
                <a:gd name="connsiteX4501" fmla="*/ 3360502 w 5456977"/>
                <a:gd name="connsiteY4501" fmla="*/ 252209 h 4578213"/>
                <a:gd name="connsiteX4502" fmla="*/ 3388410 w 5456977"/>
                <a:gd name="connsiteY4502" fmla="*/ 252807 h 4578213"/>
                <a:gd name="connsiteX4503" fmla="*/ 3388857 w 5456977"/>
                <a:gd name="connsiteY4503" fmla="*/ 247671 h 4578213"/>
                <a:gd name="connsiteX4504" fmla="*/ 3391584 w 5456977"/>
                <a:gd name="connsiteY4504" fmla="*/ 246444 h 4578213"/>
                <a:gd name="connsiteX4505" fmla="*/ 3407094 w 5456977"/>
                <a:gd name="connsiteY4505" fmla="*/ 246454 h 4578213"/>
                <a:gd name="connsiteX4506" fmla="*/ 3419492 w 5456977"/>
                <a:gd name="connsiteY4506" fmla="*/ 247042 h 4578213"/>
                <a:gd name="connsiteX4507" fmla="*/ 3428525 w 5456977"/>
                <a:gd name="connsiteY4507" fmla="*/ 248254 h 4578213"/>
                <a:gd name="connsiteX4508" fmla="*/ 3439111 w 5456977"/>
                <a:gd name="connsiteY4508" fmla="*/ 249176 h 4578213"/>
                <a:gd name="connsiteX4509" fmla="*/ 3428750 w 5456977"/>
                <a:gd name="connsiteY4509" fmla="*/ 251099 h 4578213"/>
                <a:gd name="connsiteX4510" fmla="*/ 3396544 w 5456977"/>
                <a:gd name="connsiteY4510" fmla="*/ 253464 h 4578213"/>
                <a:gd name="connsiteX4511" fmla="*/ 3375843 w 5456977"/>
                <a:gd name="connsiteY4511" fmla="*/ 266686 h 4578213"/>
                <a:gd name="connsiteX4512" fmla="*/ 3385135 w 5456977"/>
                <a:gd name="connsiteY4512" fmla="*/ 267850 h 4578213"/>
                <a:gd name="connsiteX4513" fmla="*/ 3391318 w 5456977"/>
                <a:gd name="connsiteY4513" fmla="*/ 269590 h 4578213"/>
                <a:gd name="connsiteX4514" fmla="*/ 3360395 w 5456977"/>
                <a:gd name="connsiteY4514" fmla="*/ 283989 h 4578213"/>
                <a:gd name="connsiteX4515" fmla="*/ 3334133 w 5456977"/>
                <a:gd name="connsiteY4515" fmla="*/ 297522 h 4578213"/>
                <a:gd name="connsiteX4516" fmla="*/ 3383661 w 5456977"/>
                <a:gd name="connsiteY4516" fmla="*/ 294830 h 4578213"/>
                <a:gd name="connsiteX4517" fmla="*/ 3418164 w 5456977"/>
                <a:gd name="connsiteY4517" fmla="*/ 291882 h 4578213"/>
                <a:gd name="connsiteX4518" fmla="*/ 3430072 w 5456977"/>
                <a:gd name="connsiteY4518" fmla="*/ 295859 h 4578213"/>
                <a:gd name="connsiteX4519" fmla="*/ 3431066 w 5456977"/>
                <a:gd name="connsiteY4519" fmla="*/ 296863 h 4578213"/>
                <a:gd name="connsiteX4520" fmla="*/ 3432363 w 5456977"/>
                <a:gd name="connsiteY4520" fmla="*/ 296626 h 4578213"/>
                <a:gd name="connsiteX4521" fmla="*/ 3434434 w 5456977"/>
                <a:gd name="connsiteY4521" fmla="*/ 296240 h 4578213"/>
                <a:gd name="connsiteX4522" fmla="*/ 3426868 w 5456977"/>
                <a:gd name="connsiteY4522" fmla="*/ 291147 h 4578213"/>
                <a:gd name="connsiteX4523" fmla="*/ 3417020 w 5456977"/>
                <a:gd name="connsiteY4523" fmla="*/ 282147 h 4578213"/>
                <a:gd name="connsiteX4524" fmla="*/ 3435950 w 5456977"/>
                <a:gd name="connsiteY4524" fmla="*/ 288017 h 4578213"/>
                <a:gd name="connsiteX4525" fmla="*/ 3444928 w 5456977"/>
                <a:gd name="connsiteY4525" fmla="*/ 282743 h 4578213"/>
                <a:gd name="connsiteX4526" fmla="*/ 3483913 w 5456977"/>
                <a:gd name="connsiteY4526" fmla="*/ 297889 h 4578213"/>
                <a:gd name="connsiteX4527" fmla="*/ 3519259 w 5456977"/>
                <a:gd name="connsiteY4527" fmla="*/ 292054 h 4578213"/>
                <a:gd name="connsiteX4528" fmla="*/ 3541627 w 5456977"/>
                <a:gd name="connsiteY4528" fmla="*/ 302340 h 4578213"/>
                <a:gd name="connsiteX4529" fmla="*/ 3556425 w 5456977"/>
                <a:gd name="connsiteY4529" fmla="*/ 296709 h 4578213"/>
                <a:gd name="connsiteX4530" fmla="*/ 3548429 w 5456977"/>
                <a:gd name="connsiteY4530" fmla="*/ 295304 h 4578213"/>
                <a:gd name="connsiteX4531" fmla="*/ 3545094 w 5456977"/>
                <a:gd name="connsiteY4531" fmla="*/ 293035 h 4578213"/>
                <a:gd name="connsiteX4532" fmla="*/ 3556303 w 5456977"/>
                <a:gd name="connsiteY4532" fmla="*/ 296010 h 4578213"/>
                <a:gd name="connsiteX4533" fmla="*/ 3566785 w 5456977"/>
                <a:gd name="connsiteY4533" fmla="*/ 294786 h 4578213"/>
                <a:gd name="connsiteX4534" fmla="*/ 3564228 w 5456977"/>
                <a:gd name="connsiteY4534" fmla="*/ 292374 h 4578213"/>
                <a:gd name="connsiteX4535" fmla="*/ 3561673 w 5456977"/>
                <a:gd name="connsiteY4535" fmla="*/ 289960 h 4578213"/>
                <a:gd name="connsiteX4536" fmla="*/ 3631468 w 5456977"/>
                <a:gd name="connsiteY4536" fmla="*/ 277734 h 4578213"/>
                <a:gd name="connsiteX4537" fmla="*/ 3697331 w 5456977"/>
                <a:gd name="connsiteY4537" fmla="*/ 270571 h 4578213"/>
                <a:gd name="connsiteX4538" fmla="*/ 3703051 w 5456977"/>
                <a:gd name="connsiteY4538" fmla="*/ 278892 h 4578213"/>
                <a:gd name="connsiteX4539" fmla="*/ 3681723 w 5456977"/>
                <a:gd name="connsiteY4539" fmla="*/ 279239 h 4578213"/>
                <a:gd name="connsiteX4540" fmla="*/ 3685800 w 5456977"/>
                <a:gd name="connsiteY4540" fmla="*/ 284257 h 4578213"/>
                <a:gd name="connsiteX4541" fmla="*/ 3689878 w 5456977"/>
                <a:gd name="connsiteY4541" fmla="*/ 289275 h 4578213"/>
                <a:gd name="connsiteX4542" fmla="*/ 3612378 w 5456977"/>
                <a:gd name="connsiteY4542" fmla="*/ 297157 h 4578213"/>
                <a:gd name="connsiteX4543" fmla="*/ 3566385 w 5456977"/>
                <a:gd name="connsiteY4543" fmla="*/ 329507 h 4578213"/>
                <a:gd name="connsiteX4544" fmla="*/ 3528514 w 5456977"/>
                <a:gd name="connsiteY4544" fmla="*/ 330036 h 4578213"/>
                <a:gd name="connsiteX4545" fmla="*/ 3502149 w 5456977"/>
                <a:gd name="connsiteY4545" fmla="*/ 341422 h 4578213"/>
                <a:gd name="connsiteX4546" fmla="*/ 3530453 w 5456977"/>
                <a:gd name="connsiteY4546" fmla="*/ 341226 h 4578213"/>
                <a:gd name="connsiteX4547" fmla="*/ 3542490 w 5456977"/>
                <a:gd name="connsiteY4547" fmla="*/ 339714 h 4578213"/>
                <a:gd name="connsiteX4548" fmla="*/ 3569702 w 5456977"/>
                <a:gd name="connsiteY4548" fmla="*/ 333222 h 4578213"/>
                <a:gd name="connsiteX4549" fmla="*/ 3595262 w 5456977"/>
                <a:gd name="connsiteY4549" fmla="*/ 335699 h 4578213"/>
                <a:gd name="connsiteX4550" fmla="*/ 3586163 w 5456977"/>
                <a:gd name="connsiteY4550" fmla="*/ 340273 h 4578213"/>
                <a:gd name="connsiteX4551" fmla="*/ 3575510 w 5456977"/>
                <a:gd name="connsiteY4551" fmla="*/ 345136 h 4578213"/>
                <a:gd name="connsiteX4552" fmla="*/ 3639090 w 5456977"/>
                <a:gd name="connsiteY4552" fmla="*/ 334064 h 4578213"/>
                <a:gd name="connsiteX4553" fmla="*/ 3698737 w 5456977"/>
                <a:gd name="connsiteY4553" fmla="*/ 328053 h 4578213"/>
                <a:gd name="connsiteX4554" fmla="*/ 3703697 w 5456977"/>
                <a:gd name="connsiteY4554" fmla="*/ 335073 h 4578213"/>
                <a:gd name="connsiteX4555" fmla="*/ 3704820 w 5456977"/>
                <a:gd name="connsiteY4555" fmla="*/ 338474 h 4578213"/>
                <a:gd name="connsiteX4556" fmla="*/ 3649165 w 5456977"/>
                <a:gd name="connsiteY4556" fmla="*/ 345911 h 4578213"/>
                <a:gd name="connsiteX4557" fmla="*/ 3607296 w 5456977"/>
                <a:gd name="connsiteY4557" fmla="*/ 368114 h 4578213"/>
                <a:gd name="connsiteX4558" fmla="*/ 3632304 w 5456977"/>
                <a:gd name="connsiteY4558" fmla="*/ 373580 h 4578213"/>
                <a:gd name="connsiteX4559" fmla="*/ 3658966 w 5456977"/>
                <a:gd name="connsiteY4559" fmla="*/ 370077 h 4578213"/>
                <a:gd name="connsiteX4560" fmla="*/ 3661920 w 5456977"/>
                <a:gd name="connsiteY4560" fmla="*/ 371694 h 4578213"/>
                <a:gd name="connsiteX4561" fmla="*/ 3654821 w 5456977"/>
                <a:gd name="connsiteY4561" fmla="*/ 370846 h 4578213"/>
                <a:gd name="connsiteX4562" fmla="*/ 3632739 w 5456977"/>
                <a:gd name="connsiteY4562" fmla="*/ 380716 h 4578213"/>
                <a:gd name="connsiteX4563" fmla="*/ 3609101 w 5456977"/>
                <a:gd name="connsiteY4563" fmla="*/ 390876 h 4578213"/>
                <a:gd name="connsiteX4564" fmla="*/ 3616579 w 5456977"/>
                <a:gd name="connsiteY4564" fmla="*/ 392375 h 4578213"/>
                <a:gd name="connsiteX4565" fmla="*/ 3622504 w 5456977"/>
                <a:gd name="connsiteY4565" fmla="*/ 394164 h 4578213"/>
                <a:gd name="connsiteX4566" fmla="*/ 3612627 w 5456977"/>
                <a:gd name="connsiteY4566" fmla="*/ 398883 h 4578213"/>
                <a:gd name="connsiteX4567" fmla="*/ 3608967 w 5456977"/>
                <a:gd name="connsiteY4567" fmla="*/ 402449 h 4578213"/>
                <a:gd name="connsiteX4568" fmla="*/ 3627070 w 5456977"/>
                <a:gd name="connsiteY4568" fmla="*/ 412805 h 4578213"/>
                <a:gd name="connsiteX4569" fmla="*/ 3618226 w 5456977"/>
                <a:gd name="connsiteY4569" fmla="*/ 406506 h 4578213"/>
                <a:gd name="connsiteX4570" fmla="*/ 3634406 w 5456977"/>
                <a:gd name="connsiteY4570" fmla="*/ 404227 h 4578213"/>
                <a:gd name="connsiteX4571" fmla="*/ 3648205 w 5456977"/>
                <a:gd name="connsiteY4571" fmla="*/ 406719 h 4578213"/>
                <a:gd name="connsiteX4572" fmla="*/ 3637603 w 5456977"/>
                <a:gd name="connsiteY4572" fmla="*/ 407242 h 4578213"/>
                <a:gd name="connsiteX4573" fmla="*/ 3634670 w 5456977"/>
                <a:gd name="connsiteY4573" fmla="*/ 415004 h 4578213"/>
                <a:gd name="connsiteX4574" fmla="*/ 3643718 w 5456977"/>
                <a:gd name="connsiteY4574" fmla="*/ 414769 h 4578213"/>
                <a:gd name="connsiteX4575" fmla="*/ 3651113 w 5456977"/>
                <a:gd name="connsiteY4575" fmla="*/ 423503 h 4578213"/>
                <a:gd name="connsiteX4576" fmla="*/ 3637711 w 5456977"/>
                <a:gd name="connsiteY4576" fmla="*/ 420215 h 4578213"/>
                <a:gd name="connsiteX4577" fmla="*/ 3624309 w 5456977"/>
                <a:gd name="connsiteY4577" fmla="*/ 416927 h 4578213"/>
                <a:gd name="connsiteX4578" fmla="*/ 3577189 w 5456977"/>
                <a:gd name="connsiteY4578" fmla="*/ 435051 h 4578213"/>
                <a:gd name="connsiteX4579" fmla="*/ 3524579 w 5456977"/>
                <a:gd name="connsiteY4579" fmla="*/ 458524 h 4578213"/>
                <a:gd name="connsiteX4580" fmla="*/ 3564159 w 5456977"/>
                <a:gd name="connsiteY4580" fmla="*/ 455513 h 4578213"/>
                <a:gd name="connsiteX4581" fmla="*/ 3602085 w 5456977"/>
                <a:gd name="connsiteY4581" fmla="*/ 461470 h 4578213"/>
                <a:gd name="connsiteX4582" fmla="*/ 3600619 w 5456977"/>
                <a:gd name="connsiteY4582" fmla="*/ 465352 h 4578213"/>
                <a:gd name="connsiteX4583" fmla="*/ 3612312 w 5456977"/>
                <a:gd name="connsiteY4583" fmla="*/ 471121 h 4578213"/>
                <a:gd name="connsiteX4584" fmla="*/ 3600381 w 5456977"/>
                <a:gd name="connsiteY4584" fmla="*/ 474779 h 4578213"/>
                <a:gd name="connsiteX4585" fmla="*/ 3597674 w 5456977"/>
                <a:gd name="connsiteY4585" fmla="*/ 485386 h 4578213"/>
                <a:gd name="connsiteX4586" fmla="*/ 3680561 w 5456977"/>
                <a:gd name="connsiteY4586" fmla="*/ 470011 h 4578213"/>
                <a:gd name="connsiteX4587" fmla="*/ 3680891 w 5456977"/>
                <a:gd name="connsiteY4587" fmla="*/ 475002 h 4578213"/>
                <a:gd name="connsiteX4588" fmla="*/ 3671169 w 5456977"/>
                <a:gd name="connsiteY4588" fmla="*/ 477528 h 4578213"/>
                <a:gd name="connsiteX4589" fmla="*/ 3608141 w 5456977"/>
                <a:gd name="connsiteY4589" fmla="*/ 485611 h 4578213"/>
                <a:gd name="connsiteX4590" fmla="*/ 3576677 w 5456977"/>
                <a:gd name="connsiteY4590" fmla="*/ 489372 h 4578213"/>
                <a:gd name="connsiteX4591" fmla="*/ 3559396 w 5456977"/>
                <a:gd name="connsiteY4591" fmla="*/ 503276 h 4578213"/>
                <a:gd name="connsiteX4592" fmla="*/ 3559877 w 5456977"/>
                <a:gd name="connsiteY4592" fmla="*/ 503254 h 4578213"/>
                <a:gd name="connsiteX4593" fmla="*/ 3573209 w 5456977"/>
                <a:gd name="connsiteY4593" fmla="*/ 501502 h 4578213"/>
                <a:gd name="connsiteX4594" fmla="*/ 3573279 w 5456977"/>
                <a:gd name="connsiteY4594" fmla="*/ 506542 h 4578213"/>
                <a:gd name="connsiteX4595" fmla="*/ 3557011 w 5456977"/>
                <a:gd name="connsiteY4595" fmla="*/ 505229 h 4578213"/>
                <a:gd name="connsiteX4596" fmla="*/ 3548414 w 5456977"/>
                <a:gd name="connsiteY4596" fmla="*/ 511155 h 4578213"/>
                <a:gd name="connsiteX4597" fmla="*/ 3587701 w 5456977"/>
                <a:gd name="connsiteY4597" fmla="*/ 511085 h 4578213"/>
                <a:gd name="connsiteX4598" fmla="*/ 3626889 w 5456977"/>
                <a:gd name="connsiteY4598" fmla="*/ 519695 h 4578213"/>
                <a:gd name="connsiteX4599" fmla="*/ 3625197 w 5456977"/>
                <a:gd name="connsiteY4599" fmla="*/ 520731 h 4578213"/>
                <a:gd name="connsiteX4600" fmla="*/ 3632003 w 5456977"/>
                <a:gd name="connsiteY4600" fmla="*/ 524521 h 4578213"/>
                <a:gd name="connsiteX4601" fmla="*/ 3591546 w 5456977"/>
                <a:gd name="connsiteY4601" fmla="*/ 536356 h 4578213"/>
                <a:gd name="connsiteX4602" fmla="*/ 3576827 w 5456977"/>
                <a:gd name="connsiteY4602" fmla="*/ 542201 h 4578213"/>
                <a:gd name="connsiteX4603" fmla="*/ 3583832 w 5456977"/>
                <a:gd name="connsiteY4603" fmla="*/ 542812 h 4578213"/>
                <a:gd name="connsiteX4604" fmla="*/ 3580431 w 5456977"/>
                <a:gd name="connsiteY4604" fmla="*/ 546329 h 4578213"/>
                <a:gd name="connsiteX4605" fmla="*/ 3570070 w 5456977"/>
                <a:gd name="connsiteY4605" fmla="*/ 548251 h 4578213"/>
                <a:gd name="connsiteX4606" fmla="*/ 3567666 w 5456977"/>
                <a:gd name="connsiteY4606" fmla="*/ 548697 h 4578213"/>
                <a:gd name="connsiteX4607" fmla="*/ 3560314 w 5456977"/>
                <a:gd name="connsiteY4607" fmla="*/ 555144 h 4578213"/>
                <a:gd name="connsiteX4608" fmla="*/ 3575563 w 5456977"/>
                <a:gd name="connsiteY4608" fmla="*/ 555202 h 4578213"/>
                <a:gd name="connsiteX4609" fmla="*/ 3586149 w 5456977"/>
                <a:gd name="connsiteY4609" fmla="*/ 556125 h 4578213"/>
                <a:gd name="connsiteX4610" fmla="*/ 3570349 w 5456977"/>
                <a:gd name="connsiteY4610" fmla="*/ 559056 h 4578213"/>
                <a:gd name="connsiteX4611" fmla="*/ 3559212 w 5456977"/>
                <a:gd name="connsiteY4611" fmla="*/ 561122 h 4578213"/>
                <a:gd name="connsiteX4612" fmla="*/ 3640928 w 5456977"/>
                <a:gd name="connsiteY4612" fmla="*/ 557513 h 4578213"/>
                <a:gd name="connsiteX4613" fmla="*/ 3716428 w 5456977"/>
                <a:gd name="connsiteY4613" fmla="*/ 555056 h 4578213"/>
                <a:gd name="connsiteX4614" fmla="*/ 3728432 w 5456977"/>
                <a:gd name="connsiteY4614" fmla="*/ 556438 h 4578213"/>
                <a:gd name="connsiteX4615" fmla="*/ 3734945 w 5456977"/>
                <a:gd name="connsiteY4615" fmla="*/ 563170 h 4578213"/>
                <a:gd name="connsiteX4616" fmla="*/ 3674163 w 5456977"/>
                <a:gd name="connsiteY4616" fmla="*/ 578054 h 4578213"/>
                <a:gd name="connsiteX4617" fmla="*/ 3660833 w 5456977"/>
                <a:gd name="connsiteY4617" fmla="*/ 576069 h 4578213"/>
                <a:gd name="connsiteX4618" fmla="*/ 3661230 w 5456977"/>
                <a:gd name="connsiteY4618" fmla="*/ 577537 h 4578213"/>
                <a:gd name="connsiteX4619" fmla="*/ 3665825 w 5456977"/>
                <a:gd name="connsiteY4619" fmla="*/ 582459 h 4578213"/>
                <a:gd name="connsiteX4620" fmla="*/ 3653598 w 5456977"/>
                <a:gd name="connsiteY4620" fmla="*/ 578232 h 4578213"/>
                <a:gd name="connsiteX4621" fmla="*/ 3648331 w 5456977"/>
                <a:gd name="connsiteY4621" fmla="*/ 574207 h 4578213"/>
                <a:gd name="connsiteX4622" fmla="*/ 3594305 w 5456977"/>
                <a:gd name="connsiteY4622" fmla="*/ 566161 h 4578213"/>
                <a:gd name="connsiteX4623" fmla="*/ 3598042 w 5456977"/>
                <a:gd name="connsiteY4623" fmla="*/ 571965 h 4578213"/>
                <a:gd name="connsiteX4624" fmla="*/ 3613494 w 5456977"/>
                <a:gd name="connsiteY4624" fmla="*/ 570511 h 4578213"/>
                <a:gd name="connsiteX4625" fmla="*/ 3630732 w 5456977"/>
                <a:gd name="connsiteY4625" fmla="*/ 577419 h 4578213"/>
                <a:gd name="connsiteX4626" fmla="*/ 3614222 w 5456977"/>
                <a:gd name="connsiteY4626" fmla="*/ 574708 h 4578213"/>
                <a:gd name="connsiteX4627" fmla="*/ 3598103 w 5456977"/>
                <a:gd name="connsiteY4627" fmla="*/ 572061 h 4578213"/>
                <a:gd name="connsiteX4628" fmla="*/ 3600066 w 5456977"/>
                <a:gd name="connsiteY4628" fmla="*/ 575108 h 4578213"/>
                <a:gd name="connsiteX4629" fmla="*/ 3599231 w 5456977"/>
                <a:gd name="connsiteY4629" fmla="*/ 576075 h 4578213"/>
                <a:gd name="connsiteX4630" fmla="*/ 3597213 w 5456977"/>
                <a:gd name="connsiteY4630" fmla="*/ 582945 h 4578213"/>
                <a:gd name="connsiteX4631" fmla="*/ 3584610 w 5456977"/>
                <a:gd name="connsiteY4631" fmla="*/ 580411 h 4578213"/>
                <a:gd name="connsiteX4632" fmla="*/ 3578093 w 5456977"/>
                <a:gd name="connsiteY4632" fmla="*/ 581942 h 4578213"/>
                <a:gd name="connsiteX4633" fmla="*/ 3581000 w 5456977"/>
                <a:gd name="connsiteY4633" fmla="*/ 586645 h 4578213"/>
                <a:gd name="connsiteX4634" fmla="*/ 3613257 w 5456977"/>
                <a:gd name="connsiteY4634" fmla="*/ 579940 h 4578213"/>
                <a:gd name="connsiteX4635" fmla="*/ 3655465 w 5456977"/>
                <a:gd name="connsiteY4635" fmla="*/ 584380 h 4578213"/>
                <a:gd name="connsiteX4636" fmla="*/ 3638069 w 5456977"/>
                <a:gd name="connsiteY4636" fmla="*/ 587950 h 4578213"/>
                <a:gd name="connsiteX4637" fmla="*/ 3633276 w 5456977"/>
                <a:gd name="connsiteY4637" fmla="*/ 593578 h 4578213"/>
                <a:gd name="connsiteX4638" fmla="*/ 3656020 w 5456977"/>
                <a:gd name="connsiteY4638" fmla="*/ 593690 h 4578213"/>
                <a:gd name="connsiteX4639" fmla="*/ 3675554 w 5456977"/>
                <a:gd name="connsiteY4639" fmla="*/ 603059 h 4578213"/>
                <a:gd name="connsiteX4640" fmla="*/ 3660386 w 5456977"/>
                <a:gd name="connsiteY4640" fmla="*/ 605228 h 4578213"/>
                <a:gd name="connsiteX4641" fmla="*/ 3677858 w 5456977"/>
                <a:gd name="connsiteY4641" fmla="*/ 614873 h 4578213"/>
                <a:gd name="connsiteX4642" fmla="*/ 3658724 w 5456977"/>
                <a:gd name="connsiteY4642" fmla="*/ 615536 h 4578213"/>
                <a:gd name="connsiteX4643" fmla="*/ 3639592 w 5456977"/>
                <a:gd name="connsiteY4643" fmla="*/ 616198 h 4578213"/>
                <a:gd name="connsiteX4644" fmla="*/ 3643255 w 5456977"/>
                <a:gd name="connsiteY4644" fmla="*/ 623458 h 4578213"/>
                <a:gd name="connsiteX4645" fmla="*/ 3641529 w 5456977"/>
                <a:gd name="connsiteY4645" fmla="*/ 627386 h 4578213"/>
                <a:gd name="connsiteX4646" fmla="*/ 3608563 w 5456977"/>
                <a:gd name="connsiteY4646" fmla="*/ 628448 h 4578213"/>
                <a:gd name="connsiteX4647" fmla="*/ 3582540 w 5456977"/>
                <a:gd name="connsiteY4647" fmla="*/ 632556 h 4578213"/>
                <a:gd name="connsiteX4648" fmla="*/ 3591642 w 5456977"/>
                <a:gd name="connsiteY4648" fmla="*/ 636764 h 4578213"/>
                <a:gd name="connsiteX4649" fmla="*/ 3607733 w 5456977"/>
                <a:gd name="connsiteY4649" fmla="*/ 634406 h 4578213"/>
                <a:gd name="connsiteX4650" fmla="*/ 3643103 w 5456977"/>
                <a:gd name="connsiteY4650" fmla="*/ 637951 h 4578213"/>
                <a:gd name="connsiteX4651" fmla="*/ 3639857 w 5456977"/>
                <a:gd name="connsiteY4651" fmla="*/ 639275 h 4578213"/>
                <a:gd name="connsiteX4652" fmla="*/ 3642001 w 5456977"/>
                <a:gd name="connsiteY4652" fmla="*/ 643930 h 4578213"/>
                <a:gd name="connsiteX4653" fmla="*/ 3655332 w 5456977"/>
                <a:gd name="connsiteY4653" fmla="*/ 642178 h 4578213"/>
                <a:gd name="connsiteX4654" fmla="*/ 3661620 w 5456977"/>
                <a:gd name="connsiteY4654" fmla="*/ 646065 h 4578213"/>
                <a:gd name="connsiteX4655" fmla="*/ 3642678 w 5456977"/>
                <a:gd name="connsiteY4655" fmla="*/ 652467 h 4578213"/>
                <a:gd name="connsiteX4656" fmla="*/ 3619073 w 5456977"/>
                <a:gd name="connsiteY4656" fmla="*/ 659732 h 4578213"/>
                <a:gd name="connsiteX4657" fmla="*/ 3652332 w 5456977"/>
                <a:gd name="connsiteY4657" fmla="*/ 655727 h 4578213"/>
                <a:gd name="connsiteX4658" fmla="*/ 3686220 w 5456977"/>
                <a:gd name="connsiteY4658" fmla="*/ 664600 h 4578213"/>
                <a:gd name="connsiteX4659" fmla="*/ 3678085 w 5456977"/>
                <a:gd name="connsiteY4659" fmla="*/ 663944 h 4578213"/>
                <a:gd name="connsiteX4660" fmla="*/ 3673786 w 5456977"/>
                <a:gd name="connsiteY4660" fmla="*/ 666905 h 4578213"/>
                <a:gd name="connsiteX4661" fmla="*/ 3683353 w 5456977"/>
                <a:gd name="connsiteY4661" fmla="*/ 666575 h 4578213"/>
                <a:gd name="connsiteX4662" fmla="*/ 3694374 w 5456977"/>
                <a:gd name="connsiteY4662" fmla="*/ 674636 h 4578213"/>
                <a:gd name="connsiteX4663" fmla="*/ 3665380 w 5456977"/>
                <a:gd name="connsiteY4663" fmla="*/ 678570 h 4578213"/>
                <a:gd name="connsiteX4664" fmla="*/ 3636487 w 5456977"/>
                <a:gd name="connsiteY4664" fmla="*/ 673825 h 4578213"/>
                <a:gd name="connsiteX4665" fmla="*/ 3647349 w 5456977"/>
                <a:gd name="connsiteY4665" fmla="*/ 673253 h 4578213"/>
                <a:gd name="connsiteX4666" fmla="*/ 3658312 w 5456977"/>
                <a:gd name="connsiteY4666" fmla="*/ 664003 h 4578213"/>
                <a:gd name="connsiteX4667" fmla="*/ 3628210 w 5456977"/>
                <a:gd name="connsiteY4667" fmla="*/ 663090 h 4578213"/>
                <a:gd name="connsiteX4668" fmla="*/ 3606508 w 5456977"/>
                <a:gd name="connsiteY4668" fmla="*/ 673613 h 4578213"/>
                <a:gd name="connsiteX4669" fmla="*/ 3619321 w 5456977"/>
                <a:gd name="connsiteY4669" fmla="*/ 671956 h 4578213"/>
                <a:gd name="connsiteX4670" fmla="*/ 3634415 w 5456977"/>
                <a:gd name="connsiteY4670" fmla="*/ 674209 h 4578213"/>
                <a:gd name="connsiteX4671" fmla="*/ 3626402 w 5456977"/>
                <a:gd name="connsiteY4671" fmla="*/ 674252 h 4578213"/>
                <a:gd name="connsiteX4672" fmla="*/ 3629168 w 5456977"/>
                <a:gd name="connsiteY4672" fmla="*/ 680957 h 4578213"/>
                <a:gd name="connsiteX4673" fmla="*/ 3634105 w 5456977"/>
                <a:gd name="connsiteY4673" fmla="*/ 678597 h 4578213"/>
                <a:gd name="connsiteX4674" fmla="*/ 3640499 w 5456977"/>
                <a:gd name="connsiteY4674" fmla="*/ 684630 h 4578213"/>
                <a:gd name="connsiteX4675" fmla="*/ 3624974 w 5456977"/>
                <a:gd name="connsiteY4675" fmla="*/ 686065 h 4578213"/>
                <a:gd name="connsiteX4676" fmla="*/ 3618675 w 5456977"/>
                <a:gd name="connsiteY4676" fmla="*/ 694453 h 4578213"/>
                <a:gd name="connsiteX4677" fmla="*/ 3646581 w 5456977"/>
                <a:gd name="connsiteY4677" fmla="*/ 695051 h 4578213"/>
                <a:gd name="connsiteX4678" fmla="*/ 3647028 w 5456977"/>
                <a:gd name="connsiteY4678" fmla="*/ 689915 h 4578213"/>
                <a:gd name="connsiteX4679" fmla="*/ 3649756 w 5456977"/>
                <a:gd name="connsiteY4679" fmla="*/ 688686 h 4578213"/>
                <a:gd name="connsiteX4680" fmla="*/ 3665264 w 5456977"/>
                <a:gd name="connsiteY4680" fmla="*/ 688698 h 4578213"/>
                <a:gd name="connsiteX4681" fmla="*/ 3677664 w 5456977"/>
                <a:gd name="connsiteY4681" fmla="*/ 689285 h 4578213"/>
                <a:gd name="connsiteX4682" fmla="*/ 3686696 w 5456977"/>
                <a:gd name="connsiteY4682" fmla="*/ 690496 h 4578213"/>
                <a:gd name="connsiteX4683" fmla="*/ 3697283 w 5456977"/>
                <a:gd name="connsiteY4683" fmla="*/ 691420 h 4578213"/>
                <a:gd name="connsiteX4684" fmla="*/ 3686921 w 5456977"/>
                <a:gd name="connsiteY4684" fmla="*/ 693342 h 4578213"/>
                <a:gd name="connsiteX4685" fmla="*/ 3654716 w 5456977"/>
                <a:gd name="connsiteY4685" fmla="*/ 695707 h 4578213"/>
                <a:gd name="connsiteX4686" fmla="*/ 3634015 w 5456977"/>
                <a:gd name="connsiteY4686" fmla="*/ 708930 h 4578213"/>
                <a:gd name="connsiteX4687" fmla="*/ 3643307 w 5456977"/>
                <a:gd name="connsiteY4687" fmla="*/ 710094 h 4578213"/>
                <a:gd name="connsiteX4688" fmla="*/ 3649490 w 5456977"/>
                <a:gd name="connsiteY4688" fmla="*/ 711834 h 4578213"/>
                <a:gd name="connsiteX4689" fmla="*/ 3618567 w 5456977"/>
                <a:gd name="connsiteY4689" fmla="*/ 726232 h 4578213"/>
                <a:gd name="connsiteX4690" fmla="*/ 3592306 w 5456977"/>
                <a:gd name="connsiteY4690" fmla="*/ 739765 h 4578213"/>
                <a:gd name="connsiteX4691" fmla="*/ 3641832 w 5456977"/>
                <a:gd name="connsiteY4691" fmla="*/ 737073 h 4578213"/>
                <a:gd name="connsiteX4692" fmla="*/ 3676334 w 5456977"/>
                <a:gd name="connsiteY4692" fmla="*/ 734124 h 4578213"/>
                <a:gd name="connsiteX4693" fmla="*/ 3688245 w 5456977"/>
                <a:gd name="connsiteY4693" fmla="*/ 738103 h 4578213"/>
                <a:gd name="connsiteX4694" fmla="*/ 3689239 w 5456977"/>
                <a:gd name="connsiteY4694" fmla="*/ 739107 h 4578213"/>
                <a:gd name="connsiteX4695" fmla="*/ 3690534 w 5456977"/>
                <a:gd name="connsiteY4695" fmla="*/ 738867 h 4578213"/>
                <a:gd name="connsiteX4696" fmla="*/ 3692605 w 5456977"/>
                <a:gd name="connsiteY4696" fmla="*/ 738483 h 4578213"/>
                <a:gd name="connsiteX4697" fmla="*/ 3685040 w 5456977"/>
                <a:gd name="connsiteY4697" fmla="*/ 733391 h 4578213"/>
                <a:gd name="connsiteX4698" fmla="*/ 3675191 w 5456977"/>
                <a:gd name="connsiteY4698" fmla="*/ 724390 h 4578213"/>
                <a:gd name="connsiteX4699" fmla="*/ 3694121 w 5456977"/>
                <a:gd name="connsiteY4699" fmla="*/ 730261 h 4578213"/>
                <a:gd name="connsiteX4700" fmla="*/ 3703099 w 5456977"/>
                <a:gd name="connsiteY4700" fmla="*/ 724987 h 4578213"/>
                <a:gd name="connsiteX4701" fmla="*/ 3742084 w 5456977"/>
                <a:gd name="connsiteY4701" fmla="*/ 740132 h 4578213"/>
                <a:gd name="connsiteX4702" fmla="*/ 3777431 w 5456977"/>
                <a:gd name="connsiteY4702" fmla="*/ 734296 h 4578213"/>
                <a:gd name="connsiteX4703" fmla="*/ 3799798 w 5456977"/>
                <a:gd name="connsiteY4703" fmla="*/ 744584 h 4578213"/>
                <a:gd name="connsiteX4704" fmla="*/ 3814596 w 5456977"/>
                <a:gd name="connsiteY4704" fmla="*/ 738951 h 4578213"/>
                <a:gd name="connsiteX4705" fmla="*/ 3806600 w 5456977"/>
                <a:gd name="connsiteY4705" fmla="*/ 737548 h 4578213"/>
                <a:gd name="connsiteX4706" fmla="*/ 3803265 w 5456977"/>
                <a:gd name="connsiteY4706" fmla="*/ 735278 h 4578213"/>
                <a:gd name="connsiteX4707" fmla="*/ 3814475 w 5456977"/>
                <a:gd name="connsiteY4707" fmla="*/ 738253 h 4578213"/>
                <a:gd name="connsiteX4708" fmla="*/ 3824956 w 5456977"/>
                <a:gd name="connsiteY4708" fmla="*/ 737030 h 4578213"/>
                <a:gd name="connsiteX4709" fmla="*/ 3822400 w 5456977"/>
                <a:gd name="connsiteY4709" fmla="*/ 734617 h 4578213"/>
                <a:gd name="connsiteX4710" fmla="*/ 3819843 w 5456977"/>
                <a:gd name="connsiteY4710" fmla="*/ 732203 h 4578213"/>
                <a:gd name="connsiteX4711" fmla="*/ 3889641 w 5456977"/>
                <a:gd name="connsiteY4711" fmla="*/ 719978 h 4578213"/>
                <a:gd name="connsiteX4712" fmla="*/ 3955503 w 5456977"/>
                <a:gd name="connsiteY4712" fmla="*/ 712813 h 4578213"/>
                <a:gd name="connsiteX4713" fmla="*/ 3961223 w 5456977"/>
                <a:gd name="connsiteY4713" fmla="*/ 721135 h 4578213"/>
                <a:gd name="connsiteX4714" fmla="*/ 3939894 w 5456977"/>
                <a:gd name="connsiteY4714" fmla="*/ 721482 h 4578213"/>
                <a:gd name="connsiteX4715" fmla="*/ 3943973 w 5456977"/>
                <a:gd name="connsiteY4715" fmla="*/ 726500 h 4578213"/>
                <a:gd name="connsiteX4716" fmla="*/ 3948050 w 5456977"/>
                <a:gd name="connsiteY4716" fmla="*/ 731518 h 4578213"/>
                <a:gd name="connsiteX4717" fmla="*/ 3870549 w 5456977"/>
                <a:gd name="connsiteY4717" fmla="*/ 739399 h 4578213"/>
                <a:gd name="connsiteX4718" fmla="*/ 3824556 w 5456977"/>
                <a:gd name="connsiteY4718" fmla="*/ 771751 h 4578213"/>
                <a:gd name="connsiteX4719" fmla="*/ 3786686 w 5456977"/>
                <a:gd name="connsiteY4719" fmla="*/ 772279 h 4578213"/>
                <a:gd name="connsiteX4720" fmla="*/ 3760320 w 5456977"/>
                <a:gd name="connsiteY4720" fmla="*/ 783666 h 4578213"/>
                <a:gd name="connsiteX4721" fmla="*/ 3788625 w 5456977"/>
                <a:gd name="connsiteY4721" fmla="*/ 783468 h 4578213"/>
                <a:gd name="connsiteX4722" fmla="*/ 3800660 w 5456977"/>
                <a:gd name="connsiteY4722" fmla="*/ 781957 h 4578213"/>
                <a:gd name="connsiteX4723" fmla="*/ 3827874 w 5456977"/>
                <a:gd name="connsiteY4723" fmla="*/ 775465 h 4578213"/>
                <a:gd name="connsiteX4724" fmla="*/ 3853434 w 5456977"/>
                <a:gd name="connsiteY4724" fmla="*/ 777942 h 4578213"/>
                <a:gd name="connsiteX4725" fmla="*/ 3844335 w 5456977"/>
                <a:gd name="connsiteY4725" fmla="*/ 782517 h 4578213"/>
                <a:gd name="connsiteX4726" fmla="*/ 3833681 w 5456977"/>
                <a:gd name="connsiteY4726" fmla="*/ 787380 h 4578213"/>
                <a:gd name="connsiteX4727" fmla="*/ 3897262 w 5456977"/>
                <a:gd name="connsiteY4727" fmla="*/ 776308 h 4578213"/>
                <a:gd name="connsiteX4728" fmla="*/ 3956908 w 5456977"/>
                <a:gd name="connsiteY4728" fmla="*/ 770296 h 4578213"/>
                <a:gd name="connsiteX4729" fmla="*/ 3961869 w 5456977"/>
                <a:gd name="connsiteY4729" fmla="*/ 777317 h 4578213"/>
                <a:gd name="connsiteX4730" fmla="*/ 3962992 w 5456977"/>
                <a:gd name="connsiteY4730" fmla="*/ 780717 h 4578213"/>
                <a:gd name="connsiteX4731" fmla="*/ 3907336 w 5456977"/>
                <a:gd name="connsiteY4731" fmla="*/ 788154 h 4578213"/>
                <a:gd name="connsiteX4732" fmla="*/ 3865467 w 5456977"/>
                <a:gd name="connsiteY4732" fmla="*/ 810356 h 4578213"/>
                <a:gd name="connsiteX4733" fmla="*/ 3890476 w 5456977"/>
                <a:gd name="connsiteY4733" fmla="*/ 815822 h 4578213"/>
                <a:gd name="connsiteX4734" fmla="*/ 3917138 w 5456977"/>
                <a:gd name="connsiteY4734" fmla="*/ 812321 h 4578213"/>
                <a:gd name="connsiteX4735" fmla="*/ 3920092 w 5456977"/>
                <a:gd name="connsiteY4735" fmla="*/ 813939 h 4578213"/>
                <a:gd name="connsiteX4736" fmla="*/ 3912993 w 5456977"/>
                <a:gd name="connsiteY4736" fmla="*/ 813089 h 4578213"/>
                <a:gd name="connsiteX4737" fmla="*/ 3890911 w 5456977"/>
                <a:gd name="connsiteY4737" fmla="*/ 822961 h 4578213"/>
                <a:gd name="connsiteX4738" fmla="*/ 3867273 w 5456977"/>
                <a:gd name="connsiteY4738" fmla="*/ 833120 h 4578213"/>
                <a:gd name="connsiteX4739" fmla="*/ 3874750 w 5456977"/>
                <a:gd name="connsiteY4739" fmla="*/ 834619 h 4578213"/>
                <a:gd name="connsiteX4740" fmla="*/ 3880676 w 5456977"/>
                <a:gd name="connsiteY4740" fmla="*/ 836408 h 4578213"/>
                <a:gd name="connsiteX4741" fmla="*/ 3870800 w 5456977"/>
                <a:gd name="connsiteY4741" fmla="*/ 841128 h 4578213"/>
                <a:gd name="connsiteX4742" fmla="*/ 3867140 w 5456977"/>
                <a:gd name="connsiteY4742" fmla="*/ 844692 h 4578213"/>
                <a:gd name="connsiteX4743" fmla="*/ 3885243 w 5456977"/>
                <a:gd name="connsiteY4743" fmla="*/ 855050 h 4578213"/>
                <a:gd name="connsiteX4744" fmla="*/ 3876398 w 5456977"/>
                <a:gd name="connsiteY4744" fmla="*/ 848750 h 4578213"/>
                <a:gd name="connsiteX4745" fmla="*/ 3892579 w 5456977"/>
                <a:gd name="connsiteY4745" fmla="*/ 846471 h 4578213"/>
                <a:gd name="connsiteX4746" fmla="*/ 3906377 w 5456977"/>
                <a:gd name="connsiteY4746" fmla="*/ 848963 h 4578213"/>
                <a:gd name="connsiteX4747" fmla="*/ 3895774 w 5456977"/>
                <a:gd name="connsiteY4747" fmla="*/ 849485 h 4578213"/>
                <a:gd name="connsiteX4748" fmla="*/ 3892842 w 5456977"/>
                <a:gd name="connsiteY4748" fmla="*/ 857248 h 4578213"/>
                <a:gd name="connsiteX4749" fmla="*/ 3901889 w 5456977"/>
                <a:gd name="connsiteY4749" fmla="*/ 857013 h 4578213"/>
                <a:gd name="connsiteX4750" fmla="*/ 3909286 w 5456977"/>
                <a:gd name="connsiteY4750" fmla="*/ 865748 h 4578213"/>
                <a:gd name="connsiteX4751" fmla="*/ 3895882 w 5456977"/>
                <a:gd name="connsiteY4751" fmla="*/ 862458 h 4578213"/>
                <a:gd name="connsiteX4752" fmla="*/ 3882481 w 5456977"/>
                <a:gd name="connsiteY4752" fmla="*/ 859171 h 4578213"/>
                <a:gd name="connsiteX4753" fmla="*/ 3835361 w 5456977"/>
                <a:gd name="connsiteY4753" fmla="*/ 877294 h 4578213"/>
                <a:gd name="connsiteX4754" fmla="*/ 3782751 w 5456977"/>
                <a:gd name="connsiteY4754" fmla="*/ 900768 h 4578213"/>
                <a:gd name="connsiteX4755" fmla="*/ 3816019 w 5456977"/>
                <a:gd name="connsiteY4755" fmla="*/ 898237 h 4578213"/>
                <a:gd name="connsiteX4756" fmla="*/ 3804917 w 5456977"/>
                <a:gd name="connsiteY4756" fmla="*/ 903946 h 4578213"/>
                <a:gd name="connsiteX4757" fmla="*/ 3791489 w 5456977"/>
                <a:gd name="connsiteY4757" fmla="*/ 916237 h 4578213"/>
                <a:gd name="connsiteX4758" fmla="*/ 3791489 w 5456977"/>
                <a:gd name="connsiteY4758" fmla="*/ 916238 h 4578213"/>
                <a:gd name="connsiteX4759" fmla="*/ 3762321 w 5456977"/>
                <a:gd name="connsiteY4759" fmla="*/ 925851 h 4578213"/>
                <a:gd name="connsiteX4760" fmla="*/ 3674046 w 5456977"/>
                <a:gd name="connsiteY4760" fmla="*/ 949704 h 4578213"/>
                <a:gd name="connsiteX4761" fmla="*/ 3660333 w 5456977"/>
                <a:gd name="connsiteY4761" fmla="*/ 957443 h 4578213"/>
                <a:gd name="connsiteX4762" fmla="*/ 3693025 w 5456977"/>
                <a:gd name="connsiteY4762" fmla="*/ 946477 h 4578213"/>
                <a:gd name="connsiteX4763" fmla="*/ 3696237 w 5456977"/>
                <a:gd name="connsiteY4763" fmla="*/ 945443 h 4578213"/>
                <a:gd name="connsiteX4764" fmla="*/ 3653788 w 5456977"/>
                <a:gd name="connsiteY4764" fmla="*/ 970022 h 4578213"/>
                <a:gd name="connsiteX4765" fmla="*/ 3608000 w 5456977"/>
                <a:gd name="connsiteY4765" fmla="*/ 990987 h 4578213"/>
                <a:gd name="connsiteX4766" fmla="*/ 3524024 w 5456977"/>
                <a:gd name="connsiteY4766" fmla="*/ 1037381 h 4578213"/>
                <a:gd name="connsiteX4767" fmla="*/ 3529976 w 5456977"/>
                <a:gd name="connsiteY4767" fmla="*/ 1035273 h 4578213"/>
                <a:gd name="connsiteX4768" fmla="*/ 3533600 w 5456977"/>
                <a:gd name="connsiteY4768" fmla="*/ 1032703 h 4578213"/>
                <a:gd name="connsiteX4769" fmla="*/ 3557778 w 5456977"/>
                <a:gd name="connsiteY4769" fmla="*/ 1023860 h 4578213"/>
                <a:gd name="connsiteX4770" fmla="*/ 3576967 w 5456977"/>
                <a:gd name="connsiteY4770" fmla="*/ 1015787 h 4578213"/>
                <a:gd name="connsiteX4771" fmla="*/ 3595384 w 5456977"/>
                <a:gd name="connsiteY4771" fmla="*/ 1002724 h 4578213"/>
                <a:gd name="connsiteX4772" fmla="*/ 3614573 w 5456977"/>
                <a:gd name="connsiteY4772" fmla="*/ 994652 h 4578213"/>
                <a:gd name="connsiteX4773" fmla="*/ 3628640 w 5456977"/>
                <a:gd name="connsiteY4773" fmla="*/ 987418 h 4578213"/>
                <a:gd name="connsiteX4774" fmla="*/ 3627055 w 5456977"/>
                <a:gd name="connsiteY4774" fmla="*/ 987213 h 4578213"/>
                <a:gd name="connsiteX4775" fmla="*/ 3644880 w 5456977"/>
                <a:gd name="connsiteY4775" fmla="*/ 981459 h 4578213"/>
                <a:gd name="connsiteX4776" fmla="*/ 3661198 w 5456977"/>
                <a:gd name="connsiteY4776" fmla="*/ 975490 h 4578213"/>
                <a:gd name="connsiteX4777" fmla="*/ 3680319 w 5456977"/>
                <a:gd name="connsiteY4777" fmla="*/ 967563 h 4578213"/>
                <a:gd name="connsiteX4778" fmla="*/ 3680521 w 5456977"/>
                <a:gd name="connsiteY4778" fmla="*/ 967919 h 4578213"/>
                <a:gd name="connsiteX4779" fmla="*/ 3691328 w 5456977"/>
                <a:gd name="connsiteY4779" fmla="*/ 962361 h 4578213"/>
                <a:gd name="connsiteX4780" fmla="*/ 3710516 w 5456977"/>
                <a:gd name="connsiteY4780" fmla="*/ 954288 h 4578213"/>
                <a:gd name="connsiteX4781" fmla="*/ 3738473 w 5456977"/>
                <a:gd name="connsiteY4781" fmla="*/ 939911 h 4578213"/>
                <a:gd name="connsiteX4782" fmla="*/ 3737163 w 5456977"/>
                <a:gd name="connsiteY4782" fmla="*/ 938153 h 4578213"/>
                <a:gd name="connsiteX4783" fmla="*/ 3731904 w 5456977"/>
                <a:gd name="connsiteY4783" fmla="*/ 936734 h 4578213"/>
                <a:gd name="connsiteX4784" fmla="*/ 3722968 w 5456977"/>
                <a:gd name="connsiteY4784" fmla="*/ 938118 h 4578213"/>
                <a:gd name="connsiteX4785" fmla="*/ 3763816 w 5456977"/>
                <a:gd name="connsiteY4785" fmla="*/ 927859 h 4578213"/>
                <a:gd name="connsiteX4786" fmla="*/ 3756394 w 5456977"/>
                <a:gd name="connsiteY4786" fmla="*/ 930829 h 4578213"/>
                <a:gd name="connsiteX4787" fmla="*/ 3756112 w 5456977"/>
                <a:gd name="connsiteY4787" fmla="*/ 932057 h 4578213"/>
                <a:gd name="connsiteX4788" fmla="*/ 3759575 w 5456977"/>
                <a:gd name="connsiteY4788" fmla="*/ 930268 h 4578213"/>
                <a:gd name="connsiteX4789" fmla="*/ 3772301 w 5456977"/>
                <a:gd name="connsiteY4789" fmla="*/ 924310 h 4578213"/>
                <a:gd name="connsiteX4790" fmla="*/ 3791489 w 5456977"/>
                <a:gd name="connsiteY4790" fmla="*/ 916238 h 4578213"/>
                <a:gd name="connsiteX4791" fmla="*/ 3839416 w 5456977"/>
                <a:gd name="connsiteY4791" fmla="*/ 900440 h 4578213"/>
                <a:gd name="connsiteX4792" fmla="*/ 3860257 w 5456977"/>
                <a:gd name="connsiteY4792" fmla="*/ 903714 h 4578213"/>
                <a:gd name="connsiteX4793" fmla="*/ 3858791 w 5456977"/>
                <a:gd name="connsiteY4793" fmla="*/ 907595 h 4578213"/>
                <a:gd name="connsiteX4794" fmla="*/ 3860321 w 5456977"/>
                <a:gd name="connsiteY4794" fmla="*/ 908350 h 4578213"/>
                <a:gd name="connsiteX4795" fmla="*/ 3890624 w 5456977"/>
                <a:gd name="connsiteY4795" fmla="*/ 902342 h 4578213"/>
                <a:gd name="connsiteX4796" fmla="*/ 3891686 w 5456977"/>
                <a:gd name="connsiteY4796" fmla="*/ 901492 h 4578213"/>
                <a:gd name="connsiteX4797" fmla="*/ 3891855 w 5456977"/>
                <a:gd name="connsiteY4797" fmla="*/ 899567 h 4578213"/>
                <a:gd name="connsiteX4798" fmla="*/ 3892667 w 5456977"/>
                <a:gd name="connsiteY4798" fmla="*/ 900723 h 4578213"/>
                <a:gd name="connsiteX4799" fmla="*/ 3892931 w 5456977"/>
                <a:gd name="connsiteY4799" fmla="*/ 898646 h 4578213"/>
                <a:gd name="connsiteX4800" fmla="*/ 3896883 w 5456977"/>
                <a:gd name="connsiteY4800" fmla="*/ 899085 h 4578213"/>
                <a:gd name="connsiteX4801" fmla="*/ 3899622 w 5456977"/>
                <a:gd name="connsiteY4801" fmla="*/ 900558 h 4578213"/>
                <a:gd name="connsiteX4802" fmla="*/ 3914020 w 5456977"/>
                <a:gd name="connsiteY4802" fmla="*/ 897704 h 4578213"/>
                <a:gd name="connsiteX4803" fmla="*/ 3987557 w 5456977"/>
                <a:gd name="connsiteY4803" fmla="*/ 879641 h 4578213"/>
                <a:gd name="connsiteX4804" fmla="*/ 4043836 w 5456977"/>
                <a:gd name="connsiteY4804" fmla="*/ 864146 h 4578213"/>
                <a:gd name="connsiteX4805" fmla="*/ 4054976 w 5456977"/>
                <a:gd name="connsiteY4805" fmla="*/ 863186 h 4578213"/>
                <a:gd name="connsiteX4806" fmla="*/ 4098489 w 5456977"/>
                <a:gd name="connsiteY4806" fmla="*/ 867444 h 4578213"/>
                <a:gd name="connsiteX4807" fmla="*/ 4099095 w 5456977"/>
                <a:gd name="connsiteY4807" fmla="*/ 867392 h 4578213"/>
                <a:gd name="connsiteX4808" fmla="*/ 4107365 w 5456977"/>
                <a:gd name="connsiteY4808" fmla="*/ 862715 h 4578213"/>
                <a:gd name="connsiteX4809" fmla="*/ 4111156 w 5456977"/>
                <a:gd name="connsiteY4809" fmla="*/ 863183 h 4578213"/>
                <a:gd name="connsiteX4810" fmla="*/ 4113797 w 5456977"/>
                <a:gd name="connsiteY4810" fmla="*/ 866117 h 4578213"/>
                <a:gd name="connsiteX4811" fmla="*/ 4130319 w 5456977"/>
                <a:gd name="connsiteY4811" fmla="*/ 864685 h 4578213"/>
                <a:gd name="connsiteX4812" fmla="*/ 4224139 w 5456977"/>
                <a:gd name="connsiteY4812" fmla="*/ 857659 h 4578213"/>
                <a:gd name="connsiteX4813" fmla="*/ 4208522 w 5456977"/>
                <a:gd name="connsiteY4813" fmla="*/ 865125 h 4578213"/>
                <a:gd name="connsiteX4814" fmla="*/ 4181438 w 5456977"/>
                <a:gd name="connsiteY4814" fmla="*/ 865419 h 4578213"/>
                <a:gd name="connsiteX4815" fmla="*/ 4183575 w 5456977"/>
                <a:gd name="connsiteY4815" fmla="*/ 868990 h 4578213"/>
                <a:gd name="connsiteX4816" fmla="*/ 4188627 w 5456977"/>
                <a:gd name="connsiteY4816" fmla="*/ 869201 h 4578213"/>
                <a:gd name="connsiteX4817" fmla="*/ 4208381 w 5456977"/>
                <a:gd name="connsiteY4817" fmla="*/ 870462 h 4578213"/>
                <a:gd name="connsiteX4818" fmla="*/ 4183703 w 5456977"/>
                <a:gd name="connsiteY4818" fmla="*/ 869203 h 4578213"/>
                <a:gd name="connsiteX4819" fmla="*/ 4190687 w 5456977"/>
                <a:gd name="connsiteY4819" fmla="*/ 880867 h 4578213"/>
                <a:gd name="connsiteX4820" fmla="*/ 4207830 w 5456977"/>
                <a:gd name="connsiteY4820" fmla="*/ 880241 h 4578213"/>
                <a:gd name="connsiteX4821" fmla="*/ 4212705 w 5456977"/>
                <a:gd name="connsiteY4821" fmla="*/ 875474 h 4578213"/>
                <a:gd name="connsiteX4822" fmla="*/ 4238443 w 5456977"/>
                <a:gd name="connsiteY4822" fmla="*/ 870881 h 4578213"/>
                <a:gd name="connsiteX4823" fmla="*/ 4278983 w 5456977"/>
                <a:gd name="connsiteY4823" fmla="*/ 851812 h 4578213"/>
                <a:gd name="connsiteX4824" fmla="*/ 4285392 w 5456977"/>
                <a:gd name="connsiteY4824" fmla="*/ 856397 h 4578213"/>
                <a:gd name="connsiteX4825" fmla="*/ 4293356 w 5456977"/>
                <a:gd name="connsiteY4825" fmla="*/ 860694 h 4578213"/>
                <a:gd name="connsiteX4826" fmla="*/ 4271306 w 5456977"/>
                <a:gd name="connsiteY4826" fmla="*/ 867672 h 4578213"/>
                <a:gd name="connsiteX4827" fmla="*/ 4250809 w 5456977"/>
                <a:gd name="connsiteY4827" fmla="*/ 874361 h 4578213"/>
                <a:gd name="connsiteX4828" fmla="*/ 4317206 w 5456977"/>
                <a:gd name="connsiteY4828" fmla="*/ 865653 h 4578213"/>
                <a:gd name="connsiteX4829" fmla="*/ 4387438 w 5456977"/>
                <a:gd name="connsiteY4829" fmla="*/ 860565 h 4578213"/>
                <a:gd name="connsiteX4830" fmla="*/ 4382739 w 5456977"/>
                <a:gd name="connsiteY4830" fmla="*/ 853498 h 4578213"/>
                <a:gd name="connsiteX4831" fmla="*/ 4383428 w 5456977"/>
                <a:gd name="connsiteY4831" fmla="*/ 849761 h 4578213"/>
                <a:gd name="connsiteX4832" fmla="*/ 4407224 w 5456977"/>
                <a:gd name="connsiteY4832" fmla="*/ 848233 h 4578213"/>
                <a:gd name="connsiteX4833" fmla="*/ 4427912 w 5456977"/>
                <a:gd name="connsiteY4833" fmla="*/ 847283 h 4578213"/>
                <a:gd name="connsiteX4834" fmla="*/ 4498522 w 5456977"/>
                <a:gd name="connsiteY4834" fmla="*/ 876773 h 4578213"/>
                <a:gd name="connsiteX4835" fmla="*/ 4557926 w 5456977"/>
                <a:gd name="connsiteY4835" fmla="*/ 869362 h 4578213"/>
                <a:gd name="connsiteX4836" fmla="*/ 4543211 w 5456977"/>
                <a:gd name="connsiteY4836" fmla="*/ 867759 h 4578213"/>
                <a:gd name="connsiteX4837" fmla="*/ 4530151 w 5456977"/>
                <a:gd name="connsiteY4837" fmla="*/ 857190 h 4578213"/>
                <a:gd name="connsiteX4838" fmla="*/ 4574795 w 5456977"/>
                <a:gd name="connsiteY4838" fmla="*/ 863344 h 4578213"/>
                <a:gd name="connsiteX4839" fmla="*/ 4617885 w 5456977"/>
                <a:gd name="connsiteY4839" fmla="*/ 869787 h 4578213"/>
                <a:gd name="connsiteX4840" fmla="*/ 4608576 w 5456977"/>
                <a:gd name="connsiteY4840" fmla="*/ 870070 h 4578213"/>
                <a:gd name="connsiteX4841" fmla="*/ 4608493 w 5456977"/>
                <a:gd name="connsiteY4841" fmla="*/ 877304 h 4578213"/>
                <a:gd name="connsiteX4842" fmla="*/ 4662302 w 5456977"/>
                <a:gd name="connsiteY4842" fmla="*/ 873097 h 4578213"/>
                <a:gd name="connsiteX4843" fmla="*/ 4703679 w 5456977"/>
                <a:gd name="connsiteY4843" fmla="*/ 871197 h 4578213"/>
                <a:gd name="connsiteX4844" fmla="*/ 4717010 w 5456977"/>
                <a:gd name="connsiteY4844" fmla="*/ 869444 h 4578213"/>
                <a:gd name="connsiteX4845" fmla="*/ 4717082 w 5456977"/>
                <a:gd name="connsiteY4845" fmla="*/ 874484 h 4578213"/>
                <a:gd name="connsiteX4846" fmla="*/ 4700813 w 5456977"/>
                <a:gd name="connsiteY4846" fmla="*/ 873171 h 4578213"/>
                <a:gd name="connsiteX4847" fmla="*/ 4692216 w 5456977"/>
                <a:gd name="connsiteY4847" fmla="*/ 879097 h 4578213"/>
                <a:gd name="connsiteX4848" fmla="*/ 4731503 w 5456977"/>
                <a:gd name="connsiteY4848" fmla="*/ 879026 h 4578213"/>
                <a:gd name="connsiteX4849" fmla="*/ 4770691 w 5456977"/>
                <a:gd name="connsiteY4849" fmla="*/ 887637 h 4578213"/>
                <a:gd name="connsiteX4850" fmla="*/ 4769000 w 5456977"/>
                <a:gd name="connsiteY4850" fmla="*/ 888672 h 4578213"/>
                <a:gd name="connsiteX4851" fmla="*/ 4775805 w 5456977"/>
                <a:gd name="connsiteY4851" fmla="*/ 892463 h 4578213"/>
                <a:gd name="connsiteX4852" fmla="*/ 4735347 w 5456977"/>
                <a:gd name="connsiteY4852" fmla="*/ 904298 h 4578213"/>
                <a:gd name="connsiteX4853" fmla="*/ 4704115 w 5456977"/>
                <a:gd name="connsiteY4853" fmla="*/ 923084 h 4578213"/>
                <a:gd name="connsiteX4854" fmla="*/ 4719365 w 5456977"/>
                <a:gd name="connsiteY4854" fmla="*/ 923144 h 4578213"/>
                <a:gd name="connsiteX4855" fmla="*/ 4729951 w 5456977"/>
                <a:gd name="connsiteY4855" fmla="*/ 924066 h 4578213"/>
                <a:gd name="connsiteX4856" fmla="*/ 4714150 w 5456977"/>
                <a:gd name="connsiteY4856" fmla="*/ 926997 h 4578213"/>
                <a:gd name="connsiteX4857" fmla="*/ 4703012 w 5456977"/>
                <a:gd name="connsiteY4857" fmla="*/ 929063 h 4578213"/>
                <a:gd name="connsiteX4858" fmla="*/ 4784730 w 5456977"/>
                <a:gd name="connsiteY4858" fmla="*/ 925454 h 4578213"/>
                <a:gd name="connsiteX4859" fmla="*/ 4860231 w 5456977"/>
                <a:gd name="connsiteY4859" fmla="*/ 922998 h 4578213"/>
                <a:gd name="connsiteX4860" fmla="*/ 4872232 w 5456977"/>
                <a:gd name="connsiteY4860" fmla="*/ 924381 h 4578213"/>
                <a:gd name="connsiteX4861" fmla="*/ 4878746 w 5456977"/>
                <a:gd name="connsiteY4861" fmla="*/ 931112 h 4578213"/>
                <a:gd name="connsiteX4862" fmla="*/ 4817964 w 5456977"/>
                <a:gd name="connsiteY4862" fmla="*/ 945995 h 4578213"/>
                <a:gd name="connsiteX4863" fmla="*/ 4738106 w 5456977"/>
                <a:gd name="connsiteY4863" fmla="*/ 934102 h 4578213"/>
                <a:gd name="connsiteX4864" fmla="*/ 4743032 w 5456977"/>
                <a:gd name="connsiteY4864" fmla="*/ 944017 h 4578213"/>
                <a:gd name="connsiteX4865" fmla="*/ 4741015 w 5456977"/>
                <a:gd name="connsiteY4865" fmla="*/ 950887 h 4578213"/>
                <a:gd name="connsiteX4866" fmla="*/ 4717494 w 5456977"/>
                <a:gd name="connsiteY4866" fmla="*/ 950918 h 4578213"/>
                <a:gd name="connsiteX4867" fmla="*/ 4695426 w 5456977"/>
                <a:gd name="connsiteY4867" fmla="*/ 959343 h 4578213"/>
                <a:gd name="connsiteX4868" fmla="*/ 4744833 w 5456977"/>
                <a:gd name="connsiteY4868" fmla="*/ 955953 h 4578213"/>
                <a:gd name="connsiteX4869" fmla="*/ 4792685 w 5456977"/>
                <a:gd name="connsiteY4869" fmla="*/ 952851 h 4578213"/>
                <a:gd name="connsiteX4870" fmla="*/ 4777078 w 5456977"/>
                <a:gd name="connsiteY4870" fmla="*/ 961520 h 4578213"/>
                <a:gd name="connsiteX4871" fmla="*/ 4799821 w 5456977"/>
                <a:gd name="connsiteY4871" fmla="*/ 961631 h 4578213"/>
                <a:gd name="connsiteX4872" fmla="*/ 4819357 w 5456977"/>
                <a:gd name="connsiteY4872" fmla="*/ 971001 h 4578213"/>
                <a:gd name="connsiteX4873" fmla="*/ 4785442 w 5456977"/>
                <a:gd name="connsiteY4873" fmla="*/ 975847 h 4578213"/>
                <a:gd name="connsiteX4874" fmla="*/ 4756090 w 5456977"/>
                <a:gd name="connsiteY4874" fmla="*/ 988512 h 4578213"/>
                <a:gd name="connsiteX4875" fmla="*/ 4773669 w 5456977"/>
                <a:gd name="connsiteY4875" fmla="*/ 988137 h 4578213"/>
                <a:gd name="connsiteX4876" fmla="*/ 4763275 w 5456977"/>
                <a:gd name="connsiteY4876" fmla="*/ 992953 h 4578213"/>
                <a:gd name="connsiteX4877" fmla="*/ 4732364 w 5456977"/>
                <a:gd name="connsiteY4877" fmla="*/ 995078 h 4578213"/>
                <a:gd name="connsiteX4878" fmla="*/ 4714513 w 5456977"/>
                <a:gd name="connsiteY4878" fmla="*/ 1007773 h 4578213"/>
                <a:gd name="connsiteX4879" fmla="*/ 4751537 w 5456977"/>
                <a:gd name="connsiteY4879" fmla="*/ 1002348 h 4578213"/>
                <a:gd name="connsiteX4880" fmla="*/ 4786905 w 5456977"/>
                <a:gd name="connsiteY4880" fmla="*/ 1005893 h 4578213"/>
                <a:gd name="connsiteX4881" fmla="*/ 4783659 w 5456977"/>
                <a:gd name="connsiteY4881" fmla="*/ 1007217 h 4578213"/>
                <a:gd name="connsiteX4882" fmla="*/ 4785802 w 5456977"/>
                <a:gd name="connsiteY4882" fmla="*/ 1011872 h 4578213"/>
                <a:gd name="connsiteX4883" fmla="*/ 4799133 w 5456977"/>
                <a:gd name="connsiteY4883" fmla="*/ 1010120 h 4578213"/>
                <a:gd name="connsiteX4884" fmla="*/ 4805421 w 5456977"/>
                <a:gd name="connsiteY4884" fmla="*/ 1014007 h 4578213"/>
                <a:gd name="connsiteX4885" fmla="*/ 4786479 w 5456977"/>
                <a:gd name="connsiteY4885" fmla="*/ 1020408 h 4578213"/>
                <a:gd name="connsiteX4886" fmla="*/ 4762875 w 5456977"/>
                <a:gd name="connsiteY4886" fmla="*/ 1027673 h 4578213"/>
                <a:gd name="connsiteX4887" fmla="*/ 4796135 w 5456977"/>
                <a:gd name="connsiteY4887" fmla="*/ 1023669 h 4578213"/>
                <a:gd name="connsiteX4888" fmla="*/ 4830020 w 5456977"/>
                <a:gd name="connsiteY4888" fmla="*/ 1032541 h 4578213"/>
                <a:gd name="connsiteX4889" fmla="*/ 4821886 w 5456977"/>
                <a:gd name="connsiteY4889" fmla="*/ 1031885 h 4578213"/>
                <a:gd name="connsiteX4890" fmla="*/ 4817588 w 5456977"/>
                <a:gd name="connsiteY4890" fmla="*/ 1034848 h 4578213"/>
                <a:gd name="connsiteX4891" fmla="*/ 4827155 w 5456977"/>
                <a:gd name="connsiteY4891" fmla="*/ 1034517 h 4578213"/>
                <a:gd name="connsiteX4892" fmla="*/ 4838176 w 5456977"/>
                <a:gd name="connsiteY4892" fmla="*/ 1042578 h 4578213"/>
                <a:gd name="connsiteX4893" fmla="*/ 4809183 w 5456977"/>
                <a:gd name="connsiteY4893" fmla="*/ 1046512 h 4578213"/>
                <a:gd name="connsiteX4894" fmla="*/ 4780289 w 5456977"/>
                <a:gd name="connsiteY4894" fmla="*/ 1041767 h 4578213"/>
                <a:gd name="connsiteX4895" fmla="*/ 4791151 w 5456977"/>
                <a:gd name="connsiteY4895" fmla="*/ 1041195 h 4578213"/>
                <a:gd name="connsiteX4896" fmla="*/ 4802113 w 5456977"/>
                <a:gd name="connsiteY4896" fmla="*/ 1031944 h 4578213"/>
                <a:gd name="connsiteX4897" fmla="*/ 4772012 w 5456977"/>
                <a:gd name="connsiteY4897" fmla="*/ 1031030 h 4578213"/>
                <a:gd name="connsiteX4898" fmla="*/ 4750309 w 5456977"/>
                <a:gd name="connsiteY4898" fmla="*/ 1041554 h 4578213"/>
                <a:gd name="connsiteX4899" fmla="*/ 4763122 w 5456977"/>
                <a:gd name="connsiteY4899" fmla="*/ 1039898 h 4578213"/>
                <a:gd name="connsiteX4900" fmla="*/ 4778217 w 5456977"/>
                <a:gd name="connsiteY4900" fmla="*/ 1042151 h 4578213"/>
                <a:gd name="connsiteX4901" fmla="*/ 4770204 w 5456977"/>
                <a:gd name="connsiteY4901" fmla="*/ 1042193 h 4578213"/>
                <a:gd name="connsiteX4902" fmla="*/ 4772969 w 5456977"/>
                <a:gd name="connsiteY4902" fmla="*/ 1048898 h 4578213"/>
                <a:gd name="connsiteX4903" fmla="*/ 4777908 w 5456977"/>
                <a:gd name="connsiteY4903" fmla="*/ 1046538 h 4578213"/>
                <a:gd name="connsiteX4904" fmla="*/ 4784300 w 5456977"/>
                <a:gd name="connsiteY4904" fmla="*/ 1052572 h 4578213"/>
                <a:gd name="connsiteX4905" fmla="*/ 4768776 w 5456977"/>
                <a:gd name="connsiteY4905" fmla="*/ 1054007 h 4578213"/>
                <a:gd name="connsiteX4906" fmla="*/ 4762476 w 5456977"/>
                <a:gd name="connsiteY4906" fmla="*/ 1062394 h 4578213"/>
                <a:gd name="connsiteX4907" fmla="*/ 4790383 w 5456977"/>
                <a:gd name="connsiteY4907" fmla="*/ 1062992 h 4578213"/>
                <a:gd name="connsiteX4908" fmla="*/ 4790830 w 5456977"/>
                <a:gd name="connsiteY4908" fmla="*/ 1057856 h 4578213"/>
                <a:gd name="connsiteX4909" fmla="*/ 4793558 w 5456977"/>
                <a:gd name="connsiteY4909" fmla="*/ 1056629 h 4578213"/>
                <a:gd name="connsiteX4910" fmla="*/ 4809067 w 5456977"/>
                <a:gd name="connsiteY4910" fmla="*/ 1056639 h 4578213"/>
                <a:gd name="connsiteX4911" fmla="*/ 4821465 w 5456977"/>
                <a:gd name="connsiteY4911" fmla="*/ 1057227 h 4578213"/>
                <a:gd name="connsiteX4912" fmla="*/ 4830497 w 5456977"/>
                <a:gd name="connsiteY4912" fmla="*/ 1058439 h 4578213"/>
                <a:gd name="connsiteX4913" fmla="*/ 4841084 w 5456977"/>
                <a:gd name="connsiteY4913" fmla="*/ 1059361 h 4578213"/>
                <a:gd name="connsiteX4914" fmla="*/ 4830723 w 5456977"/>
                <a:gd name="connsiteY4914" fmla="*/ 1061284 h 4578213"/>
                <a:gd name="connsiteX4915" fmla="*/ 4798517 w 5456977"/>
                <a:gd name="connsiteY4915" fmla="*/ 1063649 h 4578213"/>
                <a:gd name="connsiteX4916" fmla="*/ 4777816 w 5456977"/>
                <a:gd name="connsiteY4916" fmla="*/ 1076871 h 4578213"/>
                <a:gd name="connsiteX4917" fmla="*/ 4787108 w 5456977"/>
                <a:gd name="connsiteY4917" fmla="*/ 1078035 h 4578213"/>
                <a:gd name="connsiteX4918" fmla="*/ 4793291 w 5456977"/>
                <a:gd name="connsiteY4918" fmla="*/ 1079775 h 4578213"/>
                <a:gd name="connsiteX4919" fmla="*/ 4762368 w 5456977"/>
                <a:gd name="connsiteY4919" fmla="*/ 1094174 h 4578213"/>
                <a:gd name="connsiteX4920" fmla="*/ 4736107 w 5456977"/>
                <a:gd name="connsiteY4920" fmla="*/ 1107707 h 4578213"/>
                <a:gd name="connsiteX4921" fmla="*/ 4785633 w 5456977"/>
                <a:gd name="connsiteY4921" fmla="*/ 1105015 h 4578213"/>
                <a:gd name="connsiteX4922" fmla="*/ 4820137 w 5456977"/>
                <a:gd name="connsiteY4922" fmla="*/ 1102066 h 4578213"/>
                <a:gd name="connsiteX4923" fmla="*/ 4832046 w 5456977"/>
                <a:gd name="connsiteY4923" fmla="*/ 1106044 h 4578213"/>
                <a:gd name="connsiteX4924" fmla="*/ 4833040 w 5456977"/>
                <a:gd name="connsiteY4924" fmla="*/ 1107048 h 4578213"/>
                <a:gd name="connsiteX4925" fmla="*/ 4834336 w 5456977"/>
                <a:gd name="connsiteY4925" fmla="*/ 1106811 h 4578213"/>
                <a:gd name="connsiteX4926" fmla="*/ 4836407 w 5456977"/>
                <a:gd name="connsiteY4926" fmla="*/ 1106425 h 4578213"/>
                <a:gd name="connsiteX4927" fmla="*/ 4828842 w 5456977"/>
                <a:gd name="connsiteY4927" fmla="*/ 1101332 h 4578213"/>
                <a:gd name="connsiteX4928" fmla="*/ 4818993 w 5456977"/>
                <a:gd name="connsiteY4928" fmla="*/ 1092332 h 4578213"/>
                <a:gd name="connsiteX4929" fmla="*/ 4837923 w 5456977"/>
                <a:gd name="connsiteY4929" fmla="*/ 1098202 h 4578213"/>
                <a:gd name="connsiteX4930" fmla="*/ 4846901 w 5456977"/>
                <a:gd name="connsiteY4930" fmla="*/ 1092928 h 4578213"/>
                <a:gd name="connsiteX4931" fmla="*/ 4885886 w 5456977"/>
                <a:gd name="connsiteY4931" fmla="*/ 1108074 h 4578213"/>
                <a:gd name="connsiteX4932" fmla="*/ 4921232 w 5456977"/>
                <a:gd name="connsiteY4932" fmla="*/ 1102239 h 4578213"/>
                <a:gd name="connsiteX4933" fmla="*/ 4943601 w 5456977"/>
                <a:gd name="connsiteY4933" fmla="*/ 1112525 h 4578213"/>
                <a:gd name="connsiteX4934" fmla="*/ 4958399 w 5456977"/>
                <a:gd name="connsiteY4934" fmla="*/ 1106893 h 4578213"/>
                <a:gd name="connsiteX4935" fmla="*/ 4950402 w 5456977"/>
                <a:gd name="connsiteY4935" fmla="*/ 1105489 h 4578213"/>
                <a:gd name="connsiteX4936" fmla="*/ 4947067 w 5456977"/>
                <a:gd name="connsiteY4936" fmla="*/ 1103220 h 4578213"/>
                <a:gd name="connsiteX4937" fmla="*/ 4958277 w 5456977"/>
                <a:gd name="connsiteY4937" fmla="*/ 1106195 h 4578213"/>
                <a:gd name="connsiteX4938" fmla="*/ 4968758 w 5456977"/>
                <a:gd name="connsiteY4938" fmla="*/ 1104971 h 4578213"/>
                <a:gd name="connsiteX4939" fmla="*/ 4966202 w 5456977"/>
                <a:gd name="connsiteY4939" fmla="*/ 1102559 h 4578213"/>
                <a:gd name="connsiteX4940" fmla="*/ 4963646 w 5456977"/>
                <a:gd name="connsiteY4940" fmla="*/ 1100145 h 4578213"/>
                <a:gd name="connsiteX4941" fmla="*/ 5033441 w 5456977"/>
                <a:gd name="connsiteY4941" fmla="*/ 1087919 h 4578213"/>
                <a:gd name="connsiteX4942" fmla="*/ 5099305 w 5456977"/>
                <a:gd name="connsiteY4942" fmla="*/ 1080756 h 4578213"/>
                <a:gd name="connsiteX4943" fmla="*/ 5105025 w 5456977"/>
                <a:gd name="connsiteY4943" fmla="*/ 1089077 h 4578213"/>
                <a:gd name="connsiteX4944" fmla="*/ 5083697 w 5456977"/>
                <a:gd name="connsiteY4944" fmla="*/ 1089424 h 4578213"/>
                <a:gd name="connsiteX4945" fmla="*/ 5087774 w 5456977"/>
                <a:gd name="connsiteY4945" fmla="*/ 1094442 h 4578213"/>
                <a:gd name="connsiteX4946" fmla="*/ 5091851 w 5456977"/>
                <a:gd name="connsiteY4946" fmla="*/ 1099460 h 4578213"/>
                <a:gd name="connsiteX4947" fmla="*/ 5014352 w 5456977"/>
                <a:gd name="connsiteY4947" fmla="*/ 1107342 h 4578213"/>
                <a:gd name="connsiteX4948" fmla="*/ 4968358 w 5456977"/>
                <a:gd name="connsiteY4948" fmla="*/ 1139692 h 4578213"/>
                <a:gd name="connsiteX4949" fmla="*/ 4930487 w 5456977"/>
                <a:gd name="connsiteY4949" fmla="*/ 1140221 h 4578213"/>
                <a:gd name="connsiteX4950" fmla="*/ 4904122 w 5456977"/>
                <a:gd name="connsiteY4950" fmla="*/ 1151607 h 4578213"/>
                <a:gd name="connsiteX4951" fmla="*/ 4932426 w 5456977"/>
                <a:gd name="connsiteY4951" fmla="*/ 1151410 h 4578213"/>
                <a:gd name="connsiteX4952" fmla="*/ 4944463 w 5456977"/>
                <a:gd name="connsiteY4952" fmla="*/ 1149899 h 4578213"/>
                <a:gd name="connsiteX4953" fmla="*/ 4971676 w 5456977"/>
                <a:gd name="connsiteY4953" fmla="*/ 1143407 h 4578213"/>
                <a:gd name="connsiteX4954" fmla="*/ 4997236 w 5456977"/>
                <a:gd name="connsiteY4954" fmla="*/ 1145884 h 4578213"/>
                <a:gd name="connsiteX4955" fmla="*/ 4988136 w 5456977"/>
                <a:gd name="connsiteY4955" fmla="*/ 1150458 h 4578213"/>
                <a:gd name="connsiteX4956" fmla="*/ 4977483 w 5456977"/>
                <a:gd name="connsiteY4956" fmla="*/ 1155321 h 4578213"/>
                <a:gd name="connsiteX4957" fmla="*/ 5041063 w 5456977"/>
                <a:gd name="connsiteY4957" fmla="*/ 1144249 h 4578213"/>
                <a:gd name="connsiteX4958" fmla="*/ 5100710 w 5456977"/>
                <a:gd name="connsiteY4958" fmla="*/ 1138238 h 4578213"/>
                <a:gd name="connsiteX4959" fmla="*/ 5105670 w 5456977"/>
                <a:gd name="connsiteY4959" fmla="*/ 1145258 h 4578213"/>
                <a:gd name="connsiteX4960" fmla="*/ 5106793 w 5456977"/>
                <a:gd name="connsiteY4960" fmla="*/ 1148659 h 4578213"/>
                <a:gd name="connsiteX4961" fmla="*/ 5051138 w 5456977"/>
                <a:gd name="connsiteY4961" fmla="*/ 1156096 h 4578213"/>
                <a:gd name="connsiteX4962" fmla="*/ 5009269 w 5456977"/>
                <a:gd name="connsiteY4962" fmla="*/ 1178299 h 4578213"/>
                <a:gd name="connsiteX4963" fmla="*/ 5034277 w 5456977"/>
                <a:gd name="connsiteY4963" fmla="*/ 1183765 h 4578213"/>
                <a:gd name="connsiteX4964" fmla="*/ 5060940 w 5456977"/>
                <a:gd name="connsiteY4964" fmla="*/ 1180262 h 4578213"/>
                <a:gd name="connsiteX4965" fmla="*/ 5063893 w 5456977"/>
                <a:gd name="connsiteY4965" fmla="*/ 1181879 h 4578213"/>
                <a:gd name="connsiteX4966" fmla="*/ 5056795 w 5456977"/>
                <a:gd name="connsiteY4966" fmla="*/ 1181031 h 4578213"/>
                <a:gd name="connsiteX4967" fmla="*/ 5034713 w 5456977"/>
                <a:gd name="connsiteY4967" fmla="*/ 1190901 h 4578213"/>
                <a:gd name="connsiteX4968" fmla="*/ 5011074 w 5456977"/>
                <a:gd name="connsiteY4968" fmla="*/ 1201061 h 4578213"/>
                <a:gd name="connsiteX4969" fmla="*/ 5018552 w 5456977"/>
                <a:gd name="connsiteY4969" fmla="*/ 1202560 h 4578213"/>
                <a:gd name="connsiteX4970" fmla="*/ 5024477 w 5456977"/>
                <a:gd name="connsiteY4970" fmla="*/ 1204349 h 4578213"/>
                <a:gd name="connsiteX4971" fmla="*/ 5014601 w 5456977"/>
                <a:gd name="connsiteY4971" fmla="*/ 1209068 h 4578213"/>
                <a:gd name="connsiteX4972" fmla="*/ 5010940 w 5456977"/>
                <a:gd name="connsiteY4972" fmla="*/ 1212634 h 4578213"/>
                <a:gd name="connsiteX4973" fmla="*/ 5029044 w 5456977"/>
                <a:gd name="connsiteY4973" fmla="*/ 1222990 h 4578213"/>
                <a:gd name="connsiteX4974" fmla="*/ 5020199 w 5456977"/>
                <a:gd name="connsiteY4974" fmla="*/ 1216691 h 4578213"/>
                <a:gd name="connsiteX4975" fmla="*/ 5036379 w 5456977"/>
                <a:gd name="connsiteY4975" fmla="*/ 1214411 h 4578213"/>
                <a:gd name="connsiteX4976" fmla="*/ 5050178 w 5456977"/>
                <a:gd name="connsiteY4976" fmla="*/ 1216904 h 4578213"/>
                <a:gd name="connsiteX4977" fmla="*/ 5039576 w 5456977"/>
                <a:gd name="connsiteY4977" fmla="*/ 1217427 h 4578213"/>
                <a:gd name="connsiteX4978" fmla="*/ 5036643 w 5456977"/>
                <a:gd name="connsiteY4978" fmla="*/ 1225189 h 4578213"/>
                <a:gd name="connsiteX4979" fmla="*/ 5045692 w 5456977"/>
                <a:gd name="connsiteY4979" fmla="*/ 1224954 h 4578213"/>
                <a:gd name="connsiteX4980" fmla="*/ 5053086 w 5456977"/>
                <a:gd name="connsiteY4980" fmla="*/ 1233688 h 4578213"/>
                <a:gd name="connsiteX4981" fmla="*/ 5039684 w 5456977"/>
                <a:gd name="connsiteY4981" fmla="*/ 1230400 h 4578213"/>
                <a:gd name="connsiteX4982" fmla="*/ 5026282 w 5456977"/>
                <a:gd name="connsiteY4982" fmla="*/ 1227112 h 4578213"/>
                <a:gd name="connsiteX4983" fmla="*/ 4979163 w 5456977"/>
                <a:gd name="connsiteY4983" fmla="*/ 1245236 h 4578213"/>
                <a:gd name="connsiteX4984" fmla="*/ 4926552 w 5456977"/>
                <a:gd name="connsiteY4984" fmla="*/ 1268709 h 4578213"/>
                <a:gd name="connsiteX4985" fmla="*/ 4966132 w 5456977"/>
                <a:gd name="connsiteY4985" fmla="*/ 1265698 h 4578213"/>
                <a:gd name="connsiteX4986" fmla="*/ 5004058 w 5456977"/>
                <a:gd name="connsiteY4986" fmla="*/ 1271655 h 4578213"/>
                <a:gd name="connsiteX4987" fmla="*/ 5002593 w 5456977"/>
                <a:gd name="connsiteY4987" fmla="*/ 1275537 h 4578213"/>
                <a:gd name="connsiteX4988" fmla="*/ 5014285 w 5456977"/>
                <a:gd name="connsiteY4988" fmla="*/ 1281306 h 4578213"/>
                <a:gd name="connsiteX4989" fmla="*/ 5002355 w 5456977"/>
                <a:gd name="connsiteY4989" fmla="*/ 1284964 h 4578213"/>
                <a:gd name="connsiteX4990" fmla="*/ 4999647 w 5456977"/>
                <a:gd name="connsiteY4990" fmla="*/ 1295571 h 4578213"/>
                <a:gd name="connsiteX4991" fmla="*/ 5082534 w 5456977"/>
                <a:gd name="connsiteY4991" fmla="*/ 1280196 h 4578213"/>
                <a:gd name="connsiteX4992" fmla="*/ 5082864 w 5456977"/>
                <a:gd name="connsiteY4992" fmla="*/ 1285187 h 4578213"/>
                <a:gd name="connsiteX4993" fmla="*/ 5073143 w 5456977"/>
                <a:gd name="connsiteY4993" fmla="*/ 1287713 h 4578213"/>
                <a:gd name="connsiteX4994" fmla="*/ 5010114 w 5456977"/>
                <a:gd name="connsiteY4994" fmla="*/ 1295796 h 4578213"/>
                <a:gd name="connsiteX4995" fmla="*/ 4978651 w 5456977"/>
                <a:gd name="connsiteY4995" fmla="*/ 1299557 h 4578213"/>
                <a:gd name="connsiteX4996" fmla="*/ 4961369 w 5456977"/>
                <a:gd name="connsiteY4996" fmla="*/ 1313461 h 4578213"/>
                <a:gd name="connsiteX4997" fmla="*/ 4961850 w 5456977"/>
                <a:gd name="connsiteY4997" fmla="*/ 1313439 h 4578213"/>
                <a:gd name="connsiteX4998" fmla="*/ 4975182 w 5456977"/>
                <a:gd name="connsiteY4998" fmla="*/ 1311687 h 4578213"/>
                <a:gd name="connsiteX4999" fmla="*/ 4975252 w 5456977"/>
                <a:gd name="connsiteY4999" fmla="*/ 1316727 h 4578213"/>
                <a:gd name="connsiteX5000" fmla="*/ 4958984 w 5456977"/>
                <a:gd name="connsiteY5000" fmla="*/ 1315414 h 4578213"/>
                <a:gd name="connsiteX5001" fmla="*/ 4950387 w 5456977"/>
                <a:gd name="connsiteY5001" fmla="*/ 1321340 h 4578213"/>
                <a:gd name="connsiteX5002" fmla="*/ 4989674 w 5456977"/>
                <a:gd name="connsiteY5002" fmla="*/ 1321270 h 4578213"/>
                <a:gd name="connsiteX5003" fmla="*/ 5028862 w 5456977"/>
                <a:gd name="connsiteY5003" fmla="*/ 1329880 h 4578213"/>
                <a:gd name="connsiteX5004" fmla="*/ 5027171 w 5456977"/>
                <a:gd name="connsiteY5004" fmla="*/ 1330916 h 4578213"/>
                <a:gd name="connsiteX5005" fmla="*/ 5033976 w 5456977"/>
                <a:gd name="connsiteY5005" fmla="*/ 1334707 h 4578213"/>
                <a:gd name="connsiteX5006" fmla="*/ 4993519 w 5456977"/>
                <a:gd name="connsiteY5006" fmla="*/ 1346541 h 4578213"/>
                <a:gd name="connsiteX5007" fmla="*/ 4978800 w 5456977"/>
                <a:gd name="connsiteY5007" fmla="*/ 1352386 h 4578213"/>
                <a:gd name="connsiteX5008" fmla="*/ 4985805 w 5456977"/>
                <a:gd name="connsiteY5008" fmla="*/ 1352997 h 4578213"/>
                <a:gd name="connsiteX5009" fmla="*/ 4982404 w 5456977"/>
                <a:gd name="connsiteY5009" fmla="*/ 1356514 h 4578213"/>
                <a:gd name="connsiteX5010" fmla="*/ 4972043 w 5456977"/>
                <a:gd name="connsiteY5010" fmla="*/ 1358436 h 4578213"/>
                <a:gd name="connsiteX5011" fmla="*/ 4969640 w 5456977"/>
                <a:gd name="connsiteY5011" fmla="*/ 1358881 h 4578213"/>
                <a:gd name="connsiteX5012" fmla="*/ 4962287 w 5456977"/>
                <a:gd name="connsiteY5012" fmla="*/ 1365329 h 4578213"/>
                <a:gd name="connsiteX5013" fmla="*/ 4977536 w 5456977"/>
                <a:gd name="connsiteY5013" fmla="*/ 1365387 h 4578213"/>
                <a:gd name="connsiteX5014" fmla="*/ 4988122 w 5456977"/>
                <a:gd name="connsiteY5014" fmla="*/ 1366310 h 4578213"/>
                <a:gd name="connsiteX5015" fmla="*/ 4972322 w 5456977"/>
                <a:gd name="connsiteY5015" fmla="*/ 1369241 h 4578213"/>
                <a:gd name="connsiteX5016" fmla="*/ 4961185 w 5456977"/>
                <a:gd name="connsiteY5016" fmla="*/ 1371307 h 4578213"/>
                <a:gd name="connsiteX5017" fmla="*/ 5042902 w 5456977"/>
                <a:gd name="connsiteY5017" fmla="*/ 1367698 h 4578213"/>
                <a:gd name="connsiteX5018" fmla="*/ 5118402 w 5456977"/>
                <a:gd name="connsiteY5018" fmla="*/ 1365241 h 4578213"/>
                <a:gd name="connsiteX5019" fmla="*/ 5130405 w 5456977"/>
                <a:gd name="connsiteY5019" fmla="*/ 1366624 h 4578213"/>
                <a:gd name="connsiteX5020" fmla="*/ 5136918 w 5456977"/>
                <a:gd name="connsiteY5020" fmla="*/ 1373355 h 4578213"/>
                <a:gd name="connsiteX5021" fmla="*/ 5076136 w 5456977"/>
                <a:gd name="connsiteY5021" fmla="*/ 1388239 h 4578213"/>
                <a:gd name="connsiteX5022" fmla="*/ 5062806 w 5456977"/>
                <a:gd name="connsiteY5022" fmla="*/ 1386254 h 4578213"/>
                <a:gd name="connsiteX5023" fmla="*/ 5063203 w 5456977"/>
                <a:gd name="connsiteY5023" fmla="*/ 1387722 h 4578213"/>
                <a:gd name="connsiteX5024" fmla="*/ 5067799 w 5456977"/>
                <a:gd name="connsiteY5024" fmla="*/ 1392644 h 4578213"/>
                <a:gd name="connsiteX5025" fmla="*/ 5055571 w 5456977"/>
                <a:gd name="connsiteY5025" fmla="*/ 1388417 h 4578213"/>
                <a:gd name="connsiteX5026" fmla="*/ 5050305 w 5456977"/>
                <a:gd name="connsiteY5026" fmla="*/ 1384392 h 4578213"/>
                <a:gd name="connsiteX5027" fmla="*/ 4996278 w 5456977"/>
                <a:gd name="connsiteY5027" fmla="*/ 1376346 h 4578213"/>
                <a:gd name="connsiteX5028" fmla="*/ 5000015 w 5456977"/>
                <a:gd name="connsiteY5028" fmla="*/ 1382151 h 4578213"/>
                <a:gd name="connsiteX5029" fmla="*/ 5015467 w 5456977"/>
                <a:gd name="connsiteY5029" fmla="*/ 1380696 h 4578213"/>
                <a:gd name="connsiteX5030" fmla="*/ 5032705 w 5456977"/>
                <a:gd name="connsiteY5030" fmla="*/ 1387605 h 4578213"/>
                <a:gd name="connsiteX5031" fmla="*/ 5016195 w 5456977"/>
                <a:gd name="connsiteY5031" fmla="*/ 1384893 h 4578213"/>
                <a:gd name="connsiteX5032" fmla="*/ 5000077 w 5456977"/>
                <a:gd name="connsiteY5032" fmla="*/ 1382246 h 4578213"/>
                <a:gd name="connsiteX5033" fmla="*/ 5002039 w 5456977"/>
                <a:gd name="connsiteY5033" fmla="*/ 1385293 h 4578213"/>
                <a:gd name="connsiteX5034" fmla="*/ 5001204 w 5456977"/>
                <a:gd name="connsiteY5034" fmla="*/ 1386260 h 4578213"/>
                <a:gd name="connsiteX5035" fmla="*/ 4999187 w 5456977"/>
                <a:gd name="connsiteY5035" fmla="*/ 1393130 h 4578213"/>
                <a:gd name="connsiteX5036" fmla="*/ 4986583 w 5456977"/>
                <a:gd name="connsiteY5036" fmla="*/ 1390596 h 4578213"/>
                <a:gd name="connsiteX5037" fmla="*/ 4980066 w 5456977"/>
                <a:gd name="connsiteY5037" fmla="*/ 1392127 h 4578213"/>
                <a:gd name="connsiteX5038" fmla="*/ 4982973 w 5456977"/>
                <a:gd name="connsiteY5038" fmla="*/ 1396830 h 4578213"/>
                <a:gd name="connsiteX5039" fmla="*/ 5015230 w 5456977"/>
                <a:gd name="connsiteY5039" fmla="*/ 1390125 h 4578213"/>
                <a:gd name="connsiteX5040" fmla="*/ 5057438 w 5456977"/>
                <a:gd name="connsiteY5040" fmla="*/ 1394565 h 4578213"/>
                <a:gd name="connsiteX5041" fmla="*/ 5040042 w 5456977"/>
                <a:gd name="connsiteY5041" fmla="*/ 1398135 h 4578213"/>
                <a:gd name="connsiteX5042" fmla="*/ 5035249 w 5456977"/>
                <a:gd name="connsiteY5042" fmla="*/ 1403763 h 4578213"/>
                <a:gd name="connsiteX5043" fmla="*/ 5057993 w 5456977"/>
                <a:gd name="connsiteY5043" fmla="*/ 1403875 h 4578213"/>
                <a:gd name="connsiteX5044" fmla="*/ 5077528 w 5456977"/>
                <a:gd name="connsiteY5044" fmla="*/ 1413244 h 4578213"/>
                <a:gd name="connsiteX5045" fmla="*/ 5062359 w 5456977"/>
                <a:gd name="connsiteY5045" fmla="*/ 1415413 h 4578213"/>
                <a:gd name="connsiteX5046" fmla="*/ 5079832 w 5456977"/>
                <a:gd name="connsiteY5046" fmla="*/ 1425058 h 4578213"/>
                <a:gd name="connsiteX5047" fmla="*/ 5060697 w 5456977"/>
                <a:gd name="connsiteY5047" fmla="*/ 1425721 h 4578213"/>
                <a:gd name="connsiteX5048" fmla="*/ 5041565 w 5456977"/>
                <a:gd name="connsiteY5048" fmla="*/ 1426383 h 4578213"/>
                <a:gd name="connsiteX5049" fmla="*/ 5045228 w 5456977"/>
                <a:gd name="connsiteY5049" fmla="*/ 1433643 h 4578213"/>
                <a:gd name="connsiteX5050" fmla="*/ 5043502 w 5456977"/>
                <a:gd name="connsiteY5050" fmla="*/ 1437571 h 4578213"/>
                <a:gd name="connsiteX5051" fmla="*/ 5010536 w 5456977"/>
                <a:gd name="connsiteY5051" fmla="*/ 1438634 h 4578213"/>
                <a:gd name="connsiteX5052" fmla="*/ 4984513 w 5456977"/>
                <a:gd name="connsiteY5052" fmla="*/ 1442741 h 4578213"/>
                <a:gd name="connsiteX5053" fmla="*/ 4993616 w 5456977"/>
                <a:gd name="connsiteY5053" fmla="*/ 1446949 h 4578213"/>
                <a:gd name="connsiteX5054" fmla="*/ 5009706 w 5456977"/>
                <a:gd name="connsiteY5054" fmla="*/ 1444591 h 4578213"/>
                <a:gd name="connsiteX5055" fmla="*/ 5045076 w 5456977"/>
                <a:gd name="connsiteY5055" fmla="*/ 1448136 h 4578213"/>
                <a:gd name="connsiteX5056" fmla="*/ 5041831 w 5456977"/>
                <a:gd name="connsiteY5056" fmla="*/ 1449460 h 4578213"/>
                <a:gd name="connsiteX5057" fmla="*/ 5043974 w 5456977"/>
                <a:gd name="connsiteY5057" fmla="*/ 1454115 h 4578213"/>
                <a:gd name="connsiteX5058" fmla="*/ 5057305 w 5456977"/>
                <a:gd name="connsiteY5058" fmla="*/ 1452363 h 4578213"/>
                <a:gd name="connsiteX5059" fmla="*/ 5063593 w 5456977"/>
                <a:gd name="connsiteY5059" fmla="*/ 1456250 h 4578213"/>
                <a:gd name="connsiteX5060" fmla="*/ 5044652 w 5456977"/>
                <a:gd name="connsiteY5060" fmla="*/ 1462652 h 4578213"/>
                <a:gd name="connsiteX5061" fmla="*/ 5021047 w 5456977"/>
                <a:gd name="connsiteY5061" fmla="*/ 1469917 h 4578213"/>
                <a:gd name="connsiteX5062" fmla="*/ 5054305 w 5456977"/>
                <a:gd name="connsiteY5062" fmla="*/ 1465912 h 4578213"/>
                <a:gd name="connsiteX5063" fmla="*/ 5088193 w 5456977"/>
                <a:gd name="connsiteY5063" fmla="*/ 1474785 h 4578213"/>
                <a:gd name="connsiteX5064" fmla="*/ 5080058 w 5456977"/>
                <a:gd name="connsiteY5064" fmla="*/ 1474129 h 4578213"/>
                <a:gd name="connsiteX5065" fmla="*/ 5075759 w 5456977"/>
                <a:gd name="connsiteY5065" fmla="*/ 1477090 h 4578213"/>
                <a:gd name="connsiteX5066" fmla="*/ 5085327 w 5456977"/>
                <a:gd name="connsiteY5066" fmla="*/ 1476759 h 4578213"/>
                <a:gd name="connsiteX5067" fmla="*/ 5096347 w 5456977"/>
                <a:gd name="connsiteY5067" fmla="*/ 1484821 h 4578213"/>
                <a:gd name="connsiteX5068" fmla="*/ 5067353 w 5456977"/>
                <a:gd name="connsiteY5068" fmla="*/ 1488755 h 4578213"/>
                <a:gd name="connsiteX5069" fmla="*/ 5038460 w 5456977"/>
                <a:gd name="connsiteY5069" fmla="*/ 1484010 h 4578213"/>
                <a:gd name="connsiteX5070" fmla="*/ 5049322 w 5456977"/>
                <a:gd name="connsiteY5070" fmla="*/ 1483438 h 4578213"/>
                <a:gd name="connsiteX5071" fmla="*/ 5060285 w 5456977"/>
                <a:gd name="connsiteY5071" fmla="*/ 1474188 h 4578213"/>
                <a:gd name="connsiteX5072" fmla="*/ 5030183 w 5456977"/>
                <a:gd name="connsiteY5072" fmla="*/ 1473275 h 4578213"/>
                <a:gd name="connsiteX5073" fmla="*/ 5008481 w 5456977"/>
                <a:gd name="connsiteY5073" fmla="*/ 1483798 h 4578213"/>
                <a:gd name="connsiteX5074" fmla="*/ 5021294 w 5456977"/>
                <a:gd name="connsiteY5074" fmla="*/ 1482141 h 4578213"/>
                <a:gd name="connsiteX5075" fmla="*/ 5036388 w 5456977"/>
                <a:gd name="connsiteY5075" fmla="*/ 1484394 h 4578213"/>
                <a:gd name="connsiteX5076" fmla="*/ 5028375 w 5456977"/>
                <a:gd name="connsiteY5076" fmla="*/ 1484437 h 4578213"/>
                <a:gd name="connsiteX5077" fmla="*/ 5031141 w 5456977"/>
                <a:gd name="connsiteY5077" fmla="*/ 1491142 h 4578213"/>
                <a:gd name="connsiteX5078" fmla="*/ 5036078 w 5456977"/>
                <a:gd name="connsiteY5078" fmla="*/ 1488782 h 4578213"/>
                <a:gd name="connsiteX5079" fmla="*/ 5042472 w 5456977"/>
                <a:gd name="connsiteY5079" fmla="*/ 1494815 h 4578213"/>
                <a:gd name="connsiteX5080" fmla="*/ 5026947 w 5456977"/>
                <a:gd name="connsiteY5080" fmla="*/ 1496251 h 4578213"/>
                <a:gd name="connsiteX5081" fmla="*/ 5020648 w 5456977"/>
                <a:gd name="connsiteY5081" fmla="*/ 1504638 h 4578213"/>
                <a:gd name="connsiteX5082" fmla="*/ 5048555 w 5456977"/>
                <a:gd name="connsiteY5082" fmla="*/ 1505236 h 4578213"/>
                <a:gd name="connsiteX5083" fmla="*/ 5049002 w 5456977"/>
                <a:gd name="connsiteY5083" fmla="*/ 1500100 h 4578213"/>
                <a:gd name="connsiteX5084" fmla="*/ 5051729 w 5456977"/>
                <a:gd name="connsiteY5084" fmla="*/ 1498871 h 4578213"/>
                <a:gd name="connsiteX5085" fmla="*/ 5067237 w 5456977"/>
                <a:gd name="connsiteY5085" fmla="*/ 1498883 h 4578213"/>
                <a:gd name="connsiteX5086" fmla="*/ 5079637 w 5456977"/>
                <a:gd name="connsiteY5086" fmla="*/ 1499470 h 4578213"/>
                <a:gd name="connsiteX5087" fmla="*/ 5088669 w 5456977"/>
                <a:gd name="connsiteY5087" fmla="*/ 1500681 h 4578213"/>
                <a:gd name="connsiteX5088" fmla="*/ 5099256 w 5456977"/>
                <a:gd name="connsiteY5088" fmla="*/ 1501605 h 4578213"/>
                <a:gd name="connsiteX5089" fmla="*/ 5088895 w 5456977"/>
                <a:gd name="connsiteY5089" fmla="*/ 1503527 h 4578213"/>
                <a:gd name="connsiteX5090" fmla="*/ 5056689 w 5456977"/>
                <a:gd name="connsiteY5090" fmla="*/ 1505892 h 4578213"/>
                <a:gd name="connsiteX5091" fmla="*/ 5035989 w 5456977"/>
                <a:gd name="connsiteY5091" fmla="*/ 1519115 h 4578213"/>
                <a:gd name="connsiteX5092" fmla="*/ 5045281 w 5456977"/>
                <a:gd name="connsiteY5092" fmla="*/ 1520279 h 4578213"/>
                <a:gd name="connsiteX5093" fmla="*/ 5051463 w 5456977"/>
                <a:gd name="connsiteY5093" fmla="*/ 1522019 h 4578213"/>
                <a:gd name="connsiteX5094" fmla="*/ 5020540 w 5456977"/>
                <a:gd name="connsiteY5094" fmla="*/ 1536417 h 4578213"/>
                <a:gd name="connsiteX5095" fmla="*/ 4994279 w 5456977"/>
                <a:gd name="connsiteY5095" fmla="*/ 1549950 h 4578213"/>
                <a:gd name="connsiteX5096" fmla="*/ 5043806 w 5456977"/>
                <a:gd name="connsiteY5096" fmla="*/ 1547258 h 4578213"/>
                <a:gd name="connsiteX5097" fmla="*/ 5078308 w 5456977"/>
                <a:gd name="connsiteY5097" fmla="*/ 1544309 h 4578213"/>
                <a:gd name="connsiteX5098" fmla="*/ 5090218 w 5456977"/>
                <a:gd name="connsiteY5098" fmla="*/ 1548288 h 4578213"/>
                <a:gd name="connsiteX5099" fmla="*/ 5091212 w 5456977"/>
                <a:gd name="connsiteY5099" fmla="*/ 1549292 h 4578213"/>
                <a:gd name="connsiteX5100" fmla="*/ 5092507 w 5456977"/>
                <a:gd name="connsiteY5100" fmla="*/ 1549052 h 4578213"/>
                <a:gd name="connsiteX5101" fmla="*/ 5094578 w 5456977"/>
                <a:gd name="connsiteY5101" fmla="*/ 1548668 h 4578213"/>
                <a:gd name="connsiteX5102" fmla="*/ 5087013 w 5456977"/>
                <a:gd name="connsiteY5102" fmla="*/ 1543576 h 4578213"/>
                <a:gd name="connsiteX5103" fmla="*/ 5077164 w 5456977"/>
                <a:gd name="connsiteY5103" fmla="*/ 1534575 h 4578213"/>
                <a:gd name="connsiteX5104" fmla="*/ 5096095 w 5456977"/>
                <a:gd name="connsiteY5104" fmla="*/ 1540446 h 4578213"/>
                <a:gd name="connsiteX5105" fmla="*/ 5105072 w 5456977"/>
                <a:gd name="connsiteY5105" fmla="*/ 1535172 h 4578213"/>
                <a:gd name="connsiteX5106" fmla="*/ 5144057 w 5456977"/>
                <a:gd name="connsiteY5106" fmla="*/ 1550317 h 4578213"/>
                <a:gd name="connsiteX5107" fmla="*/ 5179404 w 5456977"/>
                <a:gd name="connsiteY5107" fmla="*/ 1544481 h 4578213"/>
                <a:gd name="connsiteX5108" fmla="*/ 5201771 w 5456977"/>
                <a:gd name="connsiteY5108" fmla="*/ 1554769 h 4578213"/>
                <a:gd name="connsiteX5109" fmla="*/ 5216569 w 5456977"/>
                <a:gd name="connsiteY5109" fmla="*/ 1549136 h 4578213"/>
                <a:gd name="connsiteX5110" fmla="*/ 5208573 w 5456977"/>
                <a:gd name="connsiteY5110" fmla="*/ 1547733 h 4578213"/>
                <a:gd name="connsiteX5111" fmla="*/ 5205239 w 5456977"/>
                <a:gd name="connsiteY5111" fmla="*/ 1545463 h 4578213"/>
                <a:gd name="connsiteX5112" fmla="*/ 5216448 w 5456977"/>
                <a:gd name="connsiteY5112" fmla="*/ 1548438 h 4578213"/>
                <a:gd name="connsiteX5113" fmla="*/ 5226929 w 5456977"/>
                <a:gd name="connsiteY5113" fmla="*/ 1547215 h 4578213"/>
                <a:gd name="connsiteX5114" fmla="*/ 5224373 w 5456977"/>
                <a:gd name="connsiteY5114" fmla="*/ 1544802 h 4578213"/>
                <a:gd name="connsiteX5115" fmla="*/ 5221816 w 5456977"/>
                <a:gd name="connsiteY5115" fmla="*/ 1542388 h 4578213"/>
                <a:gd name="connsiteX5116" fmla="*/ 5291614 w 5456977"/>
                <a:gd name="connsiteY5116" fmla="*/ 1530163 h 4578213"/>
                <a:gd name="connsiteX5117" fmla="*/ 5357476 w 5456977"/>
                <a:gd name="connsiteY5117" fmla="*/ 1522998 h 4578213"/>
                <a:gd name="connsiteX5118" fmla="*/ 5363196 w 5456977"/>
                <a:gd name="connsiteY5118" fmla="*/ 1531320 h 4578213"/>
                <a:gd name="connsiteX5119" fmla="*/ 5341867 w 5456977"/>
                <a:gd name="connsiteY5119" fmla="*/ 1531668 h 4578213"/>
                <a:gd name="connsiteX5120" fmla="*/ 5345946 w 5456977"/>
                <a:gd name="connsiteY5120" fmla="*/ 1536685 h 4578213"/>
                <a:gd name="connsiteX5121" fmla="*/ 5350023 w 5456977"/>
                <a:gd name="connsiteY5121" fmla="*/ 1541704 h 4578213"/>
                <a:gd name="connsiteX5122" fmla="*/ 5272522 w 5456977"/>
                <a:gd name="connsiteY5122" fmla="*/ 1549584 h 4578213"/>
                <a:gd name="connsiteX5123" fmla="*/ 5226530 w 5456977"/>
                <a:gd name="connsiteY5123" fmla="*/ 1581936 h 4578213"/>
                <a:gd name="connsiteX5124" fmla="*/ 5188659 w 5456977"/>
                <a:gd name="connsiteY5124" fmla="*/ 1582464 h 4578213"/>
                <a:gd name="connsiteX5125" fmla="*/ 5162293 w 5456977"/>
                <a:gd name="connsiteY5125" fmla="*/ 1593851 h 4578213"/>
                <a:gd name="connsiteX5126" fmla="*/ 5190599 w 5456977"/>
                <a:gd name="connsiteY5126" fmla="*/ 1593654 h 4578213"/>
                <a:gd name="connsiteX5127" fmla="*/ 5202633 w 5456977"/>
                <a:gd name="connsiteY5127" fmla="*/ 1592142 h 4578213"/>
                <a:gd name="connsiteX5128" fmla="*/ 5229847 w 5456977"/>
                <a:gd name="connsiteY5128" fmla="*/ 1585650 h 4578213"/>
                <a:gd name="connsiteX5129" fmla="*/ 5255407 w 5456977"/>
                <a:gd name="connsiteY5129" fmla="*/ 1588127 h 4578213"/>
                <a:gd name="connsiteX5130" fmla="*/ 5246308 w 5456977"/>
                <a:gd name="connsiteY5130" fmla="*/ 1592702 h 4578213"/>
                <a:gd name="connsiteX5131" fmla="*/ 5235654 w 5456977"/>
                <a:gd name="connsiteY5131" fmla="*/ 1597565 h 4578213"/>
                <a:gd name="connsiteX5132" fmla="*/ 5299235 w 5456977"/>
                <a:gd name="connsiteY5132" fmla="*/ 1586493 h 4578213"/>
                <a:gd name="connsiteX5133" fmla="*/ 5358881 w 5456977"/>
                <a:gd name="connsiteY5133" fmla="*/ 1580482 h 4578213"/>
                <a:gd name="connsiteX5134" fmla="*/ 5363842 w 5456977"/>
                <a:gd name="connsiteY5134" fmla="*/ 1587502 h 4578213"/>
                <a:gd name="connsiteX5135" fmla="*/ 5364965 w 5456977"/>
                <a:gd name="connsiteY5135" fmla="*/ 1590902 h 4578213"/>
                <a:gd name="connsiteX5136" fmla="*/ 5309309 w 5456977"/>
                <a:gd name="connsiteY5136" fmla="*/ 1598339 h 4578213"/>
                <a:gd name="connsiteX5137" fmla="*/ 5267441 w 5456977"/>
                <a:gd name="connsiteY5137" fmla="*/ 1620542 h 4578213"/>
                <a:gd name="connsiteX5138" fmla="*/ 5292449 w 5456977"/>
                <a:gd name="connsiteY5138" fmla="*/ 1626008 h 4578213"/>
                <a:gd name="connsiteX5139" fmla="*/ 5319111 w 5456977"/>
                <a:gd name="connsiteY5139" fmla="*/ 1622506 h 4578213"/>
                <a:gd name="connsiteX5140" fmla="*/ 5322066 w 5456977"/>
                <a:gd name="connsiteY5140" fmla="*/ 1624124 h 4578213"/>
                <a:gd name="connsiteX5141" fmla="*/ 5314966 w 5456977"/>
                <a:gd name="connsiteY5141" fmla="*/ 1623274 h 4578213"/>
                <a:gd name="connsiteX5142" fmla="*/ 5292884 w 5456977"/>
                <a:gd name="connsiteY5142" fmla="*/ 1633146 h 4578213"/>
                <a:gd name="connsiteX5143" fmla="*/ 5269245 w 5456977"/>
                <a:gd name="connsiteY5143" fmla="*/ 1643305 h 4578213"/>
                <a:gd name="connsiteX5144" fmla="*/ 5276723 w 5456977"/>
                <a:gd name="connsiteY5144" fmla="*/ 1644804 h 4578213"/>
                <a:gd name="connsiteX5145" fmla="*/ 5282649 w 5456977"/>
                <a:gd name="connsiteY5145" fmla="*/ 1646593 h 4578213"/>
                <a:gd name="connsiteX5146" fmla="*/ 5272773 w 5456977"/>
                <a:gd name="connsiteY5146" fmla="*/ 1651313 h 4578213"/>
                <a:gd name="connsiteX5147" fmla="*/ 5269113 w 5456977"/>
                <a:gd name="connsiteY5147" fmla="*/ 1654877 h 4578213"/>
                <a:gd name="connsiteX5148" fmla="*/ 5287216 w 5456977"/>
                <a:gd name="connsiteY5148" fmla="*/ 1665235 h 4578213"/>
                <a:gd name="connsiteX5149" fmla="*/ 5278371 w 5456977"/>
                <a:gd name="connsiteY5149" fmla="*/ 1658935 h 4578213"/>
                <a:gd name="connsiteX5150" fmla="*/ 5294552 w 5456977"/>
                <a:gd name="connsiteY5150" fmla="*/ 1656656 h 4578213"/>
                <a:gd name="connsiteX5151" fmla="*/ 5308351 w 5456977"/>
                <a:gd name="connsiteY5151" fmla="*/ 1659148 h 4578213"/>
                <a:gd name="connsiteX5152" fmla="*/ 5297748 w 5456977"/>
                <a:gd name="connsiteY5152" fmla="*/ 1659671 h 4578213"/>
                <a:gd name="connsiteX5153" fmla="*/ 5294815 w 5456977"/>
                <a:gd name="connsiteY5153" fmla="*/ 1667433 h 4578213"/>
                <a:gd name="connsiteX5154" fmla="*/ 5303863 w 5456977"/>
                <a:gd name="connsiteY5154" fmla="*/ 1667198 h 4578213"/>
                <a:gd name="connsiteX5155" fmla="*/ 5311259 w 5456977"/>
                <a:gd name="connsiteY5155" fmla="*/ 1675933 h 4578213"/>
                <a:gd name="connsiteX5156" fmla="*/ 5297856 w 5456977"/>
                <a:gd name="connsiteY5156" fmla="*/ 1672643 h 4578213"/>
                <a:gd name="connsiteX5157" fmla="*/ 5284455 w 5456977"/>
                <a:gd name="connsiteY5157" fmla="*/ 1669356 h 4578213"/>
                <a:gd name="connsiteX5158" fmla="*/ 5237334 w 5456977"/>
                <a:gd name="connsiteY5158" fmla="*/ 1687480 h 4578213"/>
                <a:gd name="connsiteX5159" fmla="*/ 5184724 w 5456977"/>
                <a:gd name="connsiteY5159" fmla="*/ 1710953 h 4578213"/>
                <a:gd name="connsiteX5160" fmla="*/ 5217992 w 5456977"/>
                <a:gd name="connsiteY5160" fmla="*/ 1708422 h 4578213"/>
                <a:gd name="connsiteX5161" fmla="*/ 5206891 w 5456977"/>
                <a:gd name="connsiteY5161" fmla="*/ 1714131 h 4578213"/>
                <a:gd name="connsiteX5162" fmla="*/ 5193462 w 5456977"/>
                <a:gd name="connsiteY5162" fmla="*/ 1726422 h 4578213"/>
                <a:gd name="connsiteX5163" fmla="*/ 5193462 w 5456977"/>
                <a:gd name="connsiteY5163" fmla="*/ 1726423 h 4578213"/>
                <a:gd name="connsiteX5164" fmla="*/ 5164294 w 5456977"/>
                <a:gd name="connsiteY5164" fmla="*/ 1736036 h 4578213"/>
                <a:gd name="connsiteX5165" fmla="*/ 5076019 w 5456977"/>
                <a:gd name="connsiteY5165" fmla="*/ 1759889 h 4578213"/>
                <a:gd name="connsiteX5166" fmla="*/ 5033423 w 5456977"/>
                <a:gd name="connsiteY5166" fmla="*/ 1781795 h 4578213"/>
                <a:gd name="connsiteX5167" fmla="*/ 4959347 w 5456977"/>
                <a:gd name="connsiteY5167" fmla="*/ 1798345 h 4578213"/>
                <a:gd name="connsiteX5168" fmla="*/ 4925189 w 5456977"/>
                <a:gd name="connsiteY5168" fmla="*/ 1808730 h 4578213"/>
                <a:gd name="connsiteX5169" fmla="*/ 4837684 w 5456977"/>
                <a:gd name="connsiteY5169" fmla="*/ 1837572 h 4578213"/>
                <a:gd name="connsiteX5170" fmla="*/ 4790869 w 5456977"/>
                <a:gd name="connsiteY5170" fmla="*/ 1865239 h 4578213"/>
                <a:gd name="connsiteX5171" fmla="*/ 4776670 w 5456977"/>
                <a:gd name="connsiteY5171" fmla="*/ 1872541 h 4578213"/>
                <a:gd name="connsiteX5172" fmla="*/ 4758252 w 5456977"/>
                <a:gd name="connsiteY5172" fmla="*/ 1885603 h 4578213"/>
                <a:gd name="connsiteX5173" fmla="*/ 4744053 w 5456977"/>
                <a:gd name="connsiteY5173" fmla="*/ 1892905 h 4578213"/>
                <a:gd name="connsiteX5174" fmla="*/ 4717198 w 5456977"/>
                <a:gd name="connsiteY5174" fmla="*/ 1917488 h 4578213"/>
                <a:gd name="connsiteX5175" fmla="*/ 4661173 w 5456977"/>
                <a:gd name="connsiteY5175" fmla="*/ 1951686 h 4578213"/>
                <a:gd name="connsiteX5176" fmla="*/ 4624337 w 5456977"/>
                <a:gd name="connsiteY5176" fmla="*/ 1977811 h 4578213"/>
                <a:gd name="connsiteX5177" fmla="*/ 4576752 w 5456977"/>
                <a:gd name="connsiteY5177" fmla="*/ 2000488 h 4578213"/>
                <a:gd name="connsiteX5178" fmla="*/ 4544906 w 5456977"/>
                <a:gd name="connsiteY5178" fmla="*/ 2025842 h 4578213"/>
                <a:gd name="connsiteX5179" fmla="*/ 4513060 w 5456977"/>
                <a:gd name="connsiteY5179" fmla="*/ 2051196 h 4578213"/>
                <a:gd name="connsiteX5180" fmla="*/ 4498861 w 5456977"/>
                <a:gd name="connsiteY5180" fmla="*/ 2058499 h 4578213"/>
                <a:gd name="connsiteX5181" fmla="*/ 4476224 w 5456977"/>
                <a:gd name="connsiteY5181" fmla="*/ 2077321 h 4578213"/>
                <a:gd name="connsiteX5182" fmla="*/ 4442837 w 5456977"/>
                <a:gd name="connsiteY5182" fmla="*/ 2092696 h 4578213"/>
                <a:gd name="connsiteX5183" fmla="*/ 4400241 w 5456977"/>
                <a:gd name="connsiteY5183" fmla="*/ 2114601 h 4578213"/>
                <a:gd name="connsiteX5184" fmla="*/ 4359957 w 5456977"/>
                <a:gd name="connsiteY5184" fmla="*/ 2151477 h 4578213"/>
                <a:gd name="connsiteX5185" fmla="*/ 4329653 w 5456977"/>
                <a:gd name="connsiteY5185" fmla="*/ 2186811 h 4578213"/>
                <a:gd name="connsiteX5186" fmla="*/ 4307786 w 5456977"/>
                <a:gd name="connsiteY5186" fmla="*/ 2210623 h 4578213"/>
                <a:gd name="connsiteX5187" fmla="*/ 4293588 w 5456977"/>
                <a:gd name="connsiteY5187" fmla="*/ 2217926 h 4578213"/>
                <a:gd name="connsiteX5188" fmla="*/ 4248314 w 5456977"/>
                <a:gd name="connsiteY5188" fmla="*/ 2255571 h 4578213"/>
                <a:gd name="connsiteX5189" fmla="*/ 4207259 w 5456977"/>
                <a:gd name="connsiteY5189" fmla="*/ 2287457 h 4578213"/>
                <a:gd name="connsiteX5190" fmla="*/ 4166975 w 5456977"/>
                <a:gd name="connsiteY5190" fmla="*/ 2324333 h 4578213"/>
                <a:gd name="connsiteX5191" fmla="*/ 4149328 w 5456977"/>
                <a:gd name="connsiteY5191" fmla="*/ 2342384 h 4578213"/>
                <a:gd name="connsiteX5192" fmla="*/ 4122472 w 5456977"/>
                <a:gd name="connsiteY5192" fmla="*/ 2366968 h 4578213"/>
                <a:gd name="connsiteX5193" fmla="*/ 4077969 w 5456977"/>
                <a:gd name="connsiteY5193" fmla="*/ 2409604 h 4578213"/>
                <a:gd name="connsiteX5194" fmla="*/ 4031924 w 5456977"/>
                <a:gd name="connsiteY5194" fmla="*/ 2442260 h 4578213"/>
                <a:gd name="connsiteX5195" fmla="*/ 4015047 w 5456977"/>
                <a:gd name="connsiteY5195" fmla="*/ 2465302 h 4578213"/>
                <a:gd name="connsiteX5196" fmla="*/ 3992411 w 5456977"/>
                <a:gd name="connsiteY5196" fmla="*/ 2484125 h 4578213"/>
                <a:gd name="connsiteX5197" fmla="*/ 3956346 w 5456977"/>
                <a:gd name="connsiteY5197" fmla="*/ 2515240 h 4578213"/>
                <a:gd name="connsiteX5198" fmla="*/ 3934480 w 5456977"/>
                <a:gd name="connsiteY5198" fmla="*/ 2539053 h 4578213"/>
                <a:gd name="connsiteX5199" fmla="*/ 3916062 w 5456977"/>
                <a:gd name="connsiteY5199" fmla="*/ 2552115 h 4578213"/>
                <a:gd name="connsiteX5200" fmla="*/ 3879997 w 5456977"/>
                <a:gd name="connsiteY5200" fmla="*/ 2583230 h 4578213"/>
                <a:gd name="connsiteX5201" fmla="*/ 3840484 w 5456977"/>
                <a:gd name="connsiteY5201" fmla="*/ 2625095 h 4578213"/>
                <a:gd name="connsiteX5202" fmla="*/ 3800200 w 5456977"/>
                <a:gd name="connsiteY5202" fmla="*/ 2661971 h 4578213"/>
                <a:gd name="connsiteX5203" fmla="*/ 3782552 w 5456977"/>
                <a:gd name="connsiteY5203" fmla="*/ 2680023 h 4578213"/>
                <a:gd name="connsiteX5204" fmla="*/ 3774885 w 5456977"/>
                <a:gd name="connsiteY5204" fmla="*/ 2696534 h 4578213"/>
                <a:gd name="connsiteX5205" fmla="*/ 3758008 w 5456977"/>
                <a:gd name="connsiteY5205" fmla="*/ 2719576 h 4578213"/>
                <a:gd name="connsiteX5206" fmla="*/ 3746121 w 5456977"/>
                <a:gd name="connsiteY5206" fmla="*/ 2741847 h 4578213"/>
                <a:gd name="connsiteX5207" fmla="*/ 3733465 w 5456977"/>
                <a:gd name="connsiteY5207" fmla="*/ 2759129 h 4578213"/>
                <a:gd name="connsiteX5208" fmla="*/ 3718130 w 5456977"/>
                <a:gd name="connsiteY5208" fmla="*/ 2792150 h 4578213"/>
                <a:gd name="connsiteX5209" fmla="*/ 3683606 w 5456977"/>
                <a:gd name="connsiteY5209" fmla="*/ 2833245 h 4578213"/>
                <a:gd name="connsiteX5210" fmla="*/ 3657521 w 5456977"/>
                <a:gd name="connsiteY5210" fmla="*/ 2862819 h 4578213"/>
                <a:gd name="connsiteX5211" fmla="*/ 3650624 w 5456977"/>
                <a:gd name="connsiteY5211" fmla="*/ 2884319 h 4578213"/>
                <a:gd name="connsiteX5212" fmla="*/ 3637967 w 5456977"/>
                <a:gd name="connsiteY5212" fmla="*/ 2901601 h 4578213"/>
                <a:gd name="connsiteX5213" fmla="*/ 3617642 w 5456977"/>
                <a:gd name="connsiteY5213" fmla="*/ 2935393 h 4578213"/>
                <a:gd name="connsiteX5214" fmla="*/ 3603077 w 5456977"/>
                <a:gd name="connsiteY5214" fmla="*/ 2973405 h 4578213"/>
                <a:gd name="connsiteX5215" fmla="*/ 3589284 w 5456977"/>
                <a:gd name="connsiteY5215" fmla="*/ 3016407 h 4578213"/>
                <a:gd name="connsiteX5216" fmla="*/ 3560521 w 5456977"/>
                <a:gd name="connsiteY5216" fmla="*/ 3061720 h 4578213"/>
                <a:gd name="connsiteX5217" fmla="*/ 3543645 w 5456977"/>
                <a:gd name="connsiteY5217" fmla="*/ 3084761 h 4578213"/>
                <a:gd name="connsiteX5218" fmla="*/ 3532529 w 5456977"/>
                <a:gd name="connsiteY5218" fmla="*/ 3112023 h 4578213"/>
                <a:gd name="connsiteX5219" fmla="*/ 3510663 w 5456977"/>
                <a:gd name="connsiteY5219" fmla="*/ 3135836 h 4578213"/>
                <a:gd name="connsiteX5220" fmla="*/ 3490338 w 5456977"/>
                <a:gd name="connsiteY5220" fmla="*/ 3169629 h 4578213"/>
                <a:gd name="connsiteX5221" fmla="*/ 3462346 w 5456977"/>
                <a:gd name="connsiteY5221" fmla="*/ 3219931 h 4578213"/>
                <a:gd name="connsiteX5222" fmla="*/ 3443563 w 5456977"/>
                <a:gd name="connsiteY5222" fmla="*/ 3263704 h 4578213"/>
                <a:gd name="connsiteX5223" fmla="*/ 3426685 w 5456977"/>
                <a:gd name="connsiteY5223" fmla="*/ 3286746 h 4578213"/>
                <a:gd name="connsiteX5224" fmla="*/ 3415571 w 5456977"/>
                <a:gd name="connsiteY5224" fmla="*/ 3314006 h 4578213"/>
                <a:gd name="connsiteX5225" fmla="*/ 3402913 w 5456977"/>
                <a:gd name="connsiteY5225" fmla="*/ 3331288 h 4578213"/>
                <a:gd name="connsiteX5226" fmla="*/ 3391026 w 5456977"/>
                <a:gd name="connsiteY5226" fmla="*/ 3353560 h 4578213"/>
                <a:gd name="connsiteX5227" fmla="*/ 3375691 w 5456977"/>
                <a:gd name="connsiteY5227" fmla="*/ 3386582 h 4578213"/>
                <a:gd name="connsiteX5228" fmla="*/ 3368794 w 5456977"/>
                <a:gd name="connsiteY5228" fmla="*/ 3408082 h 4578213"/>
                <a:gd name="connsiteX5229" fmla="*/ 3355367 w 5456977"/>
                <a:gd name="connsiteY5229" fmla="*/ 3420374 h 4578213"/>
                <a:gd name="connsiteX5230" fmla="*/ 3340032 w 5456977"/>
                <a:gd name="connsiteY5230" fmla="*/ 3453396 h 4578213"/>
                <a:gd name="connsiteX5231" fmla="*/ 3320478 w 5456977"/>
                <a:gd name="connsiteY5231" fmla="*/ 3492178 h 4578213"/>
                <a:gd name="connsiteX5232" fmla="*/ 3305914 w 5456977"/>
                <a:gd name="connsiteY5232" fmla="*/ 3530189 h 4578213"/>
                <a:gd name="connsiteX5233" fmla="*/ 3280598 w 5456977"/>
                <a:gd name="connsiteY5233" fmla="*/ 3564753 h 4578213"/>
                <a:gd name="connsiteX5234" fmla="*/ 3248387 w 5456977"/>
                <a:gd name="connsiteY5234" fmla="*/ 3620816 h 4578213"/>
                <a:gd name="connsiteX5235" fmla="*/ 3218854 w 5456977"/>
                <a:gd name="connsiteY5235" fmla="*/ 3661140 h 4578213"/>
                <a:gd name="connsiteX5236" fmla="*/ 3196622 w 5456977"/>
                <a:gd name="connsiteY5236" fmla="*/ 3715663 h 4578213"/>
                <a:gd name="connsiteX5237" fmla="*/ 3188955 w 5456977"/>
                <a:gd name="connsiteY5237" fmla="*/ 3732174 h 4578213"/>
                <a:gd name="connsiteX5238" fmla="*/ 3160191 w 5456977"/>
                <a:gd name="connsiteY5238" fmla="*/ 3777487 h 4578213"/>
                <a:gd name="connsiteX5239" fmla="*/ 3147534 w 5456977"/>
                <a:gd name="connsiteY5239" fmla="*/ 3794768 h 4578213"/>
                <a:gd name="connsiteX5240" fmla="*/ 3127209 w 5456977"/>
                <a:gd name="connsiteY5240" fmla="*/ 3828561 h 4578213"/>
                <a:gd name="connsiteX5241" fmla="*/ 3111875 w 5456977"/>
                <a:gd name="connsiteY5241" fmla="*/ 3861583 h 4578213"/>
                <a:gd name="connsiteX5242" fmla="*/ 3104978 w 5456977"/>
                <a:gd name="connsiteY5242" fmla="*/ 3883084 h 4578213"/>
                <a:gd name="connsiteX5243" fmla="*/ 3089643 w 5456977"/>
                <a:gd name="connsiteY5243" fmla="*/ 3916105 h 4578213"/>
                <a:gd name="connsiteX5244" fmla="*/ 3082747 w 5456977"/>
                <a:gd name="connsiteY5244" fmla="*/ 3937606 h 4578213"/>
                <a:gd name="connsiteX5245" fmla="*/ 3070088 w 5456977"/>
                <a:gd name="connsiteY5245" fmla="*/ 3954887 h 4578213"/>
                <a:gd name="connsiteX5246" fmla="*/ 3055524 w 5456977"/>
                <a:gd name="connsiteY5246" fmla="*/ 3992899 h 4578213"/>
                <a:gd name="connsiteX5247" fmla="*/ 3035199 w 5456977"/>
                <a:gd name="connsiteY5247" fmla="*/ 4026692 h 4578213"/>
                <a:gd name="connsiteX5248" fmla="*/ 3029844 w 5456977"/>
                <a:gd name="connsiteY5248" fmla="*/ 4058171 h 4578213"/>
                <a:gd name="connsiteX5249" fmla="*/ 3027166 w 5456977"/>
                <a:gd name="connsiteY5249" fmla="*/ 4073912 h 4578213"/>
                <a:gd name="connsiteX5250" fmla="*/ 3015306 w 5456977"/>
                <a:gd name="connsiteY5250" fmla="*/ 4089972 h 4578213"/>
                <a:gd name="connsiteX5251" fmla="*/ 3007411 w 5456977"/>
                <a:gd name="connsiteY5251" fmla="*/ 4106513 h 4578213"/>
                <a:gd name="connsiteX5252" fmla="*/ 3000001 w 5456977"/>
                <a:gd name="connsiteY5252" fmla="*/ 4113848 h 4578213"/>
                <a:gd name="connsiteX5253" fmla="*/ 2994192 w 5456977"/>
                <a:gd name="connsiteY5253" fmla="*/ 4128705 h 4578213"/>
                <a:gd name="connsiteX5254" fmla="*/ 2985064 w 5456977"/>
                <a:gd name="connsiteY5254" fmla="*/ 4161024 h 4578213"/>
                <a:gd name="connsiteX5255" fmla="*/ 2995764 w 5456977"/>
                <a:gd name="connsiteY5255" fmla="*/ 4148550 h 4578213"/>
                <a:gd name="connsiteX5256" fmla="*/ 2995435 w 5456977"/>
                <a:gd name="connsiteY5256" fmla="*/ 4152420 h 4578213"/>
                <a:gd name="connsiteX5257" fmla="*/ 2986922 w 5456977"/>
                <a:gd name="connsiteY5257" fmla="*/ 4177196 h 4578213"/>
                <a:gd name="connsiteX5258" fmla="*/ 2981600 w 5456977"/>
                <a:gd name="connsiteY5258" fmla="*/ 4196950 h 4578213"/>
                <a:gd name="connsiteX5259" fmla="*/ 2981438 w 5456977"/>
                <a:gd name="connsiteY5259" fmla="*/ 4198470 h 4578213"/>
                <a:gd name="connsiteX5260" fmla="*/ 2978881 w 5456977"/>
                <a:gd name="connsiteY5260" fmla="*/ 4187760 h 4578213"/>
                <a:gd name="connsiteX5261" fmla="*/ 2982266 w 5456977"/>
                <a:gd name="connsiteY5261" fmla="*/ 4177435 h 4578213"/>
                <a:gd name="connsiteX5262" fmla="*/ 2978556 w 5456977"/>
                <a:gd name="connsiteY5262" fmla="*/ 4182309 h 4578213"/>
                <a:gd name="connsiteX5263" fmla="*/ 2976408 w 5456977"/>
                <a:gd name="connsiteY5263" fmla="*/ 4191008 h 4578213"/>
                <a:gd name="connsiteX5264" fmla="*/ 2980579 w 5456977"/>
                <a:gd name="connsiteY5264" fmla="*/ 4155279 h 4578213"/>
                <a:gd name="connsiteX5265" fmla="*/ 2994565 w 5456977"/>
                <a:gd name="connsiteY5265" fmla="*/ 4119149 h 4578213"/>
                <a:gd name="connsiteX5266" fmla="*/ 2981197 w 5456977"/>
                <a:gd name="connsiteY5266" fmla="*/ 4145159 h 4578213"/>
                <a:gd name="connsiteX5267" fmla="*/ 2970024 w 5456977"/>
                <a:gd name="connsiteY5267" fmla="*/ 4166078 h 4578213"/>
                <a:gd name="connsiteX5268" fmla="*/ 2969055 w 5456977"/>
                <a:gd name="connsiteY5268" fmla="*/ 4159635 h 4578213"/>
                <a:gd name="connsiteX5269" fmla="*/ 2974775 w 5456977"/>
                <a:gd name="connsiteY5269" fmla="*/ 4145142 h 4578213"/>
                <a:gd name="connsiteX5270" fmla="*/ 2971853 w 5456977"/>
                <a:gd name="connsiteY5270" fmla="*/ 4143223 h 4578213"/>
                <a:gd name="connsiteX5271" fmla="*/ 2969762 w 5456977"/>
                <a:gd name="connsiteY5271" fmla="*/ 4146826 h 4578213"/>
                <a:gd name="connsiteX5272" fmla="*/ 2978563 w 5456977"/>
                <a:gd name="connsiteY5272" fmla="*/ 4109056 h 4578213"/>
                <a:gd name="connsiteX5273" fmla="*/ 2985657 w 5456977"/>
                <a:gd name="connsiteY5273" fmla="*/ 4091540 h 4578213"/>
                <a:gd name="connsiteX5274" fmla="*/ 2985357 w 5456977"/>
                <a:gd name="connsiteY5274" fmla="*/ 4082095 h 4578213"/>
                <a:gd name="connsiteX5275" fmla="*/ 2973656 w 5456977"/>
                <a:gd name="connsiteY5275" fmla="*/ 4110443 h 4578213"/>
                <a:gd name="connsiteX5276" fmla="*/ 2962055 w 5456977"/>
                <a:gd name="connsiteY5276" fmla="*/ 4146011 h 4578213"/>
                <a:gd name="connsiteX5277" fmla="*/ 2958433 w 5456977"/>
                <a:gd name="connsiteY5277" fmla="*/ 4148197 h 4578213"/>
                <a:gd name="connsiteX5278" fmla="*/ 2953980 w 5456977"/>
                <a:gd name="connsiteY5278" fmla="*/ 4144858 h 4578213"/>
                <a:gd name="connsiteX5279" fmla="*/ 2947213 w 5456977"/>
                <a:gd name="connsiteY5279" fmla="*/ 4165506 h 4578213"/>
                <a:gd name="connsiteX5280" fmla="*/ 2940443 w 5456977"/>
                <a:gd name="connsiteY5280" fmla="*/ 4186153 h 4578213"/>
                <a:gd name="connsiteX5281" fmla="*/ 2938647 w 5456977"/>
                <a:gd name="connsiteY5281" fmla="*/ 4168154 h 4578213"/>
                <a:gd name="connsiteX5282" fmla="*/ 2932003 w 5456977"/>
                <a:gd name="connsiteY5282" fmla="*/ 4184659 h 4578213"/>
                <a:gd name="connsiteX5283" fmla="*/ 2931096 w 5456977"/>
                <a:gd name="connsiteY5283" fmla="*/ 4164414 h 4578213"/>
                <a:gd name="connsiteX5284" fmla="*/ 2938442 w 5456977"/>
                <a:gd name="connsiteY5284" fmla="*/ 4139946 h 4578213"/>
                <a:gd name="connsiteX5285" fmla="*/ 2932496 w 5456977"/>
                <a:gd name="connsiteY5285" fmla="*/ 4145573 h 4578213"/>
                <a:gd name="connsiteX5286" fmla="*/ 2924032 w 5456977"/>
                <a:gd name="connsiteY5286" fmla="*/ 4164593 h 4578213"/>
                <a:gd name="connsiteX5287" fmla="*/ 2934371 w 5456977"/>
                <a:gd name="connsiteY5287" fmla="*/ 4119537 h 4578213"/>
                <a:gd name="connsiteX5288" fmla="*/ 2950132 w 5456977"/>
                <a:gd name="connsiteY5288" fmla="*/ 4084262 h 4578213"/>
                <a:gd name="connsiteX5289" fmla="*/ 2947423 w 5456977"/>
                <a:gd name="connsiteY5289" fmla="*/ 4081525 h 4578213"/>
                <a:gd name="connsiteX5290" fmla="*/ 2944100 w 5456977"/>
                <a:gd name="connsiteY5290" fmla="*/ 4088666 h 4578213"/>
                <a:gd name="connsiteX5291" fmla="*/ 2941954 w 5456977"/>
                <a:gd name="connsiteY5291" fmla="*/ 4102020 h 4578213"/>
                <a:gd name="connsiteX5292" fmla="*/ 2935948 w 5456977"/>
                <a:gd name="connsiteY5292" fmla="*/ 4104764 h 4578213"/>
                <a:gd name="connsiteX5293" fmla="*/ 2934922 w 5456977"/>
                <a:gd name="connsiteY5293" fmla="*/ 4105742 h 4578213"/>
                <a:gd name="connsiteX5294" fmla="*/ 2933193 w 5456977"/>
                <a:gd name="connsiteY5294" fmla="*/ 4103885 h 4578213"/>
                <a:gd name="connsiteX5295" fmla="*/ 2929985 w 5456977"/>
                <a:gd name="connsiteY5295" fmla="*/ 4121011 h 4578213"/>
                <a:gd name="connsiteX5296" fmla="*/ 2926699 w 5456977"/>
                <a:gd name="connsiteY5296" fmla="*/ 4138555 h 4578213"/>
                <a:gd name="connsiteX5297" fmla="*/ 2926956 w 5456977"/>
                <a:gd name="connsiteY5297" fmla="*/ 4120578 h 4578213"/>
                <a:gd name="connsiteX5298" fmla="*/ 2933137 w 5456977"/>
                <a:gd name="connsiteY5298" fmla="*/ 4103827 h 4578213"/>
                <a:gd name="connsiteX5299" fmla="*/ 2929843 w 5456977"/>
                <a:gd name="connsiteY5299" fmla="*/ 4100288 h 4578213"/>
                <a:gd name="connsiteX5300" fmla="*/ 2918447 w 5456977"/>
                <a:gd name="connsiteY5300" fmla="*/ 4157763 h 4578213"/>
                <a:gd name="connsiteX5301" fmla="*/ 2919857 w 5456977"/>
                <a:gd name="connsiteY5301" fmla="*/ 4163096 h 4578213"/>
                <a:gd name="connsiteX5302" fmla="*/ 2919152 w 5456977"/>
                <a:gd name="connsiteY5302" fmla="*/ 4175904 h 4578213"/>
                <a:gd name="connsiteX5303" fmla="*/ 2916822 w 5456977"/>
                <a:gd name="connsiteY5303" fmla="*/ 4171368 h 4578213"/>
                <a:gd name="connsiteX5304" fmla="*/ 2915810 w 5456977"/>
                <a:gd name="connsiteY5304" fmla="*/ 4171063 h 4578213"/>
                <a:gd name="connsiteX5305" fmla="*/ 2912997 w 5456977"/>
                <a:gd name="connsiteY5305" fmla="*/ 4185244 h 4578213"/>
                <a:gd name="connsiteX5306" fmla="*/ 2881550 w 5456977"/>
                <a:gd name="connsiteY5306" fmla="*/ 4251900 h 4578213"/>
                <a:gd name="connsiteX5307" fmla="*/ 2878440 w 5456977"/>
                <a:gd name="connsiteY5307" fmla="*/ 4245451 h 4578213"/>
                <a:gd name="connsiteX5308" fmla="*/ 2881287 w 5456977"/>
                <a:gd name="connsiteY5308" fmla="*/ 4232648 h 4578213"/>
                <a:gd name="connsiteX5309" fmla="*/ 2907875 w 5456977"/>
                <a:gd name="connsiteY5309" fmla="*/ 4151187 h 4578213"/>
                <a:gd name="connsiteX5310" fmla="*/ 2937391 w 5456977"/>
                <a:gd name="connsiteY5310" fmla="*/ 4062938 h 4578213"/>
                <a:gd name="connsiteX5311" fmla="*/ 2932143 w 5456977"/>
                <a:gd name="connsiteY5311" fmla="*/ 4075098 h 4578213"/>
                <a:gd name="connsiteX5312" fmla="*/ 2924699 w 5456977"/>
                <a:gd name="connsiteY5312" fmla="*/ 4092346 h 4578213"/>
                <a:gd name="connsiteX5313" fmla="*/ 2927439 w 5456977"/>
                <a:gd name="connsiteY5313" fmla="*/ 4081030 h 4578213"/>
                <a:gd name="connsiteX5314" fmla="*/ 2932377 w 5456977"/>
                <a:gd name="connsiteY5314" fmla="*/ 4064623 h 4578213"/>
                <a:gd name="connsiteX5315" fmla="*/ 2924958 w 5456977"/>
                <a:gd name="connsiteY5315" fmla="*/ 4073074 h 4578213"/>
                <a:gd name="connsiteX5316" fmla="*/ 2923826 w 5456977"/>
                <a:gd name="connsiteY5316" fmla="*/ 4075697 h 4578213"/>
                <a:gd name="connsiteX5317" fmla="*/ 2918945 w 5456977"/>
                <a:gd name="connsiteY5317" fmla="*/ 4087008 h 4578213"/>
                <a:gd name="connsiteX5318" fmla="*/ 2915095 w 5456977"/>
                <a:gd name="connsiteY5318" fmla="*/ 4090962 h 4578213"/>
                <a:gd name="connsiteX5319" fmla="*/ 2916909 w 5456977"/>
                <a:gd name="connsiteY5319" fmla="*/ 4083475 h 4578213"/>
                <a:gd name="connsiteX5320" fmla="*/ 2907551 w 5456977"/>
                <a:gd name="connsiteY5320" fmla="*/ 4099801 h 4578213"/>
                <a:gd name="connsiteX5321" fmla="*/ 2885118 w 5456977"/>
                <a:gd name="connsiteY5321" fmla="*/ 4144329 h 4578213"/>
                <a:gd name="connsiteX5322" fmla="*/ 2884392 w 5456977"/>
                <a:gd name="connsiteY5322" fmla="*/ 4137321 h 4578213"/>
                <a:gd name="connsiteX5323" fmla="*/ 2883033 w 5456977"/>
                <a:gd name="connsiteY5323" fmla="*/ 4139228 h 4578213"/>
                <a:gd name="connsiteX5324" fmla="*/ 2889140 w 5456977"/>
                <a:gd name="connsiteY5324" fmla="*/ 4097770 h 4578213"/>
                <a:gd name="connsiteX5325" fmla="*/ 2902035 w 5456977"/>
                <a:gd name="connsiteY5325" fmla="*/ 4055482 h 4578213"/>
                <a:gd name="connsiteX5326" fmla="*/ 2894613 w 5456977"/>
                <a:gd name="connsiteY5326" fmla="*/ 4065229 h 4578213"/>
                <a:gd name="connsiteX5327" fmla="*/ 2890318 w 5456977"/>
                <a:gd name="connsiteY5327" fmla="*/ 4082627 h 4578213"/>
                <a:gd name="connsiteX5328" fmla="*/ 2886419 w 5456977"/>
                <a:gd name="connsiteY5328" fmla="*/ 4082970 h 4578213"/>
                <a:gd name="connsiteX5329" fmla="*/ 2892140 w 5456977"/>
                <a:gd name="connsiteY5329" fmla="*/ 4068477 h 4578213"/>
                <a:gd name="connsiteX5330" fmla="*/ 2892314 w 5456977"/>
                <a:gd name="connsiteY5330" fmla="*/ 4067957 h 4578213"/>
                <a:gd name="connsiteX5331" fmla="*/ 2875846 w 5456977"/>
                <a:gd name="connsiteY5331" fmla="*/ 4087714 h 4578213"/>
                <a:gd name="connsiteX5332" fmla="*/ 2862637 w 5456977"/>
                <a:gd name="connsiteY5332" fmla="*/ 4121890 h 4578213"/>
                <a:gd name="connsiteX5333" fmla="*/ 2835746 w 5456977"/>
                <a:gd name="connsiteY5333" fmla="*/ 4190397 h 4578213"/>
                <a:gd name="connsiteX5334" fmla="*/ 2830603 w 5456977"/>
                <a:gd name="connsiteY5334" fmla="*/ 4201070 h 4578213"/>
                <a:gd name="connsiteX5335" fmla="*/ 2826827 w 5456977"/>
                <a:gd name="connsiteY5335" fmla="*/ 4201131 h 4578213"/>
                <a:gd name="connsiteX5336" fmla="*/ 2865882 w 5456977"/>
                <a:gd name="connsiteY5336" fmla="*/ 4110643 h 4578213"/>
                <a:gd name="connsiteX5337" fmla="*/ 2856743 w 5456977"/>
                <a:gd name="connsiteY5337" fmla="*/ 4114441 h 4578213"/>
                <a:gd name="connsiteX5338" fmla="*/ 2849997 w 5456977"/>
                <a:gd name="connsiteY5338" fmla="*/ 4127587 h 4578213"/>
                <a:gd name="connsiteX5339" fmla="*/ 2849328 w 5456977"/>
                <a:gd name="connsiteY5339" fmla="*/ 4115481 h 4578213"/>
                <a:gd name="connsiteX5340" fmla="*/ 2845829 w 5456977"/>
                <a:gd name="connsiteY5340" fmla="*/ 4117384 h 4578213"/>
                <a:gd name="connsiteX5341" fmla="*/ 2853588 w 5456977"/>
                <a:gd name="connsiteY5341" fmla="*/ 4077062 h 4578213"/>
                <a:gd name="connsiteX5342" fmla="*/ 2868867 w 5456977"/>
                <a:gd name="connsiteY5342" fmla="*/ 4034213 h 4578213"/>
                <a:gd name="connsiteX5343" fmla="*/ 2833405 w 5456977"/>
                <a:gd name="connsiteY5343" fmla="*/ 4092790 h 4578213"/>
                <a:gd name="connsiteX5344" fmla="*/ 2803901 w 5456977"/>
                <a:gd name="connsiteY5344" fmla="*/ 4145013 h 4578213"/>
                <a:gd name="connsiteX5345" fmla="*/ 2802079 w 5456977"/>
                <a:gd name="connsiteY5345" fmla="*/ 4159163 h 4578213"/>
                <a:gd name="connsiteX5346" fmla="*/ 2800258 w 5456977"/>
                <a:gd name="connsiteY5346" fmla="*/ 4173313 h 4578213"/>
                <a:gd name="connsiteX5347" fmla="*/ 2795878 w 5456977"/>
                <a:gd name="connsiteY5347" fmla="*/ 4166082 h 4578213"/>
                <a:gd name="connsiteX5348" fmla="*/ 2799018 w 5456977"/>
                <a:gd name="connsiteY5348" fmla="*/ 4156324 h 4578213"/>
                <a:gd name="connsiteX5349" fmla="*/ 2792020 w 5456977"/>
                <a:gd name="connsiteY5349" fmla="*/ 4160127 h 4578213"/>
                <a:gd name="connsiteX5350" fmla="*/ 2788147 w 5456977"/>
                <a:gd name="connsiteY5350" fmla="*/ 4171581 h 4578213"/>
                <a:gd name="connsiteX5351" fmla="*/ 2790718 w 5456977"/>
                <a:gd name="connsiteY5351" fmla="*/ 4156937 h 4578213"/>
                <a:gd name="connsiteX5352" fmla="*/ 2797779 w 5456977"/>
                <a:gd name="connsiteY5352" fmla="*/ 4139335 h 4578213"/>
                <a:gd name="connsiteX5353" fmla="*/ 2799792 w 5456977"/>
                <a:gd name="connsiteY5353" fmla="*/ 4148329 h 4578213"/>
                <a:gd name="connsiteX5354" fmla="*/ 2797648 w 5456977"/>
                <a:gd name="connsiteY5354" fmla="*/ 4129708 h 4578213"/>
                <a:gd name="connsiteX5355" fmla="*/ 2793677 w 5456977"/>
                <a:gd name="connsiteY5355" fmla="*/ 4133943 h 4578213"/>
                <a:gd name="connsiteX5356" fmla="*/ 2786776 w 5456977"/>
                <a:gd name="connsiteY5356" fmla="*/ 4144966 h 4578213"/>
                <a:gd name="connsiteX5357" fmla="*/ 2787322 w 5456977"/>
                <a:gd name="connsiteY5357" fmla="*/ 4138739 h 4578213"/>
                <a:gd name="connsiteX5358" fmla="*/ 2788599 w 5456977"/>
                <a:gd name="connsiteY5358" fmla="*/ 4130816 h 4578213"/>
                <a:gd name="connsiteX5359" fmla="*/ 2772967 w 5456977"/>
                <a:gd name="connsiteY5359" fmla="*/ 4157102 h 4578213"/>
                <a:gd name="connsiteX5360" fmla="*/ 2758068 w 5456977"/>
                <a:gd name="connsiteY5360" fmla="*/ 4181691 h 4578213"/>
                <a:gd name="connsiteX5361" fmla="*/ 2756408 w 5456977"/>
                <a:gd name="connsiteY5361" fmla="*/ 4189260 h 4578213"/>
                <a:gd name="connsiteX5362" fmla="*/ 2756114 w 5456977"/>
                <a:gd name="connsiteY5362" fmla="*/ 4186216 h 4578213"/>
                <a:gd name="connsiteX5363" fmla="*/ 2767554 w 5456977"/>
                <a:gd name="connsiteY5363" fmla="*/ 4157228 h 4578213"/>
                <a:gd name="connsiteX5364" fmla="*/ 2771474 w 5456977"/>
                <a:gd name="connsiteY5364" fmla="*/ 4130769 h 4578213"/>
                <a:gd name="connsiteX5365" fmla="*/ 2740511 w 5456977"/>
                <a:gd name="connsiteY5365" fmla="*/ 4177679 h 4578213"/>
                <a:gd name="connsiteX5366" fmla="*/ 2716534 w 5456977"/>
                <a:gd name="connsiteY5366" fmla="*/ 4238199 h 4578213"/>
                <a:gd name="connsiteX5367" fmla="*/ 2714255 w 5456977"/>
                <a:gd name="connsiteY5367" fmla="*/ 4237273 h 4578213"/>
                <a:gd name="connsiteX5368" fmla="*/ 2710412 w 5456977"/>
                <a:gd name="connsiteY5368" fmla="*/ 4232519 h 4578213"/>
                <a:gd name="connsiteX5369" fmla="*/ 2734585 w 5456977"/>
                <a:gd name="connsiteY5369" fmla="*/ 4167825 h 4578213"/>
                <a:gd name="connsiteX5370" fmla="*/ 2763982 w 5456977"/>
                <a:gd name="connsiteY5370" fmla="*/ 4098474 h 4578213"/>
                <a:gd name="connsiteX5371" fmla="*/ 2756716 w 5456977"/>
                <a:gd name="connsiteY5371" fmla="*/ 4110346 h 4578213"/>
                <a:gd name="connsiteX5372" fmla="*/ 2750182 w 5456977"/>
                <a:gd name="connsiteY5372" fmla="*/ 4120519 h 4578213"/>
                <a:gd name="connsiteX5373" fmla="*/ 2756607 w 5456977"/>
                <a:gd name="connsiteY5373" fmla="*/ 4093218 h 4578213"/>
                <a:gd name="connsiteX5374" fmla="*/ 2770554 w 5456977"/>
                <a:gd name="connsiteY5374" fmla="*/ 4063387 h 4578213"/>
                <a:gd name="connsiteX5375" fmla="*/ 2775663 w 5456977"/>
                <a:gd name="connsiteY5375" fmla="*/ 4050308 h 4578213"/>
                <a:gd name="connsiteX5376" fmla="*/ 2785068 w 5456977"/>
                <a:gd name="connsiteY5376" fmla="*/ 4019829 h 4578213"/>
                <a:gd name="connsiteX5377" fmla="*/ 2767590 w 5456977"/>
                <a:gd name="connsiteY5377" fmla="*/ 4049153 h 4578213"/>
                <a:gd name="connsiteX5378" fmla="*/ 2754800 w 5456977"/>
                <a:gd name="connsiteY5378" fmla="*/ 4089957 h 4578213"/>
                <a:gd name="connsiteX5379" fmla="*/ 2714593 w 5456977"/>
                <a:gd name="connsiteY5379" fmla="*/ 4142151 h 4578213"/>
                <a:gd name="connsiteX5380" fmla="*/ 2683130 w 5456977"/>
                <a:gd name="connsiteY5380" fmla="*/ 4226216 h 4578213"/>
                <a:gd name="connsiteX5381" fmla="*/ 2680558 w 5456977"/>
                <a:gd name="connsiteY5381" fmla="*/ 4222246 h 4578213"/>
                <a:gd name="connsiteX5382" fmla="*/ 2677985 w 5456977"/>
                <a:gd name="connsiteY5382" fmla="*/ 4218274 h 4578213"/>
                <a:gd name="connsiteX5383" fmla="*/ 2670744 w 5456977"/>
                <a:gd name="connsiteY5383" fmla="*/ 4241257 h 4578213"/>
                <a:gd name="connsiteX5384" fmla="*/ 2666138 w 5456977"/>
                <a:gd name="connsiteY5384" fmla="*/ 4235796 h 4578213"/>
                <a:gd name="connsiteX5385" fmla="*/ 2693240 w 5456977"/>
                <a:gd name="connsiteY5385" fmla="*/ 4164315 h 4578213"/>
                <a:gd name="connsiteX5386" fmla="*/ 2725566 w 5456977"/>
                <a:gd name="connsiteY5386" fmla="*/ 4088178 h 4578213"/>
                <a:gd name="connsiteX5387" fmla="*/ 2726608 w 5456977"/>
                <a:gd name="connsiteY5387" fmla="*/ 4090728 h 4578213"/>
                <a:gd name="connsiteX5388" fmla="*/ 2727650 w 5456977"/>
                <a:gd name="connsiteY5388" fmla="*/ 4093279 h 4578213"/>
                <a:gd name="connsiteX5389" fmla="*/ 2732028 w 5456977"/>
                <a:gd name="connsiteY5389" fmla="*/ 4081897 h 4578213"/>
                <a:gd name="connsiteX5390" fmla="*/ 2733376 w 5456977"/>
                <a:gd name="connsiteY5390" fmla="*/ 4070080 h 4578213"/>
                <a:gd name="connsiteX5391" fmla="*/ 2734053 w 5456977"/>
                <a:gd name="connsiteY5391" fmla="*/ 4073480 h 4578213"/>
                <a:gd name="connsiteX5392" fmla="*/ 2732532 w 5456977"/>
                <a:gd name="connsiteY5392" fmla="*/ 4081970 h 4578213"/>
                <a:gd name="connsiteX5393" fmla="*/ 2741751 w 5456977"/>
                <a:gd name="connsiteY5393" fmla="*/ 4065573 h 4578213"/>
                <a:gd name="connsiteX5394" fmla="*/ 2741056 w 5456977"/>
                <a:gd name="connsiteY5394" fmla="*/ 4042357 h 4578213"/>
                <a:gd name="connsiteX5395" fmla="*/ 2757150 w 5456977"/>
                <a:gd name="connsiteY5395" fmla="*/ 4003829 h 4578213"/>
                <a:gd name="connsiteX5396" fmla="*/ 2758106 w 5456977"/>
                <a:gd name="connsiteY5396" fmla="*/ 3963135 h 4578213"/>
                <a:gd name="connsiteX5397" fmla="*/ 2765143 w 5456977"/>
                <a:gd name="connsiteY5397" fmla="*/ 3953033 h 4578213"/>
                <a:gd name="connsiteX5398" fmla="*/ 2766762 w 5456977"/>
                <a:gd name="connsiteY5398" fmla="*/ 3933149 h 4578213"/>
                <a:gd name="connsiteX5399" fmla="*/ 2770548 w 5456977"/>
                <a:gd name="connsiteY5399" fmla="*/ 3942997 h 4578213"/>
                <a:gd name="connsiteX5400" fmla="*/ 2772038 w 5456977"/>
                <a:gd name="connsiteY5400" fmla="*/ 3950717 h 4578213"/>
                <a:gd name="connsiteX5401" fmla="*/ 2773015 w 5456977"/>
                <a:gd name="connsiteY5401" fmla="*/ 3948455 h 4578213"/>
                <a:gd name="connsiteX5402" fmla="*/ 2773624 w 5456977"/>
                <a:gd name="connsiteY5402" fmla="*/ 3947040 h 4578213"/>
                <a:gd name="connsiteX5403" fmla="*/ 2773166 w 5456977"/>
                <a:gd name="connsiteY5403" fmla="*/ 3946054 h 4578213"/>
                <a:gd name="connsiteX5404" fmla="*/ 2773964 w 5456977"/>
                <a:gd name="connsiteY5404" fmla="*/ 3933569 h 4578213"/>
                <a:gd name="connsiteX5405" fmla="*/ 2787536 w 5456977"/>
                <a:gd name="connsiteY5405" fmla="*/ 3896191 h 4578213"/>
                <a:gd name="connsiteX5406" fmla="*/ 2805818 w 5456977"/>
                <a:gd name="connsiteY5406" fmla="*/ 3842662 h 4578213"/>
                <a:gd name="connsiteX5407" fmla="*/ 2786703 w 5456977"/>
                <a:gd name="connsiteY5407" fmla="*/ 3872054 h 4578213"/>
                <a:gd name="connsiteX5408" fmla="*/ 2765392 w 5456977"/>
                <a:gd name="connsiteY5408" fmla="*/ 3906533 h 4578213"/>
                <a:gd name="connsiteX5409" fmla="*/ 2766058 w 5456977"/>
                <a:gd name="connsiteY5409" fmla="*/ 3900024 h 4578213"/>
                <a:gd name="connsiteX5410" fmla="*/ 2768189 w 5456977"/>
                <a:gd name="connsiteY5410" fmla="*/ 3890121 h 4578213"/>
                <a:gd name="connsiteX5411" fmla="*/ 2751133 w 5456977"/>
                <a:gd name="connsiteY5411" fmla="*/ 3913502 h 4578213"/>
                <a:gd name="connsiteX5412" fmla="*/ 2738767 w 5456977"/>
                <a:gd name="connsiteY5412" fmla="*/ 3948360 h 4578213"/>
                <a:gd name="connsiteX5413" fmla="*/ 2733884 w 5456977"/>
                <a:gd name="connsiteY5413" fmla="*/ 3959671 h 4578213"/>
                <a:gd name="connsiteX5414" fmla="*/ 2736626 w 5456977"/>
                <a:gd name="connsiteY5414" fmla="*/ 3948353 h 4578213"/>
                <a:gd name="connsiteX5415" fmla="*/ 2738635 w 5456977"/>
                <a:gd name="connsiteY5415" fmla="*/ 3938734 h 4578213"/>
                <a:gd name="connsiteX5416" fmla="*/ 2742231 w 5456977"/>
                <a:gd name="connsiteY5416" fmla="*/ 3925439 h 4578213"/>
                <a:gd name="connsiteX5417" fmla="*/ 2747291 w 5456977"/>
                <a:gd name="connsiteY5417" fmla="*/ 3908749 h 4578213"/>
                <a:gd name="connsiteX5418" fmla="*/ 2749138 w 5456977"/>
                <a:gd name="connsiteY5418" fmla="*/ 3905711 h 4578213"/>
                <a:gd name="connsiteX5419" fmla="*/ 2753281 w 5456977"/>
                <a:gd name="connsiteY5419" fmla="*/ 3904802 h 4578213"/>
                <a:gd name="connsiteX5420" fmla="*/ 2761937 w 5456977"/>
                <a:gd name="connsiteY5420" fmla="*/ 3874818 h 4578213"/>
                <a:gd name="connsiteX5421" fmla="*/ 2753350 w 5456977"/>
                <a:gd name="connsiteY5421" fmla="*/ 3882295 h 4578213"/>
                <a:gd name="connsiteX5422" fmla="*/ 2747159 w 5456977"/>
                <a:gd name="connsiteY5422" fmla="*/ 3899123 h 4578213"/>
                <a:gd name="connsiteX5423" fmla="*/ 2744554 w 5456977"/>
                <a:gd name="connsiteY5423" fmla="*/ 3892745 h 4578213"/>
                <a:gd name="connsiteX5424" fmla="*/ 2748004 w 5456977"/>
                <a:gd name="connsiteY5424" fmla="*/ 3887234 h 4578213"/>
                <a:gd name="connsiteX5425" fmla="*/ 2743691 w 5456977"/>
                <a:gd name="connsiteY5425" fmla="*/ 3884817 h 4578213"/>
                <a:gd name="connsiteX5426" fmla="*/ 2741038 w 5456977"/>
                <a:gd name="connsiteY5426" fmla="*/ 3893444 h 4578213"/>
                <a:gd name="connsiteX5427" fmla="*/ 2744219 w 5456977"/>
                <a:gd name="connsiteY5427" fmla="*/ 3877387 h 4578213"/>
                <a:gd name="connsiteX5428" fmla="*/ 2749694 w 5456977"/>
                <a:gd name="connsiteY5428" fmla="*/ 3863459 h 4578213"/>
                <a:gd name="connsiteX5429" fmla="*/ 2734412 w 5456977"/>
                <a:gd name="connsiteY5429" fmla="*/ 3887693 h 4578213"/>
                <a:gd name="connsiteX5430" fmla="*/ 2725284 w 5456977"/>
                <a:gd name="connsiteY5430" fmla="*/ 3920013 h 4578213"/>
                <a:gd name="connsiteX5431" fmla="*/ 2736067 w 5456977"/>
                <a:gd name="connsiteY5431" fmla="*/ 3907444 h 4578213"/>
                <a:gd name="connsiteX5432" fmla="*/ 2740062 w 5456977"/>
                <a:gd name="connsiteY5432" fmla="*/ 3895705 h 4578213"/>
                <a:gd name="connsiteX5433" fmla="*/ 2734311 w 5456977"/>
                <a:gd name="connsiteY5433" fmla="*/ 3926406 h 4578213"/>
                <a:gd name="connsiteX5434" fmla="*/ 2721773 w 5456977"/>
                <a:gd name="connsiteY5434" fmla="*/ 3957939 h 4578213"/>
                <a:gd name="connsiteX5435" fmla="*/ 2719102 w 5456977"/>
                <a:gd name="connsiteY5435" fmla="*/ 3946749 h 4578213"/>
                <a:gd name="connsiteX5436" fmla="*/ 2722487 w 5456977"/>
                <a:gd name="connsiteY5436" fmla="*/ 3936425 h 4578213"/>
                <a:gd name="connsiteX5437" fmla="*/ 2718777 w 5456977"/>
                <a:gd name="connsiteY5437" fmla="*/ 3941298 h 4578213"/>
                <a:gd name="connsiteX5438" fmla="*/ 2716628 w 5456977"/>
                <a:gd name="connsiteY5438" fmla="*/ 3949998 h 4578213"/>
                <a:gd name="connsiteX5439" fmla="*/ 2720800 w 5456977"/>
                <a:gd name="connsiteY5439" fmla="*/ 3914268 h 4578213"/>
                <a:gd name="connsiteX5440" fmla="*/ 2734785 w 5456977"/>
                <a:gd name="connsiteY5440" fmla="*/ 3878139 h 4578213"/>
                <a:gd name="connsiteX5441" fmla="*/ 2721418 w 5456977"/>
                <a:gd name="connsiteY5441" fmla="*/ 3904148 h 4578213"/>
                <a:gd name="connsiteX5442" fmla="*/ 2710245 w 5456977"/>
                <a:gd name="connsiteY5442" fmla="*/ 3925068 h 4578213"/>
                <a:gd name="connsiteX5443" fmla="*/ 2709274 w 5456977"/>
                <a:gd name="connsiteY5443" fmla="*/ 3918624 h 4578213"/>
                <a:gd name="connsiteX5444" fmla="*/ 2714996 w 5456977"/>
                <a:gd name="connsiteY5444" fmla="*/ 3904130 h 4578213"/>
                <a:gd name="connsiteX5445" fmla="*/ 2712073 w 5456977"/>
                <a:gd name="connsiteY5445" fmla="*/ 3902212 h 4578213"/>
                <a:gd name="connsiteX5446" fmla="*/ 2709982 w 5456977"/>
                <a:gd name="connsiteY5446" fmla="*/ 3905816 h 4578213"/>
                <a:gd name="connsiteX5447" fmla="*/ 2718783 w 5456977"/>
                <a:gd name="connsiteY5447" fmla="*/ 3868045 h 4578213"/>
                <a:gd name="connsiteX5448" fmla="*/ 2735105 w 5456977"/>
                <a:gd name="connsiteY5448" fmla="*/ 3827748 h 4578213"/>
                <a:gd name="connsiteX5449" fmla="*/ 2719392 w 5456977"/>
                <a:gd name="connsiteY5449" fmla="*/ 3848018 h 4578213"/>
                <a:gd name="connsiteX5450" fmla="*/ 2707635 w 5456977"/>
                <a:gd name="connsiteY5450" fmla="*/ 3881462 h 4578213"/>
                <a:gd name="connsiteX5451" fmla="*/ 2700490 w 5456977"/>
                <a:gd name="connsiteY5451" fmla="*/ 3893050 h 4578213"/>
                <a:gd name="connsiteX5452" fmla="*/ 2706528 w 5456977"/>
                <a:gd name="connsiteY5452" fmla="*/ 3874099 h 4578213"/>
                <a:gd name="connsiteX5453" fmla="*/ 2687079 w 5456977"/>
                <a:gd name="connsiteY5453" fmla="*/ 3906744 h 4578213"/>
                <a:gd name="connsiteX5454" fmla="*/ 2684260 w 5456977"/>
                <a:gd name="connsiteY5454" fmla="*/ 3913745 h 4578213"/>
                <a:gd name="connsiteX5455" fmla="*/ 2687002 w 5456977"/>
                <a:gd name="connsiteY5455" fmla="*/ 3898163 h 4578213"/>
                <a:gd name="connsiteX5456" fmla="*/ 2686778 w 5456977"/>
                <a:gd name="connsiteY5456" fmla="*/ 3891920 h 4578213"/>
                <a:gd name="connsiteX5457" fmla="*/ 2690021 w 5456977"/>
                <a:gd name="connsiteY5457" fmla="*/ 3886491 h 4578213"/>
                <a:gd name="connsiteX5458" fmla="*/ 2691760 w 5456977"/>
                <a:gd name="connsiteY5458" fmla="*/ 3882678 h 4578213"/>
                <a:gd name="connsiteX5459" fmla="*/ 2693153 w 5456977"/>
                <a:gd name="connsiteY5459" fmla="*/ 3877940 h 4578213"/>
                <a:gd name="connsiteX5460" fmla="*/ 2694891 w 5456977"/>
                <a:gd name="connsiteY5460" fmla="*/ 3874127 h 4578213"/>
                <a:gd name="connsiteX5461" fmla="*/ 2696518 w 5456977"/>
                <a:gd name="connsiteY5461" fmla="*/ 3867192 h 4578213"/>
                <a:gd name="connsiteX5462" fmla="*/ 2698602 w 5456977"/>
                <a:gd name="connsiteY5462" fmla="*/ 3864305 h 4578213"/>
                <a:gd name="connsiteX5463" fmla="*/ 2703930 w 5456977"/>
                <a:gd name="connsiteY5463" fmla="*/ 3855988 h 4578213"/>
                <a:gd name="connsiteX5464" fmla="*/ 2707407 w 5456977"/>
                <a:gd name="connsiteY5464" fmla="*/ 3848363 h 4578213"/>
                <a:gd name="connsiteX5465" fmla="*/ 2710071 w 5456977"/>
                <a:gd name="connsiteY5465" fmla="*/ 3844204 h 4578213"/>
                <a:gd name="connsiteX5466" fmla="*/ 2710884 w 5456977"/>
                <a:gd name="connsiteY5466" fmla="*/ 3840738 h 4578213"/>
                <a:gd name="connsiteX5467" fmla="*/ 2715755 w 5456977"/>
                <a:gd name="connsiteY5467" fmla="*/ 3828374 h 4578213"/>
                <a:gd name="connsiteX5468" fmla="*/ 2719699 w 5456977"/>
                <a:gd name="connsiteY5468" fmla="*/ 3816356 h 4578213"/>
                <a:gd name="connsiteX5469" fmla="*/ 2718049 w 5456977"/>
                <a:gd name="connsiteY5469" fmla="*/ 3810998 h 4578213"/>
                <a:gd name="connsiteX5470" fmla="*/ 2713318 w 5456977"/>
                <a:gd name="connsiteY5470" fmla="*/ 3803979 h 4578213"/>
                <a:gd name="connsiteX5471" fmla="*/ 2721573 w 5456977"/>
                <a:gd name="connsiteY5471" fmla="*/ 3795974 h 4578213"/>
                <a:gd name="connsiteX5472" fmla="*/ 2727291 w 5456977"/>
                <a:gd name="connsiteY5472" fmla="*/ 3783997 h 4578213"/>
                <a:gd name="connsiteX5473" fmla="*/ 2731928 w 5456977"/>
                <a:gd name="connsiteY5473" fmla="*/ 3773830 h 4578213"/>
                <a:gd name="connsiteX5474" fmla="*/ 2733686 w 5456977"/>
                <a:gd name="connsiteY5474" fmla="*/ 3753139 h 4578213"/>
                <a:gd name="connsiteX5475" fmla="*/ 2742213 w 5456977"/>
                <a:gd name="connsiteY5475" fmla="*/ 3743978 h 4578213"/>
                <a:gd name="connsiteX5476" fmla="*/ 2749144 w 5456977"/>
                <a:gd name="connsiteY5476" fmla="*/ 3748418 h 4578213"/>
                <a:gd name="connsiteX5477" fmla="*/ 2748686 w 5456977"/>
                <a:gd name="connsiteY5477" fmla="*/ 3744372 h 4578213"/>
                <a:gd name="connsiteX5478" fmla="*/ 2750425 w 5456977"/>
                <a:gd name="connsiteY5478" fmla="*/ 3740559 h 4578213"/>
                <a:gd name="connsiteX5479" fmla="*/ 2751238 w 5456977"/>
                <a:gd name="connsiteY5479" fmla="*/ 3737092 h 4578213"/>
                <a:gd name="connsiteX5480" fmla="*/ 2744308 w 5456977"/>
                <a:gd name="connsiteY5480" fmla="*/ 3732652 h 4578213"/>
                <a:gd name="connsiteX5481" fmla="*/ 2743697 w 5456977"/>
                <a:gd name="connsiteY5481" fmla="*/ 3727257 h 4578213"/>
                <a:gd name="connsiteX5482" fmla="*/ 2747914 w 5456977"/>
                <a:gd name="connsiteY5482" fmla="*/ 3714083 h 4578213"/>
                <a:gd name="connsiteX5483" fmla="*/ 2748727 w 5456977"/>
                <a:gd name="connsiteY5483" fmla="*/ 3710616 h 4578213"/>
                <a:gd name="connsiteX5484" fmla="*/ 2747924 w 5456977"/>
                <a:gd name="connsiteY5484" fmla="*/ 3705644 h 4578213"/>
                <a:gd name="connsiteX5485" fmla="*/ 2747812 w 5456977"/>
                <a:gd name="connsiteY5485" fmla="*/ 3702523 h 4578213"/>
                <a:gd name="connsiteX5486" fmla="*/ 2747354 w 5456977"/>
                <a:gd name="connsiteY5486" fmla="*/ 3698476 h 4578213"/>
                <a:gd name="connsiteX5487" fmla="*/ 2747242 w 5456977"/>
                <a:gd name="connsiteY5487" fmla="*/ 3695355 h 4578213"/>
                <a:gd name="connsiteX5488" fmla="*/ 2746439 w 5456977"/>
                <a:gd name="connsiteY5488" fmla="*/ 3690383 h 4578213"/>
                <a:gd name="connsiteX5489" fmla="*/ 2746216 w 5456977"/>
                <a:gd name="connsiteY5489" fmla="*/ 3684140 h 4578213"/>
                <a:gd name="connsiteX5490" fmla="*/ 2747954 w 5456977"/>
                <a:gd name="connsiteY5490" fmla="*/ 3680328 h 4578213"/>
                <a:gd name="connsiteX5491" fmla="*/ 2748768 w 5456977"/>
                <a:gd name="connsiteY5491" fmla="*/ 3676860 h 4578213"/>
                <a:gd name="connsiteX5492" fmla="*/ 2753983 w 5456977"/>
                <a:gd name="connsiteY5492" fmla="*/ 3665422 h 4578213"/>
                <a:gd name="connsiteX5493" fmla="*/ 2755610 w 5456977"/>
                <a:gd name="connsiteY5493" fmla="*/ 3658488 h 4578213"/>
                <a:gd name="connsiteX5494" fmla="*/ 2757349 w 5456977"/>
                <a:gd name="connsiteY5494" fmla="*/ 3654676 h 4578213"/>
                <a:gd name="connsiteX5495" fmla="*/ 2758742 w 5456977"/>
                <a:gd name="connsiteY5495" fmla="*/ 3649938 h 4578213"/>
                <a:gd name="connsiteX5496" fmla="*/ 2759555 w 5456977"/>
                <a:gd name="connsiteY5496" fmla="*/ 3646470 h 4578213"/>
                <a:gd name="connsiteX5497" fmla="*/ 2761294 w 5456977"/>
                <a:gd name="connsiteY5497" fmla="*/ 3642658 h 4578213"/>
                <a:gd name="connsiteX5498" fmla="*/ 2763154 w 5456977"/>
                <a:gd name="connsiteY5498" fmla="*/ 3633528 h 4578213"/>
                <a:gd name="connsiteX5499" fmla="*/ 2764893 w 5456977"/>
                <a:gd name="connsiteY5499" fmla="*/ 3629715 h 4578213"/>
                <a:gd name="connsiteX5500" fmla="*/ 2765706 w 5456977"/>
                <a:gd name="connsiteY5500" fmla="*/ 3626248 h 4578213"/>
                <a:gd name="connsiteX5501" fmla="*/ 2768604 w 5456977"/>
                <a:gd name="connsiteY5501" fmla="*/ 3619893 h 4578213"/>
                <a:gd name="connsiteX5502" fmla="*/ 2770231 w 5456977"/>
                <a:gd name="connsiteY5502" fmla="*/ 3612959 h 4578213"/>
                <a:gd name="connsiteX5503" fmla="*/ 2771969 w 5456977"/>
                <a:gd name="connsiteY5503" fmla="*/ 3609146 h 4578213"/>
                <a:gd name="connsiteX5504" fmla="*/ 2774175 w 5456977"/>
                <a:gd name="connsiteY5504" fmla="*/ 3600941 h 4578213"/>
                <a:gd name="connsiteX5505" fmla="*/ 2775569 w 5456977"/>
                <a:gd name="connsiteY5505" fmla="*/ 3596203 h 4578213"/>
                <a:gd name="connsiteX5506" fmla="*/ 2778232 w 5456977"/>
                <a:gd name="connsiteY5506" fmla="*/ 3592045 h 4578213"/>
                <a:gd name="connsiteX5507" fmla="*/ 2779046 w 5456977"/>
                <a:gd name="connsiteY5507" fmla="*/ 3588577 h 4578213"/>
                <a:gd name="connsiteX5508" fmla="*/ 2785766 w 5456977"/>
                <a:gd name="connsiteY5508" fmla="*/ 3575523 h 4578213"/>
                <a:gd name="connsiteX5509" fmla="*/ 2789822 w 5456977"/>
                <a:gd name="connsiteY5509" fmla="*/ 3566627 h 4578213"/>
                <a:gd name="connsiteX5510" fmla="*/ 2793412 w 5456977"/>
                <a:gd name="connsiteY5510" fmla="*/ 3562123 h 4578213"/>
                <a:gd name="connsiteX5511" fmla="*/ 2797926 w 5456977"/>
                <a:gd name="connsiteY5511" fmla="*/ 3557273 h 4578213"/>
                <a:gd name="connsiteX5512" fmla="*/ 2799665 w 5456977"/>
                <a:gd name="connsiteY5512" fmla="*/ 3553460 h 4578213"/>
                <a:gd name="connsiteX5513" fmla="*/ 2805104 w 5456977"/>
                <a:gd name="connsiteY5513" fmla="*/ 3548265 h 4578213"/>
                <a:gd name="connsiteX5514" fmla="*/ 2808927 w 5456977"/>
                <a:gd name="connsiteY5514" fmla="*/ 3541564 h 4578213"/>
                <a:gd name="connsiteX5515" fmla="*/ 2811937 w 5456977"/>
                <a:gd name="connsiteY5515" fmla="*/ 3538331 h 4578213"/>
                <a:gd name="connsiteX5516" fmla="*/ 2816105 w 5456977"/>
                <a:gd name="connsiteY5516" fmla="*/ 3532556 h 4578213"/>
                <a:gd name="connsiteX5517" fmla="*/ 2820162 w 5456977"/>
                <a:gd name="connsiteY5517" fmla="*/ 3523660 h 4578213"/>
                <a:gd name="connsiteX5518" fmla="*/ 2827341 w 5456977"/>
                <a:gd name="connsiteY5518" fmla="*/ 3514652 h 4578213"/>
                <a:gd name="connsiteX5519" fmla="*/ 2833939 w 5456977"/>
                <a:gd name="connsiteY5519" fmla="*/ 3506914 h 4578213"/>
                <a:gd name="connsiteX5520" fmla="*/ 2837528 w 5456977"/>
                <a:gd name="connsiteY5520" fmla="*/ 3502409 h 4578213"/>
                <a:gd name="connsiteX5521" fmla="*/ 2840537 w 5456977"/>
                <a:gd name="connsiteY5521" fmla="*/ 3499177 h 4578213"/>
                <a:gd name="connsiteX5522" fmla="*/ 2847715 w 5456977"/>
                <a:gd name="connsiteY5522" fmla="*/ 3490168 h 4578213"/>
                <a:gd name="connsiteX5523" fmla="*/ 2851305 w 5456977"/>
                <a:gd name="connsiteY5523" fmla="*/ 3485664 h 4578213"/>
                <a:gd name="connsiteX5524" fmla="*/ 2853968 w 5456977"/>
                <a:gd name="connsiteY5524" fmla="*/ 3481506 h 4578213"/>
                <a:gd name="connsiteX5525" fmla="*/ 2858828 w 5456977"/>
                <a:gd name="connsiteY5525" fmla="*/ 3477581 h 4578213"/>
                <a:gd name="connsiteX5526" fmla="*/ 2864736 w 5456977"/>
                <a:gd name="connsiteY5526" fmla="*/ 3467993 h 4578213"/>
                <a:gd name="connsiteX5527" fmla="*/ 2874232 w 5456977"/>
                <a:gd name="connsiteY5527" fmla="*/ 3453901 h 4578213"/>
                <a:gd name="connsiteX5528" fmla="*/ 2878166 w 5456977"/>
                <a:gd name="connsiteY5528" fmla="*/ 3450323 h 4578213"/>
                <a:gd name="connsiteX5529" fmla="*/ 2883606 w 5456977"/>
                <a:gd name="connsiteY5529" fmla="*/ 3445127 h 4578213"/>
                <a:gd name="connsiteX5530" fmla="*/ 2889625 w 5456977"/>
                <a:gd name="connsiteY5530" fmla="*/ 3438661 h 4578213"/>
                <a:gd name="connsiteX5531" fmla="*/ 2898420 w 5456977"/>
                <a:gd name="connsiteY5531" fmla="*/ 3431157 h 4578213"/>
                <a:gd name="connsiteX5532" fmla="*/ 2902008 w 5456977"/>
                <a:gd name="connsiteY5532" fmla="*/ 3426653 h 4578213"/>
                <a:gd name="connsiteX5533" fmla="*/ 2916355 w 5456977"/>
                <a:gd name="connsiteY5533" fmla="*/ 3417075 h 4578213"/>
                <a:gd name="connsiteX5534" fmla="*/ 2919710 w 5456977"/>
                <a:gd name="connsiteY5534" fmla="*/ 3414768 h 4578213"/>
                <a:gd name="connsiteX5535" fmla="*/ 2925150 w 5456977"/>
                <a:gd name="connsiteY5535" fmla="*/ 3409571 h 4578213"/>
                <a:gd name="connsiteX5536" fmla="*/ 2935561 w 5456977"/>
                <a:gd name="connsiteY5536" fmla="*/ 3403573 h 4578213"/>
                <a:gd name="connsiteX5537" fmla="*/ 2937991 w 5456977"/>
                <a:gd name="connsiteY5537" fmla="*/ 3401611 h 4578213"/>
                <a:gd name="connsiteX5538" fmla="*/ 2940075 w 5456977"/>
                <a:gd name="connsiteY5538" fmla="*/ 3398723 h 4578213"/>
                <a:gd name="connsiteX5539" fmla="*/ 2943430 w 5456977"/>
                <a:gd name="connsiteY5539" fmla="*/ 3396416 h 4578213"/>
                <a:gd name="connsiteX5540" fmla="*/ 2947599 w 5456977"/>
                <a:gd name="connsiteY5540" fmla="*/ 3390640 h 4578213"/>
                <a:gd name="connsiteX5541" fmla="*/ 2950029 w 5456977"/>
                <a:gd name="connsiteY5541" fmla="*/ 3388678 h 4578213"/>
                <a:gd name="connsiteX5542" fmla="*/ 2960674 w 5456977"/>
                <a:gd name="connsiteY5542" fmla="*/ 3380483 h 4578213"/>
                <a:gd name="connsiteX5543" fmla="*/ 2965189 w 5456977"/>
                <a:gd name="connsiteY5543" fmla="*/ 3375633 h 4578213"/>
                <a:gd name="connsiteX5544" fmla="*/ 2969469 w 5456977"/>
                <a:gd name="connsiteY5544" fmla="*/ 3372979 h 4578213"/>
                <a:gd name="connsiteX5545" fmla="*/ 2972824 w 5456977"/>
                <a:gd name="connsiteY5545" fmla="*/ 3370672 h 4578213"/>
                <a:gd name="connsiteX5546" fmla="*/ 2975834 w 5456977"/>
                <a:gd name="connsiteY5546" fmla="*/ 3367439 h 4578213"/>
                <a:gd name="connsiteX5547" fmla="*/ 2979189 w 5456977"/>
                <a:gd name="connsiteY5547" fmla="*/ 3365130 h 4578213"/>
                <a:gd name="connsiteX5548" fmla="*/ 2981619 w 5456977"/>
                <a:gd name="connsiteY5548" fmla="*/ 3363168 h 4578213"/>
                <a:gd name="connsiteX5549" fmla="*/ 2990179 w 5456977"/>
                <a:gd name="connsiteY5549" fmla="*/ 3357861 h 4578213"/>
                <a:gd name="connsiteX5550" fmla="*/ 2992610 w 5456977"/>
                <a:gd name="connsiteY5550" fmla="*/ 3355898 h 4578213"/>
                <a:gd name="connsiteX5551" fmla="*/ 2995964 w 5456977"/>
                <a:gd name="connsiteY5551" fmla="*/ 3353590 h 4578213"/>
                <a:gd name="connsiteX5552" fmla="*/ 3000825 w 5456977"/>
                <a:gd name="connsiteY5552" fmla="*/ 3349666 h 4578213"/>
                <a:gd name="connsiteX5553" fmla="*/ 3006610 w 5456977"/>
                <a:gd name="connsiteY5553" fmla="*/ 3345395 h 4578213"/>
                <a:gd name="connsiteX5554" fmla="*/ 3009966 w 5456977"/>
                <a:gd name="connsiteY5554" fmla="*/ 3343088 h 4578213"/>
                <a:gd name="connsiteX5555" fmla="*/ 3020377 w 5456977"/>
                <a:gd name="connsiteY5555" fmla="*/ 3337089 h 4578213"/>
                <a:gd name="connsiteX5556" fmla="*/ 3028141 w 5456977"/>
                <a:gd name="connsiteY5556" fmla="*/ 3332433 h 4578213"/>
                <a:gd name="connsiteX5557" fmla="*/ 3028330 w 5456977"/>
                <a:gd name="connsiteY5557" fmla="*/ 3332297 h 4578213"/>
                <a:gd name="connsiteX5558" fmla="*/ 3033564 w 5456977"/>
                <a:gd name="connsiteY5558" fmla="*/ 3330053 h 4578213"/>
                <a:gd name="connsiteX5559" fmla="*/ 3039349 w 5456977"/>
                <a:gd name="connsiteY5559" fmla="*/ 3325782 h 4578213"/>
                <a:gd name="connsiteX5560" fmla="*/ 3036573 w 5456977"/>
                <a:gd name="connsiteY5560" fmla="*/ 3326820 h 4578213"/>
                <a:gd name="connsiteX5561" fmla="*/ 3032292 w 5456977"/>
                <a:gd name="connsiteY5561" fmla="*/ 3329473 h 4578213"/>
                <a:gd name="connsiteX5562" fmla="*/ 3028330 w 5456977"/>
                <a:gd name="connsiteY5562" fmla="*/ 3332297 h 4578213"/>
                <a:gd name="connsiteX5563" fmla="*/ 3014480 w 5456977"/>
                <a:gd name="connsiteY5563" fmla="*/ 3338238 h 4578213"/>
                <a:gd name="connsiteX5564" fmla="*/ 3012049 w 5456977"/>
                <a:gd name="connsiteY5564" fmla="*/ 3340200 h 4578213"/>
                <a:gd name="connsiteX5565" fmla="*/ 3009966 w 5456977"/>
                <a:gd name="connsiteY5565" fmla="*/ 3343088 h 4578213"/>
                <a:gd name="connsiteX5566" fmla="*/ 3004760 w 5456977"/>
                <a:gd name="connsiteY5566" fmla="*/ 3346087 h 4578213"/>
                <a:gd name="connsiteX5567" fmla="*/ 2988796 w 5456977"/>
                <a:gd name="connsiteY5567" fmla="*/ 3354159 h 4578213"/>
                <a:gd name="connsiteX5568" fmla="*/ 2981507 w 5456977"/>
                <a:gd name="connsiteY5568" fmla="*/ 3360046 h 4578213"/>
                <a:gd name="connsiteX5569" fmla="*/ 2967974 w 5456977"/>
                <a:gd name="connsiteY5569" fmla="*/ 3366157 h 4578213"/>
                <a:gd name="connsiteX5570" fmla="*/ 2961844 w 5456977"/>
                <a:gd name="connsiteY5570" fmla="*/ 3369503 h 4578213"/>
                <a:gd name="connsiteX5571" fmla="*/ 2946227 w 5456977"/>
                <a:gd name="connsiteY5571" fmla="*/ 3378501 h 4578213"/>
                <a:gd name="connsiteX5572" fmla="*/ 2938357 w 5456977"/>
                <a:gd name="connsiteY5572" fmla="*/ 3385658 h 4578213"/>
                <a:gd name="connsiteX5573" fmla="*/ 2935927 w 5456977"/>
                <a:gd name="connsiteY5573" fmla="*/ 3387620 h 4578213"/>
                <a:gd name="connsiteX5574" fmla="*/ 2932917 w 5456977"/>
                <a:gd name="connsiteY5574" fmla="*/ 3390853 h 4578213"/>
                <a:gd name="connsiteX5575" fmla="*/ 2930488 w 5456977"/>
                <a:gd name="connsiteY5575" fmla="*/ 3392816 h 4578213"/>
                <a:gd name="connsiteX5576" fmla="*/ 2926318 w 5456977"/>
                <a:gd name="connsiteY5576" fmla="*/ 3398591 h 4578213"/>
                <a:gd name="connsiteX5577" fmla="*/ 2916945 w 5456977"/>
                <a:gd name="connsiteY5577" fmla="*/ 3407366 h 4578213"/>
                <a:gd name="connsiteX5578" fmla="*/ 2910926 w 5456977"/>
                <a:gd name="connsiteY5578" fmla="*/ 3413832 h 4578213"/>
                <a:gd name="connsiteX5579" fmla="*/ 2902710 w 5456977"/>
                <a:gd name="connsiteY5579" fmla="*/ 3420064 h 4578213"/>
                <a:gd name="connsiteX5580" fmla="*/ 2897617 w 5456977"/>
                <a:gd name="connsiteY5580" fmla="*/ 3426185 h 4578213"/>
                <a:gd name="connsiteX5581" fmla="*/ 2892523 w 5456977"/>
                <a:gd name="connsiteY5581" fmla="*/ 3432306 h 4578213"/>
                <a:gd name="connsiteX5582" fmla="*/ 2890093 w 5456977"/>
                <a:gd name="connsiteY5582" fmla="*/ 3434268 h 4578213"/>
                <a:gd name="connsiteX5583" fmla="*/ 2886504 w 5456977"/>
                <a:gd name="connsiteY5583" fmla="*/ 3438773 h 4578213"/>
                <a:gd name="connsiteX5584" fmla="*/ 2880718 w 5456977"/>
                <a:gd name="connsiteY5584" fmla="*/ 3443043 h 4578213"/>
                <a:gd name="connsiteX5585" fmla="*/ 2873428 w 5456977"/>
                <a:gd name="connsiteY5585" fmla="*/ 3448929 h 4578213"/>
                <a:gd name="connsiteX5586" fmla="*/ 2867175 w 5456977"/>
                <a:gd name="connsiteY5586" fmla="*/ 3457592 h 4578213"/>
                <a:gd name="connsiteX5587" fmla="*/ 2862773 w 5456977"/>
                <a:gd name="connsiteY5587" fmla="*/ 3465563 h 4578213"/>
                <a:gd name="connsiteX5588" fmla="*/ 2859530 w 5456977"/>
                <a:gd name="connsiteY5588" fmla="*/ 3470993 h 4578213"/>
                <a:gd name="connsiteX5589" fmla="*/ 2857100 w 5456977"/>
                <a:gd name="connsiteY5589" fmla="*/ 3472956 h 4578213"/>
                <a:gd name="connsiteX5590" fmla="*/ 2849922 w 5456977"/>
                <a:gd name="connsiteY5590" fmla="*/ 3481964 h 4578213"/>
                <a:gd name="connsiteX5591" fmla="*/ 2843323 w 5456977"/>
                <a:gd name="connsiteY5591" fmla="*/ 3489700 h 4578213"/>
                <a:gd name="connsiteX5592" fmla="*/ 2837070 w 5456977"/>
                <a:gd name="connsiteY5592" fmla="*/ 3498363 h 4578213"/>
                <a:gd name="connsiteX5593" fmla="*/ 2834406 w 5456977"/>
                <a:gd name="connsiteY5593" fmla="*/ 3502522 h 4578213"/>
                <a:gd name="connsiteX5594" fmla="*/ 2830237 w 5456977"/>
                <a:gd name="connsiteY5594" fmla="*/ 3508296 h 4578213"/>
                <a:gd name="connsiteX5595" fmla="*/ 2823405 w 5456977"/>
                <a:gd name="connsiteY5595" fmla="*/ 3518230 h 4578213"/>
                <a:gd name="connsiteX5596" fmla="*/ 2815882 w 5456977"/>
                <a:gd name="connsiteY5596" fmla="*/ 3526314 h 4578213"/>
                <a:gd name="connsiteX5597" fmla="*/ 2813563 w 5456977"/>
                <a:gd name="connsiteY5597" fmla="*/ 3531397 h 4578213"/>
                <a:gd name="connsiteX5598" fmla="*/ 2809974 w 5456977"/>
                <a:gd name="connsiteY5598" fmla="*/ 3535901 h 4578213"/>
                <a:gd name="connsiteX5599" fmla="*/ 2804301 w 5456977"/>
                <a:gd name="connsiteY5599" fmla="*/ 3543293 h 4578213"/>
                <a:gd name="connsiteX5600" fmla="*/ 2801058 w 5456977"/>
                <a:gd name="connsiteY5600" fmla="*/ 3548722 h 4578213"/>
                <a:gd name="connsiteX5601" fmla="*/ 2798048 w 5456977"/>
                <a:gd name="connsiteY5601" fmla="*/ 3551955 h 4578213"/>
                <a:gd name="connsiteX5602" fmla="*/ 2792374 w 5456977"/>
                <a:gd name="connsiteY5602" fmla="*/ 3559347 h 4578213"/>
                <a:gd name="connsiteX5603" fmla="*/ 2786468 w 5456977"/>
                <a:gd name="connsiteY5603" fmla="*/ 3568935 h 4578213"/>
                <a:gd name="connsiteX5604" fmla="*/ 2780215 w 5456977"/>
                <a:gd name="connsiteY5604" fmla="*/ 3577598 h 4578213"/>
                <a:gd name="connsiteX5605" fmla="*/ 2777551 w 5456977"/>
                <a:gd name="connsiteY5605" fmla="*/ 3581756 h 4578213"/>
                <a:gd name="connsiteX5606" fmla="*/ 2776737 w 5456977"/>
                <a:gd name="connsiteY5606" fmla="*/ 3585223 h 4578213"/>
                <a:gd name="connsiteX5607" fmla="*/ 2774419 w 5456977"/>
                <a:gd name="connsiteY5607" fmla="*/ 3590306 h 4578213"/>
                <a:gd name="connsiteX5608" fmla="*/ 2773027 w 5456977"/>
                <a:gd name="connsiteY5608" fmla="*/ 3595044 h 4578213"/>
                <a:gd name="connsiteX5609" fmla="*/ 2771288 w 5456977"/>
                <a:gd name="connsiteY5609" fmla="*/ 3598857 h 4578213"/>
                <a:gd name="connsiteX5610" fmla="*/ 2769661 w 5456977"/>
                <a:gd name="connsiteY5610" fmla="*/ 3605791 h 4578213"/>
                <a:gd name="connsiteX5611" fmla="*/ 2764679 w 5456977"/>
                <a:gd name="connsiteY5611" fmla="*/ 3615033 h 4578213"/>
                <a:gd name="connsiteX5612" fmla="*/ 2760857 w 5456977"/>
                <a:gd name="connsiteY5612" fmla="*/ 3621733 h 4578213"/>
                <a:gd name="connsiteX5613" fmla="*/ 2760388 w 5456977"/>
                <a:gd name="connsiteY5613" fmla="*/ 3626126 h 4578213"/>
                <a:gd name="connsiteX5614" fmla="*/ 2758650 w 5456977"/>
                <a:gd name="connsiteY5614" fmla="*/ 3629938 h 4578213"/>
                <a:gd name="connsiteX5615" fmla="*/ 2756098 w 5456977"/>
                <a:gd name="connsiteY5615" fmla="*/ 3637218 h 4578213"/>
                <a:gd name="connsiteX5616" fmla="*/ 2754816 w 5456977"/>
                <a:gd name="connsiteY5616" fmla="*/ 3645078 h 4578213"/>
                <a:gd name="connsiteX5617" fmla="*/ 2753882 w 5456977"/>
                <a:gd name="connsiteY5617" fmla="*/ 3653862 h 4578213"/>
                <a:gd name="connsiteX5618" fmla="*/ 2750171 w 5456977"/>
                <a:gd name="connsiteY5618" fmla="*/ 3663684 h 4578213"/>
                <a:gd name="connsiteX5619" fmla="*/ 2747852 w 5456977"/>
                <a:gd name="connsiteY5619" fmla="*/ 3668768 h 4578213"/>
                <a:gd name="connsiteX5620" fmla="*/ 2746805 w 5456977"/>
                <a:gd name="connsiteY5620" fmla="*/ 3674431 h 4578213"/>
                <a:gd name="connsiteX5621" fmla="*/ 2743562 w 5456977"/>
                <a:gd name="connsiteY5621" fmla="*/ 3679860 h 4578213"/>
                <a:gd name="connsiteX5622" fmla="*/ 2741010 w 5456977"/>
                <a:gd name="connsiteY5622" fmla="*/ 3687140 h 4578213"/>
                <a:gd name="connsiteX5623" fmla="*/ 2737645 w 5456977"/>
                <a:gd name="connsiteY5623" fmla="*/ 3697886 h 4578213"/>
                <a:gd name="connsiteX5624" fmla="*/ 2735784 w 5456977"/>
                <a:gd name="connsiteY5624" fmla="*/ 3707016 h 4578213"/>
                <a:gd name="connsiteX5625" fmla="*/ 2733465 w 5456977"/>
                <a:gd name="connsiteY5625" fmla="*/ 3712101 h 4578213"/>
                <a:gd name="connsiteX5626" fmla="*/ 2732419 w 5456977"/>
                <a:gd name="connsiteY5626" fmla="*/ 3717764 h 4578213"/>
                <a:gd name="connsiteX5627" fmla="*/ 2730680 w 5456977"/>
                <a:gd name="connsiteY5627" fmla="*/ 3721577 h 4578213"/>
                <a:gd name="connsiteX5628" fmla="*/ 2729287 w 5456977"/>
                <a:gd name="connsiteY5628" fmla="*/ 3726315 h 4578213"/>
                <a:gd name="connsiteX5629" fmla="*/ 2727660 w 5456977"/>
                <a:gd name="connsiteY5629" fmla="*/ 3733249 h 4578213"/>
                <a:gd name="connsiteX5630" fmla="*/ 2727193 w 5456977"/>
                <a:gd name="connsiteY5630" fmla="*/ 3737641 h 4578213"/>
                <a:gd name="connsiteX5631" fmla="*/ 2725108 w 5456977"/>
                <a:gd name="connsiteY5631" fmla="*/ 3740529 h 4578213"/>
                <a:gd name="connsiteX5632" fmla="*/ 2723482 w 5456977"/>
                <a:gd name="connsiteY5632" fmla="*/ 3747462 h 4578213"/>
                <a:gd name="connsiteX5633" fmla="*/ 2721275 w 5456977"/>
                <a:gd name="connsiteY5633" fmla="*/ 3755668 h 4578213"/>
                <a:gd name="connsiteX5634" fmla="*/ 2719994 w 5456977"/>
                <a:gd name="connsiteY5634" fmla="*/ 3763527 h 4578213"/>
                <a:gd name="connsiteX5635" fmla="*/ 2716517 w 5456977"/>
                <a:gd name="connsiteY5635" fmla="*/ 3771153 h 4578213"/>
                <a:gd name="connsiteX5636" fmla="*/ 2712572 w 5456977"/>
                <a:gd name="connsiteY5636" fmla="*/ 3783170 h 4578213"/>
                <a:gd name="connsiteX5637" fmla="*/ 2708516 w 5456977"/>
                <a:gd name="connsiteY5637" fmla="*/ 3792067 h 4578213"/>
                <a:gd name="connsiteX5638" fmla="*/ 2706421 w 5456977"/>
                <a:gd name="connsiteY5638" fmla="*/ 3803393 h 4578213"/>
                <a:gd name="connsiteX5639" fmla="*/ 2705608 w 5456977"/>
                <a:gd name="connsiteY5639" fmla="*/ 3806860 h 4578213"/>
                <a:gd name="connsiteX5640" fmla="*/ 2703272 w 5456977"/>
                <a:gd name="connsiteY5640" fmla="*/ 3811921 h 4578213"/>
                <a:gd name="connsiteX5641" fmla="*/ 2689887 w 5456977"/>
                <a:gd name="connsiteY5641" fmla="*/ 3835692 h 4578213"/>
                <a:gd name="connsiteX5642" fmla="*/ 2682174 w 5456977"/>
                <a:gd name="connsiteY5642" fmla="*/ 3861009 h 4578213"/>
                <a:gd name="connsiteX5643" fmla="*/ 2676169 w 5456977"/>
                <a:gd name="connsiteY5643" fmla="*/ 3863753 h 4578213"/>
                <a:gd name="connsiteX5644" fmla="*/ 2670064 w 5456977"/>
                <a:gd name="connsiteY5644" fmla="*/ 3859277 h 4578213"/>
                <a:gd name="connsiteX5645" fmla="*/ 2653218 w 5456977"/>
                <a:gd name="connsiteY5645" fmla="*/ 3944234 h 4578213"/>
                <a:gd name="connsiteX5646" fmla="*/ 2621769 w 5456977"/>
                <a:gd name="connsiteY5646" fmla="*/ 4010890 h 4578213"/>
                <a:gd name="connsiteX5647" fmla="*/ 2618660 w 5456977"/>
                <a:gd name="connsiteY5647" fmla="*/ 4004440 h 4578213"/>
                <a:gd name="connsiteX5648" fmla="*/ 2621507 w 5456977"/>
                <a:gd name="connsiteY5648" fmla="*/ 3991637 h 4578213"/>
                <a:gd name="connsiteX5649" fmla="*/ 2648095 w 5456977"/>
                <a:gd name="connsiteY5649" fmla="*/ 3910176 h 4578213"/>
                <a:gd name="connsiteX5650" fmla="*/ 2677611 w 5456977"/>
                <a:gd name="connsiteY5650" fmla="*/ 3821928 h 4578213"/>
                <a:gd name="connsiteX5651" fmla="*/ 2672364 w 5456977"/>
                <a:gd name="connsiteY5651" fmla="*/ 3834087 h 4578213"/>
                <a:gd name="connsiteX5652" fmla="*/ 2664919 w 5456977"/>
                <a:gd name="connsiteY5652" fmla="*/ 3851336 h 4578213"/>
                <a:gd name="connsiteX5653" fmla="*/ 2667660 w 5456977"/>
                <a:gd name="connsiteY5653" fmla="*/ 3840021 h 4578213"/>
                <a:gd name="connsiteX5654" fmla="*/ 2672598 w 5456977"/>
                <a:gd name="connsiteY5654" fmla="*/ 3823613 h 4578213"/>
                <a:gd name="connsiteX5655" fmla="*/ 2647770 w 5456977"/>
                <a:gd name="connsiteY5655" fmla="*/ 3858791 h 4578213"/>
                <a:gd name="connsiteX5656" fmla="*/ 2625338 w 5456977"/>
                <a:gd name="connsiteY5656" fmla="*/ 3903319 h 4578213"/>
                <a:gd name="connsiteX5657" fmla="*/ 2624613 w 5456977"/>
                <a:gd name="connsiteY5657" fmla="*/ 3896311 h 4578213"/>
                <a:gd name="connsiteX5658" fmla="*/ 2623253 w 5456977"/>
                <a:gd name="connsiteY5658" fmla="*/ 3898218 h 4578213"/>
                <a:gd name="connsiteX5659" fmla="*/ 2629360 w 5456977"/>
                <a:gd name="connsiteY5659" fmla="*/ 3856759 h 4578213"/>
                <a:gd name="connsiteX5660" fmla="*/ 2642255 w 5456977"/>
                <a:gd name="connsiteY5660" fmla="*/ 3814471 h 4578213"/>
                <a:gd name="connsiteX5661" fmla="*/ 2634834 w 5456977"/>
                <a:gd name="connsiteY5661" fmla="*/ 3824217 h 4578213"/>
                <a:gd name="connsiteX5662" fmla="*/ 2630539 w 5456977"/>
                <a:gd name="connsiteY5662" fmla="*/ 3841616 h 4578213"/>
                <a:gd name="connsiteX5663" fmla="*/ 2626640 w 5456977"/>
                <a:gd name="connsiteY5663" fmla="*/ 3841959 h 4578213"/>
                <a:gd name="connsiteX5664" fmla="*/ 2632361 w 5456977"/>
                <a:gd name="connsiteY5664" fmla="*/ 3827466 h 4578213"/>
                <a:gd name="connsiteX5665" fmla="*/ 2647363 w 5456977"/>
                <a:gd name="connsiteY5665" fmla="*/ 3782777 h 4578213"/>
                <a:gd name="connsiteX5666" fmla="*/ 2658566 w 5456977"/>
                <a:gd name="connsiteY5666" fmla="*/ 3751486 h 4578213"/>
                <a:gd name="connsiteX5667" fmla="*/ 2650709 w 5456977"/>
                <a:gd name="connsiteY5667" fmla="*/ 3759383 h 4578213"/>
                <a:gd name="connsiteX5668" fmla="*/ 2658861 w 5456977"/>
                <a:gd name="connsiteY5668" fmla="*/ 3720493 h 4578213"/>
                <a:gd name="connsiteX5669" fmla="*/ 2663396 w 5456977"/>
                <a:gd name="connsiteY5669" fmla="*/ 3714568 h 4578213"/>
                <a:gd name="connsiteX5670" fmla="*/ 2668374 w 5456977"/>
                <a:gd name="connsiteY5670" fmla="*/ 3689410 h 4578213"/>
                <a:gd name="connsiteX5671" fmla="*/ 2669483 w 5456977"/>
                <a:gd name="connsiteY5671" fmla="*/ 3684033 h 4578213"/>
                <a:gd name="connsiteX5672" fmla="*/ 2630370 w 5456977"/>
                <a:gd name="connsiteY5672" fmla="*/ 3714615 h 4578213"/>
                <a:gd name="connsiteX5673" fmla="*/ 2594235 w 5456977"/>
                <a:gd name="connsiteY5673" fmla="*/ 3791799 h 4578213"/>
                <a:gd name="connsiteX5674" fmla="*/ 2580949 w 5456977"/>
                <a:gd name="connsiteY5674" fmla="*/ 3823825 h 4578213"/>
                <a:gd name="connsiteX5675" fmla="*/ 2569958 w 5456977"/>
                <a:gd name="connsiteY5675" fmla="*/ 3857980 h 4578213"/>
                <a:gd name="connsiteX5676" fmla="*/ 2562860 w 5456977"/>
                <a:gd name="connsiteY5676" fmla="*/ 3854564 h 4578213"/>
                <a:gd name="connsiteX5677" fmla="*/ 2559875 w 5456977"/>
                <a:gd name="connsiteY5677" fmla="*/ 3866445 h 4578213"/>
                <a:gd name="connsiteX5678" fmla="*/ 2556157 w 5456977"/>
                <a:gd name="connsiteY5678" fmla="*/ 3880024 h 4578213"/>
                <a:gd name="connsiteX5679" fmla="*/ 2556132 w 5456977"/>
                <a:gd name="connsiteY5679" fmla="*/ 3868912 h 4578213"/>
                <a:gd name="connsiteX5680" fmla="*/ 2556739 w 5456977"/>
                <a:gd name="connsiteY5680" fmla="*/ 3848884 h 4578213"/>
                <a:gd name="connsiteX5681" fmla="*/ 2551873 w 5456977"/>
                <a:gd name="connsiteY5681" fmla="*/ 3861398 h 4578213"/>
                <a:gd name="connsiteX5682" fmla="*/ 2547106 w 5456977"/>
                <a:gd name="connsiteY5682" fmla="*/ 3881132 h 4578213"/>
                <a:gd name="connsiteX5683" fmla="*/ 2545200 w 5456977"/>
                <a:gd name="connsiteY5683" fmla="*/ 3870652 h 4578213"/>
                <a:gd name="connsiteX5684" fmla="*/ 2544759 w 5456977"/>
                <a:gd name="connsiteY5684" fmla="*/ 3856779 h 4578213"/>
                <a:gd name="connsiteX5685" fmla="*/ 2533059 w 5456977"/>
                <a:gd name="connsiteY5685" fmla="*/ 3885127 h 4578213"/>
                <a:gd name="connsiteX5686" fmla="*/ 2521458 w 5456977"/>
                <a:gd name="connsiteY5686" fmla="*/ 3920696 h 4578213"/>
                <a:gd name="connsiteX5687" fmla="*/ 2517836 w 5456977"/>
                <a:gd name="connsiteY5687" fmla="*/ 3922881 h 4578213"/>
                <a:gd name="connsiteX5688" fmla="*/ 2513383 w 5456977"/>
                <a:gd name="connsiteY5688" fmla="*/ 3919540 h 4578213"/>
                <a:gd name="connsiteX5689" fmla="*/ 2506614 w 5456977"/>
                <a:gd name="connsiteY5689" fmla="*/ 3940190 h 4578213"/>
                <a:gd name="connsiteX5690" fmla="*/ 2499846 w 5456977"/>
                <a:gd name="connsiteY5690" fmla="*/ 3960838 h 4578213"/>
                <a:gd name="connsiteX5691" fmla="*/ 2502688 w 5456977"/>
                <a:gd name="connsiteY5691" fmla="*/ 3910806 h 4578213"/>
                <a:gd name="connsiteX5692" fmla="*/ 2520669 w 5456977"/>
                <a:gd name="connsiteY5692" fmla="*/ 3862941 h 4578213"/>
                <a:gd name="connsiteX5693" fmla="*/ 2501271 w 5456977"/>
                <a:gd name="connsiteY5693" fmla="*/ 3899196 h 4578213"/>
                <a:gd name="connsiteX5694" fmla="*/ 2483436 w 5456977"/>
                <a:gd name="connsiteY5694" fmla="*/ 3939278 h 4578213"/>
                <a:gd name="connsiteX5695" fmla="*/ 2493773 w 5456977"/>
                <a:gd name="connsiteY5695" fmla="*/ 3894222 h 4578213"/>
                <a:gd name="connsiteX5696" fmla="*/ 2509536 w 5456977"/>
                <a:gd name="connsiteY5696" fmla="*/ 3858947 h 4578213"/>
                <a:gd name="connsiteX5697" fmla="*/ 2506551 w 5456977"/>
                <a:gd name="connsiteY5697" fmla="*/ 3855931 h 4578213"/>
                <a:gd name="connsiteX5698" fmla="*/ 2504954 w 5456977"/>
                <a:gd name="connsiteY5698" fmla="*/ 3857292 h 4578213"/>
                <a:gd name="connsiteX5699" fmla="*/ 2506847 w 5456977"/>
                <a:gd name="connsiteY5699" fmla="*/ 3851057 h 4578213"/>
                <a:gd name="connsiteX5700" fmla="*/ 2513748 w 5456977"/>
                <a:gd name="connsiteY5700" fmla="*/ 3835531 h 4578213"/>
                <a:gd name="connsiteX5701" fmla="*/ 2525026 w 5456977"/>
                <a:gd name="connsiteY5701" fmla="*/ 3813126 h 4578213"/>
                <a:gd name="connsiteX5702" fmla="*/ 2521784 w 5456977"/>
                <a:gd name="connsiteY5702" fmla="*/ 3797052 h 4578213"/>
                <a:gd name="connsiteX5703" fmla="*/ 2521571 w 5456977"/>
                <a:gd name="connsiteY5703" fmla="*/ 3781409 h 4578213"/>
                <a:gd name="connsiteX5704" fmla="*/ 2535714 w 5456977"/>
                <a:gd name="connsiteY5704" fmla="*/ 3766019 h 4578213"/>
                <a:gd name="connsiteX5705" fmla="*/ 2548196 w 5456977"/>
                <a:gd name="connsiteY5705" fmla="*/ 3739583 h 4578213"/>
                <a:gd name="connsiteX5706" fmla="*/ 2536446 w 5456977"/>
                <a:gd name="connsiteY5706" fmla="*/ 3745708 h 4578213"/>
                <a:gd name="connsiteX5707" fmla="*/ 2529381 w 5456977"/>
                <a:gd name="connsiteY5707" fmla="*/ 3763311 h 4578213"/>
                <a:gd name="connsiteX5708" fmla="*/ 2528094 w 5456977"/>
                <a:gd name="connsiteY5708" fmla="*/ 3761326 h 4578213"/>
                <a:gd name="connsiteX5709" fmla="*/ 2528274 w 5456977"/>
                <a:gd name="connsiteY5709" fmla="*/ 3755948 h 4578213"/>
                <a:gd name="connsiteX5710" fmla="*/ 2506995 w 5456977"/>
                <a:gd name="connsiteY5710" fmla="*/ 3792834 h 4578213"/>
                <a:gd name="connsiteX5711" fmla="*/ 2488110 w 5456977"/>
                <a:gd name="connsiteY5711" fmla="*/ 3839071 h 4578213"/>
                <a:gd name="connsiteX5712" fmla="*/ 2483230 w 5456977"/>
                <a:gd name="connsiteY5712" fmla="*/ 3850382 h 4578213"/>
                <a:gd name="connsiteX5713" fmla="*/ 2478347 w 5456977"/>
                <a:gd name="connsiteY5713" fmla="*/ 3861692 h 4578213"/>
                <a:gd name="connsiteX5714" fmla="*/ 2474498 w 5456977"/>
                <a:gd name="connsiteY5714" fmla="*/ 3865645 h 4578213"/>
                <a:gd name="connsiteX5715" fmla="*/ 2477239 w 5456977"/>
                <a:gd name="connsiteY5715" fmla="*/ 3854328 h 4578213"/>
                <a:gd name="connsiteX5716" fmla="*/ 2495791 w 5456977"/>
                <a:gd name="connsiteY5716" fmla="*/ 3811348 h 4578213"/>
                <a:gd name="connsiteX5717" fmla="*/ 2478125 w 5456977"/>
                <a:gd name="connsiteY5717" fmla="*/ 3836142 h 4578213"/>
                <a:gd name="connsiteX5718" fmla="*/ 2461445 w 5456977"/>
                <a:gd name="connsiteY5718" fmla="*/ 3855079 h 4578213"/>
                <a:gd name="connsiteX5719" fmla="*/ 2461404 w 5456977"/>
                <a:gd name="connsiteY5719" fmla="*/ 3853930 h 4578213"/>
                <a:gd name="connsiteX5720" fmla="*/ 2464648 w 5456977"/>
                <a:gd name="connsiteY5720" fmla="*/ 3848501 h 4578213"/>
                <a:gd name="connsiteX5721" fmla="*/ 2466387 w 5456977"/>
                <a:gd name="connsiteY5721" fmla="*/ 3844688 h 4578213"/>
                <a:gd name="connsiteX5722" fmla="*/ 2467779 w 5456977"/>
                <a:gd name="connsiteY5722" fmla="*/ 3839950 h 4578213"/>
                <a:gd name="connsiteX5723" fmla="*/ 2469517 w 5456977"/>
                <a:gd name="connsiteY5723" fmla="*/ 3836137 h 4578213"/>
                <a:gd name="connsiteX5724" fmla="*/ 2471145 w 5456977"/>
                <a:gd name="connsiteY5724" fmla="*/ 3829203 h 4578213"/>
                <a:gd name="connsiteX5725" fmla="*/ 2473229 w 5456977"/>
                <a:gd name="connsiteY5725" fmla="*/ 3826315 h 4578213"/>
                <a:gd name="connsiteX5726" fmla="*/ 2478556 w 5456977"/>
                <a:gd name="connsiteY5726" fmla="*/ 3817999 h 4578213"/>
                <a:gd name="connsiteX5727" fmla="*/ 2482034 w 5456977"/>
                <a:gd name="connsiteY5727" fmla="*/ 3810373 h 4578213"/>
                <a:gd name="connsiteX5728" fmla="*/ 2484698 w 5456977"/>
                <a:gd name="connsiteY5728" fmla="*/ 3806215 h 4578213"/>
                <a:gd name="connsiteX5729" fmla="*/ 2485511 w 5456977"/>
                <a:gd name="connsiteY5729" fmla="*/ 3802748 h 4578213"/>
                <a:gd name="connsiteX5730" fmla="*/ 2490380 w 5456977"/>
                <a:gd name="connsiteY5730" fmla="*/ 3790384 h 4578213"/>
                <a:gd name="connsiteX5731" fmla="*/ 2494326 w 5456977"/>
                <a:gd name="connsiteY5731" fmla="*/ 3778366 h 4578213"/>
                <a:gd name="connsiteX5732" fmla="*/ 2492675 w 5456977"/>
                <a:gd name="connsiteY5732" fmla="*/ 3773008 h 4578213"/>
                <a:gd name="connsiteX5733" fmla="*/ 2487944 w 5456977"/>
                <a:gd name="connsiteY5733" fmla="*/ 3765989 h 4578213"/>
                <a:gd name="connsiteX5734" fmla="*/ 2496200 w 5456977"/>
                <a:gd name="connsiteY5734" fmla="*/ 3757984 h 4578213"/>
                <a:gd name="connsiteX5735" fmla="*/ 2501917 w 5456977"/>
                <a:gd name="connsiteY5735" fmla="*/ 3746007 h 4578213"/>
                <a:gd name="connsiteX5736" fmla="*/ 2506553 w 5456977"/>
                <a:gd name="connsiteY5736" fmla="*/ 3735840 h 4578213"/>
                <a:gd name="connsiteX5737" fmla="*/ 2508313 w 5456977"/>
                <a:gd name="connsiteY5737" fmla="*/ 3715149 h 4578213"/>
                <a:gd name="connsiteX5738" fmla="*/ 2516839 w 5456977"/>
                <a:gd name="connsiteY5738" fmla="*/ 3705989 h 4578213"/>
                <a:gd name="connsiteX5739" fmla="*/ 2523770 w 5456977"/>
                <a:gd name="connsiteY5739" fmla="*/ 3710428 h 4578213"/>
                <a:gd name="connsiteX5740" fmla="*/ 2523313 w 5456977"/>
                <a:gd name="connsiteY5740" fmla="*/ 3706382 h 4578213"/>
                <a:gd name="connsiteX5741" fmla="*/ 2525051 w 5456977"/>
                <a:gd name="connsiteY5741" fmla="*/ 3702569 h 4578213"/>
                <a:gd name="connsiteX5742" fmla="*/ 2525865 w 5456977"/>
                <a:gd name="connsiteY5742" fmla="*/ 3699102 h 4578213"/>
                <a:gd name="connsiteX5743" fmla="*/ 2518934 w 5456977"/>
                <a:gd name="connsiteY5743" fmla="*/ 3694662 h 4578213"/>
                <a:gd name="connsiteX5744" fmla="*/ 2518324 w 5456977"/>
                <a:gd name="connsiteY5744" fmla="*/ 3689267 h 4578213"/>
                <a:gd name="connsiteX5745" fmla="*/ 2522540 w 5456977"/>
                <a:gd name="connsiteY5745" fmla="*/ 3676094 h 4578213"/>
                <a:gd name="connsiteX5746" fmla="*/ 2523353 w 5456977"/>
                <a:gd name="connsiteY5746" fmla="*/ 3672626 h 4578213"/>
                <a:gd name="connsiteX5747" fmla="*/ 2522550 w 5456977"/>
                <a:gd name="connsiteY5747" fmla="*/ 3667654 h 4578213"/>
                <a:gd name="connsiteX5748" fmla="*/ 2522438 w 5456977"/>
                <a:gd name="connsiteY5748" fmla="*/ 3664533 h 4578213"/>
                <a:gd name="connsiteX5749" fmla="*/ 2521980 w 5456977"/>
                <a:gd name="connsiteY5749" fmla="*/ 3660486 h 4578213"/>
                <a:gd name="connsiteX5750" fmla="*/ 2521868 w 5456977"/>
                <a:gd name="connsiteY5750" fmla="*/ 3657365 h 4578213"/>
                <a:gd name="connsiteX5751" fmla="*/ 2521066 w 5456977"/>
                <a:gd name="connsiteY5751" fmla="*/ 3652393 h 4578213"/>
                <a:gd name="connsiteX5752" fmla="*/ 2520842 w 5456977"/>
                <a:gd name="connsiteY5752" fmla="*/ 3646151 h 4578213"/>
                <a:gd name="connsiteX5753" fmla="*/ 2522580 w 5456977"/>
                <a:gd name="connsiteY5753" fmla="*/ 3642338 h 4578213"/>
                <a:gd name="connsiteX5754" fmla="*/ 2523394 w 5456977"/>
                <a:gd name="connsiteY5754" fmla="*/ 3638871 h 4578213"/>
                <a:gd name="connsiteX5755" fmla="*/ 2528610 w 5456977"/>
                <a:gd name="connsiteY5755" fmla="*/ 3627433 h 4578213"/>
                <a:gd name="connsiteX5756" fmla="*/ 2530236 w 5456977"/>
                <a:gd name="connsiteY5756" fmla="*/ 3620498 h 4578213"/>
                <a:gd name="connsiteX5757" fmla="*/ 2531975 w 5456977"/>
                <a:gd name="connsiteY5757" fmla="*/ 3616686 h 4578213"/>
                <a:gd name="connsiteX5758" fmla="*/ 2533368 w 5456977"/>
                <a:gd name="connsiteY5758" fmla="*/ 3611948 h 4578213"/>
                <a:gd name="connsiteX5759" fmla="*/ 2534181 w 5456977"/>
                <a:gd name="connsiteY5759" fmla="*/ 3608481 h 4578213"/>
                <a:gd name="connsiteX5760" fmla="*/ 2535921 w 5456977"/>
                <a:gd name="connsiteY5760" fmla="*/ 3604668 h 4578213"/>
                <a:gd name="connsiteX5761" fmla="*/ 2537781 w 5456977"/>
                <a:gd name="connsiteY5761" fmla="*/ 3595538 h 4578213"/>
                <a:gd name="connsiteX5762" fmla="*/ 2539519 w 5456977"/>
                <a:gd name="connsiteY5762" fmla="*/ 3591725 h 4578213"/>
                <a:gd name="connsiteX5763" fmla="*/ 2540332 w 5456977"/>
                <a:gd name="connsiteY5763" fmla="*/ 3588258 h 4578213"/>
                <a:gd name="connsiteX5764" fmla="*/ 2543230 w 5456977"/>
                <a:gd name="connsiteY5764" fmla="*/ 3581903 h 4578213"/>
                <a:gd name="connsiteX5765" fmla="*/ 2544857 w 5456977"/>
                <a:gd name="connsiteY5765" fmla="*/ 3574970 h 4578213"/>
                <a:gd name="connsiteX5766" fmla="*/ 2546596 w 5456977"/>
                <a:gd name="connsiteY5766" fmla="*/ 3571156 h 4578213"/>
                <a:gd name="connsiteX5767" fmla="*/ 2548802 w 5456977"/>
                <a:gd name="connsiteY5767" fmla="*/ 3562951 h 4578213"/>
                <a:gd name="connsiteX5768" fmla="*/ 2550195 w 5456977"/>
                <a:gd name="connsiteY5768" fmla="*/ 3558213 h 4578213"/>
                <a:gd name="connsiteX5769" fmla="*/ 2552859 w 5456977"/>
                <a:gd name="connsiteY5769" fmla="*/ 3554055 h 4578213"/>
                <a:gd name="connsiteX5770" fmla="*/ 2553672 w 5456977"/>
                <a:gd name="connsiteY5770" fmla="*/ 3550587 h 4578213"/>
                <a:gd name="connsiteX5771" fmla="*/ 2560392 w 5456977"/>
                <a:gd name="connsiteY5771" fmla="*/ 3537533 h 4578213"/>
                <a:gd name="connsiteX5772" fmla="*/ 2564450 w 5456977"/>
                <a:gd name="connsiteY5772" fmla="*/ 3528637 h 4578213"/>
                <a:gd name="connsiteX5773" fmla="*/ 2568039 w 5456977"/>
                <a:gd name="connsiteY5773" fmla="*/ 3524133 h 4578213"/>
                <a:gd name="connsiteX5774" fmla="*/ 2572553 w 5456977"/>
                <a:gd name="connsiteY5774" fmla="*/ 3519283 h 4578213"/>
                <a:gd name="connsiteX5775" fmla="*/ 2574292 w 5456977"/>
                <a:gd name="connsiteY5775" fmla="*/ 3515470 h 4578213"/>
                <a:gd name="connsiteX5776" fmla="*/ 2579731 w 5456977"/>
                <a:gd name="connsiteY5776" fmla="*/ 3510275 h 4578213"/>
                <a:gd name="connsiteX5777" fmla="*/ 2583554 w 5456977"/>
                <a:gd name="connsiteY5777" fmla="*/ 3503575 h 4578213"/>
                <a:gd name="connsiteX5778" fmla="*/ 2586563 w 5456977"/>
                <a:gd name="connsiteY5778" fmla="*/ 3500341 h 4578213"/>
                <a:gd name="connsiteX5779" fmla="*/ 2590732 w 5456977"/>
                <a:gd name="connsiteY5779" fmla="*/ 3494566 h 4578213"/>
                <a:gd name="connsiteX5780" fmla="*/ 2594789 w 5456977"/>
                <a:gd name="connsiteY5780" fmla="*/ 3485670 h 4578213"/>
                <a:gd name="connsiteX5781" fmla="*/ 2601967 w 5456977"/>
                <a:gd name="connsiteY5781" fmla="*/ 3476662 h 4578213"/>
                <a:gd name="connsiteX5782" fmla="*/ 2608565 w 5456977"/>
                <a:gd name="connsiteY5782" fmla="*/ 3468924 h 4578213"/>
                <a:gd name="connsiteX5783" fmla="*/ 2612154 w 5456977"/>
                <a:gd name="connsiteY5783" fmla="*/ 3464419 h 4578213"/>
                <a:gd name="connsiteX5784" fmla="*/ 2615164 w 5456977"/>
                <a:gd name="connsiteY5784" fmla="*/ 3461186 h 4578213"/>
                <a:gd name="connsiteX5785" fmla="*/ 2622342 w 5456977"/>
                <a:gd name="connsiteY5785" fmla="*/ 3452178 h 4578213"/>
                <a:gd name="connsiteX5786" fmla="*/ 2625931 w 5456977"/>
                <a:gd name="connsiteY5786" fmla="*/ 3447674 h 4578213"/>
                <a:gd name="connsiteX5787" fmla="*/ 2626354 w 5456977"/>
                <a:gd name="connsiteY5787" fmla="*/ 3447014 h 4578213"/>
                <a:gd name="connsiteX5788" fmla="*/ 2630115 w 5456977"/>
                <a:gd name="connsiteY5788" fmla="*/ 3444439 h 4578213"/>
                <a:gd name="connsiteX5789" fmla="*/ 2631738 w 5456977"/>
                <a:gd name="connsiteY5789" fmla="*/ 3443018 h 4578213"/>
                <a:gd name="connsiteX5790" fmla="*/ 2635094 w 5456977"/>
                <a:gd name="connsiteY5790" fmla="*/ 3440710 h 4578213"/>
                <a:gd name="connsiteX5791" fmla="*/ 2645505 w 5456977"/>
                <a:gd name="connsiteY5791" fmla="*/ 3434711 h 4578213"/>
                <a:gd name="connsiteX5792" fmla="*/ 2653269 w 5456977"/>
                <a:gd name="connsiteY5792" fmla="*/ 3430055 h 4578213"/>
                <a:gd name="connsiteX5793" fmla="*/ 2653458 w 5456977"/>
                <a:gd name="connsiteY5793" fmla="*/ 3429920 h 4578213"/>
                <a:gd name="connsiteX5794" fmla="*/ 2658692 w 5456977"/>
                <a:gd name="connsiteY5794" fmla="*/ 3427676 h 4578213"/>
                <a:gd name="connsiteX5795" fmla="*/ 2664477 w 5456977"/>
                <a:gd name="connsiteY5795" fmla="*/ 3423406 h 4578213"/>
                <a:gd name="connsiteX5796" fmla="*/ 2661701 w 5456977"/>
                <a:gd name="connsiteY5796" fmla="*/ 3424443 h 4578213"/>
                <a:gd name="connsiteX5797" fmla="*/ 2657421 w 5456977"/>
                <a:gd name="connsiteY5797" fmla="*/ 3427096 h 4578213"/>
                <a:gd name="connsiteX5798" fmla="*/ 2653458 w 5456977"/>
                <a:gd name="connsiteY5798" fmla="*/ 3429920 h 4578213"/>
                <a:gd name="connsiteX5799" fmla="*/ 2639608 w 5456977"/>
                <a:gd name="connsiteY5799" fmla="*/ 3435860 h 4578213"/>
                <a:gd name="connsiteX5800" fmla="*/ 2637178 w 5456977"/>
                <a:gd name="connsiteY5800" fmla="*/ 3437823 h 4578213"/>
                <a:gd name="connsiteX5801" fmla="*/ 2635094 w 5456977"/>
                <a:gd name="connsiteY5801" fmla="*/ 3440710 h 4578213"/>
                <a:gd name="connsiteX5802" fmla="*/ 2629888 w 5456977"/>
                <a:gd name="connsiteY5802" fmla="*/ 3443710 h 4578213"/>
                <a:gd name="connsiteX5803" fmla="*/ 2627758 w 5456977"/>
                <a:gd name="connsiteY5803" fmla="*/ 3444821 h 4578213"/>
                <a:gd name="connsiteX5804" fmla="*/ 2628595 w 5456977"/>
                <a:gd name="connsiteY5804" fmla="*/ 3443515 h 4578213"/>
                <a:gd name="connsiteX5805" fmla="*/ 2633455 w 5456977"/>
                <a:gd name="connsiteY5805" fmla="*/ 3439591 h 4578213"/>
                <a:gd name="connsiteX5806" fmla="*/ 2639362 w 5456977"/>
                <a:gd name="connsiteY5806" fmla="*/ 3430004 h 4578213"/>
                <a:gd name="connsiteX5807" fmla="*/ 2648858 w 5456977"/>
                <a:gd name="connsiteY5807" fmla="*/ 3415912 h 4578213"/>
                <a:gd name="connsiteX5808" fmla="*/ 2652793 w 5456977"/>
                <a:gd name="connsiteY5808" fmla="*/ 3412332 h 4578213"/>
                <a:gd name="connsiteX5809" fmla="*/ 2658233 w 5456977"/>
                <a:gd name="connsiteY5809" fmla="*/ 3407137 h 4578213"/>
                <a:gd name="connsiteX5810" fmla="*/ 2664251 w 5456977"/>
                <a:gd name="connsiteY5810" fmla="*/ 3400671 h 4578213"/>
                <a:gd name="connsiteX5811" fmla="*/ 2673046 w 5456977"/>
                <a:gd name="connsiteY5811" fmla="*/ 3393168 h 4578213"/>
                <a:gd name="connsiteX5812" fmla="*/ 2676635 w 5456977"/>
                <a:gd name="connsiteY5812" fmla="*/ 3388663 h 4578213"/>
                <a:gd name="connsiteX5813" fmla="*/ 2690981 w 5456977"/>
                <a:gd name="connsiteY5813" fmla="*/ 3379085 h 4578213"/>
                <a:gd name="connsiteX5814" fmla="*/ 2694336 w 5456977"/>
                <a:gd name="connsiteY5814" fmla="*/ 3376778 h 4578213"/>
                <a:gd name="connsiteX5815" fmla="*/ 2699776 w 5456977"/>
                <a:gd name="connsiteY5815" fmla="*/ 3371582 h 4578213"/>
                <a:gd name="connsiteX5816" fmla="*/ 2710187 w 5456977"/>
                <a:gd name="connsiteY5816" fmla="*/ 3365583 h 4578213"/>
                <a:gd name="connsiteX5817" fmla="*/ 2712618 w 5456977"/>
                <a:gd name="connsiteY5817" fmla="*/ 3363621 h 4578213"/>
                <a:gd name="connsiteX5818" fmla="*/ 2714702 w 5456977"/>
                <a:gd name="connsiteY5818" fmla="*/ 3360734 h 4578213"/>
                <a:gd name="connsiteX5819" fmla="*/ 2718057 w 5456977"/>
                <a:gd name="connsiteY5819" fmla="*/ 3358425 h 4578213"/>
                <a:gd name="connsiteX5820" fmla="*/ 2722225 w 5456977"/>
                <a:gd name="connsiteY5820" fmla="*/ 3352650 h 4578213"/>
                <a:gd name="connsiteX5821" fmla="*/ 2724656 w 5456977"/>
                <a:gd name="connsiteY5821" fmla="*/ 3350688 h 4578213"/>
                <a:gd name="connsiteX5822" fmla="*/ 2735301 w 5456977"/>
                <a:gd name="connsiteY5822" fmla="*/ 3342492 h 4578213"/>
                <a:gd name="connsiteX5823" fmla="*/ 2739815 w 5456977"/>
                <a:gd name="connsiteY5823" fmla="*/ 3337643 h 4578213"/>
                <a:gd name="connsiteX5824" fmla="*/ 2744095 w 5456977"/>
                <a:gd name="connsiteY5824" fmla="*/ 3334990 h 4578213"/>
                <a:gd name="connsiteX5825" fmla="*/ 2747450 w 5456977"/>
                <a:gd name="connsiteY5825" fmla="*/ 3332682 h 4578213"/>
                <a:gd name="connsiteX5826" fmla="*/ 2750460 w 5456977"/>
                <a:gd name="connsiteY5826" fmla="*/ 3329449 h 4578213"/>
                <a:gd name="connsiteX5827" fmla="*/ 2753814 w 5456977"/>
                <a:gd name="connsiteY5827" fmla="*/ 3327141 h 4578213"/>
                <a:gd name="connsiteX5828" fmla="*/ 2756245 w 5456977"/>
                <a:gd name="connsiteY5828" fmla="*/ 3325178 h 4578213"/>
                <a:gd name="connsiteX5829" fmla="*/ 2764806 w 5456977"/>
                <a:gd name="connsiteY5829" fmla="*/ 3319871 h 4578213"/>
                <a:gd name="connsiteX5830" fmla="*/ 2767236 w 5456977"/>
                <a:gd name="connsiteY5830" fmla="*/ 3317908 h 4578213"/>
                <a:gd name="connsiteX5831" fmla="*/ 2770591 w 5456977"/>
                <a:gd name="connsiteY5831" fmla="*/ 3315601 h 4578213"/>
                <a:gd name="connsiteX5832" fmla="*/ 2775451 w 5456977"/>
                <a:gd name="connsiteY5832" fmla="*/ 3311676 h 4578213"/>
                <a:gd name="connsiteX5833" fmla="*/ 2781236 w 5456977"/>
                <a:gd name="connsiteY5833" fmla="*/ 3307405 h 4578213"/>
                <a:gd name="connsiteX5834" fmla="*/ 2784591 w 5456977"/>
                <a:gd name="connsiteY5834" fmla="*/ 3305098 h 4578213"/>
                <a:gd name="connsiteX5835" fmla="*/ 2795003 w 5456977"/>
                <a:gd name="connsiteY5835" fmla="*/ 3299099 h 4578213"/>
                <a:gd name="connsiteX5836" fmla="*/ 2802768 w 5456977"/>
                <a:gd name="connsiteY5836" fmla="*/ 3294443 h 4578213"/>
                <a:gd name="connsiteX5837" fmla="*/ 2802956 w 5456977"/>
                <a:gd name="connsiteY5837" fmla="*/ 3294308 h 4578213"/>
                <a:gd name="connsiteX5838" fmla="*/ 2808190 w 5456977"/>
                <a:gd name="connsiteY5838" fmla="*/ 3292063 h 4578213"/>
                <a:gd name="connsiteX5839" fmla="*/ 2813975 w 5456977"/>
                <a:gd name="connsiteY5839" fmla="*/ 3287793 h 4578213"/>
                <a:gd name="connsiteX5840" fmla="*/ 2811199 w 5456977"/>
                <a:gd name="connsiteY5840" fmla="*/ 3288830 h 4578213"/>
                <a:gd name="connsiteX5841" fmla="*/ 2806919 w 5456977"/>
                <a:gd name="connsiteY5841" fmla="*/ 3291483 h 4578213"/>
                <a:gd name="connsiteX5842" fmla="*/ 2802956 w 5456977"/>
                <a:gd name="connsiteY5842" fmla="*/ 3294308 h 4578213"/>
                <a:gd name="connsiteX5843" fmla="*/ 2789105 w 5456977"/>
                <a:gd name="connsiteY5843" fmla="*/ 3300248 h 4578213"/>
                <a:gd name="connsiteX5844" fmla="*/ 2786676 w 5456977"/>
                <a:gd name="connsiteY5844" fmla="*/ 3302210 h 4578213"/>
                <a:gd name="connsiteX5845" fmla="*/ 2784591 w 5456977"/>
                <a:gd name="connsiteY5845" fmla="*/ 3305098 h 4578213"/>
                <a:gd name="connsiteX5846" fmla="*/ 2779386 w 5456977"/>
                <a:gd name="connsiteY5846" fmla="*/ 3308097 h 4578213"/>
                <a:gd name="connsiteX5847" fmla="*/ 2763423 w 5456977"/>
                <a:gd name="connsiteY5847" fmla="*/ 3316170 h 4578213"/>
                <a:gd name="connsiteX5848" fmla="*/ 2756133 w 5456977"/>
                <a:gd name="connsiteY5848" fmla="*/ 3322056 h 4578213"/>
                <a:gd name="connsiteX5849" fmla="*/ 2742601 w 5456977"/>
                <a:gd name="connsiteY5849" fmla="*/ 3328167 h 4578213"/>
                <a:gd name="connsiteX5850" fmla="*/ 2736470 w 5456977"/>
                <a:gd name="connsiteY5850" fmla="*/ 3331512 h 4578213"/>
                <a:gd name="connsiteX5851" fmla="*/ 2720853 w 5456977"/>
                <a:gd name="connsiteY5851" fmla="*/ 3340510 h 4578213"/>
                <a:gd name="connsiteX5852" fmla="*/ 2712983 w 5456977"/>
                <a:gd name="connsiteY5852" fmla="*/ 3347668 h 4578213"/>
                <a:gd name="connsiteX5853" fmla="*/ 2710554 w 5456977"/>
                <a:gd name="connsiteY5853" fmla="*/ 3349630 h 4578213"/>
                <a:gd name="connsiteX5854" fmla="*/ 2707544 w 5456977"/>
                <a:gd name="connsiteY5854" fmla="*/ 3352864 h 4578213"/>
                <a:gd name="connsiteX5855" fmla="*/ 2705114 w 5456977"/>
                <a:gd name="connsiteY5855" fmla="*/ 3354826 h 4578213"/>
                <a:gd name="connsiteX5856" fmla="*/ 2700945 w 5456977"/>
                <a:gd name="connsiteY5856" fmla="*/ 3360601 h 4578213"/>
                <a:gd name="connsiteX5857" fmla="*/ 2691572 w 5456977"/>
                <a:gd name="connsiteY5857" fmla="*/ 3369376 h 4578213"/>
                <a:gd name="connsiteX5858" fmla="*/ 2685552 w 5456977"/>
                <a:gd name="connsiteY5858" fmla="*/ 3375842 h 4578213"/>
                <a:gd name="connsiteX5859" fmla="*/ 2677337 w 5456977"/>
                <a:gd name="connsiteY5859" fmla="*/ 3382075 h 4578213"/>
                <a:gd name="connsiteX5860" fmla="*/ 2672243 w 5456977"/>
                <a:gd name="connsiteY5860" fmla="*/ 3388195 h 4578213"/>
                <a:gd name="connsiteX5861" fmla="*/ 2667149 w 5456977"/>
                <a:gd name="connsiteY5861" fmla="*/ 3394316 h 4578213"/>
                <a:gd name="connsiteX5862" fmla="*/ 2664720 w 5456977"/>
                <a:gd name="connsiteY5862" fmla="*/ 3396279 h 4578213"/>
                <a:gd name="connsiteX5863" fmla="*/ 2661130 w 5456977"/>
                <a:gd name="connsiteY5863" fmla="*/ 3400783 h 4578213"/>
                <a:gd name="connsiteX5864" fmla="*/ 2655344 w 5456977"/>
                <a:gd name="connsiteY5864" fmla="*/ 3405053 h 4578213"/>
                <a:gd name="connsiteX5865" fmla="*/ 2648055 w 5456977"/>
                <a:gd name="connsiteY5865" fmla="*/ 3410940 h 4578213"/>
                <a:gd name="connsiteX5866" fmla="*/ 2641802 w 5456977"/>
                <a:gd name="connsiteY5866" fmla="*/ 3419602 h 4578213"/>
                <a:gd name="connsiteX5867" fmla="*/ 2637399 w 5456977"/>
                <a:gd name="connsiteY5867" fmla="*/ 3427573 h 4578213"/>
                <a:gd name="connsiteX5868" fmla="*/ 2634156 w 5456977"/>
                <a:gd name="connsiteY5868" fmla="*/ 3433003 h 4578213"/>
                <a:gd name="connsiteX5869" fmla="*/ 2631726 w 5456977"/>
                <a:gd name="connsiteY5869" fmla="*/ 3434966 h 4578213"/>
                <a:gd name="connsiteX5870" fmla="*/ 2624548 w 5456977"/>
                <a:gd name="connsiteY5870" fmla="*/ 3443974 h 4578213"/>
                <a:gd name="connsiteX5871" fmla="*/ 2620632 w 5456977"/>
                <a:gd name="connsiteY5871" fmla="*/ 3448491 h 4578213"/>
                <a:gd name="connsiteX5872" fmla="*/ 2619777 w 5456977"/>
                <a:gd name="connsiteY5872" fmla="*/ 3448912 h 4578213"/>
                <a:gd name="connsiteX5873" fmla="*/ 2613925 w 5456977"/>
                <a:gd name="connsiteY5873" fmla="*/ 3451782 h 4578213"/>
                <a:gd name="connsiteX5874" fmla="*/ 2606635 w 5456977"/>
                <a:gd name="connsiteY5874" fmla="*/ 3457669 h 4578213"/>
                <a:gd name="connsiteX5875" fmla="*/ 2593103 w 5456977"/>
                <a:gd name="connsiteY5875" fmla="*/ 3463780 h 4578213"/>
                <a:gd name="connsiteX5876" fmla="*/ 2586972 w 5456977"/>
                <a:gd name="connsiteY5876" fmla="*/ 3467125 h 4578213"/>
                <a:gd name="connsiteX5877" fmla="*/ 2571355 w 5456977"/>
                <a:gd name="connsiteY5877" fmla="*/ 3476123 h 4578213"/>
                <a:gd name="connsiteX5878" fmla="*/ 2563485 w 5456977"/>
                <a:gd name="connsiteY5878" fmla="*/ 3483281 h 4578213"/>
                <a:gd name="connsiteX5879" fmla="*/ 2561055 w 5456977"/>
                <a:gd name="connsiteY5879" fmla="*/ 3485244 h 4578213"/>
                <a:gd name="connsiteX5880" fmla="*/ 2558046 w 5456977"/>
                <a:gd name="connsiteY5880" fmla="*/ 3488477 h 4578213"/>
                <a:gd name="connsiteX5881" fmla="*/ 2555616 w 5456977"/>
                <a:gd name="connsiteY5881" fmla="*/ 3490439 h 4578213"/>
                <a:gd name="connsiteX5882" fmla="*/ 2551447 w 5456977"/>
                <a:gd name="connsiteY5882" fmla="*/ 3496213 h 4578213"/>
                <a:gd name="connsiteX5883" fmla="*/ 2542073 w 5456977"/>
                <a:gd name="connsiteY5883" fmla="*/ 3504988 h 4578213"/>
                <a:gd name="connsiteX5884" fmla="*/ 2536054 w 5456977"/>
                <a:gd name="connsiteY5884" fmla="*/ 3511454 h 4578213"/>
                <a:gd name="connsiteX5885" fmla="*/ 2527838 w 5456977"/>
                <a:gd name="connsiteY5885" fmla="*/ 3517687 h 4578213"/>
                <a:gd name="connsiteX5886" fmla="*/ 2522745 w 5456977"/>
                <a:gd name="connsiteY5886" fmla="*/ 3523807 h 4578213"/>
                <a:gd name="connsiteX5887" fmla="*/ 2517651 w 5456977"/>
                <a:gd name="connsiteY5887" fmla="*/ 3529929 h 4578213"/>
                <a:gd name="connsiteX5888" fmla="*/ 2515221 w 5456977"/>
                <a:gd name="connsiteY5888" fmla="*/ 3531891 h 4578213"/>
                <a:gd name="connsiteX5889" fmla="*/ 2511632 w 5456977"/>
                <a:gd name="connsiteY5889" fmla="*/ 3536395 h 4578213"/>
                <a:gd name="connsiteX5890" fmla="*/ 2505846 w 5456977"/>
                <a:gd name="connsiteY5890" fmla="*/ 3540665 h 4578213"/>
                <a:gd name="connsiteX5891" fmla="*/ 2498557 w 5456977"/>
                <a:gd name="connsiteY5891" fmla="*/ 3546552 h 4578213"/>
                <a:gd name="connsiteX5892" fmla="*/ 2492304 w 5456977"/>
                <a:gd name="connsiteY5892" fmla="*/ 3555215 h 4578213"/>
                <a:gd name="connsiteX5893" fmla="*/ 2487902 w 5456977"/>
                <a:gd name="connsiteY5893" fmla="*/ 3563186 h 4578213"/>
                <a:gd name="connsiteX5894" fmla="*/ 2484658 w 5456977"/>
                <a:gd name="connsiteY5894" fmla="*/ 3568615 h 4578213"/>
                <a:gd name="connsiteX5895" fmla="*/ 2482228 w 5456977"/>
                <a:gd name="connsiteY5895" fmla="*/ 3570578 h 4578213"/>
                <a:gd name="connsiteX5896" fmla="*/ 2475050 w 5456977"/>
                <a:gd name="connsiteY5896" fmla="*/ 3579586 h 4578213"/>
                <a:gd name="connsiteX5897" fmla="*/ 2468452 w 5456977"/>
                <a:gd name="connsiteY5897" fmla="*/ 3587323 h 4578213"/>
                <a:gd name="connsiteX5898" fmla="*/ 2462199 w 5456977"/>
                <a:gd name="connsiteY5898" fmla="*/ 3595986 h 4578213"/>
                <a:gd name="connsiteX5899" fmla="*/ 2459535 w 5456977"/>
                <a:gd name="connsiteY5899" fmla="*/ 3600144 h 4578213"/>
                <a:gd name="connsiteX5900" fmla="*/ 2455366 w 5456977"/>
                <a:gd name="connsiteY5900" fmla="*/ 3605919 h 4578213"/>
                <a:gd name="connsiteX5901" fmla="*/ 2448533 w 5456977"/>
                <a:gd name="connsiteY5901" fmla="*/ 3615852 h 4578213"/>
                <a:gd name="connsiteX5902" fmla="*/ 2441010 w 5456977"/>
                <a:gd name="connsiteY5902" fmla="*/ 3623935 h 4578213"/>
                <a:gd name="connsiteX5903" fmla="*/ 2438692 w 5456977"/>
                <a:gd name="connsiteY5903" fmla="*/ 3629019 h 4578213"/>
                <a:gd name="connsiteX5904" fmla="*/ 2435103 w 5456977"/>
                <a:gd name="connsiteY5904" fmla="*/ 3633524 h 4578213"/>
                <a:gd name="connsiteX5905" fmla="*/ 2429429 w 5456977"/>
                <a:gd name="connsiteY5905" fmla="*/ 3640915 h 4578213"/>
                <a:gd name="connsiteX5906" fmla="*/ 2426186 w 5456977"/>
                <a:gd name="connsiteY5906" fmla="*/ 3646345 h 4578213"/>
                <a:gd name="connsiteX5907" fmla="*/ 2423177 w 5456977"/>
                <a:gd name="connsiteY5907" fmla="*/ 3649578 h 4578213"/>
                <a:gd name="connsiteX5908" fmla="*/ 2417503 w 5456977"/>
                <a:gd name="connsiteY5908" fmla="*/ 3656969 h 4578213"/>
                <a:gd name="connsiteX5909" fmla="*/ 2411596 w 5456977"/>
                <a:gd name="connsiteY5909" fmla="*/ 3666557 h 4578213"/>
                <a:gd name="connsiteX5910" fmla="*/ 2405343 w 5456977"/>
                <a:gd name="connsiteY5910" fmla="*/ 3675220 h 4578213"/>
                <a:gd name="connsiteX5911" fmla="*/ 2402679 w 5456977"/>
                <a:gd name="connsiteY5911" fmla="*/ 3679378 h 4578213"/>
                <a:gd name="connsiteX5912" fmla="*/ 2401866 w 5456977"/>
                <a:gd name="connsiteY5912" fmla="*/ 3682845 h 4578213"/>
                <a:gd name="connsiteX5913" fmla="*/ 2399548 w 5456977"/>
                <a:gd name="connsiteY5913" fmla="*/ 3687929 h 4578213"/>
                <a:gd name="connsiteX5914" fmla="*/ 2398155 w 5456977"/>
                <a:gd name="connsiteY5914" fmla="*/ 3692667 h 4578213"/>
                <a:gd name="connsiteX5915" fmla="*/ 2396416 w 5456977"/>
                <a:gd name="connsiteY5915" fmla="*/ 3696479 h 4578213"/>
                <a:gd name="connsiteX5916" fmla="*/ 2394790 w 5456977"/>
                <a:gd name="connsiteY5916" fmla="*/ 3703414 h 4578213"/>
                <a:gd name="connsiteX5917" fmla="*/ 2389807 w 5456977"/>
                <a:gd name="connsiteY5917" fmla="*/ 3712656 h 4578213"/>
                <a:gd name="connsiteX5918" fmla="*/ 2385985 w 5456977"/>
                <a:gd name="connsiteY5918" fmla="*/ 3719356 h 4578213"/>
                <a:gd name="connsiteX5919" fmla="*/ 2385517 w 5456977"/>
                <a:gd name="connsiteY5919" fmla="*/ 3723749 h 4578213"/>
                <a:gd name="connsiteX5920" fmla="*/ 2383778 w 5456977"/>
                <a:gd name="connsiteY5920" fmla="*/ 3727561 h 4578213"/>
                <a:gd name="connsiteX5921" fmla="*/ 2381226 w 5456977"/>
                <a:gd name="connsiteY5921" fmla="*/ 3734841 h 4578213"/>
                <a:gd name="connsiteX5922" fmla="*/ 2379945 w 5456977"/>
                <a:gd name="connsiteY5922" fmla="*/ 3742700 h 4578213"/>
                <a:gd name="connsiteX5923" fmla="*/ 2379010 w 5456977"/>
                <a:gd name="connsiteY5923" fmla="*/ 3751485 h 4578213"/>
                <a:gd name="connsiteX5924" fmla="*/ 2375299 w 5456977"/>
                <a:gd name="connsiteY5924" fmla="*/ 3761307 h 4578213"/>
                <a:gd name="connsiteX5925" fmla="*/ 2372981 w 5456977"/>
                <a:gd name="connsiteY5925" fmla="*/ 3766390 h 4578213"/>
                <a:gd name="connsiteX5926" fmla="*/ 2371933 w 5456977"/>
                <a:gd name="connsiteY5926" fmla="*/ 3772053 h 4578213"/>
                <a:gd name="connsiteX5927" fmla="*/ 2368690 w 5456977"/>
                <a:gd name="connsiteY5927" fmla="*/ 3777483 h 4578213"/>
                <a:gd name="connsiteX5928" fmla="*/ 2366138 w 5456977"/>
                <a:gd name="connsiteY5928" fmla="*/ 3784762 h 4578213"/>
                <a:gd name="connsiteX5929" fmla="*/ 2362773 w 5456977"/>
                <a:gd name="connsiteY5929" fmla="*/ 3795509 h 4578213"/>
                <a:gd name="connsiteX5930" fmla="*/ 2360912 w 5456977"/>
                <a:gd name="connsiteY5930" fmla="*/ 3804640 h 4578213"/>
                <a:gd name="connsiteX5931" fmla="*/ 2358594 w 5456977"/>
                <a:gd name="connsiteY5931" fmla="*/ 3809723 h 4578213"/>
                <a:gd name="connsiteX5932" fmla="*/ 2357547 w 5456977"/>
                <a:gd name="connsiteY5932" fmla="*/ 3815387 h 4578213"/>
                <a:gd name="connsiteX5933" fmla="*/ 2355808 w 5456977"/>
                <a:gd name="connsiteY5933" fmla="*/ 3819199 h 4578213"/>
                <a:gd name="connsiteX5934" fmla="*/ 2354415 w 5456977"/>
                <a:gd name="connsiteY5934" fmla="*/ 3823937 h 4578213"/>
                <a:gd name="connsiteX5935" fmla="*/ 2352789 w 5456977"/>
                <a:gd name="connsiteY5935" fmla="*/ 3830871 h 4578213"/>
                <a:gd name="connsiteX5936" fmla="*/ 2352321 w 5456977"/>
                <a:gd name="connsiteY5936" fmla="*/ 3835264 h 4578213"/>
                <a:gd name="connsiteX5937" fmla="*/ 2350236 w 5456977"/>
                <a:gd name="connsiteY5937" fmla="*/ 3838151 h 4578213"/>
                <a:gd name="connsiteX5938" fmla="*/ 2348610 w 5456977"/>
                <a:gd name="connsiteY5938" fmla="*/ 3845086 h 4578213"/>
                <a:gd name="connsiteX5939" fmla="*/ 2346403 w 5456977"/>
                <a:gd name="connsiteY5939" fmla="*/ 3853291 h 4578213"/>
                <a:gd name="connsiteX5940" fmla="*/ 2345122 w 5456977"/>
                <a:gd name="connsiteY5940" fmla="*/ 3861149 h 4578213"/>
                <a:gd name="connsiteX5941" fmla="*/ 2341645 w 5456977"/>
                <a:gd name="connsiteY5941" fmla="*/ 3868775 h 4578213"/>
                <a:gd name="connsiteX5942" fmla="*/ 2337700 w 5456977"/>
                <a:gd name="connsiteY5942" fmla="*/ 3880793 h 4578213"/>
                <a:gd name="connsiteX5943" fmla="*/ 2333644 w 5456977"/>
                <a:gd name="connsiteY5943" fmla="*/ 3889690 h 4578213"/>
                <a:gd name="connsiteX5944" fmla="*/ 2331549 w 5456977"/>
                <a:gd name="connsiteY5944" fmla="*/ 3901016 h 4578213"/>
                <a:gd name="connsiteX5945" fmla="*/ 2330736 w 5456977"/>
                <a:gd name="connsiteY5945" fmla="*/ 3904483 h 4578213"/>
                <a:gd name="connsiteX5946" fmla="*/ 2328356 w 5456977"/>
                <a:gd name="connsiteY5946" fmla="*/ 3909673 h 4578213"/>
                <a:gd name="connsiteX5947" fmla="*/ 2328618 w 5456977"/>
                <a:gd name="connsiteY5947" fmla="*/ 3909564 h 4578213"/>
                <a:gd name="connsiteX5948" fmla="*/ 2321196 w 5456977"/>
                <a:gd name="connsiteY5948" fmla="*/ 3923133 h 4578213"/>
                <a:gd name="connsiteX5949" fmla="*/ 2296706 w 5456977"/>
                <a:gd name="connsiteY5949" fmla="*/ 3960463 h 4578213"/>
                <a:gd name="connsiteX5950" fmla="*/ 2294492 w 5456977"/>
                <a:gd name="connsiteY5950" fmla="*/ 3966049 h 4578213"/>
                <a:gd name="connsiteX5951" fmla="*/ 2315670 w 5456977"/>
                <a:gd name="connsiteY5951" fmla="*/ 3945920 h 4578213"/>
                <a:gd name="connsiteX5952" fmla="*/ 2320599 w 5456977"/>
                <a:gd name="connsiteY5952" fmla="*/ 3936895 h 4578213"/>
                <a:gd name="connsiteX5953" fmla="*/ 2319698 w 5456977"/>
                <a:gd name="connsiteY5953" fmla="*/ 3940738 h 4578213"/>
                <a:gd name="connsiteX5954" fmla="*/ 2300994 w 5456977"/>
                <a:gd name="connsiteY5954" fmla="*/ 3967542 h 4578213"/>
                <a:gd name="connsiteX5955" fmla="*/ 2286489 w 5456977"/>
                <a:gd name="connsiteY5955" fmla="*/ 3986249 h 4578213"/>
                <a:gd name="connsiteX5956" fmla="*/ 2275936 w 5456977"/>
                <a:gd name="connsiteY5956" fmla="*/ 4012882 h 4578213"/>
                <a:gd name="connsiteX5957" fmla="*/ 2273658 w 5456977"/>
                <a:gd name="connsiteY5957" fmla="*/ 4011956 h 4578213"/>
                <a:gd name="connsiteX5958" fmla="*/ 2270031 w 5456977"/>
                <a:gd name="connsiteY5958" fmla="*/ 4007471 h 4578213"/>
                <a:gd name="connsiteX5959" fmla="*/ 2257338 w 5456977"/>
                <a:gd name="connsiteY5959" fmla="*/ 4023841 h 4578213"/>
                <a:gd name="connsiteX5960" fmla="*/ 2256413 w 5456977"/>
                <a:gd name="connsiteY5960" fmla="*/ 4029691 h 4578213"/>
                <a:gd name="connsiteX5961" fmla="*/ 2258030 w 5456977"/>
                <a:gd name="connsiteY5961" fmla="*/ 4037016 h 4578213"/>
                <a:gd name="connsiteX5962" fmla="*/ 2246519 w 5456977"/>
                <a:gd name="connsiteY5962" fmla="*/ 4042894 h 4578213"/>
                <a:gd name="connsiteX5963" fmla="*/ 2245769 w 5456977"/>
                <a:gd name="connsiteY5963" fmla="*/ 4044296 h 4578213"/>
                <a:gd name="connsiteX5964" fmla="*/ 2236224 w 5456977"/>
                <a:gd name="connsiteY5964" fmla="*/ 4055239 h 4578213"/>
                <a:gd name="connsiteX5965" fmla="*/ 2228218 w 5456977"/>
                <a:gd name="connsiteY5965" fmla="*/ 4077512 h 4578213"/>
                <a:gd name="connsiteX5966" fmla="*/ 2230365 w 5456977"/>
                <a:gd name="connsiteY5966" fmla="*/ 4068813 h 4578213"/>
                <a:gd name="connsiteX5967" fmla="*/ 2232203 w 5456977"/>
                <a:gd name="connsiteY5967" fmla="*/ 4050100 h 4578213"/>
                <a:gd name="connsiteX5968" fmla="*/ 2221218 w 5456977"/>
                <a:gd name="connsiteY5968" fmla="*/ 4055577 h 4578213"/>
                <a:gd name="connsiteX5969" fmla="*/ 2226640 w 5456977"/>
                <a:gd name="connsiteY5969" fmla="*/ 4041560 h 4578213"/>
                <a:gd name="connsiteX5970" fmla="*/ 2234477 w 5456977"/>
                <a:gd name="connsiteY5970" fmla="*/ 4026549 h 4578213"/>
                <a:gd name="connsiteX5971" fmla="*/ 2236568 w 5456977"/>
                <a:gd name="connsiteY5971" fmla="*/ 4031153 h 4578213"/>
                <a:gd name="connsiteX5972" fmla="*/ 2239005 w 5456977"/>
                <a:gd name="connsiteY5972" fmla="*/ 4029483 h 4578213"/>
                <a:gd name="connsiteX5973" fmla="*/ 2240843 w 5456977"/>
                <a:gd name="connsiteY5973" fmla="*/ 4024677 h 4578213"/>
                <a:gd name="connsiteX5974" fmla="*/ 2241110 w 5456977"/>
                <a:gd name="connsiteY5974" fmla="*/ 4028044 h 4578213"/>
                <a:gd name="connsiteX5975" fmla="*/ 2244300 w 5456977"/>
                <a:gd name="connsiteY5975" fmla="*/ 4025859 h 4578213"/>
                <a:gd name="connsiteX5976" fmla="*/ 2248776 w 5456977"/>
                <a:gd name="connsiteY5976" fmla="*/ 4017281 h 4578213"/>
                <a:gd name="connsiteX5977" fmla="*/ 2248737 w 5456977"/>
                <a:gd name="connsiteY5977" fmla="*/ 4013616 h 4578213"/>
                <a:gd name="connsiteX5978" fmla="*/ 2248668 w 5456977"/>
                <a:gd name="connsiteY5978" fmla="*/ 4012951 h 4578213"/>
                <a:gd name="connsiteX5979" fmla="*/ 2248808 w 5456977"/>
                <a:gd name="connsiteY5979" fmla="*/ 4013482 h 4578213"/>
                <a:gd name="connsiteX5980" fmla="*/ 2255883 w 5456977"/>
                <a:gd name="connsiteY5980" fmla="*/ 4011823 h 4578213"/>
                <a:gd name="connsiteX5981" fmla="*/ 2272204 w 5456977"/>
                <a:gd name="connsiteY5981" fmla="*/ 3994148 h 4578213"/>
                <a:gd name="connsiteX5982" fmla="*/ 2264627 w 5456977"/>
                <a:gd name="connsiteY5982" fmla="*/ 3986760 h 4578213"/>
                <a:gd name="connsiteX5983" fmla="*/ 2248996 w 5456977"/>
                <a:gd name="connsiteY5983" fmla="*/ 3990267 h 4578213"/>
                <a:gd name="connsiteX5984" fmla="*/ 2263950 w 5456977"/>
                <a:gd name="connsiteY5984" fmla="*/ 3962221 h 4578213"/>
                <a:gd name="connsiteX5985" fmla="*/ 2270234 w 5456977"/>
                <a:gd name="connsiteY5985" fmla="*/ 3940351 h 4578213"/>
                <a:gd name="connsiteX5986" fmla="*/ 2269775 w 5456977"/>
                <a:gd name="connsiteY5986" fmla="*/ 3939322 h 4578213"/>
                <a:gd name="connsiteX5987" fmla="*/ 2261735 w 5456977"/>
                <a:gd name="connsiteY5987" fmla="*/ 3951359 h 4578213"/>
                <a:gd name="connsiteX5988" fmla="*/ 2256010 w 5456977"/>
                <a:gd name="connsiteY5988" fmla="*/ 3956530 h 4578213"/>
                <a:gd name="connsiteX5989" fmla="*/ 2242534 w 5456977"/>
                <a:gd name="connsiteY5989" fmla="*/ 4000901 h 4578213"/>
                <a:gd name="connsiteX5990" fmla="*/ 2239960 w 5456977"/>
                <a:gd name="connsiteY5990" fmla="*/ 3996929 h 4578213"/>
                <a:gd name="connsiteX5991" fmla="*/ 2237388 w 5456977"/>
                <a:gd name="connsiteY5991" fmla="*/ 3992959 h 4578213"/>
                <a:gd name="connsiteX5992" fmla="*/ 2230148 w 5456977"/>
                <a:gd name="connsiteY5992" fmla="*/ 4015942 h 4578213"/>
                <a:gd name="connsiteX5993" fmla="*/ 2225541 w 5456977"/>
                <a:gd name="connsiteY5993" fmla="*/ 4010480 h 4578213"/>
                <a:gd name="connsiteX5994" fmla="*/ 2235419 w 5456977"/>
                <a:gd name="connsiteY5994" fmla="*/ 3979055 h 4578213"/>
                <a:gd name="connsiteX5995" fmla="*/ 2238236 w 5456977"/>
                <a:gd name="connsiteY5995" fmla="*/ 3972502 h 4578213"/>
                <a:gd name="connsiteX5996" fmla="*/ 2219357 w 5456977"/>
                <a:gd name="connsiteY5996" fmla="*/ 3989043 h 4578213"/>
                <a:gd name="connsiteX5997" fmla="*/ 2222133 w 5456977"/>
                <a:gd name="connsiteY5997" fmla="*/ 3983271 h 4578213"/>
                <a:gd name="connsiteX5998" fmla="*/ 2228659 w 5456977"/>
                <a:gd name="connsiteY5998" fmla="*/ 3978473 h 4578213"/>
                <a:gd name="connsiteX5999" fmla="*/ 2204479 w 5456977"/>
                <a:gd name="connsiteY5999" fmla="*/ 3967843 h 4578213"/>
                <a:gd name="connsiteX6000" fmla="*/ 2188807 w 5456977"/>
                <a:gd name="connsiteY6000" fmla="*/ 3963218 h 4578213"/>
                <a:gd name="connsiteX6001" fmla="*/ 2184554 w 5456977"/>
                <a:gd name="connsiteY6001" fmla="*/ 3953134 h 4578213"/>
                <a:gd name="connsiteX6002" fmla="*/ 2148154 w 5456977"/>
                <a:gd name="connsiteY6002" fmla="*/ 4030890 h 4578213"/>
                <a:gd name="connsiteX6003" fmla="*/ 2134866 w 5456977"/>
                <a:gd name="connsiteY6003" fmla="*/ 4062914 h 4578213"/>
                <a:gd name="connsiteX6004" fmla="*/ 2123875 w 5456977"/>
                <a:gd name="connsiteY6004" fmla="*/ 4097069 h 4578213"/>
                <a:gd name="connsiteX6005" fmla="*/ 2116778 w 5456977"/>
                <a:gd name="connsiteY6005" fmla="*/ 4093653 h 4578213"/>
                <a:gd name="connsiteX6006" fmla="*/ 2113792 w 5456977"/>
                <a:gd name="connsiteY6006" fmla="*/ 4105534 h 4578213"/>
                <a:gd name="connsiteX6007" fmla="*/ 2110074 w 5456977"/>
                <a:gd name="connsiteY6007" fmla="*/ 4119113 h 4578213"/>
                <a:gd name="connsiteX6008" fmla="*/ 2110050 w 5456977"/>
                <a:gd name="connsiteY6008" fmla="*/ 4108002 h 4578213"/>
                <a:gd name="connsiteX6009" fmla="*/ 2110657 w 5456977"/>
                <a:gd name="connsiteY6009" fmla="*/ 4087974 h 4578213"/>
                <a:gd name="connsiteX6010" fmla="*/ 2105791 w 5456977"/>
                <a:gd name="connsiteY6010" fmla="*/ 4100488 h 4578213"/>
                <a:gd name="connsiteX6011" fmla="*/ 2101025 w 5456977"/>
                <a:gd name="connsiteY6011" fmla="*/ 4120220 h 4578213"/>
                <a:gd name="connsiteX6012" fmla="*/ 2099119 w 5456977"/>
                <a:gd name="connsiteY6012" fmla="*/ 4109740 h 4578213"/>
                <a:gd name="connsiteX6013" fmla="*/ 2098678 w 5456977"/>
                <a:gd name="connsiteY6013" fmla="*/ 4095868 h 4578213"/>
                <a:gd name="connsiteX6014" fmla="*/ 2086977 w 5456977"/>
                <a:gd name="connsiteY6014" fmla="*/ 4124217 h 4578213"/>
                <a:gd name="connsiteX6015" fmla="*/ 2075375 w 5456977"/>
                <a:gd name="connsiteY6015" fmla="*/ 4159785 h 4578213"/>
                <a:gd name="connsiteX6016" fmla="*/ 2071754 w 5456977"/>
                <a:gd name="connsiteY6016" fmla="*/ 4161970 h 4578213"/>
                <a:gd name="connsiteX6017" fmla="*/ 2067303 w 5456977"/>
                <a:gd name="connsiteY6017" fmla="*/ 4158631 h 4578213"/>
                <a:gd name="connsiteX6018" fmla="*/ 2060533 w 5456977"/>
                <a:gd name="connsiteY6018" fmla="*/ 4179279 h 4578213"/>
                <a:gd name="connsiteX6019" fmla="*/ 2053764 w 5456977"/>
                <a:gd name="connsiteY6019" fmla="*/ 4199926 h 4578213"/>
                <a:gd name="connsiteX6020" fmla="*/ 2056605 w 5456977"/>
                <a:gd name="connsiteY6020" fmla="*/ 4149895 h 4578213"/>
                <a:gd name="connsiteX6021" fmla="*/ 2074587 w 5456977"/>
                <a:gd name="connsiteY6021" fmla="*/ 4102029 h 4578213"/>
                <a:gd name="connsiteX6022" fmla="*/ 2055188 w 5456977"/>
                <a:gd name="connsiteY6022" fmla="*/ 4138285 h 4578213"/>
                <a:gd name="connsiteX6023" fmla="*/ 2037353 w 5456977"/>
                <a:gd name="connsiteY6023" fmla="*/ 4178365 h 4578213"/>
                <a:gd name="connsiteX6024" fmla="*/ 2047693 w 5456977"/>
                <a:gd name="connsiteY6024" fmla="*/ 4133310 h 4578213"/>
                <a:gd name="connsiteX6025" fmla="*/ 2063453 w 5456977"/>
                <a:gd name="connsiteY6025" fmla="*/ 4098036 h 4578213"/>
                <a:gd name="connsiteX6026" fmla="*/ 2060468 w 5456977"/>
                <a:gd name="connsiteY6026" fmla="*/ 4095020 h 4578213"/>
                <a:gd name="connsiteX6027" fmla="*/ 2058872 w 5456977"/>
                <a:gd name="connsiteY6027" fmla="*/ 4096381 h 4578213"/>
                <a:gd name="connsiteX6028" fmla="*/ 2060765 w 5456977"/>
                <a:gd name="connsiteY6028" fmla="*/ 4090146 h 4578213"/>
                <a:gd name="connsiteX6029" fmla="*/ 2067666 w 5456977"/>
                <a:gd name="connsiteY6029" fmla="*/ 4074620 h 4578213"/>
                <a:gd name="connsiteX6030" fmla="*/ 2078943 w 5456977"/>
                <a:gd name="connsiteY6030" fmla="*/ 4052214 h 4578213"/>
                <a:gd name="connsiteX6031" fmla="*/ 2075702 w 5456977"/>
                <a:gd name="connsiteY6031" fmla="*/ 4036140 h 4578213"/>
                <a:gd name="connsiteX6032" fmla="*/ 2075488 w 5456977"/>
                <a:gd name="connsiteY6032" fmla="*/ 4020499 h 4578213"/>
                <a:gd name="connsiteX6033" fmla="*/ 2089632 w 5456977"/>
                <a:gd name="connsiteY6033" fmla="*/ 4005107 h 4578213"/>
                <a:gd name="connsiteX6034" fmla="*/ 2102114 w 5456977"/>
                <a:gd name="connsiteY6034" fmla="*/ 3978672 h 4578213"/>
                <a:gd name="connsiteX6035" fmla="*/ 2090362 w 5456977"/>
                <a:gd name="connsiteY6035" fmla="*/ 3984797 h 4578213"/>
                <a:gd name="connsiteX6036" fmla="*/ 2083300 w 5456977"/>
                <a:gd name="connsiteY6036" fmla="*/ 4002400 h 4578213"/>
                <a:gd name="connsiteX6037" fmla="*/ 2082014 w 5456977"/>
                <a:gd name="connsiteY6037" fmla="*/ 4000416 h 4578213"/>
                <a:gd name="connsiteX6038" fmla="*/ 2082193 w 5456977"/>
                <a:gd name="connsiteY6038" fmla="*/ 3995037 h 4578213"/>
                <a:gd name="connsiteX6039" fmla="*/ 2060913 w 5456977"/>
                <a:gd name="connsiteY6039" fmla="*/ 4031923 h 4578213"/>
                <a:gd name="connsiteX6040" fmla="*/ 2042029 w 5456977"/>
                <a:gd name="connsiteY6040" fmla="*/ 4078160 h 4578213"/>
                <a:gd name="connsiteX6041" fmla="*/ 2037148 w 5456977"/>
                <a:gd name="connsiteY6041" fmla="*/ 4089471 h 4578213"/>
                <a:gd name="connsiteX6042" fmla="*/ 2032265 w 5456977"/>
                <a:gd name="connsiteY6042" fmla="*/ 4100781 h 4578213"/>
                <a:gd name="connsiteX6043" fmla="*/ 2028416 w 5456977"/>
                <a:gd name="connsiteY6043" fmla="*/ 4104734 h 4578213"/>
                <a:gd name="connsiteX6044" fmla="*/ 2031157 w 5456977"/>
                <a:gd name="connsiteY6044" fmla="*/ 4093418 h 4578213"/>
                <a:gd name="connsiteX6045" fmla="*/ 2049708 w 5456977"/>
                <a:gd name="connsiteY6045" fmla="*/ 4050436 h 4578213"/>
                <a:gd name="connsiteX6046" fmla="*/ 2032042 w 5456977"/>
                <a:gd name="connsiteY6046" fmla="*/ 4075231 h 4578213"/>
                <a:gd name="connsiteX6047" fmla="*/ 2012080 w 5456977"/>
                <a:gd name="connsiteY6047" fmla="*/ 4097895 h 4578213"/>
                <a:gd name="connsiteX6048" fmla="*/ 2007248 w 5456977"/>
                <a:gd name="connsiteY6048" fmla="*/ 4112817 h 4578213"/>
                <a:gd name="connsiteX6049" fmla="*/ 2005245 w 5456977"/>
                <a:gd name="connsiteY6049" fmla="*/ 4113729 h 4578213"/>
                <a:gd name="connsiteX6050" fmla="*/ 2013219 w 5456977"/>
                <a:gd name="connsiteY6050" fmla="*/ 4089051 h 4578213"/>
                <a:gd name="connsiteX6051" fmla="*/ 2019629 w 5456977"/>
                <a:gd name="connsiteY6051" fmla="*/ 4060546 h 4578213"/>
                <a:gd name="connsiteX6052" fmla="*/ 2010921 w 5456977"/>
                <a:gd name="connsiteY6052" fmla="*/ 4068307 h 4578213"/>
                <a:gd name="connsiteX6053" fmla="*/ 2006804 w 5456977"/>
                <a:gd name="connsiteY6053" fmla="*/ 4080328 h 4578213"/>
                <a:gd name="connsiteX6054" fmla="*/ 1975957 w 5456977"/>
                <a:gd name="connsiteY6054" fmla="*/ 4135662 h 4578213"/>
                <a:gd name="connsiteX6055" fmla="*/ 1949066 w 5456977"/>
                <a:gd name="connsiteY6055" fmla="*/ 4204171 h 4578213"/>
                <a:gd name="connsiteX6056" fmla="*/ 1943924 w 5456977"/>
                <a:gd name="connsiteY6056" fmla="*/ 4214844 h 4578213"/>
                <a:gd name="connsiteX6057" fmla="*/ 1940147 w 5456977"/>
                <a:gd name="connsiteY6057" fmla="*/ 4214904 h 4578213"/>
                <a:gd name="connsiteX6058" fmla="*/ 1979203 w 5456977"/>
                <a:gd name="connsiteY6058" fmla="*/ 4124417 h 4578213"/>
                <a:gd name="connsiteX6059" fmla="*/ 1970063 w 5456977"/>
                <a:gd name="connsiteY6059" fmla="*/ 4128214 h 4578213"/>
                <a:gd name="connsiteX6060" fmla="*/ 1963318 w 5456977"/>
                <a:gd name="connsiteY6060" fmla="*/ 4141360 h 4578213"/>
                <a:gd name="connsiteX6061" fmla="*/ 1962650 w 5456977"/>
                <a:gd name="connsiteY6061" fmla="*/ 4129256 h 4578213"/>
                <a:gd name="connsiteX6062" fmla="*/ 1959150 w 5456977"/>
                <a:gd name="connsiteY6062" fmla="*/ 4131157 h 4578213"/>
                <a:gd name="connsiteX6063" fmla="*/ 1966909 w 5456977"/>
                <a:gd name="connsiteY6063" fmla="*/ 4090835 h 4578213"/>
                <a:gd name="connsiteX6064" fmla="*/ 1982189 w 5456977"/>
                <a:gd name="connsiteY6064" fmla="*/ 4047987 h 4578213"/>
                <a:gd name="connsiteX6065" fmla="*/ 1946726 w 5456977"/>
                <a:gd name="connsiteY6065" fmla="*/ 4106563 h 4578213"/>
                <a:gd name="connsiteX6066" fmla="*/ 1917222 w 5456977"/>
                <a:gd name="connsiteY6066" fmla="*/ 4158786 h 4578213"/>
                <a:gd name="connsiteX6067" fmla="*/ 1915400 w 5456977"/>
                <a:gd name="connsiteY6067" fmla="*/ 4172936 h 4578213"/>
                <a:gd name="connsiteX6068" fmla="*/ 1913579 w 5456977"/>
                <a:gd name="connsiteY6068" fmla="*/ 4187086 h 4578213"/>
                <a:gd name="connsiteX6069" fmla="*/ 1909199 w 5456977"/>
                <a:gd name="connsiteY6069" fmla="*/ 4179855 h 4578213"/>
                <a:gd name="connsiteX6070" fmla="*/ 1912339 w 5456977"/>
                <a:gd name="connsiteY6070" fmla="*/ 4170097 h 4578213"/>
                <a:gd name="connsiteX6071" fmla="*/ 1905340 w 5456977"/>
                <a:gd name="connsiteY6071" fmla="*/ 4173900 h 4578213"/>
                <a:gd name="connsiteX6072" fmla="*/ 1901468 w 5456977"/>
                <a:gd name="connsiteY6072" fmla="*/ 4185354 h 4578213"/>
                <a:gd name="connsiteX6073" fmla="*/ 1904039 w 5456977"/>
                <a:gd name="connsiteY6073" fmla="*/ 4170711 h 4578213"/>
                <a:gd name="connsiteX6074" fmla="*/ 1911100 w 5456977"/>
                <a:gd name="connsiteY6074" fmla="*/ 4153107 h 4578213"/>
                <a:gd name="connsiteX6075" fmla="*/ 1913112 w 5456977"/>
                <a:gd name="connsiteY6075" fmla="*/ 4162102 h 4578213"/>
                <a:gd name="connsiteX6076" fmla="*/ 1910969 w 5456977"/>
                <a:gd name="connsiteY6076" fmla="*/ 4143481 h 4578213"/>
                <a:gd name="connsiteX6077" fmla="*/ 1906999 w 5456977"/>
                <a:gd name="connsiteY6077" fmla="*/ 4147717 h 4578213"/>
                <a:gd name="connsiteX6078" fmla="*/ 1900097 w 5456977"/>
                <a:gd name="connsiteY6078" fmla="*/ 4158739 h 4578213"/>
                <a:gd name="connsiteX6079" fmla="*/ 1900642 w 5456977"/>
                <a:gd name="connsiteY6079" fmla="*/ 4152512 h 4578213"/>
                <a:gd name="connsiteX6080" fmla="*/ 1901919 w 5456977"/>
                <a:gd name="connsiteY6080" fmla="*/ 4144588 h 4578213"/>
                <a:gd name="connsiteX6081" fmla="*/ 1886288 w 5456977"/>
                <a:gd name="connsiteY6081" fmla="*/ 4170875 h 4578213"/>
                <a:gd name="connsiteX6082" fmla="*/ 1871388 w 5456977"/>
                <a:gd name="connsiteY6082" fmla="*/ 4195464 h 4578213"/>
                <a:gd name="connsiteX6083" fmla="*/ 1869728 w 5456977"/>
                <a:gd name="connsiteY6083" fmla="*/ 4203032 h 4578213"/>
                <a:gd name="connsiteX6084" fmla="*/ 1869435 w 5456977"/>
                <a:gd name="connsiteY6084" fmla="*/ 4199988 h 4578213"/>
                <a:gd name="connsiteX6085" fmla="*/ 1880875 w 5456977"/>
                <a:gd name="connsiteY6085" fmla="*/ 4171002 h 4578213"/>
                <a:gd name="connsiteX6086" fmla="*/ 1884794 w 5456977"/>
                <a:gd name="connsiteY6086" fmla="*/ 4144541 h 4578213"/>
                <a:gd name="connsiteX6087" fmla="*/ 1853833 w 5456977"/>
                <a:gd name="connsiteY6087" fmla="*/ 4191453 h 4578213"/>
                <a:gd name="connsiteX6088" fmla="*/ 1829855 w 5456977"/>
                <a:gd name="connsiteY6088" fmla="*/ 4251971 h 4578213"/>
                <a:gd name="connsiteX6089" fmla="*/ 1827576 w 5456977"/>
                <a:gd name="connsiteY6089" fmla="*/ 4251045 h 4578213"/>
                <a:gd name="connsiteX6090" fmla="*/ 1823733 w 5456977"/>
                <a:gd name="connsiteY6090" fmla="*/ 4246292 h 4578213"/>
                <a:gd name="connsiteX6091" fmla="*/ 1847905 w 5456977"/>
                <a:gd name="connsiteY6091" fmla="*/ 4181598 h 4578213"/>
                <a:gd name="connsiteX6092" fmla="*/ 1877303 w 5456977"/>
                <a:gd name="connsiteY6092" fmla="*/ 4112248 h 4578213"/>
                <a:gd name="connsiteX6093" fmla="*/ 1870036 w 5456977"/>
                <a:gd name="connsiteY6093" fmla="*/ 4124118 h 4578213"/>
                <a:gd name="connsiteX6094" fmla="*/ 1863502 w 5456977"/>
                <a:gd name="connsiteY6094" fmla="*/ 4134292 h 4578213"/>
                <a:gd name="connsiteX6095" fmla="*/ 1869929 w 5456977"/>
                <a:gd name="connsiteY6095" fmla="*/ 4106989 h 4578213"/>
                <a:gd name="connsiteX6096" fmla="*/ 1883874 w 5456977"/>
                <a:gd name="connsiteY6096" fmla="*/ 4077160 h 4578213"/>
                <a:gd name="connsiteX6097" fmla="*/ 1888984 w 5456977"/>
                <a:gd name="connsiteY6097" fmla="*/ 4064082 h 4578213"/>
                <a:gd name="connsiteX6098" fmla="*/ 1898389 w 5456977"/>
                <a:gd name="connsiteY6098" fmla="*/ 4033602 h 4578213"/>
                <a:gd name="connsiteX6099" fmla="*/ 1880910 w 5456977"/>
                <a:gd name="connsiteY6099" fmla="*/ 4062926 h 4578213"/>
                <a:gd name="connsiteX6100" fmla="*/ 1868121 w 5456977"/>
                <a:gd name="connsiteY6100" fmla="*/ 4103729 h 4578213"/>
                <a:gd name="connsiteX6101" fmla="*/ 1827914 w 5456977"/>
                <a:gd name="connsiteY6101" fmla="*/ 4155923 h 4578213"/>
                <a:gd name="connsiteX6102" fmla="*/ 1796450 w 5456977"/>
                <a:gd name="connsiteY6102" fmla="*/ 4239989 h 4578213"/>
                <a:gd name="connsiteX6103" fmla="*/ 1793879 w 5456977"/>
                <a:gd name="connsiteY6103" fmla="*/ 4236019 h 4578213"/>
                <a:gd name="connsiteX6104" fmla="*/ 1791306 w 5456977"/>
                <a:gd name="connsiteY6104" fmla="*/ 4232048 h 4578213"/>
                <a:gd name="connsiteX6105" fmla="*/ 1784065 w 5456977"/>
                <a:gd name="connsiteY6105" fmla="*/ 4255031 h 4578213"/>
                <a:gd name="connsiteX6106" fmla="*/ 1779458 w 5456977"/>
                <a:gd name="connsiteY6106" fmla="*/ 4249569 h 4578213"/>
                <a:gd name="connsiteX6107" fmla="*/ 1806560 w 5456977"/>
                <a:gd name="connsiteY6107" fmla="*/ 4178088 h 4578213"/>
                <a:gd name="connsiteX6108" fmla="*/ 1838886 w 5456977"/>
                <a:gd name="connsiteY6108" fmla="*/ 4101950 h 4578213"/>
                <a:gd name="connsiteX6109" fmla="*/ 1839929 w 5456977"/>
                <a:gd name="connsiteY6109" fmla="*/ 4104501 h 4578213"/>
                <a:gd name="connsiteX6110" fmla="*/ 1840970 w 5456977"/>
                <a:gd name="connsiteY6110" fmla="*/ 4107052 h 4578213"/>
                <a:gd name="connsiteX6111" fmla="*/ 1845349 w 5456977"/>
                <a:gd name="connsiteY6111" fmla="*/ 4095669 h 4578213"/>
                <a:gd name="connsiteX6112" fmla="*/ 1846697 w 5456977"/>
                <a:gd name="connsiteY6112" fmla="*/ 4083853 h 4578213"/>
                <a:gd name="connsiteX6113" fmla="*/ 1847373 w 5456977"/>
                <a:gd name="connsiteY6113" fmla="*/ 4087252 h 4578213"/>
                <a:gd name="connsiteX6114" fmla="*/ 1845853 w 5456977"/>
                <a:gd name="connsiteY6114" fmla="*/ 4095741 h 4578213"/>
                <a:gd name="connsiteX6115" fmla="*/ 1855072 w 5456977"/>
                <a:gd name="connsiteY6115" fmla="*/ 4079346 h 4578213"/>
                <a:gd name="connsiteX6116" fmla="*/ 1854377 w 5456977"/>
                <a:gd name="connsiteY6116" fmla="*/ 4056130 h 4578213"/>
                <a:gd name="connsiteX6117" fmla="*/ 1870471 w 5456977"/>
                <a:gd name="connsiteY6117" fmla="*/ 4017602 h 4578213"/>
                <a:gd name="connsiteX6118" fmla="*/ 1871426 w 5456977"/>
                <a:gd name="connsiteY6118" fmla="*/ 3976907 h 4578213"/>
                <a:gd name="connsiteX6119" fmla="*/ 1878465 w 5456977"/>
                <a:gd name="connsiteY6119" fmla="*/ 3966806 h 4578213"/>
                <a:gd name="connsiteX6120" fmla="*/ 1880083 w 5456977"/>
                <a:gd name="connsiteY6120" fmla="*/ 3946922 h 4578213"/>
                <a:gd name="connsiteX6121" fmla="*/ 1883868 w 5456977"/>
                <a:gd name="connsiteY6121" fmla="*/ 3956769 h 4578213"/>
                <a:gd name="connsiteX6122" fmla="*/ 1885358 w 5456977"/>
                <a:gd name="connsiteY6122" fmla="*/ 3964489 h 4578213"/>
                <a:gd name="connsiteX6123" fmla="*/ 1886335 w 5456977"/>
                <a:gd name="connsiteY6123" fmla="*/ 3962227 h 4578213"/>
                <a:gd name="connsiteX6124" fmla="*/ 1886943 w 5456977"/>
                <a:gd name="connsiteY6124" fmla="*/ 3960812 h 4578213"/>
                <a:gd name="connsiteX6125" fmla="*/ 1886488 w 5456977"/>
                <a:gd name="connsiteY6125" fmla="*/ 3959827 h 4578213"/>
                <a:gd name="connsiteX6126" fmla="*/ 1887284 w 5456977"/>
                <a:gd name="connsiteY6126" fmla="*/ 3947341 h 4578213"/>
                <a:gd name="connsiteX6127" fmla="*/ 1900855 w 5456977"/>
                <a:gd name="connsiteY6127" fmla="*/ 3909963 h 4578213"/>
                <a:gd name="connsiteX6128" fmla="*/ 1919138 w 5456977"/>
                <a:gd name="connsiteY6128" fmla="*/ 3856435 h 4578213"/>
                <a:gd name="connsiteX6129" fmla="*/ 1900023 w 5456977"/>
                <a:gd name="connsiteY6129" fmla="*/ 3885826 h 4578213"/>
                <a:gd name="connsiteX6130" fmla="*/ 1878711 w 5456977"/>
                <a:gd name="connsiteY6130" fmla="*/ 3920305 h 4578213"/>
                <a:gd name="connsiteX6131" fmla="*/ 1879379 w 5456977"/>
                <a:gd name="connsiteY6131" fmla="*/ 3913797 h 4578213"/>
                <a:gd name="connsiteX6132" fmla="*/ 1881510 w 5456977"/>
                <a:gd name="connsiteY6132" fmla="*/ 3903894 h 4578213"/>
                <a:gd name="connsiteX6133" fmla="*/ 1864453 w 5456977"/>
                <a:gd name="connsiteY6133" fmla="*/ 3927274 h 4578213"/>
                <a:gd name="connsiteX6134" fmla="*/ 1852087 w 5456977"/>
                <a:gd name="connsiteY6134" fmla="*/ 3962133 h 4578213"/>
                <a:gd name="connsiteX6135" fmla="*/ 1847204 w 5456977"/>
                <a:gd name="connsiteY6135" fmla="*/ 3973444 h 4578213"/>
                <a:gd name="connsiteX6136" fmla="*/ 1849947 w 5456977"/>
                <a:gd name="connsiteY6136" fmla="*/ 3962127 h 4578213"/>
                <a:gd name="connsiteX6137" fmla="*/ 1851955 w 5456977"/>
                <a:gd name="connsiteY6137" fmla="*/ 3952506 h 4578213"/>
                <a:gd name="connsiteX6138" fmla="*/ 1855550 w 5456977"/>
                <a:gd name="connsiteY6138" fmla="*/ 3939210 h 4578213"/>
                <a:gd name="connsiteX6139" fmla="*/ 1860611 w 5456977"/>
                <a:gd name="connsiteY6139" fmla="*/ 3922522 h 4578213"/>
                <a:gd name="connsiteX6140" fmla="*/ 1862458 w 5456977"/>
                <a:gd name="connsiteY6140" fmla="*/ 3919484 h 4578213"/>
                <a:gd name="connsiteX6141" fmla="*/ 1866601 w 5456977"/>
                <a:gd name="connsiteY6141" fmla="*/ 3918574 h 4578213"/>
                <a:gd name="connsiteX6142" fmla="*/ 1875257 w 5456977"/>
                <a:gd name="connsiteY6142" fmla="*/ 3888589 h 4578213"/>
                <a:gd name="connsiteX6143" fmla="*/ 1866670 w 5456977"/>
                <a:gd name="connsiteY6143" fmla="*/ 3896067 h 4578213"/>
                <a:gd name="connsiteX6144" fmla="*/ 1860480 w 5456977"/>
                <a:gd name="connsiteY6144" fmla="*/ 3912896 h 4578213"/>
                <a:gd name="connsiteX6145" fmla="*/ 1857873 w 5456977"/>
                <a:gd name="connsiteY6145" fmla="*/ 3906518 h 4578213"/>
                <a:gd name="connsiteX6146" fmla="*/ 1861325 w 5456977"/>
                <a:gd name="connsiteY6146" fmla="*/ 3901007 h 4578213"/>
                <a:gd name="connsiteX6147" fmla="*/ 1857011 w 5456977"/>
                <a:gd name="connsiteY6147" fmla="*/ 3898590 h 4578213"/>
                <a:gd name="connsiteX6148" fmla="*/ 1854360 w 5456977"/>
                <a:gd name="connsiteY6148" fmla="*/ 3907217 h 4578213"/>
                <a:gd name="connsiteX6149" fmla="*/ 1857538 w 5456977"/>
                <a:gd name="connsiteY6149" fmla="*/ 3891158 h 4578213"/>
                <a:gd name="connsiteX6150" fmla="*/ 1863016 w 5456977"/>
                <a:gd name="connsiteY6150" fmla="*/ 3877231 h 4578213"/>
                <a:gd name="connsiteX6151" fmla="*/ 1847733 w 5456977"/>
                <a:gd name="connsiteY6151" fmla="*/ 3901465 h 4578213"/>
                <a:gd name="connsiteX6152" fmla="*/ 1838605 w 5456977"/>
                <a:gd name="connsiteY6152" fmla="*/ 3933786 h 4578213"/>
                <a:gd name="connsiteX6153" fmla="*/ 1849387 w 5456977"/>
                <a:gd name="connsiteY6153" fmla="*/ 3921216 h 4578213"/>
                <a:gd name="connsiteX6154" fmla="*/ 1853382 w 5456977"/>
                <a:gd name="connsiteY6154" fmla="*/ 3909478 h 4578213"/>
                <a:gd name="connsiteX6155" fmla="*/ 1847631 w 5456977"/>
                <a:gd name="connsiteY6155" fmla="*/ 3940180 h 4578213"/>
                <a:gd name="connsiteX6156" fmla="*/ 1835094 w 5456977"/>
                <a:gd name="connsiteY6156" fmla="*/ 3971712 h 4578213"/>
                <a:gd name="connsiteX6157" fmla="*/ 1832423 w 5456977"/>
                <a:gd name="connsiteY6157" fmla="*/ 3960522 h 4578213"/>
                <a:gd name="connsiteX6158" fmla="*/ 1835807 w 5456977"/>
                <a:gd name="connsiteY6158" fmla="*/ 3950198 h 4578213"/>
                <a:gd name="connsiteX6159" fmla="*/ 1832097 w 5456977"/>
                <a:gd name="connsiteY6159" fmla="*/ 3955071 h 4578213"/>
                <a:gd name="connsiteX6160" fmla="*/ 1829950 w 5456977"/>
                <a:gd name="connsiteY6160" fmla="*/ 3963771 h 4578213"/>
                <a:gd name="connsiteX6161" fmla="*/ 1834120 w 5456977"/>
                <a:gd name="connsiteY6161" fmla="*/ 3928039 h 4578213"/>
                <a:gd name="connsiteX6162" fmla="*/ 1848106 w 5456977"/>
                <a:gd name="connsiteY6162" fmla="*/ 3891912 h 4578213"/>
                <a:gd name="connsiteX6163" fmla="*/ 1834737 w 5456977"/>
                <a:gd name="connsiteY6163" fmla="*/ 3917921 h 4578213"/>
                <a:gd name="connsiteX6164" fmla="*/ 1823565 w 5456977"/>
                <a:gd name="connsiteY6164" fmla="*/ 3938840 h 4578213"/>
                <a:gd name="connsiteX6165" fmla="*/ 1822595 w 5456977"/>
                <a:gd name="connsiteY6165" fmla="*/ 3932397 h 4578213"/>
                <a:gd name="connsiteX6166" fmla="*/ 1828316 w 5456977"/>
                <a:gd name="connsiteY6166" fmla="*/ 3917904 h 4578213"/>
                <a:gd name="connsiteX6167" fmla="*/ 1825393 w 5456977"/>
                <a:gd name="connsiteY6167" fmla="*/ 3915984 h 4578213"/>
                <a:gd name="connsiteX6168" fmla="*/ 1823302 w 5456977"/>
                <a:gd name="connsiteY6168" fmla="*/ 3919589 h 4578213"/>
                <a:gd name="connsiteX6169" fmla="*/ 1832104 w 5456977"/>
                <a:gd name="connsiteY6169" fmla="*/ 3881818 h 4578213"/>
                <a:gd name="connsiteX6170" fmla="*/ 1839198 w 5456977"/>
                <a:gd name="connsiteY6170" fmla="*/ 3864303 h 4578213"/>
                <a:gd name="connsiteX6171" fmla="*/ 1838898 w 5456977"/>
                <a:gd name="connsiteY6171" fmla="*/ 3854857 h 4578213"/>
                <a:gd name="connsiteX6172" fmla="*/ 1827198 w 5456977"/>
                <a:gd name="connsiteY6172" fmla="*/ 3883205 h 4578213"/>
                <a:gd name="connsiteX6173" fmla="*/ 1815596 w 5456977"/>
                <a:gd name="connsiteY6173" fmla="*/ 3918774 h 4578213"/>
                <a:gd name="connsiteX6174" fmla="*/ 1811975 w 5456977"/>
                <a:gd name="connsiteY6174" fmla="*/ 3920959 h 4578213"/>
                <a:gd name="connsiteX6175" fmla="*/ 1807521 w 5456977"/>
                <a:gd name="connsiteY6175" fmla="*/ 3917620 h 4578213"/>
                <a:gd name="connsiteX6176" fmla="*/ 1800753 w 5456977"/>
                <a:gd name="connsiteY6176" fmla="*/ 3938267 h 4578213"/>
                <a:gd name="connsiteX6177" fmla="*/ 1793983 w 5456977"/>
                <a:gd name="connsiteY6177" fmla="*/ 3958916 h 4578213"/>
                <a:gd name="connsiteX6178" fmla="*/ 1792188 w 5456977"/>
                <a:gd name="connsiteY6178" fmla="*/ 3940915 h 4578213"/>
                <a:gd name="connsiteX6179" fmla="*/ 1785543 w 5456977"/>
                <a:gd name="connsiteY6179" fmla="*/ 3957421 h 4578213"/>
                <a:gd name="connsiteX6180" fmla="*/ 1784636 w 5456977"/>
                <a:gd name="connsiteY6180" fmla="*/ 3937176 h 4578213"/>
                <a:gd name="connsiteX6181" fmla="*/ 1791982 w 5456977"/>
                <a:gd name="connsiteY6181" fmla="*/ 3912707 h 4578213"/>
                <a:gd name="connsiteX6182" fmla="*/ 1786037 w 5456977"/>
                <a:gd name="connsiteY6182" fmla="*/ 3918335 h 4578213"/>
                <a:gd name="connsiteX6183" fmla="*/ 1777573 w 5456977"/>
                <a:gd name="connsiteY6183" fmla="*/ 3937356 h 4578213"/>
                <a:gd name="connsiteX6184" fmla="*/ 1787912 w 5456977"/>
                <a:gd name="connsiteY6184" fmla="*/ 3892300 h 4578213"/>
                <a:gd name="connsiteX6185" fmla="*/ 1803672 w 5456977"/>
                <a:gd name="connsiteY6185" fmla="*/ 3857024 h 4578213"/>
                <a:gd name="connsiteX6186" fmla="*/ 1800965 w 5456977"/>
                <a:gd name="connsiteY6186" fmla="*/ 3854287 h 4578213"/>
                <a:gd name="connsiteX6187" fmla="*/ 1797641 w 5456977"/>
                <a:gd name="connsiteY6187" fmla="*/ 3861429 h 4578213"/>
                <a:gd name="connsiteX6188" fmla="*/ 1795494 w 5456977"/>
                <a:gd name="connsiteY6188" fmla="*/ 3874782 h 4578213"/>
                <a:gd name="connsiteX6189" fmla="*/ 1789489 w 5456977"/>
                <a:gd name="connsiteY6189" fmla="*/ 3877526 h 4578213"/>
                <a:gd name="connsiteX6190" fmla="*/ 1788463 w 5456977"/>
                <a:gd name="connsiteY6190" fmla="*/ 3878505 h 4578213"/>
                <a:gd name="connsiteX6191" fmla="*/ 1786734 w 5456977"/>
                <a:gd name="connsiteY6191" fmla="*/ 3876647 h 4578213"/>
                <a:gd name="connsiteX6192" fmla="*/ 1783525 w 5456977"/>
                <a:gd name="connsiteY6192" fmla="*/ 3893772 h 4578213"/>
                <a:gd name="connsiteX6193" fmla="*/ 1780240 w 5456977"/>
                <a:gd name="connsiteY6193" fmla="*/ 3911317 h 4578213"/>
                <a:gd name="connsiteX6194" fmla="*/ 1780497 w 5456977"/>
                <a:gd name="connsiteY6194" fmla="*/ 3893340 h 4578213"/>
                <a:gd name="connsiteX6195" fmla="*/ 1786678 w 5456977"/>
                <a:gd name="connsiteY6195" fmla="*/ 3876588 h 4578213"/>
                <a:gd name="connsiteX6196" fmla="*/ 1783383 w 5456977"/>
                <a:gd name="connsiteY6196" fmla="*/ 3873050 h 4578213"/>
                <a:gd name="connsiteX6197" fmla="*/ 1771987 w 5456977"/>
                <a:gd name="connsiteY6197" fmla="*/ 3930525 h 4578213"/>
                <a:gd name="connsiteX6198" fmla="*/ 1773398 w 5456977"/>
                <a:gd name="connsiteY6198" fmla="*/ 3935858 h 4578213"/>
                <a:gd name="connsiteX6199" fmla="*/ 1772691 w 5456977"/>
                <a:gd name="connsiteY6199" fmla="*/ 3948665 h 4578213"/>
                <a:gd name="connsiteX6200" fmla="*/ 1770362 w 5456977"/>
                <a:gd name="connsiteY6200" fmla="*/ 3944130 h 4578213"/>
                <a:gd name="connsiteX6201" fmla="*/ 1769350 w 5456977"/>
                <a:gd name="connsiteY6201" fmla="*/ 3943826 h 4578213"/>
                <a:gd name="connsiteX6202" fmla="*/ 1766538 w 5456977"/>
                <a:gd name="connsiteY6202" fmla="*/ 3958006 h 4578213"/>
                <a:gd name="connsiteX6203" fmla="*/ 1735090 w 5456977"/>
                <a:gd name="connsiteY6203" fmla="*/ 4024662 h 4578213"/>
                <a:gd name="connsiteX6204" fmla="*/ 1731981 w 5456977"/>
                <a:gd name="connsiteY6204" fmla="*/ 4018212 h 4578213"/>
                <a:gd name="connsiteX6205" fmla="*/ 1734827 w 5456977"/>
                <a:gd name="connsiteY6205" fmla="*/ 4005410 h 4578213"/>
                <a:gd name="connsiteX6206" fmla="*/ 1761415 w 5456977"/>
                <a:gd name="connsiteY6206" fmla="*/ 3923948 h 4578213"/>
                <a:gd name="connsiteX6207" fmla="*/ 1790932 w 5456977"/>
                <a:gd name="connsiteY6207" fmla="*/ 3835701 h 4578213"/>
                <a:gd name="connsiteX6208" fmla="*/ 1785684 w 5456977"/>
                <a:gd name="connsiteY6208" fmla="*/ 3847860 h 4578213"/>
                <a:gd name="connsiteX6209" fmla="*/ 1778240 w 5456977"/>
                <a:gd name="connsiteY6209" fmla="*/ 3865108 h 4578213"/>
                <a:gd name="connsiteX6210" fmla="*/ 1780981 w 5456977"/>
                <a:gd name="connsiteY6210" fmla="*/ 3853792 h 4578213"/>
                <a:gd name="connsiteX6211" fmla="*/ 1785918 w 5456977"/>
                <a:gd name="connsiteY6211" fmla="*/ 3837385 h 4578213"/>
                <a:gd name="connsiteX6212" fmla="*/ 1778499 w 5456977"/>
                <a:gd name="connsiteY6212" fmla="*/ 3845836 h 4578213"/>
                <a:gd name="connsiteX6213" fmla="*/ 1777366 w 5456977"/>
                <a:gd name="connsiteY6213" fmla="*/ 3848459 h 4578213"/>
                <a:gd name="connsiteX6214" fmla="*/ 1772485 w 5456977"/>
                <a:gd name="connsiteY6214" fmla="*/ 3859771 h 4578213"/>
                <a:gd name="connsiteX6215" fmla="*/ 1768635 w 5456977"/>
                <a:gd name="connsiteY6215" fmla="*/ 3863724 h 4578213"/>
                <a:gd name="connsiteX6216" fmla="*/ 1770450 w 5456977"/>
                <a:gd name="connsiteY6216" fmla="*/ 3856237 h 4578213"/>
                <a:gd name="connsiteX6217" fmla="*/ 1761091 w 5456977"/>
                <a:gd name="connsiteY6217" fmla="*/ 3872564 h 4578213"/>
                <a:gd name="connsiteX6218" fmla="*/ 1738659 w 5456977"/>
                <a:gd name="connsiteY6218" fmla="*/ 3917093 h 4578213"/>
                <a:gd name="connsiteX6219" fmla="*/ 1737933 w 5456977"/>
                <a:gd name="connsiteY6219" fmla="*/ 3910083 h 4578213"/>
                <a:gd name="connsiteX6220" fmla="*/ 1736574 w 5456977"/>
                <a:gd name="connsiteY6220" fmla="*/ 3911990 h 4578213"/>
                <a:gd name="connsiteX6221" fmla="*/ 1742680 w 5456977"/>
                <a:gd name="connsiteY6221" fmla="*/ 3870531 h 4578213"/>
                <a:gd name="connsiteX6222" fmla="*/ 1755576 w 5456977"/>
                <a:gd name="connsiteY6222" fmla="*/ 3828243 h 4578213"/>
                <a:gd name="connsiteX6223" fmla="*/ 1748154 w 5456977"/>
                <a:gd name="connsiteY6223" fmla="*/ 3837989 h 4578213"/>
                <a:gd name="connsiteX6224" fmla="*/ 1743859 w 5456977"/>
                <a:gd name="connsiteY6224" fmla="*/ 3855389 h 4578213"/>
                <a:gd name="connsiteX6225" fmla="*/ 1739961 w 5456977"/>
                <a:gd name="connsiteY6225" fmla="*/ 3855733 h 4578213"/>
                <a:gd name="connsiteX6226" fmla="*/ 1745681 w 5456977"/>
                <a:gd name="connsiteY6226" fmla="*/ 3841239 h 4578213"/>
                <a:gd name="connsiteX6227" fmla="*/ 1745855 w 5456977"/>
                <a:gd name="connsiteY6227" fmla="*/ 3840718 h 4578213"/>
                <a:gd name="connsiteX6228" fmla="*/ 1729386 w 5456977"/>
                <a:gd name="connsiteY6228" fmla="*/ 3860475 h 4578213"/>
                <a:gd name="connsiteX6229" fmla="*/ 1716176 w 5456977"/>
                <a:gd name="connsiteY6229" fmla="*/ 3894651 h 4578213"/>
                <a:gd name="connsiteX6230" fmla="*/ 1689287 w 5456977"/>
                <a:gd name="connsiteY6230" fmla="*/ 3963159 h 4578213"/>
                <a:gd name="connsiteX6231" fmla="*/ 1684144 w 5456977"/>
                <a:gd name="connsiteY6231" fmla="*/ 3973833 h 4578213"/>
                <a:gd name="connsiteX6232" fmla="*/ 1680368 w 5456977"/>
                <a:gd name="connsiteY6232" fmla="*/ 3973893 h 4578213"/>
                <a:gd name="connsiteX6233" fmla="*/ 1719422 w 5456977"/>
                <a:gd name="connsiteY6233" fmla="*/ 3883406 h 4578213"/>
                <a:gd name="connsiteX6234" fmla="*/ 1710283 w 5456977"/>
                <a:gd name="connsiteY6234" fmla="*/ 3887203 h 4578213"/>
                <a:gd name="connsiteX6235" fmla="*/ 1703537 w 5456977"/>
                <a:gd name="connsiteY6235" fmla="*/ 3900349 h 4578213"/>
                <a:gd name="connsiteX6236" fmla="*/ 1702869 w 5456977"/>
                <a:gd name="connsiteY6236" fmla="*/ 3888245 h 4578213"/>
                <a:gd name="connsiteX6237" fmla="*/ 1699369 w 5456977"/>
                <a:gd name="connsiteY6237" fmla="*/ 3890145 h 4578213"/>
                <a:gd name="connsiteX6238" fmla="*/ 1707129 w 5456977"/>
                <a:gd name="connsiteY6238" fmla="*/ 3849824 h 4578213"/>
                <a:gd name="connsiteX6239" fmla="*/ 1722409 w 5456977"/>
                <a:gd name="connsiteY6239" fmla="*/ 3806976 h 4578213"/>
                <a:gd name="connsiteX6240" fmla="*/ 1686946 w 5456977"/>
                <a:gd name="connsiteY6240" fmla="*/ 3865552 h 4578213"/>
                <a:gd name="connsiteX6241" fmla="*/ 1657441 w 5456977"/>
                <a:gd name="connsiteY6241" fmla="*/ 3917775 h 4578213"/>
                <a:gd name="connsiteX6242" fmla="*/ 1655620 w 5456977"/>
                <a:gd name="connsiteY6242" fmla="*/ 3931926 h 4578213"/>
                <a:gd name="connsiteX6243" fmla="*/ 1653799 w 5456977"/>
                <a:gd name="connsiteY6243" fmla="*/ 3946075 h 4578213"/>
                <a:gd name="connsiteX6244" fmla="*/ 1649419 w 5456977"/>
                <a:gd name="connsiteY6244" fmla="*/ 3938844 h 4578213"/>
                <a:gd name="connsiteX6245" fmla="*/ 1652559 w 5456977"/>
                <a:gd name="connsiteY6245" fmla="*/ 3929086 h 4578213"/>
                <a:gd name="connsiteX6246" fmla="*/ 1645560 w 5456977"/>
                <a:gd name="connsiteY6246" fmla="*/ 3932889 h 4578213"/>
                <a:gd name="connsiteX6247" fmla="*/ 1641688 w 5456977"/>
                <a:gd name="connsiteY6247" fmla="*/ 3944344 h 4578213"/>
                <a:gd name="connsiteX6248" fmla="*/ 1644258 w 5456977"/>
                <a:gd name="connsiteY6248" fmla="*/ 3929700 h 4578213"/>
                <a:gd name="connsiteX6249" fmla="*/ 1651320 w 5456977"/>
                <a:gd name="connsiteY6249" fmla="*/ 3912096 h 4578213"/>
                <a:gd name="connsiteX6250" fmla="*/ 1653332 w 5456977"/>
                <a:gd name="connsiteY6250" fmla="*/ 3921091 h 4578213"/>
                <a:gd name="connsiteX6251" fmla="*/ 1651189 w 5456977"/>
                <a:gd name="connsiteY6251" fmla="*/ 3902471 h 4578213"/>
                <a:gd name="connsiteX6252" fmla="*/ 1647218 w 5456977"/>
                <a:gd name="connsiteY6252" fmla="*/ 3906706 h 4578213"/>
                <a:gd name="connsiteX6253" fmla="*/ 1640318 w 5456977"/>
                <a:gd name="connsiteY6253" fmla="*/ 3917728 h 4578213"/>
                <a:gd name="connsiteX6254" fmla="*/ 1640861 w 5456977"/>
                <a:gd name="connsiteY6254" fmla="*/ 3911501 h 4578213"/>
                <a:gd name="connsiteX6255" fmla="*/ 1642139 w 5456977"/>
                <a:gd name="connsiteY6255" fmla="*/ 3903578 h 4578213"/>
                <a:gd name="connsiteX6256" fmla="*/ 1626508 w 5456977"/>
                <a:gd name="connsiteY6256" fmla="*/ 3929865 h 4578213"/>
                <a:gd name="connsiteX6257" fmla="*/ 1611608 w 5456977"/>
                <a:gd name="connsiteY6257" fmla="*/ 3954452 h 4578213"/>
                <a:gd name="connsiteX6258" fmla="*/ 1609949 w 5456977"/>
                <a:gd name="connsiteY6258" fmla="*/ 3962021 h 4578213"/>
                <a:gd name="connsiteX6259" fmla="*/ 1609655 w 5456977"/>
                <a:gd name="connsiteY6259" fmla="*/ 3958978 h 4578213"/>
                <a:gd name="connsiteX6260" fmla="*/ 1621094 w 5456977"/>
                <a:gd name="connsiteY6260" fmla="*/ 3929991 h 4578213"/>
                <a:gd name="connsiteX6261" fmla="*/ 1625015 w 5456977"/>
                <a:gd name="connsiteY6261" fmla="*/ 3903531 h 4578213"/>
                <a:gd name="connsiteX6262" fmla="*/ 1594052 w 5456977"/>
                <a:gd name="connsiteY6262" fmla="*/ 3950442 h 4578213"/>
                <a:gd name="connsiteX6263" fmla="*/ 1570074 w 5456977"/>
                <a:gd name="connsiteY6263" fmla="*/ 4010960 h 4578213"/>
                <a:gd name="connsiteX6264" fmla="*/ 1567795 w 5456977"/>
                <a:gd name="connsiteY6264" fmla="*/ 4010034 h 4578213"/>
                <a:gd name="connsiteX6265" fmla="*/ 1563953 w 5456977"/>
                <a:gd name="connsiteY6265" fmla="*/ 4005281 h 4578213"/>
                <a:gd name="connsiteX6266" fmla="*/ 1588125 w 5456977"/>
                <a:gd name="connsiteY6266" fmla="*/ 3940587 h 4578213"/>
                <a:gd name="connsiteX6267" fmla="*/ 1617523 w 5456977"/>
                <a:gd name="connsiteY6267" fmla="*/ 3871237 h 4578213"/>
                <a:gd name="connsiteX6268" fmla="*/ 1610256 w 5456977"/>
                <a:gd name="connsiteY6268" fmla="*/ 3883108 h 4578213"/>
                <a:gd name="connsiteX6269" fmla="*/ 1603722 w 5456977"/>
                <a:gd name="connsiteY6269" fmla="*/ 3893281 h 4578213"/>
                <a:gd name="connsiteX6270" fmla="*/ 1610148 w 5456977"/>
                <a:gd name="connsiteY6270" fmla="*/ 3865978 h 4578213"/>
                <a:gd name="connsiteX6271" fmla="*/ 1624094 w 5456977"/>
                <a:gd name="connsiteY6271" fmla="*/ 3836149 h 4578213"/>
                <a:gd name="connsiteX6272" fmla="*/ 1629204 w 5456977"/>
                <a:gd name="connsiteY6272" fmla="*/ 3823070 h 4578213"/>
                <a:gd name="connsiteX6273" fmla="*/ 1638609 w 5456977"/>
                <a:gd name="connsiteY6273" fmla="*/ 3792591 h 4578213"/>
                <a:gd name="connsiteX6274" fmla="*/ 1621130 w 5456977"/>
                <a:gd name="connsiteY6274" fmla="*/ 3821914 h 4578213"/>
                <a:gd name="connsiteX6275" fmla="*/ 1608341 w 5456977"/>
                <a:gd name="connsiteY6275" fmla="*/ 3862718 h 4578213"/>
                <a:gd name="connsiteX6276" fmla="*/ 1568133 w 5456977"/>
                <a:gd name="connsiteY6276" fmla="*/ 3914912 h 4578213"/>
                <a:gd name="connsiteX6277" fmla="*/ 1536671 w 5456977"/>
                <a:gd name="connsiteY6277" fmla="*/ 3998978 h 4578213"/>
                <a:gd name="connsiteX6278" fmla="*/ 1534099 w 5456977"/>
                <a:gd name="connsiteY6278" fmla="*/ 3995008 h 4578213"/>
                <a:gd name="connsiteX6279" fmla="*/ 1531525 w 5456977"/>
                <a:gd name="connsiteY6279" fmla="*/ 3991037 h 4578213"/>
                <a:gd name="connsiteX6280" fmla="*/ 1524285 w 5456977"/>
                <a:gd name="connsiteY6280" fmla="*/ 4014020 h 4578213"/>
                <a:gd name="connsiteX6281" fmla="*/ 1519678 w 5456977"/>
                <a:gd name="connsiteY6281" fmla="*/ 4008558 h 4578213"/>
                <a:gd name="connsiteX6282" fmla="*/ 1546779 w 5456977"/>
                <a:gd name="connsiteY6282" fmla="*/ 3937076 h 4578213"/>
                <a:gd name="connsiteX6283" fmla="*/ 1579106 w 5456977"/>
                <a:gd name="connsiteY6283" fmla="*/ 3860939 h 4578213"/>
                <a:gd name="connsiteX6284" fmla="*/ 1580149 w 5456977"/>
                <a:gd name="connsiteY6284" fmla="*/ 3863490 h 4578213"/>
                <a:gd name="connsiteX6285" fmla="*/ 1581190 w 5456977"/>
                <a:gd name="connsiteY6285" fmla="*/ 3866040 h 4578213"/>
                <a:gd name="connsiteX6286" fmla="*/ 1585568 w 5456977"/>
                <a:gd name="connsiteY6286" fmla="*/ 3854659 h 4578213"/>
                <a:gd name="connsiteX6287" fmla="*/ 1586917 w 5456977"/>
                <a:gd name="connsiteY6287" fmla="*/ 3842842 h 4578213"/>
                <a:gd name="connsiteX6288" fmla="*/ 1587593 w 5456977"/>
                <a:gd name="connsiteY6288" fmla="*/ 3846242 h 4578213"/>
                <a:gd name="connsiteX6289" fmla="*/ 1586072 w 5456977"/>
                <a:gd name="connsiteY6289" fmla="*/ 3854730 h 4578213"/>
                <a:gd name="connsiteX6290" fmla="*/ 1595292 w 5456977"/>
                <a:gd name="connsiteY6290" fmla="*/ 3838335 h 4578213"/>
                <a:gd name="connsiteX6291" fmla="*/ 1594597 w 5456977"/>
                <a:gd name="connsiteY6291" fmla="*/ 3815119 h 4578213"/>
                <a:gd name="connsiteX6292" fmla="*/ 1610691 w 5456977"/>
                <a:gd name="connsiteY6292" fmla="*/ 3776592 h 4578213"/>
                <a:gd name="connsiteX6293" fmla="*/ 1611646 w 5456977"/>
                <a:gd name="connsiteY6293" fmla="*/ 3735897 h 4578213"/>
                <a:gd name="connsiteX6294" fmla="*/ 1618684 w 5456977"/>
                <a:gd name="connsiteY6294" fmla="*/ 3725795 h 4578213"/>
                <a:gd name="connsiteX6295" fmla="*/ 1620302 w 5456977"/>
                <a:gd name="connsiteY6295" fmla="*/ 3705911 h 4578213"/>
                <a:gd name="connsiteX6296" fmla="*/ 1624088 w 5456977"/>
                <a:gd name="connsiteY6296" fmla="*/ 3715760 h 4578213"/>
                <a:gd name="connsiteX6297" fmla="*/ 1625579 w 5456977"/>
                <a:gd name="connsiteY6297" fmla="*/ 3723478 h 4578213"/>
                <a:gd name="connsiteX6298" fmla="*/ 1626555 w 5456977"/>
                <a:gd name="connsiteY6298" fmla="*/ 3721216 h 4578213"/>
                <a:gd name="connsiteX6299" fmla="*/ 1627165 w 5456977"/>
                <a:gd name="connsiteY6299" fmla="*/ 3719802 h 4578213"/>
                <a:gd name="connsiteX6300" fmla="*/ 1626707 w 5456977"/>
                <a:gd name="connsiteY6300" fmla="*/ 3718815 h 4578213"/>
                <a:gd name="connsiteX6301" fmla="*/ 1627504 w 5456977"/>
                <a:gd name="connsiteY6301" fmla="*/ 3706331 h 4578213"/>
                <a:gd name="connsiteX6302" fmla="*/ 1641076 w 5456977"/>
                <a:gd name="connsiteY6302" fmla="*/ 3668952 h 4578213"/>
                <a:gd name="connsiteX6303" fmla="*/ 1659358 w 5456977"/>
                <a:gd name="connsiteY6303" fmla="*/ 3615425 h 4578213"/>
                <a:gd name="connsiteX6304" fmla="*/ 1640243 w 5456977"/>
                <a:gd name="connsiteY6304" fmla="*/ 3644816 h 4578213"/>
                <a:gd name="connsiteX6305" fmla="*/ 1618931 w 5456977"/>
                <a:gd name="connsiteY6305" fmla="*/ 3679296 h 4578213"/>
                <a:gd name="connsiteX6306" fmla="*/ 1619598 w 5456977"/>
                <a:gd name="connsiteY6306" fmla="*/ 3672786 h 4578213"/>
                <a:gd name="connsiteX6307" fmla="*/ 1621730 w 5456977"/>
                <a:gd name="connsiteY6307" fmla="*/ 3662884 h 4578213"/>
                <a:gd name="connsiteX6308" fmla="*/ 1604674 w 5456977"/>
                <a:gd name="connsiteY6308" fmla="*/ 3686263 h 4578213"/>
                <a:gd name="connsiteX6309" fmla="*/ 1592306 w 5456977"/>
                <a:gd name="connsiteY6309" fmla="*/ 3721122 h 4578213"/>
                <a:gd name="connsiteX6310" fmla="*/ 1587425 w 5456977"/>
                <a:gd name="connsiteY6310" fmla="*/ 3732433 h 4578213"/>
                <a:gd name="connsiteX6311" fmla="*/ 1590166 w 5456977"/>
                <a:gd name="connsiteY6311" fmla="*/ 3721116 h 4578213"/>
                <a:gd name="connsiteX6312" fmla="*/ 1592176 w 5456977"/>
                <a:gd name="connsiteY6312" fmla="*/ 3711497 h 4578213"/>
                <a:gd name="connsiteX6313" fmla="*/ 1595771 w 5456977"/>
                <a:gd name="connsiteY6313" fmla="*/ 3698200 h 4578213"/>
                <a:gd name="connsiteX6314" fmla="*/ 1600832 w 5456977"/>
                <a:gd name="connsiteY6314" fmla="*/ 3681511 h 4578213"/>
                <a:gd name="connsiteX6315" fmla="*/ 1602678 w 5456977"/>
                <a:gd name="connsiteY6315" fmla="*/ 3678473 h 4578213"/>
                <a:gd name="connsiteX6316" fmla="*/ 1606821 w 5456977"/>
                <a:gd name="connsiteY6316" fmla="*/ 3677564 h 4578213"/>
                <a:gd name="connsiteX6317" fmla="*/ 1615477 w 5456977"/>
                <a:gd name="connsiteY6317" fmla="*/ 3647578 h 4578213"/>
                <a:gd name="connsiteX6318" fmla="*/ 1606891 w 5456977"/>
                <a:gd name="connsiteY6318" fmla="*/ 3655057 h 4578213"/>
                <a:gd name="connsiteX6319" fmla="*/ 1600700 w 5456977"/>
                <a:gd name="connsiteY6319" fmla="*/ 3671885 h 4578213"/>
                <a:gd name="connsiteX6320" fmla="*/ 1598094 w 5456977"/>
                <a:gd name="connsiteY6320" fmla="*/ 3665508 h 4578213"/>
                <a:gd name="connsiteX6321" fmla="*/ 1601545 w 5456977"/>
                <a:gd name="connsiteY6321" fmla="*/ 3659996 h 4578213"/>
                <a:gd name="connsiteX6322" fmla="*/ 1597230 w 5456977"/>
                <a:gd name="connsiteY6322" fmla="*/ 3657578 h 4578213"/>
                <a:gd name="connsiteX6323" fmla="*/ 1594579 w 5456977"/>
                <a:gd name="connsiteY6323" fmla="*/ 3666207 h 4578213"/>
                <a:gd name="connsiteX6324" fmla="*/ 1597758 w 5456977"/>
                <a:gd name="connsiteY6324" fmla="*/ 3650149 h 4578213"/>
                <a:gd name="connsiteX6325" fmla="*/ 1603235 w 5456977"/>
                <a:gd name="connsiteY6325" fmla="*/ 3636220 h 4578213"/>
                <a:gd name="connsiteX6326" fmla="*/ 1587952 w 5456977"/>
                <a:gd name="connsiteY6326" fmla="*/ 3660455 h 4578213"/>
                <a:gd name="connsiteX6327" fmla="*/ 1578825 w 5456977"/>
                <a:gd name="connsiteY6327" fmla="*/ 3692775 h 4578213"/>
                <a:gd name="connsiteX6328" fmla="*/ 1589608 w 5456977"/>
                <a:gd name="connsiteY6328" fmla="*/ 3680206 h 4578213"/>
                <a:gd name="connsiteX6329" fmla="*/ 1593602 w 5456977"/>
                <a:gd name="connsiteY6329" fmla="*/ 3668467 h 4578213"/>
                <a:gd name="connsiteX6330" fmla="*/ 1587851 w 5456977"/>
                <a:gd name="connsiteY6330" fmla="*/ 3699170 h 4578213"/>
                <a:gd name="connsiteX6331" fmla="*/ 1575314 w 5456977"/>
                <a:gd name="connsiteY6331" fmla="*/ 3730702 h 4578213"/>
                <a:gd name="connsiteX6332" fmla="*/ 1572643 w 5456977"/>
                <a:gd name="connsiteY6332" fmla="*/ 3719511 h 4578213"/>
                <a:gd name="connsiteX6333" fmla="*/ 1576028 w 5456977"/>
                <a:gd name="connsiteY6333" fmla="*/ 3709187 h 4578213"/>
                <a:gd name="connsiteX6334" fmla="*/ 1572317 w 5456977"/>
                <a:gd name="connsiteY6334" fmla="*/ 3714061 h 4578213"/>
                <a:gd name="connsiteX6335" fmla="*/ 1570168 w 5456977"/>
                <a:gd name="connsiteY6335" fmla="*/ 3722759 h 4578213"/>
                <a:gd name="connsiteX6336" fmla="*/ 1574340 w 5456977"/>
                <a:gd name="connsiteY6336" fmla="*/ 3687030 h 4578213"/>
                <a:gd name="connsiteX6337" fmla="*/ 1588326 w 5456977"/>
                <a:gd name="connsiteY6337" fmla="*/ 3650901 h 4578213"/>
                <a:gd name="connsiteX6338" fmla="*/ 1574958 w 5456977"/>
                <a:gd name="connsiteY6338" fmla="*/ 3676910 h 4578213"/>
                <a:gd name="connsiteX6339" fmla="*/ 1563785 w 5456977"/>
                <a:gd name="connsiteY6339" fmla="*/ 3697829 h 4578213"/>
                <a:gd name="connsiteX6340" fmla="*/ 1562815 w 5456977"/>
                <a:gd name="connsiteY6340" fmla="*/ 3691387 h 4578213"/>
                <a:gd name="connsiteX6341" fmla="*/ 1568536 w 5456977"/>
                <a:gd name="connsiteY6341" fmla="*/ 3676893 h 4578213"/>
                <a:gd name="connsiteX6342" fmla="*/ 1565613 w 5456977"/>
                <a:gd name="connsiteY6342" fmla="*/ 3674973 h 4578213"/>
                <a:gd name="connsiteX6343" fmla="*/ 1563522 w 5456977"/>
                <a:gd name="connsiteY6343" fmla="*/ 3678578 h 4578213"/>
                <a:gd name="connsiteX6344" fmla="*/ 1572324 w 5456977"/>
                <a:gd name="connsiteY6344" fmla="*/ 3640807 h 4578213"/>
                <a:gd name="connsiteX6345" fmla="*/ 1588646 w 5456977"/>
                <a:gd name="connsiteY6345" fmla="*/ 3600509 h 4578213"/>
                <a:gd name="connsiteX6346" fmla="*/ 1572932 w 5456977"/>
                <a:gd name="connsiteY6346" fmla="*/ 3620780 h 4578213"/>
                <a:gd name="connsiteX6347" fmla="*/ 1561176 w 5456977"/>
                <a:gd name="connsiteY6347" fmla="*/ 3654224 h 4578213"/>
                <a:gd name="connsiteX6348" fmla="*/ 1554030 w 5456977"/>
                <a:gd name="connsiteY6348" fmla="*/ 3665812 h 4578213"/>
                <a:gd name="connsiteX6349" fmla="*/ 1560068 w 5456977"/>
                <a:gd name="connsiteY6349" fmla="*/ 3646861 h 4578213"/>
                <a:gd name="connsiteX6350" fmla="*/ 1540618 w 5456977"/>
                <a:gd name="connsiteY6350" fmla="*/ 3679505 h 4578213"/>
                <a:gd name="connsiteX6351" fmla="*/ 1539386 w 5456977"/>
                <a:gd name="connsiteY6351" fmla="*/ 3682568 h 4578213"/>
                <a:gd name="connsiteX6352" fmla="*/ 1540160 w 5456977"/>
                <a:gd name="connsiteY6352" fmla="*/ 3692357 h 4578213"/>
                <a:gd name="connsiteX6353" fmla="*/ 1545368 w 5456977"/>
                <a:gd name="connsiteY6353" fmla="*/ 3686497 h 4578213"/>
                <a:gd name="connsiteX6354" fmla="*/ 1547288 w 5456977"/>
                <a:gd name="connsiteY6354" fmla="*/ 3694614 h 4578213"/>
                <a:gd name="connsiteX6355" fmla="*/ 1544174 w 5456977"/>
                <a:gd name="connsiteY6355" fmla="*/ 3700436 h 4578213"/>
                <a:gd name="connsiteX6356" fmla="*/ 1534628 w 5456977"/>
                <a:gd name="connsiteY6356" fmla="*/ 3711381 h 4578213"/>
                <a:gd name="connsiteX6357" fmla="*/ 1526622 w 5456977"/>
                <a:gd name="connsiteY6357" fmla="*/ 3733653 h 4578213"/>
                <a:gd name="connsiteX6358" fmla="*/ 1525621 w 5456977"/>
                <a:gd name="connsiteY6358" fmla="*/ 3736438 h 4578213"/>
                <a:gd name="connsiteX6359" fmla="*/ 1528770 w 5456977"/>
                <a:gd name="connsiteY6359" fmla="*/ 3724954 h 4578213"/>
                <a:gd name="connsiteX6360" fmla="*/ 1530850 w 5456977"/>
                <a:gd name="connsiteY6360" fmla="*/ 3703772 h 4578213"/>
                <a:gd name="connsiteX6361" fmla="*/ 1525762 w 5456977"/>
                <a:gd name="connsiteY6361" fmla="*/ 3716411 h 4578213"/>
                <a:gd name="connsiteX6362" fmla="*/ 1524856 w 5456977"/>
                <a:gd name="connsiteY6362" fmla="*/ 3696166 h 4578213"/>
                <a:gd name="connsiteX6363" fmla="*/ 1532202 w 5456977"/>
                <a:gd name="connsiteY6363" fmla="*/ 3671698 h 4578213"/>
                <a:gd name="connsiteX6364" fmla="*/ 1520355 w 5456977"/>
                <a:gd name="connsiteY6364" fmla="*/ 3689218 h 4578213"/>
                <a:gd name="connsiteX6365" fmla="*/ 1524920 w 5456977"/>
                <a:gd name="connsiteY6365" fmla="*/ 3676129 h 4578213"/>
                <a:gd name="connsiteX6366" fmla="*/ 1524552 w 5456977"/>
                <a:gd name="connsiteY6366" fmla="*/ 3676540 h 4578213"/>
                <a:gd name="connsiteX6367" fmla="*/ 1523945 w 5456977"/>
                <a:gd name="connsiteY6367" fmla="*/ 3666621 h 4578213"/>
                <a:gd name="connsiteX6368" fmla="*/ 1533824 w 5456977"/>
                <a:gd name="connsiteY6368" fmla="*/ 3635197 h 4578213"/>
                <a:gd name="connsiteX6369" fmla="*/ 1534125 w 5456977"/>
                <a:gd name="connsiteY6369" fmla="*/ 3634499 h 4578213"/>
                <a:gd name="connsiteX6370" fmla="*/ 1529709 w 5456977"/>
                <a:gd name="connsiteY6370" fmla="*/ 3636516 h 4578213"/>
                <a:gd name="connsiteX6371" fmla="*/ 1523603 w 5456977"/>
                <a:gd name="connsiteY6371" fmla="*/ 3632039 h 4578213"/>
                <a:gd name="connsiteX6372" fmla="*/ 1506758 w 5456977"/>
                <a:gd name="connsiteY6372" fmla="*/ 3716996 h 4578213"/>
                <a:gd name="connsiteX6373" fmla="*/ 1475310 w 5456977"/>
                <a:gd name="connsiteY6373" fmla="*/ 3783651 h 4578213"/>
                <a:gd name="connsiteX6374" fmla="*/ 1472200 w 5456977"/>
                <a:gd name="connsiteY6374" fmla="*/ 3777202 h 4578213"/>
                <a:gd name="connsiteX6375" fmla="*/ 1475047 w 5456977"/>
                <a:gd name="connsiteY6375" fmla="*/ 3764400 h 4578213"/>
                <a:gd name="connsiteX6376" fmla="*/ 1501635 w 5456977"/>
                <a:gd name="connsiteY6376" fmla="*/ 3682939 h 4578213"/>
                <a:gd name="connsiteX6377" fmla="*/ 1531152 w 5456977"/>
                <a:gd name="connsiteY6377" fmla="*/ 3594690 h 4578213"/>
                <a:gd name="connsiteX6378" fmla="*/ 1525904 w 5456977"/>
                <a:gd name="connsiteY6378" fmla="*/ 3606849 h 4578213"/>
                <a:gd name="connsiteX6379" fmla="*/ 1518459 w 5456977"/>
                <a:gd name="connsiteY6379" fmla="*/ 3624099 h 4578213"/>
                <a:gd name="connsiteX6380" fmla="*/ 1521200 w 5456977"/>
                <a:gd name="connsiteY6380" fmla="*/ 3612781 h 4578213"/>
                <a:gd name="connsiteX6381" fmla="*/ 1526139 w 5456977"/>
                <a:gd name="connsiteY6381" fmla="*/ 3596375 h 4578213"/>
                <a:gd name="connsiteX6382" fmla="*/ 1501311 w 5456977"/>
                <a:gd name="connsiteY6382" fmla="*/ 3631553 h 4578213"/>
                <a:gd name="connsiteX6383" fmla="*/ 1478878 w 5456977"/>
                <a:gd name="connsiteY6383" fmla="*/ 3676081 h 4578213"/>
                <a:gd name="connsiteX6384" fmla="*/ 1478153 w 5456977"/>
                <a:gd name="connsiteY6384" fmla="*/ 3669073 h 4578213"/>
                <a:gd name="connsiteX6385" fmla="*/ 1476794 w 5456977"/>
                <a:gd name="connsiteY6385" fmla="*/ 3670979 h 4578213"/>
                <a:gd name="connsiteX6386" fmla="*/ 1482901 w 5456977"/>
                <a:gd name="connsiteY6386" fmla="*/ 3629522 h 4578213"/>
                <a:gd name="connsiteX6387" fmla="*/ 1495796 w 5456977"/>
                <a:gd name="connsiteY6387" fmla="*/ 3587233 h 4578213"/>
                <a:gd name="connsiteX6388" fmla="*/ 1488374 w 5456977"/>
                <a:gd name="connsiteY6388" fmla="*/ 3596979 h 4578213"/>
                <a:gd name="connsiteX6389" fmla="*/ 1484079 w 5456977"/>
                <a:gd name="connsiteY6389" fmla="*/ 3614379 h 4578213"/>
                <a:gd name="connsiteX6390" fmla="*/ 1480181 w 5456977"/>
                <a:gd name="connsiteY6390" fmla="*/ 3614722 h 4578213"/>
                <a:gd name="connsiteX6391" fmla="*/ 1485900 w 5456977"/>
                <a:gd name="connsiteY6391" fmla="*/ 3600228 h 4578213"/>
                <a:gd name="connsiteX6392" fmla="*/ 1500903 w 5456977"/>
                <a:gd name="connsiteY6392" fmla="*/ 3555538 h 4578213"/>
                <a:gd name="connsiteX6393" fmla="*/ 1521764 w 5456977"/>
                <a:gd name="connsiteY6393" fmla="*/ 3497276 h 4578213"/>
                <a:gd name="connsiteX6394" fmla="*/ 1516107 w 5456977"/>
                <a:gd name="connsiteY6394" fmla="*/ 3497968 h 4578213"/>
                <a:gd name="connsiteX6395" fmla="*/ 1512846 w 5456977"/>
                <a:gd name="connsiteY6395" fmla="*/ 3508010 h 4578213"/>
                <a:gd name="connsiteX6396" fmla="*/ 1521914 w 5456977"/>
                <a:gd name="connsiteY6396" fmla="*/ 3462172 h 4578213"/>
                <a:gd name="connsiteX6397" fmla="*/ 1531716 w 5456977"/>
                <a:gd name="connsiteY6397" fmla="*/ 3414636 h 4578213"/>
                <a:gd name="connsiteX6398" fmla="*/ 1535672 w 5456977"/>
                <a:gd name="connsiteY6398" fmla="*/ 3427813 h 4578213"/>
                <a:gd name="connsiteX6399" fmla="*/ 1532110 w 5456977"/>
                <a:gd name="connsiteY6399" fmla="*/ 3443514 h 4578213"/>
                <a:gd name="connsiteX6400" fmla="*/ 1557292 w 5456977"/>
                <a:gd name="connsiteY6400" fmla="*/ 3378966 h 4578213"/>
                <a:gd name="connsiteX6401" fmla="*/ 1562029 w 5456977"/>
                <a:gd name="connsiteY6401" fmla="*/ 3342078 h 4578213"/>
                <a:gd name="connsiteX6402" fmla="*/ 1560920 w 5456977"/>
                <a:gd name="connsiteY6402" fmla="*/ 3333257 h 4578213"/>
                <a:gd name="connsiteX6403" fmla="*/ 1560082 w 5456977"/>
                <a:gd name="connsiteY6403" fmla="*/ 3335826 h 4578213"/>
                <a:gd name="connsiteX6404" fmla="*/ 1556460 w 5456977"/>
                <a:gd name="connsiteY6404" fmla="*/ 3338012 h 4578213"/>
                <a:gd name="connsiteX6405" fmla="*/ 1555096 w 5456977"/>
                <a:gd name="connsiteY6405" fmla="*/ 3336989 h 4578213"/>
                <a:gd name="connsiteX6406" fmla="*/ 1557233 w 5456977"/>
                <a:gd name="connsiteY6406" fmla="*/ 3365446 h 4578213"/>
                <a:gd name="connsiteX6407" fmla="*/ 1548202 w 5456977"/>
                <a:gd name="connsiteY6407" fmla="*/ 3351772 h 4578213"/>
                <a:gd name="connsiteX6408" fmla="*/ 1547740 w 5456977"/>
                <a:gd name="connsiteY6408" fmla="*/ 3347691 h 4578213"/>
                <a:gd name="connsiteX6409" fmla="*/ 1545239 w 5456977"/>
                <a:gd name="connsiteY6409" fmla="*/ 3355321 h 4578213"/>
                <a:gd name="connsiteX6410" fmla="*/ 1538469 w 5456977"/>
                <a:gd name="connsiteY6410" fmla="*/ 3375968 h 4578213"/>
                <a:gd name="connsiteX6411" fmla="*/ 1536674 w 5456977"/>
                <a:gd name="connsiteY6411" fmla="*/ 3357968 h 4578213"/>
                <a:gd name="connsiteX6412" fmla="*/ 1530030 w 5456977"/>
                <a:gd name="connsiteY6412" fmla="*/ 3374473 h 4578213"/>
                <a:gd name="connsiteX6413" fmla="*/ 1529122 w 5456977"/>
                <a:gd name="connsiteY6413" fmla="*/ 3354229 h 4578213"/>
                <a:gd name="connsiteX6414" fmla="*/ 1536468 w 5456977"/>
                <a:gd name="connsiteY6414" fmla="*/ 3329760 h 4578213"/>
                <a:gd name="connsiteX6415" fmla="*/ 1530626 w 5456977"/>
                <a:gd name="connsiteY6415" fmla="*/ 3335289 h 4578213"/>
                <a:gd name="connsiteX6416" fmla="*/ 1530139 w 5456977"/>
                <a:gd name="connsiteY6416" fmla="*/ 3338380 h 4578213"/>
                <a:gd name="connsiteX6417" fmla="*/ 1530458 w 5456977"/>
                <a:gd name="connsiteY6417" fmla="*/ 3335743 h 4578213"/>
                <a:gd name="connsiteX6418" fmla="*/ 1530502 w 5456977"/>
                <a:gd name="connsiteY6418" fmla="*/ 3335434 h 4578213"/>
                <a:gd name="connsiteX6419" fmla="*/ 1522059 w 5456977"/>
                <a:gd name="connsiteY6419" fmla="*/ 3354408 h 4578213"/>
                <a:gd name="connsiteX6420" fmla="*/ 1532398 w 5456977"/>
                <a:gd name="connsiteY6420" fmla="*/ 3309352 h 4578213"/>
                <a:gd name="connsiteX6421" fmla="*/ 1538383 w 5456977"/>
                <a:gd name="connsiteY6421" fmla="*/ 3295956 h 4578213"/>
                <a:gd name="connsiteX6422" fmla="*/ 1539202 w 5456977"/>
                <a:gd name="connsiteY6422" fmla="*/ 3292190 h 4578213"/>
                <a:gd name="connsiteX6423" fmla="*/ 1533975 w 5456977"/>
                <a:gd name="connsiteY6423" fmla="*/ 3294579 h 4578213"/>
                <a:gd name="connsiteX6424" fmla="*/ 1532949 w 5456977"/>
                <a:gd name="connsiteY6424" fmla="*/ 3295557 h 4578213"/>
                <a:gd name="connsiteX6425" fmla="*/ 1531220 w 5456977"/>
                <a:gd name="connsiteY6425" fmla="*/ 3293700 h 4578213"/>
                <a:gd name="connsiteX6426" fmla="*/ 1528011 w 5456977"/>
                <a:gd name="connsiteY6426" fmla="*/ 3310826 h 4578213"/>
                <a:gd name="connsiteX6427" fmla="*/ 1524725 w 5456977"/>
                <a:gd name="connsiteY6427" fmla="*/ 3328370 h 4578213"/>
                <a:gd name="connsiteX6428" fmla="*/ 1524983 w 5456977"/>
                <a:gd name="connsiteY6428" fmla="*/ 3310393 h 4578213"/>
                <a:gd name="connsiteX6429" fmla="*/ 1531164 w 5456977"/>
                <a:gd name="connsiteY6429" fmla="*/ 3293642 h 4578213"/>
                <a:gd name="connsiteX6430" fmla="*/ 1527870 w 5456977"/>
                <a:gd name="connsiteY6430" fmla="*/ 3290102 h 4578213"/>
                <a:gd name="connsiteX6431" fmla="*/ 1516474 w 5456977"/>
                <a:gd name="connsiteY6431" fmla="*/ 3347578 h 4578213"/>
                <a:gd name="connsiteX6432" fmla="*/ 1517883 w 5456977"/>
                <a:gd name="connsiteY6432" fmla="*/ 3352911 h 4578213"/>
                <a:gd name="connsiteX6433" fmla="*/ 1517178 w 5456977"/>
                <a:gd name="connsiteY6433" fmla="*/ 3365718 h 4578213"/>
                <a:gd name="connsiteX6434" fmla="*/ 1514848 w 5456977"/>
                <a:gd name="connsiteY6434" fmla="*/ 3361182 h 4578213"/>
                <a:gd name="connsiteX6435" fmla="*/ 1513837 w 5456977"/>
                <a:gd name="connsiteY6435" fmla="*/ 3360878 h 4578213"/>
                <a:gd name="connsiteX6436" fmla="*/ 1511024 w 5456977"/>
                <a:gd name="connsiteY6436" fmla="*/ 3375058 h 4578213"/>
                <a:gd name="connsiteX6437" fmla="*/ 1479577 w 5456977"/>
                <a:gd name="connsiteY6437" fmla="*/ 3441715 h 4578213"/>
                <a:gd name="connsiteX6438" fmla="*/ 1476467 w 5456977"/>
                <a:gd name="connsiteY6438" fmla="*/ 3435266 h 4578213"/>
                <a:gd name="connsiteX6439" fmla="*/ 1479313 w 5456977"/>
                <a:gd name="connsiteY6439" fmla="*/ 3422463 h 4578213"/>
                <a:gd name="connsiteX6440" fmla="*/ 1505902 w 5456977"/>
                <a:gd name="connsiteY6440" fmla="*/ 3341001 h 4578213"/>
                <a:gd name="connsiteX6441" fmla="*/ 1535418 w 5456977"/>
                <a:gd name="connsiteY6441" fmla="*/ 3252752 h 4578213"/>
                <a:gd name="connsiteX6442" fmla="*/ 1530170 w 5456977"/>
                <a:gd name="connsiteY6442" fmla="*/ 3264912 h 4578213"/>
                <a:gd name="connsiteX6443" fmla="*/ 1522726 w 5456977"/>
                <a:gd name="connsiteY6443" fmla="*/ 3282161 h 4578213"/>
                <a:gd name="connsiteX6444" fmla="*/ 1525466 w 5456977"/>
                <a:gd name="connsiteY6444" fmla="*/ 3270845 h 4578213"/>
                <a:gd name="connsiteX6445" fmla="*/ 1530404 w 5456977"/>
                <a:gd name="connsiteY6445" fmla="*/ 3254438 h 4578213"/>
                <a:gd name="connsiteX6446" fmla="*/ 1522985 w 5456977"/>
                <a:gd name="connsiteY6446" fmla="*/ 3262888 h 4578213"/>
                <a:gd name="connsiteX6447" fmla="*/ 1521852 w 5456977"/>
                <a:gd name="connsiteY6447" fmla="*/ 3265512 h 4578213"/>
                <a:gd name="connsiteX6448" fmla="*/ 1516971 w 5456977"/>
                <a:gd name="connsiteY6448" fmla="*/ 3276823 h 4578213"/>
                <a:gd name="connsiteX6449" fmla="*/ 1513122 w 5456977"/>
                <a:gd name="connsiteY6449" fmla="*/ 3280777 h 4578213"/>
                <a:gd name="connsiteX6450" fmla="*/ 1514936 w 5456977"/>
                <a:gd name="connsiteY6450" fmla="*/ 3273289 h 4578213"/>
                <a:gd name="connsiteX6451" fmla="*/ 1505577 w 5456977"/>
                <a:gd name="connsiteY6451" fmla="*/ 3289616 h 4578213"/>
                <a:gd name="connsiteX6452" fmla="*/ 1483145 w 5456977"/>
                <a:gd name="connsiteY6452" fmla="*/ 3334145 h 4578213"/>
                <a:gd name="connsiteX6453" fmla="*/ 1482419 w 5456977"/>
                <a:gd name="connsiteY6453" fmla="*/ 3327136 h 4578213"/>
                <a:gd name="connsiteX6454" fmla="*/ 1481059 w 5456977"/>
                <a:gd name="connsiteY6454" fmla="*/ 3329043 h 4578213"/>
                <a:gd name="connsiteX6455" fmla="*/ 1487167 w 5456977"/>
                <a:gd name="connsiteY6455" fmla="*/ 3287584 h 4578213"/>
                <a:gd name="connsiteX6456" fmla="*/ 1500062 w 5456977"/>
                <a:gd name="connsiteY6456" fmla="*/ 3245296 h 4578213"/>
                <a:gd name="connsiteX6457" fmla="*/ 1492640 w 5456977"/>
                <a:gd name="connsiteY6457" fmla="*/ 3255043 h 4578213"/>
                <a:gd name="connsiteX6458" fmla="*/ 1488345 w 5456977"/>
                <a:gd name="connsiteY6458" fmla="*/ 3272442 h 4578213"/>
                <a:gd name="connsiteX6459" fmla="*/ 1484446 w 5456977"/>
                <a:gd name="connsiteY6459" fmla="*/ 3272785 h 4578213"/>
                <a:gd name="connsiteX6460" fmla="*/ 1490167 w 5456977"/>
                <a:gd name="connsiteY6460" fmla="*/ 3258292 h 4578213"/>
                <a:gd name="connsiteX6461" fmla="*/ 1490341 w 5456977"/>
                <a:gd name="connsiteY6461" fmla="*/ 3257771 h 4578213"/>
                <a:gd name="connsiteX6462" fmla="*/ 1473872 w 5456977"/>
                <a:gd name="connsiteY6462" fmla="*/ 3277529 h 4578213"/>
                <a:gd name="connsiteX6463" fmla="*/ 1460664 w 5456977"/>
                <a:gd name="connsiteY6463" fmla="*/ 3311704 h 4578213"/>
                <a:gd name="connsiteX6464" fmla="*/ 1433772 w 5456977"/>
                <a:gd name="connsiteY6464" fmla="*/ 3380211 h 4578213"/>
                <a:gd name="connsiteX6465" fmla="*/ 1428630 w 5456977"/>
                <a:gd name="connsiteY6465" fmla="*/ 3390885 h 4578213"/>
                <a:gd name="connsiteX6466" fmla="*/ 1424854 w 5456977"/>
                <a:gd name="connsiteY6466" fmla="*/ 3390946 h 4578213"/>
                <a:gd name="connsiteX6467" fmla="*/ 1463908 w 5456977"/>
                <a:gd name="connsiteY6467" fmla="*/ 3300458 h 4578213"/>
                <a:gd name="connsiteX6468" fmla="*/ 1454770 w 5456977"/>
                <a:gd name="connsiteY6468" fmla="*/ 3304256 h 4578213"/>
                <a:gd name="connsiteX6469" fmla="*/ 1448024 w 5456977"/>
                <a:gd name="connsiteY6469" fmla="*/ 3317402 h 4578213"/>
                <a:gd name="connsiteX6470" fmla="*/ 1447355 w 5456977"/>
                <a:gd name="connsiteY6470" fmla="*/ 3305296 h 4578213"/>
                <a:gd name="connsiteX6471" fmla="*/ 1443856 w 5456977"/>
                <a:gd name="connsiteY6471" fmla="*/ 3307199 h 4578213"/>
                <a:gd name="connsiteX6472" fmla="*/ 1451615 w 5456977"/>
                <a:gd name="connsiteY6472" fmla="*/ 3266876 h 4578213"/>
                <a:gd name="connsiteX6473" fmla="*/ 1466894 w 5456977"/>
                <a:gd name="connsiteY6473" fmla="*/ 3224028 h 4578213"/>
                <a:gd name="connsiteX6474" fmla="*/ 1431432 w 5456977"/>
                <a:gd name="connsiteY6474" fmla="*/ 3282605 h 4578213"/>
                <a:gd name="connsiteX6475" fmla="*/ 1401928 w 5456977"/>
                <a:gd name="connsiteY6475" fmla="*/ 3334828 h 4578213"/>
                <a:gd name="connsiteX6476" fmla="*/ 1400106 w 5456977"/>
                <a:gd name="connsiteY6476" fmla="*/ 3348978 h 4578213"/>
                <a:gd name="connsiteX6477" fmla="*/ 1398285 w 5456977"/>
                <a:gd name="connsiteY6477" fmla="*/ 3363128 h 4578213"/>
                <a:gd name="connsiteX6478" fmla="*/ 1393905 w 5456977"/>
                <a:gd name="connsiteY6478" fmla="*/ 3355897 h 4578213"/>
                <a:gd name="connsiteX6479" fmla="*/ 1397045 w 5456977"/>
                <a:gd name="connsiteY6479" fmla="*/ 3346139 h 4578213"/>
                <a:gd name="connsiteX6480" fmla="*/ 1390046 w 5456977"/>
                <a:gd name="connsiteY6480" fmla="*/ 3349942 h 4578213"/>
                <a:gd name="connsiteX6481" fmla="*/ 1386174 w 5456977"/>
                <a:gd name="connsiteY6481" fmla="*/ 3361396 h 4578213"/>
                <a:gd name="connsiteX6482" fmla="*/ 1388745 w 5456977"/>
                <a:gd name="connsiteY6482" fmla="*/ 3346752 h 4578213"/>
                <a:gd name="connsiteX6483" fmla="*/ 1395806 w 5456977"/>
                <a:gd name="connsiteY6483" fmla="*/ 3329149 h 4578213"/>
                <a:gd name="connsiteX6484" fmla="*/ 1397818 w 5456977"/>
                <a:gd name="connsiteY6484" fmla="*/ 3338144 h 4578213"/>
                <a:gd name="connsiteX6485" fmla="*/ 1395675 w 5456977"/>
                <a:gd name="connsiteY6485" fmla="*/ 3319523 h 4578213"/>
                <a:gd name="connsiteX6486" fmla="*/ 1391704 w 5456977"/>
                <a:gd name="connsiteY6486" fmla="*/ 3323758 h 4578213"/>
                <a:gd name="connsiteX6487" fmla="*/ 1384803 w 5456977"/>
                <a:gd name="connsiteY6487" fmla="*/ 3334781 h 4578213"/>
                <a:gd name="connsiteX6488" fmla="*/ 1385349 w 5456977"/>
                <a:gd name="connsiteY6488" fmla="*/ 3328554 h 4578213"/>
                <a:gd name="connsiteX6489" fmla="*/ 1386625 w 5456977"/>
                <a:gd name="connsiteY6489" fmla="*/ 3320630 h 4578213"/>
                <a:gd name="connsiteX6490" fmla="*/ 1370994 w 5456977"/>
                <a:gd name="connsiteY6490" fmla="*/ 3346917 h 4578213"/>
                <a:gd name="connsiteX6491" fmla="*/ 1356095 w 5456977"/>
                <a:gd name="connsiteY6491" fmla="*/ 3371506 h 4578213"/>
                <a:gd name="connsiteX6492" fmla="*/ 1354435 w 5456977"/>
                <a:gd name="connsiteY6492" fmla="*/ 3379075 h 4578213"/>
                <a:gd name="connsiteX6493" fmla="*/ 1354141 w 5456977"/>
                <a:gd name="connsiteY6493" fmla="*/ 3376030 h 4578213"/>
                <a:gd name="connsiteX6494" fmla="*/ 1365581 w 5456977"/>
                <a:gd name="connsiteY6494" fmla="*/ 3347043 h 4578213"/>
                <a:gd name="connsiteX6495" fmla="*/ 1369501 w 5456977"/>
                <a:gd name="connsiteY6495" fmla="*/ 3320584 h 4578213"/>
                <a:gd name="connsiteX6496" fmla="*/ 1338537 w 5456977"/>
                <a:gd name="connsiteY6496" fmla="*/ 3367494 h 4578213"/>
                <a:gd name="connsiteX6497" fmla="*/ 1314561 w 5456977"/>
                <a:gd name="connsiteY6497" fmla="*/ 3428014 h 4578213"/>
                <a:gd name="connsiteX6498" fmla="*/ 1312282 w 5456977"/>
                <a:gd name="connsiteY6498" fmla="*/ 3427087 h 4578213"/>
                <a:gd name="connsiteX6499" fmla="*/ 1308439 w 5456977"/>
                <a:gd name="connsiteY6499" fmla="*/ 3422334 h 4578213"/>
                <a:gd name="connsiteX6500" fmla="*/ 1332612 w 5456977"/>
                <a:gd name="connsiteY6500" fmla="*/ 3357639 h 4578213"/>
                <a:gd name="connsiteX6501" fmla="*/ 1362008 w 5456977"/>
                <a:gd name="connsiteY6501" fmla="*/ 3288289 h 4578213"/>
                <a:gd name="connsiteX6502" fmla="*/ 1354743 w 5456977"/>
                <a:gd name="connsiteY6502" fmla="*/ 3300160 h 4578213"/>
                <a:gd name="connsiteX6503" fmla="*/ 1348209 w 5456977"/>
                <a:gd name="connsiteY6503" fmla="*/ 3310333 h 4578213"/>
                <a:gd name="connsiteX6504" fmla="*/ 1354634 w 5456977"/>
                <a:gd name="connsiteY6504" fmla="*/ 3283032 h 4578213"/>
                <a:gd name="connsiteX6505" fmla="*/ 1368581 w 5456977"/>
                <a:gd name="connsiteY6505" fmla="*/ 3253202 h 4578213"/>
                <a:gd name="connsiteX6506" fmla="*/ 1373690 w 5456977"/>
                <a:gd name="connsiteY6506" fmla="*/ 3240122 h 4578213"/>
                <a:gd name="connsiteX6507" fmla="*/ 1383095 w 5456977"/>
                <a:gd name="connsiteY6507" fmla="*/ 3209644 h 4578213"/>
                <a:gd name="connsiteX6508" fmla="*/ 1365617 w 5456977"/>
                <a:gd name="connsiteY6508" fmla="*/ 3238968 h 4578213"/>
                <a:gd name="connsiteX6509" fmla="*/ 1352826 w 5456977"/>
                <a:gd name="connsiteY6509" fmla="*/ 3279772 h 4578213"/>
                <a:gd name="connsiteX6510" fmla="*/ 1312620 w 5456977"/>
                <a:gd name="connsiteY6510" fmla="*/ 3331966 h 4578213"/>
                <a:gd name="connsiteX6511" fmla="*/ 1281156 w 5456977"/>
                <a:gd name="connsiteY6511" fmla="*/ 3416031 h 4578213"/>
                <a:gd name="connsiteX6512" fmla="*/ 1278585 w 5456977"/>
                <a:gd name="connsiteY6512" fmla="*/ 3412061 h 4578213"/>
                <a:gd name="connsiteX6513" fmla="*/ 1276012 w 5456977"/>
                <a:gd name="connsiteY6513" fmla="*/ 3408089 h 4578213"/>
                <a:gd name="connsiteX6514" fmla="*/ 1268771 w 5456977"/>
                <a:gd name="connsiteY6514" fmla="*/ 3431072 h 4578213"/>
                <a:gd name="connsiteX6515" fmla="*/ 1264164 w 5456977"/>
                <a:gd name="connsiteY6515" fmla="*/ 3425610 h 4578213"/>
                <a:gd name="connsiteX6516" fmla="*/ 1291266 w 5456977"/>
                <a:gd name="connsiteY6516" fmla="*/ 3354130 h 4578213"/>
                <a:gd name="connsiteX6517" fmla="*/ 1323593 w 5456977"/>
                <a:gd name="connsiteY6517" fmla="*/ 3277993 h 4578213"/>
                <a:gd name="connsiteX6518" fmla="*/ 1324635 w 5456977"/>
                <a:gd name="connsiteY6518" fmla="*/ 3280543 h 4578213"/>
                <a:gd name="connsiteX6519" fmla="*/ 1325677 w 5456977"/>
                <a:gd name="connsiteY6519" fmla="*/ 3283094 h 4578213"/>
                <a:gd name="connsiteX6520" fmla="*/ 1330055 w 5456977"/>
                <a:gd name="connsiteY6520" fmla="*/ 3271712 h 4578213"/>
                <a:gd name="connsiteX6521" fmla="*/ 1331403 w 5456977"/>
                <a:gd name="connsiteY6521" fmla="*/ 3259894 h 4578213"/>
                <a:gd name="connsiteX6522" fmla="*/ 1332079 w 5456977"/>
                <a:gd name="connsiteY6522" fmla="*/ 3263295 h 4578213"/>
                <a:gd name="connsiteX6523" fmla="*/ 1330559 w 5456977"/>
                <a:gd name="connsiteY6523" fmla="*/ 3271785 h 4578213"/>
                <a:gd name="connsiteX6524" fmla="*/ 1339778 w 5456977"/>
                <a:gd name="connsiteY6524" fmla="*/ 3255388 h 4578213"/>
                <a:gd name="connsiteX6525" fmla="*/ 1339083 w 5456977"/>
                <a:gd name="connsiteY6525" fmla="*/ 3232172 h 4578213"/>
                <a:gd name="connsiteX6526" fmla="*/ 1355176 w 5456977"/>
                <a:gd name="connsiteY6526" fmla="*/ 3193644 h 4578213"/>
                <a:gd name="connsiteX6527" fmla="*/ 1356133 w 5456977"/>
                <a:gd name="connsiteY6527" fmla="*/ 3152950 h 4578213"/>
                <a:gd name="connsiteX6528" fmla="*/ 1363170 w 5456977"/>
                <a:gd name="connsiteY6528" fmla="*/ 3142848 h 4578213"/>
                <a:gd name="connsiteX6529" fmla="*/ 1364789 w 5456977"/>
                <a:gd name="connsiteY6529" fmla="*/ 3122963 h 4578213"/>
                <a:gd name="connsiteX6530" fmla="*/ 1368575 w 5456977"/>
                <a:gd name="connsiteY6530" fmla="*/ 3132812 h 4578213"/>
                <a:gd name="connsiteX6531" fmla="*/ 1370065 w 5456977"/>
                <a:gd name="connsiteY6531" fmla="*/ 3140532 h 4578213"/>
                <a:gd name="connsiteX6532" fmla="*/ 1371041 w 5456977"/>
                <a:gd name="connsiteY6532" fmla="*/ 3138269 h 4578213"/>
                <a:gd name="connsiteX6533" fmla="*/ 1371651 w 5456977"/>
                <a:gd name="connsiteY6533" fmla="*/ 3136855 h 4578213"/>
                <a:gd name="connsiteX6534" fmla="*/ 1371193 w 5456977"/>
                <a:gd name="connsiteY6534" fmla="*/ 3135869 h 4578213"/>
                <a:gd name="connsiteX6535" fmla="*/ 1371991 w 5456977"/>
                <a:gd name="connsiteY6535" fmla="*/ 3123384 h 4578213"/>
                <a:gd name="connsiteX6536" fmla="*/ 1385562 w 5456977"/>
                <a:gd name="connsiteY6536" fmla="*/ 3086005 h 4578213"/>
                <a:gd name="connsiteX6537" fmla="*/ 1403845 w 5456977"/>
                <a:gd name="connsiteY6537" fmla="*/ 3032477 h 4578213"/>
                <a:gd name="connsiteX6538" fmla="*/ 1384729 w 5456977"/>
                <a:gd name="connsiteY6538" fmla="*/ 3061869 h 4578213"/>
                <a:gd name="connsiteX6539" fmla="*/ 1363418 w 5456977"/>
                <a:gd name="connsiteY6539" fmla="*/ 3096348 h 4578213"/>
                <a:gd name="connsiteX6540" fmla="*/ 1364085 w 5456977"/>
                <a:gd name="connsiteY6540" fmla="*/ 3089839 h 4578213"/>
                <a:gd name="connsiteX6541" fmla="*/ 1366216 w 5456977"/>
                <a:gd name="connsiteY6541" fmla="*/ 3079936 h 4578213"/>
                <a:gd name="connsiteX6542" fmla="*/ 1349160 w 5456977"/>
                <a:gd name="connsiteY6542" fmla="*/ 3103317 h 4578213"/>
                <a:gd name="connsiteX6543" fmla="*/ 1336793 w 5456977"/>
                <a:gd name="connsiteY6543" fmla="*/ 3138175 h 4578213"/>
                <a:gd name="connsiteX6544" fmla="*/ 1331910 w 5456977"/>
                <a:gd name="connsiteY6544" fmla="*/ 3149486 h 4578213"/>
                <a:gd name="connsiteX6545" fmla="*/ 1334653 w 5456977"/>
                <a:gd name="connsiteY6545" fmla="*/ 3138168 h 4578213"/>
                <a:gd name="connsiteX6546" fmla="*/ 1336662 w 5456977"/>
                <a:gd name="connsiteY6546" fmla="*/ 3128548 h 4578213"/>
                <a:gd name="connsiteX6547" fmla="*/ 1340257 w 5456977"/>
                <a:gd name="connsiteY6547" fmla="*/ 3115254 h 4578213"/>
                <a:gd name="connsiteX6548" fmla="*/ 1345318 w 5456977"/>
                <a:gd name="connsiteY6548" fmla="*/ 3098564 h 4578213"/>
                <a:gd name="connsiteX6549" fmla="*/ 1347164 w 5456977"/>
                <a:gd name="connsiteY6549" fmla="*/ 3095525 h 4578213"/>
                <a:gd name="connsiteX6550" fmla="*/ 1351307 w 5456977"/>
                <a:gd name="connsiteY6550" fmla="*/ 3094616 h 4578213"/>
                <a:gd name="connsiteX6551" fmla="*/ 1359963 w 5456977"/>
                <a:gd name="connsiteY6551" fmla="*/ 3064632 h 4578213"/>
                <a:gd name="connsiteX6552" fmla="*/ 1351377 w 5456977"/>
                <a:gd name="connsiteY6552" fmla="*/ 3072110 h 4578213"/>
                <a:gd name="connsiteX6553" fmla="*/ 1345185 w 5456977"/>
                <a:gd name="connsiteY6553" fmla="*/ 3088938 h 4578213"/>
                <a:gd name="connsiteX6554" fmla="*/ 1342581 w 5456977"/>
                <a:gd name="connsiteY6554" fmla="*/ 3082560 h 4578213"/>
                <a:gd name="connsiteX6555" fmla="*/ 1346031 w 5456977"/>
                <a:gd name="connsiteY6555" fmla="*/ 3077049 h 4578213"/>
                <a:gd name="connsiteX6556" fmla="*/ 1341717 w 5456977"/>
                <a:gd name="connsiteY6556" fmla="*/ 3074632 h 4578213"/>
                <a:gd name="connsiteX6557" fmla="*/ 1339065 w 5456977"/>
                <a:gd name="connsiteY6557" fmla="*/ 3083259 h 4578213"/>
                <a:gd name="connsiteX6558" fmla="*/ 1342246 w 5456977"/>
                <a:gd name="connsiteY6558" fmla="*/ 3067202 h 4578213"/>
                <a:gd name="connsiteX6559" fmla="*/ 1347720 w 5456977"/>
                <a:gd name="connsiteY6559" fmla="*/ 3053274 h 4578213"/>
                <a:gd name="connsiteX6560" fmla="*/ 1332439 w 5456977"/>
                <a:gd name="connsiteY6560" fmla="*/ 3077509 h 4578213"/>
                <a:gd name="connsiteX6561" fmla="*/ 1323311 w 5456977"/>
                <a:gd name="connsiteY6561" fmla="*/ 3109828 h 4578213"/>
                <a:gd name="connsiteX6562" fmla="*/ 1334093 w 5456977"/>
                <a:gd name="connsiteY6562" fmla="*/ 3097259 h 4578213"/>
                <a:gd name="connsiteX6563" fmla="*/ 1338088 w 5456977"/>
                <a:gd name="connsiteY6563" fmla="*/ 3085520 h 4578213"/>
                <a:gd name="connsiteX6564" fmla="*/ 1332337 w 5456977"/>
                <a:gd name="connsiteY6564" fmla="*/ 3116221 h 4578213"/>
                <a:gd name="connsiteX6565" fmla="*/ 1319799 w 5456977"/>
                <a:gd name="connsiteY6565" fmla="*/ 3147754 h 4578213"/>
                <a:gd name="connsiteX6566" fmla="*/ 1317128 w 5456977"/>
                <a:gd name="connsiteY6566" fmla="*/ 3136563 h 4578213"/>
                <a:gd name="connsiteX6567" fmla="*/ 1320514 w 5456977"/>
                <a:gd name="connsiteY6567" fmla="*/ 3126240 h 4578213"/>
                <a:gd name="connsiteX6568" fmla="*/ 1316803 w 5456977"/>
                <a:gd name="connsiteY6568" fmla="*/ 3131113 h 4578213"/>
                <a:gd name="connsiteX6569" fmla="*/ 1314655 w 5456977"/>
                <a:gd name="connsiteY6569" fmla="*/ 3139812 h 4578213"/>
                <a:gd name="connsiteX6570" fmla="*/ 1318827 w 5456977"/>
                <a:gd name="connsiteY6570" fmla="*/ 3104083 h 4578213"/>
                <a:gd name="connsiteX6571" fmla="*/ 1332812 w 5456977"/>
                <a:gd name="connsiteY6571" fmla="*/ 3067954 h 4578213"/>
                <a:gd name="connsiteX6572" fmla="*/ 1319445 w 5456977"/>
                <a:gd name="connsiteY6572" fmla="*/ 3093963 h 4578213"/>
                <a:gd name="connsiteX6573" fmla="*/ 1308272 w 5456977"/>
                <a:gd name="connsiteY6573" fmla="*/ 3114883 h 4578213"/>
                <a:gd name="connsiteX6574" fmla="*/ 1307301 w 5456977"/>
                <a:gd name="connsiteY6574" fmla="*/ 3108439 h 4578213"/>
                <a:gd name="connsiteX6575" fmla="*/ 1313022 w 5456977"/>
                <a:gd name="connsiteY6575" fmla="*/ 3093946 h 4578213"/>
                <a:gd name="connsiteX6576" fmla="*/ 1310100 w 5456977"/>
                <a:gd name="connsiteY6576" fmla="*/ 3092026 h 4578213"/>
                <a:gd name="connsiteX6577" fmla="*/ 1308009 w 5456977"/>
                <a:gd name="connsiteY6577" fmla="*/ 3095631 h 4578213"/>
                <a:gd name="connsiteX6578" fmla="*/ 1316809 w 5456977"/>
                <a:gd name="connsiteY6578" fmla="*/ 3057859 h 4578213"/>
                <a:gd name="connsiteX6579" fmla="*/ 1333132 w 5456977"/>
                <a:gd name="connsiteY6579" fmla="*/ 3017563 h 4578213"/>
                <a:gd name="connsiteX6580" fmla="*/ 1317418 w 5456977"/>
                <a:gd name="connsiteY6580" fmla="*/ 3037833 h 4578213"/>
                <a:gd name="connsiteX6581" fmla="*/ 1305662 w 5456977"/>
                <a:gd name="connsiteY6581" fmla="*/ 3071277 h 4578213"/>
                <a:gd name="connsiteX6582" fmla="*/ 1298517 w 5456977"/>
                <a:gd name="connsiteY6582" fmla="*/ 3082865 h 4578213"/>
                <a:gd name="connsiteX6583" fmla="*/ 1304555 w 5456977"/>
                <a:gd name="connsiteY6583" fmla="*/ 3063914 h 4578213"/>
                <a:gd name="connsiteX6584" fmla="*/ 1285105 w 5456977"/>
                <a:gd name="connsiteY6584" fmla="*/ 3096559 h 4578213"/>
                <a:gd name="connsiteX6585" fmla="*/ 1282287 w 5456977"/>
                <a:gd name="connsiteY6585" fmla="*/ 3103560 h 4578213"/>
                <a:gd name="connsiteX6586" fmla="*/ 1285028 w 5456977"/>
                <a:gd name="connsiteY6586" fmla="*/ 3087978 h 4578213"/>
                <a:gd name="connsiteX6587" fmla="*/ 1284805 w 5456977"/>
                <a:gd name="connsiteY6587" fmla="*/ 3081735 h 4578213"/>
                <a:gd name="connsiteX6588" fmla="*/ 1288048 w 5456977"/>
                <a:gd name="connsiteY6588" fmla="*/ 3076306 h 4578213"/>
                <a:gd name="connsiteX6589" fmla="*/ 1289787 w 5456977"/>
                <a:gd name="connsiteY6589" fmla="*/ 3072493 h 4578213"/>
                <a:gd name="connsiteX6590" fmla="*/ 1291180 w 5456977"/>
                <a:gd name="connsiteY6590" fmla="*/ 3067755 h 4578213"/>
                <a:gd name="connsiteX6591" fmla="*/ 1292918 w 5456977"/>
                <a:gd name="connsiteY6591" fmla="*/ 3063942 h 4578213"/>
                <a:gd name="connsiteX6592" fmla="*/ 1294545 w 5456977"/>
                <a:gd name="connsiteY6592" fmla="*/ 3057007 h 4578213"/>
                <a:gd name="connsiteX6593" fmla="*/ 1296629 w 5456977"/>
                <a:gd name="connsiteY6593" fmla="*/ 3054120 h 4578213"/>
                <a:gd name="connsiteX6594" fmla="*/ 1301956 w 5456977"/>
                <a:gd name="connsiteY6594" fmla="*/ 3045802 h 4578213"/>
                <a:gd name="connsiteX6595" fmla="*/ 1305434 w 5456977"/>
                <a:gd name="connsiteY6595" fmla="*/ 3038177 h 4578213"/>
                <a:gd name="connsiteX6596" fmla="*/ 1308097 w 5456977"/>
                <a:gd name="connsiteY6596" fmla="*/ 3034019 h 4578213"/>
                <a:gd name="connsiteX6597" fmla="*/ 1308911 w 5456977"/>
                <a:gd name="connsiteY6597" fmla="*/ 3030553 h 4578213"/>
                <a:gd name="connsiteX6598" fmla="*/ 1313781 w 5456977"/>
                <a:gd name="connsiteY6598" fmla="*/ 3018189 h 4578213"/>
                <a:gd name="connsiteX6599" fmla="*/ 1317726 w 5456977"/>
                <a:gd name="connsiteY6599" fmla="*/ 3006171 h 4578213"/>
                <a:gd name="connsiteX6600" fmla="*/ 1316076 w 5456977"/>
                <a:gd name="connsiteY6600" fmla="*/ 3000813 h 4578213"/>
                <a:gd name="connsiteX6601" fmla="*/ 1311344 w 5456977"/>
                <a:gd name="connsiteY6601" fmla="*/ 2993794 h 4578213"/>
                <a:gd name="connsiteX6602" fmla="*/ 1319600 w 5456977"/>
                <a:gd name="connsiteY6602" fmla="*/ 2985789 h 4578213"/>
                <a:gd name="connsiteX6603" fmla="*/ 1325318 w 5456977"/>
                <a:gd name="connsiteY6603" fmla="*/ 2973812 h 4578213"/>
                <a:gd name="connsiteX6604" fmla="*/ 1329954 w 5456977"/>
                <a:gd name="connsiteY6604" fmla="*/ 2963645 h 4578213"/>
                <a:gd name="connsiteX6605" fmla="*/ 1331713 w 5456977"/>
                <a:gd name="connsiteY6605" fmla="*/ 2942954 h 4578213"/>
                <a:gd name="connsiteX6606" fmla="*/ 1340240 w 5456977"/>
                <a:gd name="connsiteY6606" fmla="*/ 2933793 h 4578213"/>
                <a:gd name="connsiteX6607" fmla="*/ 1347171 w 5456977"/>
                <a:gd name="connsiteY6607" fmla="*/ 2938233 h 4578213"/>
                <a:gd name="connsiteX6608" fmla="*/ 1346712 w 5456977"/>
                <a:gd name="connsiteY6608" fmla="*/ 2934186 h 4578213"/>
                <a:gd name="connsiteX6609" fmla="*/ 1348451 w 5456977"/>
                <a:gd name="connsiteY6609" fmla="*/ 2930373 h 4578213"/>
                <a:gd name="connsiteX6610" fmla="*/ 1349265 w 5456977"/>
                <a:gd name="connsiteY6610" fmla="*/ 2926906 h 4578213"/>
                <a:gd name="connsiteX6611" fmla="*/ 1342335 w 5456977"/>
                <a:gd name="connsiteY6611" fmla="*/ 2922467 h 4578213"/>
                <a:gd name="connsiteX6612" fmla="*/ 1341724 w 5456977"/>
                <a:gd name="connsiteY6612" fmla="*/ 2917072 h 4578213"/>
                <a:gd name="connsiteX6613" fmla="*/ 1345941 w 5456977"/>
                <a:gd name="connsiteY6613" fmla="*/ 2903898 h 4578213"/>
                <a:gd name="connsiteX6614" fmla="*/ 1346754 w 5456977"/>
                <a:gd name="connsiteY6614" fmla="*/ 2900430 h 4578213"/>
                <a:gd name="connsiteX6615" fmla="*/ 1345950 w 5456977"/>
                <a:gd name="connsiteY6615" fmla="*/ 2895459 h 4578213"/>
                <a:gd name="connsiteX6616" fmla="*/ 1345838 w 5456977"/>
                <a:gd name="connsiteY6616" fmla="*/ 2892338 h 4578213"/>
                <a:gd name="connsiteX6617" fmla="*/ 1345381 w 5456977"/>
                <a:gd name="connsiteY6617" fmla="*/ 2888291 h 4578213"/>
                <a:gd name="connsiteX6618" fmla="*/ 1345269 w 5456977"/>
                <a:gd name="connsiteY6618" fmla="*/ 2885170 h 4578213"/>
                <a:gd name="connsiteX6619" fmla="*/ 1344466 w 5456977"/>
                <a:gd name="connsiteY6619" fmla="*/ 2880198 h 4578213"/>
                <a:gd name="connsiteX6620" fmla="*/ 1344243 w 5456977"/>
                <a:gd name="connsiteY6620" fmla="*/ 2873955 h 4578213"/>
                <a:gd name="connsiteX6621" fmla="*/ 1345981 w 5456977"/>
                <a:gd name="connsiteY6621" fmla="*/ 2870143 h 4578213"/>
                <a:gd name="connsiteX6622" fmla="*/ 1346794 w 5456977"/>
                <a:gd name="connsiteY6622" fmla="*/ 2866675 h 4578213"/>
                <a:gd name="connsiteX6623" fmla="*/ 1352010 w 5456977"/>
                <a:gd name="connsiteY6623" fmla="*/ 2855237 h 4578213"/>
                <a:gd name="connsiteX6624" fmla="*/ 1353637 w 5456977"/>
                <a:gd name="connsiteY6624" fmla="*/ 2848303 h 4578213"/>
                <a:gd name="connsiteX6625" fmla="*/ 1355376 w 5456977"/>
                <a:gd name="connsiteY6625" fmla="*/ 2844491 h 4578213"/>
                <a:gd name="connsiteX6626" fmla="*/ 1356768 w 5456977"/>
                <a:gd name="connsiteY6626" fmla="*/ 2839752 h 4578213"/>
                <a:gd name="connsiteX6627" fmla="*/ 1357582 w 5456977"/>
                <a:gd name="connsiteY6627" fmla="*/ 2836285 h 4578213"/>
                <a:gd name="connsiteX6628" fmla="*/ 1359321 w 5456977"/>
                <a:gd name="connsiteY6628" fmla="*/ 2832473 h 4578213"/>
                <a:gd name="connsiteX6629" fmla="*/ 1361181 w 5456977"/>
                <a:gd name="connsiteY6629" fmla="*/ 2823343 h 4578213"/>
                <a:gd name="connsiteX6630" fmla="*/ 1362919 w 5456977"/>
                <a:gd name="connsiteY6630" fmla="*/ 2819529 h 4578213"/>
                <a:gd name="connsiteX6631" fmla="*/ 1363733 w 5456977"/>
                <a:gd name="connsiteY6631" fmla="*/ 2816063 h 4578213"/>
                <a:gd name="connsiteX6632" fmla="*/ 1366630 w 5456977"/>
                <a:gd name="connsiteY6632" fmla="*/ 2809708 h 4578213"/>
                <a:gd name="connsiteX6633" fmla="*/ 1368257 w 5456977"/>
                <a:gd name="connsiteY6633" fmla="*/ 2802774 h 4578213"/>
                <a:gd name="connsiteX6634" fmla="*/ 1369995 w 5456977"/>
                <a:gd name="connsiteY6634" fmla="*/ 2798961 h 4578213"/>
                <a:gd name="connsiteX6635" fmla="*/ 1372202 w 5456977"/>
                <a:gd name="connsiteY6635" fmla="*/ 2790755 h 4578213"/>
                <a:gd name="connsiteX6636" fmla="*/ 1373595 w 5456977"/>
                <a:gd name="connsiteY6636" fmla="*/ 2786018 h 4578213"/>
                <a:gd name="connsiteX6637" fmla="*/ 1376258 w 5456977"/>
                <a:gd name="connsiteY6637" fmla="*/ 2781859 h 4578213"/>
                <a:gd name="connsiteX6638" fmla="*/ 1377072 w 5456977"/>
                <a:gd name="connsiteY6638" fmla="*/ 2778392 h 4578213"/>
                <a:gd name="connsiteX6639" fmla="*/ 1383793 w 5456977"/>
                <a:gd name="connsiteY6639" fmla="*/ 2765337 h 4578213"/>
                <a:gd name="connsiteX6640" fmla="*/ 1387849 w 5456977"/>
                <a:gd name="connsiteY6640" fmla="*/ 2756441 h 4578213"/>
                <a:gd name="connsiteX6641" fmla="*/ 1391439 w 5456977"/>
                <a:gd name="connsiteY6641" fmla="*/ 2751937 h 4578213"/>
                <a:gd name="connsiteX6642" fmla="*/ 1395953 w 5456977"/>
                <a:gd name="connsiteY6642" fmla="*/ 2747087 h 4578213"/>
                <a:gd name="connsiteX6643" fmla="*/ 1397692 w 5456977"/>
                <a:gd name="connsiteY6643" fmla="*/ 2743275 h 4578213"/>
                <a:gd name="connsiteX6644" fmla="*/ 1403131 w 5456977"/>
                <a:gd name="connsiteY6644" fmla="*/ 2738079 h 4578213"/>
                <a:gd name="connsiteX6645" fmla="*/ 1406954 w 5456977"/>
                <a:gd name="connsiteY6645" fmla="*/ 2731379 h 4578213"/>
                <a:gd name="connsiteX6646" fmla="*/ 1409964 w 5456977"/>
                <a:gd name="connsiteY6646" fmla="*/ 2728146 h 4578213"/>
                <a:gd name="connsiteX6647" fmla="*/ 1414132 w 5456977"/>
                <a:gd name="connsiteY6647" fmla="*/ 2722370 h 4578213"/>
                <a:gd name="connsiteX6648" fmla="*/ 1418189 w 5456977"/>
                <a:gd name="connsiteY6648" fmla="*/ 2713474 h 4578213"/>
                <a:gd name="connsiteX6649" fmla="*/ 1425367 w 5456977"/>
                <a:gd name="connsiteY6649" fmla="*/ 2704466 h 4578213"/>
                <a:gd name="connsiteX6650" fmla="*/ 1431966 w 5456977"/>
                <a:gd name="connsiteY6650" fmla="*/ 2696729 h 4578213"/>
                <a:gd name="connsiteX6651" fmla="*/ 1435555 w 5456977"/>
                <a:gd name="connsiteY6651" fmla="*/ 2692224 h 4578213"/>
                <a:gd name="connsiteX6652" fmla="*/ 1438564 w 5456977"/>
                <a:gd name="connsiteY6652" fmla="*/ 2688992 h 4578213"/>
                <a:gd name="connsiteX6653" fmla="*/ 1445742 w 5456977"/>
                <a:gd name="connsiteY6653" fmla="*/ 2679983 h 4578213"/>
                <a:gd name="connsiteX6654" fmla="*/ 1449331 w 5456977"/>
                <a:gd name="connsiteY6654" fmla="*/ 2675479 h 4578213"/>
                <a:gd name="connsiteX6655" fmla="*/ 1451995 w 5456977"/>
                <a:gd name="connsiteY6655" fmla="*/ 2671320 h 4578213"/>
                <a:gd name="connsiteX6656" fmla="*/ 1456855 w 5456977"/>
                <a:gd name="connsiteY6656" fmla="*/ 2667395 h 4578213"/>
                <a:gd name="connsiteX6657" fmla="*/ 1462762 w 5456977"/>
                <a:gd name="connsiteY6657" fmla="*/ 2657808 h 4578213"/>
                <a:gd name="connsiteX6658" fmla="*/ 1472258 w 5456977"/>
                <a:gd name="connsiteY6658" fmla="*/ 2643716 h 4578213"/>
                <a:gd name="connsiteX6659" fmla="*/ 1476193 w 5456977"/>
                <a:gd name="connsiteY6659" fmla="*/ 2640138 h 4578213"/>
                <a:gd name="connsiteX6660" fmla="*/ 1481633 w 5456977"/>
                <a:gd name="connsiteY6660" fmla="*/ 2634941 h 4578213"/>
                <a:gd name="connsiteX6661" fmla="*/ 1487652 w 5456977"/>
                <a:gd name="connsiteY6661" fmla="*/ 2628475 h 4578213"/>
                <a:gd name="connsiteX6662" fmla="*/ 1496447 w 5456977"/>
                <a:gd name="connsiteY6662" fmla="*/ 2620972 h 4578213"/>
                <a:gd name="connsiteX6663" fmla="*/ 1500035 w 5456977"/>
                <a:gd name="connsiteY6663" fmla="*/ 2616467 h 4578213"/>
                <a:gd name="connsiteX6664" fmla="*/ 1514382 w 5456977"/>
                <a:gd name="connsiteY6664" fmla="*/ 2606889 h 4578213"/>
                <a:gd name="connsiteX6665" fmla="*/ 1517737 w 5456977"/>
                <a:gd name="connsiteY6665" fmla="*/ 2604582 h 4578213"/>
                <a:gd name="connsiteX6666" fmla="*/ 1523176 w 5456977"/>
                <a:gd name="connsiteY6666" fmla="*/ 2599386 h 4578213"/>
                <a:gd name="connsiteX6667" fmla="*/ 1533588 w 5456977"/>
                <a:gd name="connsiteY6667" fmla="*/ 2593387 h 4578213"/>
                <a:gd name="connsiteX6668" fmla="*/ 1536018 w 5456977"/>
                <a:gd name="connsiteY6668" fmla="*/ 2591425 h 4578213"/>
                <a:gd name="connsiteX6669" fmla="*/ 1538102 w 5456977"/>
                <a:gd name="connsiteY6669" fmla="*/ 2588538 h 4578213"/>
                <a:gd name="connsiteX6670" fmla="*/ 1541457 w 5456977"/>
                <a:gd name="connsiteY6670" fmla="*/ 2586229 h 4578213"/>
                <a:gd name="connsiteX6671" fmla="*/ 1545626 w 5456977"/>
                <a:gd name="connsiteY6671" fmla="*/ 2580455 h 4578213"/>
                <a:gd name="connsiteX6672" fmla="*/ 1548056 w 5456977"/>
                <a:gd name="connsiteY6672" fmla="*/ 2578491 h 4578213"/>
                <a:gd name="connsiteX6673" fmla="*/ 1558701 w 5456977"/>
                <a:gd name="connsiteY6673" fmla="*/ 2570297 h 4578213"/>
                <a:gd name="connsiteX6674" fmla="*/ 1563215 w 5456977"/>
                <a:gd name="connsiteY6674" fmla="*/ 2565448 h 4578213"/>
                <a:gd name="connsiteX6675" fmla="*/ 1567495 w 5456977"/>
                <a:gd name="connsiteY6675" fmla="*/ 2562794 h 4578213"/>
                <a:gd name="connsiteX6676" fmla="*/ 1570851 w 5456977"/>
                <a:gd name="connsiteY6676" fmla="*/ 2560486 h 4578213"/>
                <a:gd name="connsiteX6677" fmla="*/ 1573860 w 5456977"/>
                <a:gd name="connsiteY6677" fmla="*/ 2557253 h 4578213"/>
                <a:gd name="connsiteX6678" fmla="*/ 1577215 w 5456977"/>
                <a:gd name="connsiteY6678" fmla="*/ 2554945 h 4578213"/>
                <a:gd name="connsiteX6679" fmla="*/ 1579646 w 5456977"/>
                <a:gd name="connsiteY6679" fmla="*/ 2552983 h 4578213"/>
                <a:gd name="connsiteX6680" fmla="*/ 1588206 w 5456977"/>
                <a:gd name="connsiteY6680" fmla="*/ 2547675 h 4578213"/>
                <a:gd name="connsiteX6681" fmla="*/ 1590636 w 5456977"/>
                <a:gd name="connsiteY6681" fmla="*/ 2545713 h 4578213"/>
                <a:gd name="connsiteX6682" fmla="*/ 1593991 w 5456977"/>
                <a:gd name="connsiteY6682" fmla="*/ 2543404 h 4578213"/>
                <a:gd name="connsiteX6683" fmla="*/ 1598852 w 5456977"/>
                <a:gd name="connsiteY6683" fmla="*/ 2539480 h 4578213"/>
                <a:gd name="connsiteX6684" fmla="*/ 1604637 w 5456977"/>
                <a:gd name="connsiteY6684" fmla="*/ 2535209 h 4578213"/>
                <a:gd name="connsiteX6685" fmla="*/ 1607992 w 5456977"/>
                <a:gd name="connsiteY6685" fmla="*/ 2532902 h 4578213"/>
                <a:gd name="connsiteX6686" fmla="*/ 1618403 w 5456977"/>
                <a:gd name="connsiteY6686" fmla="*/ 2526903 h 4578213"/>
                <a:gd name="connsiteX6687" fmla="*/ 1626168 w 5456977"/>
                <a:gd name="connsiteY6687" fmla="*/ 2522247 h 4578213"/>
                <a:gd name="connsiteX6688" fmla="*/ 1626357 w 5456977"/>
                <a:gd name="connsiteY6688" fmla="*/ 2522112 h 4578213"/>
                <a:gd name="connsiteX6689" fmla="*/ 1631590 w 5456977"/>
                <a:gd name="connsiteY6689" fmla="*/ 2519867 h 4578213"/>
                <a:gd name="connsiteX6690" fmla="*/ 1637375 w 5456977"/>
                <a:gd name="connsiteY6690" fmla="*/ 2515597 h 4578213"/>
                <a:gd name="connsiteX6691" fmla="*/ 1634600 w 5456977"/>
                <a:gd name="connsiteY6691" fmla="*/ 2516634 h 4578213"/>
                <a:gd name="connsiteX6692" fmla="*/ 1630319 w 5456977"/>
                <a:gd name="connsiteY6692" fmla="*/ 2519288 h 4578213"/>
                <a:gd name="connsiteX6693" fmla="*/ 1626357 w 5456977"/>
                <a:gd name="connsiteY6693" fmla="*/ 2522112 h 4578213"/>
                <a:gd name="connsiteX6694" fmla="*/ 1612506 w 5456977"/>
                <a:gd name="connsiteY6694" fmla="*/ 2528052 h 4578213"/>
                <a:gd name="connsiteX6695" fmla="*/ 1610076 w 5456977"/>
                <a:gd name="connsiteY6695" fmla="*/ 2530014 h 4578213"/>
                <a:gd name="connsiteX6696" fmla="*/ 1607992 w 5456977"/>
                <a:gd name="connsiteY6696" fmla="*/ 2532902 h 4578213"/>
                <a:gd name="connsiteX6697" fmla="*/ 1602786 w 5456977"/>
                <a:gd name="connsiteY6697" fmla="*/ 2535901 h 4578213"/>
                <a:gd name="connsiteX6698" fmla="*/ 1586823 w 5456977"/>
                <a:gd name="connsiteY6698" fmla="*/ 2543974 h 4578213"/>
                <a:gd name="connsiteX6699" fmla="*/ 1579534 w 5456977"/>
                <a:gd name="connsiteY6699" fmla="*/ 2549861 h 4578213"/>
                <a:gd name="connsiteX6700" fmla="*/ 1566001 w 5456977"/>
                <a:gd name="connsiteY6700" fmla="*/ 2555971 h 4578213"/>
                <a:gd name="connsiteX6701" fmla="*/ 1559870 w 5456977"/>
                <a:gd name="connsiteY6701" fmla="*/ 2559317 h 4578213"/>
                <a:gd name="connsiteX6702" fmla="*/ 1544253 w 5456977"/>
                <a:gd name="connsiteY6702" fmla="*/ 2568315 h 4578213"/>
                <a:gd name="connsiteX6703" fmla="*/ 1536383 w 5456977"/>
                <a:gd name="connsiteY6703" fmla="*/ 2575473 h 4578213"/>
                <a:gd name="connsiteX6704" fmla="*/ 1533954 w 5456977"/>
                <a:gd name="connsiteY6704" fmla="*/ 2577434 h 4578213"/>
                <a:gd name="connsiteX6705" fmla="*/ 1530944 w 5456977"/>
                <a:gd name="connsiteY6705" fmla="*/ 2580668 h 4578213"/>
                <a:gd name="connsiteX6706" fmla="*/ 1528515 w 5456977"/>
                <a:gd name="connsiteY6706" fmla="*/ 2582631 h 4578213"/>
                <a:gd name="connsiteX6707" fmla="*/ 1524345 w 5456977"/>
                <a:gd name="connsiteY6707" fmla="*/ 2588406 h 4578213"/>
                <a:gd name="connsiteX6708" fmla="*/ 1514971 w 5456977"/>
                <a:gd name="connsiteY6708" fmla="*/ 2597181 h 4578213"/>
                <a:gd name="connsiteX6709" fmla="*/ 1508952 w 5456977"/>
                <a:gd name="connsiteY6709" fmla="*/ 2603647 h 4578213"/>
                <a:gd name="connsiteX6710" fmla="*/ 1500737 w 5456977"/>
                <a:gd name="connsiteY6710" fmla="*/ 2609879 h 4578213"/>
                <a:gd name="connsiteX6711" fmla="*/ 1495644 w 5456977"/>
                <a:gd name="connsiteY6711" fmla="*/ 2616000 h 4578213"/>
                <a:gd name="connsiteX6712" fmla="*/ 1490550 w 5456977"/>
                <a:gd name="connsiteY6712" fmla="*/ 2622121 h 4578213"/>
                <a:gd name="connsiteX6713" fmla="*/ 1488120 w 5456977"/>
                <a:gd name="connsiteY6713" fmla="*/ 2624083 h 4578213"/>
                <a:gd name="connsiteX6714" fmla="*/ 1484531 w 5456977"/>
                <a:gd name="connsiteY6714" fmla="*/ 2628587 h 4578213"/>
                <a:gd name="connsiteX6715" fmla="*/ 1478745 w 5456977"/>
                <a:gd name="connsiteY6715" fmla="*/ 2632857 h 4578213"/>
                <a:gd name="connsiteX6716" fmla="*/ 1471455 w 5456977"/>
                <a:gd name="connsiteY6716" fmla="*/ 2638744 h 4578213"/>
                <a:gd name="connsiteX6717" fmla="*/ 1465202 w 5456977"/>
                <a:gd name="connsiteY6717" fmla="*/ 2647407 h 4578213"/>
                <a:gd name="connsiteX6718" fmla="*/ 1460800 w 5456977"/>
                <a:gd name="connsiteY6718" fmla="*/ 2655378 h 4578213"/>
                <a:gd name="connsiteX6719" fmla="*/ 1457556 w 5456977"/>
                <a:gd name="connsiteY6719" fmla="*/ 2660807 h 4578213"/>
                <a:gd name="connsiteX6720" fmla="*/ 1455127 w 5456977"/>
                <a:gd name="connsiteY6720" fmla="*/ 2662770 h 4578213"/>
                <a:gd name="connsiteX6721" fmla="*/ 1447949 w 5456977"/>
                <a:gd name="connsiteY6721" fmla="*/ 2671778 h 4578213"/>
                <a:gd name="connsiteX6722" fmla="*/ 1441350 w 5456977"/>
                <a:gd name="connsiteY6722" fmla="*/ 2679515 h 4578213"/>
                <a:gd name="connsiteX6723" fmla="*/ 1435097 w 5456977"/>
                <a:gd name="connsiteY6723" fmla="*/ 2688178 h 4578213"/>
                <a:gd name="connsiteX6724" fmla="*/ 1432433 w 5456977"/>
                <a:gd name="connsiteY6724" fmla="*/ 2692337 h 4578213"/>
                <a:gd name="connsiteX6725" fmla="*/ 1428264 w 5456977"/>
                <a:gd name="connsiteY6725" fmla="*/ 2698111 h 4578213"/>
                <a:gd name="connsiteX6726" fmla="*/ 1421432 w 5456977"/>
                <a:gd name="connsiteY6726" fmla="*/ 2708045 h 4578213"/>
                <a:gd name="connsiteX6727" fmla="*/ 1413908 w 5456977"/>
                <a:gd name="connsiteY6727" fmla="*/ 2716128 h 4578213"/>
                <a:gd name="connsiteX6728" fmla="*/ 1411590 w 5456977"/>
                <a:gd name="connsiteY6728" fmla="*/ 2721212 h 4578213"/>
                <a:gd name="connsiteX6729" fmla="*/ 1408001 w 5456977"/>
                <a:gd name="connsiteY6729" fmla="*/ 2725716 h 4578213"/>
                <a:gd name="connsiteX6730" fmla="*/ 1402327 w 5456977"/>
                <a:gd name="connsiteY6730" fmla="*/ 2733107 h 4578213"/>
                <a:gd name="connsiteX6731" fmla="*/ 1399084 w 5456977"/>
                <a:gd name="connsiteY6731" fmla="*/ 2738537 h 4578213"/>
                <a:gd name="connsiteX6732" fmla="*/ 1396075 w 5456977"/>
                <a:gd name="connsiteY6732" fmla="*/ 2741770 h 4578213"/>
                <a:gd name="connsiteX6733" fmla="*/ 1390401 w 5456977"/>
                <a:gd name="connsiteY6733" fmla="*/ 2749161 h 4578213"/>
                <a:gd name="connsiteX6734" fmla="*/ 1384494 w 5456977"/>
                <a:gd name="connsiteY6734" fmla="*/ 2758750 h 4578213"/>
                <a:gd name="connsiteX6735" fmla="*/ 1378241 w 5456977"/>
                <a:gd name="connsiteY6735" fmla="*/ 2767412 h 4578213"/>
                <a:gd name="connsiteX6736" fmla="*/ 1375578 w 5456977"/>
                <a:gd name="connsiteY6736" fmla="*/ 2771570 h 4578213"/>
                <a:gd name="connsiteX6737" fmla="*/ 1374764 w 5456977"/>
                <a:gd name="connsiteY6737" fmla="*/ 2775038 h 4578213"/>
                <a:gd name="connsiteX6738" fmla="*/ 1372446 w 5456977"/>
                <a:gd name="connsiteY6738" fmla="*/ 2780121 h 4578213"/>
                <a:gd name="connsiteX6739" fmla="*/ 1371054 w 5456977"/>
                <a:gd name="connsiteY6739" fmla="*/ 2784859 h 4578213"/>
                <a:gd name="connsiteX6740" fmla="*/ 1369315 w 5456977"/>
                <a:gd name="connsiteY6740" fmla="*/ 2788672 h 4578213"/>
                <a:gd name="connsiteX6741" fmla="*/ 1367687 w 5456977"/>
                <a:gd name="connsiteY6741" fmla="*/ 2795606 h 4578213"/>
                <a:gd name="connsiteX6742" fmla="*/ 1362706 w 5456977"/>
                <a:gd name="connsiteY6742" fmla="*/ 2804848 h 4578213"/>
                <a:gd name="connsiteX6743" fmla="*/ 1358883 w 5456977"/>
                <a:gd name="connsiteY6743" fmla="*/ 2811548 h 4578213"/>
                <a:gd name="connsiteX6744" fmla="*/ 1358415 w 5456977"/>
                <a:gd name="connsiteY6744" fmla="*/ 2815941 h 4578213"/>
                <a:gd name="connsiteX6745" fmla="*/ 1356677 w 5456977"/>
                <a:gd name="connsiteY6745" fmla="*/ 2819752 h 4578213"/>
                <a:gd name="connsiteX6746" fmla="*/ 1354125 w 5456977"/>
                <a:gd name="connsiteY6746" fmla="*/ 2827033 h 4578213"/>
                <a:gd name="connsiteX6747" fmla="*/ 1352843 w 5456977"/>
                <a:gd name="connsiteY6747" fmla="*/ 2834892 h 4578213"/>
                <a:gd name="connsiteX6748" fmla="*/ 1351909 w 5456977"/>
                <a:gd name="connsiteY6748" fmla="*/ 2843677 h 4578213"/>
                <a:gd name="connsiteX6749" fmla="*/ 1348197 w 5456977"/>
                <a:gd name="connsiteY6749" fmla="*/ 2853499 h 4578213"/>
                <a:gd name="connsiteX6750" fmla="*/ 1345879 w 5456977"/>
                <a:gd name="connsiteY6750" fmla="*/ 2858582 h 4578213"/>
                <a:gd name="connsiteX6751" fmla="*/ 1344832 w 5456977"/>
                <a:gd name="connsiteY6751" fmla="*/ 2864246 h 4578213"/>
                <a:gd name="connsiteX6752" fmla="*/ 1341589 w 5456977"/>
                <a:gd name="connsiteY6752" fmla="*/ 2869674 h 4578213"/>
                <a:gd name="connsiteX6753" fmla="*/ 1339037 w 5456977"/>
                <a:gd name="connsiteY6753" fmla="*/ 2876954 h 4578213"/>
                <a:gd name="connsiteX6754" fmla="*/ 1335671 w 5456977"/>
                <a:gd name="connsiteY6754" fmla="*/ 2887701 h 4578213"/>
                <a:gd name="connsiteX6755" fmla="*/ 1333811 w 5456977"/>
                <a:gd name="connsiteY6755" fmla="*/ 2896831 h 4578213"/>
                <a:gd name="connsiteX6756" fmla="*/ 1331492 w 5456977"/>
                <a:gd name="connsiteY6756" fmla="*/ 2901915 h 4578213"/>
                <a:gd name="connsiteX6757" fmla="*/ 1330445 w 5456977"/>
                <a:gd name="connsiteY6757" fmla="*/ 2907578 h 4578213"/>
                <a:gd name="connsiteX6758" fmla="*/ 1328707 w 5456977"/>
                <a:gd name="connsiteY6758" fmla="*/ 2911391 h 4578213"/>
                <a:gd name="connsiteX6759" fmla="*/ 1327314 w 5456977"/>
                <a:gd name="connsiteY6759" fmla="*/ 2916130 h 4578213"/>
                <a:gd name="connsiteX6760" fmla="*/ 1325687 w 5456977"/>
                <a:gd name="connsiteY6760" fmla="*/ 2923064 h 4578213"/>
                <a:gd name="connsiteX6761" fmla="*/ 1325219 w 5456977"/>
                <a:gd name="connsiteY6761" fmla="*/ 2927455 h 4578213"/>
                <a:gd name="connsiteX6762" fmla="*/ 1323135 w 5456977"/>
                <a:gd name="connsiteY6762" fmla="*/ 2930343 h 4578213"/>
                <a:gd name="connsiteX6763" fmla="*/ 1321508 w 5456977"/>
                <a:gd name="connsiteY6763" fmla="*/ 2937277 h 4578213"/>
                <a:gd name="connsiteX6764" fmla="*/ 1319302 w 5456977"/>
                <a:gd name="connsiteY6764" fmla="*/ 2945483 h 4578213"/>
                <a:gd name="connsiteX6765" fmla="*/ 1318021 w 5456977"/>
                <a:gd name="connsiteY6765" fmla="*/ 2953341 h 4578213"/>
                <a:gd name="connsiteX6766" fmla="*/ 1314544 w 5456977"/>
                <a:gd name="connsiteY6766" fmla="*/ 2960967 h 4578213"/>
                <a:gd name="connsiteX6767" fmla="*/ 1310599 w 5456977"/>
                <a:gd name="connsiteY6767" fmla="*/ 2972984 h 4578213"/>
                <a:gd name="connsiteX6768" fmla="*/ 1306542 w 5456977"/>
                <a:gd name="connsiteY6768" fmla="*/ 2981882 h 4578213"/>
                <a:gd name="connsiteX6769" fmla="*/ 1304447 w 5456977"/>
                <a:gd name="connsiteY6769" fmla="*/ 2993208 h 4578213"/>
                <a:gd name="connsiteX6770" fmla="*/ 1303635 w 5456977"/>
                <a:gd name="connsiteY6770" fmla="*/ 2996675 h 4578213"/>
                <a:gd name="connsiteX6771" fmla="*/ 1301299 w 5456977"/>
                <a:gd name="connsiteY6771" fmla="*/ 3001736 h 4578213"/>
                <a:gd name="connsiteX6772" fmla="*/ 1287913 w 5456977"/>
                <a:gd name="connsiteY6772" fmla="*/ 3025507 h 4578213"/>
                <a:gd name="connsiteX6773" fmla="*/ 1280201 w 5456977"/>
                <a:gd name="connsiteY6773" fmla="*/ 3050824 h 4578213"/>
                <a:gd name="connsiteX6774" fmla="*/ 1274196 w 5456977"/>
                <a:gd name="connsiteY6774" fmla="*/ 3053568 h 4578213"/>
                <a:gd name="connsiteX6775" fmla="*/ 1268090 w 5456977"/>
                <a:gd name="connsiteY6775" fmla="*/ 3049092 h 4578213"/>
                <a:gd name="connsiteX6776" fmla="*/ 1251245 w 5456977"/>
                <a:gd name="connsiteY6776" fmla="*/ 3134049 h 4578213"/>
                <a:gd name="connsiteX6777" fmla="*/ 1219796 w 5456977"/>
                <a:gd name="connsiteY6777" fmla="*/ 3200704 h 4578213"/>
                <a:gd name="connsiteX6778" fmla="*/ 1216687 w 5456977"/>
                <a:gd name="connsiteY6778" fmla="*/ 3194255 h 4578213"/>
                <a:gd name="connsiteX6779" fmla="*/ 1219534 w 5456977"/>
                <a:gd name="connsiteY6779" fmla="*/ 3181452 h 4578213"/>
                <a:gd name="connsiteX6780" fmla="*/ 1246121 w 5456977"/>
                <a:gd name="connsiteY6780" fmla="*/ 3099991 h 4578213"/>
                <a:gd name="connsiteX6781" fmla="*/ 1275638 w 5456977"/>
                <a:gd name="connsiteY6781" fmla="*/ 3011743 h 4578213"/>
                <a:gd name="connsiteX6782" fmla="*/ 1270391 w 5456977"/>
                <a:gd name="connsiteY6782" fmla="*/ 3023902 h 4578213"/>
                <a:gd name="connsiteX6783" fmla="*/ 1262946 w 5456977"/>
                <a:gd name="connsiteY6783" fmla="*/ 3041151 h 4578213"/>
                <a:gd name="connsiteX6784" fmla="*/ 1265687 w 5456977"/>
                <a:gd name="connsiteY6784" fmla="*/ 3029835 h 4578213"/>
                <a:gd name="connsiteX6785" fmla="*/ 1270625 w 5456977"/>
                <a:gd name="connsiteY6785" fmla="*/ 3013427 h 4578213"/>
                <a:gd name="connsiteX6786" fmla="*/ 1245797 w 5456977"/>
                <a:gd name="connsiteY6786" fmla="*/ 3048605 h 4578213"/>
                <a:gd name="connsiteX6787" fmla="*/ 1223365 w 5456977"/>
                <a:gd name="connsiteY6787" fmla="*/ 3093134 h 4578213"/>
                <a:gd name="connsiteX6788" fmla="*/ 1222639 w 5456977"/>
                <a:gd name="connsiteY6788" fmla="*/ 3086125 h 4578213"/>
                <a:gd name="connsiteX6789" fmla="*/ 1221280 w 5456977"/>
                <a:gd name="connsiteY6789" fmla="*/ 3088033 h 4578213"/>
                <a:gd name="connsiteX6790" fmla="*/ 1227387 w 5456977"/>
                <a:gd name="connsiteY6790" fmla="*/ 3046574 h 4578213"/>
                <a:gd name="connsiteX6791" fmla="*/ 1240282 w 5456977"/>
                <a:gd name="connsiteY6791" fmla="*/ 3004286 h 4578213"/>
                <a:gd name="connsiteX6792" fmla="*/ 1232861 w 5456977"/>
                <a:gd name="connsiteY6792" fmla="*/ 3014032 h 4578213"/>
                <a:gd name="connsiteX6793" fmla="*/ 1228566 w 5456977"/>
                <a:gd name="connsiteY6793" fmla="*/ 3031431 h 4578213"/>
                <a:gd name="connsiteX6794" fmla="*/ 1224667 w 5456977"/>
                <a:gd name="connsiteY6794" fmla="*/ 3031774 h 4578213"/>
                <a:gd name="connsiteX6795" fmla="*/ 1230388 w 5456977"/>
                <a:gd name="connsiteY6795" fmla="*/ 3017281 h 4578213"/>
                <a:gd name="connsiteX6796" fmla="*/ 1245390 w 5456977"/>
                <a:gd name="connsiteY6796" fmla="*/ 2972592 h 4578213"/>
                <a:gd name="connsiteX6797" fmla="*/ 1256593 w 5456977"/>
                <a:gd name="connsiteY6797" fmla="*/ 2941301 h 4578213"/>
                <a:gd name="connsiteX6798" fmla="*/ 1248736 w 5456977"/>
                <a:gd name="connsiteY6798" fmla="*/ 2949198 h 4578213"/>
                <a:gd name="connsiteX6799" fmla="*/ 1256888 w 5456977"/>
                <a:gd name="connsiteY6799" fmla="*/ 2910308 h 4578213"/>
                <a:gd name="connsiteX6800" fmla="*/ 1261423 w 5456977"/>
                <a:gd name="connsiteY6800" fmla="*/ 2904383 h 4578213"/>
                <a:gd name="connsiteX6801" fmla="*/ 1266400 w 5456977"/>
                <a:gd name="connsiteY6801" fmla="*/ 2879224 h 4578213"/>
                <a:gd name="connsiteX6802" fmla="*/ 1267510 w 5456977"/>
                <a:gd name="connsiteY6802" fmla="*/ 2873848 h 4578213"/>
                <a:gd name="connsiteX6803" fmla="*/ 1228397 w 5456977"/>
                <a:gd name="connsiteY6803" fmla="*/ 2904429 h 4578213"/>
                <a:gd name="connsiteX6804" fmla="*/ 1192262 w 5456977"/>
                <a:gd name="connsiteY6804" fmla="*/ 2981613 h 4578213"/>
                <a:gd name="connsiteX6805" fmla="*/ 1178976 w 5456977"/>
                <a:gd name="connsiteY6805" fmla="*/ 3013639 h 4578213"/>
                <a:gd name="connsiteX6806" fmla="*/ 1167984 w 5456977"/>
                <a:gd name="connsiteY6806" fmla="*/ 3047794 h 4578213"/>
                <a:gd name="connsiteX6807" fmla="*/ 1160887 w 5456977"/>
                <a:gd name="connsiteY6807" fmla="*/ 3044378 h 4578213"/>
                <a:gd name="connsiteX6808" fmla="*/ 1157902 w 5456977"/>
                <a:gd name="connsiteY6808" fmla="*/ 3056260 h 4578213"/>
                <a:gd name="connsiteX6809" fmla="*/ 1154183 w 5456977"/>
                <a:gd name="connsiteY6809" fmla="*/ 3069839 h 4578213"/>
                <a:gd name="connsiteX6810" fmla="*/ 1154159 w 5456977"/>
                <a:gd name="connsiteY6810" fmla="*/ 3058727 h 4578213"/>
                <a:gd name="connsiteX6811" fmla="*/ 1154765 w 5456977"/>
                <a:gd name="connsiteY6811" fmla="*/ 3038699 h 4578213"/>
                <a:gd name="connsiteX6812" fmla="*/ 1149900 w 5456977"/>
                <a:gd name="connsiteY6812" fmla="*/ 3051213 h 4578213"/>
                <a:gd name="connsiteX6813" fmla="*/ 1145133 w 5456977"/>
                <a:gd name="connsiteY6813" fmla="*/ 3070947 h 4578213"/>
                <a:gd name="connsiteX6814" fmla="*/ 1143227 w 5456977"/>
                <a:gd name="connsiteY6814" fmla="*/ 3060467 h 4578213"/>
                <a:gd name="connsiteX6815" fmla="*/ 1142786 w 5456977"/>
                <a:gd name="connsiteY6815" fmla="*/ 3046594 h 4578213"/>
                <a:gd name="connsiteX6816" fmla="*/ 1131085 w 5456977"/>
                <a:gd name="connsiteY6816" fmla="*/ 3074942 h 4578213"/>
                <a:gd name="connsiteX6817" fmla="*/ 1119485 w 5456977"/>
                <a:gd name="connsiteY6817" fmla="*/ 3110511 h 4578213"/>
                <a:gd name="connsiteX6818" fmla="*/ 1115863 w 5456977"/>
                <a:gd name="connsiteY6818" fmla="*/ 3112695 h 4578213"/>
                <a:gd name="connsiteX6819" fmla="*/ 1111410 w 5456977"/>
                <a:gd name="connsiteY6819" fmla="*/ 3109355 h 4578213"/>
                <a:gd name="connsiteX6820" fmla="*/ 1104641 w 5456977"/>
                <a:gd name="connsiteY6820" fmla="*/ 3130005 h 4578213"/>
                <a:gd name="connsiteX6821" fmla="*/ 1097872 w 5456977"/>
                <a:gd name="connsiteY6821" fmla="*/ 3150653 h 4578213"/>
                <a:gd name="connsiteX6822" fmla="*/ 1100715 w 5456977"/>
                <a:gd name="connsiteY6822" fmla="*/ 3100620 h 4578213"/>
                <a:gd name="connsiteX6823" fmla="*/ 1118696 w 5456977"/>
                <a:gd name="connsiteY6823" fmla="*/ 3052755 h 4578213"/>
                <a:gd name="connsiteX6824" fmla="*/ 1099298 w 5456977"/>
                <a:gd name="connsiteY6824" fmla="*/ 3089010 h 4578213"/>
                <a:gd name="connsiteX6825" fmla="*/ 1081462 w 5456977"/>
                <a:gd name="connsiteY6825" fmla="*/ 3129093 h 4578213"/>
                <a:gd name="connsiteX6826" fmla="*/ 1091800 w 5456977"/>
                <a:gd name="connsiteY6826" fmla="*/ 3084037 h 4578213"/>
                <a:gd name="connsiteX6827" fmla="*/ 1107562 w 5456977"/>
                <a:gd name="connsiteY6827" fmla="*/ 3048762 h 4578213"/>
                <a:gd name="connsiteX6828" fmla="*/ 1104577 w 5456977"/>
                <a:gd name="connsiteY6828" fmla="*/ 3045746 h 4578213"/>
                <a:gd name="connsiteX6829" fmla="*/ 1102980 w 5456977"/>
                <a:gd name="connsiteY6829" fmla="*/ 3047107 h 4578213"/>
                <a:gd name="connsiteX6830" fmla="*/ 1104873 w 5456977"/>
                <a:gd name="connsiteY6830" fmla="*/ 3040872 h 4578213"/>
                <a:gd name="connsiteX6831" fmla="*/ 1111774 w 5456977"/>
                <a:gd name="connsiteY6831" fmla="*/ 3025346 h 4578213"/>
                <a:gd name="connsiteX6832" fmla="*/ 1123053 w 5456977"/>
                <a:gd name="connsiteY6832" fmla="*/ 3002941 h 4578213"/>
                <a:gd name="connsiteX6833" fmla="*/ 1119811 w 5456977"/>
                <a:gd name="connsiteY6833" fmla="*/ 2986866 h 4578213"/>
                <a:gd name="connsiteX6834" fmla="*/ 1119598 w 5456977"/>
                <a:gd name="connsiteY6834" fmla="*/ 2971224 h 4578213"/>
                <a:gd name="connsiteX6835" fmla="*/ 1133740 w 5456977"/>
                <a:gd name="connsiteY6835" fmla="*/ 2955834 h 4578213"/>
                <a:gd name="connsiteX6836" fmla="*/ 1146223 w 5456977"/>
                <a:gd name="connsiteY6836" fmla="*/ 2929398 h 4578213"/>
                <a:gd name="connsiteX6837" fmla="*/ 1134472 w 5456977"/>
                <a:gd name="connsiteY6837" fmla="*/ 2935523 h 4578213"/>
                <a:gd name="connsiteX6838" fmla="*/ 1127408 w 5456977"/>
                <a:gd name="connsiteY6838" fmla="*/ 2953126 h 4578213"/>
                <a:gd name="connsiteX6839" fmla="*/ 1126121 w 5456977"/>
                <a:gd name="connsiteY6839" fmla="*/ 2951141 h 4578213"/>
                <a:gd name="connsiteX6840" fmla="*/ 1126301 w 5456977"/>
                <a:gd name="connsiteY6840" fmla="*/ 2945763 h 4578213"/>
                <a:gd name="connsiteX6841" fmla="*/ 1105021 w 5456977"/>
                <a:gd name="connsiteY6841" fmla="*/ 2982649 h 4578213"/>
                <a:gd name="connsiteX6842" fmla="*/ 1086137 w 5456977"/>
                <a:gd name="connsiteY6842" fmla="*/ 3028885 h 4578213"/>
                <a:gd name="connsiteX6843" fmla="*/ 1081256 w 5456977"/>
                <a:gd name="connsiteY6843" fmla="*/ 3040197 h 4578213"/>
                <a:gd name="connsiteX6844" fmla="*/ 1076374 w 5456977"/>
                <a:gd name="connsiteY6844" fmla="*/ 3051507 h 4578213"/>
                <a:gd name="connsiteX6845" fmla="*/ 1072524 w 5456977"/>
                <a:gd name="connsiteY6845" fmla="*/ 3055460 h 4578213"/>
                <a:gd name="connsiteX6846" fmla="*/ 1075266 w 5456977"/>
                <a:gd name="connsiteY6846" fmla="*/ 3044143 h 4578213"/>
                <a:gd name="connsiteX6847" fmla="*/ 1093817 w 5456977"/>
                <a:gd name="connsiteY6847" fmla="*/ 3001163 h 4578213"/>
                <a:gd name="connsiteX6848" fmla="*/ 1076152 w 5456977"/>
                <a:gd name="connsiteY6848" fmla="*/ 3025957 h 4578213"/>
                <a:gd name="connsiteX6849" fmla="*/ 1059472 w 5456977"/>
                <a:gd name="connsiteY6849" fmla="*/ 3044894 h 4578213"/>
                <a:gd name="connsiteX6850" fmla="*/ 1059431 w 5456977"/>
                <a:gd name="connsiteY6850" fmla="*/ 3043745 h 4578213"/>
                <a:gd name="connsiteX6851" fmla="*/ 1062674 w 5456977"/>
                <a:gd name="connsiteY6851" fmla="*/ 3038315 h 4578213"/>
                <a:gd name="connsiteX6852" fmla="*/ 1064413 w 5456977"/>
                <a:gd name="connsiteY6852" fmla="*/ 3034503 h 4578213"/>
                <a:gd name="connsiteX6853" fmla="*/ 1065806 w 5456977"/>
                <a:gd name="connsiteY6853" fmla="*/ 3029764 h 4578213"/>
                <a:gd name="connsiteX6854" fmla="*/ 1067544 w 5456977"/>
                <a:gd name="connsiteY6854" fmla="*/ 3025952 h 4578213"/>
                <a:gd name="connsiteX6855" fmla="*/ 1069171 w 5456977"/>
                <a:gd name="connsiteY6855" fmla="*/ 3019017 h 4578213"/>
                <a:gd name="connsiteX6856" fmla="*/ 1071256 w 5456977"/>
                <a:gd name="connsiteY6856" fmla="*/ 3016130 h 4578213"/>
                <a:gd name="connsiteX6857" fmla="*/ 1076583 w 5456977"/>
                <a:gd name="connsiteY6857" fmla="*/ 3007813 h 4578213"/>
                <a:gd name="connsiteX6858" fmla="*/ 1080061 w 5456977"/>
                <a:gd name="connsiteY6858" fmla="*/ 3000188 h 4578213"/>
                <a:gd name="connsiteX6859" fmla="*/ 1082725 w 5456977"/>
                <a:gd name="connsiteY6859" fmla="*/ 2996029 h 4578213"/>
                <a:gd name="connsiteX6860" fmla="*/ 1083538 w 5456977"/>
                <a:gd name="connsiteY6860" fmla="*/ 2992562 h 4578213"/>
                <a:gd name="connsiteX6861" fmla="*/ 1088407 w 5456977"/>
                <a:gd name="connsiteY6861" fmla="*/ 2980199 h 4578213"/>
                <a:gd name="connsiteX6862" fmla="*/ 1092353 w 5456977"/>
                <a:gd name="connsiteY6862" fmla="*/ 2968181 h 4578213"/>
                <a:gd name="connsiteX6863" fmla="*/ 1090702 w 5456977"/>
                <a:gd name="connsiteY6863" fmla="*/ 2962823 h 4578213"/>
                <a:gd name="connsiteX6864" fmla="*/ 1085971 w 5456977"/>
                <a:gd name="connsiteY6864" fmla="*/ 2955804 h 4578213"/>
                <a:gd name="connsiteX6865" fmla="*/ 1094227 w 5456977"/>
                <a:gd name="connsiteY6865" fmla="*/ 2947799 h 4578213"/>
                <a:gd name="connsiteX6866" fmla="*/ 1099944 w 5456977"/>
                <a:gd name="connsiteY6866" fmla="*/ 2935822 h 4578213"/>
                <a:gd name="connsiteX6867" fmla="*/ 1104580 w 5456977"/>
                <a:gd name="connsiteY6867" fmla="*/ 2925655 h 4578213"/>
                <a:gd name="connsiteX6868" fmla="*/ 1106340 w 5456977"/>
                <a:gd name="connsiteY6868" fmla="*/ 2904964 h 4578213"/>
                <a:gd name="connsiteX6869" fmla="*/ 1114866 w 5456977"/>
                <a:gd name="connsiteY6869" fmla="*/ 2895804 h 4578213"/>
                <a:gd name="connsiteX6870" fmla="*/ 1121797 w 5456977"/>
                <a:gd name="connsiteY6870" fmla="*/ 2900243 h 4578213"/>
                <a:gd name="connsiteX6871" fmla="*/ 1121340 w 5456977"/>
                <a:gd name="connsiteY6871" fmla="*/ 2896197 h 4578213"/>
                <a:gd name="connsiteX6872" fmla="*/ 1123078 w 5456977"/>
                <a:gd name="connsiteY6872" fmla="*/ 2892383 h 4578213"/>
                <a:gd name="connsiteX6873" fmla="*/ 1123891 w 5456977"/>
                <a:gd name="connsiteY6873" fmla="*/ 2888917 h 4578213"/>
                <a:gd name="connsiteX6874" fmla="*/ 1116961 w 5456977"/>
                <a:gd name="connsiteY6874" fmla="*/ 2884477 h 4578213"/>
                <a:gd name="connsiteX6875" fmla="*/ 1116350 w 5456977"/>
                <a:gd name="connsiteY6875" fmla="*/ 2879082 h 4578213"/>
                <a:gd name="connsiteX6876" fmla="*/ 1120567 w 5456977"/>
                <a:gd name="connsiteY6876" fmla="*/ 2865908 h 4578213"/>
                <a:gd name="connsiteX6877" fmla="*/ 1121380 w 5456977"/>
                <a:gd name="connsiteY6877" fmla="*/ 2862440 h 4578213"/>
                <a:gd name="connsiteX6878" fmla="*/ 1120577 w 5456977"/>
                <a:gd name="connsiteY6878" fmla="*/ 2857469 h 4578213"/>
                <a:gd name="connsiteX6879" fmla="*/ 1120465 w 5456977"/>
                <a:gd name="connsiteY6879" fmla="*/ 2854348 h 4578213"/>
                <a:gd name="connsiteX6880" fmla="*/ 1120007 w 5456977"/>
                <a:gd name="connsiteY6880" fmla="*/ 2850301 h 4578213"/>
                <a:gd name="connsiteX6881" fmla="*/ 1119895 w 5456977"/>
                <a:gd name="connsiteY6881" fmla="*/ 2847180 h 4578213"/>
                <a:gd name="connsiteX6882" fmla="*/ 1119093 w 5456977"/>
                <a:gd name="connsiteY6882" fmla="*/ 2842208 h 4578213"/>
                <a:gd name="connsiteX6883" fmla="*/ 1118869 w 5456977"/>
                <a:gd name="connsiteY6883" fmla="*/ 2835965 h 4578213"/>
                <a:gd name="connsiteX6884" fmla="*/ 1120607 w 5456977"/>
                <a:gd name="connsiteY6884" fmla="*/ 2832152 h 4578213"/>
                <a:gd name="connsiteX6885" fmla="*/ 1121421 w 5456977"/>
                <a:gd name="connsiteY6885" fmla="*/ 2828686 h 4578213"/>
                <a:gd name="connsiteX6886" fmla="*/ 1126636 w 5456977"/>
                <a:gd name="connsiteY6886" fmla="*/ 2817247 h 4578213"/>
                <a:gd name="connsiteX6887" fmla="*/ 1128263 w 5456977"/>
                <a:gd name="connsiteY6887" fmla="*/ 2810313 h 4578213"/>
                <a:gd name="connsiteX6888" fmla="*/ 1130002 w 5456977"/>
                <a:gd name="connsiteY6888" fmla="*/ 2806500 h 4578213"/>
                <a:gd name="connsiteX6889" fmla="*/ 1131395 w 5456977"/>
                <a:gd name="connsiteY6889" fmla="*/ 2801762 h 4578213"/>
                <a:gd name="connsiteX6890" fmla="*/ 1132208 w 5456977"/>
                <a:gd name="connsiteY6890" fmla="*/ 2798295 h 4578213"/>
                <a:gd name="connsiteX6891" fmla="*/ 1133947 w 5456977"/>
                <a:gd name="connsiteY6891" fmla="*/ 2794482 h 4578213"/>
                <a:gd name="connsiteX6892" fmla="*/ 1135808 w 5456977"/>
                <a:gd name="connsiteY6892" fmla="*/ 2785352 h 4578213"/>
                <a:gd name="connsiteX6893" fmla="*/ 1137546 w 5456977"/>
                <a:gd name="connsiteY6893" fmla="*/ 2781539 h 4578213"/>
                <a:gd name="connsiteX6894" fmla="*/ 1138359 w 5456977"/>
                <a:gd name="connsiteY6894" fmla="*/ 2778073 h 4578213"/>
                <a:gd name="connsiteX6895" fmla="*/ 1141257 w 5456977"/>
                <a:gd name="connsiteY6895" fmla="*/ 2771718 h 4578213"/>
                <a:gd name="connsiteX6896" fmla="*/ 1142884 w 5456977"/>
                <a:gd name="connsiteY6896" fmla="*/ 2764784 h 4578213"/>
                <a:gd name="connsiteX6897" fmla="*/ 1144623 w 5456977"/>
                <a:gd name="connsiteY6897" fmla="*/ 2760971 h 4578213"/>
                <a:gd name="connsiteX6898" fmla="*/ 1146828 w 5456977"/>
                <a:gd name="connsiteY6898" fmla="*/ 2752766 h 4578213"/>
                <a:gd name="connsiteX6899" fmla="*/ 1148222 w 5456977"/>
                <a:gd name="connsiteY6899" fmla="*/ 2748028 h 4578213"/>
                <a:gd name="connsiteX6900" fmla="*/ 1150885 w 5456977"/>
                <a:gd name="connsiteY6900" fmla="*/ 2743870 h 4578213"/>
                <a:gd name="connsiteX6901" fmla="*/ 1151699 w 5456977"/>
                <a:gd name="connsiteY6901" fmla="*/ 2740402 h 4578213"/>
                <a:gd name="connsiteX6902" fmla="*/ 1158419 w 5456977"/>
                <a:gd name="connsiteY6902" fmla="*/ 2727348 h 4578213"/>
                <a:gd name="connsiteX6903" fmla="*/ 1162476 w 5456977"/>
                <a:gd name="connsiteY6903" fmla="*/ 2718452 h 4578213"/>
                <a:gd name="connsiteX6904" fmla="*/ 1166066 w 5456977"/>
                <a:gd name="connsiteY6904" fmla="*/ 2713947 h 4578213"/>
                <a:gd name="connsiteX6905" fmla="*/ 1170579 w 5456977"/>
                <a:gd name="connsiteY6905" fmla="*/ 2709097 h 4578213"/>
                <a:gd name="connsiteX6906" fmla="*/ 1172319 w 5456977"/>
                <a:gd name="connsiteY6906" fmla="*/ 2705285 h 4578213"/>
                <a:gd name="connsiteX6907" fmla="*/ 1177758 w 5456977"/>
                <a:gd name="connsiteY6907" fmla="*/ 2700089 h 4578213"/>
                <a:gd name="connsiteX6908" fmla="*/ 1181581 w 5456977"/>
                <a:gd name="connsiteY6908" fmla="*/ 2693389 h 4578213"/>
                <a:gd name="connsiteX6909" fmla="*/ 1184590 w 5456977"/>
                <a:gd name="connsiteY6909" fmla="*/ 2690156 h 4578213"/>
                <a:gd name="connsiteX6910" fmla="*/ 1188759 w 5456977"/>
                <a:gd name="connsiteY6910" fmla="*/ 2684381 h 4578213"/>
                <a:gd name="connsiteX6911" fmla="*/ 1192815 w 5456977"/>
                <a:gd name="connsiteY6911" fmla="*/ 2675485 h 4578213"/>
                <a:gd name="connsiteX6912" fmla="*/ 1199994 w 5456977"/>
                <a:gd name="connsiteY6912" fmla="*/ 2666477 h 4578213"/>
                <a:gd name="connsiteX6913" fmla="*/ 1206592 w 5456977"/>
                <a:gd name="connsiteY6913" fmla="*/ 2658739 h 4578213"/>
                <a:gd name="connsiteX6914" fmla="*/ 1210181 w 5456977"/>
                <a:gd name="connsiteY6914" fmla="*/ 2654234 h 4578213"/>
                <a:gd name="connsiteX6915" fmla="*/ 1213191 w 5456977"/>
                <a:gd name="connsiteY6915" fmla="*/ 2651001 h 4578213"/>
                <a:gd name="connsiteX6916" fmla="*/ 1220369 w 5456977"/>
                <a:gd name="connsiteY6916" fmla="*/ 2641993 h 4578213"/>
                <a:gd name="connsiteX6917" fmla="*/ 1223958 w 5456977"/>
                <a:gd name="connsiteY6917" fmla="*/ 2637489 h 4578213"/>
                <a:gd name="connsiteX6918" fmla="*/ 1224381 w 5456977"/>
                <a:gd name="connsiteY6918" fmla="*/ 2636829 h 4578213"/>
                <a:gd name="connsiteX6919" fmla="*/ 1228142 w 5456977"/>
                <a:gd name="connsiteY6919" fmla="*/ 2634253 h 4578213"/>
                <a:gd name="connsiteX6920" fmla="*/ 1229765 w 5456977"/>
                <a:gd name="connsiteY6920" fmla="*/ 2632833 h 4578213"/>
                <a:gd name="connsiteX6921" fmla="*/ 1233121 w 5456977"/>
                <a:gd name="connsiteY6921" fmla="*/ 2630525 h 4578213"/>
                <a:gd name="connsiteX6922" fmla="*/ 1243532 w 5456977"/>
                <a:gd name="connsiteY6922" fmla="*/ 2624526 h 4578213"/>
                <a:gd name="connsiteX6923" fmla="*/ 1251296 w 5456977"/>
                <a:gd name="connsiteY6923" fmla="*/ 2619870 h 4578213"/>
                <a:gd name="connsiteX6924" fmla="*/ 1251485 w 5456977"/>
                <a:gd name="connsiteY6924" fmla="*/ 2619735 h 4578213"/>
                <a:gd name="connsiteX6925" fmla="*/ 1256718 w 5456977"/>
                <a:gd name="connsiteY6925" fmla="*/ 2617490 h 4578213"/>
                <a:gd name="connsiteX6926" fmla="*/ 1262504 w 5456977"/>
                <a:gd name="connsiteY6926" fmla="*/ 2613220 h 4578213"/>
                <a:gd name="connsiteX6927" fmla="*/ 1259728 w 5456977"/>
                <a:gd name="connsiteY6927" fmla="*/ 2614257 h 4578213"/>
                <a:gd name="connsiteX6928" fmla="*/ 1255448 w 5456977"/>
                <a:gd name="connsiteY6928" fmla="*/ 2616910 h 4578213"/>
                <a:gd name="connsiteX6929" fmla="*/ 1251485 w 5456977"/>
                <a:gd name="connsiteY6929" fmla="*/ 2619735 h 4578213"/>
                <a:gd name="connsiteX6930" fmla="*/ 1237634 w 5456977"/>
                <a:gd name="connsiteY6930" fmla="*/ 2625674 h 4578213"/>
                <a:gd name="connsiteX6931" fmla="*/ 1235205 w 5456977"/>
                <a:gd name="connsiteY6931" fmla="*/ 2627636 h 4578213"/>
                <a:gd name="connsiteX6932" fmla="*/ 1233121 w 5456977"/>
                <a:gd name="connsiteY6932" fmla="*/ 2630525 h 4578213"/>
                <a:gd name="connsiteX6933" fmla="*/ 1227915 w 5456977"/>
                <a:gd name="connsiteY6933" fmla="*/ 2633525 h 4578213"/>
                <a:gd name="connsiteX6934" fmla="*/ 1225785 w 5456977"/>
                <a:gd name="connsiteY6934" fmla="*/ 2634636 h 4578213"/>
                <a:gd name="connsiteX6935" fmla="*/ 1226622 w 5456977"/>
                <a:gd name="connsiteY6935" fmla="*/ 2633330 h 4578213"/>
                <a:gd name="connsiteX6936" fmla="*/ 1231481 w 5456977"/>
                <a:gd name="connsiteY6936" fmla="*/ 2629406 h 4578213"/>
                <a:gd name="connsiteX6937" fmla="*/ 1237389 w 5456977"/>
                <a:gd name="connsiteY6937" fmla="*/ 2619818 h 4578213"/>
                <a:gd name="connsiteX6938" fmla="*/ 1246885 w 5456977"/>
                <a:gd name="connsiteY6938" fmla="*/ 2605726 h 4578213"/>
                <a:gd name="connsiteX6939" fmla="*/ 1250820 w 5456977"/>
                <a:gd name="connsiteY6939" fmla="*/ 2602147 h 4578213"/>
                <a:gd name="connsiteX6940" fmla="*/ 1256260 w 5456977"/>
                <a:gd name="connsiteY6940" fmla="*/ 2596952 h 4578213"/>
                <a:gd name="connsiteX6941" fmla="*/ 1262278 w 5456977"/>
                <a:gd name="connsiteY6941" fmla="*/ 2590485 h 4578213"/>
                <a:gd name="connsiteX6942" fmla="*/ 1271073 w 5456977"/>
                <a:gd name="connsiteY6942" fmla="*/ 2582982 h 4578213"/>
                <a:gd name="connsiteX6943" fmla="*/ 1274662 w 5456977"/>
                <a:gd name="connsiteY6943" fmla="*/ 2578477 h 4578213"/>
                <a:gd name="connsiteX6944" fmla="*/ 1289008 w 5456977"/>
                <a:gd name="connsiteY6944" fmla="*/ 2568899 h 4578213"/>
                <a:gd name="connsiteX6945" fmla="*/ 1292363 w 5456977"/>
                <a:gd name="connsiteY6945" fmla="*/ 2566592 h 4578213"/>
                <a:gd name="connsiteX6946" fmla="*/ 1297803 w 5456977"/>
                <a:gd name="connsiteY6946" fmla="*/ 2561397 h 4578213"/>
                <a:gd name="connsiteX6947" fmla="*/ 1308214 w 5456977"/>
                <a:gd name="connsiteY6947" fmla="*/ 2555397 h 4578213"/>
                <a:gd name="connsiteX6948" fmla="*/ 1310645 w 5456977"/>
                <a:gd name="connsiteY6948" fmla="*/ 2553435 h 4578213"/>
                <a:gd name="connsiteX6949" fmla="*/ 1312728 w 5456977"/>
                <a:gd name="connsiteY6949" fmla="*/ 2550549 h 4578213"/>
                <a:gd name="connsiteX6950" fmla="*/ 1316084 w 5456977"/>
                <a:gd name="connsiteY6950" fmla="*/ 2548239 h 4578213"/>
                <a:gd name="connsiteX6951" fmla="*/ 1320252 w 5456977"/>
                <a:gd name="connsiteY6951" fmla="*/ 2542465 h 4578213"/>
                <a:gd name="connsiteX6952" fmla="*/ 1322682 w 5456977"/>
                <a:gd name="connsiteY6952" fmla="*/ 2540502 h 4578213"/>
                <a:gd name="connsiteX6953" fmla="*/ 1333328 w 5456977"/>
                <a:gd name="connsiteY6953" fmla="*/ 2532307 h 4578213"/>
                <a:gd name="connsiteX6954" fmla="*/ 1337842 w 5456977"/>
                <a:gd name="connsiteY6954" fmla="*/ 2527458 h 4578213"/>
                <a:gd name="connsiteX6955" fmla="*/ 1342122 w 5456977"/>
                <a:gd name="connsiteY6955" fmla="*/ 2524804 h 4578213"/>
                <a:gd name="connsiteX6956" fmla="*/ 1345477 w 5456977"/>
                <a:gd name="connsiteY6956" fmla="*/ 2522496 h 4578213"/>
                <a:gd name="connsiteX6957" fmla="*/ 1348487 w 5456977"/>
                <a:gd name="connsiteY6957" fmla="*/ 2519263 h 4578213"/>
                <a:gd name="connsiteX6958" fmla="*/ 1351841 w 5456977"/>
                <a:gd name="connsiteY6958" fmla="*/ 2516955 h 4578213"/>
                <a:gd name="connsiteX6959" fmla="*/ 1354272 w 5456977"/>
                <a:gd name="connsiteY6959" fmla="*/ 2514993 h 4578213"/>
                <a:gd name="connsiteX6960" fmla="*/ 1362833 w 5456977"/>
                <a:gd name="connsiteY6960" fmla="*/ 2509686 h 4578213"/>
                <a:gd name="connsiteX6961" fmla="*/ 1365262 w 5456977"/>
                <a:gd name="connsiteY6961" fmla="*/ 2507723 h 4578213"/>
                <a:gd name="connsiteX6962" fmla="*/ 1368618 w 5456977"/>
                <a:gd name="connsiteY6962" fmla="*/ 2505415 h 4578213"/>
                <a:gd name="connsiteX6963" fmla="*/ 1373478 w 5456977"/>
                <a:gd name="connsiteY6963" fmla="*/ 2501491 h 4578213"/>
                <a:gd name="connsiteX6964" fmla="*/ 1379263 w 5456977"/>
                <a:gd name="connsiteY6964" fmla="*/ 2497220 h 4578213"/>
                <a:gd name="connsiteX6965" fmla="*/ 1382618 w 5456977"/>
                <a:gd name="connsiteY6965" fmla="*/ 2494912 h 4578213"/>
                <a:gd name="connsiteX6966" fmla="*/ 1393030 w 5456977"/>
                <a:gd name="connsiteY6966" fmla="*/ 2488913 h 4578213"/>
                <a:gd name="connsiteX6967" fmla="*/ 1400794 w 5456977"/>
                <a:gd name="connsiteY6967" fmla="*/ 2484257 h 4578213"/>
                <a:gd name="connsiteX6968" fmla="*/ 1400983 w 5456977"/>
                <a:gd name="connsiteY6968" fmla="*/ 2484122 h 4578213"/>
                <a:gd name="connsiteX6969" fmla="*/ 1406217 w 5456977"/>
                <a:gd name="connsiteY6969" fmla="*/ 2481878 h 4578213"/>
                <a:gd name="connsiteX6970" fmla="*/ 1412002 w 5456977"/>
                <a:gd name="connsiteY6970" fmla="*/ 2477607 h 4578213"/>
                <a:gd name="connsiteX6971" fmla="*/ 1409226 w 5456977"/>
                <a:gd name="connsiteY6971" fmla="*/ 2478645 h 4578213"/>
                <a:gd name="connsiteX6972" fmla="*/ 1404946 w 5456977"/>
                <a:gd name="connsiteY6972" fmla="*/ 2481297 h 4578213"/>
                <a:gd name="connsiteX6973" fmla="*/ 1400983 w 5456977"/>
                <a:gd name="connsiteY6973" fmla="*/ 2484122 h 4578213"/>
                <a:gd name="connsiteX6974" fmla="*/ 1387132 w 5456977"/>
                <a:gd name="connsiteY6974" fmla="*/ 2490062 h 4578213"/>
                <a:gd name="connsiteX6975" fmla="*/ 1384702 w 5456977"/>
                <a:gd name="connsiteY6975" fmla="*/ 2492025 h 4578213"/>
                <a:gd name="connsiteX6976" fmla="*/ 1382618 w 5456977"/>
                <a:gd name="connsiteY6976" fmla="*/ 2494912 h 4578213"/>
                <a:gd name="connsiteX6977" fmla="*/ 1377413 w 5456977"/>
                <a:gd name="connsiteY6977" fmla="*/ 2497911 h 4578213"/>
                <a:gd name="connsiteX6978" fmla="*/ 1361450 w 5456977"/>
                <a:gd name="connsiteY6978" fmla="*/ 2505985 h 4578213"/>
                <a:gd name="connsiteX6979" fmla="*/ 1354159 w 5456977"/>
                <a:gd name="connsiteY6979" fmla="*/ 2511871 h 4578213"/>
                <a:gd name="connsiteX6980" fmla="*/ 1340627 w 5456977"/>
                <a:gd name="connsiteY6980" fmla="*/ 2517982 h 4578213"/>
                <a:gd name="connsiteX6981" fmla="*/ 1334497 w 5456977"/>
                <a:gd name="connsiteY6981" fmla="*/ 2521327 h 4578213"/>
                <a:gd name="connsiteX6982" fmla="*/ 1318880 w 5456977"/>
                <a:gd name="connsiteY6982" fmla="*/ 2530324 h 4578213"/>
                <a:gd name="connsiteX6983" fmla="*/ 1311010 w 5456977"/>
                <a:gd name="connsiteY6983" fmla="*/ 2537483 h 4578213"/>
                <a:gd name="connsiteX6984" fmla="*/ 1308580 w 5456977"/>
                <a:gd name="connsiteY6984" fmla="*/ 2539445 h 4578213"/>
                <a:gd name="connsiteX6985" fmla="*/ 1305570 w 5456977"/>
                <a:gd name="connsiteY6985" fmla="*/ 2542678 h 4578213"/>
                <a:gd name="connsiteX6986" fmla="*/ 1303141 w 5456977"/>
                <a:gd name="connsiteY6986" fmla="*/ 2544641 h 4578213"/>
                <a:gd name="connsiteX6987" fmla="*/ 1298972 w 5456977"/>
                <a:gd name="connsiteY6987" fmla="*/ 2550415 h 4578213"/>
                <a:gd name="connsiteX6988" fmla="*/ 1289598 w 5456977"/>
                <a:gd name="connsiteY6988" fmla="*/ 2559190 h 4578213"/>
                <a:gd name="connsiteX6989" fmla="*/ 1283579 w 5456977"/>
                <a:gd name="connsiteY6989" fmla="*/ 2565656 h 4578213"/>
                <a:gd name="connsiteX6990" fmla="*/ 1275364 w 5456977"/>
                <a:gd name="connsiteY6990" fmla="*/ 2571889 h 4578213"/>
                <a:gd name="connsiteX6991" fmla="*/ 1270270 w 5456977"/>
                <a:gd name="connsiteY6991" fmla="*/ 2578010 h 4578213"/>
                <a:gd name="connsiteX6992" fmla="*/ 1265176 w 5456977"/>
                <a:gd name="connsiteY6992" fmla="*/ 2584131 h 4578213"/>
                <a:gd name="connsiteX6993" fmla="*/ 1262747 w 5456977"/>
                <a:gd name="connsiteY6993" fmla="*/ 2586093 h 4578213"/>
                <a:gd name="connsiteX6994" fmla="*/ 1259157 w 5456977"/>
                <a:gd name="connsiteY6994" fmla="*/ 2590597 h 4578213"/>
                <a:gd name="connsiteX6995" fmla="*/ 1253371 w 5456977"/>
                <a:gd name="connsiteY6995" fmla="*/ 2594867 h 4578213"/>
                <a:gd name="connsiteX6996" fmla="*/ 1246081 w 5456977"/>
                <a:gd name="connsiteY6996" fmla="*/ 2600754 h 4578213"/>
                <a:gd name="connsiteX6997" fmla="*/ 1239828 w 5456977"/>
                <a:gd name="connsiteY6997" fmla="*/ 2609416 h 4578213"/>
                <a:gd name="connsiteX6998" fmla="*/ 1235426 w 5456977"/>
                <a:gd name="connsiteY6998" fmla="*/ 2617388 h 4578213"/>
                <a:gd name="connsiteX6999" fmla="*/ 1232183 w 5456977"/>
                <a:gd name="connsiteY6999" fmla="*/ 2622818 h 4578213"/>
                <a:gd name="connsiteX7000" fmla="*/ 1229753 w 5456977"/>
                <a:gd name="connsiteY7000" fmla="*/ 2624780 h 4578213"/>
                <a:gd name="connsiteX7001" fmla="*/ 1222575 w 5456977"/>
                <a:gd name="connsiteY7001" fmla="*/ 2633788 h 4578213"/>
                <a:gd name="connsiteX7002" fmla="*/ 1218659 w 5456977"/>
                <a:gd name="connsiteY7002" fmla="*/ 2638305 h 4578213"/>
                <a:gd name="connsiteX7003" fmla="*/ 1217804 w 5456977"/>
                <a:gd name="connsiteY7003" fmla="*/ 2638727 h 4578213"/>
                <a:gd name="connsiteX7004" fmla="*/ 1211951 w 5456977"/>
                <a:gd name="connsiteY7004" fmla="*/ 2641597 h 4578213"/>
                <a:gd name="connsiteX7005" fmla="*/ 1204662 w 5456977"/>
                <a:gd name="connsiteY7005" fmla="*/ 2647484 h 4578213"/>
                <a:gd name="connsiteX7006" fmla="*/ 1191129 w 5456977"/>
                <a:gd name="connsiteY7006" fmla="*/ 2653594 h 4578213"/>
                <a:gd name="connsiteX7007" fmla="*/ 1184998 w 5456977"/>
                <a:gd name="connsiteY7007" fmla="*/ 2656940 h 4578213"/>
                <a:gd name="connsiteX7008" fmla="*/ 1169382 w 5456977"/>
                <a:gd name="connsiteY7008" fmla="*/ 2665938 h 4578213"/>
                <a:gd name="connsiteX7009" fmla="*/ 1161512 w 5456977"/>
                <a:gd name="connsiteY7009" fmla="*/ 2673096 h 4578213"/>
                <a:gd name="connsiteX7010" fmla="*/ 1159082 w 5456977"/>
                <a:gd name="connsiteY7010" fmla="*/ 2675058 h 4578213"/>
                <a:gd name="connsiteX7011" fmla="*/ 1156072 w 5456977"/>
                <a:gd name="connsiteY7011" fmla="*/ 2678291 h 4578213"/>
                <a:gd name="connsiteX7012" fmla="*/ 1153643 w 5456977"/>
                <a:gd name="connsiteY7012" fmla="*/ 2680254 h 4578213"/>
                <a:gd name="connsiteX7013" fmla="*/ 1149474 w 5456977"/>
                <a:gd name="connsiteY7013" fmla="*/ 2686028 h 4578213"/>
                <a:gd name="connsiteX7014" fmla="*/ 1140100 w 5456977"/>
                <a:gd name="connsiteY7014" fmla="*/ 2694803 h 4578213"/>
                <a:gd name="connsiteX7015" fmla="*/ 1134080 w 5456977"/>
                <a:gd name="connsiteY7015" fmla="*/ 2701269 h 4578213"/>
                <a:gd name="connsiteX7016" fmla="*/ 1125865 w 5456977"/>
                <a:gd name="connsiteY7016" fmla="*/ 2707502 h 4578213"/>
                <a:gd name="connsiteX7017" fmla="*/ 1120771 w 5456977"/>
                <a:gd name="connsiteY7017" fmla="*/ 2713622 h 4578213"/>
                <a:gd name="connsiteX7018" fmla="*/ 1115678 w 5456977"/>
                <a:gd name="connsiteY7018" fmla="*/ 2719744 h 4578213"/>
                <a:gd name="connsiteX7019" fmla="*/ 1113248 w 5456977"/>
                <a:gd name="connsiteY7019" fmla="*/ 2721705 h 4578213"/>
                <a:gd name="connsiteX7020" fmla="*/ 1109658 w 5456977"/>
                <a:gd name="connsiteY7020" fmla="*/ 2726209 h 4578213"/>
                <a:gd name="connsiteX7021" fmla="*/ 1103873 w 5456977"/>
                <a:gd name="connsiteY7021" fmla="*/ 2730480 h 4578213"/>
                <a:gd name="connsiteX7022" fmla="*/ 1096584 w 5456977"/>
                <a:gd name="connsiteY7022" fmla="*/ 2736367 h 4578213"/>
                <a:gd name="connsiteX7023" fmla="*/ 1090331 w 5456977"/>
                <a:gd name="connsiteY7023" fmla="*/ 2745029 h 4578213"/>
                <a:gd name="connsiteX7024" fmla="*/ 1085928 w 5456977"/>
                <a:gd name="connsiteY7024" fmla="*/ 2753001 h 4578213"/>
                <a:gd name="connsiteX7025" fmla="*/ 1082684 w 5456977"/>
                <a:gd name="connsiteY7025" fmla="*/ 2758429 h 4578213"/>
                <a:gd name="connsiteX7026" fmla="*/ 1080254 w 5456977"/>
                <a:gd name="connsiteY7026" fmla="*/ 2760393 h 4578213"/>
                <a:gd name="connsiteX7027" fmla="*/ 1073077 w 5456977"/>
                <a:gd name="connsiteY7027" fmla="*/ 2769400 h 4578213"/>
                <a:gd name="connsiteX7028" fmla="*/ 1066478 w 5456977"/>
                <a:gd name="connsiteY7028" fmla="*/ 2777137 h 4578213"/>
                <a:gd name="connsiteX7029" fmla="*/ 1060225 w 5456977"/>
                <a:gd name="connsiteY7029" fmla="*/ 2785801 h 4578213"/>
                <a:gd name="connsiteX7030" fmla="*/ 1057562 w 5456977"/>
                <a:gd name="connsiteY7030" fmla="*/ 2789959 h 4578213"/>
                <a:gd name="connsiteX7031" fmla="*/ 1053393 w 5456977"/>
                <a:gd name="connsiteY7031" fmla="*/ 2795734 h 4578213"/>
                <a:gd name="connsiteX7032" fmla="*/ 1046560 w 5456977"/>
                <a:gd name="connsiteY7032" fmla="*/ 2805667 h 4578213"/>
                <a:gd name="connsiteX7033" fmla="*/ 1039037 w 5456977"/>
                <a:gd name="connsiteY7033" fmla="*/ 2813750 h 4578213"/>
                <a:gd name="connsiteX7034" fmla="*/ 1036719 w 5456977"/>
                <a:gd name="connsiteY7034" fmla="*/ 2818834 h 4578213"/>
                <a:gd name="connsiteX7035" fmla="*/ 1033130 w 5456977"/>
                <a:gd name="connsiteY7035" fmla="*/ 2823339 h 4578213"/>
                <a:gd name="connsiteX7036" fmla="*/ 1027456 w 5456977"/>
                <a:gd name="connsiteY7036" fmla="*/ 2830730 h 4578213"/>
                <a:gd name="connsiteX7037" fmla="*/ 1024213 w 5456977"/>
                <a:gd name="connsiteY7037" fmla="*/ 2836159 h 4578213"/>
                <a:gd name="connsiteX7038" fmla="*/ 1021204 w 5456977"/>
                <a:gd name="connsiteY7038" fmla="*/ 2839392 h 4578213"/>
                <a:gd name="connsiteX7039" fmla="*/ 1015530 w 5456977"/>
                <a:gd name="connsiteY7039" fmla="*/ 2846784 h 4578213"/>
                <a:gd name="connsiteX7040" fmla="*/ 1009623 w 5456977"/>
                <a:gd name="connsiteY7040" fmla="*/ 2856372 h 4578213"/>
                <a:gd name="connsiteX7041" fmla="*/ 1003370 w 5456977"/>
                <a:gd name="connsiteY7041" fmla="*/ 2865034 h 4578213"/>
                <a:gd name="connsiteX7042" fmla="*/ 1000706 w 5456977"/>
                <a:gd name="connsiteY7042" fmla="*/ 2869193 h 4578213"/>
                <a:gd name="connsiteX7043" fmla="*/ 999892 w 5456977"/>
                <a:gd name="connsiteY7043" fmla="*/ 2872660 h 4578213"/>
                <a:gd name="connsiteX7044" fmla="*/ 997575 w 5456977"/>
                <a:gd name="connsiteY7044" fmla="*/ 2877744 h 4578213"/>
                <a:gd name="connsiteX7045" fmla="*/ 996182 w 5456977"/>
                <a:gd name="connsiteY7045" fmla="*/ 2882481 h 4578213"/>
                <a:gd name="connsiteX7046" fmla="*/ 994443 w 5456977"/>
                <a:gd name="connsiteY7046" fmla="*/ 2886294 h 4578213"/>
                <a:gd name="connsiteX7047" fmla="*/ 992817 w 5456977"/>
                <a:gd name="connsiteY7047" fmla="*/ 2893228 h 4578213"/>
                <a:gd name="connsiteX7048" fmla="*/ 987834 w 5456977"/>
                <a:gd name="connsiteY7048" fmla="*/ 2902471 h 4578213"/>
                <a:gd name="connsiteX7049" fmla="*/ 984011 w 5456977"/>
                <a:gd name="connsiteY7049" fmla="*/ 2909171 h 4578213"/>
                <a:gd name="connsiteX7050" fmla="*/ 983544 w 5456977"/>
                <a:gd name="connsiteY7050" fmla="*/ 2913563 h 4578213"/>
                <a:gd name="connsiteX7051" fmla="*/ 981805 w 5456977"/>
                <a:gd name="connsiteY7051" fmla="*/ 2917376 h 4578213"/>
                <a:gd name="connsiteX7052" fmla="*/ 979253 w 5456977"/>
                <a:gd name="connsiteY7052" fmla="*/ 2924656 h 4578213"/>
                <a:gd name="connsiteX7053" fmla="*/ 977972 w 5456977"/>
                <a:gd name="connsiteY7053" fmla="*/ 2932514 h 4578213"/>
                <a:gd name="connsiteX7054" fmla="*/ 977037 w 5456977"/>
                <a:gd name="connsiteY7054" fmla="*/ 2941300 h 4578213"/>
                <a:gd name="connsiteX7055" fmla="*/ 973325 w 5456977"/>
                <a:gd name="connsiteY7055" fmla="*/ 2951121 h 4578213"/>
                <a:gd name="connsiteX7056" fmla="*/ 971008 w 5456977"/>
                <a:gd name="connsiteY7056" fmla="*/ 2956204 h 4578213"/>
                <a:gd name="connsiteX7057" fmla="*/ 969960 w 5456977"/>
                <a:gd name="connsiteY7057" fmla="*/ 2961868 h 4578213"/>
                <a:gd name="connsiteX7058" fmla="*/ 966717 w 5456977"/>
                <a:gd name="connsiteY7058" fmla="*/ 2967297 h 4578213"/>
                <a:gd name="connsiteX7059" fmla="*/ 964165 w 5456977"/>
                <a:gd name="connsiteY7059" fmla="*/ 2974577 h 4578213"/>
                <a:gd name="connsiteX7060" fmla="*/ 960800 w 5456977"/>
                <a:gd name="connsiteY7060" fmla="*/ 2985324 h 4578213"/>
                <a:gd name="connsiteX7061" fmla="*/ 958939 w 5456977"/>
                <a:gd name="connsiteY7061" fmla="*/ 2994455 h 4578213"/>
                <a:gd name="connsiteX7062" fmla="*/ 956621 w 5456977"/>
                <a:gd name="connsiteY7062" fmla="*/ 2999538 h 4578213"/>
                <a:gd name="connsiteX7063" fmla="*/ 955574 w 5456977"/>
                <a:gd name="connsiteY7063" fmla="*/ 3005202 h 4578213"/>
                <a:gd name="connsiteX7064" fmla="*/ 953835 w 5456977"/>
                <a:gd name="connsiteY7064" fmla="*/ 3009014 h 4578213"/>
                <a:gd name="connsiteX7065" fmla="*/ 952442 w 5456977"/>
                <a:gd name="connsiteY7065" fmla="*/ 3013752 h 4578213"/>
                <a:gd name="connsiteX7066" fmla="*/ 950816 w 5456977"/>
                <a:gd name="connsiteY7066" fmla="*/ 3020686 h 4578213"/>
                <a:gd name="connsiteX7067" fmla="*/ 950348 w 5456977"/>
                <a:gd name="connsiteY7067" fmla="*/ 3025079 h 4578213"/>
                <a:gd name="connsiteX7068" fmla="*/ 948263 w 5456977"/>
                <a:gd name="connsiteY7068" fmla="*/ 3027966 h 4578213"/>
                <a:gd name="connsiteX7069" fmla="*/ 946637 w 5456977"/>
                <a:gd name="connsiteY7069" fmla="*/ 3034901 h 4578213"/>
                <a:gd name="connsiteX7070" fmla="*/ 944430 w 5456977"/>
                <a:gd name="connsiteY7070" fmla="*/ 3043106 h 4578213"/>
                <a:gd name="connsiteX7071" fmla="*/ 943149 w 5456977"/>
                <a:gd name="connsiteY7071" fmla="*/ 3050964 h 4578213"/>
                <a:gd name="connsiteX7072" fmla="*/ 939672 w 5456977"/>
                <a:gd name="connsiteY7072" fmla="*/ 3058589 h 4578213"/>
                <a:gd name="connsiteX7073" fmla="*/ 935727 w 5456977"/>
                <a:gd name="connsiteY7073" fmla="*/ 3070608 h 4578213"/>
                <a:gd name="connsiteX7074" fmla="*/ 931671 w 5456977"/>
                <a:gd name="connsiteY7074" fmla="*/ 3079504 h 4578213"/>
                <a:gd name="connsiteX7075" fmla="*/ 929576 w 5456977"/>
                <a:gd name="connsiteY7075" fmla="*/ 3090831 h 4578213"/>
                <a:gd name="connsiteX7076" fmla="*/ 928763 w 5456977"/>
                <a:gd name="connsiteY7076" fmla="*/ 3094298 h 4578213"/>
                <a:gd name="connsiteX7077" fmla="*/ 926383 w 5456977"/>
                <a:gd name="connsiteY7077" fmla="*/ 3099488 h 4578213"/>
                <a:gd name="connsiteX7078" fmla="*/ 926645 w 5456977"/>
                <a:gd name="connsiteY7078" fmla="*/ 3099379 h 4578213"/>
                <a:gd name="connsiteX7079" fmla="*/ 919223 w 5456977"/>
                <a:gd name="connsiteY7079" fmla="*/ 3112948 h 4578213"/>
                <a:gd name="connsiteX7080" fmla="*/ 894732 w 5456977"/>
                <a:gd name="connsiteY7080" fmla="*/ 3150278 h 4578213"/>
                <a:gd name="connsiteX7081" fmla="*/ 892518 w 5456977"/>
                <a:gd name="connsiteY7081" fmla="*/ 3155864 h 4578213"/>
                <a:gd name="connsiteX7082" fmla="*/ 913697 w 5456977"/>
                <a:gd name="connsiteY7082" fmla="*/ 3135734 h 4578213"/>
                <a:gd name="connsiteX7083" fmla="*/ 918626 w 5456977"/>
                <a:gd name="connsiteY7083" fmla="*/ 3126710 h 4578213"/>
                <a:gd name="connsiteX7084" fmla="*/ 917725 w 5456977"/>
                <a:gd name="connsiteY7084" fmla="*/ 3130553 h 4578213"/>
                <a:gd name="connsiteX7085" fmla="*/ 899020 w 5456977"/>
                <a:gd name="connsiteY7085" fmla="*/ 3157357 h 4578213"/>
                <a:gd name="connsiteX7086" fmla="*/ 884516 w 5456977"/>
                <a:gd name="connsiteY7086" fmla="*/ 3176064 h 4578213"/>
                <a:gd name="connsiteX7087" fmla="*/ 873963 w 5456977"/>
                <a:gd name="connsiteY7087" fmla="*/ 3202697 h 4578213"/>
                <a:gd name="connsiteX7088" fmla="*/ 871685 w 5456977"/>
                <a:gd name="connsiteY7088" fmla="*/ 3201770 h 4578213"/>
                <a:gd name="connsiteX7089" fmla="*/ 868058 w 5456977"/>
                <a:gd name="connsiteY7089" fmla="*/ 3197286 h 4578213"/>
                <a:gd name="connsiteX7090" fmla="*/ 855365 w 5456977"/>
                <a:gd name="connsiteY7090" fmla="*/ 3213656 h 4578213"/>
                <a:gd name="connsiteX7091" fmla="*/ 854440 w 5456977"/>
                <a:gd name="connsiteY7091" fmla="*/ 3219505 h 4578213"/>
                <a:gd name="connsiteX7092" fmla="*/ 856057 w 5456977"/>
                <a:gd name="connsiteY7092" fmla="*/ 3226831 h 4578213"/>
                <a:gd name="connsiteX7093" fmla="*/ 844546 w 5456977"/>
                <a:gd name="connsiteY7093" fmla="*/ 3232709 h 4578213"/>
                <a:gd name="connsiteX7094" fmla="*/ 843796 w 5456977"/>
                <a:gd name="connsiteY7094" fmla="*/ 3234110 h 4578213"/>
                <a:gd name="connsiteX7095" fmla="*/ 834251 w 5456977"/>
                <a:gd name="connsiteY7095" fmla="*/ 3245054 h 4578213"/>
                <a:gd name="connsiteX7096" fmla="*/ 826245 w 5456977"/>
                <a:gd name="connsiteY7096" fmla="*/ 3267327 h 4578213"/>
                <a:gd name="connsiteX7097" fmla="*/ 828392 w 5456977"/>
                <a:gd name="connsiteY7097" fmla="*/ 3258627 h 4578213"/>
                <a:gd name="connsiteX7098" fmla="*/ 830230 w 5456977"/>
                <a:gd name="connsiteY7098" fmla="*/ 3239915 h 4578213"/>
                <a:gd name="connsiteX7099" fmla="*/ 819244 w 5456977"/>
                <a:gd name="connsiteY7099" fmla="*/ 3245391 h 4578213"/>
                <a:gd name="connsiteX7100" fmla="*/ 824667 w 5456977"/>
                <a:gd name="connsiteY7100" fmla="*/ 3231375 h 4578213"/>
                <a:gd name="connsiteX7101" fmla="*/ 832504 w 5456977"/>
                <a:gd name="connsiteY7101" fmla="*/ 3216364 h 4578213"/>
                <a:gd name="connsiteX7102" fmla="*/ 834594 w 5456977"/>
                <a:gd name="connsiteY7102" fmla="*/ 3220968 h 4578213"/>
                <a:gd name="connsiteX7103" fmla="*/ 837032 w 5456977"/>
                <a:gd name="connsiteY7103" fmla="*/ 3219298 h 4578213"/>
                <a:gd name="connsiteX7104" fmla="*/ 838870 w 5456977"/>
                <a:gd name="connsiteY7104" fmla="*/ 3214492 h 4578213"/>
                <a:gd name="connsiteX7105" fmla="*/ 839136 w 5456977"/>
                <a:gd name="connsiteY7105" fmla="*/ 3217858 h 4578213"/>
                <a:gd name="connsiteX7106" fmla="*/ 842327 w 5456977"/>
                <a:gd name="connsiteY7106" fmla="*/ 3215674 h 4578213"/>
                <a:gd name="connsiteX7107" fmla="*/ 846803 w 5456977"/>
                <a:gd name="connsiteY7107" fmla="*/ 3207095 h 4578213"/>
                <a:gd name="connsiteX7108" fmla="*/ 846764 w 5456977"/>
                <a:gd name="connsiteY7108" fmla="*/ 3203431 h 4578213"/>
                <a:gd name="connsiteX7109" fmla="*/ 846694 w 5456977"/>
                <a:gd name="connsiteY7109" fmla="*/ 3202766 h 4578213"/>
                <a:gd name="connsiteX7110" fmla="*/ 846835 w 5456977"/>
                <a:gd name="connsiteY7110" fmla="*/ 3203297 h 4578213"/>
                <a:gd name="connsiteX7111" fmla="*/ 853910 w 5456977"/>
                <a:gd name="connsiteY7111" fmla="*/ 3201637 h 4578213"/>
                <a:gd name="connsiteX7112" fmla="*/ 870231 w 5456977"/>
                <a:gd name="connsiteY7112" fmla="*/ 3183963 h 4578213"/>
                <a:gd name="connsiteX7113" fmla="*/ 862654 w 5456977"/>
                <a:gd name="connsiteY7113" fmla="*/ 3176575 h 4578213"/>
                <a:gd name="connsiteX7114" fmla="*/ 847023 w 5456977"/>
                <a:gd name="connsiteY7114" fmla="*/ 3180082 h 4578213"/>
                <a:gd name="connsiteX7115" fmla="*/ 861977 w 5456977"/>
                <a:gd name="connsiteY7115" fmla="*/ 3152036 h 4578213"/>
                <a:gd name="connsiteX7116" fmla="*/ 868261 w 5456977"/>
                <a:gd name="connsiteY7116" fmla="*/ 3130166 h 4578213"/>
                <a:gd name="connsiteX7117" fmla="*/ 867801 w 5456977"/>
                <a:gd name="connsiteY7117" fmla="*/ 3129137 h 4578213"/>
                <a:gd name="connsiteX7118" fmla="*/ 859762 w 5456977"/>
                <a:gd name="connsiteY7118" fmla="*/ 3141174 h 4578213"/>
                <a:gd name="connsiteX7119" fmla="*/ 854037 w 5456977"/>
                <a:gd name="connsiteY7119" fmla="*/ 3146345 h 4578213"/>
                <a:gd name="connsiteX7120" fmla="*/ 840560 w 5456977"/>
                <a:gd name="connsiteY7120" fmla="*/ 3190716 h 4578213"/>
                <a:gd name="connsiteX7121" fmla="*/ 837987 w 5456977"/>
                <a:gd name="connsiteY7121" fmla="*/ 3186744 h 4578213"/>
                <a:gd name="connsiteX7122" fmla="*/ 835415 w 5456977"/>
                <a:gd name="connsiteY7122" fmla="*/ 3182774 h 4578213"/>
                <a:gd name="connsiteX7123" fmla="*/ 828174 w 5456977"/>
                <a:gd name="connsiteY7123" fmla="*/ 3205757 h 4578213"/>
                <a:gd name="connsiteX7124" fmla="*/ 823568 w 5456977"/>
                <a:gd name="connsiteY7124" fmla="*/ 3200295 h 4578213"/>
                <a:gd name="connsiteX7125" fmla="*/ 833445 w 5456977"/>
                <a:gd name="connsiteY7125" fmla="*/ 3168870 h 4578213"/>
                <a:gd name="connsiteX7126" fmla="*/ 836263 w 5456977"/>
                <a:gd name="connsiteY7126" fmla="*/ 3162317 h 4578213"/>
                <a:gd name="connsiteX7127" fmla="*/ 817384 w 5456977"/>
                <a:gd name="connsiteY7127" fmla="*/ 3178858 h 4578213"/>
                <a:gd name="connsiteX7128" fmla="*/ 820160 w 5456977"/>
                <a:gd name="connsiteY7128" fmla="*/ 3173085 h 4578213"/>
                <a:gd name="connsiteX7129" fmla="*/ 826685 w 5456977"/>
                <a:gd name="connsiteY7129" fmla="*/ 3168288 h 4578213"/>
                <a:gd name="connsiteX7130" fmla="*/ 802506 w 5456977"/>
                <a:gd name="connsiteY7130" fmla="*/ 3157658 h 4578213"/>
                <a:gd name="connsiteX7131" fmla="*/ 786833 w 5456977"/>
                <a:gd name="connsiteY7131" fmla="*/ 3153032 h 4578213"/>
                <a:gd name="connsiteX7132" fmla="*/ 782581 w 5456977"/>
                <a:gd name="connsiteY7132" fmla="*/ 3142948 h 4578213"/>
                <a:gd name="connsiteX7133" fmla="*/ 746180 w 5456977"/>
                <a:gd name="connsiteY7133" fmla="*/ 3220704 h 4578213"/>
                <a:gd name="connsiteX7134" fmla="*/ 732893 w 5456977"/>
                <a:gd name="connsiteY7134" fmla="*/ 3252729 h 4578213"/>
                <a:gd name="connsiteX7135" fmla="*/ 721902 w 5456977"/>
                <a:gd name="connsiteY7135" fmla="*/ 3286884 h 4578213"/>
                <a:gd name="connsiteX7136" fmla="*/ 714805 w 5456977"/>
                <a:gd name="connsiteY7136" fmla="*/ 3283467 h 4578213"/>
                <a:gd name="connsiteX7137" fmla="*/ 711819 w 5456977"/>
                <a:gd name="connsiteY7137" fmla="*/ 3295349 h 4578213"/>
                <a:gd name="connsiteX7138" fmla="*/ 708101 w 5456977"/>
                <a:gd name="connsiteY7138" fmla="*/ 3308928 h 4578213"/>
                <a:gd name="connsiteX7139" fmla="*/ 708077 w 5456977"/>
                <a:gd name="connsiteY7139" fmla="*/ 3297817 h 4578213"/>
                <a:gd name="connsiteX7140" fmla="*/ 708684 w 5456977"/>
                <a:gd name="connsiteY7140" fmla="*/ 3277788 h 4578213"/>
                <a:gd name="connsiteX7141" fmla="*/ 703818 w 5456977"/>
                <a:gd name="connsiteY7141" fmla="*/ 3290302 h 4578213"/>
                <a:gd name="connsiteX7142" fmla="*/ 699051 w 5456977"/>
                <a:gd name="connsiteY7142" fmla="*/ 3310035 h 4578213"/>
                <a:gd name="connsiteX7143" fmla="*/ 697146 w 5456977"/>
                <a:gd name="connsiteY7143" fmla="*/ 3299555 h 4578213"/>
                <a:gd name="connsiteX7144" fmla="*/ 696705 w 5456977"/>
                <a:gd name="connsiteY7144" fmla="*/ 3285683 h 4578213"/>
                <a:gd name="connsiteX7145" fmla="*/ 685004 w 5456977"/>
                <a:gd name="connsiteY7145" fmla="*/ 3314032 h 4578213"/>
                <a:gd name="connsiteX7146" fmla="*/ 673402 w 5456977"/>
                <a:gd name="connsiteY7146" fmla="*/ 3349599 h 4578213"/>
                <a:gd name="connsiteX7147" fmla="*/ 669781 w 5456977"/>
                <a:gd name="connsiteY7147" fmla="*/ 3351784 h 4578213"/>
                <a:gd name="connsiteX7148" fmla="*/ 665330 w 5456977"/>
                <a:gd name="connsiteY7148" fmla="*/ 3348446 h 4578213"/>
                <a:gd name="connsiteX7149" fmla="*/ 658560 w 5456977"/>
                <a:gd name="connsiteY7149" fmla="*/ 3369093 h 4578213"/>
                <a:gd name="connsiteX7150" fmla="*/ 651791 w 5456977"/>
                <a:gd name="connsiteY7150" fmla="*/ 3389741 h 4578213"/>
                <a:gd name="connsiteX7151" fmla="*/ 654632 w 5456977"/>
                <a:gd name="connsiteY7151" fmla="*/ 3339710 h 4578213"/>
                <a:gd name="connsiteX7152" fmla="*/ 672614 w 5456977"/>
                <a:gd name="connsiteY7152" fmla="*/ 3291844 h 4578213"/>
                <a:gd name="connsiteX7153" fmla="*/ 653215 w 5456977"/>
                <a:gd name="connsiteY7153" fmla="*/ 3328100 h 4578213"/>
                <a:gd name="connsiteX7154" fmla="*/ 635380 w 5456977"/>
                <a:gd name="connsiteY7154" fmla="*/ 3368179 h 4578213"/>
                <a:gd name="connsiteX7155" fmla="*/ 645719 w 5456977"/>
                <a:gd name="connsiteY7155" fmla="*/ 3323125 h 4578213"/>
                <a:gd name="connsiteX7156" fmla="*/ 661479 w 5456977"/>
                <a:gd name="connsiteY7156" fmla="*/ 3287850 h 4578213"/>
                <a:gd name="connsiteX7157" fmla="*/ 658495 w 5456977"/>
                <a:gd name="connsiteY7157" fmla="*/ 3284835 h 4578213"/>
                <a:gd name="connsiteX7158" fmla="*/ 656899 w 5456977"/>
                <a:gd name="connsiteY7158" fmla="*/ 3286195 h 4578213"/>
                <a:gd name="connsiteX7159" fmla="*/ 658792 w 5456977"/>
                <a:gd name="connsiteY7159" fmla="*/ 3279961 h 4578213"/>
                <a:gd name="connsiteX7160" fmla="*/ 665693 w 5456977"/>
                <a:gd name="connsiteY7160" fmla="*/ 3264435 h 4578213"/>
                <a:gd name="connsiteX7161" fmla="*/ 676970 w 5456977"/>
                <a:gd name="connsiteY7161" fmla="*/ 3242029 h 4578213"/>
                <a:gd name="connsiteX7162" fmla="*/ 673729 w 5456977"/>
                <a:gd name="connsiteY7162" fmla="*/ 3225955 h 4578213"/>
                <a:gd name="connsiteX7163" fmla="*/ 673515 w 5456977"/>
                <a:gd name="connsiteY7163" fmla="*/ 3210313 h 4578213"/>
                <a:gd name="connsiteX7164" fmla="*/ 687659 w 5456977"/>
                <a:gd name="connsiteY7164" fmla="*/ 3194922 h 4578213"/>
                <a:gd name="connsiteX7165" fmla="*/ 700141 w 5456977"/>
                <a:gd name="connsiteY7165" fmla="*/ 3168486 h 4578213"/>
                <a:gd name="connsiteX7166" fmla="*/ 688389 w 5456977"/>
                <a:gd name="connsiteY7166" fmla="*/ 3174612 h 4578213"/>
                <a:gd name="connsiteX7167" fmla="*/ 681327 w 5456977"/>
                <a:gd name="connsiteY7167" fmla="*/ 3192215 h 4578213"/>
                <a:gd name="connsiteX7168" fmla="*/ 680041 w 5456977"/>
                <a:gd name="connsiteY7168" fmla="*/ 3190231 h 4578213"/>
                <a:gd name="connsiteX7169" fmla="*/ 680220 w 5456977"/>
                <a:gd name="connsiteY7169" fmla="*/ 3184852 h 4578213"/>
                <a:gd name="connsiteX7170" fmla="*/ 658940 w 5456977"/>
                <a:gd name="connsiteY7170" fmla="*/ 3221739 h 4578213"/>
                <a:gd name="connsiteX7171" fmla="*/ 640056 w 5456977"/>
                <a:gd name="connsiteY7171" fmla="*/ 3267974 h 4578213"/>
                <a:gd name="connsiteX7172" fmla="*/ 635175 w 5456977"/>
                <a:gd name="connsiteY7172" fmla="*/ 3279285 h 4578213"/>
                <a:gd name="connsiteX7173" fmla="*/ 630292 w 5456977"/>
                <a:gd name="connsiteY7173" fmla="*/ 3290596 h 4578213"/>
                <a:gd name="connsiteX7174" fmla="*/ 626443 w 5456977"/>
                <a:gd name="connsiteY7174" fmla="*/ 3294549 h 4578213"/>
                <a:gd name="connsiteX7175" fmla="*/ 629184 w 5456977"/>
                <a:gd name="connsiteY7175" fmla="*/ 3283232 h 4578213"/>
                <a:gd name="connsiteX7176" fmla="*/ 647735 w 5456977"/>
                <a:gd name="connsiteY7176" fmla="*/ 3240251 h 4578213"/>
                <a:gd name="connsiteX7177" fmla="*/ 630069 w 5456977"/>
                <a:gd name="connsiteY7177" fmla="*/ 3265046 h 4578213"/>
                <a:gd name="connsiteX7178" fmla="*/ 610107 w 5456977"/>
                <a:gd name="connsiteY7178" fmla="*/ 3287710 h 4578213"/>
                <a:gd name="connsiteX7179" fmla="*/ 605275 w 5456977"/>
                <a:gd name="connsiteY7179" fmla="*/ 3302631 h 4578213"/>
                <a:gd name="connsiteX7180" fmla="*/ 603272 w 5456977"/>
                <a:gd name="connsiteY7180" fmla="*/ 3303544 h 4578213"/>
                <a:gd name="connsiteX7181" fmla="*/ 611246 w 5456977"/>
                <a:gd name="connsiteY7181" fmla="*/ 3278866 h 4578213"/>
                <a:gd name="connsiteX7182" fmla="*/ 617656 w 5456977"/>
                <a:gd name="connsiteY7182" fmla="*/ 3250361 h 4578213"/>
                <a:gd name="connsiteX7183" fmla="*/ 608948 w 5456977"/>
                <a:gd name="connsiteY7183" fmla="*/ 3258122 h 4578213"/>
                <a:gd name="connsiteX7184" fmla="*/ 604831 w 5456977"/>
                <a:gd name="connsiteY7184" fmla="*/ 3270143 h 4578213"/>
                <a:gd name="connsiteX7185" fmla="*/ 573984 w 5456977"/>
                <a:gd name="connsiteY7185" fmla="*/ 3325476 h 4578213"/>
                <a:gd name="connsiteX7186" fmla="*/ 547093 w 5456977"/>
                <a:gd name="connsiteY7186" fmla="*/ 3393985 h 4578213"/>
                <a:gd name="connsiteX7187" fmla="*/ 541951 w 5456977"/>
                <a:gd name="connsiteY7187" fmla="*/ 3404658 h 4578213"/>
                <a:gd name="connsiteX7188" fmla="*/ 538174 w 5456977"/>
                <a:gd name="connsiteY7188" fmla="*/ 3404719 h 4578213"/>
                <a:gd name="connsiteX7189" fmla="*/ 577230 w 5456977"/>
                <a:gd name="connsiteY7189" fmla="*/ 3314231 h 4578213"/>
                <a:gd name="connsiteX7190" fmla="*/ 568090 w 5456977"/>
                <a:gd name="connsiteY7190" fmla="*/ 3318029 h 4578213"/>
                <a:gd name="connsiteX7191" fmla="*/ 561345 w 5456977"/>
                <a:gd name="connsiteY7191" fmla="*/ 3331175 h 4578213"/>
                <a:gd name="connsiteX7192" fmla="*/ 560676 w 5456977"/>
                <a:gd name="connsiteY7192" fmla="*/ 3319071 h 4578213"/>
                <a:gd name="connsiteX7193" fmla="*/ 557176 w 5456977"/>
                <a:gd name="connsiteY7193" fmla="*/ 3320972 h 4578213"/>
                <a:gd name="connsiteX7194" fmla="*/ 564935 w 5456977"/>
                <a:gd name="connsiteY7194" fmla="*/ 3280649 h 4578213"/>
                <a:gd name="connsiteX7195" fmla="*/ 580216 w 5456977"/>
                <a:gd name="connsiteY7195" fmla="*/ 3237801 h 4578213"/>
                <a:gd name="connsiteX7196" fmla="*/ 544753 w 5456977"/>
                <a:gd name="connsiteY7196" fmla="*/ 3296378 h 4578213"/>
                <a:gd name="connsiteX7197" fmla="*/ 515249 w 5456977"/>
                <a:gd name="connsiteY7197" fmla="*/ 3348601 h 4578213"/>
                <a:gd name="connsiteX7198" fmla="*/ 513427 w 5456977"/>
                <a:gd name="connsiteY7198" fmla="*/ 3362751 h 4578213"/>
                <a:gd name="connsiteX7199" fmla="*/ 511606 w 5456977"/>
                <a:gd name="connsiteY7199" fmla="*/ 3376901 h 4578213"/>
                <a:gd name="connsiteX7200" fmla="*/ 507226 w 5456977"/>
                <a:gd name="connsiteY7200" fmla="*/ 3369670 h 4578213"/>
                <a:gd name="connsiteX7201" fmla="*/ 510366 w 5456977"/>
                <a:gd name="connsiteY7201" fmla="*/ 3359911 h 4578213"/>
                <a:gd name="connsiteX7202" fmla="*/ 503367 w 5456977"/>
                <a:gd name="connsiteY7202" fmla="*/ 3363715 h 4578213"/>
                <a:gd name="connsiteX7203" fmla="*/ 499494 w 5456977"/>
                <a:gd name="connsiteY7203" fmla="*/ 3375168 h 4578213"/>
                <a:gd name="connsiteX7204" fmla="*/ 502065 w 5456977"/>
                <a:gd name="connsiteY7204" fmla="*/ 3360526 h 4578213"/>
                <a:gd name="connsiteX7205" fmla="*/ 509127 w 5456977"/>
                <a:gd name="connsiteY7205" fmla="*/ 3342922 h 4578213"/>
                <a:gd name="connsiteX7206" fmla="*/ 511139 w 5456977"/>
                <a:gd name="connsiteY7206" fmla="*/ 3351917 h 4578213"/>
                <a:gd name="connsiteX7207" fmla="*/ 508996 w 5456977"/>
                <a:gd name="connsiteY7207" fmla="*/ 3333296 h 4578213"/>
                <a:gd name="connsiteX7208" fmla="*/ 505025 w 5456977"/>
                <a:gd name="connsiteY7208" fmla="*/ 3337532 h 4578213"/>
                <a:gd name="connsiteX7209" fmla="*/ 498124 w 5456977"/>
                <a:gd name="connsiteY7209" fmla="*/ 3348554 h 4578213"/>
                <a:gd name="connsiteX7210" fmla="*/ 498668 w 5456977"/>
                <a:gd name="connsiteY7210" fmla="*/ 3342326 h 4578213"/>
                <a:gd name="connsiteX7211" fmla="*/ 499945 w 5456977"/>
                <a:gd name="connsiteY7211" fmla="*/ 3334403 h 4578213"/>
                <a:gd name="connsiteX7212" fmla="*/ 484314 w 5456977"/>
                <a:gd name="connsiteY7212" fmla="*/ 3360690 h 4578213"/>
                <a:gd name="connsiteX7213" fmla="*/ 469415 w 5456977"/>
                <a:gd name="connsiteY7213" fmla="*/ 3385279 h 4578213"/>
                <a:gd name="connsiteX7214" fmla="*/ 467755 w 5456977"/>
                <a:gd name="connsiteY7214" fmla="*/ 3392847 h 4578213"/>
                <a:gd name="connsiteX7215" fmla="*/ 467462 w 5456977"/>
                <a:gd name="connsiteY7215" fmla="*/ 3389802 h 4578213"/>
                <a:gd name="connsiteX7216" fmla="*/ 478901 w 5456977"/>
                <a:gd name="connsiteY7216" fmla="*/ 3360817 h 4578213"/>
                <a:gd name="connsiteX7217" fmla="*/ 482821 w 5456977"/>
                <a:gd name="connsiteY7217" fmla="*/ 3334356 h 4578213"/>
                <a:gd name="connsiteX7218" fmla="*/ 451860 w 5456977"/>
                <a:gd name="connsiteY7218" fmla="*/ 3381268 h 4578213"/>
                <a:gd name="connsiteX7219" fmla="*/ 427882 w 5456977"/>
                <a:gd name="connsiteY7219" fmla="*/ 3441786 h 4578213"/>
                <a:gd name="connsiteX7220" fmla="*/ 425602 w 5456977"/>
                <a:gd name="connsiteY7220" fmla="*/ 3440859 h 4578213"/>
                <a:gd name="connsiteX7221" fmla="*/ 421759 w 5456977"/>
                <a:gd name="connsiteY7221" fmla="*/ 3436106 h 4578213"/>
                <a:gd name="connsiteX7222" fmla="*/ 445932 w 5456977"/>
                <a:gd name="connsiteY7222" fmla="*/ 3371413 h 4578213"/>
                <a:gd name="connsiteX7223" fmla="*/ 475329 w 5456977"/>
                <a:gd name="connsiteY7223" fmla="*/ 3302062 h 4578213"/>
                <a:gd name="connsiteX7224" fmla="*/ 468063 w 5456977"/>
                <a:gd name="connsiteY7224" fmla="*/ 3313933 h 4578213"/>
                <a:gd name="connsiteX7225" fmla="*/ 461529 w 5456977"/>
                <a:gd name="connsiteY7225" fmla="*/ 3324107 h 4578213"/>
                <a:gd name="connsiteX7226" fmla="*/ 467955 w 5456977"/>
                <a:gd name="connsiteY7226" fmla="*/ 3296804 h 4578213"/>
                <a:gd name="connsiteX7227" fmla="*/ 481901 w 5456977"/>
                <a:gd name="connsiteY7227" fmla="*/ 3266975 h 4578213"/>
                <a:gd name="connsiteX7228" fmla="*/ 487011 w 5456977"/>
                <a:gd name="connsiteY7228" fmla="*/ 3253896 h 4578213"/>
                <a:gd name="connsiteX7229" fmla="*/ 496416 w 5456977"/>
                <a:gd name="connsiteY7229" fmla="*/ 3223417 h 4578213"/>
                <a:gd name="connsiteX7230" fmla="*/ 478937 w 5456977"/>
                <a:gd name="connsiteY7230" fmla="*/ 3252741 h 4578213"/>
                <a:gd name="connsiteX7231" fmla="*/ 466148 w 5456977"/>
                <a:gd name="connsiteY7231" fmla="*/ 3293544 h 4578213"/>
                <a:gd name="connsiteX7232" fmla="*/ 425941 w 5456977"/>
                <a:gd name="connsiteY7232" fmla="*/ 3345738 h 4578213"/>
                <a:gd name="connsiteX7233" fmla="*/ 394477 w 5456977"/>
                <a:gd name="connsiteY7233" fmla="*/ 3429803 h 4578213"/>
                <a:gd name="connsiteX7234" fmla="*/ 391906 w 5456977"/>
                <a:gd name="connsiteY7234" fmla="*/ 3425834 h 4578213"/>
                <a:gd name="connsiteX7235" fmla="*/ 389333 w 5456977"/>
                <a:gd name="connsiteY7235" fmla="*/ 3421863 h 4578213"/>
                <a:gd name="connsiteX7236" fmla="*/ 382091 w 5456977"/>
                <a:gd name="connsiteY7236" fmla="*/ 3444846 h 4578213"/>
                <a:gd name="connsiteX7237" fmla="*/ 377485 w 5456977"/>
                <a:gd name="connsiteY7237" fmla="*/ 3439383 h 4578213"/>
                <a:gd name="connsiteX7238" fmla="*/ 404587 w 5456977"/>
                <a:gd name="connsiteY7238" fmla="*/ 3367903 h 4578213"/>
                <a:gd name="connsiteX7239" fmla="*/ 436913 w 5456977"/>
                <a:gd name="connsiteY7239" fmla="*/ 3291765 h 4578213"/>
                <a:gd name="connsiteX7240" fmla="*/ 437955 w 5456977"/>
                <a:gd name="connsiteY7240" fmla="*/ 3294316 h 4578213"/>
                <a:gd name="connsiteX7241" fmla="*/ 438997 w 5456977"/>
                <a:gd name="connsiteY7241" fmla="*/ 3296867 h 4578213"/>
                <a:gd name="connsiteX7242" fmla="*/ 443375 w 5456977"/>
                <a:gd name="connsiteY7242" fmla="*/ 3285484 h 4578213"/>
                <a:gd name="connsiteX7243" fmla="*/ 444724 w 5456977"/>
                <a:gd name="connsiteY7243" fmla="*/ 3273668 h 4578213"/>
                <a:gd name="connsiteX7244" fmla="*/ 445400 w 5456977"/>
                <a:gd name="connsiteY7244" fmla="*/ 3277067 h 4578213"/>
                <a:gd name="connsiteX7245" fmla="*/ 443880 w 5456977"/>
                <a:gd name="connsiteY7245" fmla="*/ 3285556 h 4578213"/>
                <a:gd name="connsiteX7246" fmla="*/ 453099 w 5456977"/>
                <a:gd name="connsiteY7246" fmla="*/ 3269161 h 4578213"/>
                <a:gd name="connsiteX7247" fmla="*/ 452404 w 5456977"/>
                <a:gd name="connsiteY7247" fmla="*/ 3245945 h 4578213"/>
                <a:gd name="connsiteX7248" fmla="*/ 468498 w 5456977"/>
                <a:gd name="connsiteY7248" fmla="*/ 3207417 h 4578213"/>
                <a:gd name="connsiteX7249" fmla="*/ 469453 w 5456977"/>
                <a:gd name="connsiteY7249" fmla="*/ 3166722 h 4578213"/>
                <a:gd name="connsiteX7250" fmla="*/ 476491 w 5456977"/>
                <a:gd name="connsiteY7250" fmla="*/ 3156620 h 4578213"/>
                <a:gd name="connsiteX7251" fmla="*/ 478109 w 5456977"/>
                <a:gd name="connsiteY7251" fmla="*/ 3136737 h 4578213"/>
                <a:gd name="connsiteX7252" fmla="*/ 481895 w 5456977"/>
                <a:gd name="connsiteY7252" fmla="*/ 3146584 h 4578213"/>
                <a:gd name="connsiteX7253" fmla="*/ 483385 w 5456977"/>
                <a:gd name="connsiteY7253" fmla="*/ 3154303 h 4578213"/>
                <a:gd name="connsiteX7254" fmla="*/ 484362 w 5456977"/>
                <a:gd name="connsiteY7254" fmla="*/ 3152042 h 4578213"/>
                <a:gd name="connsiteX7255" fmla="*/ 484970 w 5456977"/>
                <a:gd name="connsiteY7255" fmla="*/ 3150627 h 4578213"/>
                <a:gd name="connsiteX7256" fmla="*/ 484515 w 5456977"/>
                <a:gd name="connsiteY7256" fmla="*/ 3149642 h 4578213"/>
                <a:gd name="connsiteX7257" fmla="*/ 485311 w 5456977"/>
                <a:gd name="connsiteY7257" fmla="*/ 3137156 h 4578213"/>
                <a:gd name="connsiteX7258" fmla="*/ 498882 w 5456977"/>
                <a:gd name="connsiteY7258" fmla="*/ 3099777 h 4578213"/>
                <a:gd name="connsiteX7259" fmla="*/ 517165 w 5456977"/>
                <a:gd name="connsiteY7259" fmla="*/ 3046250 h 4578213"/>
                <a:gd name="connsiteX7260" fmla="*/ 498049 w 5456977"/>
                <a:gd name="connsiteY7260" fmla="*/ 3075641 h 4578213"/>
                <a:gd name="connsiteX7261" fmla="*/ 476738 w 5456977"/>
                <a:gd name="connsiteY7261" fmla="*/ 3110120 h 4578213"/>
                <a:gd name="connsiteX7262" fmla="*/ 477405 w 5456977"/>
                <a:gd name="connsiteY7262" fmla="*/ 3103612 h 4578213"/>
                <a:gd name="connsiteX7263" fmla="*/ 479537 w 5456977"/>
                <a:gd name="connsiteY7263" fmla="*/ 3093709 h 4578213"/>
                <a:gd name="connsiteX7264" fmla="*/ 462480 w 5456977"/>
                <a:gd name="connsiteY7264" fmla="*/ 3117089 h 4578213"/>
                <a:gd name="connsiteX7265" fmla="*/ 450114 w 5456977"/>
                <a:gd name="connsiteY7265" fmla="*/ 3151947 h 4578213"/>
                <a:gd name="connsiteX7266" fmla="*/ 445231 w 5456977"/>
                <a:gd name="connsiteY7266" fmla="*/ 3163258 h 4578213"/>
                <a:gd name="connsiteX7267" fmla="*/ 447973 w 5456977"/>
                <a:gd name="connsiteY7267" fmla="*/ 3151942 h 4578213"/>
                <a:gd name="connsiteX7268" fmla="*/ 449982 w 5456977"/>
                <a:gd name="connsiteY7268" fmla="*/ 3142321 h 4578213"/>
                <a:gd name="connsiteX7269" fmla="*/ 453577 w 5456977"/>
                <a:gd name="connsiteY7269" fmla="*/ 3129025 h 4578213"/>
                <a:gd name="connsiteX7270" fmla="*/ 458637 w 5456977"/>
                <a:gd name="connsiteY7270" fmla="*/ 3112337 h 4578213"/>
                <a:gd name="connsiteX7271" fmla="*/ 460485 w 5456977"/>
                <a:gd name="connsiteY7271" fmla="*/ 3109299 h 4578213"/>
                <a:gd name="connsiteX7272" fmla="*/ 464628 w 5456977"/>
                <a:gd name="connsiteY7272" fmla="*/ 3108389 h 4578213"/>
                <a:gd name="connsiteX7273" fmla="*/ 473283 w 5456977"/>
                <a:gd name="connsiteY7273" fmla="*/ 3078404 h 4578213"/>
                <a:gd name="connsiteX7274" fmla="*/ 464697 w 5456977"/>
                <a:gd name="connsiteY7274" fmla="*/ 3085881 h 4578213"/>
                <a:gd name="connsiteX7275" fmla="*/ 458506 w 5456977"/>
                <a:gd name="connsiteY7275" fmla="*/ 3102711 h 4578213"/>
                <a:gd name="connsiteX7276" fmla="*/ 455900 w 5456977"/>
                <a:gd name="connsiteY7276" fmla="*/ 3096332 h 4578213"/>
                <a:gd name="connsiteX7277" fmla="*/ 459352 w 5456977"/>
                <a:gd name="connsiteY7277" fmla="*/ 3090821 h 4578213"/>
                <a:gd name="connsiteX7278" fmla="*/ 455037 w 5456977"/>
                <a:gd name="connsiteY7278" fmla="*/ 3088404 h 4578213"/>
                <a:gd name="connsiteX7279" fmla="*/ 452386 w 5456977"/>
                <a:gd name="connsiteY7279" fmla="*/ 3097032 h 4578213"/>
                <a:gd name="connsiteX7280" fmla="*/ 455565 w 5456977"/>
                <a:gd name="connsiteY7280" fmla="*/ 3080973 h 4578213"/>
                <a:gd name="connsiteX7281" fmla="*/ 461042 w 5456977"/>
                <a:gd name="connsiteY7281" fmla="*/ 3067046 h 4578213"/>
                <a:gd name="connsiteX7282" fmla="*/ 445759 w 5456977"/>
                <a:gd name="connsiteY7282" fmla="*/ 3091280 h 4578213"/>
                <a:gd name="connsiteX7283" fmla="*/ 436632 w 5456977"/>
                <a:gd name="connsiteY7283" fmla="*/ 3123601 h 4578213"/>
                <a:gd name="connsiteX7284" fmla="*/ 447414 w 5456977"/>
                <a:gd name="connsiteY7284" fmla="*/ 3111031 h 4578213"/>
                <a:gd name="connsiteX7285" fmla="*/ 451409 w 5456977"/>
                <a:gd name="connsiteY7285" fmla="*/ 3099293 h 4578213"/>
                <a:gd name="connsiteX7286" fmla="*/ 445658 w 5456977"/>
                <a:gd name="connsiteY7286" fmla="*/ 3129995 h 4578213"/>
                <a:gd name="connsiteX7287" fmla="*/ 433121 w 5456977"/>
                <a:gd name="connsiteY7287" fmla="*/ 3161527 h 4578213"/>
                <a:gd name="connsiteX7288" fmla="*/ 430450 w 5456977"/>
                <a:gd name="connsiteY7288" fmla="*/ 3150337 h 4578213"/>
                <a:gd name="connsiteX7289" fmla="*/ 433834 w 5456977"/>
                <a:gd name="connsiteY7289" fmla="*/ 3140012 h 4578213"/>
                <a:gd name="connsiteX7290" fmla="*/ 430123 w 5456977"/>
                <a:gd name="connsiteY7290" fmla="*/ 3144886 h 4578213"/>
                <a:gd name="connsiteX7291" fmla="*/ 427977 w 5456977"/>
                <a:gd name="connsiteY7291" fmla="*/ 3153585 h 4578213"/>
                <a:gd name="connsiteX7292" fmla="*/ 432147 w 5456977"/>
                <a:gd name="connsiteY7292" fmla="*/ 3117854 h 4578213"/>
                <a:gd name="connsiteX7293" fmla="*/ 446132 w 5456977"/>
                <a:gd name="connsiteY7293" fmla="*/ 3081727 h 4578213"/>
                <a:gd name="connsiteX7294" fmla="*/ 432764 w 5456977"/>
                <a:gd name="connsiteY7294" fmla="*/ 3107736 h 4578213"/>
                <a:gd name="connsiteX7295" fmla="*/ 421592 w 5456977"/>
                <a:gd name="connsiteY7295" fmla="*/ 3128654 h 4578213"/>
                <a:gd name="connsiteX7296" fmla="*/ 420622 w 5456977"/>
                <a:gd name="connsiteY7296" fmla="*/ 3122211 h 4578213"/>
                <a:gd name="connsiteX7297" fmla="*/ 426342 w 5456977"/>
                <a:gd name="connsiteY7297" fmla="*/ 3107719 h 4578213"/>
                <a:gd name="connsiteX7298" fmla="*/ 423420 w 5456977"/>
                <a:gd name="connsiteY7298" fmla="*/ 3105799 h 4578213"/>
                <a:gd name="connsiteX7299" fmla="*/ 421329 w 5456977"/>
                <a:gd name="connsiteY7299" fmla="*/ 3109403 h 4578213"/>
                <a:gd name="connsiteX7300" fmla="*/ 430131 w 5456977"/>
                <a:gd name="connsiteY7300" fmla="*/ 3071633 h 4578213"/>
                <a:gd name="connsiteX7301" fmla="*/ 437224 w 5456977"/>
                <a:gd name="connsiteY7301" fmla="*/ 3054118 h 4578213"/>
                <a:gd name="connsiteX7302" fmla="*/ 436925 w 5456977"/>
                <a:gd name="connsiteY7302" fmla="*/ 3044672 h 4578213"/>
                <a:gd name="connsiteX7303" fmla="*/ 425224 w 5456977"/>
                <a:gd name="connsiteY7303" fmla="*/ 3073020 h 4578213"/>
                <a:gd name="connsiteX7304" fmla="*/ 413623 w 5456977"/>
                <a:gd name="connsiteY7304" fmla="*/ 3108588 h 4578213"/>
                <a:gd name="connsiteX7305" fmla="*/ 410001 w 5456977"/>
                <a:gd name="connsiteY7305" fmla="*/ 3110774 h 4578213"/>
                <a:gd name="connsiteX7306" fmla="*/ 405548 w 5456977"/>
                <a:gd name="connsiteY7306" fmla="*/ 3107435 h 4578213"/>
                <a:gd name="connsiteX7307" fmla="*/ 398780 w 5456977"/>
                <a:gd name="connsiteY7307" fmla="*/ 3128082 h 4578213"/>
                <a:gd name="connsiteX7308" fmla="*/ 392010 w 5456977"/>
                <a:gd name="connsiteY7308" fmla="*/ 3148730 h 4578213"/>
                <a:gd name="connsiteX7309" fmla="*/ 390215 w 5456977"/>
                <a:gd name="connsiteY7309" fmla="*/ 3130730 h 4578213"/>
                <a:gd name="connsiteX7310" fmla="*/ 383570 w 5456977"/>
                <a:gd name="connsiteY7310" fmla="*/ 3147235 h 4578213"/>
                <a:gd name="connsiteX7311" fmla="*/ 382663 w 5456977"/>
                <a:gd name="connsiteY7311" fmla="*/ 3126991 h 4578213"/>
                <a:gd name="connsiteX7312" fmla="*/ 390009 w 5456977"/>
                <a:gd name="connsiteY7312" fmla="*/ 3102522 h 4578213"/>
                <a:gd name="connsiteX7313" fmla="*/ 384064 w 5456977"/>
                <a:gd name="connsiteY7313" fmla="*/ 3108150 h 4578213"/>
                <a:gd name="connsiteX7314" fmla="*/ 375600 w 5456977"/>
                <a:gd name="connsiteY7314" fmla="*/ 3127170 h 4578213"/>
                <a:gd name="connsiteX7315" fmla="*/ 385939 w 5456977"/>
                <a:gd name="connsiteY7315" fmla="*/ 3082115 h 4578213"/>
                <a:gd name="connsiteX7316" fmla="*/ 401699 w 5456977"/>
                <a:gd name="connsiteY7316" fmla="*/ 3046839 h 4578213"/>
                <a:gd name="connsiteX7317" fmla="*/ 398991 w 5456977"/>
                <a:gd name="connsiteY7317" fmla="*/ 3044102 h 4578213"/>
                <a:gd name="connsiteX7318" fmla="*/ 395668 w 5456977"/>
                <a:gd name="connsiteY7318" fmla="*/ 3051243 h 4578213"/>
                <a:gd name="connsiteX7319" fmla="*/ 393521 w 5456977"/>
                <a:gd name="connsiteY7319" fmla="*/ 3064597 h 4578213"/>
                <a:gd name="connsiteX7320" fmla="*/ 387516 w 5456977"/>
                <a:gd name="connsiteY7320" fmla="*/ 3067341 h 4578213"/>
                <a:gd name="connsiteX7321" fmla="*/ 386490 w 5456977"/>
                <a:gd name="connsiteY7321" fmla="*/ 3068320 h 4578213"/>
                <a:gd name="connsiteX7322" fmla="*/ 384761 w 5456977"/>
                <a:gd name="connsiteY7322" fmla="*/ 3066462 h 4578213"/>
                <a:gd name="connsiteX7323" fmla="*/ 381552 w 5456977"/>
                <a:gd name="connsiteY7323" fmla="*/ 3083587 h 4578213"/>
                <a:gd name="connsiteX7324" fmla="*/ 378267 w 5456977"/>
                <a:gd name="connsiteY7324" fmla="*/ 3101132 h 4578213"/>
                <a:gd name="connsiteX7325" fmla="*/ 378524 w 5456977"/>
                <a:gd name="connsiteY7325" fmla="*/ 3083155 h 4578213"/>
                <a:gd name="connsiteX7326" fmla="*/ 384705 w 5456977"/>
                <a:gd name="connsiteY7326" fmla="*/ 3066403 h 4578213"/>
                <a:gd name="connsiteX7327" fmla="*/ 381410 w 5456977"/>
                <a:gd name="connsiteY7327" fmla="*/ 3062865 h 4578213"/>
                <a:gd name="connsiteX7328" fmla="*/ 370014 w 5456977"/>
                <a:gd name="connsiteY7328" fmla="*/ 3120340 h 4578213"/>
                <a:gd name="connsiteX7329" fmla="*/ 371424 w 5456977"/>
                <a:gd name="connsiteY7329" fmla="*/ 3125673 h 4578213"/>
                <a:gd name="connsiteX7330" fmla="*/ 370717 w 5456977"/>
                <a:gd name="connsiteY7330" fmla="*/ 3138480 h 4578213"/>
                <a:gd name="connsiteX7331" fmla="*/ 368389 w 5456977"/>
                <a:gd name="connsiteY7331" fmla="*/ 3133945 h 4578213"/>
                <a:gd name="connsiteX7332" fmla="*/ 367377 w 5456977"/>
                <a:gd name="connsiteY7332" fmla="*/ 3133641 h 4578213"/>
                <a:gd name="connsiteX7333" fmla="*/ 364565 w 5456977"/>
                <a:gd name="connsiteY7333" fmla="*/ 3147821 h 4578213"/>
                <a:gd name="connsiteX7334" fmla="*/ 333117 w 5456977"/>
                <a:gd name="connsiteY7334" fmla="*/ 3214476 h 4578213"/>
                <a:gd name="connsiteX7335" fmla="*/ 330008 w 5456977"/>
                <a:gd name="connsiteY7335" fmla="*/ 3208027 h 4578213"/>
                <a:gd name="connsiteX7336" fmla="*/ 332854 w 5456977"/>
                <a:gd name="connsiteY7336" fmla="*/ 3195225 h 4578213"/>
                <a:gd name="connsiteX7337" fmla="*/ 359442 w 5456977"/>
                <a:gd name="connsiteY7337" fmla="*/ 3113763 h 4578213"/>
                <a:gd name="connsiteX7338" fmla="*/ 388959 w 5456977"/>
                <a:gd name="connsiteY7338" fmla="*/ 3025516 h 4578213"/>
                <a:gd name="connsiteX7339" fmla="*/ 383711 w 5456977"/>
                <a:gd name="connsiteY7339" fmla="*/ 3037675 h 4578213"/>
                <a:gd name="connsiteX7340" fmla="*/ 376266 w 5456977"/>
                <a:gd name="connsiteY7340" fmla="*/ 3054923 h 4578213"/>
                <a:gd name="connsiteX7341" fmla="*/ 379008 w 5456977"/>
                <a:gd name="connsiteY7341" fmla="*/ 3043607 h 4578213"/>
                <a:gd name="connsiteX7342" fmla="*/ 383945 w 5456977"/>
                <a:gd name="connsiteY7342" fmla="*/ 3027199 h 4578213"/>
                <a:gd name="connsiteX7343" fmla="*/ 376526 w 5456977"/>
                <a:gd name="connsiteY7343" fmla="*/ 3035651 h 4578213"/>
                <a:gd name="connsiteX7344" fmla="*/ 375393 w 5456977"/>
                <a:gd name="connsiteY7344" fmla="*/ 3038274 h 4578213"/>
                <a:gd name="connsiteX7345" fmla="*/ 370512 w 5456977"/>
                <a:gd name="connsiteY7345" fmla="*/ 3049586 h 4578213"/>
                <a:gd name="connsiteX7346" fmla="*/ 366661 w 5456977"/>
                <a:gd name="connsiteY7346" fmla="*/ 3053539 h 4578213"/>
                <a:gd name="connsiteX7347" fmla="*/ 368476 w 5456977"/>
                <a:gd name="connsiteY7347" fmla="*/ 3046052 h 4578213"/>
                <a:gd name="connsiteX7348" fmla="*/ 359118 w 5456977"/>
                <a:gd name="connsiteY7348" fmla="*/ 3062379 h 4578213"/>
                <a:gd name="connsiteX7349" fmla="*/ 336685 w 5456977"/>
                <a:gd name="connsiteY7349" fmla="*/ 3106907 h 4578213"/>
                <a:gd name="connsiteX7350" fmla="*/ 335959 w 5456977"/>
                <a:gd name="connsiteY7350" fmla="*/ 3099898 h 4578213"/>
                <a:gd name="connsiteX7351" fmla="*/ 334601 w 5456977"/>
                <a:gd name="connsiteY7351" fmla="*/ 3101805 h 4578213"/>
                <a:gd name="connsiteX7352" fmla="*/ 340707 w 5456977"/>
                <a:gd name="connsiteY7352" fmla="*/ 3060346 h 4578213"/>
                <a:gd name="connsiteX7353" fmla="*/ 353602 w 5456977"/>
                <a:gd name="connsiteY7353" fmla="*/ 3018058 h 4578213"/>
                <a:gd name="connsiteX7354" fmla="*/ 346181 w 5456977"/>
                <a:gd name="connsiteY7354" fmla="*/ 3027804 h 4578213"/>
                <a:gd name="connsiteX7355" fmla="*/ 341885 w 5456977"/>
                <a:gd name="connsiteY7355" fmla="*/ 3045204 h 4578213"/>
                <a:gd name="connsiteX7356" fmla="*/ 337988 w 5456977"/>
                <a:gd name="connsiteY7356" fmla="*/ 3045547 h 4578213"/>
                <a:gd name="connsiteX7357" fmla="*/ 343708 w 5456977"/>
                <a:gd name="connsiteY7357" fmla="*/ 3031054 h 4578213"/>
                <a:gd name="connsiteX7358" fmla="*/ 343882 w 5456977"/>
                <a:gd name="connsiteY7358" fmla="*/ 3030533 h 4578213"/>
                <a:gd name="connsiteX7359" fmla="*/ 327413 w 5456977"/>
                <a:gd name="connsiteY7359" fmla="*/ 3050290 h 4578213"/>
                <a:gd name="connsiteX7360" fmla="*/ 314203 w 5456977"/>
                <a:gd name="connsiteY7360" fmla="*/ 3084466 h 4578213"/>
                <a:gd name="connsiteX7361" fmla="*/ 287314 w 5456977"/>
                <a:gd name="connsiteY7361" fmla="*/ 3152974 h 4578213"/>
                <a:gd name="connsiteX7362" fmla="*/ 282171 w 5456977"/>
                <a:gd name="connsiteY7362" fmla="*/ 3163648 h 4578213"/>
                <a:gd name="connsiteX7363" fmla="*/ 278395 w 5456977"/>
                <a:gd name="connsiteY7363" fmla="*/ 3163708 h 4578213"/>
                <a:gd name="connsiteX7364" fmla="*/ 317449 w 5456977"/>
                <a:gd name="connsiteY7364" fmla="*/ 3073221 h 4578213"/>
                <a:gd name="connsiteX7365" fmla="*/ 308310 w 5456977"/>
                <a:gd name="connsiteY7365" fmla="*/ 3077018 h 4578213"/>
                <a:gd name="connsiteX7366" fmla="*/ 301564 w 5456977"/>
                <a:gd name="connsiteY7366" fmla="*/ 3090163 h 4578213"/>
                <a:gd name="connsiteX7367" fmla="*/ 300896 w 5456977"/>
                <a:gd name="connsiteY7367" fmla="*/ 3078060 h 4578213"/>
                <a:gd name="connsiteX7368" fmla="*/ 297396 w 5456977"/>
                <a:gd name="connsiteY7368" fmla="*/ 3079960 h 4578213"/>
                <a:gd name="connsiteX7369" fmla="*/ 305155 w 5456977"/>
                <a:gd name="connsiteY7369" fmla="*/ 3039639 h 4578213"/>
                <a:gd name="connsiteX7370" fmla="*/ 320435 w 5456977"/>
                <a:gd name="connsiteY7370" fmla="*/ 2996791 h 4578213"/>
                <a:gd name="connsiteX7371" fmla="*/ 284973 w 5456977"/>
                <a:gd name="connsiteY7371" fmla="*/ 3055367 h 4578213"/>
                <a:gd name="connsiteX7372" fmla="*/ 255468 w 5456977"/>
                <a:gd name="connsiteY7372" fmla="*/ 3107590 h 4578213"/>
                <a:gd name="connsiteX7373" fmla="*/ 253647 w 5456977"/>
                <a:gd name="connsiteY7373" fmla="*/ 3121740 h 4578213"/>
                <a:gd name="connsiteX7374" fmla="*/ 251826 w 5456977"/>
                <a:gd name="connsiteY7374" fmla="*/ 3135890 h 4578213"/>
                <a:gd name="connsiteX7375" fmla="*/ 247445 w 5456977"/>
                <a:gd name="connsiteY7375" fmla="*/ 3128658 h 4578213"/>
                <a:gd name="connsiteX7376" fmla="*/ 250586 w 5456977"/>
                <a:gd name="connsiteY7376" fmla="*/ 3118901 h 4578213"/>
                <a:gd name="connsiteX7377" fmla="*/ 243586 w 5456977"/>
                <a:gd name="connsiteY7377" fmla="*/ 3122704 h 4578213"/>
                <a:gd name="connsiteX7378" fmla="*/ 239715 w 5456977"/>
                <a:gd name="connsiteY7378" fmla="*/ 3134159 h 4578213"/>
                <a:gd name="connsiteX7379" fmla="*/ 242284 w 5456977"/>
                <a:gd name="connsiteY7379" fmla="*/ 3119514 h 4578213"/>
                <a:gd name="connsiteX7380" fmla="*/ 249347 w 5456977"/>
                <a:gd name="connsiteY7380" fmla="*/ 3101911 h 4578213"/>
                <a:gd name="connsiteX7381" fmla="*/ 251359 w 5456977"/>
                <a:gd name="connsiteY7381" fmla="*/ 3110906 h 4578213"/>
                <a:gd name="connsiteX7382" fmla="*/ 249216 w 5456977"/>
                <a:gd name="connsiteY7382" fmla="*/ 3092285 h 4578213"/>
                <a:gd name="connsiteX7383" fmla="*/ 245245 w 5456977"/>
                <a:gd name="connsiteY7383" fmla="*/ 3096521 h 4578213"/>
                <a:gd name="connsiteX7384" fmla="*/ 238344 w 5456977"/>
                <a:gd name="connsiteY7384" fmla="*/ 3107543 h 4578213"/>
                <a:gd name="connsiteX7385" fmla="*/ 238888 w 5456977"/>
                <a:gd name="connsiteY7385" fmla="*/ 3101315 h 4578213"/>
                <a:gd name="connsiteX7386" fmla="*/ 240166 w 5456977"/>
                <a:gd name="connsiteY7386" fmla="*/ 3093393 h 4578213"/>
                <a:gd name="connsiteX7387" fmla="*/ 224534 w 5456977"/>
                <a:gd name="connsiteY7387" fmla="*/ 3119680 h 4578213"/>
                <a:gd name="connsiteX7388" fmla="*/ 209635 w 5456977"/>
                <a:gd name="connsiteY7388" fmla="*/ 3144267 h 4578213"/>
                <a:gd name="connsiteX7389" fmla="*/ 207976 w 5456977"/>
                <a:gd name="connsiteY7389" fmla="*/ 3151836 h 4578213"/>
                <a:gd name="connsiteX7390" fmla="*/ 207682 w 5456977"/>
                <a:gd name="connsiteY7390" fmla="*/ 3148793 h 4578213"/>
                <a:gd name="connsiteX7391" fmla="*/ 219121 w 5456977"/>
                <a:gd name="connsiteY7391" fmla="*/ 3119806 h 4578213"/>
                <a:gd name="connsiteX7392" fmla="*/ 223042 w 5456977"/>
                <a:gd name="connsiteY7392" fmla="*/ 3093346 h 4578213"/>
                <a:gd name="connsiteX7393" fmla="*/ 192079 w 5456977"/>
                <a:gd name="connsiteY7393" fmla="*/ 3140257 h 4578213"/>
                <a:gd name="connsiteX7394" fmla="*/ 168101 w 5456977"/>
                <a:gd name="connsiteY7394" fmla="*/ 3200775 h 4578213"/>
                <a:gd name="connsiteX7395" fmla="*/ 165822 w 5456977"/>
                <a:gd name="connsiteY7395" fmla="*/ 3199849 h 4578213"/>
                <a:gd name="connsiteX7396" fmla="*/ 161980 w 5456977"/>
                <a:gd name="connsiteY7396" fmla="*/ 3195096 h 4578213"/>
                <a:gd name="connsiteX7397" fmla="*/ 186152 w 5456977"/>
                <a:gd name="connsiteY7397" fmla="*/ 3130402 h 4578213"/>
                <a:gd name="connsiteX7398" fmla="*/ 215550 w 5456977"/>
                <a:gd name="connsiteY7398" fmla="*/ 3061052 h 4578213"/>
                <a:gd name="connsiteX7399" fmla="*/ 208283 w 5456977"/>
                <a:gd name="connsiteY7399" fmla="*/ 3072923 h 4578213"/>
                <a:gd name="connsiteX7400" fmla="*/ 201749 w 5456977"/>
                <a:gd name="connsiteY7400" fmla="*/ 3083096 h 4578213"/>
                <a:gd name="connsiteX7401" fmla="*/ 208175 w 5456977"/>
                <a:gd name="connsiteY7401" fmla="*/ 3055793 h 4578213"/>
                <a:gd name="connsiteX7402" fmla="*/ 222121 w 5456977"/>
                <a:gd name="connsiteY7402" fmla="*/ 3025964 h 4578213"/>
                <a:gd name="connsiteX7403" fmla="*/ 227231 w 5456977"/>
                <a:gd name="connsiteY7403" fmla="*/ 3012885 h 4578213"/>
                <a:gd name="connsiteX7404" fmla="*/ 236636 w 5456977"/>
                <a:gd name="connsiteY7404" fmla="*/ 2982406 h 4578213"/>
                <a:gd name="connsiteX7405" fmla="*/ 219157 w 5456977"/>
                <a:gd name="connsiteY7405" fmla="*/ 3011729 h 4578213"/>
                <a:gd name="connsiteX7406" fmla="*/ 206368 w 5456977"/>
                <a:gd name="connsiteY7406" fmla="*/ 3052533 h 4578213"/>
                <a:gd name="connsiteX7407" fmla="*/ 166160 w 5456977"/>
                <a:gd name="connsiteY7407" fmla="*/ 3104726 h 4578213"/>
                <a:gd name="connsiteX7408" fmla="*/ 134698 w 5456977"/>
                <a:gd name="connsiteY7408" fmla="*/ 3188793 h 4578213"/>
                <a:gd name="connsiteX7409" fmla="*/ 132126 w 5456977"/>
                <a:gd name="connsiteY7409" fmla="*/ 3184823 h 4578213"/>
                <a:gd name="connsiteX7410" fmla="*/ 129552 w 5456977"/>
                <a:gd name="connsiteY7410" fmla="*/ 3180851 h 4578213"/>
                <a:gd name="connsiteX7411" fmla="*/ 122312 w 5456977"/>
                <a:gd name="connsiteY7411" fmla="*/ 3203835 h 4578213"/>
                <a:gd name="connsiteX7412" fmla="*/ 117704 w 5456977"/>
                <a:gd name="connsiteY7412" fmla="*/ 3198373 h 4578213"/>
                <a:gd name="connsiteX7413" fmla="*/ 144806 w 5456977"/>
                <a:gd name="connsiteY7413" fmla="*/ 3126891 h 4578213"/>
                <a:gd name="connsiteX7414" fmla="*/ 177133 w 5456977"/>
                <a:gd name="connsiteY7414" fmla="*/ 3050754 h 4578213"/>
                <a:gd name="connsiteX7415" fmla="*/ 178176 w 5456977"/>
                <a:gd name="connsiteY7415" fmla="*/ 3053305 h 4578213"/>
                <a:gd name="connsiteX7416" fmla="*/ 179217 w 5456977"/>
                <a:gd name="connsiteY7416" fmla="*/ 3055855 h 4578213"/>
                <a:gd name="connsiteX7417" fmla="*/ 183595 w 5456977"/>
                <a:gd name="connsiteY7417" fmla="*/ 3044474 h 4578213"/>
                <a:gd name="connsiteX7418" fmla="*/ 184943 w 5456977"/>
                <a:gd name="connsiteY7418" fmla="*/ 3032657 h 4578213"/>
                <a:gd name="connsiteX7419" fmla="*/ 185620 w 5456977"/>
                <a:gd name="connsiteY7419" fmla="*/ 3036057 h 4578213"/>
                <a:gd name="connsiteX7420" fmla="*/ 184099 w 5456977"/>
                <a:gd name="connsiteY7420" fmla="*/ 3044545 h 4578213"/>
                <a:gd name="connsiteX7421" fmla="*/ 193319 w 5456977"/>
                <a:gd name="connsiteY7421" fmla="*/ 3028150 h 4578213"/>
                <a:gd name="connsiteX7422" fmla="*/ 192624 w 5456977"/>
                <a:gd name="connsiteY7422" fmla="*/ 3004934 h 4578213"/>
                <a:gd name="connsiteX7423" fmla="*/ 208718 w 5456977"/>
                <a:gd name="connsiteY7423" fmla="*/ 2966406 h 4578213"/>
                <a:gd name="connsiteX7424" fmla="*/ 209672 w 5456977"/>
                <a:gd name="connsiteY7424" fmla="*/ 2925711 h 4578213"/>
                <a:gd name="connsiteX7425" fmla="*/ 216711 w 5456977"/>
                <a:gd name="connsiteY7425" fmla="*/ 2915610 h 4578213"/>
                <a:gd name="connsiteX7426" fmla="*/ 218329 w 5456977"/>
                <a:gd name="connsiteY7426" fmla="*/ 2895725 h 4578213"/>
                <a:gd name="connsiteX7427" fmla="*/ 222115 w 5456977"/>
                <a:gd name="connsiteY7427" fmla="*/ 2905574 h 4578213"/>
                <a:gd name="connsiteX7428" fmla="*/ 223606 w 5456977"/>
                <a:gd name="connsiteY7428" fmla="*/ 2913293 h 4578213"/>
                <a:gd name="connsiteX7429" fmla="*/ 224582 w 5456977"/>
                <a:gd name="connsiteY7429" fmla="*/ 2911031 h 4578213"/>
                <a:gd name="connsiteX7430" fmla="*/ 225192 w 5456977"/>
                <a:gd name="connsiteY7430" fmla="*/ 2909617 h 4578213"/>
                <a:gd name="connsiteX7431" fmla="*/ 224734 w 5456977"/>
                <a:gd name="connsiteY7431" fmla="*/ 2908630 h 4578213"/>
                <a:gd name="connsiteX7432" fmla="*/ 225531 w 5456977"/>
                <a:gd name="connsiteY7432" fmla="*/ 2896146 h 4578213"/>
                <a:gd name="connsiteX7433" fmla="*/ 239103 w 5456977"/>
                <a:gd name="connsiteY7433" fmla="*/ 2858767 h 4578213"/>
                <a:gd name="connsiteX7434" fmla="*/ 257385 w 5456977"/>
                <a:gd name="connsiteY7434" fmla="*/ 2805239 h 4578213"/>
                <a:gd name="connsiteX7435" fmla="*/ 238270 w 5456977"/>
                <a:gd name="connsiteY7435" fmla="*/ 2834631 h 4578213"/>
                <a:gd name="connsiteX7436" fmla="*/ 216958 w 5456977"/>
                <a:gd name="connsiteY7436" fmla="*/ 2869110 h 4578213"/>
                <a:gd name="connsiteX7437" fmla="*/ 217625 w 5456977"/>
                <a:gd name="connsiteY7437" fmla="*/ 2862601 h 4578213"/>
                <a:gd name="connsiteX7438" fmla="*/ 219756 w 5456977"/>
                <a:gd name="connsiteY7438" fmla="*/ 2852698 h 4578213"/>
                <a:gd name="connsiteX7439" fmla="*/ 202701 w 5456977"/>
                <a:gd name="connsiteY7439" fmla="*/ 2876078 h 4578213"/>
                <a:gd name="connsiteX7440" fmla="*/ 190333 w 5456977"/>
                <a:gd name="connsiteY7440" fmla="*/ 2910937 h 4578213"/>
                <a:gd name="connsiteX7441" fmla="*/ 185452 w 5456977"/>
                <a:gd name="connsiteY7441" fmla="*/ 2922248 h 4578213"/>
                <a:gd name="connsiteX7442" fmla="*/ 188193 w 5456977"/>
                <a:gd name="connsiteY7442" fmla="*/ 2910930 h 4578213"/>
                <a:gd name="connsiteX7443" fmla="*/ 190202 w 5456977"/>
                <a:gd name="connsiteY7443" fmla="*/ 2901312 h 4578213"/>
                <a:gd name="connsiteX7444" fmla="*/ 193798 w 5456977"/>
                <a:gd name="connsiteY7444" fmla="*/ 2888015 h 4578213"/>
                <a:gd name="connsiteX7445" fmla="*/ 198859 w 5456977"/>
                <a:gd name="connsiteY7445" fmla="*/ 2871325 h 4578213"/>
                <a:gd name="connsiteX7446" fmla="*/ 200705 w 5456977"/>
                <a:gd name="connsiteY7446" fmla="*/ 2868288 h 4578213"/>
                <a:gd name="connsiteX7447" fmla="*/ 204848 w 5456977"/>
                <a:gd name="connsiteY7447" fmla="*/ 2867379 h 4578213"/>
                <a:gd name="connsiteX7448" fmla="*/ 213504 w 5456977"/>
                <a:gd name="connsiteY7448" fmla="*/ 2837392 h 4578213"/>
                <a:gd name="connsiteX7449" fmla="*/ 204918 w 5456977"/>
                <a:gd name="connsiteY7449" fmla="*/ 2844872 h 4578213"/>
                <a:gd name="connsiteX7450" fmla="*/ 198727 w 5456977"/>
                <a:gd name="connsiteY7450" fmla="*/ 2861699 h 4578213"/>
                <a:gd name="connsiteX7451" fmla="*/ 196121 w 5456977"/>
                <a:gd name="connsiteY7451" fmla="*/ 2855323 h 4578213"/>
                <a:gd name="connsiteX7452" fmla="*/ 199572 w 5456977"/>
                <a:gd name="connsiteY7452" fmla="*/ 2849811 h 4578213"/>
                <a:gd name="connsiteX7453" fmla="*/ 195257 w 5456977"/>
                <a:gd name="connsiteY7453" fmla="*/ 2847393 h 4578213"/>
                <a:gd name="connsiteX7454" fmla="*/ 192606 w 5456977"/>
                <a:gd name="connsiteY7454" fmla="*/ 2856021 h 4578213"/>
                <a:gd name="connsiteX7455" fmla="*/ 195785 w 5456977"/>
                <a:gd name="connsiteY7455" fmla="*/ 2839964 h 4578213"/>
                <a:gd name="connsiteX7456" fmla="*/ 201262 w 5456977"/>
                <a:gd name="connsiteY7456" fmla="*/ 2826035 h 4578213"/>
                <a:gd name="connsiteX7457" fmla="*/ 185979 w 5456977"/>
                <a:gd name="connsiteY7457" fmla="*/ 2850270 h 4578213"/>
                <a:gd name="connsiteX7458" fmla="*/ 176851 w 5456977"/>
                <a:gd name="connsiteY7458" fmla="*/ 2882589 h 4578213"/>
                <a:gd name="connsiteX7459" fmla="*/ 187635 w 5456977"/>
                <a:gd name="connsiteY7459" fmla="*/ 2870020 h 4578213"/>
                <a:gd name="connsiteX7460" fmla="*/ 191629 w 5456977"/>
                <a:gd name="connsiteY7460" fmla="*/ 2858282 h 4578213"/>
                <a:gd name="connsiteX7461" fmla="*/ 185878 w 5456977"/>
                <a:gd name="connsiteY7461" fmla="*/ 2888985 h 4578213"/>
                <a:gd name="connsiteX7462" fmla="*/ 173341 w 5456977"/>
                <a:gd name="connsiteY7462" fmla="*/ 2920517 h 4578213"/>
                <a:gd name="connsiteX7463" fmla="*/ 170670 w 5456977"/>
                <a:gd name="connsiteY7463" fmla="*/ 2909326 h 4578213"/>
                <a:gd name="connsiteX7464" fmla="*/ 174054 w 5456977"/>
                <a:gd name="connsiteY7464" fmla="*/ 2899002 h 4578213"/>
                <a:gd name="connsiteX7465" fmla="*/ 170343 w 5456977"/>
                <a:gd name="connsiteY7465" fmla="*/ 2903876 h 4578213"/>
                <a:gd name="connsiteX7466" fmla="*/ 168195 w 5456977"/>
                <a:gd name="connsiteY7466" fmla="*/ 2912574 h 4578213"/>
                <a:gd name="connsiteX7467" fmla="*/ 172367 w 5456977"/>
                <a:gd name="connsiteY7467" fmla="*/ 2876845 h 4578213"/>
                <a:gd name="connsiteX7468" fmla="*/ 186353 w 5456977"/>
                <a:gd name="connsiteY7468" fmla="*/ 2840716 h 4578213"/>
                <a:gd name="connsiteX7469" fmla="*/ 172985 w 5456977"/>
                <a:gd name="connsiteY7469" fmla="*/ 2866725 h 4578213"/>
                <a:gd name="connsiteX7470" fmla="*/ 161812 w 5456977"/>
                <a:gd name="connsiteY7470" fmla="*/ 2887644 h 4578213"/>
                <a:gd name="connsiteX7471" fmla="*/ 160842 w 5456977"/>
                <a:gd name="connsiteY7471" fmla="*/ 2881201 h 4578213"/>
                <a:gd name="connsiteX7472" fmla="*/ 166563 w 5456977"/>
                <a:gd name="connsiteY7472" fmla="*/ 2866707 h 4578213"/>
                <a:gd name="connsiteX7473" fmla="*/ 163640 w 5456977"/>
                <a:gd name="connsiteY7473" fmla="*/ 2864788 h 4578213"/>
                <a:gd name="connsiteX7474" fmla="*/ 161549 w 5456977"/>
                <a:gd name="connsiteY7474" fmla="*/ 2868393 h 4578213"/>
                <a:gd name="connsiteX7475" fmla="*/ 170351 w 5456977"/>
                <a:gd name="connsiteY7475" fmla="*/ 2830621 h 4578213"/>
                <a:gd name="connsiteX7476" fmla="*/ 186672 w 5456977"/>
                <a:gd name="connsiteY7476" fmla="*/ 2790324 h 4578213"/>
                <a:gd name="connsiteX7477" fmla="*/ 170959 w 5456977"/>
                <a:gd name="connsiteY7477" fmla="*/ 2810595 h 4578213"/>
                <a:gd name="connsiteX7478" fmla="*/ 159203 w 5456977"/>
                <a:gd name="connsiteY7478" fmla="*/ 2844038 h 4578213"/>
                <a:gd name="connsiteX7479" fmla="*/ 152057 w 5456977"/>
                <a:gd name="connsiteY7479" fmla="*/ 2855627 h 4578213"/>
                <a:gd name="connsiteX7480" fmla="*/ 158095 w 5456977"/>
                <a:gd name="connsiteY7480" fmla="*/ 2836676 h 4578213"/>
                <a:gd name="connsiteX7481" fmla="*/ 138645 w 5456977"/>
                <a:gd name="connsiteY7481" fmla="*/ 2869320 h 4578213"/>
                <a:gd name="connsiteX7482" fmla="*/ 123789 w 5456977"/>
                <a:gd name="connsiteY7482" fmla="*/ 2906226 h 4578213"/>
                <a:gd name="connsiteX7483" fmla="*/ 122883 w 5456977"/>
                <a:gd name="connsiteY7483" fmla="*/ 2885980 h 4578213"/>
                <a:gd name="connsiteX7484" fmla="*/ 130229 w 5456977"/>
                <a:gd name="connsiteY7484" fmla="*/ 2861512 h 4578213"/>
                <a:gd name="connsiteX7485" fmla="*/ 118382 w 5456977"/>
                <a:gd name="connsiteY7485" fmla="*/ 2879032 h 4578213"/>
                <a:gd name="connsiteX7486" fmla="*/ 136436 w 5456977"/>
                <a:gd name="connsiteY7486" fmla="*/ 2827274 h 4578213"/>
                <a:gd name="connsiteX7487" fmla="*/ 155222 w 5456977"/>
                <a:gd name="connsiteY7487" fmla="*/ 2773817 h 4578213"/>
                <a:gd name="connsiteX7488" fmla="*/ 141453 w 5456977"/>
                <a:gd name="connsiteY7488" fmla="*/ 2798269 h 4578213"/>
                <a:gd name="connsiteX7489" fmla="*/ 133742 w 5456977"/>
                <a:gd name="connsiteY7489" fmla="*/ 2823586 h 4578213"/>
                <a:gd name="connsiteX7490" fmla="*/ 127736 w 5456977"/>
                <a:gd name="connsiteY7490" fmla="*/ 2826331 h 4578213"/>
                <a:gd name="connsiteX7491" fmla="*/ 121630 w 5456977"/>
                <a:gd name="connsiteY7491" fmla="*/ 2821854 h 4578213"/>
                <a:gd name="connsiteX7492" fmla="*/ 104785 w 5456977"/>
                <a:gd name="connsiteY7492" fmla="*/ 2906811 h 4578213"/>
                <a:gd name="connsiteX7493" fmla="*/ 73337 w 5456977"/>
                <a:gd name="connsiteY7493" fmla="*/ 2973466 h 4578213"/>
                <a:gd name="connsiteX7494" fmla="*/ 70227 w 5456977"/>
                <a:gd name="connsiteY7494" fmla="*/ 2967017 h 4578213"/>
                <a:gd name="connsiteX7495" fmla="*/ 73074 w 5456977"/>
                <a:gd name="connsiteY7495" fmla="*/ 2954215 h 4578213"/>
                <a:gd name="connsiteX7496" fmla="*/ 99662 w 5456977"/>
                <a:gd name="connsiteY7496" fmla="*/ 2872754 h 4578213"/>
                <a:gd name="connsiteX7497" fmla="*/ 129179 w 5456977"/>
                <a:gd name="connsiteY7497" fmla="*/ 2784504 h 4578213"/>
                <a:gd name="connsiteX7498" fmla="*/ 123931 w 5456977"/>
                <a:gd name="connsiteY7498" fmla="*/ 2796663 h 4578213"/>
                <a:gd name="connsiteX7499" fmla="*/ 116486 w 5456977"/>
                <a:gd name="connsiteY7499" fmla="*/ 2813914 h 4578213"/>
                <a:gd name="connsiteX7500" fmla="*/ 119227 w 5456977"/>
                <a:gd name="connsiteY7500" fmla="*/ 2802596 h 4578213"/>
                <a:gd name="connsiteX7501" fmla="*/ 124166 w 5456977"/>
                <a:gd name="connsiteY7501" fmla="*/ 2786190 h 4578213"/>
                <a:gd name="connsiteX7502" fmla="*/ 99338 w 5456977"/>
                <a:gd name="connsiteY7502" fmla="*/ 2821368 h 4578213"/>
                <a:gd name="connsiteX7503" fmla="*/ 76905 w 5456977"/>
                <a:gd name="connsiteY7503" fmla="*/ 2865896 h 4578213"/>
                <a:gd name="connsiteX7504" fmla="*/ 76180 w 5456977"/>
                <a:gd name="connsiteY7504" fmla="*/ 2858887 h 4578213"/>
                <a:gd name="connsiteX7505" fmla="*/ 74820 w 5456977"/>
                <a:gd name="connsiteY7505" fmla="*/ 2860794 h 4578213"/>
                <a:gd name="connsiteX7506" fmla="*/ 80928 w 5456977"/>
                <a:gd name="connsiteY7506" fmla="*/ 2819336 h 4578213"/>
                <a:gd name="connsiteX7507" fmla="*/ 93823 w 5456977"/>
                <a:gd name="connsiteY7507" fmla="*/ 2777047 h 4578213"/>
                <a:gd name="connsiteX7508" fmla="*/ 86401 w 5456977"/>
                <a:gd name="connsiteY7508" fmla="*/ 2786794 h 4578213"/>
                <a:gd name="connsiteX7509" fmla="*/ 82106 w 5456977"/>
                <a:gd name="connsiteY7509" fmla="*/ 2804194 h 4578213"/>
                <a:gd name="connsiteX7510" fmla="*/ 78207 w 5456977"/>
                <a:gd name="connsiteY7510" fmla="*/ 2804537 h 4578213"/>
                <a:gd name="connsiteX7511" fmla="*/ 83927 w 5456977"/>
                <a:gd name="connsiteY7511" fmla="*/ 2790043 h 4578213"/>
                <a:gd name="connsiteX7512" fmla="*/ 98930 w 5456977"/>
                <a:gd name="connsiteY7512" fmla="*/ 2745353 h 4578213"/>
                <a:gd name="connsiteX7513" fmla="*/ 119791 w 5456977"/>
                <a:gd name="connsiteY7513" fmla="*/ 2687091 h 4578213"/>
                <a:gd name="connsiteX7514" fmla="*/ 114134 w 5456977"/>
                <a:gd name="connsiteY7514" fmla="*/ 2687783 h 4578213"/>
                <a:gd name="connsiteX7515" fmla="*/ 110873 w 5456977"/>
                <a:gd name="connsiteY7515" fmla="*/ 2697825 h 4578213"/>
                <a:gd name="connsiteX7516" fmla="*/ 119941 w 5456977"/>
                <a:gd name="connsiteY7516" fmla="*/ 2651986 h 4578213"/>
                <a:gd name="connsiteX7517" fmla="*/ 129743 w 5456977"/>
                <a:gd name="connsiteY7517" fmla="*/ 2604451 h 4578213"/>
                <a:gd name="connsiteX7518" fmla="*/ 133699 w 5456977"/>
                <a:gd name="connsiteY7518" fmla="*/ 2617627 h 4578213"/>
                <a:gd name="connsiteX7519" fmla="*/ 130137 w 5456977"/>
                <a:gd name="connsiteY7519" fmla="*/ 2633328 h 4578213"/>
                <a:gd name="connsiteX7520" fmla="*/ 155318 w 5456977"/>
                <a:gd name="connsiteY7520" fmla="*/ 2568780 h 4578213"/>
                <a:gd name="connsiteX7521" fmla="*/ 155448 w 5456977"/>
                <a:gd name="connsiteY7521" fmla="*/ 2495243 h 4578213"/>
                <a:gd name="connsiteX7522" fmla="*/ 162950 w 5456977"/>
                <a:gd name="connsiteY7522" fmla="*/ 2472899 h 4578213"/>
                <a:gd name="connsiteX7523" fmla="*/ 171916 w 5456977"/>
                <a:gd name="connsiteY7523" fmla="*/ 2447161 h 4578213"/>
                <a:gd name="connsiteX7524" fmla="*/ 175048 w 5456977"/>
                <a:gd name="connsiteY7524" fmla="*/ 2446108 h 4578213"/>
                <a:gd name="connsiteX7525" fmla="*/ 179013 w 5456977"/>
                <a:gd name="connsiteY7525" fmla="*/ 2450576 h 4578213"/>
                <a:gd name="connsiteX7526" fmla="*/ 189149 w 5456977"/>
                <a:gd name="connsiteY7526" fmla="*/ 2411422 h 4578213"/>
                <a:gd name="connsiteX7527" fmla="*/ 191304 w 5456977"/>
                <a:gd name="connsiteY7527" fmla="*/ 2406690 h 4578213"/>
                <a:gd name="connsiteX7528" fmla="*/ 188946 w 5456977"/>
                <a:gd name="connsiteY7528" fmla="*/ 2408898 h 4578213"/>
                <a:gd name="connsiteX7529" fmla="*/ 185350 w 5456977"/>
                <a:gd name="connsiteY7529" fmla="*/ 2412264 h 4578213"/>
                <a:gd name="connsiteX7530" fmla="*/ 192456 w 5456977"/>
                <a:gd name="connsiteY7530" fmla="*/ 2404160 h 4578213"/>
                <a:gd name="connsiteX7531" fmla="*/ 205927 w 5456977"/>
                <a:gd name="connsiteY7531" fmla="*/ 2374566 h 4578213"/>
                <a:gd name="connsiteX7532" fmla="*/ 228178 w 5456977"/>
                <a:gd name="connsiteY7532" fmla="*/ 2318168 h 4578213"/>
                <a:gd name="connsiteX7533" fmla="*/ 225664 w 5456977"/>
                <a:gd name="connsiteY7533" fmla="*/ 2320768 h 4578213"/>
                <a:gd name="connsiteX7534" fmla="*/ 224516 w 5456977"/>
                <a:gd name="connsiteY7534" fmla="*/ 2321167 h 4578213"/>
                <a:gd name="connsiteX7535" fmla="*/ 222500 w 5456977"/>
                <a:gd name="connsiteY7535" fmla="*/ 2324998 h 4578213"/>
                <a:gd name="connsiteX7536" fmla="*/ 209863 w 5456977"/>
                <a:gd name="connsiteY7536" fmla="*/ 2349311 h 4578213"/>
                <a:gd name="connsiteX7537" fmla="*/ 209122 w 5456977"/>
                <a:gd name="connsiteY7537" fmla="*/ 2341099 h 4578213"/>
                <a:gd name="connsiteX7538" fmla="*/ 207648 w 5456977"/>
                <a:gd name="connsiteY7538" fmla="*/ 2334583 h 4578213"/>
                <a:gd name="connsiteX7539" fmla="*/ 218187 w 5456977"/>
                <a:gd name="connsiteY7539" fmla="*/ 2323368 h 4578213"/>
                <a:gd name="connsiteX7540" fmla="*/ 214830 w 5456977"/>
                <a:gd name="connsiteY7540" fmla="*/ 2324535 h 4578213"/>
                <a:gd name="connsiteX7541" fmla="*/ 218802 w 5456977"/>
                <a:gd name="connsiteY7541" fmla="*/ 2309715 h 4578213"/>
                <a:gd name="connsiteX7542" fmla="*/ 233597 w 5456977"/>
                <a:gd name="connsiteY7542" fmla="*/ 2294377 h 4578213"/>
                <a:gd name="connsiteX7543" fmla="*/ 235737 w 5456977"/>
                <a:gd name="connsiteY7543" fmla="*/ 2289364 h 4578213"/>
                <a:gd name="connsiteX7544" fmla="*/ 247725 w 5456977"/>
                <a:gd name="connsiteY7544" fmla="*/ 2261281 h 4578213"/>
                <a:gd name="connsiteX7545" fmla="*/ 253028 w 5456977"/>
                <a:gd name="connsiteY7545" fmla="*/ 2255636 h 4578213"/>
                <a:gd name="connsiteX7546" fmla="*/ 261221 w 5456977"/>
                <a:gd name="connsiteY7546" fmla="*/ 2230745 h 4578213"/>
                <a:gd name="connsiteX7547" fmla="*/ 261154 w 5456977"/>
                <a:gd name="connsiteY7547" fmla="*/ 2230477 h 4578213"/>
                <a:gd name="connsiteX7548" fmla="*/ 262067 w 5456977"/>
                <a:gd name="connsiteY7548" fmla="*/ 2225879 h 4578213"/>
                <a:gd name="connsiteX7549" fmla="*/ 266201 w 5456977"/>
                <a:gd name="connsiteY7549" fmla="*/ 2218200 h 4578213"/>
                <a:gd name="connsiteX7550" fmla="*/ 278428 w 5456977"/>
                <a:gd name="connsiteY7550" fmla="*/ 2188599 h 4578213"/>
                <a:gd name="connsiteX7551" fmla="*/ 280991 w 5456977"/>
                <a:gd name="connsiteY7551" fmla="*/ 2171618 h 4578213"/>
                <a:gd name="connsiteX7552" fmla="*/ 277417 w 5456977"/>
                <a:gd name="connsiteY7552" fmla="*/ 2156031 h 4578213"/>
                <a:gd name="connsiteX7553" fmla="*/ 296924 w 5456977"/>
                <a:gd name="connsiteY7553" fmla="*/ 2117635 h 4578213"/>
                <a:gd name="connsiteX7554" fmla="*/ 316799 w 5456977"/>
                <a:gd name="connsiteY7554" fmla="*/ 2072125 h 4578213"/>
                <a:gd name="connsiteX7555" fmla="*/ 333264 w 5456977"/>
                <a:gd name="connsiteY7555" fmla="*/ 2027390 h 4578213"/>
                <a:gd name="connsiteX7556" fmla="*/ 344319 w 5456977"/>
                <a:gd name="connsiteY7556" fmla="*/ 1993604 h 4578213"/>
                <a:gd name="connsiteX7557" fmla="*/ 344926 w 5456977"/>
                <a:gd name="connsiteY7557" fmla="*/ 1991258 h 4578213"/>
                <a:gd name="connsiteX7558" fmla="*/ 330180 w 5456977"/>
                <a:gd name="connsiteY7558" fmla="*/ 2015352 h 4578213"/>
                <a:gd name="connsiteX7559" fmla="*/ 312447 w 5456977"/>
                <a:gd name="connsiteY7559" fmla="*/ 2052028 h 4578213"/>
                <a:gd name="connsiteX7560" fmla="*/ 279470 w 5456977"/>
                <a:gd name="connsiteY7560" fmla="*/ 2138357 h 4578213"/>
                <a:gd name="connsiteX7561" fmla="*/ 279506 w 5456977"/>
                <a:gd name="connsiteY7561" fmla="*/ 2138305 h 4578213"/>
                <a:gd name="connsiteX7562" fmla="*/ 277130 w 5456977"/>
                <a:gd name="connsiteY7562" fmla="*/ 2148774 h 4578213"/>
                <a:gd name="connsiteX7563" fmla="*/ 274755 w 5456977"/>
                <a:gd name="connsiteY7563" fmla="*/ 2159242 h 4578213"/>
                <a:gd name="connsiteX7564" fmla="*/ 272223 w 5456977"/>
                <a:gd name="connsiteY7564" fmla="*/ 2148973 h 4578213"/>
                <a:gd name="connsiteX7565" fmla="*/ 278696 w 5456977"/>
                <a:gd name="connsiteY7565" fmla="*/ 2139492 h 4578213"/>
                <a:gd name="connsiteX7566" fmla="*/ 289713 w 5456977"/>
                <a:gd name="connsiteY7566" fmla="*/ 2092550 h 4578213"/>
                <a:gd name="connsiteX7567" fmla="*/ 309060 w 5456977"/>
                <a:gd name="connsiteY7567" fmla="*/ 2039328 h 4578213"/>
                <a:gd name="connsiteX7568" fmla="*/ 356886 w 5456977"/>
                <a:gd name="connsiteY7568" fmla="*/ 1922465 h 4578213"/>
                <a:gd name="connsiteX7569" fmla="*/ 355682 w 5456977"/>
                <a:gd name="connsiteY7569" fmla="*/ 1932692 h 4578213"/>
                <a:gd name="connsiteX7570" fmla="*/ 350205 w 5456977"/>
                <a:gd name="connsiteY7570" fmla="*/ 1947407 h 4578213"/>
                <a:gd name="connsiteX7571" fmla="*/ 364480 w 5456977"/>
                <a:gd name="connsiteY7571" fmla="*/ 1920658 h 4578213"/>
                <a:gd name="connsiteX7572" fmla="*/ 366049 w 5456977"/>
                <a:gd name="connsiteY7572" fmla="*/ 1916694 h 4578213"/>
                <a:gd name="connsiteX7573" fmla="*/ 369917 w 5456977"/>
                <a:gd name="connsiteY7573" fmla="*/ 1899047 h 4578213"/>
                <a:gd name="connsiteX7574" fmla="*/ 369377 w 5456977"/>
                <a:gd name="connsiteY7574" fmla="*/ 1911484 h 4578213"/>
                <a:gd name="connsiteX7575" fmla="*/ 384268 w 5456977"/>
                <a:gd name="connsiteY7575" fmla="*/ 1883580 h 4578213"/>
                <a:gd name="connsiteX7576" fmla="*/ 386223 w 5456977"/>
                <a:gd name="connsiteY7576" fmla="*/ 1876160 h 4578213"/>
                <a:gd name="connsiteX7577" fmla="*/ 386339 w 5456977"/>
                <a:gd name="connsiteY7577" fmla="*/ 1875717 h 4578213"/>
                <a:gd name="connsiteX7578" fmla="*/ 386307 w 5456977"/>
                <a:gd name="connsiteY7578" fmla="*/ 1873396 h 4578213"/>
                <a:gd name="connsiteX7579" fmla="*/ 387392 w 5456977"/>
                <a:gd name="connsiteY7579" fmla="*/ 1871720 h 4578213"/>
                <a:gd name="connsiteX7580" fmla="*/ 389575 w 5456977"/>
                <a:gd name="connsiteY7580" fmla="*/ 1863430 h 4578213"/>
                <a:gd name="connsiteX7581" fmla="*/ 389640 w 5456977"/>
                <a:gd name="connsiteY7581" fmla="*/ 1868242 h 4578213"/>
                <a:gd name="connsiteX7582" fmla="*/ 389640 w 5456977"/>
                <a:gd name="connsiteY7582" fmla="*/ 1868247 h 4578213"/>
                <a:gd name="connsiteX7583" fmla="*/ 395342 w 5456977"/>
                <a:gd name="connsiteY7583" fmla="*/ 1859443 h 4578213"/>
                <a:gd name="connsiteX7584" fmla="*/ 402144 w 5456977"/>
                <a:gd name="connsiteY7584" fmla="*/ 1852157 h 4578213"/>
                <a:gd name="connsiteX7585" fmla="*/ 414517 w 5456977"/>
                <a:gd name="connsiteY7585" fmla="*/ 1831365 h 4578213"/>
                <a:gd name="connsiteX7586" fmla="*/ 407265 w 5456977"/>
                <a:gd name="connsiteY7586" fmla="*/ 1833296 h 4578213"/>
                <a:gd name="connsiteX7587" fmla="*/ 395785 w 5456977"/>
                <a:gd name="connsiteY7587" fmla="*/ 1841696 h 4578213"/>
                <a:gd name="connsiteX7588" fmla="*/ 387993 w 5456977"/>
                <a:gd name="connsiteY7588" fmla="*/ 1856828 h 4578213"/>
                <a:gd name="connsiteX7589" fmla="*/ 375905 w 5456977"/>
                <a:gd name="connsiteY7589" fmla="*/ 1895099 h 4578213"/>
                <a:gd name="connsiteX7590" fmla="*/ 379523 w 5456977"/>
                <a:gd name="connsiteY7590" fmla="*/ 1855687 h 4578213"/>
                <a:gd name="connsiteX7591" fmla="*/ 380100 w 5456977"/>
                <a:gd name="connsiteY7591" fmla="*/ 1839294 h 4578213"/>
                <a:gd name="connsiteX7592" fmla="*/ 379912 w 5456977"/>
                <a:gd name="connsiteY7592" fmla="*/ 1837706 h 4578213"/>
                <a:gd name="connsiteX7593" fmla="*/ 377174 w 5456977"/>
                <a:gd name="connsiteY7593" fmla="*/ 1842893 h 4578213"/>
                <a:gd name="connsiteX7594" fmla="*/ 378005 w 5456977"/>
                <a:gd name="connsiteY7594" fmla="*/ 1833333 h 4578213"/>
                <a:gd name="connsiteX7595" fmla="*/ 378423 w 5456977"/>
                <a:gd name="connsiteY7595" fmla="*/ 1832408 h 4578213"/>
                <a:gd name="connsiteX7596" fmla="*/ 371119 w 5456977"/>
                <a:gd name="connsiteY7596" fmla="*/ 1842544 h 4578213"/>
                <a:gd name="connsiteX7597" fmla="*/ 370048 w 5456977"/>
                <a:gd name="connsiteY7597" fmla="*/ 1844656 h 4578213"/>
                <a:gd name="connsiteX7598" fmla="*/ 369518 w 5456977"/>
                <a:gd name="connsiteY7598" fmla="*/ 1844765 h 4578213"/>
                <a:gd name="connsiteX7599" fmla="*/ 360964 w 5456977"/>
                <a:gd name="connsiteY7599" fmla="*/ 1856635 h 4578213"/>
                <a:gd name="connsiteX7600" fmla="*/ 360813 w 5456977"/>
                <a:gd name="connsiteY7600" fmla="*/ 1859316 h 4578213"/>
                <a:gd name="connsiteX7601" fmla="*/ 356566 w 5456977"/>
                <a:gd name="connsiteY7601" fmla="*/ 1880325 h 4578213"/>
                <a:gd name="connsiteX7602" fmla="*/ 353976 w 5456977"/>
                <a:gd name="connsiteY7602" fmla="*/ 1870498 h 4578213"/>
                <a:gd name="connsiteX7603" fmla="*/ 354165 w 5456977"/>
                <a:gd name="connsiteY7603" fmla="*/ 1869274 h 4578213"/>
                <a:gd name="connsiteX7604" fmla="*/ 349673 w 5456977"/>
                <a:gd name="connsiteY7604" fmla="*/ 1879032 h 4578213"/>
                <a:gd name="connsiteX7605" fmla="*/ 350642 w 5456977"/>
                <a:gd name="connsiteY7605" fmla="*/ 1889085 h 4578213"/>
                <a:gd name="connsiteX7606" fmla="*/ 351815 w 5456977"/>
                <a:gd name="connsiteY7606" fmla="*/ 1901262 h 4578213"/>
                <a:gd name="connsiteX7607" fmla="*/ 356689 w 5456977"/>
                <a:gd name="connsiteY7607" fmla="*/ 1898657 h 4578213"/>
                <a:gd name="connsiteX7608" fmla="*/ 360734 w 5456977"/>
                <a:gd name="connsiteY7608" fmla="*/ 1890528 h 4578213"/>
                <a:gd name="connsiteX7609" fmla="*/ 355236 w 5456977"/>
                <a:gd name="connsiteY7609" fmla="*/ 1911959 h 4578213"/>
                <a:gd name="connsiteX7610" fmla="*/ 342314 w 5456977"/>
                <a:gd name="connsiteY7610" fmla="*/ 1943136 h 4578213"/>
                <a:gd name="connsiteX7611" fmla="*/ 340978 w 5456977"/>
                <a:gd name="connsiteY7611" fmla="*/ 1937540 h 4578213"/>
                <a:gd name="connsiteX7612" fmla="*/ 344136 w 5456977"/>
                <a:gd name="connsiteY7612" fmla="*/ 1928986 h 4578213"/>
                <a:gd name="connsiteX7613" fmla="*/ 339708 w 5456977"/>
                <a:gd name="connsiteY7613" fmla="*/ 1936758 h 4578213"/>
                <a:gd name="connsiteX7614" fmla="*/ 332155 w 5456977"/>
                <a:gd name="connsiteY7614" fmla="*/ 1936879 h 4578213"/>
                <a:gd name="connsiteX7615" fmla="*/ 338014 w 5456977"/>
                <a:gd name="connsiteY7615" fmla="*/ 1923306 h 4578213"/>
                <a:gd name="connsiteX7616" fmla="*/ 332285 w 5456977"/>
                <a:gd name="connsiteY7616" fmla="*/ 1927891 h 4578213"/>
                <a:gd name="connsiteX7617" fmla="*/ 328119 w 5456977"/>
                <a:gd name="connsiteY7617" fmla="*/ 1936303 h 4578213"/>
                <a:gd name="connsiteX7618" fmla="*/ 331363 w 5456977"/>
                <a:gd name="connsiteY7618" fmla="*/ 1920450 h 4578213"/>
                <a:gd name="connsiteX7619" fmla="*/ 329124 w 5456977"/>
                <a:gd name="connsiteY7619" fmla="*/ 1915223 h 4578213"/>
                <a:gd name="connsiteX7620" fmla="*/ 337492 w 5456977"/>
                <a:gd name="connsiteY7620" fmla="*/ 1893484 h 4578213"/>
                <a:gd name="connsiteX7621" fmla="*/ 342305 w 5456977"/>
                <a:gd name="connsiteY7621" fmla="*/ 1883706 h 4578213"/>
                <a:gd name="connsiteX7622" fmla="*/ 342502 w 5456977"/>
                <a:gd name="connsiteY7622" fmla="*/ 1883117 h 4578213"/>
                <a:gd name="connsiteX7623" fmla="*/ 342548 w 5456977"/>
                <a:gd name="connsiteY7623" fmla="*/ 1883216 h 4578213"/>
                <a:gd name="connsiteX7624" fmla="*/ 344841 w 5456977"/>
                <a:gd name="connsiteY7624" fmla="*/ 1878558 h 4578213"/>
                <a:gd name="connsiteX7625" fmla="*/ 297764 w 5456977"/>
                <a:gd name="connsiteY7625" fmla="*/ 1924942 h 4578213"/>
                <a:gd name="connsiteX7626" fmla="*/ 244020 w 5456977"/>
                <a:gd name="connsiteY7626" fmla="*/ 1952988 h 4578213"/>
                <a:gd name="connsiteX7627" fmla="*/ 240850 w 5456977"/>
                <a:gd name="connsiteY7627" fmla="*/ 1941515 h 4578213"/>
                <a:gd name="connsiteX7628" fmla="*/ 253666 w 5456977"/>
                <a:gd name="connsiteY7628" fmla="*/ 1924845 h 4578213"/>
                <a:gd name="connsiteX7629" fmla="*/ 353163 w 5456977"/>
                <a:gd name="connsiteY7629" fmla="*/ 1824511 h 4578213"/>
                <a:gd name="connsiteX7630" fmla="*/ 362134 w 5456977"/>
                <a:gd name="connsiteY7630" fmla="*/ 1815630 h 4578213"/>
                <a:gd name="connsiteX7631" fmla="*/ 362189 w 5456977"/>
                <a:gd name="connsiteY7631" fmla="*/ 1812679 h 4578213"/>
                <a:gd name="connsiteX7632" fmla="*/ 374591 w 5456977"/>
                <a:gd name="connsiteY7632" fmla="*/ 1798840 h 4578213"/>
                <a:gd name="connsiteX7633" fmla="*/ 369365 w 5456977"/>
                <a:gd name="connsiteY7633" fmla="*/ 1808472 h 4578213"/>
                <a:gd name="connsiteX7634" fmla="*/ 380390 w 5456977"/>
                <a:gd name="connsiteY7634" fmla="*/ 1797557 h 4578213"/>
                <a:gd name="connsiteX7635" fmla="*/ 388544 w 5456977"/>
                <a:gd name="connsiteY7635" fmla="*/ 1779402 h 4578213"/>
                <a:gd name="connsiteX7636" fmla="*/ 405914 w 5456977"/>
                <a:gd name="connsiteY7636" fmla="*/ 1743247 h 4578213"/>
                <a:gd name="connsiteX7637" fmla="*/ 411220 w 5456977"/>
                <a:gd name="connsiteY7637" fmla="*/ 1734885 h 4578213"/>
                <a:gd name="connsiteX7638" fmla="*/ 413641 w 5456977"/>
                <a:gd name="connsiteY7638" fmla="*/ 1728940 h 4578213"/>
                <a:gd name="connsiteX7639" fmla="*/ 402468 w 5456977"/>
                <a:gd name="connsiteY7639" fmla="*/ 1735760 h 4578213"/>
                <a:gd name="connsiteX7640" fmla="*/ 396072 w 5456977"/>
                <a:gd name="connsiteY7640" fmla="*/ 1749073 h 4578213"/>
                <a:gd name="connsiteX7641" fmla="*/ 401082 w 5456977"/>
                <a:gd name="connsiteY7641" fmla="*/ 1736607 h 4578213"/>
                <a:gd name="connsiteX7642" fmla="*/ 379712 w 5456977"/>
                <a:gd name="connsiteY7642" fmla="*/ 1749651 h 4578213"/>
                <a:gd name="connsiteX7643" fmla="*/ 308591 w 5456977"/>
                <a:gd name="connsiteY7643" fmla="*/ 1799147 h 4578213"/>
                <a:gd name="connsiteX7644" fmla="*/ 310769 w 5456977"/>
                <a:gd name="connsiteY7644" fmla="*/ 1788476 h 4578213"/>
                <a:gd name="connsiteX7645" fmla="*/ 306879 w 5456977"/>
                <a:gd name="connsiteY7645" fmla="*/ 1790326 h 4578213"/>
                <a:gd name="connsiteX7646" fmla="*/ 341790 w 5456977"/>
                <a:gd name="connsiteY7646" fmla="*/ 1734238 h 4578213"/>
                <a:gd name="connsiteX7647" fmla="*/ 366614 w 5456977"/>
                <a:gd name="connsiteY7647" fmla="*/ 1707930 h 4578213"/>
                <a:gd name="connsiteX7648" fmla="*/ 364228 w 5456977"/>
                <a:gd name="connsiteY7648" fmla="*/ 1703689 h 4578213"/>
                <a:gd name="connsiteX7649" fmla="*/ 375841 w 5456977"/>
                <a:gd name="connsiteY7649" fmla="*/ 1696643 h 4578213"/>
                <a:gd name="connsiteX7650" fmla="*/ 380139 w 5456977"/>
                <a:gd name="connsiteY7650" fmla="*/ 1693600 h 4578213"/>
                <a:gd name="connsiteX7651" fmla="*/ 391519 w 5456977"/>
                <a:gd name="connsiteY7651" fmla="*/ 1681539 h 4578213"/>
                <a:gd name="connsiteX7652" fmla="*/ 370631 w 5456977"/>
                <a:gd name="connsiteY7652" fmla="*/ 1690671 h 4578213"/>
                <a:gd name="connsiteX7653" fmla="*/ 352313 w 5456977"/>
                <a:gd name="connsiteY7653" fmla="*/ 1713040 h 4578213"/>
                <a:gd name="connsiteX7654" fmla="*/ 343871 w 5456977"/>
                <a:gd name="connsiteY7654" fmla="*/ 1710900 h 4578213"/>
                <a:gd name="connsiteX7655" fmla="*/ 363671 w 5456977"/>
                <a:gd name="connsiteY7655" fmla="*/ 1693718 h 4578213"/>
                <a:gd name="connsiteX7656" fmla="*/ 419137 w 5456977"/>
                <a:gd name="connsiteY7656" fmla="*/ 1638957 h 4578213"/>
                <a:gd name="connsiteX7657" fmla="*/ 494207 w 5456977"/>
                <a:gd name="connsiteY7657" fmla="*/ 1568446 h 4578213"/>
                <a:gd name="connsiteX7658" fmla="*/ 481858 w 5456977"/>
                <a:gd name="connsiteY7658" fmla="*/ 1565622 h 4578213"/>
                <a:gd name="connsiteX7659" fmla="*/ 469624 w 5456977"/>
                <a:gd name="connsiteY7659" fmla="*/ 1578001 h 4578213"/>
                <a:gd name="connsiteX7660" fmla="*/ 513129 w 5456977"/>
                <a:gd name="connsiteY7660" fmla="*/ 1517555 h 4578213"/>
                <a:gd name="connsiteX7661" fmla="*/ 559088 w 5456977"/>
                <a:gd name="connsiteY7661" fmla="*/ 1455142 h 4578213"/>
                <a:gd name="connsiteX7662" fmla="*/ 560486 w 5456977"/>
                <a:gd name="connsiteY7662" fmla="*/ 1476957 h 4578213"/>
                <a:gd name="connsiteX7663" fmla="*/ 544618 w 5456977"/>
                <a:gd name="connsiteY7663" fmla="*/ 1497356 h 4578213"/>
                <a:gd name="connsiteX7664" fmla="*/ 632173 w 5456977"/>
                <a:gd name="connsiteY7664" fmla="*/ 1420637 h 4578213"/>
                <a:gd name="connsiteX7665" fmla="*/ 661759 w 5456977"/>
                <a:gd name="connsiteY7665" fmla="*/ 1370260 h 4578213"/>
                <a:gd name="connsiteX7666" fmla="*/ 667671 w 5456977"/>
                <a:gd name="connsiteY7666" fmla="*/ 1335777 h 4578213"/>
                <a:gd name="connsiteX7667" fmla="*/ 661831 w 5456977"/>
                <a:gd name="connsiteY7667" fmla="*/ 1342531 h 4578213"/>
                <a:gd name="connsiteX7668" fmla="*/ 656155 w 5456977"/>
                <a:gd name="connsiteY7668" fmla="*/ 1338899 h 4578213"/>
                <a:gd name="connsiteX7669" fmla="*/ 651369 w 5456977"/>
                <a:gd name="connsiteY7669" fmla="*/ 1351683 h 4578213"/>
                <a:gd name="connsiteX7670" fmla="*/ 639213 w 5456977"/>
                <a:gd name="connsiteY7670" fmla="*/ 1400960 h 4578213"/>
                <a:gd name="connsiteX7671" fmla="*/ 631649 w 5456977"/>
                <a:gd name="connsiteY7671" fmla="*/ 1352233 h 4578213"/>
                <a:gd name="connsiteX7672" fmla="*/ 650308 w 5456977"/>
                <a:gd name="connsiteY7672" fmla="*/ 1326303 h 4578213"/>
                <a:gd name="connsiteX7673" fmla="*/ 649418 w 5456977"/>
                <a:gd name="connsiteY7673" fmla="*/ 1321921 h 4578213"/>
                <a:gd name="connsiteX7674" fmla="*/ 657496 w 5456977"/>
                <a:gd name="connsiteY7674" fmla="*/ 1316314 h 4578213"/>
                <a:gd name="connsiteX7675" fmla="*/ 659908 w 5456977"/>
                <a:gd name="connsiteY7675" fmla="*/ 1312960 h 4578213"/>
                <a:gd name="connsiteX7676" fmla="*/ 659935 w 5456977"/>
                <a:gd name="connsiteY7676" fmla="*/ 1314619 h 4578213"/>
                <a:gd name="connsiteX7677" fmla="*/ 685766 w 5456977"/>
                <a:gd name="connsiteY7677" fmla="*/ 1296686 h 4578213"/>
                <a:gd name="connsiteX7678" fmla="*/ 701440 w 5456977"/>
                <a:gd name="connsiteY7678" fmla="*/ 1284334 h 4578213"/>
                <a:gd name="connsiteX7679" fmla="*/ 731789 w 5456977"/>
                <a:gd name="connsiteY7679" fmla="*/ 1255209 h 4578213"/>
                <a:gd name="connsiteX7680" fmla="*/ 738984 w 5456977"/>
                <a:gd name="connsiteY7680" fmla="*/ 1255800 h 4578213"/>
                <a:gd name="connsiteX7681" fmla="*/ 745012 w 5456977"/>
                <a:gd name="connsiteY7681" fmla="*/ 1264974 h 4578213"/>
                <a:gd name="connsiteX7682" fmla="*/ 842312 w 5456977"/>
                <a:gd name="connsiteY7682" fmla="*/ 1172780 h 4578213"/>
                <a:gd name="connsiteX7683" fmla="*/ 940895 w 5456977"/>
                <a:gd name="connsiteY7683" fmla="*/ 1087201 h 4578213"/>
                <a:gd name="connsiteX7684" fmla="*/ 903691 w 5456977"/>
                <a:gd name="connsiteY7684" fmla="*/ 1111994 h 4578213"/>
                <a:gd name="connsiteX7685" fmla="*/ 864036 w 5456977"/>
                <a:gd name="connsiteY7685" fmla="*/ 1138757 h 4578213"/>
                <a:gd name="connsiteX7686" fmla="*/ 866818 w 5456977"/>
                <a:gd name="connsiteY7686" fmla="*/ 1126326 h 4578213"/>
                <a:gd name="connsiteX7687" fmla="*/ 867148 w 5456977"/>
                <a:gd name="connsiteY7687" fmla="*/ 1115864 h 4578213"/>
                <a:gd name="connsiteX7688" fmla="*/ 950619 w 5456977"/>
                <a:gd name="connsiteY7688" fmla="*/ 1069191 h 4578213"/>
                <a:gd name="connsiteX7689" fmla="*/ 990896 w 5456977"/>
                <a:gd name="connsiteY7689" fmla="*/ 1036513 h 4578213"/>
                <a:gd name="connsiteX7690" fmla="*/ 1005119 w 5456977"/>
                <a:gd name="connsiteY7690" fmla="*/ 1031903 h 4578213"/>
                <a:gd name="connsiteX7691" fmla="*/ 1035668 w 5456977"/>
                <a:gd name="connsiteY7691" fmla="*/ 1001291 h 4578213"/>
                <a:gd name="connsiteX7692" fmla="*/ 1035670 w 5456977"/>
                <a:gd name="connsiteY7692" fmla="*/ 1000857 h 4578213"/>
                <a:gd name="connsiteX7693" fmla="*/ 1040040 w 5456977"/>
                <a:gd name="connsiteY7693" fmla="*/ 994796 h 4578213"/>
                <a:gd name="connsiteX7694" fmla="*/ 1052869 w 5456977"/>
                <a:gd name="connsiteY7694" fmla="*/ 986440 h 4578213"/>
                <a:gd name="connsiteX7695" fmla="*/ 1094458 w 5456977"/>
                <a:gd name="connsiteY7695" fmla="*/ 951719 h 4578213"/>
                <a:gd name="connsiteX7696" fmla="*/ 1108886 w 5456977"/>
                <a:gd name="connsiteY7696" fmla="*/ 928787 h 4578213"/>
                <a:gd name="connsiteX7697" fmla="*/ 1109576 w 5456977"/>
                <a:gd name="connsiteY7697" fmla="*/ 903727 h 4578213"/>
                <a:gd name="connsiteX7698" fmla="*/ 1171251 w 5456977"/>
                <a:gd name="connsiteY7698" fmla="*/ 861156 h 4578213"/>
                <a:gd name="connsiteX7699" fmla="*/ 1237472 w 5456977"/>
                <a:gd name="connsiteY7699" fmla="*/ 808501 h 4578213"/>
                <a:gd name="connsiteX7700" fmla="*/ 1296062 w 5456977"/>
                <a:gd name="connsiteY7700" fmla="*/ 754665 h 4578213"/>
                <a:gd name="connsiteX7701" fmla="*/ 1337385 w 5456977"/>
                <a:gd name="connsiteY7701" fmla="*/ 713071 h 4578213"/>
                <a:gd name="connsiteX7702" fmla="*/ 1339914 w 5456977"/>
                <a:gd name="connsiteY7702" fmla="*/ 710073 h 4578213"/>
                <a:gd name="connsiteX7703" fmla="*/ 1295909 w 5456977"/>
                <a:gd name="connsiteY7703" fmla="*/ 735092 h 4578213"/>
                <a:gd name="connsiteX7704" fmla="*/ 1238904 w 5456977"/>
                <a:gd name="connsiteY7704" fmla="*/ 776365 h 4578213"/>
                <a:gd name="connsiteX7705" fmla="*/ 1123295 w 5456977"/>
                <a:gd name="connsiteY7705" fmla="*/ 879444 h 4578213"/>
                <a:gd name="connsiteX7706" fmla="*/ 1123397 w 5456977"/>
                <a:gd name="connsiteY7706" fmla="*/ 879393 h 4578213"/>
                <a:gd name="connsiteX7707" fmla="*/ 1112817 w 5456977"/>
                <a:gd name="connsiteY7707" fmla="*/ 892990 h 4578213"/>
                <a:gd name="connsiteX7708" fmla="*/ 1102237 w 5456977"/>
                <a:gd name="connsiteY7708" fmla="*/ 906589 h 4578213"/>
                <a:gd name="connsiteX7709" fmla="*/ 1102316 w 5456977"/>
                <a:gd name="connsiteY7709" fmla="*/ 889959 h 4578213"/>
                <a:gd name="connsiteX7710" fmla="*/ 1121051 w 5456977"/>
                <a:gd name="connsiteY7710" fmla="*/ 880568 h 4578213"/>
                <a:gd name="connsiteX7711" fmla="*/ 1169269 w 5456977"/>
                <a:gd name="connsiteY7711" fmla="*/ 819837 h 4578213"/>
                <a:gd name="connsiteX7712" fmla="*/ 1238462 w 5456977"/>
                <a:gd name="connsiteY7712" fmla="*/ 755623 h 4578213"/>
                <a:gd name="connsiteX7713" fmla="*/ 1298663 w 5456977"/>
                <a:gd name="connsiteY7713" fmla="*/ 704961 h 4578213"/>
                <a:gd name="connsiteX7714" fmla="*/ 1384976 w 5456977"/>
                <a:gd name="connsiteY7714" fmla="*/ 648188 h 4578213"/>
                <a:gd name="connsiteX7715" fmla="*/ 1542881 w 5456977"/>
                <a:gd name="connsiteY7715" fmla="*/ 542589 h 4578213"/>
                <a:gd name="connsiteX7716" fmla="*/ 1562133 w 5456977"/>
                <a:gd name="connsiteY7716" fmla="*/ 527277 h 4578213"/>
                <a:gd name="connsiteX7717" fmla="*/ 1608900 w 5456977"/>
                <a:gd name="connsiteY7717" fmla="*/ 503334 h 4578213"/>
                <a:gd name="connsiteX7718" fmla="*/ 1646096 w 5456977"/>
                <a:gd name="connsiteY7718" fmla="*/ 483186 h 4578213"/>
                <a:gd name="connsiteX7719" fmla="*/ 1675582 w 5456977"/>
                <a:gd name="connsiteY7719" fmla="*/ 464701 h 4578213"/>
                <a:gd name="connsiteX7720" fmla="*/ 1704845 w 5456977"/>
                <a:gd name="connsiteY7720" fmla="*/ 442345 h 4578213"/>
                <a:gd name="connsiteX7721" fmla="*/ 1679631 w 5456977"/>
                <a:gd name="connsiteY7721" fmla="*/ 456700 h 4578213"/>
                <a:gd name="connsiteX7722" fmla="*/ 1651139 w 5456977"/>
                <a:gd name="connsiteY7722" fmla="*/ 465572 h 4578213"/>
                <a:gd name="connsiteX7723" fmla="*/ 1660707 w 5456977"/>
                <a:gd name="connsiteY7723" fmla="*/ 454059 h 4578213"/>
                <a:gd name="connsiteX7724" fmla="*/ 1674011 w 5456977"/>
                <a:gd name="connsiteY7724" fmla="*/ 447196 h 4578213"/>
                <a:gd name="connsiteX7725" fmla="*/ 1660805 w 5456977"/>
                <a:gd name="connsiteY7725" fmla="*/ 446552 h 4578213"/>
                <a:gd name="connsiteX7726" fmla="*/ 1632126 w 5456977"/>
                <a:gd name="connsiteY7726" fmla="*/ 466879 h 4578213"/>
                <a:gd name="connsiteX7727" fmla="*/ 1633589 w 5456977"/>
                <a:gd name="connsiteY7727" fmla="*/ 465532 h 4578213"/>
                <a:gd name="connsiteX7728" fmla="*/ 1727888 w 5456977"/>
                <a:gd name="connsiteY7728" fmla="*/ 393943 h 4578213"/>
                <a:gd name="connsiteX7729" fmla="*/ 1728524 w 5456977"/>
                <a:gd name="connsiteY7729" fmla="*/ 393594 h 4578213"/>
                <a:gd name="connsiteX7730" fmla="*/ 1701723 w 5456977"/>
                <a:gd name="connsiteY7730" fmla="*/ 416079 h 4578213"/>
                <a:gd name="connsiteX7731" fmla="*/ 1697482 w 5456977"/>
                <a:gd name="connsiteY7731" fmla="*/ 423714 h 4578213"/>
                <a:gd name="connsiteX7732" fmla="*/ 1706690 w 5456977"/>
                <a:gd name="connsiteY7732" fmla="*/ 440938 h 4578213"/>
                <a:gd name="connsiteX7733" fmla="*/ 1716640 w 5456977"/>
                <a:gd name="connsiteY7733" fmla="*/ 433336 h 4578213"/>
                <a:gd name="connsiteX7734" fmla="*/ 1723743 w 5456977"/>
                <a:gd name="connsiteY7734" fmla="*/ 434507 h 4578213"/>
                <a:gd name="connsiteX7735" fmla="*/ 1739892 w 5456977"/>
                <a:gd name="connsiteY7735" fmla="*/ 424385 h 4578213"/>
                <a:gd name="connsiteX7736" fmla="*/ 1852608 w 5456977"/>
                <a:gd name="connsiteY7736" fmla="*/ 357366 h 4578213"/>
                <a:gd name="connsiteX7737" fmla="*/ 1834691 w 5456977"/>
                <a:gd name="connsiteY7737" fmla="*/ 360881 h 4578213"/>
                <a:gd name="connsiteX7738" fmla="*/ 1819045 w 5456977"/>
                <a:gd name="connsiteY7738" fmla="*/ 359354 h 4578213"/>
                <a:gd name="connsiteX7739" fmla="*/ 1871597 w 5456977"/>
                <a:gd name="connsiteY7739" fmla="*/ 327951 h 4578213"/>
                <a:gd name="connsiteX7740" fmla="*/ 1919568 w 5456977"/>
                <a:gd name="connsiteY7740" fmla="*/ 295840 h 4578213"/>
                <a:gd name="connsiteX7741" fmla="*/ 1909309 w 5456977"/>
                <a:gd name="connsiteY7741" fmla="*/ 309530 h 4578213"/>
                <a:gd name="connsiteX7742" fmla="*/ 1892196 w 5456977"/>
                <a:gd name="connsiteY7742" fmla="*/ 327550 h 4578213"/>
                <a:gd name="connsiteX7743" fmla="*/ 1971637 w 5456977"/>
                <a:gd name="connsiteY7743" fmla="*/ 291360 h 4578213"/>
                <a:gd name="connsiteX7744" fmla="*/ 1974257 w 5456977"/>
                <a:gd name="connsiteY7744" fmla="*/ 288497 h 4578213"/>
                <a:gd name="connsiteX7745" fmla="*/ 2011394 w 5456977"/>
                <a:gd name="connsiteY7745" fmla="*/ 262379 h 4578213"/>
                <a:gd name="connsiteX7746" fmla="*/ 1988543 w 5456977"/>
                <a:gd name="connsiteY7746" fmla="*/ 281800 h 4578213"/>
                <a:gd name="connsiteX7747" fmla="*/ 1982164 w 5456977"/>
                <a:gd name="connsiteY7747" fmla="*/ 286565 h 4578213"/>
                <a:gd name="connsiteX7748" fmla="*/ 2041661 w 5456977"/>
                <a:gd name="connsiteY7748" fmla="*/ 259461 h 4578213"/>
                <a:gd name="connsiteX7749" fmla="*/ 2048370 w 5456977"/>
                <a:gd name="connsiteY7749" fmla="*/ 254436 h 4578213"/>
                <a:gd name="connsiteX7750" fmla="*/ 2122975 w 5456977"/>
                <a:gd name="connsiteY7750" fmla="*/ 201289 h 4578213"/>
                <a:gd name="connsiteX7751" fmla="*/ 2142773 w 5456977"/>
                <a:gd name="connsiteY7751" fmla="*/ 192354 h 4578213"/>
                <a:gd name="connsiteX7752" fmla="*/ 2195391 w 5456977"/>
                <a:gd name="connsiteY7752" fmla="*/ 169875 h 4578213"/>
                <a:gd name="connsiteX7753" fmla="*/ 2231082 w 5456977"/>
                <a:gd name="connsiteY7753" fmla="*/ 156410 h 4578213"/>
                <a:gd name="connsiteX7754" fmla="*/ 2291052 w 5456977"/>
                <a:gd name="connsiteY7754" fmla="*/ 136292 h 4578213"/>
                <a:gd name="connsiteX7755" fmla="*/ 2294264 w 5456977"/>
                <a:gd name="connsiteY7755" fmla="*/ 135258 h 4578213"/>
                <a:gd name="connsiteX7756" fmla="*/ 2251815 w 5456977"/>
                <a:gd name="connsiteY7756" fmla="*/ 159837 h 4578213"/>
                <a:gd name="connsiteX7757" fmla="*/ 2206026 w 5456977"/>
                <a:gd name="connsiteY7757" fmla="*/ 180802 h 4578213"/>
                <a:gd name="connsiteX7758" fmla="*/ 2122051 w 5456977"/>
                <a:gd name="connsiteY7758" fmla="*/ 227196 h 4578213"/>
                <a:gd name="connsiteX7759" fmla="*/ 2234016 w 5456977"/>
                <a:gd name="connsiteY7759" fmla="*/ 187557 h 4578213"/>
                <a:gd name="connsiteX7760" fmla="*/ 2248350 w 5456977"/>
                <a:gd name="connsiteY7760" fmla="*/ 178217 h 4578213"/>
                <a:gd name="connsiteX7761" fmla="*/ 2234899 w 5456977"/>
                <a:gd name="connsiteY7761" fmla="*/ 178292 h 4578213"/>
                <a:gd name="connsiteX7762" fmla="*/ 2225082 w 5456977"/>
                <a:gd name="connsiteY7762" fmla="*/ 177028 h 4578213"/>
                <a:gd name="connsiteX7763" fmla="*/ 2251595 w 5456977"/>
                <a:gd name="connsiteY7763" fmla="*/ 168468 h 4578213"/>
                <a:gd name="connsiteX7764" fmla="*/ 2278346 w 5456977"/>
                <a:gd name="connsiteY7764" fmla="*/ 157378 h 4578213"/>
                <a:gd name="connsiteX7765" fmla="*/ 2276994 w 5456977"/>
                <a:gd name="connsiteY7765" fmla="*/ 165613 h 4578213"/>
                <a:gd name="connsiteX7766" fmla="*/ 2272246 w 5456977"/>
                <a:gd name="connsiteY7766" fmla="*/ 172656 h 4578213"/>
                <a:gd name="connsiteX7767" fmla="*/ 2329418 w 5456977"/>
                <a:gd name="connsiteY7767" fmla="*/ 148715 h 4578213"/>
                <a:gd name="connsiteX7768" fmla="*/ 2337926 w 5456977"/>
                <a:gd name="connsiteY7768" fmla="*/ 145523 h 4578213"/>
                <a:gd name="connsiteX7769" fmla="*/ 2338249 w 5456977"/>
                <a:gd name="connsiteY7769" fmla="*/ 141566 h 4578213"/>
                <a:gd name="connsiteX7770" fmla="*/ 2344320 w 5456977"/>
                <a:gd name="connsiteY7770" fmla="*/ 140218 h 4578213"/>
                <a:gd name="connsiteX7771" fmla="*/ 2335190 w 5456977"/>
                <a:gd name="connsiteY7771" fmla="*/ 127968 h 4578213"/>
                <a:gd name="connsiteX7772" fmla="*/ 2329931 w 5456977"/>
                <a:gd name="connsiteY7772" fmla="*/ 126549 h 4578213"/>
                <a:gd name="connsiteX7773" fmla="*/ 2320994 w 5456977"/>
                <a:gd name="connsiteY7773" fmla="*/ 127933 h 4578213"/>
                <a:gd name="connsiteX7774" fmla="*/ 2361843 w 5456977"/>
                <a:gd name="connsiteY7774" fmla="*/ 117674 h 4578213"/>
                <a:gd name="connsiteX7775" fmla="*/ 2354421 w 5456977"/>
                <a:gd name="connsiteY7775" fmla="*/ 120644 h 4578213"/>
                <a:gd name="connsiteX7776" fmla="*/ 2352888 w 5456977"/>
                <a:gd name="connsiteY7776" fmla="*/ 127303 h 4578213"/>
                <a:gd name="connsiteX7777" fmla="*/ 2358999 w 5456977"/>
                <a:gd name="connsiteY7777" fmla="*/ 124002 h 4578213"/>
                <a:gd name="connsiteX7778" fmla="*/ 2367392 w 5456977"/>
                <a:gd name="connsiteY7778" fmla="*/ 124612 h 4578213"/>
                <a:gd name="connsiteX7779" fmla="*/ 2357847 w 5456977"/>
                <a:gd name="connsiteY7779" fmla="*/ 134324 h 4578213"/>
                <a:gd name="connsiteX7780" fmla="*/ 2345445 w 5456977"/>
                <a:gd name="connsiteY7780" fmla="*/ 139969 h 4578213"/>
                <a:gd name="connsiteX7781" fmla="*/ 2363301 w 5456977"/>
                <a:gd name="connsiteY7781" fmla="*/ 135999 h 4578213"/>
                <a:gd name="connsiteX7782" fmla="*/ 2378837 w 5456977"/>
                <a:gd name="connsiteY7782" fmla="*/ 130170 h 4578213"/>
                <a:gd name="connsiteX7783" fmla="*/ 2396508 w 5456977"/>
                <a:gd name="connsiteY7783" fmla="*/ 121377 h 4578213"/>
                <a:gd name="connsiteX7784" fmla="*/ 2422241 w 5456977"/>
                <a:gd name="connsiteY7784" fmla="*/ 107310 h 4578213"/>
                <a:gd name="connsiteX7785" fmla="*/ 2437131 w 5456977"/>
                <a:gd name="connsiteY7785" fmla="*/ 102371 h 4578213"/>
                <a:gd name="connsiteX7786" fmla="*/ 2439246 w 5456977"/>
                <a:gd name="connsiteY7786" fmla="*/ 101952 h 4578213"/>
                <a:gd name="connsiteX7787" fmla="*/ 2585584 w 5456977"/>
                <a:gd name="connsiteY7787" fmla="*/ 69456 h 4578213"/>
                <a:gd name="connsiteX7788" fmla="*/ 2641863 w 5456977"/>
                <a:gd name="connsiteY7788" fmla="*/ 53960 h 4578213"/>
                <a:gd name="connsiteX7789" fmla="*/ 2653002 w 5456977"/>
                <a:gd name="connsiteY7789" fmla="*/ 53001 h 4578213"/>
                <a:gd name="connsiteX7790" fmla="*/ 2696516 w 5456977"/>
                <a:gd name="connsiteY7790" fmla="*/ 57259 h 4578213"/>
                <a:gd name="connsiteX7791" fmla="*/ 2697121 w 5456977"/>
                <a:gd name="connsiteY7791" fmla="*/ 57207 h 4578213"/>
                <a:gd name="connsiteX7792" fmla="*/ 2705392 w 5456977"/>
                <a:gd name="connsiteY7792" fmla="*/ 52530 h 4578213"/>
                <a:gd name="connsiteX7793" fmla="*/ 2709183 w 5456977"/>
                <a:gd name="connsiteY7793" fmla="*/ 52998 h 4578213"/>
                <a:gd name="connsiteX7794" fmla="*/ 2711823 w 5456977"/>
                <a:gd name="connsiteY7794" fmla="*/ 55932 h 4578213"/>
                <a:gd name="connsiteX7795" fmla="*/ 2728346 w 5456977"/>
                <a:gd name="connsiteY7795" fmla="*/ 54501 h 4578213"/>
                <a:gd name="connsiteX7796" fmla="*/ 2822166 w 5456977"/>
                <a:gd name="connsiteY7796" fmla="*/ 47474 h 4578213"/>
                <a:gd name="connsiteX7797" fmla="*/ 2806549 w 5456977"/>
                <a:gd name="connsiteY7797" fmla="*/ 54940 h 4578213"/>
                <a:gd name="connsiteX7798" fmla="*/ 2779464 w 5456977"/>
                <a:gd name="connsiteY7798" fmla="*/ 55234 h 4578213"/>
                <a:gd name="connsiteX7799" fmla="*/ 2781602 w 5456977"/>
                <a:gd name="connsiteY7799" fmla="*/ 58805 h 4578213"/>
                <a:gd name="connsiteX7800" fmla="*/ 2786654 w 5456977"/>
                <a:gd name="connsiteY7800" fmla="*/ 59016 h 4578213"/>
                <a:gd name="connsiteX7801" fmla="*/ 2806408 w 5456977"/>
                <a:gd name="connsiteY7801" fmla="*/ 60277 h 4578213"/>
                <a:gd name="connsiteX7802" fmla="*/ 2781729 w 5456977"/>
                <a:gd name="connsiteY7802" fmla="*/ 59018 h 4578213"/>
                <a:gd name="connsiteX7803" fmla="*/ 2788714 w 5456977"/>
                <a:gd name="connsiteY7803" fmla="*/ 70682 h 4578213"/>
                <a:gd name="connsiteX7804" fmla="*/ 2805856 w 5456977"/>
                <a:gd name="connsiteY7804" fmla="*/ 70056 h 4578213"/>
                <a:gd name="connsiteX7805" fmla="*/ 2810732 w 5456977"/>
                <a:gd name="connsiteY7805" fmla="*/ 65289 h 4578213"/>
                <a:gd name="connsiteX7806" fmla="*/ 2836470 w 5456977"/>
                <a:gd name="connsiteY7806" fmla="*/ 60696 h 4578213"/>
                <a:gd name="connsiteX7807" fmla="*/ 2877010 w 5456977"/>
                <a:gd name="connsiteY7807" fmla="*/ 41627 h 4578213"/>
                <a:gd name="connsiteX7808" fmla="*/ 2883419 w 5456977"/>
                <a:gd name="connsiteY7808" fmla="*/ 46212 h 4578213"/>
                <a:gd name="connsiteX7809" fmla="*/ 2891383 w 5456977"/>
                <a:gd name="connsiteY7809" fmla="*/ 50509 h 4578213"/>
                <a:gd name="connsiteX7810" fmla="*/ 2869332 w 5456977"/>
                <a:gd name="connsiteY7810" fmla="*/ 57487 h 4578213"/>
                <a:gd name="connsiteX7811" fmla="*/ 2848836 w 5456977"/>
                <a:gd name="connsiteY7811" fmla="*/ 64176 h 4578213"/>
                <a:gd name="connsiteX7812" fmla="*/ 2915233 w 5456977"/>
                <a:gd name="connsiteY7812" fmla="*/ 55468 h 4578213"/>
                <a:gd name="connsiteX7813" fmla="*/ 2985464 w 5456977"/>
                <a:gd name="connsiteY7813" fmla="*/ 50380 h 4578213"/>
                <a:gd name="connsiteX7814" fmla="*/ 2980766 w 5456977"/>
                <a:gd name="connsiteY7814" fmla="*/ 43313 h 4578213"/>
                <a:gd name="connsiteX7815" fmla="*/ 2981454 w 5456977"/>
                <a:gd name="connsiteY7815" fmla="*/ 39576 h 4578213"/>
                <a:gd name="connsiteX7816" fmla="*/ 3005251 w 5456977"/>
                <a:gd name="connsiteY7816" fmla="*/ 38048 h 4578213"/>
                <a:gd name="connsiteX7817" fmla="*/ 3025939 w 5456977"/>
                <a:gd name="connsiteY7817" fmla="*/ 37098 h 4578213"/>
                <a:gd name="connsiteX7818" fmla="*/ 3027042 w 5456977"/>
                <a:gd name="connsiteY7818" fmla="*/ 31119 h 4578213"/>
                <a:gd name="connsiteX7819" fmla="*/ 3055037 w 5456977"/>
                <a:gd name="connsiteY7819" fmla="*/ 35308 h 4578213"/>
                <a:gd name="connsiteX7820" fmla="*/ 3083559 w 5456977"/>
                <a:gd name="connsiteY7820" fmla="*/ 61057 h 4578213"/>
                <a:gd name="connsiteX7821" fmla="*/ 3051829 w 5456977"/>
                <a:gd name="connsiteY7821" fmla="*/ 44566 h 4578213"/>
                <a:gd name="connsiteX7822" fmla="*/ 3027042 w 5456977"/>
                <a:gd name="connsiteY7822" fmla="*/ 31119 h 4578213"/>
                <a:gd name="connsiteX7823" fmla="*/ 2817726 w 5456977"/>
                <a:gd name="connsiteY7823" fmla="*/ 28975 h 4578213"/>
                <a:gd name="connsiteX7824" fmla="*/ 2846403 w 5456977"/>
                <a:gd name="connsiteY7824" fmla="*/ 32494 h 4578213"/>
                <a:gd name="connsiteX7825" fmla="*/ 2806242 w 5456977"/>
                <a:gd name="connsiteY7825" fmla="*/ 43239 h 4578213"/>
                <a:gd name="connsiteX7826" fmla="*/ 2756601 w 5456977"/>
                <a:gd name="connsiteY7826" fmla="*/ 42824 h 4578213"/>
                <a:gd name="connsiteX7827" fmla="*/ 2789851 w 5456977"/>
                <a:gd name="connsiteY7827" fmla="*/ 30963 h 4578213"/>
                <a:gd name="connsiteX7828" fmla="*/ 2817726 w 5456977"/>
                <a:gd name="connsiteY7828" fmla="*/ 28975 h 4578213"/>
                <a:gd name="connsiteX7829" fmla="*/ 2818420 w 5456977"/>
                <a:gd name="connsiteY7829" fmla="*/ 12073 h 4578213"/>
                <a:gd name="connsiteX7830" fmla="*/ 2810412 w 5456977"/>
                <a:gd name="connsiteY7830" fmla="*/ 22943 h 4578213"/>
                <a:gd name="connsiteX7831" fmla="*/ 2792452 w 5456977"/>
                <a:gd name="connsiteY7831" fmla="*/ 22666 h 4578213"/>
                <a:gd name="connsiteX7832" fmla="*/ 2805435 w 5456977"/>
                <a:gd name="connsiteY7832" fmla="*/ 17369 h 4578213"/>
                <a:gd name="connsiteX7833" fmla="*/ 2818420 w 5456977"/>
                <a:gd name="connsiteY7833" fmla="*/ 12073 h 4578213"/>
                <a:gd name="connsiteX7834" fmla="*/ 2946628 w 5456977"/>
                <a:gd name="connsiteY7834" fmla="*/ 11389 h 4578213"/>
                <a:gd name="connsiteX7835" fmla="*/ 2961859 w 5456977"/>
                <a:gd name="connsiteY7835" fmla="*/ 12893 h 4578213"/>
                <a:gd name="connsiteX7836" fmla="*/ 2978546 w 5456977"/>
                <a:gd name="connsiteY7836" fmla="*/ 22791 h 4578213"/>
                <a:gd name="connsiteX7837" fmla="*/ 2961175 w 5456977"/>
                <a:gd name="connsiteY7837" fmla="*/ 27457 h 4578213"/>
                <a:gd name="connsiteX7838" fmla="*/ 2953175 w 5456977"/>
                <a:gd name="connsiteY7838" fmla="*/ 29121 h 4578213"/>
                <a:gd name="connsiteX7839" fmla="*/ 2948567 w 5456977"/>
                <a:gd name="connsiteY7839" fmla="*/ 22579 h 4578213"/>
                <a:gd name="connsiteX7840" fmla="*/ 2930313 w 5456977"/>
                <a:gd name="connsiteY7840" fmla="*/ 25243 h 4578213"/>
                <a:gd name="connsiteX7841" fmla="*/ 2933092 w 5456977"/>
                <a:gd name="connsiteY7841" fmla="*/ 19675 h 4578213"/>
                <a:gd name="connsiteX7842" fmla="*/ 2941363 w 5456977"/>
                <a:gd name="connsiteY7842" fmla="*/ 19583 h 4578213"/>
                <a:gd name="connsiteX7843" fmla="*/ 2946628 w 5456977"/>
                <a:gd name="connsiteY7843" fmla="*/ 11389 h 4578213"/>
                <a:gd name="connsiteX7844" fmla="*/ 3025017 w 5456977"/>
                <a:gd name="connsiteY7844" fmla="*/ 9229 h 4578213"/>
                <a:gd name="connsiteX7845" fmla="*/ 3043422 w 5456977"/>
                <a:gd name="connsiteY7845" fmla="*/ 11479 h 4578213"/>
                <a:gd name="connsiteX7846" fmla="*/ 3040711 w 5456977"/>
                <a:gd name="connsiteY7846" fmla="*/ 11260 h 4578213"/>
                <a:gd name="connsiteX7847" fmla="*/ 3046794 w 5456977"/>
                <a:gd name="connsiteY7847" fmla="*/ 21680 h 4578213"/>
                <a:gd name="connsiteX7848" fmla="*/ 3031783 w 5456977"/>
                <a:gd name="connsiteY7848" fmla="*/ 12195 h 4578213"/>
                <a:gd name="connsiteX7849" fmla="*/ 3024116 w 5456977"/>
                <a:gd name="connsiteY7849" fmla="*/ 8834 h 4578213"/>
                <a:gd name="connsiteX7850" fmla="*/ 3025017 w 5456977"/>
                <a:gd name="connsiteY7850" fmla="*/ 9229 h 4578213"/>
                <a:gd name="connsiteX7851" fmla="*/ 3024021 w 5456977"/>
                <a:gd name="connsiteY7851" fmla="*/ 9108 h 4578213"/>
                <a:gd name="connsiteX7852" fmla="*/ 3003546 w 5456977"/>
                <a:gd name="connsiteY7852" fmla="*/ 6606 h 4578213"/>
                <a:gd name="connsiteX7853" fmla="*/ 3024021 w 5456977"/>
                <a:gd name="connsiteY7853" fmla="*/ 9108 h 4578213"/>
                <a:gd name="connsiteX7854" fmla="*/ 3022552 w 5456977"/>
                <a:gd name="connsiteY7854" fmla="*/ 13316 h 4578213"/>
                <a:gd name="connsiteX7855" fmla="*/ 3025549 w 5456977"/>
                <a:gd name="connsiteY7855" fmla="*/ 14793 h 4578213"/>
                <a:gd name="connsiteX7856" fmla="*/ 3031319 w 5456977"/>
                <a:gd name="connsiteY7856" fmla="*/ 18777 h 4578213"/>
                <a:gd name="connsiteX7857" fmla="*/ 3012031 w 5456977"/>
                <a:gd name="connsiteY7857" fmla="*/ 21633 h 4578213"/>
                <a:gd name="connsiteX7858" fmla="*/ 3010464 w 5456977"/>
                <a:gd name="connsiteY7858" fmla="*/ 34194 h 4578213"/>
                <a:gd name="connsiteX7859" fmla="*/ 2996853 w 5456977"/>
                <a:gd name="connsiteY7859" fmla="*/ 26613 h 4578213"/>
                <a:gd name="connsiteX7860" fmla="*/ 2987804 w 5456977"/>
                <a:gd name="connsiteY7860" fmla="*/ 26850 h 4578213"/>
                <a:gd name="connsiteX7861" fmla="*/ 2985280 w 5456977"/>
                <a:gd name="connsiteY7861" fmla="*/ 21542 h 4578213"/>
                <a:gd name="connsiteX7862" fmla="*/ 2979649 w 5456977"/>
                <a:gd name="connsiteY7862" fmla="*/ 16813 h 4578213"/>
                <a:gd name="connsiteX7863" fmla="*/ 3013773 w 5456977"/>
                <a:gd name="connsiteY7863" fmla="*/ 16257 h 4578213"/>
                <a:gd name="connsiteX7864" fmla="*/ 3008659 w 5456977"/>
                <a:gd name="connsiteY7864" fmla="*/ 11431 h 4578213"/>
                <a:gd name="connsiteX7865" fmla="*/ 3003546 w 5456977"/>
                <a:gd name="connsiteY7865" fmla="*/ 6606 h 4578213"/>
                <a:gd name="connsiteX7866" fmla="*/ 2858359 w 5456977"/>
                <a:gd name="connsiteY7866" fmla="*/ 334 h 4578213"/>
                <a:gd name="connsiteX7867" fmla="*/ 2871194 w 5456977"/>
                <a:gd name="connsiteY7867" fmla="*/ 8059 h 4578213"/>
                <a:gd name="connsiteX7868" fmla="*/ 2859450 w 5456977"/>
                <a:gd name="connsiteY7868" fmla="*/ 6628 h 4578213"/>
                <a:gd name="connsiteX7869" fmla="*/ 2848533 w 5456977"/>
                <a:gd name="connsiteY7869" fmla="*/ 714 h 4578213"/>
                <a:gd name="connsiteX7870" fmla="*/ 2858359 w 5456977"/>
                <a:gd name="connsiteY7870" fmla="*/ 334 h 457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</a:cxnLst>
              <a:rect l="l" t="t" r="r" b="b"/>
              <a:pathLst>
                <a:path w="5456977" h="4578213">
                  <a:moveTo>
                    <a:pt x="2953988" y="4540865"/>
                  </a:moveTo>
                  <a:cubicBezTo>
                    <a:pt x="2957804" y="4545263"/>
                    <a:pt x="2957921" y="4550784"/>
                    <a:pt x="2954340" y="4557427"/>
                  </a:cubicBezTo>
                  <a:cubicBezTo>
                    <a:pt x="2950758" y="4564069"/>
                    <a:pt x="2948125" y="4571000"/>
                    <a:pt x="2946440" y="4578213"/>
                  </a:cubicBezTo>
                  <a:cubicBezTo>
                    <a:pt x="2945435" y="4572267"/>
                    <a:pt x="2946449" y="4566606"/>
                    <a:pt x="2949481" y="4561236"/>
                  </a:cubicBezTo>
                  <a:cubicBezTo>
                    <a:pt x="2952514" y="4555865"/>
                    <a:pt x="2954016" y="4549075"/>
                    <a:pt x="2953988" y="4540865"/>
                  </a:cubicBezTo>
                  <a:close/>
                  <a:moveTo>
                    <a:pt x="3133057" y="4529092"/>
                  </a:moveTo>
                  <a:cubicBezTo>
                    <a:pt x="3134432" y="4528388"/>
                    <a:pt x="3136142" y="4529083"/>
                    <a:pt x="3138185" y="4531177"/>
                  </a:cubicBezTo>
                  <a:cubicBezTo>
                    <a:pt x="3134539" y="4531557"/>
                    <a:pt x="3132570" y="4534877"/>
                    <a:pt x="3132277" y="4541140"/>
                  </a:cubicBezTo>
                  <a:cubicBezTo>
                    <a:pt x="3132132" y="4544272"/>
                    <a:pt x="3131818" y="4546704"/>
                    <a:pt x="3131339" y="4548437"/>
                  </a:cubicBezTo>
                  <a:cubicBezTo>
                    <a:pt x="3130859" y="4550169"/>
                    <a:pt x="3130212" y="4551203"/>
                    <a:pt x="3129399" y="4551537"/>
                  </a:cubicBezTo>
                  <a:cubicBezTo>
                    <a:pt x="3128339" y="4547784"/>
                    <a:pt x="3128518" y="4542404"/>
                    <a:pt x="3129933" y="4535400"/>
                  </a:cubicBezTo>
                  <a:cubicBezTo>
                    <a:pt x="3130640" y="4531899"/>
                    <a:pt x="3131682" y="4529796"/>
                    <a:pt x="3133057" y="4529092"/>
                  </a:cubicBezTo>
                  <a:close/>
                  <a:moveTo>
                    <a:pt x="2858791" y="4503234"/>
                  </a:moveTo>
                  <a:cubicBezTo>
                    <a:pt x="2862830" y="4511668"/>
                    <a:pt x="2863121" y="4517613"/>
                    <a:pt x="2859665" y="4521072"/>
                  </a:cubicBezTo>
                  <a:cubicBezTo>
                    <a:pt x="2856207" y="4524530"/>
                    <a:pt x="2852706" y="4529334"/>
                    <a:pt x="2849159" y="4535482"/>
                  </a:cubicBezTo>
                  <a:cubicBezTo>
                    <a:pt x="2850479" y="4527664"/>
                    <a:pt x="2851824" y="4521653"/>
                    <a:pt x="2853194" y="4517444"/>
                  </a:cubicBezTo>
                  <a:cubicBezTo>
                    <a:pt x="2854564" y="4513238"/>
                    <a:pt x="2856429" y="4508500"/>
                    <a:pt x="2858791" y="4503234"/>
                  </a:cubicBezTo>
                  <a:close/>
                  <a:moveTo>
                    <a:pt x="2941220" y="4491003"/>
                  </a:moveTo>
                  <a:cubicBezTo>
                    <a:pt x="2941166" y="4496299"/>
                    <a:pt x="2941470" y="4500146"/>
                    <a:pt x="2942133" y="4502543"/>
                  </a:cubicBezTo>
                  <a:cubicBezTo>
                    <a:pt x="2942795" y="4504938"/>
                    <a:pt x="2944531" y="4502985"/>
                    <a:pt x="2947341" y="4496683"/>
                  </a:cubicBezTo>
                  <a:cubicBezTo>
                    <a:pt x="2948820" y="4499772"/>
                    <a:pt x="2949461" y="4502477"/>
                    <a:pt x="2949262" y="4504799"/>
                  </a:cubicBezTo>
                  <a:cubicBezTo>
                    <a:pt x="2949063" y="4507124"/>
                    <a:pt x="2948025" y="4509064"/>
                    <a:pt x="2946147" y="4510621"/>
                  </a:cubicBezTo>
                  <a:cubicBezTo>
                    <a:pt x="2942391" y="4513738"/>
                    <a:pt x="2939208" y="4517385"/>
                    <a:pt x="2936601" y="4521566"/>
                  </a:cubicBezTo>
                  <a:cubicBezTo>
                    <a:pt x="2933314" y="4529802"/>
                    <a:pt x="2930645" y="4537226"/>
                    <a:pt x="2928595" y="4543838"/>
                  </a:cubicBezTo>
                  <a:cubicBezTo>
                    <a:pt x="2927570" y="4547144"/>
                    <a:pt x="2927237" y="4548073"/>
                    <a:pt x="2927595" y="4546623"/>
                  </a:cubicBezTo>
                  <a:cubicBezTo>
                    <a:pt x="2927952" y="4545172"/>
                    <a:pt x="2929002" y="4541344"/>
                    <a:pt x="2930743" y="4535140"/>
                  </a:cubicBezTo>
                  <a:cubicBezTo>
                    <a:pt x="2930209" y="4526855"/>
                    <a:pt x="2930947" y="4519356"/>
                    <a:pt x="2932953" y="4512638"/>
                  </a:cubicBezTo>
                  <a:cubicBezTo>
                    <a:pt x="2934960" y="4505920"/>
                    <a:pt x="2937715" y="4498707"/>
                    <a:pt x="2941220" y="4491003"/>
                  </a:cubicBezTo>
                  <a:close/>
                  <a:moveTo>
                    <a:pt x="2976313" y="4479209"/>
                  </a:moveTo>
                  <a:cubicBezTo>
                    <a:pt x="2975945" y="4482233"/>
                    <a:pt x="2975552" y="4484542"/>
                    <a:pt x="2975133" y="4486133"/>
                  </a:cubicBezTo>
                  <a:cubicBezTo>
                    <a:pt x="2974714" y="4487724"/>
                    <a:pt x="2974269" y="4488598"/>
                    <a:pt x="2973799" y="4488758"/>
                  </a:cubicBezTo>
                  <a:cubicBezTo>
                    <a:pt x="2972859" y="4489072"/>
                    <a:pt x="2973697" y="4485890"/>
                    <a:pt x="2976313" y="4479209"/>
                  </a:cubicBezTo>
                  <a:close/>
                  <a:moveTo>
                    <a:pt x="3013942" y="4431749"/>
                  </a:moveTo>
                  <a:cubicBezTo>
                    <a:pt x="3014687" y="4434059"/>
                    <a:pt x="3014860" y="4435984"/>
                    <a:pt x="3014461" y="4437529"/>
                  </a:cubicBezTo>
                  <a:cubicBezTo>
                    <a:pt x="3014062" y="4439074"/>
                    <a:pt x="3013091" y="4440235"/>
                    <a:pt x="3011550" y="4441016"/>
                  </a:cubicBezTo>
                  <a:cubicBezTo>
                    <a:pt x="3008466" y="4442576"/>
                    <a:pt x="3006659" y="4445520"/>
                    <a:pt x="3006130" y="4449847"/>
                  </a:cubicBezTo>
                  <a:cubicBezTo>
                    <a:pt x="3004010" y="4449794"/>
                    <a:pt x="3004181" y="4446917"/>
                    <a:pt x="3006642" y="4441213"/>
                  </a:cubicBezTo>
                  <a:cubicBezTo>
                    <a:pt x="3009103" y="4435512"/>
                    <a:pt x="3011537" y="4432358"/>
                    <a:pt x="3013942" y="4431749"/>
                  </a:cubicBezTo>
                  <a:close/>
                  <a:moveTo>
                    <a:pt x="3041092" y="4428427"/>
                  </a:moveTo>
                  <a:cubicBezTo>
                    <a:pt x="3041036" y="4433524"/>
                    <a:pt x="3039848" y="4438758"/>
                    <a:pt x="3037530" y="4444130"/>
                  </a:cubicBezTo>
                  <a:cubicBezTo>
                    <a:pt x="3035210" y="4449503"/>
                    <a:pt x="3032492" y="4453317"/>
                    <a:pt x="3029376" y="4455573"/>
                  </a:cubicBezTo>
                  <a:cubicBezTo>
                    <a:pt x="3029433" y="4450478"/>
                    <a:pt x="3030619" y="4445244"/>
                    <a:pt x="3032939" y="4439871"/>
                  </a:cubicBezTo>
                  <a:cubicBezTo>
                    <a:pt x="3035257" y="4434498"/>
                    <a:pt x="3037976" y="4430684"/>
                    <a:pt x="3041092" y="4428427"/>
                  </a:cubicBezTo>
                  <a:close/>
                  <a:moveTo>
                    <a:pt x="3089273" y="4416103"/>
                  </a:moveTo>
                  <a:cubicBezTo>
                    <a:pt x="3088240" y="4420359"/>
                    <a:pt x="3087438" y="4423144"/>
                    <a:pt x="3086868" y="4424466"/>
                  </a:cubicBezTo>
                  <a:cubicBezTo>
                    <a:pt x="3086300" y="4425785"/>
                    <a:pt x="3085961" y="4425636"/>
                    <a:pt x="3085856" y="4424020"/>
                  </a:cubicBezTo>
                  <a:close/>
                  <a:moveTo>
                    <a:pt x="3176583" y="4392560"/>
                  </a:moveTo>
                  <a:cubicBezTo>
                    <a:pt x="3178142" y="4394535"/>
                    <a:pt x="3179160" y="4398383"/>
                    <a:pt x="3179637" y="4404106"/>
                  </a:cubicBezTo>
                  <a:cubicBezTo>
                    <a:pt x="3180113" y="4409828"/>
                    <a:pt x="3179878" y="4414097"/>
                    <a:pt x="3178931" y="4416914"/>
                  </a:cubicBezTo>
                  <a:cubicBezTo>
                    <a:pt x="3177649" y="4415330"/>
                    <a:pt x="3176875" y="4413819"/>
                    <a:pt x="3176602" y="4412379"/>
                  </a:cubicBezTo>
                  <a:cubicBezTo>
                    <a:pt x="3176331" y="4410940"/>
                    <a:pt x="3175066" y="4410557"/>
                    <a:pt x="3172810" y="4411236"/>
                  </a:cubicBezTo>
                  <a:cubicBezTo>
                    <a:pt x="3172124" y="4408685"/>
                    <a:pt x="3172631" y="4405856"/>
                    <a:pt x="3174330" y="4402746"/>
                  </a:cubicBezTo>
                  <a:cubicBezTo>
                    <a:pt x="3176030" y="4399637"/>
                    <a:pt x="3176780" y="4396241"/>
                    <a:pt x="3176583" y="4392560"/>
                  </a:cubicBezTo>
                  <a:close/>
                  <a:moveTo>
                    <a:pt x="3096953" y="4388379"/>
                  </a:moveTo>
                  <a:cubicBezTo>
                    <a:pt x="3098639" y="4393574"/>
                    <a:pt x="3098246" y="4398623"/>
                    <a:pt x="3095776" y="4403523"/>
                  </a:cubicBezTo>
                  <a:lnTo>
                    <a:pt x="3089273" y="4416103"/>
                  </a:lnTo>
                  <a:lnTo>
                    <a:pt x="3091226" y="4411579"/>
                  </a:lnTo>
                  <a:cubicBezTo>
                    <a:pt x="3090821" y="4406518"/>
                    <a:pt x="3090424" y="4402057"/>
                    <a:pt x="3090036" y="4398197"/>
                  </a:cubicBezTo>
                  <a:cubicBezTo>
                    <a:pt x="3089842" y="4396269"/>
                    <a:pt x="3090158" y="4394863"/>
                    <a:pt x="3090986" y="4393982"/>
                  </a:cubicBezTo>
                  <a:lnTo>
                    <a:pt x="3092689" y="4393525"/>
                  </a:lnTo>
                  <a:cubicBezTo>
                    <a:pt x="3092477" y="4393264"/>
                    <a:pt x="3092266" y="4393005"/>
                    <a:pt x="3092054" y="4392745"/>
                  </a:cubicBezTo>
                  <a:cubicBezTo>
                    <a:pt x="3091985" y="4392286"/>
                    <a:pt x="3092503" y="4392172"/>
                    <a:pt x="3093607" y="4392404"/>
                  </a:cubicBezTo>
                  <a:cubicBezTo>
                    <a:pt x="3095817" y="4392871"/>
                    <a:pt x="3096932" y="4391530"/>
                    <a:pt x="3096953" y="4388379"/>
                  </a:cubicBezTo>
                  <a:close/>
                  <a:moveTo>
                    <a:pt x="3193051" y="4344477"/>
                  </a:moveTo>
                  <a:cubicBezTo>
                    <a:pt x="3192461" y="4350399"/>
                    <a:pt x="3191364" y="4356246"/>
                    <a:pt x="3189766" y="4362022"/>
                  </a:cubicBezTo>
                  <a:cubicBezTo>
                    <a:pt x="3188165" y="4367797"/>
                    <a:pt x="3187069" y="4373645"/>
                    <a:pt x="3186479" y="4379566"/>
                  </a:cubicBezTo>
                  <a:cubicBezTo>
                    <a:pt x="3185052" y="4373356"/>
                    <a:pt x="3185138" y="4367365"/>
                    <a:pt x="3186737" y="4361589"/>
                  </a:cubicBezTo>
                  <a:cubicBezTo>
                    <a:pt x="3188337" y="4355814"/>
                    <a:pt x="3190442" y="4350109"/>
                    <a:pt x="3193051" y="4344477"/>
                  </a:cubicBezTo>
                  <a:close/>
                  <a:moveTo>
                    <a:pt x="2812283" y="4342869"/>
                  </a:moveTo>
                  <a:cubicBezTo>
                    <a:pt x="2812086" y="4349220"/>
                    <a:pt x="2811717" y="4353334"/>
                    <a:pt x="2811176" y="4355208"/>
                  </a:cubicBezTo>
                  <a:cubicBezTo>
                    <a:pt x="2810636" y="4357083"/>
                    <a:pt x="2809923" y="4356717"/>
                    <a:pt x="2809037" y="4354114"/>
                  </a:cubicBezTo>
                  <a:cubicBezTo>
                    <a:pt x="2807267" y="4348908"/>
                    <a:pt x="2808347" y="4345159"/>
                    <a:pt x="2812283" y="4342869"/>
                  </a:cubicBezTo>
                  <a:close/>
                  <a:moveTo>
                    <a:pt x="3205331" y="4323619"/>
                  </a:moveTo>
                  <a:lnTo>
                    <a:pt x="3202946" y="4331483"/>
                  </a:lnTo>
                  <a:lnTo>
                    <a:pt x="3205233" y="4323704"/>
                  </a:lnTo>
                  <a:close/>
                  <a:moveTo>
                    <a:pt x="1807529" y="4313627"/>
                  </a:moveTo>
                  <a:cubicBezTo>
                    <a:pt x="1811346" y="4318025"/>
                    <a:pt x="1811462" y="4323545"/>
                    <a:pt x="1807881" y="4330190"/>
                  </a:cubicBezTo>
                  <a:cubicBezTo>
                    <a:pt x="1804298" y="4336832"/>
                    <a:pt x="1801666" y="4343762"/>
                    <a:pt x="1799980" y="4350976"/>
                  </a:cubicBezTo>
                  <a:cubicBezTo>
                    <a:pt x="1798975" y="4345028"/>
                    <a:pt x="1799990" y="4339369"/>
                    <a:pt x="1803022" y="4333998"/>
                  </a:cubicBezTo>
                  <a:cubicBezTo>
                    <a:pt x="1806055" y="4328628"/>
                    <a:pt x="1807556" y="4321837"/>
                    <a:pt x="1807529" y="4313627"/>
                  </a:cubicBezTo>
                  <a:close/>
                  <a:moveTo>
                    <a:pt x="1986598" y="4301855"/>
                  </a:moveTo>
                  <a:cubicBezTo>
                    <a:pt x="1987973" y="4301151"/>
                    <a:pt x="1989683" y="4301846"/>
                    <a:pt x="1991726" y="4303939"/>
                  </a:cubicBezTo>
                  <a:cubicBezTo>
                    <a:pt x="1988079" y="4304319"/>
                    <a:pt x="1986110" y="4307639"/>
                    <a:pt x="1985818" y="4313902"/>
                  </a:cubicBezTo>
                  <a:cubicBezTo>
                    <a:pt x="1985673" y="4317034"/>
                    <a:pt x="1985359" y="4319466"/>
                    <a:pt x="1984879" y="4321200"/>
                  </a:cubicBezTo>
                  <a:cubicBezTo>
                    <a:pt x="1984399" y="4322931"/>
                    <a:pt x="1983751" y="4323964"/>
                    <a:pt x="1982938" y="4324299"/>
                  </a:cubicBezTo>
                  <a:cubicBezTo>
                    <a:pt x="1981880" y="4320545"/>
                    <a:pt x="1982059" y="4315167"/>
                    <a:pt x="1983474" y="4308163"/>
                  </a:cubicBezTo>
                  <a:cubicBezTo>
                    <a:pt x="1984182" y="4304662"/>
                    <a:pt x="1985222" y="4302559"/>
                    <a:pt x="1986598" y="4301855"/>
                  </a:cubicBezTo>
                  <a:close/>
                  <a:moveTo>
                    <a:pt x="3400070" y="4301776"/>
                  </a:moveTo>
                  <a:cubicBezTo>
                    <a:pt x="3403887" y="4306174"/>
                    <a:pt x="3404003" y="4311695"/>
                    <a:pt x="3400423" y="4318338"/>
                  </a:cubicBezTo>
                  <a:cubicBezTo>
                    <a:pt x="3396839" y="4324981"/>
                    <a:pt x="3394207" y="4331910"/>
                    <a:pt x="3392521" y="4339125"/>
                  </a:cubicBezTo>
                  <a:cubicBezTo>
                    <a:pt x="3391518" y="4333177"/>
                    <a:pt x="3392531" y="4327517"/>
                    <a:pt x="3395564" y="4322147"/>
                  </a:cubicBezTo>
                  <a:cubicBezTo>
                    <a:pt x="3398597" y="4316776"/>
                    <a:pt x="3400099" y="4309986"/>
                    <a:pt x="3400070" y="4301776"/>
                  </a:cubicBezTo>
                  <a:close/>
                  <a:moveTo>
                    <a:pt x="2694209" y="4299854"/>
                  </a:moveTo>
                  <a:cubicBezTo>
                    <a:pt x="2698024" y="4304252"/>
                    <a:pt x="2698141" y="4309773"/>
                    <a:pt x="2694560" y="4316416"/>
                  </a:cubicBezTo>
                  <a:cubicBezTo>
                    <a:pt x="2690979" y="4323058"/>
                    <a:pt x="2688345" y="4329988"/>
                    <a:pt x="2686660" y="4337203"/>
                  </a:cubicBezTo>
                  <a:cubicBezTo>
                    <a:pt x="2685655" y="4331255"/>
                    <a:pt x="2686670" y="4325595"/>
                    <a:pt x="2689702" y="4320225"/>
                  </a:cubicBezTo>
                  <a:cubicBezTo>
                    <a:pt x="2692734" y="4314855"/>
                    <a:pt x="2694237" y="4308065"/>
                    <a:pt x="2694209" y="4299854"/>
                  </a:cubicBezTo>
                  <a:close/>
                  <a:moveTo>
                    <a:pt x="3579140" y="4290004"/>
                  </a:moveTo>
                  <a:cubicBezTo>
                    <a:pt x="3580515" y="4289300"/>
                    <a:pt x="3582225" y="4289995"/>
                    <a:pt x="3584267" y="4292088"/>
                  </a:cubicBezTo>
                  <a:cubicBezTo>
                    <a:pt x="3580622" y="4292467"/>
                    <a:pt x="3578651" y="4295788"/>
                    <a:pt x="3578359" y="4302052"/>
                  </a:cubicBezTo>
                  <a:cubicBezTo>
                    <a:pt x="3578213" y="4305183"/>
                    <a:pt x="3577899" y="4307614"/>
                    <a:pt x="3577421" y="4309348"/>
                  </a:cubicBezTo>
                  <a:cubicBezTo>
                    <a:pt x="3576940" y="4311080"/>
                    <a:pt x="3576292" y="4312115"/>
                    <a:pt x="3575481" y="4312447"/>
                  </a:cubicBezTo>
                  <a:cubicBezTo>
                    <a:pt x="3574422" y="4308694"/>
                    <a:pt x="3574600" y="4303315"/>
                    <a:pt x="3576015" y="4296313"/>
                  </a:cubicBezTo>
                  <a:cubicBezTo>
                    <a:pt x="3576723" y="4292811"/>
                    <a:pt x="3577764" y="4290709"/>
                    <a:pt x="3579140" y="4290004"/>
                  </a:cubicBezTo>
                  <a:close/>
                  <a:moveTo>
                    <a:pt x="2873277" y="4288082"/>
                  </a:moveTo>
                  <a:cubicBezTo>
                    <a:pt x="2874653" y="4287378"/>
                    <a:pt x="2876362" y="4288073"/>
                    <a:pt x="2878405" y="4290167"/>
                  </a:cubicBezTo>
                  <a:cubicBezTo>
                    <a:pt x="2874759" y="4290546"/>
                    <a:pt x="2872790" y="4293867"/>
                    <a:pt x="2872498" y="4300130"/>
                  </a:cubicBezTo>
                  <a:cubicBezTo>
                    <a:pt x="2872351" y="4303261"/>
                    <a:pt x="2872038" y="4305693"/>
                    <a:pt x="2871558" y="4307426"/>
                  </a:cubicBezTo>
                  <a:cubicBezTo>
                    <a:pt x="2871079" y="4309159"/>
                    <a:pt x="2870432" y="4310193"/>
                    <a:pt x="2869618" y="4310526"/>
                  </a:cubicBezTo>
                  <a:cubicBezTo>
                    <a:pt x="2868560" y="4306772"/>
                    <a:pt x="2868737" y="4301394"/>
                    <a:pt x="2870153" y="4294392"/>
                  </a:cubicBezTo>
                  <a:cubicBezTo>
                    <a:pt x="2870861" y="4290889"/>
                    <a:pt x="2871902" y="4288786"/>
                    <a:pt x="2873277" y="4288082"/>
                  </a:cubicBezTo>
                  <a:close/>
                  <a:moveTo>
                    <a:pt x="1712332" y="4275997"/>
                  </a:moveTo>
                  <a:cubicBezTo>
                    <a:pt x="1716372" y="4284431"/>
                    <a:pt x="1716662" y="4290375"/>
                    <a:pt x="1713205" y="4293834"/>
                  </a:cubicBezTo>
                  <a:cubicBezTo>
                    <a:pt x="1709747" y="4297293"/>
                    <a:pt x="1706246" y="4302096"/>
                    <a:pt x="1702700" y="4308243"/>
                  </a:cubicBezTo>
                  <a:cubicBezTo>
                    <a:pt x="1704020" y="4300427"/>
                    <a:pt x="1705364" y="4294414"/>
                    <a:pt x="1706734" y="4290207"/>
                  </a:cubicBezTo>
                  <a:cubicBezTo>
                    <a:pt x="1708105" y="4285999"/>
                    <a:pt x="1709970" y="4281262"/>
                    <a:pt x="1712332" y="4275997"/>
                  </a:cubicBezTo>
                  <a:close/>
                  <a:moveTo>
                    <a:pt x="3304873" y="4264146"/>
                  </a:moveTo>
                  <a:cubicBezTo>
                    <a:pt x="3308913" y="4272579"/>
                    <a:pt x="3309204" y="4278524"/>
                    <a:pt x="3305746" y="4281983"/>
                  </a:cubicBezTo>
                  <a:cubicBezTo>
                    <a:pt x="3302289" y="4285441"/>
                    <a:pt x="3298788" y="4290245"/>
                    <a:pt x="3295241" y="4296393"/>
                  </a:cubicBezTo>
                  <a:cubicBezTo>
                    <a:pt x="3296561" y="4288575"/>
                    <a:pt x="3297906" y="4282564"/>
                    <a:pt x="3299275" y="4278355"/>
                  </a:cubicBezTo>
                  <a:cubicBezTo>
                    <a:pt x="3300646" y="4274149"/>
                    <a:pt x="3302510" y="4269412"/>
                    <a:pt x="3304873" y="4264146"/>
                  </a:cubicBezTo>
                  <a:close/>
                  <a:moveTo>
                    <a:pt x="1794761" y="4263767"/>
                  </a:moveTo>
                  <a:cubicBezTo>
                    <a:pt x="1794708" y="4269061"/>
                    <a:pt x="1795012" y="4272908"/>
                    <a:pt x="1795674" y="4275305"/>
                  </a:cubicBezTo>
                  <a:cubicBezTo>
                    <a:pt x="1796337" y="4277702"/>
                    <a:pt x="1798072" y="4275747"/>
                    <a:pt x="1800883" y="4269444"/>
                  </a:cubicBezTo>
                  <a:cubicBezTo>
                    <a:pt x="1802361" y="4272532"/>
                    <a:pt x="1803002" y="4275240"/>
                    <a:pt x="1802803" y="4277562"/>
                  </a:cubicBezTo>
                  <a:cubicBezTo>
                    <a:pt x="1802603" y="4279885"/>
                    <a:pt x="1801566" y="4281827"/>
                    <a:pt x="1799687" y="4283383"/>
                  </a:cubicBezTo>
                  <a:cubicBezTo>
                    <a:pt x="1795932" y="4286499"/>
                    <a:pt x="1792750" y="4290148"/>
                    <a:pt x="1790142" y="4294329"/>
                  </a:cubicBezTo>
                  <a:cubicBezTo>
                    <a:pt x="1786855" y="4302565"/>
                    <a:pt x="1784186" y="4309989"/>
                    <a:pt x="1782135" y="4316601"/>
                  </a:cubicBezTo>
                  <a:cubicBezTo>
                    <a:pt x="1781111" y="4319907"/>
                    <a:pt x="1780777" y="4320836"/>
                    <a:pt x="1781135" y="4319385"/>
                  </a:cubicBezTo>
                  <a:cubicBezTo>
                    <a:pt x="1781492" y="4317935"/>
                    <a:pt x="1782543" y="4314107"/>
                    <a:pt x="1784283" y="4307901"/>
                  </a:cubicBezTo>
                  <a:cubicBezTo>
                    <a:pt x="1783750" y="4299618"/>
                    <a:pt x="1784488" y="4292118"/>
                    <a:pt x="1786494" y="4285399"/>
                  </a:cubicBezTo>
                  <a:cubicBezTo>
                    <a:pt x="1788501" y="4278682"/>
                    <a:pt x="1791256" y="4271469"/>
                    <a:pt x="1794761" y="4263767"/>
                  </a:cubicBezTo>
                  <a:close/>
                  <a:moveTo>
                    <a:pt x="2599013" y="4262224"/>
                  </a:moveTo>
                  <a:cubicBezTo>
                    <a:pt x="2603051" y="4270658"/>
                    <a:pt x="2603342" y="4276602"/>
                    <a:pt x="2599884" y="4280062"/>
                  </a:cubicBezTo>
                  <a:cubicBezTo>
                    <a:pt x="2596427" y="4283520"/>
                    <a:pt x="2592926" y="4288323"/>
                    <a:pt x="2589379" y="4294471"/>
                  </a:cubicBezTo>
                  <a:cubicBezTo>
                    <a:pt x="2590698" y="4286654"/>
                    <a:pt x="2592044" y="4280643"/>
                    <a:pt x="2593414" y="4276434"/>
                  </a:cubicBezTo>
                  <a:cubicBezTo>
                    <a:pt x="2594783" y="4272227"/>
                    <a:pt x="2596649" y="4267490"/>
                    <a:pt x="2599013" y="4262224"/>
                  </a:cubicBezTo>
                  <a:close/>
                  <a:moveTo>
                    <a:pt x="1829855" y="4251971"/>
                  </a:moveTo>
                  <a:cubicBezTo>
                    <a:pt x="1829486" y="4254995"/>
                    <a:pt x="1829093" y="4257304"/>
                    <a:pt x="1828674" y="4258895"/>
                  </a:cubicBezTo>
                  <a:cubicBezTo>
                    <a:pt x="1828255" y="4260487"/>
                    <a:pt x="1827811" y="4261360"/>
                    <a:pt x="1827341" y="4261520"/>
                  </a:cubicBezTo>
                  <a:cubicBezTo>
                    <a:pt x="1826399" y="4261834"/>
                    <a:pt x="1827239" y="4258653"/>
                    <a:pt x="1829855" y="4251971"/>
                  </a:cubicBezTo>
                  <a:close/>
                  <a:moveTo>
                    <a:pt x="2681441" y="4249994"/>
                  </a:moveTo>
                  <a:cubicBezTo>
                    <a:pt x="2681386" y="4255289"/>
                    <a:pt x="2681691" y="4259135"/>
                    <a:pt x="2682354" y="4261532"/>
                  </a:cubicBezTo>
                  <a:cubicBezTo>
                    <a:pt x="2683016" y="4263929"/>
                    <a:pt x="2684752" y="4261975"/>
                    <a:pt x="2687561" y="4255672"/>
                  </a:cubicBezTo>
                  <a:cubicBezTo>
                    <a:pt x="2689041" y="4258760"/>
                    <a:pt x="2689681" y="4261466"/>
                    <a:pt x="2689482" y="4263790"/>
                  </a:cubicBezTo>
                  <a:cubicBezTo>
                    <a:pt x="2689283" y="4266113"/>
                    <a:pt x="2688245" y="4268053"/>
                    <a:pt x="2686365" y="4269610"/>
                  </a:cubicBezTo>
                  <a:cubicBezTo>
                    <a:pt x="2682611" y="4272726"/>
                    <a:pt x="2679429" y="4276375"/>
                    <a:pt x="2676822" y="4280555"/>
                  </a:cubicBezTo>
                  <a:cubicBezTo>
                    <a:pt x="2673534" y="4288792"/>
                    <a:pt x="2670865" y="4296216"/>
                    <a:pt x="2668816" y="4302828"/>
                  </a:cubicBezTo>
                  <a:cubicBezTo>
                    <a:pt x="2667790" y="4306134"/>
                    <a:pt x="2667456" y="4307062"/>
                    <a:pt x="2667814" y="4305612"/>
                  </a:cubicBezTo>
                  <a:cubicBezTo>
                    <a:pt x="2668173" y="4304163"/>
                    <a:pt x="2669223" y="4300335"/>
                    <a:pt x="2670963" y="4294129"/>
                  </a:cubicBezTo>
                  <a:cubicBezTo>
                    <a:pt x="2670430" y="4285845"/>
                    <a:pt x="2671168" y="4278345"/>
                    <a:pt x="2673174" y="4271628"/>
                  </a:cubicBezTo>
                  <a:cubicBezTo>
                    <a:pt x="2675181" y="4264909"/>
                    <a:pt x="2677936" y="4257697"/>
                    <a:pt x="2681441" y="4249994"/>
                  </a:cubicBezTo>
                  <a:close/>
                  <a:moveTo>
                    <a:pt x="2974136" y="4245925"/>
                  </a:moveTo>
                  <a:cubicBezTo>
                    <a:pt x="2978294" y="4250772"/>
                    <a:pt x="2979258" y="4256815"/>
                    <a:pt x="2977028" y="4264052"/>
                  </a:cubicBezTo>
                  <a:cubicBezTo>
                    <a:pt x="2975913" y="4267669"/>
                    <a:pt x="2974648" y="4270703"/>
                    <a:pt x="2973232" y="4273153"/>
                  </a:cubicBezTo>
                  <a:cubicBezTo>
                    <a:pt x="2971818" y="4275603"/>
                    <a:pt x="2970254" y="4277468"/>
                    <a:pt x="2968541" y="4278749"/>
                  </a:cubicBezTo>
                  <a:cubicBezTo>
                    <a:pt x="2966047" y="4271288"/>
                    <a:pt x="2966213" y="4265106"/>
                    <a:pt x="2969043" y="4260208"/>
                  </a:cubicBezTo>
                  <a:cubicBezTo>
                    <a:pt x="2971872" y="4255308"/>
                    <a:pt x="2973570" y="4250547"/>
                    <a:pt x="2974136" y="4245925"/>
                  </a:cubicBezTo>
                  <a:close/>
                  <a:moveTo>
                    <a:pt x="3000311" y="4244864"/>
                  </a:moveTo>
                  <a:cubicBezTo>
                    <a:pt x="3002509" y="4249082"/>
                    <a:pt x="3002835" y="4254532"/>
                    <a:pt x="3001289" y="4261217"/>
                  </a:cubicBezTo>
                  <a:cubicBezTo>
                    <a:pt x="2999743" y="4267900"/>
                    <a:pt x="2998572" y="4274338"/>
                    <a:pt x="2997775" y="4280528"/>
                  </a:cubicBezTo>
                  <a:cubicBezTo>
                    <a:pt x="2996005" y="4275321"/>
                    <a:pt x="2995801" y="4269588"/>
                    <a:pt x="2997162" y="4263328"/>
                  </a:cubicBezTo>
                  <a:cubicBezTo>
                    <a:pt x="2998527" y="4257069"/>
                    <a:pt x="2999575" y="4250913"/>
                    <a:pt x="3000311" y="4244864"/>
                  </a:cubicBezTo>
                  <a:close/>
                  <a:moveTo>
                    <a:pt x="3422396" y="4240120"/>
                  </a:moveTo>
                  <a:cubicBezTo>
                    <a:pt x="3422027" y="4243144"/>
                    <a:pt x="3421635" y="4245453"/>
                    <a:pt x="3421215" y="4247043"/>
                  </a:cubicBezTo>
                  <a:cubicBezTo>
                    <a:pt x="3420797" y="4248636"/>
                    <a:pt x="3420351" y="4249510"/>
                    <a:pt x="3419883" y="4249668"/>
                  </a:cubicBezTo>
                  <a:cubicBezTo>
                    <a:pt x="3418943" y="4249983"/>
                    <a:pt x="3419780" y="4246802"/>
                    <a:pt x="3422396" y="4240120"/>
                  </a:cubicBezTo>
                  <a:close/>
                  <a:moveTo>
                    <a:pt x="2716534" y="4238199"/>
                  </a:moveTo>
                  <a:cubicBezTo>
                    <a:pt x="2716166" y="4241222"/>
                    <a:pt x="2715772" y="4243531"/>
                    <a:pt x="2715354" y="4245123"/>
                  </a:cubicBezTo>
                  <a:cubicBezTo>
                    <a:pt x="2714935" y="4246715"/>
                    <a:pt x="2714490" y="4247589"/>
                    <a:pt x="2714020" y="4247748"/>
                  </a:cubicBezTo>
                  <a:cubicBezTo>
                    <a:pt x="2713080" y="4248061"/>
                    <a:pt x="2713917" y="4244879"/>
                    <a:pt x="2716534" y="4238199"/>
                  </a:cubicBezTo>
                  <a:close/>
                  <a:moveTo>
                    <a:pt x="3394889" y="4237931"/>
                  </a:moveTo>
                  <a:lnTo>
                    <a:pt x="3395127" y="4240188"/>
                  </a:lnTo>
                  <a:lnTo>
                    <a:pt x="3394953" y="4239534"/>
                  </a:lnTo>
                  <a:cubicBezTo>
                    <a:pt x="3394892" y="4239069"/>
                    <a:pt x="3394870" y="4238535"/>
                    <a:pt x="3394889" y="4237931"/>
                  </a:cubicBezTo>
                  <a:close/>
                  <a:moveTo>
                    <a:pt x="3008871" y="4226273"/>
                  </a:moveTo>
                  <a:cubicBezTo>
                    <a:pt x="3012443" y="4223581"/>
                    <a:pt x="3012606" y="4229409"/>
                    <a:pt x="3009361" y="4243756"/>
                  </a:cubicBezTo>
                  <a:lnTo>
                    <a:pt x="3007409" y="4248281"/>
                  </a:lnTo>
                  <a:cubicBezTo>
                    <a:pt x="3004810" y="4236301"/>
                    <a:pt x="3005298" y="4228965"/>
                    <a:pt x="3008871" y="4226273"/>
                  </a:cubicBezTo>
                  <a:close/>
                  <a:moveTo>
                    <a:pt x="2963715" y="4220416"/>
                  </a:moveTo>
                  <a:cubicBezTo>
                    <a:pt x="2964229" y="4224193"/>
                    <a:pt x="2964620" y="4228253"/>
                    <a:pt x="2964889" y="4232594"/>
                  </a:cubicBezTo>
                  <a:lnTo>
                    <a:pt x="2965323" y="4237102"/>
                  </a:lnTo>
                  <a:lnTo>
                    <a:pt x="2964925" y="4239165"/>
                  </a:lnTo>
                  <a:lnTo>
                    <a:pt x="2964115" y="4241963"/>
                  </a:lnTo>
                  <a:lnTo>
                    <a:pt x="2963384" y="4242286"/>
                  </a:lnTo>
                  <a:cubicBezTo>
                    <a:pt x="2962292" y="4243781"/>
                    <a:pt x="2961514" y="4245171"/>
                    <a:pt x="2961049" y="4246456"/>
                  </a:cubicBezTo>
                  <a:cubicBezTo>
                    <a:pt x="2959463" y="4245578"/>
                    <a:pt x="2959542" y="4242088"/>
                    <a:pt x="2961284" y="4235981"/>
                  </a:cubicBezTo>
                  <a:cubicBezTo>
                    <a:pt x="2963026" y="4229876"/>
                    <a:pt x="2963836" y="4224687"/>
                    <a:pt x="2963715" y="4220416"/>
                  </a:cubicBezTo>
                  <a:close/>
                  <a:moveTo>
                    <a:pt x="1867482" y="4204512"/>
                  </a:moveTo>
                  <a:cubicBezTo>
                    <a:pt x="1868228" y="4206822"/>
                    <a:pt x="1868401" y="4208746"/>
                    <a:pt x="1868002" y="4210290"/>
                  </a:cubicBezTo>
                  <a:cubicBezTo>
                    <a:pt x="1867603" y="4211836"/>
                    <a:pt x="1866633" y="4212997"/>
                    <a:pt x="1865091" y="4213779"/>
                  </a:cubicBezTo>
                  <a:cubicBezTo>
                    <a:pt x="1862007" y="4215338"/>
                    <a:pt x="1860200" y="4218283"/>
                    <a:pt x="1859672" y="4222609"/>
                  </a:cubicBezTo>
                  <a:cubicBezTo>
                    <a:pt x="1857550" y="4222556"/>
                    <a:pt x="1857722" y="4219679"/>
                    <a:pt x="1860182" y="4213976"/>
                  </a:cubicBezTo>
                  <a:cubicBezTo>
                    <a:pt x="1862645" y="4208274"/>
                    <a:pt x="1865077" y="4205120"/>
                    <a:pt x="1867482" y="4204512"/>
                  </a:cubicBezTo>
                  <a:close/>
                  <a:moveTo>
                    <a:pt x="1894633" y="4201189"/>
                  </a:moveTo>
                  <a:cubicBezTo>
                    <a:pt x="1894577" y="4206286"/>
                    <a:pt x="1893389" y="4211519"/>
                    <a:pt x="1891070" y="4216891"/>
                  </a:cubicBezTo>
                  <a:cubicBezTo>
                    <a:pt x="1888752" y="4222265"/>
                    <a:pt x="1886034" y="4226080"/>
                    <a:pt x="1882917" y="4228335"/>
                  </a:cubicBezTo>
                  <a:cubicBezTo>
                    <a:pt x="1882973" y="4223240"/>
                    <a:pt x="1884160" y="4218006"/>
                    <a:pt x="1886479" y="4212633"/>
                  </a:cubicBezTo>
                  <a:cubicBezTo>
                    <a:pt x="1888798" y="4207259"/>
                    <a:pt x="1891516" y="4203447"/>
                    <a:pt x="1894633" y="4201189"/>
                  </a:cubicBezTo>
                  <a:close/>
                  <a:moveTo>
                    <a:pt x="3070906" y="4194727"/>
                  </a:moveTo>
                  <a:cubicBezTo>
                    <a:pt x="3070581" y="4194029"/>
                    <a:pt x="3070035" y="4194314"/>
                    <a:pt x="3069265" y="4195580"/>
                  </a:cubicBezTo>
                  <a:cubicBezTo>
                    <a:pt x="3067725" y="4198112"/>
                    <a:pt x="3066377" y="4200821"/>
                    <a:pt x="3065222" y="4203709"/>
                  </a:cubicBezTo>
                  <a:cubicBezTo>
                    <a:pt x="3063933" y="4210829"/>
                    <a:pt x="3061758" y="4217524"/>
                    <a:pt x="3058696" y="4223791"/>
                  </a:cubicBezTo>
                  <a:cubicBezTo>
                    <a:pt x="3055633" y="4230057"/>
                    <a:pt x="3053947" y="4235622"/>
                    <a:pt x="3053636" y="4240480"/>
                  </a:cubicBezTo>
                  <a:cubicBezTo>
                    <a:pt x="3055022" y="4242030"/>
                    <a:pt x="3055832" y="4243047"/>
                    <a:pt x="3056071" y="4243531"/>
                  </a:cubicBezTo>
                  <a:cubicBezTo>
                    <a:pt x="3056307" y="4244015"/>
                    <a:pt x="3056841" y="4243190"/>
                    <a:pt x="3057673" y="4241058"/>
                  </a:cubicBezTo>
                  <a:cubicBezTo>
                    <a:pt x="3059875" y="4237920"/>
                    <a:pt x="3061606" y="4234789"/>
                    <a:pt x="3062864" y="4231669"/>
                  </a:cubicBezTo>
                  <a:cubicBezTo>
                    <a:pt x="3064123" y="4228544"/>
                    <a:pt x="3064910" y="4225430"/>
                    <a:pt x="3065224" y="4222324"/>
                  </a:cubicBezTo>
                  <a:cubicBezTo>
                    <a:pt x="3065852" y="4216108"/>
                    <a:pt x="3067848" y="4208587"/>
                    <a:pt x="3071211" y="4199762"/>
                  </a:cubicBezTo>
                  <a:cubicBezTo>
                    <a:pt x="3071331" y="4197102"/>
                    <a:pt x="3071230" y="4195424"/>
                    <a:pt x="3070906" y="4194727"/>
                  </a:cubicBezTo>
                  <a:close/>
                  <a:moveTo>
                    <a:pt x="3460025" y="4192661"/>
                  </a:moveTo>
                  <a:cubicBezTo>
                    <a:pt x="3460769" y="4194970"/>
                    <a:pt x="3460941" y="4196895"/>
                    <a:pt x="3460543" y="4198441"/>
                  </a:cubicBezTo>
                  <a:cubicBezTo>
                    <a:pt x="3460145" y="4199984"/>
                    <a:pt x="3459173" y="4201147"/>
                    <a:pt x="3457632" y="4201927"/>
                  </a:cubicBezTo>
                  <a:cubicBezTo>
                    <a:pt x="3454548" y="4203486"/>
                    <a:pt x="3452742" y="4206431"/>
                    <a:pt x="3452213" y="4210759"/>
                  </a:cubicBezTo>
                  <a:cubicBezTo>
                    <a:pt x="3450092" y="4210706"/>
                    <a:pt x="3450263" y="4207828"/>
                    <a:pt x="3452725" y="4202125"/>
                  </a:cubicBezTo>
                  <a:cubicBezTo>
                    <a:pt x="3455186" y="4196423"/>
                    <a:pt x="3457620" y="4193269"/>
                    <a:pt x="3460025" y="4192661"/>
                  </a:cubicBezTo>
                  <a:close/>
                  <a:moveTo>
                    <a:pt x="2754162" y="4190739"/>
                  </a:moveTo>
                  <a:cubicBezTo>
                    <a:pt x="2754907" y="4193048"/>
                    <a:pt x="2755080" y="4194975"/>
                    <a:pt x="2754681" y="4196519"/>
                  </a:cubicBezTo>
                  <a:cubicBezTo>
                    <a:pt x="2754283" y="4198063"/>
                    <a:pt x="2753312" y="4199224"/>
                    <a:pt x="2751771" y="4200006"/>
                  </a:cubicBezTo>
                  <a:cubicBezTo>
                    <a:pt x="2748686" y="4201566"/>
                    <a:pt x="2746879" y="4204510"/>
                    <a:pt x="2746352" y="4208837"/>
                  </a:cubicBezTo>
                  <a:cubicBezTo>
                    <a:pt x="2744231" y="4208784"/>
                    <a:pt x="2744401" y="4205906"/>
                    <a:pt x="2746862" y="4200202"/>
                  </a:cubicBezTo>
                  <a:cubicBezTo>
                    <a:pt x="2749324" y="4194501"/>
                    <a:pt x="2751757" y="4191346"/>
                    <a:pt x="2754162" y="4190739"/>
                  </a:cubicBezTo>
                  <a:close/>
                  <a:moveTo>
                    <a:pt x="3487175" y="4189338"/>
                  </a:moveTo>
                  <a:cubicBezTo>
                    <a:pt x="3487119" y="4194435"/>
                    <a:pt x="3485931" y="4199668"/>
                    <a:pt x="3483610" y="4205040"/>
                  </a:cubicBezTo>
                  <a:cubicBezTo>
                    <a:pt x="3481292" y="4210414"/>
                    <a:pt x="3478574" y="4214228"/>
                    <a:pt x="3475459" y="4216484"/>
                  </a:cubicBezTo>
                  <a:cubicBezTo>
                    <a:pt x="3475515" y="4211390"/>
                    <a:pt x="3476703" y="4206154"/>
                    <a:pt x="3479021" y="4200781"/>
                  </a:cubicBezTo>
                  <a:cubicBezTo>
                    <a:pt x="3481339" y="4195408"/>
                    <a:pt x="3484058" y="4191596"/>
                    <a:pt x="3487175" y="4189338"/>
                  </a:cubicBezTo>
                  <a:close/>
                  <a:moveTo>
                    <a:pt x="1942814" y="4188865"/>
                  </a:moveTo>
                  <a:cubicBezTo>
                    <a:pt x="1941780" y="4193121"/>
                    <a:pt x="1940978" y="4195906"/>
                    <a:pt x="1940409" y="4197228"/>
                  </a:cubicBezTo>
                  <a:cubicBezTo>
                    <a:pt x="1939840" y="4198548"/>
                    <a:pt x="1939502" y="4198399"/>
                    <a:pt x="1939397" y="4196782"/>
                  </a:cubicBezTo>
                  <a:close/>
                  <a:moveTo>
                    <a:pt x="2781313" y="4187416"/>
                  </a:moveTo>
                  <a:cubicBezTo>
                    <a:pt x="2781256" y="4192513"/>
                    <a:pt x="2780068" y="4197746"/>
                    <a:pt x="2777749" y="4203119"/>
                  </a:cubicBezTo>
                  <a:cubicBezTo>
                    <a:pt x="2775431" y="4208492"/>
                    <a:pt x="2772714" y="4212307"/>
                    <a:pt x="2769595" y="4214562"/>
                  </a:cubicBezTo>
                  <a:cubicBezTo>
                    <a:pt x="2769653" y="4209468"/>
                    <a:pt x="2770840" y="4204232"/>
                    <a:pt x="2773159" y="4198860"/>
                  </a:cubicBezTo>
                  <a:cubicBezTo>
                    <a:pt x="2775477" y="4193487"/>
                    <a:pt x="2778196" y="4189673"/>
                    <a:pt x="2781313" y="4187416"/>
                  </a:cubicBezTo>
                  <a:close/>
                  <a:moveTo>
                    <a:pt x="3032156" y="4185358"/>
                  </a:moveTo>
                  <a:lnTo>
                    <a:pt x="3032948" y="4187065"/>
                  </a:lnTo>
                  <a:lnTo>
                    <a:pt x="3032795" y="4189466"/>
                  </a:lnTo>
                  <a:cubicBezTo>
                    <a:pt x="3032268" y="4186962"/>
                    <a:pt x="3032055" y="4185593"/>
                    <a:pt x="3032156" y="4185358"/>
                  </a:cubicBezTo>
                  <a:close/>
                  <a:moveTo>
                    <a:pt x="3005511" y="4183162"/>
                  </a:moveTo>
                  <a:cubicBezTo>
                    <a:pt x="3008088" y="4185882"/>
                    <a:pt x="3009090" y="4188528"/>
                    <a:pt x="3008517" y="4191098"/>
                  </a:cubicBezTo>
                  <a:cubicBezTo>
                    <a:pt x="3007942" y="4193667"/>
                    <a:pt x="3008700" y="4196877"/>
                    <a:pt x="3010788" y="4200728"/>
                  </a:cubicBezTo>
                  <a:cubicBezTo>
                    <a:pt x="3008530" y="4201406"/>
                    <a:pt x="3007267" y="4201026"/>
                    <a:pt x="3006995" y="4199586"/>
                  </a:cubicBezTo>
                  <a:cubicBezTo>
                    <a:pt x="3006723" y="4198145"/>
                    <a:pt x="3005948" y="4196633"/>
                    <a:pt x="3004667" y="4195049"/>
                  </a:cubicBezTo>
                  <a:cubicBezTo>
                    <a:pt x="3005068" y="4193707"/>
                    <a:pt x="3005209" y="4191724"/>
                    <a:pt x="3005090" y="4189106"/>
                  </a:cubicBezTo>
                  <a:cubicBezTo>
                    <a:pt x="3004970" y="4186488"/>
                    <a:pt x="3005111" y="4184505"/>
                    <a:pt x="3005511" y="4183162"/>
                  </a:cubicBezTo>
                  <a:close/>
                  <a:moveTo>
                    <a:pt x="3535356" y="4177014"/>
                  </a:moveTo>
                  <a:cubicBezTo>
                    <a:pt x="3534322" y="4181269"/>
                    <a:pt x="3533519" y="4184056"/>
                    <a:pt x="3532950" y="4185376"/>
                  </a:cubicBezTo>
                  <a:cubicBezTo>
                    <a:pt x="3532381" y="4186696"/>
                    <a:pt x="3532042" y="4186548"/>
                    <a:pt x="3531937" y="4184931"/>
                  </a:cubicBezTo>
                  <a:close/>
                  <a:moveTo>
                    <a:pt x="2829492" y="4175092"/>
                  </a:moveTo>
                  <a:cubicBezTo>
                    <a:pt x="2828460" y="4179349"/>
                    <a:pt x="2827658" y="4182135"/>
                    <a:pt x="2827089" y="4183455"/>
                  </a:cubicBezTo>
                  <a:cubicBezTo>
                    <a:pt x="2826519" y="4184774"/>
                    <a:pt x="2826182" y="4184627"/>
                    <a:pt x="2826076" y="4183009"/>
                  </a:cubicBezTo>
                  <a:close/>
                  <a:moveTo>
                    <a:pt x="2030124" y="4165323"/>
                  </a:moveTo>
                  <a:cubicBezTo>
                    <a:pt x="2031683" y="4167297"/>
                    <a:pt x="2032700" y="4171145"/>
                    <a:pt x="2033178" y="4176867"/>
                  </a:cubicBezTo>
                  <a:cubicBezTo>
                    <a:pt x="2033654" y="4182591"/>
                    <a:pt x="2033419" y="4186859"/>
                    <a:pt x="2032471" y="4189676"/>
                  </a:cubicBezTo>
                  <a:cubicBezTo>
                    <a:pt x="2031190" y="4188092"/>
                    <a:pt x="2030415" y="4186580"/>
                    <a:pt x="2030143" y="4185142"/>
                  </a:cubicBezTo>
                  <a:cubicBezTo>
                    <a:pt x="2029871" y="4183701"/>
                    <a:pt x="2028607" y="4183320"/>
                    <a:pt x="2026351" y="4183998"/>
                  </a:cubicBezTo>
                  <a:cubicBezTo>
                    <a:pt x="2025665" y="4181448"/>
                    <a:pt x="2026171" y="4178619"/>
                    <a:pt x="2027871" y="4175508"/>
                  </a:cubicBezTo>
                  <a:cubicBezTo>
                    <a:pt x="2029570" y="4172399"/>
                    <a:pt x="2030320" y="4169003"/>
                    <a:pt x="2030124" y="4165323"/>
                  </a:cubicBezTo>
                  <a:close/>
                  <a:moveTo>
                    <a:pt x="2869232" y="4161272"/>
                  </a:moveTo>
                  <a:cubicBezTo>
                    <a:pt x="2871169" y="4166303"/>
                    <a:pt x="2871775" y="4170693"/>
                    <a:pt x="2871049" y="4174442"/>
                  </a:cubicBezTo>
                  <a:cubicBezTo>
                    <a:pt x="2870324" y="4178191"/>
                    <a:pt x="2869156" y="4181727"/>
                    <a:pt x="2867543" y="4185048"/>
                  </a:cubicBezTo>
                  <a:cubicBezTo>
                    <a:pt x="2867137" y="4181438"/>
                    <a:pt x="2867296" y="4177758"/>
                    <a:pt x="2868022" y="4174008"/>
                  </a:cubicBezTo>
                  <a:cubicBezTo>
                    <a:pt x="2868747" y="4170260"/>
                    <a:pt x="2869151" y="4166014"/>
                    <a:pt x="2869232" y="4161272"/>
                  </a:cubicBezTo>
                  <a:close/>
                  <a:moveTo>
                    <a:pt x="1950493" y="4161142"/>
                  </a:moveTo>
                  <a:cubicBezTo>
                    <a:pt x="1952180" y="4166337"/>
                    <a:pt x="1951787" y="4171385"/>
                    <a:pt x="1949316" y="4176285"/>
                  </a:cubicBezTo>
                  <a:lnTo>
                    <a:pt x="1942814" y="4188865"/>
                  </a:lnTo>
                  <a:lnTo>
                    <a:pt x="1944767" y="4184339"/>
                  </a:lnTo>
                  <a:cubicBezTo>
                    <a:pt x="1944361" y="4179280"/>
                    <a:pt x="1943965" y="4174819"/>
                    <a:pt x="1943577" y="4170960"/>
                  </a:cubicBezTo>
                  <a:cubicBezTo>
                    <a:pt x="1943382" y="4169030"/>
                    <a:pt x="1943699" y="4167626"/>
                    <a:pt x="1944527" y="4166744"/>
                  </a:cubicBezTo>
                  <a:lnTo>
                    <a:pt x="1946229" y="4166287"/>
                  </a:lnTo>
                  <a:cubicBezTo>
                    <a:pt x="1946017" y="4166027"/>
                    <a:pt x="1945807" y="4165767"/>
                    <a:pt x="1945595" y="4165508"/>
                  </a:cubicBezTo>
                  <a:cubicBezTo>
                    <a:pt x="1945525" y="4165048"/>
                    <a:pt x="1946043" y="4164934"/>
                    <a:pt x="1947149" y="4165167"/>
                  </a:cubicBezTo>
                  <a:cubicBezTo>
                    <a:pt x="1949358" y="4165633"/>
                    <a:pt x="1950473" y="4164291"/>
                    <a:pt x="1950493" y="4161142"/>
                  </a:cubicBezTo>
                  <a:close/>
                  <a:moveTo>
                    <a:pt x="3622665" y="4153472"/>
                  </a:moveTo>
                  <a:cubicBezTo>
                    <a:pt x="3624225" y="4155447"/>
                    <a:pt x="3625241" y="4159294"/>
                    <a:pt x="3625719" y="4165017"/>
                  </a:cubicBezTo>
                  <a:cubicBezTo>
                    <a:pt x="3626196" y="4170740"/>
                    <a:pt x="3625960" y="4175009"/>
                    <a:pt x="3625012" y="4177826"/>
                  </a:cubicBezTo>
                  <a:cubicBezTo>
                    <a:pt x="3623733" y="4176241"/>
                    <a:pt x="3622956" y="4174729"/>
                    <a:pt x="3622684" y="4173289"/>
                  </a:cubicBezTo>
                  <a:cubicBezTo>
                    <a:pt x="3622413" y="4171849"/>
                    <a:pt x="3621149" y="4171468"/>
                    <a:pt x="3618891" y="4172147"/>
                  </a:cubicBezTo>
                  <a:cubicBezTo>
                    <a:pt x="3618206" y="4169597"/>
                    <a:pt x="3618712" y="4166766"/>
                    <a:pt x="3620412" y="4163657"/>
                  </a:cubicBezTo>
                  <a:cubicBezTo>
                    <a:pt x="3622111" y="4160548"/>
                    <a:pt x="3622862" y="4157152"/>
                    <a:pt x="3622665" y="4153472"/>
                  </a:cubicBezTo>
                  <a:close/>
                  <a:moveTo>
                    <a:pt x="3543035" y="4149291"/>
                  </a:moveTo>
                  <a:cubicBezTo>
                    <a:pt x="3544721" y="4154486"/>
                    <a:pt x="3544328" y="4159533"/>
                    <a:pt x="3541857" y="4164433"/>
                  </a:cubicBezTo>
                  <a:lnTo>
                    <a:pt x="3535356" y="4177014"/>
                  </a:lnTo>
                  <a:lnTo>
                    <a:pt x="3537307" y="4172490"/>
                  </a:lnTo>
                  <a:cubicBezTo>
                    <a:pt x="3536903" y="4167429"/>
                    <a:pt x="3536506" y="4162967"/>
                    <a:pt x="3536118" y="4159110"/>
                  </a:cubicBezTo>
                  <a:cubicBezTo>
                    <a:pt x="3535922" y="4157180"/>
                    <a:pt x="3536240" y="4155775"/>
                    <a:pt x="3537068" y="4154892"/>
                  </a:cubicBezTo>
                  <a:lnTo>
                    <a:pt x="3538770" y="4154435"/>
                  </a:lnTo>
                  <a:cubicBezTo>
                    <a:pt x="3538558" y="4154176"/>
                    <a:pt x="3538348" y="4153916"/>
                    <a:pt x="3538137" y="4153656"/>
                  </a:cubicBezTo>
                  <a:cubicBezTo>
                    <a:pt x="3538068" y="4153196"/>
                    <a:pt x="3538586" y="4153083"/>
                    <a:pt x="3539690" y="4153315"/>
                  </a:cubicBezTo>
                  <a:cubicBezTo>
                    <a:pt x="3541899" y="4153782"/>
                    <a:pt x="3543014" y="4152441"/>
                    <a:pt x="3543035" y="4149291"/>
                  </a:cubicBezTo>
                  <a:close/>
                  <a:moveTo>
                    <a:pt x="2837172" y="4147368"/>
                  </a:moveTo>
                  <a:cubicBezTo>
                    <a:pt x="2838859" y="4152564"/>
                    <a:pt x="2838466" y="4157612"/>
                    <a:pt x="2835995" y="4162512"/>
                  </a:cubicBezTo>
                  <a:lnTo>
                    <a:pt x="2829492" y="4175092"/>
                  </a:lnTo>
                  <a:lnTo>
                    <a:pt x="2831445" y="4170568"/>
                  </a:lnTo>
                  <a:cubicBezTo>
                    <a:pt x="2831040" y="4165507"/>
                    <a:pt x="2830644" y="4161046"/>
                    <a:pt x="2830256" y="4157187"/>
                  </a:cubicBezTo>
                  <a:cubicBezTo>
                    <a:pt x="2830062" y="4155258"/>
                    <a:pt x="2830379" y="4153853"/>
                    <a:pt x="2831206" y="4152971"/>
                  </a:cubicBezTo>
                  <a:lnTo>
                    <a:pt x="2832909" y="4152515"/>
                  </a:lnTo>
                  <a:lnTo>
                    <a:pt x="2832275" y="4151735"/>
                  </a:lnTo>
                  <a:cubicBezTo>
                    <a:pt x="2832205" y="4151275"/>
                    <a:pt x="2832724" y="4151160"/>
                    <a:pt x="2833828" y="4151394"/>
                  </a:cubicBezTo>
                  <a:cubicBezTo>
                    <a:pt x="2836037" y="4151860"/>
                    <a:pt x="2837153" y="4150519"/>
                    <a:pt x="2837172" y="4147368"/>
                  </a:cubicBezTo>
                  <a:close/>
                  <a:moveTo>
                    <a:pt x="3444141" y="4143568"/>
                  </a:moveTo>
                  <a:cubicBezTo>
                    <a:pt x="3441478" y="4147610"/>
                    <a:pt x="3437991" y="4151574"/>
                    <a:pt x="3433676" y="4155458"/>
                  </a:cubicBezTo>
                  <a:cubicBezTo>
                    <a:pt x="3429363" y="4159342"/>
                    <a:pt x="3426765" y="4164621"/>
                    <a:pt x="3425884" y="4171294"/>
                  </a:cubicBezTo>
                  <a:cubicBezTo>
                    <a:pt x="3429441" y="4166671"/>
                    <a:pt x="3433509" y="4162047"/>
                    <a:pt x="3438092" y="4157421"/>
                  </a:cubicBezTo>
                  <a:cubicBezTo>
                    <a:pt x="3440384" y="4155108"/>
                    <a:pt x="3442033" y="4152797"/>
                    <a:pt x="3443042" y="4150488"/>
                  </a:cubicBezTo>
                  <a:cubicBezTo>
                    <a:pt x="3444049" y="4148179"/>
                    <a:pt x="3444415" y="4145873"/>
                    <a:pt x="3444141" y="4143568"/>
                  </a:cubicBezTo>
                  <a:close/>
                  <a:moveTo>
                    <a:pt x="3008478" y="4135954"/>
                  </a:moveTo>
                  <a:lnTo>
                    <a:pt x="3006939" y="4140134"/>
                  </a:lnTo>
                  <a:lnTo>
                    <a:pt x="3006387" y="4138780"/>
                  </a:lnTo>
                  <a:lnTo>
                    <a:pt x="3006476" y="4138414"/>
                  </a:lnTo>
                  <a:close/>
                  <a:moveTo>
                    <a:pt x="3477336" y="4132690"/>
                  </a:moveTo>
                  <a:lnTo>
                    <a:pt x="3477310" y="4132724"/>
                  </a:lnTo>
                  <a:lnTo>
                    <a:pt x="3467656" y="4150370"/>
                  </a:lnTo>
                  <a:lnTo>
                    <a:pt x="3443164" y="4187701"/>
                  </a:lnTo>
                  <a:lnTo>
                    <a:pt x="3440950" y="4193287"/>
                  </a:lnTo>
                  <a:lnTo>
                    <a:pt x="3462129" y="4173158"/>
                  </a:lnTo>
                  <a:cubicBezTo>
                    <a:pt x="3465186" y="4166849"/>
                    <a:pt x="3468746" y="4160331"/>
                    <a:pt x="3472807" y="4153607"/>
                  </a:cubicBezTo>
                  <a:lnTo>
                    <a:pt x="3478076" y="4144718"/>
                  </a:lnTo>
                  <a:close/>
                  <a:moveTo>
                    <a:pt x="3005276" y="4121419"/>
                  </a:moveTo>
                  <a:lnTo>
                    <a:pt x="3002664" y="4126809"/>
                  </a:lnTo>
                  <a:lnTo>
                    <a:pt x="3002089" y="4128036"/>
                  </a:lnTo>
                  <a:lnTo>
                    <a:pt x="3002812" y="4124386"/>
                  </a:lnTo>
                  <a:lnTo>
                    <a:pt x="3004556" y="4122775"/>
                  </a:lnTo>
                  <a:close/>
                  <a:moveTo>
                    <a:pt x="3005663" y="4120692"/>
                  </a:moveTo>
                  <a:lnTo>
                    <a:pt x="3005276" y="4121419"/>
                  </a:lnTo>
                  <a:lnTo>
                    <a:pt x="3005376" y="4121213"/>
                  </a:lnTo>
                  <a:cubicBezTo>
                    <a:pt x="3005818" y="4120330"/>
                    <a:pt x="3005856" y="4120294"/>
                    <a:pt x="3005663" y="4120692"/>
                  </a:cubicBezTo>
                  <a:close/>
                  <a:moveTo>
                    <a:pt x="2046590" y="4117240"/>
                  </a:moveTo>
                  <a:cubicBezTo>
                    <a:pt x="2046001" y="4123160"/>
                    <a:pt x="2044906" y="4129008"/>
                    <a:pt x="2043305" y="4134784"/>
                  </a:cubicBezTo>
                  <a:cubicBezTo>
                    <a:pt x="2041705" y="4140558"/>
                    <a:pt x="2040609" y="4146407"/>
                    <a:pt x="2040020" y="4152328"/>
                  </a:cubicBezTo>
                  <a:cubicBezTo>
                    <a:pt x="2038592" y="4146119"/>
                    <a:pt x="2038678" y="4140128"/>
                    <a:pt x="2040277" y="4134351"/>
                  </a:cubicBezTo>
                  <a:cubicBezTo>
                    <a:pt x="2041877" y="4128576"/>
                    <a:pt x="2043982" y="4122872"/>
                    <a:pt x="2046590" y="4117240"/>
                  </a:cubicBezTo>
                  <a:close/>
                  <a:moveTo>
                    <a:pt x="1665823" y="4115632"/>
                  </a:moveTo>
                  <a:cubicBezTo>
                    <a:pt x="1665626" y="4121984"/>
                    <a:pt x="1665258" y="4126096"/>
                    <a:pt x="1664717" y="4127971"/>
                  </a:cubicBezTo>
                  <a:cubicBezTo>
                    <a:pt x="1664176" y="4129846"/>
                    <a:pt x="1663463" y="4129478"/>
                    <a:pt x="1662578" y="4126877"/>
                  </a:cubicBezTo>
                  <a:cubicBezTo>
                    <a:pt x="1660807" y="4121670"/>
                    <a:pt x="1661888" y="4117920"/>
                    <a:pt x="1665823" y="4115632"/>
                  </a:cubicBezTo>
                  <a:close/>
                  <a:moveTo>
                    <a:pt x="3639133" y="4105390"/>
                  </a:moveTo>
                  <a:cubicBezTo>
                    <a:pt x="3638541" y="4111309"/>
                    <a:pt x="3637446" y="4117158"/>
                    <a:pt x="3635847" y="4122933"/>
                  </a:cubicBezTo>
                  <a:cubicBezTo>
                    <a:pt x="3634246" y="4128708"/>
                    <a:pt x="3633151" y="4134556"/>
                    <a:pt x="3632560" y="4140476"/>
                  </a:cubicBezTo>
                  <a:cubicBezTo>
                    <a:pt x="3631133" y="4134267"/>
                    <a:pt x="3631219" y="4128276"/>
                    <a:pt x="3632820" y="4122500"/>
                  </a:cubicBezTo>
                  <a:cubicBezTo>
                    <a:pt x="3634419" y="4116724"/>
                    <a:pt x="3636523" y="4111021"/>
                    <a:pt x="3639133" y="4105390"/>
                  </a:cubicBezTo>
                  <a:close/>
                  <a:moveTo>
                    <a:pt x="2552502" y="4101858"/>
                  </a:moveTo>
                  <a:cubicBezTo>
                    <a:pt x="2552307" y="4108210"/>
                    <a:pt x="2551938" y="4112324"/>
                    <a:pt x="2551397" y="4114197"/>
                  </a:cubicBezTo>
                  <a:cubicBezTo>
                    <a:pt x="2550856" y="4116072"/>
                    <a:pt x="2550143" y="4115706"/>
                    <a:pt x="2549257" y="4113103"/>
                  </a:cubicBezTo>
                  <a:cubicBezTo>
                    <a:pt x="2547487" y="4107897"/>
                    <a:pt x="2548568" y="4104148"/>
                    <a:pt x="2552502" y="4101858"/>
                  </a:cubicBezTo>
                  <a:close/>
                  <a:moveTo>
                    <a:pt x="2878470" y="4100147"/>
                  </a:moveTo>
                  <a:cubicBezTo>
                    <a:pt x="2880177" y="4105294"/>
                    <a:pt x="2879744" y="4110437"/>
                    <a:pt x="2877170" y="4115573"/>
                  </a:cubicBezTo>
                  <a:lnTo>
                    <a:pt x="2869815" y="4130132"/>
                  </a:lnTo>
                  <a:cubicBezTo>
                    <a:pt x="2869638" y="4126404"/>
                    <a:pt x="2870837" y="4121972"/>
                    <a:pt x="2873410" y="4116837"/>
                  </a:cubicBezTo>
                  <a:cubicBezTo>
                    <a:pt x="2875985" y="4111701"/>
                    <a:pt x="2877671" y="4106137"/>
                    <a:pt x="2878470" y="4100147"/>
                  </a:cubicBezTo>
                  <a:close/>
                  <a:moveTo>
                    <a:pt x="3461495" y="4099277"/>
                  </a:moveTo>
                  <a:lnTo>
                    <a:pt x="3427881" y="4149122"/>
                  </a:lnTo>
                  <a:lnTo>
                    <a:pt x="3420949" y="4159500"/>
                  </a:lnTo>
                  <a:lnTo>
                    <a:pt x="3424997" y="4154940"/>
                  </a:lnTo>
                  <a:cubicBezTo>
                    <a:pt x="3428050" y="4151157"/>
                    <a:pt x="3431061" y="4147073"/>
                    <a:pt x="3434031" y="4142693"/>
                  </a:cubicBezTo>
                  <a:cubicBezTo>
                    <a:pt x="3439970" y="4133932"/>
                    <a:pt x="3445674" y="4126529"/>
                    <a:pt x="3451140" y="4120487"/>
                  </a:cubicBezTo>
                  <a:cubicBezTo>
                    <a:pt x="3450976" y="4125183"/>
                    <a:pt x="3449140" y="4129305"/>
                    <a:pt x="3445630" y="4132857"/>
                  </a:cubicBezTo>
                  <a:cubicBezTo>
                    <a:pt x="3442120" y="4136409"/>
                    <a:pt x="3439481" y="4140864"/>
                    <a:pt x="3437708" y="4146223"/>
                  </a:cubicBezTo>
                  <a:lnTo>
                    <a:pt x="3460610" y="4122181"/>
                  </a:lnTo>
                  <a:lnTo>
                    <a:pt x="3469844" y="4100396"/>
                  </a:lnTo>
                  <a:cubicBezTo>
                    <a:pt x="3465815" y="4101871"/>
                    <a:pt x="3463393" y="4105829"/>
                    <a:pt x="3462578" y="4112267"/>
                  </a:cubicBezTo>
                  <a:cubicBezTo>
                    <a:pt x="3461763" y="4118705"/>
                    <a:pt x="3459586" y="4122096"/>
                    <a:pt x="3456044" y="4122441"/>
                  </a:cubicBezTo>
                  <a:close/>
                  <a:moveTo>
                    <a:pt x="2058872" y="4096381"/>
                  </a:moveTo>
                  <a:lnTo>
                    <a:pt x="2056487" y="4104245"/>
                  </a:lnTo>
                  <a:lnTo>
                    <a:pt x="2058772" y="4096466"/>
                  </a:lnTo>
                  <a:close/>
                  <a:moveTo>
                    <a:pt x="3651412" y="4084529"/>
                  </a:moveTo>
                  <a:lnTo>
                    <a:pt x="3649028" y="4092394"/>
                  </a:lnTo>
                  <a:lnTo>
                    <a:pt x="3651313" y="4084614"/>
                  </a:lnTo>
                  <a:close/>
                  <a:moveTo>
                    <a:pt x="2253610" y="4074537"/>
                  </a:moveTo>
                  <a:cubicBezTo>
                    <a:pt x="2257427" y="4078936"/>
                    <a:pt x="2257544" y="4084457"/>
                    <a:pt x="2253963" y="4091101"/>
                  </a:cubicBezTo>
                  <a:cubicBezTo>
                    <a:pt x="2250381" y="4097743"/>
                    <a:pt x="2247748" y="4104674"/>
                    <a:pt x="2246063" y="4111887"/>
                  </a:cubicBezTo>
                  <a:cubicBezTo>
                    <a:pt x="2245058" y="4105940"/>
                    <a:pt x="2246072" y="4100279"/>
                    <a:pt x="2249105" y="4094909"/>
                  </a:cubicBezTo>
                  <a:cubicBezTo>
                    <a:pt x="2252137" y="4089539"/>
                    <a:pt x="2253639" y="4082748"/>
                    <a:pt x="2253610" y="4074537"/>
                  </a:cubicBezTo>
                  <a:close/>
                  <a:moveTo>
                    <a:pt x="1547749" y="4072616"/>
                  </a:moveTo>
                  <a:cubicBezTo>
                    <a:pt x="1551565" y="4077014"/>
                    <a:pt x="1551681" y="4082536"/>
                    <a:pt x="1548101" y="4089179"/>
                  </a:cubicBezTo>
                  <a:cubicBezTo>
                    <a:pt x="1544519" y="4095821"/>
                    <a:pt x="1541886" y="4102750"/>
                    <a:pt x="1540200" y="4109965"/>
                  </a:cubicBezTo>
                  <a:cubicBezTo>
                    <a:pt x="1539195" y="4104017"/>
                    <a:pt x="1540209" y="4098358"/>
                    <a:pt x="1543242" y="4092987"/>
                  </a:cubicBezTo>
                  <a:cubicBezTo>
                    <a:pt x="1546275" y="4087616"/>
                    <a:pt x="1547778" y="4080826"/>
                    <a:pt x="1547749" y="4072616"/>
                  </a:cubicBezTo>
                  <a:close/>
                  <a:moveTo>
                    <a:pt x="2432680" y="4062766"/>
                  </a:moveTo>
                  <a:cubicBezTo>
                    <a:pt x="2434056" y="4062062"/>
                    <a:pt x="2435765" y="4062757"/>
                    <a:pt x="2437808" y="4064850"/>
                  </a:cubicBezTo>
                  <a:cubicBezTo>
                    <a:pt x="2434162" y="4065229"/>
                    <a:pt x="2432193" y="4068551"/>
                    <a:pt x="2431900" y="4074813"/>
                  </a:cubicBezTo>
                  <a:cubicBezTo>
                    <a:pt x="2431755" y="4077945"/>
                    <a:pt x="2431440" y="4080376"/>
                    <a:pt x="2430962" y="4082111"/>
                  </a:cubicBezTo>
                  <a:cubicBezTo>
                    <a:pt x="2430481" y="4083842"/>
                    <a:pt x="2429834" y="4084875"/>
                    <a:pt x="2429021" y="4085210"/>
                  </a:cubicBezTo>
                  <a:cubicBezTo>
                    <a:pt x="2427961" y="4081456"/>
                    <a:pt x="2428141" y="4076078"/>
                    <a:pt x="2429556" y="4069075"/>
                  </a:cubicBezTo>
                  <a:cubicBezTo>
                    <a:pt x="2430264" y="4065573"/>
                    <a:pt x="2431305" y="4063470"/>
                    <a:pt x="2432680" y="4062766"/>
                  </a:cubicBezTo>
                  <a:close/>
                  <a:moveTo>
                    <a:pt x="1726818" y="4060844"/>
                  </a:moveTo>
                  <a:cubicBezTo>
                    <a:pt x="1728193" y="4060140"/>
                    <a:pt x="1729902" y="4060835"/>
                    <a:pt x="1731946" y="4062928"/>
                  </a:cubicBezTo>
                  <a:cubicBezTo>
                    <a:pt x="1728299" y="4063308"/>
                    <a:pt x="1726330" y="4066630"/>
                    <a:pt x="1726038" y="4072892"/>
                  </a:cubicBezTo>
                  <a:cubicBezTo>
                    <a:pt x="1725892" y="4076023"/>
                    <a:pt x="1725579" y="4078455"/>
                    <a:pt x="1725098" y="4080188"/>
                  </a:cubicBezTo>
                  <a:cubicBezTo>
                    <a:pt x="1724619" y="4081921"/>
                    <a:pt x="1723972" y="4082955"/>
                    <a:pt x="1723158" y="4083288"/>
                  </a:cubicBezTo>
                  <a:cubicBezTo>
                    <a:pt x="1722100" y="4079534"/>
                    <a:pt x="1722277" y="4074155"/>
                    <a:pt x="1723694" y="4067153"/>
                  </a:cubicBezTo>
                  <a:cubicBezTo>
                    <a:pt x="1724401" y="4063651"/>
                    <a:pt x="1725442" y="4061548"/>
                    <a:pt x="1726818" y="4060844"/>
                  </a:cubicBezTo>
                  <a:close/>
                  <a:moveTo>
                    <a:pt x="2896299" y="4056088"/>
                  </a:moveTo>
                  <a:lnTo>
                    <a:pt x="2893729" y="4059160"/>
                  </a:lnTo>
                  <a:lnTo>
                    <a:pt x="2893560" y="4064248"/>
                  </a:lnTo>
                  <a:close/>
                  <a:moveTo>
                    <a:pt x="2158414" y="4036908"/>
                  </a:moveTo>
                  <a:cubicBezTo>
                    <a:pt x="2162453" y="4045340"/>
                    <a:pt x="2162744" y="4051288"/>
                    <a:pt x="2159288" y="4054745"/>
                  </a:cubicBezTo>
                  <a:cubicBezTo>
                    <a:pt x="2155829" y="4058204"/>
                    <a:pt x="2152329" y="4063008"/>
                    <a:pt x="2148782" y="4069155"/>
                  </a:cubicBezTo>
                  <a:cubicBezTo>
                    <a:pt x="2150101" y="4061338"/>
                    <a:pt x="2151447" y="4055327"/>
                    <a:pt x="2152816" y="4051118"/>
                  </a:cubicBezTo>
                  <a:cubicBezTo>
                    <a:pt x="2154186" y="4046911"/>
                    <a:pt x="2156051" y="4042173"/>
                    <a:pt x="2158414" y="4036908"/>
                  </a:cubicBezTo>
                  <a:close/>
                  <a:moveTo>
                    <a:pt x="1452553" y="4034986"/>
                  </a:moveTo>
                  <a:cubicBezTo>
                    <a:pt x="1456592" y="4043420"/>
                    <a:pt x="1456882" y="4049365"/>
                    <a:pt x="1453424" y="4052823"/>
                  </a:cubicBezTo>
                  <a:cubicBezTo>
                    <a:pt x="1449968" y="4056282"/>
                    <a:pt x="1446465" y="4061085"/>
                    <a:pt x="1442920" y="4067233"/>
                  </a:cubicBezTo>
                  <a:cubicBezTo>
                    <a:pt x="1444240" y="4059417"/>
                    <a:pt x="1445584" y="4053404"/>
                    <a:pt x="1446954" y="4049196"/>
                  </a:cubicBezTo>
                  <a:cubicBezTo>
                    <a:pt x="1448324" y="4044988"/>
                    <a:pt x="1450189" y="4040253"/>
                    <a:pt x="1452553" y="4034986"/>
                  </a:cubicBezTo>
                  <a:close/>
                  <a:moveTo>
                    <a:pt x="1534981" y="4022756"/>
                  </a:moveTo>
                  <a:cubicBezTo>
                    <a:pt x="1534927" y="4028050"/>
                    <a:pt x="1535231" y="4031898"/>
                    <a:pt x="1535894" y="4034294"/>
                  </a:cubicBezTo>
                  <a:cubicBezTo>
                    <a:pt x="1536556" y="4036690"/>
                    <a:pt x="1538291" y="4034737"/>
                    <a:pt x="1541102" y="4028433"/>
                  </a:cubicBezTo>
                  <a:cubicBezTo>
                    <a:pt x="1542581" y="4031522"/>
                    <a:pt x="1543222" y="4034229"/>
                    <a:pt x="1543023" y="4036552"/>
                  </a:cubicBezTo>
                  <a:cubicBezTo>
                    <a:pt x="1542824" y="4038874"/>
                    <a:pt x="1541785" y="4040815"/>
                    <a:pt x="1539906" y="4042372"/>
                  </a:cubicBezTo>
                  <a:cubicBezTo>
                    <a:pt x="1536152" y="4045490"/>
                    <a:pt x="1532970" y="4049138"/>
                    <a:pt x="1530361" y="4053316"/>
                  </a:cubicBezTo>
                  <a:cubicBezTo>
                    <a:pt x="1527075" y="4061554"/>
                    <a:pt x="1524406" y="4068978"/>
                    <a:pt x="1522356" y="4075590"/>
                  </a:cubicBezTo>
                  <a:cubicBezTo>
                    <a:pt x="1521330" y="4078896"/>
                    <a:pt x="1520997" y="4079824"/>
                    <a:pt x="1521355" y="4078375"/>
                  </a:cubicBezTo>
                  <a:cubicBezTo>
                    <a:pt x="1521713" y="4076925"/>
                    <a:pt x="1522763" y="4073097"/>
                    <a:pt x="1524504" y="4066890"/>
                  </a:cubicBezTo>
                  <a:cubicBezTo>
                    <a:pt x="1523970" y="4058608"/>
                    <a:pt x="1524708" y="4051107"/>
                    <a:pt x="1526714" y="4044388"/>
                  </a:cubicBezTo>
                  <a:cubicBezTo>
                    <a:pt x="1528721" y="4037671"/>
                    <a:pt x="1531477" y="4030460"/>
                    <a:pt x="1534981" y="4022756"/>
                  </a:cubicBezTo>
                  <a:close/>
                  <a:moveTo>
                    <a:pt x="1827677" y="4018686"/>
                  </a:moveTo>
                  <a:cubicBezTo>
                    <a:pt x="1831836" y="4023535"/>
                    <a:pt x="1832799" y="4029576"/>
                    <a:pt x="1830568" y="4036813"/>
                  </a:cubicBezTo>
                  <a:cubicBezTo>
                    <a:pt x="1829453" y="4040432"/>
                    <a:pt x="1828189" y="4043465"/>
                    <a:pt x="1826774" y="4045915"/>
                  </a:cubicBezTo>
                  <a:cubicBezTo>
                    <a:pt x="1825359" y="4048365"/>
                    <a:pt x="1823795" y="4050230"/>
                    <a:pt x="1822081" y="4051512"/>
                  </a:cubicBezTo>
                  <a:cubicBezTo>
                    <a:pt x="1819587" y="4044049"/>
                    <a:pt x="1819754" y="4037868"/>
                    <a:pt x="1822584" y="4032969"/>
                  </a:cubicBezTo>
                  <a:cubicBezTo>
                    <a:pt x="1825413" y="4028070"/>
                    <a:pt x="1827110" y="4023308"/>
                    <a:pt x="1827677" y="4018686"/>
                  </a:cubicBezTo>
                  <a:close/>
                  <a:moveTo>
                    <a:pt x="1853852" y="4017626"/>
                  </a:moveTo>
                  <a:cubicBezTo>
                    <a:pt x="1856049" y="4021844"/>
                    <a:pt x="1856375" y="4027293"/>
                    <a:pt x="1854830" y="4033979"/>
                  </a:cubicBezTo>
                  <a:cubicBezTo>
                    <a:pt x="1853284" y="4040662"/>
                    <a:pt x="1852113" y="4047100"/>
                    <a:pt x="1851317" y="4053290"/>
                  </a:cubicBezTo>
                  <a:cubicBezTo>
                    <a:pt x="1849545" y="4048084"/>
                    <a:pt x="1849342" y="4042350"/>
                    <a:pt x="1850703" y="4036090"/>
                  </a:cubicBezTo>
                  <a:cubicBezTo>
                    <a:pt x="1852066" y="4029829"/>
                    <a:pt x="1853115" y="4023675"/>
                    <a:pt x="1853852" y="4017626"/>
                  </a:cubicBezTo>
                  <a:close/>
                  <a:moveTo>
                    <a:pt x="1821556" y="4013008"/>
                  </a:moveTo>
                  <a:lnTo>
                    <a:pt x="1819602" y="4017531"/>
                  </a:lnTo>
                  <a:lnTo>
                    <a:pt x="1819265" y="4014017"/>
                  </a:lnTo>
                  <a:close/>
                  <a:moveTo>
                    <a:pt x="2275936" y="4012882"/>
                  </a:moveTo>
                  <a:cubicBezTo>
                    <a:pt x="2275568" y="4015907"/>
                    <a:pt x="2275175" y="4018215"/>
                    <a:pt x="2274756" y="4019806"/>
                  </a:cubicBezTo>
                  <a:cubicBezTo>
                    <a:pt x="2274337" y="4021397"/>
                    <a:pt x="2273893" y="4022272"/>
                    <a:pt x="2273423" y="4022430"/>
                  </a:cubicBezTo>
                  <a:cubicBezTo>
                    <a:pt x="2272482" y="4022746"/>
                    <a:pt x="2273320" y="4019563"/>
                    <a:pt x="2275936" y="4012882"/>
                  </a:cubicBezTo>
                  <a:close/>
                  <a:moveTo>
                    <a:pt x="1570074" y="4010960"/>
                  </a:moveTo>
                  <a:cubicBezTo>
                    <a:pt x="1569706" y="4013984"/>
                    <a:pt x="1569312" y="4016293"/>
                    <a:pt x="1568894" y="4017886"/>
                  </a:cubicBezTo>
                  <a:cubicBezTo>
                    <a:pt x="1568475" y="4019476"/>
                    <a:pt x="1568030" y="4020350"/>
                    <a:pt x="1567561" y="4020509"/>
                  </a:cubicBezTo>
                  <a:cubicBezTo>
                    <a:pt x="1566620" y="4020824"/>
                    <a:pt x="1567458" y="4017641"/>
                    <a:pt x="1570074" y="4010960"/>
                  </a:cubicBezTo>
                  <a:close/>
                  <a:moveTo>
                    <a:pt x="2248430" y="4010693"/>
                  </a:moveTo>
                  <a:lnTo>
                    <a:pt x="2248668" y="4012951"/>
                  </a:lnTo>
                  <a:lnTo>
                    <a:pt x="2248494" y="4012296"/>
                  </a:lnTo>
                  <a:cubicBezTo>
                    <a:pt x="2248432" y="4011831"/>
                    <a:pt x="2248410" y="4011298"/>
                    <a:pt x="2248430" y="4010693"/>
                  </a:cubicBezTo>
                  <a:close/>
                  <a:moveTo>
                    <a:pt x="2714356" y="4004915"/>
                  </a:moveTo>
                  <a:cubicBezTo>
                    <a:pt x="2718515" y="4009762"/>
                    <a:pt x="2719478" y="4015804"/>
                    <a:pt x="2717248" y="4023041"/>
                  </a:cubicBezTo>
                  <a:cubicBezTo>
                    <a:pt x="2716133" y="4026660"/>
                    <a:pt x="2714868" y="4029694"/>
                    <a:pt x="2713453" y="4032142"/>
                  </a:cubicBezTo>
                  <a:cubicBezTo>
                    <a:pt x="2712038" y="4034592"/>
                    <a:pt x="2710475" y="4036458"/>
                    <a:pt x="2708761" y="4037739"/>
                  </a:cubicBezTo>
                  <a:cubicBezTo>
                    <a:pt x="2706266" y="4030277"/>
                    <a:pt x="2706434" y="4024096"/>
                    <a:pt x="2709264" y="4019198"/>
                  </a:cubicBezTo>
                  <a:cubicBezTo>
                    <a:pt x="2712092" y="4014297"/>
                    <a:pt x="2713790" y="4009536"/>
                    <a:pt x="2714356" y="4004915"/>
                  </a:cubicBezTo>
                  <a:close/>
                  <a:moveTo>
                    <a:pt x="2740532" y="4003853"/>
                  </a:moveTo>
                  <a:cubicBezTo>
                    <a:pt x="2742729" y="4008071"/>
                    <a:pt x="2743055" y="4013522"/>
                    <a:pt x="2741510" y="4020206"/>
                  </a:cubicBezTo>
                  <a:cubicBezTo>
                    <a:pt x="2739963" y="4026889"/>
                    <a:pt x="2738792" y="4033327"/>
                    <a:pt x="2737995" y="4039517"/>
                  </a:cubicBezTo>
                  <a:cubicBezTo>
                    <a:pt x="2736225" y="4034311"/>
                    <a:pt x="2736021" y="4028577"/>
                    <a:pt x="2737382" y="4022317"/>
                  </a:cubicBezTo>
                  <a:cubicBezTo>
                    <a:pt x="2738746" y="4016058"/>
                    <a:pt x="2739796" y="4009902"/>
                    <a:pt x="2740532" y="4003853"/>
                  </a:cubicBezTo>
                  <a:close/>
                  <a:moveTo>
                    <a:pt x="2708235" y="3999235"/>
                  </a:moveTo>
                  <a:lnTo>
                    <a:pt x="2706282" y="4003759"/>
                  </a:lnTo>
                  <a:lnTo>
                    <a:pt x="2705943" y="4000244"/>
                  </a:lnTo>
                  <a:close/>
                  <a:moveTo>
                    <a:pt x="1862411" y="3999035"/>
                  </a:moveTo>
                  <a:cubicBezTo>
                    <a:pt x="1865984" y="3996344"/>
                    <a:pt x="1866146" y="4002171"/>
                    <a:pt x="1862902" y="4016519"/>
                  </a:cubicBezTo>
                  <a:lnTo>
                    <a:pt x="1860949" y="4021043"/>
                  </a:lnTo>
                  <a:cubicBezTo>
                    <a:pt x="1858351" y="4009063"/>
                    <a:pt x="1858838" y="4001727"/>
                    <a:pt x="1862411" y="3999035"/>
                  </a:cubicBezTo>
                  <a:close/>
                  <a:moveTo>
                    <a:pt x="1817257" y="3993179"/>
                  </a:moveTo>
                  <a:cubicBezTo>
                    <a:pt x="1817769" y="3996956"/>
                    <a:pt x="1818161" y="4001014"/>
                    <a:pt x="1818429" y="4005356"/>
                  </a:cubicBezTo>
                  <a:lnTo>
                    <a:pt x="1819265" y="4014017"/>
                  </a:lnTo>
                  <a:lnTo>
                    <a:pt x="1816925" y="4015049"/>
                  </a:lnTo>
                  <a:cubicBezTo>
                    <a:pt x="1815833" y="4016543"/>
                    <a:pt x="1815054" y="4017933"/>
                    <a:pt x="1814590" y="4019219"/>
                  </a:cubicBezTo>
                  <a:cubicBezTo>
                    <a:pt x="1813004" y="4018341"/>
                    <a:pt x="1813082" y="4014849"/>
                    <a:pt x="1814825" y="4008743"/>
                  </a:cubicBezTo>
                  <a:cubicBezTo>
                    <a:pt x="1816567" y="4002637"/>
                    <a:pt x="1817377" y="3997450"/>
                    <a:pt x="1817257" y="3993179"/>
                  </a:cubicBezTo>
                  <a:close/>
                  <a:moveTo>
                    <a:pt x="2310204" y="3991419"/>
                  </a:moveTo>
                  <a:lnTo>
                    <a:pt x="2310234" y="3991655"/>
                  </a:lnTo>
                  <a:lnTo>
                    <a:pt x="2309885" y="3992055"/>
                  </a:lnTo>
                  <a:close/>
                  <a:moveTo>
                    <a:pt x="2749090" y="3985262"/>
                  </a:moveTo>
                  <a:cubicBezTo>
                    <a:pt x="2752663" y="3982570"/>
                    <a:pt x="2752826" y="3988400"/>
                    <a:pt x="2749581" y="4002746"/>
                  </a:cubicBezTo>
                  <a:lnTo>
                    <a:pt x="2747629" y="4007270"/>
                  </a:lnTo>
                  <a:cubicBezTo>
                    <a:pt x="2745031" y="3995290"/>
                    <a:pt x="2745518" y="3987954"/>
                    <a:pt x="2749090" y="3985262"/>
                  </a:cubicBezTo>
                  <a:close/>
                  <a:moveTo>
                    <a:pt x="2703936" y="3979406"/>
                  </a:moveTo>
                  <a:cubicBezTo>
                    <a:pt x="2704448" y="3983182"/>
                    <a:pt x="2704841" y="3987242"/>
                    <a:pt x="2705109" y="3991584"/>
                  </a:cubicBezTo>
                  <a:lnTo>
                    <a:pt x="2705943" y="4000244"/>
                  </a:lnTo>
                  <a:lnTo>
                    <a:pt x="2703605" y="4001275"/>
                  </a:lnTo>
                  <a:cubicBezTo>
                    <a:pt x="2702513" y="4002770"/>
                    <a:pt x="2701734" y="4004160"/>
                    <a:pt x="2701269" y="4005445"/>
                  </a:cubicBezTo>
                  <a:cubicBezTo>
                    <a:pt x="2699683" y="4004567"/>
                    <a:pt x="2699762" y="4001076"/>
                    <a:pt x="2701504" y="3994970"/>
                  </a:cubicBezTo>
                  <a:cubicBezTo>
                    <a:pt x="2703246" y="3988865"/>
                    <a:pt x="2704056" y="3983677"/>
                    <a:pt x="2703936" y="3979406"/>
                  </a:cubicBezTo>
                  <a:close/>
                  <a:moveTo>
                    <a:pt x="1924447" y="3967490"/>
                  </a:moveTo>
                  <a:cubicBezTo>
                    <a:pt x="1924122" y="3966792"/>
                    <a:pt x="1923575" y="3967077"/>
                    <a:pt x="1922805" y="3968342"/>
                  </a:cubicBezTo>
                  <a:cubicBezTo>
                    <a:pt x="1921266" y="3970875"/>
                    <a:pt x="1919919" y="3973583"/>
                    <a:pt x="1918762" y="3976471"/>
                  </a:cubicBezTo>
                  <a:cubicBezTo>
                    <a:pt x="1917473" y="3983592"/>
                    <a:pt x="1915299" y="3990287"/>
                    <a:pt x="1912236" y="3996554"/>
                  </a:cubicBezTo>
                  <a:cubicBezTo>
                    <a:pt x="1909174" y="4002819"/>
                    <a:pt x="1907487" y="4008382"/>
                    <a:pt x="1907176" y="4013242"/>
                  </a:cubicBezTo>
                  <a:cubicBezTo>
                    <a:pt x="1908562" y="4014792"/>
                    <a:pt x="1909373" y="4015808"/>
                    <a:pt x="1909611" y="4016294"/>
                  </a:cubicBezTo>
                  <a:cubicBezTo>
                    <a:pt x="1909848" y="4016777"/>
                    <a:pt x="1910381" y="4015953"/>
                    <a:pt x="1911213" y="4013820"/>
                  </a:cubicBezTo>
                  <a:cubicBezTo>
                    <a:pt x="1913415" y="4010681"/>
                    <a:pt x="1915146" y="4007552"/>
                    <a:pt x="1916405" y="4004430"/>
                  </a:cubicBezTo>
                  <a:cubicBezTo>
                    <a:pt x="1917663" y="4001307"/>
                    <a:pt x="1918448" y="3998192"/>
                    <a:pt x="1918764" y="3995085"/>
                  </a:cubicBezTo>
                  <a:cubicBezTo>
                    <a:pt x="1919391" y="3988869"/>
                    <a:pt x="1921389" y="3981349"/>
                    <a:pt x="1924752" y="3972523"/>
                  </a:cubicBezTo>
                  <a:cubicBezTo>
                    <a:pt x="1924873" y="3969864"/>
                    <a:pt x="1924771" y="3968186"/>
                    <a:pt x="1924447" y="3967490"/>
                  </a:cubicBezTo>
                  <a:close/>
                  <a:moveTo>
                    <a:pt x="2313564" y="3965423"/>
                  </a:moveTo>
                  <a:lnTo>
                    <a:pt x="2313587" y="3965672"/>
                  </a:lnTo>
                  <a:lnTo>
                    <a:pt x="2312974" y="3967002"/>
                  </a:lnTo>
                  <a:lnTo>
                    <a:pt x="2313164" y="3972304"/>
                  </a:lnTo>
                  <a:lnTo>
                    <a:pt x="2311173" y="3974689"/>
                  </a:lnTo>
                  <a:cubicBezTo>
                    <a:pt x="2308089" y="3976249"/>
                    <a:pt x="2306282" y="3979193"/>
                    <a:pt x="2305754" y="3983520"/>
                  </a:cubicBezTo>
                  <a:cubicBezTo>
                    <a:pt x="2303633" y="3983468"/>
                    <a:pt x="2303804" y="3980590"/>
                    <a:pt x="2306265" y="3974888"/>
                  </a:cubicBezTo>
                  <a:cubicBezTo>
                    <a:pt x="2308725" y="3969184"/>
                    <a:pt x="2311160" y="3966030"/>
                    <a:pt x="2313564" y="3965423"/>
                  </a:cubicBezTo>
                  <a:close/>
                  <a:moveTo>
                    <a:pt x="1607702" y="3963502"/>
                  </a:moveTo>
                  <a:cubicBezTo>
                    <a:pt x="1608448" y="3965811"/>
                    <a:pt x="1608621" y="3967736"/>
                    <a:pt x="1608222" y="3969280"/>
                  </a:cubicBezTo>
                  <a:cubicBezTo>
                    <a:pt x="1607822" y="3970825"/>
                    <a:pt x="1606852" y="3971987"/>
                    <a:pt x="1605311" y="3972767"/>
                  </a:cubicBezTo>
                  <a:cubicBezTo>
                    <a:pt x="1602227" y="3974327"/>
                    <a:pt x="1600420" y="3977272"/>
                    <a:pt x="1599891" y="3981599"/>
                  </a:cubicBezTo>
                  <a:cubicBezTo>
                    <a:pt x="1597771" y="3981546"/>
                    <a:pt x="1597940" y="3978668"/>
                    <a:pt x="1600402" y="3972966"/>
                  </a:cubicBezTo>
                  <a:cubicBezTo>
                    <a:pt x="1602865" y="3967264"/>
                    <a:pt x="1605298" y="3964109"/>
                    <a:pt x="1607702" y="3963502"/>
                  </a:cubicBezTo>
                  <a:close/>
                  <a:moveTo>
                    <a:pt x="2340715" y="3962100"/>
                  </a:moveTo>
                  <a:cubicBezTo>
                    <a:pt x="2340659" y="3967196"/>
                    <a:pt x="2339471" y="3972430"/>
                    <a:pt x="2337151" y="3977802"/>
                  </a:cubicBezTo>
                  <a:cubicBezTo>
                    <a:pt x="2334832" y="3983175"/>
                    <a:pt x="2332115" y="3986991"/>
                    <a:pt x="2328999" y="3989247"/>
                  </a:cubicBezTo>
                  <a:cubicBezTo>
                    <a:pt x="2329056" y="3984152"/>
                    <a:pt x="2330242" y="3978916"/>
                    <a:pt x="2332561" y="3973544"/>
                  </a:cubicBezTo>
                  <a:cubicBezTo>
                    <a:pt x="2334880" y="3968171"/>
                    <a:pt x="2337598" y="3964358"/>
                    <a:pt x="2340715" y="3962100"/>
                  </a:cubicBezTo>
                  <a:close/>
                  <a:moveTo>
                    <a:pt x="1634853" y="3960179"/>
                  </a:moveTo>
                  <a:cubicBezTo>
                    <a:pt x="1634796" y="3965274"/>
                    <a:pt x="1633608" y="3970508"/>
                    <a:pt x="1631290" y="3975881"/>
                  </a:cubicBezTo>
                  <a:cubicBezTo>
                    <a:pt x="1628971" y="3981253"/>
                    <a:pt x="1626253" y="3985069"/>
                    <a:pt x="1623136" y="3987324"/>
                  </a:cubicBezTo>
                  <a:cubicBezTo>
                    <a:pt x="1623193" y="3982229"/>
                    <a:pt x="1624381" y="3976995"/>
                    <a:pt x="1626699" y="3971622"/>
                  </a:cubicBezTo>
                  <a:cubicBezTo>
                    <a:pt x="1629018" y="3966249"/>
                    <a:pt x="1631737" y="3962436"/>
                    <a:pt x="1634853" y="3960179"/>
                  </a:cubicBezTo>
                  <a:close/>
                  <a:moveTo>
                    <a:pt x="1885697" y="3958121"/>
                  </a:moveTo>
                  <a:lnTo>
                    <a:pt x="1886488" y="3959827"/>
                  </a:lnTo>
                  <a:lnTo>
                    <a:pt x="1886335" y="3962227"/>
                  </a:lnTo>
                  <a:cubicBezTo>
                    <a:pt x="1885807" y="3959724"/>
                    <a:pt x="1885594" y="3958355"/>
                    <a:pt x="1885697" y="3958121"/>
                  </a:cubicBezTo>
                  <a:close/>
                  <a:moveTo>
                    <a:pt x="1859052" y="3955922"/>
                  </a:moveTo>
                  <a:cubicBezTo>
                    <a:pt x="1861629" y="3958643"/>
                    <a:pt x="1862631" y="3961290"/>
                    <a:pt x="1862058" y="3963859"/>
                  </a:cubicBezTo>
                  <a:cubicBezTo>
                    <a:pt x="1861483" y="3966429"/>
                    <a:pt x="1862240" y="3969640"/>
                    <a:pt x="1864330" y="3973490"/>
                  </a:cubicBezTo>
                  <a:cubicBezTo>
                    <a:pt x="1862072" y="3974168"/>
                    <a:pt x="1860807" y="3973787"/>
                    <a:pt x="1860535" y="3972348"/>
                  </a:cubicBezTo>
                  <a:cubicBezTo>
                    <a:pt x="1860265" y="3970907"/>
                    <a:pt x="1859487" y="3969396"/>
                    <a:pt x="1858208" y="3967812"/>
                  </a:cubicBezTo>
                  <a:cubicBezTo>
                    <a:pt x="1858608" y="3966469"/>
                    <a:pt x="1858750" y="3964487"/>
                    <a:pt x="1858630" y="3961867"/>
                  </a:cubicBezTo>
                  <a:cubicBezTo>
                    <a:pt x="1858511" y="3959248"/>
                    <a:pt x="1858651" y="3957268"/>
                    <a:pt x="1859052" y="3955922"/>
                  </a:cubicBezTo>
                  <a:close/>
                  <a:moveTo>
                    <a:pt x="2811126" y="3953716"/>
                  </a:moveTo>
                  <a:cubicBezTo>
                    <a:pt x="2810802" y="3953020"/>
                    <a:pt x="2810254" y="3953305"/>
                    <a:pt x="2809485" y="3954571"/>
                  </a:cubicBezTo>
                  <a:cubicBezTo>
                    <a:pt x="2807945" y="3957101"/>
                    <a:pt x="2806598" y="3959811"/>
                    <a:pt x="2805441" y="3962698"/>
                  </a:cubicBezTo>
                  <a:cubicBezTo>
                    <a:pt x="2804152" y="3969818"/>
                    <a:pt x="2801978" y="3976513"/>
                    <a:pt x="2798915" y="3982780"/>
                  </a:cubicBezTo>
                  <a:cubicBezTo>
                    <a:pt x="2795854" y="3989046"/>
                    <a:pt x="2794167" y="3994610"/>
                    <a:pt x="2793856" y="3999470"/>
                  </a:cubicBezTo>
                  <a:cubicBezTo>
                    <a:pt x="2795241" y="4001020"/>
                    <a:pt x="2796053" y="4002036"/>
                    <a:pt x="2796291" y="4002521"/>
                  </a:cubicBezTo>
                  <a:cubicBezTo>
                    <a:pt x="2796527" y="4003004"/>
                    <a:pt x="2797061" y="4002181"/>
                    <a:pt x="2797894" y="4000047"/>
                  </a:cubicBezTo>
                  <a:cubicBezTo>
                    <a:pt x="2800096" y="3996910"/>
                    <a:pt x="2801826" y="3993780"/>
                    <a:pt x="2803084" y="3990658"/>
                  </a:cubicBezTo>
                  <a:cubicBezTo>
                    <a:pt x="2804342" y="3987534"/>
                    <a:pt x="2805129" y="3984419"/>
                    <a:pt x="2805444" y="3981312"/>
                  </a:cubicBezTo>
                  <a:cubicBezTo>
                    <a:pt x="2806072" y="3975097"/>
                    <a:pt x="2808069" y="3967577"/>
                    <a:pt x="2811431" y="3958751"/>
                  </a:cubicBezTo>
                  <a:cubicBezTo>
                    <a:pt x="2811551" y="3956092"/>
                    <a:pt x="2811449" y="3954413"/>
                    <a:pt x="2811126" y="3953716"/>
                  </a:cubicBezTo>
                  <a:close/>
                  <a:moveTo>
                    <a:pt x="2388897" y="3949776"/>
                  </a:moveTo>
                  <a:cubicBezTo>
                    <a:pt x="2387862" y="3954032"/>
                    <a:pt x="2387061" y="3956818"/>
                    <a:pt x="2386492" y="3958138"/>
                  </a:cubicBezTo>
                  <a:cubicBezTo>
                    <a:pt x="2385921" y="3959459"/>
                    <a:pt x="2385584" y="3959309"/>
                    <a:pt x="2385477" y="3957692"/>
                  </a:cubicBezTo>
                  <a:close/>
                  <a:moveTo>
                    <a:pt x="1683034" y="3947855"/>
                  </a:moveTo>
                  <a:cubicBezTo>
                    <a:pt x="1681999" y="3952109"/>
                    <a:pt x="1681198" y="3954897"/>
                    <a:pt x="1680629" y="3956217"/>
                  </a:cubicBezTo>
                  <a:cubicBezTo>
                    <a:pt x="1680059" y="3957536"/>
                    <a:pt x="1679721" y="3957389"/>
                    <a:pt x="1679616" y="3955772"/>
                  </a:cubicBezTo>
                  <a:close/>
                  <a:moveTo>
                    <a:pt x="2772376" y="3944348"/>
                  </a:moveTo>
                  <a:lnTo>
                    <a:pt x="2773166" y="3946054"/>
                  </a:lnTo>
                  <a:lnTo>
                    <a:pt x="2773015" y="3948455"/>
                  </a:lnTo>
                  <a:cubicBezTo>
                    <a:pt x="2772487" y="3945952"/>
                    <a:pt x="2772274" y="3944583"/>
                    <a:pt x="2772376" y="3944348"/>
                  </a:cubicBezTo>
                  <a:close/>
                  <a:moveTo>
                    <a:pt x="2745732" y="3942151"/>
                  </a:moveTo>
                  <a:cubicBezTo>
                    <a:pt x="2748309" y="3944872"/>
                    <a:pt x="2749310" y="3947517"/>
                    <a:pt x="2748737" y="3950087"/>
                  </a:cubicBezTo>
                  <a:cubicBezTo>
                    <a:pt x="2748162" y="3952655"/>
                    <a:pt x="2748919" y="3955866"/>
                    <a:pt x="2751008" y="3959717"/>
                  </a:cubicBezTo>
                  <a:cubicBezTo>
                    <a:pt x="2748752" y="3960397"/>
                    <a:pt x="2747487" y="3960015"/>
                    <a:pt x="2747216" y="3958575"/>
                  </a:cubicBezTo>
                  <a:cubicBezTo>
                    <a:pt x="2746944" y="3957135"/>
                    <a:pt x="2746167" y="3955623"/>
                    <a:pt x="2744887" y="3954038"/>
                  </a:cubicBezTo>
                  <a:cubicBezTo>
                    <a:pt x="2745288" y="3952696"/>
                    <a:pt x="2745429" y="3950713"/>
                    <a:pt x="2745310" y="3948094"/>
                  </a:cubicBezTo>
                  <a:cubicBezTo>
                    <a:pt x="2745191" y="3945477"/>
                    <a:pt x="2745331" y="3943495"/>
                    <a:pt x="2745732" y="3942151"/>
                  </a:cubicBezTo>
                  <a:close/>
                  <a:moveTo>
                    <a:pt x="1722773" y="3934034"/>
                  </a:moveTo>
                  <a:cubicBezTo>
                    <a:pt x="1724709" y="3939065"/>
                    <a:pt x="1725315" y="3943455"/>
                    <a:pt x="1724589" y="3947203"/>
                  </a:cubicBezTo>
                  <a:cubicBezTo>
                    <a:pt x="1723864" y="3950953"/>
                    <a:pt x="1722696" y="3954489"/>
                    <a:pt x="1721082" y="3957810"/>
                  </a:cubicBezTo>
                  <a:cubicBezTo>
                    <a:pt x="1720677" y="3954199"/>
                    <a:pt x="1720837" y="3950521"/>
                    <a:pt x="1721562" y="3946771"/>
                  </a:cubicBezTo>
                  <a:cubicBezTo>
                    <a:pt x="1722287" y="3943022"/>
                    <a:pt x="1722691" y="3938777"/>
                    <a:pt x="1722773" y="3934034"/>
                  </a:cubicBezTo>
                  <a:close/>
                  <a:moveTo>
                    <a:pt x="2476206" y="3926234"/>
                  </a:moveTo>
                  <a:cubicBezTo>
                    <a:pt x="2477764" y="3928208"/>
                    <a:pt x="2478783" y="3932056"/>
                    <a:pt x="2479260" y="3937780"/>
                  </a:cubicBezTo>
                  <a:cubicBezTo>
                    <a:pt x="2479737" y="3943502"/>
                    <a:pt x="2479501" y="3947772"/>
                    <a:pt x="2478553" y="3950587"/>
                  </a:cubicBezTo>
                  <a:cubicBezTo>
                    <a:pt x="2477273" y="3949003"/>
                    <a:pt x="2476497" y="3947492"/>
                    <a:pt x="2476225" y="3946052"/>
                  </a:cubicBezTo>
                  <a:cubicBezTo>
                    <a:pt x="2475953" y="3944612"/>
                    <a:pt x="2474688" y="3944231"/>
                    <a:pt x="2472432" y="3944909"/>
                  </a:cubicBezTo>
                  <a:cubicBezTo>
                    <a:pt x="2471747" y="3942359"/>
                    <a:pt x="2472253" y="3939529"/>
                    <a:pt x="2473953" y="3936421"/>
                  </a:cubicBezTo>
                  <a:cubicBezTo>
                    <a:pt x="2475652" y="3933310"/>
                    <a:pt x="2476403" y="3929914"/>
                    <a:pt x="2476206" y="3926234"/>
                  </a:cubicBezTo>
                  <a:close/>
                  <a:moveTo>
                    <a:pt x="2396576" y="3922053"/>
                  </a:moveTo>
                  <a:cubicBezTo>
                    <a:pt x="2398262" y="3927247"/>
                    <a:pt x="2397868" y="3932294"/>
                    <a:pt x="2395397" y="3937196"/>
                  </a:cubicBezTo>
                  <a:lnTo>
                    <a:pt x="2388897" y="3949776"/>
                  </a:lnTo>
                  <a:lnTo>
                    <a:pt x="2390848" y="3945252"/>
                  </a:lnTo>
                  <a:cubicBezTo>
                    <a:pt x="2390443" y="3940191"/>
                    <a:pt x="2390047" y="3935730"/>
                    <a:pt x="2389658" y="3931871"/>
                  </a:cubicBezTo>
                  <a:cubicBezTo>
                    <a:pt x="2389464" y="3929942"/>
                    <a:pt x="2389781" y="3928537"/>
                    <a:pt x="2390608" y="3927654"/>
                  </a:cubicBezTo>
                  <a:lnTo>
                    <a:pt x="2392310" y="3927197"/>
                  </a:lnTo>
                  <a:cubicBezTo>
                    <a:pt x="2392099" y="3926938"/>
                    <a:pt x="2391888" y="3926678"/>
                    <a:pt x="2391676" y="3926419"/>
                  </a:cubicBezTo>
                  <a:cubicBezTo>
                    <a:pt x="2391608" y="3925960"/>
                    <a:pt x="2392126" y="3925845"/>
                    <a:pt x="2393230" y="3926078"/>
                  </a:cubicBezTo>
                  <a:cubicBezTo>
                    <a:pt x="2395440" y="3926545"/>
                    <a:pt x="2396555" y="3925202"/>
                    <a:pt x="2396576" y="3922053"/>
                  </a:cubicBezTo>
                  <a:close/>
                  <a:moveTo>
                    <a:pt x="2609452" y="3920261"/>
                  </a:moveTo>
                  <a:cubicBezTo>
                    <a:pt x="2611388" y="3925293"/>
                    <a:pt x="2611994" y="3929682"/>
                    <a:pt x="2611268" y="3933431"/>
                  </a:cubicBezTo>
                  <a:cubicBezTo>
                    <a:pt x="2610544" y="3937181"/>
                    <a:pt x="2609375" y="3940716"/>
                    <a:pt x="2607762" y="3944038"/>
                  </a:cubicBezTo>
                  <a:cubicBezTo>
                    <a:pt x="2607357" y="3940427"/>
                    <a:pt x="2607517" y="3936748"/>
                    <a:pt x="2608242" y="3932998"/>
                  </a:cubicBezTo>
                  <a:cubicBezTo>
                    <a:pt x="2608967" y="3929249"/>
                    <a:pt x="2609371" y="3925004"/>
                    <a:pt x="2609452" y="3920261"/>
                  </a:cubicBezTo>
                  <a:close/>
                  <a:moveTo>
                    <a:pt x="1690712" y="3920131"/>
                  </a:moveTo>
                  <a:cubicBezTo>
                    <a:pt x="1692400" y="3925326"/>
                    <a:pt x="1692007" y="3930373"/>
                    <a:pt x="1689535" y="3935274"/>
                  </a:cubicBezTo>
                  <a:lnTo>
                    <a:pt x="1683034" y="3947855"/>
                  </a:lnTo>
                  <a:lnTo>
                    <a:pt x="1684986" y="3943330"/>
                  </a:lnTo>
                  <a:cubicBezTo>
                    <a:pt x="1684580" y="3938269"/>
                    <a:pt x="1684184" y="3933808"/>
                    <a:pt x="1683797" y="3929950"/>
                  </a:cubicBezTo>
                  <a:cubicBezTo>
                    <a:pt x="1683602" y="3928021"/>
                    <a:pt x="1683919" y="3926616"/>
                    <a:pt x="1684746" y="3925733"/>
                  </a:cubicBezTo>
                  <a:lnTo>
                    <a:pt x="1686449" y="3925276"/>
                  </a:lnTo>
                  <a:cubicBezTo>
                    <a:pt x="1686237" y="3925016"/>
                    <a:pt x="1686026" y="3924757"/>
                    <a:pt x="1685815" y="3924497"/>
                  </a:cubicBezTo>
                  <a:cubicBezTo>
                    <a:pt x="1685746" y="3924038"/>
                    <a:pt x="1686264" y="3923923"/>
                    <a:pt x="1687369" y="3924156"/>
                  </a:cubicBezTo>
                  <a:cubicBezTo>
                    <a:pt x="1689578" y="3924623"/>
                    <a:pt x="1690693" y="3923280"/>
                    <a:pt x="1690712" y="3920131"/>
                  </a:cubicBezTo>
                  <a:close/>
                  <a:moveTo>
                    <a:pt x="2297681" y="3916329"/>
                  </a:moveTo>
                  <a:cubicBezTo>
                    <a:pt x="2295018" y="3920373"/>
                    <a:pt x="2291531" y="3924337"/>
                    <a:pt x="2287216" y="3928220"/>
                  </a:cubicBezTo>
                  <a:cubicBezTo>
                    <a:pt x="2282903" y="3932105"/>
                    <a:pt x="2280305" y="3937383"/>
                    <a:pt x="2279424" y="3944057"/>
                  </a:cubicBezTo>
                  <a:cubicBezTo>
                    <a:pt x="2282981" y="3939434"/>
                    <a:pt x="2287050" y="3934810"/>
                    <a:pt x="2291634" y="3930184"/>
                  </a:cubicBezTo>
                  <a:cubicBezTo>
                    <a:pt x="2293925" y="3927871"/>
                    <a:pt x="2295574" y="3925560"/>
                    <a:pt x="2296582" y="3923250"/>
                  </a:cubicBezTo>
                  <a:cubicBezTo>
                    <a:pt x="2297589" y="3920941"/>
                    <a:pt x="2297956" y="3918635"/>
                    <a:pt x="2297681" y="3916329"/>
                  </a:cubicBezTo>
                  <a:close/>
                  <a:moveTo>
                    <a:pt x="2492673" y="3878152"/>
                  </a:moveTo>
                  <a:cubicBezTo>
                    <a:pt x="2492082" y="3884071"/>
                    <a:pt x="2490987" y="3889920"/>
                    <a:pt x="2489388" y="3895695"/>
                  </a:cubicBezTo>
                  <a:cubicBezTo>
                    <a:pt x="2487788" y="3901471"/>
                    <a:pt x="2486692" y="3907318"/>
                    <a:pt x="2486102" y="3913239"/>
                  </a:cubicBezTo>
                  <a:cubicBezTo>
                    <a:pt x="2484675" y="3907029"/>
                    <a:pt x="2484759" y="3901037"/>
                    <a:pt x="2486359" y="3895263"/>
                  </a:cubicBezTo>
                  <a:cubicBezTo>
                    <a:pt x="2487960" y="3889487"/>
                    <a:pt x="2490064" y="3883784"/>
                    <a:pt x="2492673" y="3878152"/>
                  </a:cubicBezTo>
                  <a:close/>
                  <a:moveTo>
                    <a:pt x="1406044" y="3874621"/>
                  </a:moveTo>
                  <a:cubicBezTo>
                    <a:pt x="1405847" y="3880972"/>
                    <a:pt x="1405478" y="3885085"/>
                    <a:pt x="1404938" y="3886959"/>
                  </a:cubicBezTo>
                  <a:cubicBezTo>
                    <a:pt x="1404397" y="3888834"/>
                    <a:pt x="1403683" y="3888469"/>
                    <a:pt x="1402797" y="3885866"/>
                  </a:cubicBezTo>
                  <a:cubicBezTo>
                    <a:pt x="1401027" y="3880660"/>
                    <a:pt x="1402108" y="3876911"/>
                    <a:pt x="1406044" y="3874621"/>
                  </a:cubicBezTo>
                  <a:close/>
                  <a:moveTo>
                    <a:pt x="1732010" y="3872909"/>
                  </a:moveTo>
                  <a:cubicBezTo>
                    <a:pt x="1733718" y="3878057"/>
                    <a:pt x="1733285" y="3883199"/>
                    <a:pt x="1730711" y="3888335"/>
                  </a:cubicBezTo>
                  <a:lnTo>
                    <a:pt x="1723355" y="3902894"/>
                  </a:lnTo>
                  <a:cubicBezTo>
                    <a:pt x="1723179" y="3899167"/>
                    <a:pt x="1724377" y="3894733"/>
                    <a:pt x="1726951" y="3889599"/>
                  </a:cubicBezTo>
                  <a:cubicBezTo>
                    <a:pt x="1729525" y="3884463"/>
                    <a:pt x="1731211" y="3878900"/>
                    <a:pt x="1732010" y="3872909"/>
                  </a:cubicBezTo>
                  <a:close/>
                  <a:moveTo>
                    <a:pt x="2315036" y="3872040"/>
                  </a:moveTo>
                  <a:lnTo>
                    <a:pt x="2281421" y="3921884"/>
                  </a:lnTo>
                  <a:lnTo>
                    <a:pt x="2274490" y="3932262"/>
                  </a:lnTo>
                  <a:lnTo>
                    <a:pt x="2278538" y="3927703"/>
                  </a:lnTo>
                  <a:cubicBezTo>
                    <a:pt x="2281590" y="3923919"/>
                    <a:pt x="2284601" y="3919836"/>
                    <a:pt x="2287571" y="3915455"/>
                  </a:cubicBezTo>
                  <a:cubicBezTo>
                    <a:pt x="2293511" y="3906693"/>
                    <a:pt x="2299213" y="3899293"/>
                    <a:pt x="2304682" y="3893250"/>
                  </a:cubicBezTo>
                  <a:cubicBezTo>
                    <a:pt x="2304517" y="3897944"/>
                    <a:pt x="2302681" y="3902067"/>
                    <a:pt x="2299171" y="3905620"/>
                  </a:cubicBezTo>
                  <a:cubicBezTo>
                    <a:pt x="2295661" y="3909172"/>
                    <a:pt x="2293020" y="3913627"/>
                    <a:pt x="2291249" y="3918984"/>
                  </a:cubicBezTo>
                  <a:lnTo>
                    <a:pt x="2314150" y="3894943"/>
                  </a:lnTo>
                  <a:lnTo>
                    <a:pt x="2323384" y="3873159"/>
                  </a:lnTo>
                  <a:cubicBezTo>
                    <a:pt x="2319356" y="3874635"/>
                    <a:pt x="2316933" y="3878591"/>
                    <a:pt x="2316118" y="3885030"/>
                  </a:cubicBezTo>
                  <a:cubicBezTo>
                    <a:pt x="2315304" y="3891467"/>
                    <a:pt x="2313125" y="3894859"/>
                    <a:pt x="2309585" y="3895203"/>
                  </a:cubicBezTo>
                  <a:close/>
                  <a:moveTo>
                    <a:pt x="2460586" y="3866096"/>
                  </a:moveTo>
                  <a:lnTo>
                    <a:pt x="2464165" y="3868480"/>
                  </a:lnTo>
                  <a:lnTo>
                    <a:pt x="2460085" y="3868943"/>
                  </a:lnTo>
                  <a:close/>
                  <a:moveTo>
                    <a:pt x="1869850" y="3861396"/>
                  </a:moveTo>
                  <a:cubicBezTo>
                    <a:pt x="1871647" y="3865507"/>
                    <a:pt x="1871243" y="3869752"/>
                    <a:pt x="1868638" y="3874132"/>
                  </a:cubicBezTo>
                  <a:cubicBezTo>
                    <a:pt x="1866034" y="3878514"/>
                    <a:pt x="1865874" y="3882194"/>
                    <a:pt x="1868160" y="3885173"/>
                  </a:cubicBezTo>
                  <a:cubicBezTo>
                    <a:pt x="1869144" y="3885063"/>
                    <a:pt x="1870027" y="3884414"/>
                    <a:pt x="1870808" y="3883225"/>
                  </a:cubicBezTo>
                  <a:cubicBezTo>
                    <a:pt x="1871589" y="3882036"/>
                    <a:pt x="1872269" y="3880306"/>
                    <a:pt x="1872846" y="3878037"/>
                  </a:cubicBezTo>
                  <a:cubicBezTo>
                    <a:pt x="1874002" y="3873499"/>
                    <a:pt x="1875043" y="3869845"/>
                    <a:pt x="1875970" y="3867076"/>
                  </a:cubicBezTo>
                  <a:cubicBezTo>
                    <a:pt x="1874437" y="3865455"/>
                    <a:pt x="1873157" y="3863871"/>
                    <a:pt x="1872128" y="3862323"/>
                  </a:cubicBezTo>
                  <a:cubicBezTo>
                    <a:pt x="1871100" y="3860775"/>
                    <a:pt x="1870340" y="3860466"/>
                    <a:pt x="1869850" y="3861396"/>
                  </a:cubicBezTo>
                  <a:close/>
                  <a:moveTo>
                    <a:pt x="1878900" y="3860289"/>
                  </a:moveTo>
                  <a:cubicBezTo>
                    <a:pt x="1878788" y="3864477"/>
                    <a:pt x="1877677" y="3869120"/>
                    <a:pt x="1875564" y="3874222"/>
                  </a:cubicBezTo>
                  <a:cubicBezTo>
                    <a:pt x="1873451" y="3879324"/>
                    <a:pt x="1874326" y="3881851"/>
                    <a:pt x="1878185" y="3881803"/>
                  </a:cubicBezTo>
                  <a:cubicBezTo>
                    <a:pt x="1877625" y="3879170"/>
                    <a:pt x="1878128" y="3875940"/>
                    <a:pt x="1879691" y="3872111"/>
                  </a:cubicBezTo>
                  <a:cubicBezTo>
                    <a:pt x="1881254" y="3868281"/>
                    <a:pt x="1880990" y="3864340"/>
                    <a:pt x="1878900" y="3860289"/>
                  </a:cubicBezTo>
                  <a:close/>
                  <a:moveTo>
                    <a:pt x="2618691" y="3859136"/>
                  </a:moveTo>
                  <a:cubicBezTo>
                    <a:pt x="2620397" y="3864284"/>
                    <a:pt x="2619964" y="3869426"/>
                    <a:pt x="2617390" y="3874562"/>
                  </a:cubicBezTo>
                  <a:lnTo>
                    <a:pt x="2610035" y="3889122"/>
                  </a:lnTo>
                  <a:cubicBezTo>
                    <a:pt x="2609858" y="3885394"/>
                    <a:pt x="2611056" y="3880963"/>
                    <a:pt x="2613631" y="3875827"/>
                  </a:cubicBezTo>
                  <a:cubicBezTo>
                    <a:pt x="2616205" y="3870690"/>
                    <a:pt x="2617891" y="3865127"/>
                    <a:pt x="2618691" y="3859136"/>
                  </a:cubicBezTo>
                  <a:close/>
                  <a:moveTo>
                    <a:pt x="2504954" y="3857292"/>
                  </a:moveTo>
                  <a:lnTo>
                    <a:pt x="2502568" y="3865156"/>
                  </a:lnTo>
                  <a:lnTo>
                    <a:pt x="2504854" y="3857376"/>
                  </a:lnTo>
                  <a:close/>
                  <a:moveTo>
                    <a:pt x="2756529" y="3847625"/>
                  </a:moveTo>
                  <a:cubicBezTo>
                    <a:pt x="2758327" y="3851734"/>
                    <a:pt x="2757923" y="3855978"/>
                    <a:pt x="2755318" y="3860360"/>
                  </a:cubicBezTo>
                  <a:cubicBezTo>
                    <a:pt x="2752713" y="3864741"/>
                    <a:pt x="2752554" y="3868420"/>
                    <a:pt x="2754839" y="3871400"/>
                  </a:cubicBezTo>
                  <a:cubicBezTo>
                    <a:pt x="2755824" y="3871291"/>
                    <a:pt x="2756707" y="3870642"/>
                    <a:pt x="2757488" y="3869452"/>
                  </a:cubicBezTo>
                  <a:cubicBezTo>
                    <a:pt x="2758269" y="3868262"/>
                    <a:pt x="2758948" y="3866533"/>
                    <a:pt x="2759526" y="3864264"/>
                  </a:cubicBezTo>
                  <a:cubicBezTo>
                    <a:pt x="2760681" y="3859726"/>
                    <a:pt x="2761722" y="3856072"/>
                    <a:pt x="2762649" y="3853302"/>
                  </a:cubicBezTo>
                  <a:cubicBezTo>
                    <a:pt x="2761117" y="3851682"/>
                    <a:pt x="2759836" y="3850097"/>
                    <a:pt x="2758809" y="3848550"/>
                  </a:cubicBezTo>
                  <a:cubicBezTo>
                    <a:pt x="2757780" y="3847002"/>
                    <a:pt x="2757020" y="3846692"/>
                    <a:pt x="2756529" y="3847625"/>
                  </a:cubicBezTo>
                  <a:close/>
                  <a:moveTo>
                    <a:pt x="2765580" y="3846516"/>
                  </a:moveTo>
                  <a:cubicBezTo>
                    <a:pt x="2765468" y="3850704"/>
                    <a:pt x="2764357" y="3855348"/>
                    <a:pt x="2762244" y="3860450"/>
                  </a:cubicBezTo>
                  <a:cubicBezTo>
                    <a:pt x="2760130" y="3865551"/>
                    <a:pt x="2761005" y="3868079"/>
                    <a:pt x="2764865" y="3868031"/>
                  </a:cubicBezTo>
                  <a:cubicBezTo>
                    <a:pt x="2764306" y="3865399"/>
                    <a:pt x="2764806" y="3862167"/>
                    <a:pt x="2766371" y="3858339"/>
                  </a:cubicBezTo>
                  <a:cubicBezTo>
                    <a:pt x="2767934" y="3854508"/>
                    <a:pt x="2767670" y="3850567"/>
                    <a:pt x="2765580" y="3846516"/>
                  </a:cubicBezTo>
                  <a:close/>
                  <a:moveTo>
                    <a:pt x="2462610" y="3835245"/>
                  </a:moveTo>
                  <a:lnTo>
                    <a:pt x="2462695" y="3837632"/>
                  </a:lnTo>
                  <a:cubicBezTo>
                    <a:pt x="2462733" y="3838672"/>
                    <a:pt x="2463240" y="3839806"/>
                    <a:pt x="2462807" y="3840753"/>
                  </a:cubicBezTo>
                  <a:cubicBezTo>
                    <a:pt x="2461525" y="3843564"/>
                    <a:pt x="2460581" y="3844975"/>
                    <a:pt x="2460256" y="3848033"/>
                  </a:cubicBezTo>
                  <a:cubicBezTo>
                    <a:pt x="2459287" y="3857125"/>
                    <a:pt x="2461885" y="3844685"/>
                    <a:pt x="2459554" y="3854621"/>
                  </a:cubicBezTo>
                  <a:lnTo>
                    <a:pt x="2459841" y="3856901"/>
                  </a:lnTo>
                  <a:lnTo>
                    <a:pt x="2458163" y="3858806"/>
                  </a:lnTo>
                  <a:lnTo>
                    <a:pt x="2456650" y="3863475"/>
                  </a:lnTo>
                  <a:lnTo>
                    <a:pt x="2459025" y="3865057"/>
                  </a:lnTo>
                  <a:lnTo>
                    <a:pt x="2458962" y="3866130"/>
                  </a:lnTo>
                  <a:cubicBezTo>
                    <a:pt x="2458985" y="3866853"/>
                    <a:pt x="2459066" y="3867108"/>
                    <a:pt x="2459080" y="3867311"/>
                  </a:cubicBezTo>
                  <a:lnTo>
                    <a:pt x="2458270" y="3869149"/>
                  </a:lnTo>
                  <a:lnTo>
                    <a:pt x="2454681" y="3869557"/>
                  </a:lnTo>
                  <a:lnTo>
                    <a:pt x="2453331" y="3873727"/>
                  </a:lnTo>
                  <a:cubicBezTo>
                    <a:pt x="2450995" y="3880998"/>
                    <a:pt x="2450328" y="3881303"/>
                    <a:pt x="2451327" y="3874641"/>
                  </a:cubicBezTo>
                  <a:lnTo>
                    <a:pt x="2452367" y="3871425"/>
                  </a:lnTo>
                  <a:lnTo>
                    <a:pt x="2446371" y="3878954"/>
                  </a:lnTo>
                  <a:cubicBezTo>
                    <a:pt x="2444401" y="3883403"/>
                    <a:pt x="2442449" y="3886723"/>
                    <a:pt x="2440514" y="3888917"/>
                  </a:cubicBezTo>
                  <a:cubicBezTo>
                    <a:pt x="2438579" y="3891108"/>
                    <a:pt x="2436660" y="3892170"/>
                    <a:pt x="2434759" y="3892105"/>
                  </a:cubicBezTo>
                  <a:cubicBezTo>
                    <a:pt x="2434507" y="3885937"/>
                    <a:pt x="2437735" y="3878244"/>
                    <a:pt x="2444444" y="3869030"/>
                  </a:cubicBezTo>
                  <a:cubicBezTo>
                    <a:pt x="2447800" y="3864422"/>
                    <a:pt x="2451120" y="3862072"/>
                    <a:pt x="2454407" y="3861981"/>
                  </a:cubicBezTo>
                  <a:lnTo>
                    <a:pt x="2455239" y="3862534"/>
                  </a:lnTo>
                  <a:lnTo>
                    <a:pt x="2459301" y="3849963"/>
                  </a:lnTo>
                  <a:close/>
                  <a:moveTo>
                    <a:pt x="1749839" y="3828851"/>
                  </a:moveTo>
                  <a:lnTo>
                    <a:pt x="1747270" y="3831922"/>
                  </a:lnTo>
                  <a:lnTo>
                    <a:pt x="1747101" y="3837009"/>
                  </a:lnTo>
                  <a:close/>
                  <a:moveTo>
                    <a:pt x="2697635" y="3828370"/>
                  </a:moveTo>
                  <a:lnTo>
                    <a:pt x="2697744" y="3830602"/>
                  </a:lnTo>
                  <a:cubicBezTo>
                    <a:pt x="2697804" y="3831694"/>
                    <a:pt x="2697528" y="3828947"/>
                    <a:pt x="2695979" y="3834709"/>
                  </a:cubicBezTo>
                  <a:cubicBezTo>
                    <a:pt x="2695597" y="3836130"/>
                    <a:pt x="2695779" y="3837653"/>
                    <a:pt x="2695512" y="3839100"/>
                  </a:cubicBezTo>
                  <a:cubicBezTo>
                    <a:pt x="2695079" y="3841435"/>
                    <a:pt x="2694136" y="3843674"/>
                    <a:pt x="2693885" y="3846035"/>
                  </a:cubicBezTo>
                  <a:cubicBezTo>
                    <a:pt x="2693728" y="3847499"/>
                    <a:pt x="2693799" y="3849005"/>
                    <a:pt x="2693418" y="3850427"/>
                  </a:cubicBezTo>
                  <a:cubicBezTo>
                    <a:pt x="2693054" y="3851776"/>
                    <a:pt x="2692141" y="3852922"/>
                    <a:pt x="2691679" y="3854240"/>
                  </a:cubicBezTo>
                  <a:cubicBezTo>
                    <a:pt x="2690548" y="3857464"/>
                    <a:pt x="2690967" y="3858605"/>
                    <a:pt x="2690398" y="3862099"/>
                  </a:cubicBezTo>
                  <a:cubicBezTo>
                    <a:pt x="2689803" y="3865747"/>
                    <a:pt x="2689444" y="3865874"/>
                    <a:pt x="2687845" y="3869379"/>
                  </a:cubicBezTo>
                  <a:lnTo>
                    <a:pt x="2688069" y="3875622"/>
                  </a:lnTo>
                  <a:cubicBezTo>
                    <a:pt x="2688106" y="3876662"/>
                    <a:pt x="2688613" y="3877796"/>
                    <a:pt x="2688181" y="3878743"/>
                  </a:cubicBezTo>
                  <a:cubicBezTo>
                    <a:pt x="2686899" y="3881553"/>
                    <a:pt x="2685954" y="3882965"/>
                    <a:pt x="2685629" y="3886023"/>
                  </a:cubicBezTo>
                  <a:cubicBezTo>
                    <a:pt x="2684660" y="3895115"/>
                    <a:pt x="2687258" y="3882675"/>
                    <a:pt x="2684928" y="3892612"/>
                  </a:cubicBezTo>
                  <a:cubicBezTo>
                    <a:pt x="2685879" y="3901033"/>
                    <a:pt x="2685379" y="3892542"/>
                    <a:pt x="2684571" y="3900125"/>
                  </a:cubicBezTo>
                  <a:cubicBezTo>
                    <a:pt x="2683686" y="3908444"/>
                    <a:pt x="2685761" y="3902565"/>
                    <a:pt x="2682711" y="3909254"/>
                  </a:cubicBezTo>
                  <a:cubicBezTo>
                    <a:pt x="2682836" y="3912757"/>
                    <a:pt x="2682988" y="3912884"/>
                    <a:pt x="2682356" y="3916769"/>
                  </a:cubicBezTo>
                  <a:cubicBezTo>
                    <a:pt x="2682164" y="3917940"/>
                    <a:pt x="2681668" y="3919056"/>
                    <a:pt x="2681542" y="3920236"/>
                  </a:cubicBezTo>
                  <a:lnTo>
                    <a:pt x="2681509" y="3920578"/>
                  </a:lnTo>
                  <a:lnTo>
                    <a:pt x="2672222" y="3943648"/>
                  </a:lnTo>
                  <a:cubicBezTo>
                    <a:pt x="2669092" y="3937247"/>
                    <a:pt x="2668790" y="3930499"/>
                    <a:pt x="2671315" y="3923404"/>
                  </a:cubicBezTo>
                  <a:cubicBezTo>
                    <a:pt x="2673843" y="3916310"/>
                    <a:pt x="2676292" y="3908154"/>
                    <a:pt x="2678663" y="3898936"/>
                  </a:cubicBezTo>
                  <a:cubicBezTo>
                    <a:pt x="2674159" y="3901093"/>
                    <a:pt x="2670210" y="3906934"/>
                    <a:pt x="2666815" y="3916456"/>
                  </a:cubicBezTo>
                  <a:cubicBezTo>
                    <a:pt x="2670387" y="3899904"/>
                    <a:pt x="2676404" y="3882650"/>
                    <a:pt x="2684868" y="3864697"/>
                  </a:cubicBezTo>
                  <a:close/>
                  <a:moveTo>
                    <a:pt x="2700039" y="3821528"/>
                  </a:moveTo>
                  <a:lnTo>
                    <a:pt x="2699659" y="3824839"/>
                  </a:lnTo>
                  <a:lnTo>
                    <a:pt x="2698084" y="3827090"/>
                  </a:lnTo>
                  <a:close/>
                  <a:moveTo>
                    <a:pt x="2703493" y="3811940"/>
                  </a:moveTo>
                  <a:cubicBezTo>
                    <a:pt x="2703389" y="3812435"/>
                    <a:pt x="2702974" y="3813738"/>
                    <a:pt x="2701897" y="3816681"/>
                  </a:cubicBezTo>
                  <a:lnTo>
                    <a:pt x="2701224" y="3818155"/>
                  </a:lnTo>
                  <a:lnTo>
                    <a:pt x="2703395" y="3811981"/>
                  </a:lnTo>
                  <a:close/>
                  <a:moveTo>
                    <a:pt x="1567897" y="3777677"/>
                  </a:moveTo>
                  <a:cubicBezTo>
                    <a:pt x="1572055" y="3782524"/>
                    <a:pt x="1573019" y="3788566"/>
                    <a:pt x="1570788" y="3795804"/>
                  </a:cubicBezTo>
                  <a:cubicBezTo>
                    <a:pt x="1569673" y="3799421"/>
                    <a:pt x="1568409" y="3802456"/>
                    <a:pt x="1566993" y="3804905"/>
                  </a:cubicBezTo>
                  <a:cubicBezTo>
                    <a:pt x="1565579" y="3807354"/>
                    <a:pt x="1564015" y="3809219"/>
                    <a:pt x="1562301" y="3810502"/>
                  </a:cubicBezTo>
                  <a:cubicBezTo>
                    <a:pt x="1559807" y="3803040"/>
                    <a:pt x="1559975" y="3796859"/>
                    <a:pt x="1562803" y="3791959"/>
                  </a:cubicBezTo>
                  <a:cubicBezTo>
                    <a:pt x="1565633" y="3787059"/>
                    <a:pt x="1567331" y="3782299"/>
                    <a:pt x="1567897" y="3777677"/>
                  </a:cubicBezTo>
                  <a:close/>
                  <a:moveTo>
                    <a:pt x="1594071" y="3776616"/>
                  </a:moveTo>
                  <a:cubicBezTo>
                    <a:pt x="1596269" y="3780833"/>
                    <a:pt x="1596595" y="3786283"/>
                    <a:pt x="1595050" y="3792968"/>
                  </a:cubicBezTo>
                  <a:cubicBezTo>
                    <a:pt x="1593504" y="3799651"/>
                    <a:pt x="1592334" y="3806090"/>
                    <a:pt x="1591536" y="3812280"/>
                  </a:cubicBezTo>
                  <a:cubicBezTo>
                    <a:pt x="1589765" y="3807074"/>
                    <a:pt x="1589561" y="3801339"/>
                    <a:pt x="1590923" y="3795078"/>
                  </a:cubicBezTo>
                  <a:cubicBezTo>
                    <a:pt x="1592286" y="3788820"/>
                    <a:pt x="1593337" y="3782665"/>
                    <a:pt x="1594071" y="3776616"/>
                  </a:cubicBezTo>
                  <a:close/>
                  <a:moveTo>
                    <a:pt x="1561776" y="3771998"/>
                  </a:moveTo>
                  <a:lnTo>
                    <a:pt x="1559822" y="3776522"/>
                  </a:lnTo>
                  <a:lnTo>
                    <a:pt x="1559485" y="3773007"/>
                  </a:lnTo>
                  <a:close/>
                  <a:moveTo>
                    <a:pt x="1602631" y="3758025"/>
                  </a:moveTo>
                  <a:cubicBezTo>
                    <a:pt x="1606202" y="3755332"/>
                    <a:pt x="1606367" y="3761161"/>
                    <a:pt x="1603122" y="3775508"/>
                  </a:cubicBezTo>
                  <a:lnTo>
                    <a:pt x="1601169" y="3780033"/>
                  </a:lnTo>
                  <a:cubicBezTo>
                    <a:pt x="1598571" y="3768052"/>
                    <a:pt x="1599059" y="3760717"/>
                    <a:pt x="1602631" y="3758025"/>
                  </a:cubicBezTo>
                  <a:close/>
                  <a:moveTo>
                    <a:pt x="1557476" y="3752168"/>
                  </a:moveTo>
                  <a:cubicBezTo>
                    <a:pt x="1557990" y="3755944"/>
                    <a:pt x="1558381" y="3760003"/>
                    <a:pt x="1558649" y="3764345"/>
                  </a:cubicBezTo>
                  <a:lnTo>
                    <a:pt x="1559485" y="3773007"/>
                  </a:lnTo>
                  <a:lnTo>
                    <a:pt x="1557146" y="3774037"/>
                  </a:lnTo>
                  <a:cubicBezTo>
                    <a:pt x="1556053" y="3775533"/>
                    <a:pt x="1555274" y="3776922"/>
                    <a:pt x="1554810" y="3778207"/>
                  </a:cubicBezTo>
                  <a:cubicBezTo>
                    <a:pt x="1553223" y="3777330"/>
                    <a:pt x="1553303" y="3773838"/>
                    <a:pt x="1555045" y="3767732"/>
                  </a:cubicBezTo>
                  <a:cubicBezTo>
                    <a:pt x="1556786" y="3761627"/>
                    <a:pt x="1557597" y="3756438"/>
                    <a:pt x="1557476" y="3752168"/>
                  </a:cubicBezTo>
                  <a:close/>
                  <a:moveTo>
                    <a:pt x="1552015" y="3730679"/>
                  </a:moveTo>
                  <a:cubicBezTo>
                    <a:pt x="1555831" y="3735078"/>
                    <a:pt x="1555948" y="3740599"/>
                    <a:pt x="1552367" y="3747242"/>
                  </a:cubicBezTo>
                  <a:cubicBezTo>
                    <a:pt x="1548785" y="3753884"/>
                    <a:pt x="1546151" y="3760815"/>
                    <a:pt x="1544466" y="3768028"/>
                  </a:cubicBezTo>
                  <a:cubicBezTo>
                    <a:pt x="1543462" y="3762082"/>
                    <a:pt x="1544476" y="3756421"/>
                    <a:pt x="1547508" y="3751050"/>
                  </a:cubicBezTo>
                  <a:cubicBezTo>
                    <a:pt x="1550541" y="3745680"/>
                    <a:pt x="1552043" y="3738889"/>
                    <a:pt x="1552015" y="3730679"/>
                  </a:cubicBezTo>
                  <a:close/>
                  <a:moveTo>
                    <a:pt x="1664666" y="3726477"/>
                  </a:moveTo>
                  <a:cubicBezTo>
                    <a:pt x="1664342" y="3725781"/>
                    <a:pt x="1663796" y="3726065"/>
                    <a:pt x="1663025" y="3727331"/>
                  </a:cubicBezTo>
                  <a:cubicBezTo>
                    <a:pt x="1661486" y="3729862"/>
                    <a:pt x="1660138" y="3732572"/>
                    <a:pt x="1658982" y="3735460"/>
                  </a:cubicBezTo>
                  <a:cubicBezTo>
                    <a:pt x="1657693" y="3742581"/>
                    <a:pt x="1655519" y="3749276"/>
                    <a:pt x="1652457" y="3755543"/>
                  </a:cubicBezTo>
                  <a:cubicBezTo>
                    <a:pt x="1649395" y="3761808"/>
                    <a:pt x="1647707" y="3767373"/>
                    <a:pt x="1647397" y="3772231"/>
                  </a:cubicBezTo>
                  <a:cubicBezTo>
                    <a:pt x="1648782" y="3773781"/>
                    <a:pt x="1649593" y="3774798"/>
                    <a:pt x="1649830" y="3775282"/>
                  </a:cubicBezTo>
                  <a:cubicBezTo>
                    <a:pt x="1650067" y="3775766"/>
                    <a:pt x="1650602" y="3774942"/>
                    <a:pt x="1651433" y="3772809"/>
                  </a:cubicBezTo>
                  <a:cubicBezTo>
                    <a:pt x="1653635" y="3769672"/>
                    <a:pt x="1655366" y="3766541"/>
                    <a:pt x="1656625" y="3763419"/>
                  </a:cubicBezTo>
                  <a:cubicBezTo>
                    <a:pt x="1657883" y="3760296"/>
                    <a:pt x="1658669" y="3757182"/>
                    <a:pt x="1658985" y="3754074"/>
                  </a:cubicBezTo>
                  <a:cubicBezTo>
                    <a:pt x="1659612" y="3747859"/>
                    <a:pt x="1661610" y="3740340"/>
                    <a:pt x="1664971" y="3731512"/>
                  </a:cubicBezTo>
                  <a:cubicBezTo>
                    <a:pt x="1665092" y="3728853"/>
                    <a:pt x="1664991" y="3727175"/>
                    <a:pt x="1664666" y="3726477"/>
                  </a:cubicBezTo>
                  <a:close/>
                  <a:moveTo>
                    <a:pt x="1625917" y="3717110"/>
                  </a:moveTo>
                  <a:lnTo>
                    <a:pt x="1626707" y="3718815"/>
                  </a:lnTo>
                  <a:lnTo>
                    <a:pt x="1626555" y="3721216"/>
                  </a:lnTo>
                  <a:cubicBezTo>
                    <a:pt x="1626028" y="3718714"/>
                    <a:pt x="1625815" y="3717345"/>
                    <a:pt x="1625917" y="3717110"/>
                  </a:cubicBezTo>
                  <a:close/>
                  <a:moveTo>
                    <a:pt x="1599273" y="3714913"/>
                  </a:moveTo>
                  <a:cubicBezTo>
                    <a:pt x="1601849" y="3717634"/>
                    <a:pt x="1602851" y="3720279"/>
                    <a:pt x="1602277" y="3722848"/>
                  </a:cubicBezTo>
                  <a:cubicBezTo>
                    <a:pt x="1601703" y="3725418"/>
                    <a:pt x="1602460" y="3728629"/>
                    <a:pt x="1604549" y="3732480"/>
                  </a:cubicBezTo>
                  <a:cubicBezTo>
                    <a:pt x="1602291" y="3733158"/>
                    <a:pt x="1601027" y="3732776"/>
                    <a:pt x="1600756" y="3731337"/>
                  </a:cubicBezTo>
                  <a:cubicBezTo>
                    <a:pt x="1600483" y="3729897"/>
                    <a:pt x="1599708" y="3728385"/>
                    <a:pt x="1598428" y="3726801"/>
                  </a:cubicBezTo>
                  <a:cubicBezTo>
                    <a:pt x="1598829" y="3725458"/>
                    <a:pt x="1598970" y="3723475"/>
                    <a:pt x="1598850" y="3720858"/>
                  </a:cubicBezTo>
                  <a:cubicBezTo>
                    <a:pt x="1598731" y="3718239"/>
                    <a:pt x="1598871" y="3716256"/>
                    <a:pt x="1599273" y="3714913"/>
                  </a:cubicBezTo>
                  <a:close/>
                  <a:moveTo>
                    <a:pt x="1456818" y="3693048"/>
                  </a:moveTo>
                  <a:cubicBezTo>
                    <a:pt x="1460857" y="3701483"/>
                    <a:pt x="1461148" y="3707428"/>
                    <a:pt x="1457692" y="3710887"/>
                  </a:cubicBezTo>
                  <a:cubicBezTo>
                    <a:pt x="1454234" y="3714345"/>
                    <a:pt x="1450733" y="3719149"/>
                    <a:pt x="1447186" y="3725297"/>
                  </a:cubicBezTo>
                  <a:cubicBezTo>
                    <a:pt x="1448505" y="3717479"/>
                    <a:pt x="1449850" y="3711467"/>
                    <a:pt x="1451221" y="3707259"/>
                  </a:cubicBezTo>
                  <a:cubicBezTo>
                    <a:pt x="1452591" y="3703053"/>
                    <a:pt x="1454456" y="3698314"/>
                    <a:pt x="1456818" y="3693048"/>
                  </a:cubicBezTo>
                  <a:close/>
                  <a:moveTo>
                    <a:pt x="1462993" y="3693024"/>
                  </a:moveTo>
                  <a:cubicBezTo>
                    <a:pt x="1464929" y="3698055"/>
                    <a:pt x="1465535" y="3702444"/>
                    <a:pt x="1464808" y="3706193"/>
                  </a:cubicBezTo>
                  <a:cubicBezTo>
                    <a:pt x="1464084" y="3709944"/>
                    <a:pt x="1462916" y="3713478"/>
                    <a:pt x="1461303" y="3716800"/>
                  </a:cubicBezTo>
                  <a:cubicBezTo>
                    <a:pt x="1460898" y="3713189"/>
                    <a:pt x="1461057" y="3709509"/>
                    <a:pt x="1461782" y="3705760"/>
                  </a:cubicBezTo>
                  <a:cubicBezTo>
                    <a:pt x="1462508" y="3702011"/>
                    <a:pt x="1462911" y="3697766"/>
                    <a:pt x="1462993" y="3693024"/>
                  </a:cubicBezTo>
                  <a:close/>
                  <a:moveTo>
                    <a:pt x="1472231" y="3631899"/>
                  </a:moveTo>
                  <a:cubicBezTo>
                    <a:pt x="1473939" y="3637046"/>
                    <a:pt x="1473505" y="3642189"/>
                    <a:pt x="1470930" y="3647325"/>
                  </a:cubicBezTo>
                  <a:lnTo>
                    <a:pt x="1463575" y="3661884"/>
                  </a:lnTo>
                  <a:cubicBezTo>
                    <a:pt x="1463399" y="3658156"/>
                    <a:pt x="1464596" y="3653723"/>
                    <a:pt x="1467170" y="3648588"/>
                  </a:cubicBezTo>
                  <a:cubicBezTo>
                    <a:pt x="1469744" y="3643451"/>
                    <a:pt x="1471431" y="3637889"/>
                    <a:pt x="1472231" y="3631899"/>
                  </a:cubicBezTo>
                  <a:close/>
                  <a:moveTo>
                    <a:pt x="1610070" y="3620386"/>
                  </a:moveTo>
                  <a:lnTo>
                    <a:pt x="1609675" y="3624537"/>
                  </a:lnTo>
                  <a:lnTo>
                    <a:pt x="1611968" y="3621564"/>
                  </a:lnTo>
                  <a:cubicBezTo>
                    <a:pt x="1612714" y="3623874"/>
                    <a:pt x="1612887" y="3625799"/>
                    <a:pt x="1612488" y="3627344"/>
                  </a:cubicBezTo>
                  <a:cubicBezTo>
                    <a:pt x="1612089" y="3628888"/>
                    <a:pt x="1611118" y="3630050"/>
                    <a:pt x="1609577" y="3630831"/>
                  </a:cubicBezTo>
                  <a:lnTo>
                    <a:pt x="1608985" y="3631796"/>
                  </a:lnTo>
                  <a:lnTo>
                    <a:pt x="1608859" y="3633123"/>
                  </a:lnTo>
                  <a:cubicBezTo>
                    <a:pt x="1606253" y="3637504"/>
                    <a:pt x="1606092" y="3641182"/>
                    <a:pt x="1608380" y="3644162"/>
                  </a:cubicBezTo>
                  <a:cubicBezTo>
                    <a:pt x="1609364" y="3644053"/>
                    <a:pt x="1610247" y="3643404"/>
                    <a:pt x="1611028" y="3642214"/>
                  </a:cubicBezTo>
                  <a:cubicBezTo>
                    <a:pt x="1611808" y="3641024"/>
                    <a:pt x="1612488" y="3639295"/>
                    <a:pt x="1613066" y="3637026"/>
                  </a:cubicBezTo>
                  <a:cubicBezTo>
                    <a:pt x="1614222" y="3632488"/>
                    <a:pt x="1615263" y="3628834"/>
                    <a:pt x="1616191" y="3626065"/>
                  </a:cubicBezTo>
                  <a:cubicBezTo>
                    <a:pt x="1614657" y="3624444"/>
                    <a:pt x="1613376" y="3622860"/>
                    <a:pt x="1612348" y="3621312"/>
                  </a:cubicBezTo>
                  <a:cubicBezTo>
                    <a:pt x="1611319" y="3619763"/>
                    <a:pt x="1610560" y="3619455"/>
                    <a:pt x="1610070" y="3620386"/>
                  </a:cubicBezTo>
                  <a:close/>
                  <a:moveTo>
                    <a:pt x="1619120" y="3619278"/>
                  </a:moveTo>
                  <a:cubicBezTo>
                    <a:pt x="1619009" y="3623467"/>
                    <a:pt x="1617898" y="3628110"/>
                    <a:pt x="1615784" y="3633212"/>
                  </a:cubicBezTo>
                  <a:cubicBezTo>
                    <a:pt x="1613671" y="3638313"/>
                    <a:pt x="1614545" y="3640841"/>
                    <a:pt x="1618405" y="3640791"/>
                  </a:cubicBezTo>
                  <a:cubicBezTo>
                    <a:pt x="1617846" y="3638160"/>
                    <a:pt x="1618347" y="3634930"/>
                    <a:pt x="1619910" y="3631099"/>
                  </a:cubicBezTo>
                  <a:cubicBezTo>
                    <a:pt x="1621474" y="3627270"/>
                    <a:pt x="1621210" y="3623329"/>
                    <a:pt x="1619120" y="3619278"/>
                  </a:cubicBezTo>
                  <a:close/>
                  <a:moveTo>
                    <a:pt x="2689761" y="3605103"/>
                  </a:moveTo>
                  <a:cubicBezTo>
                    <a:pt x="2693453" y="3609584"/>
                    <a:pt x="2693819" y="3614941"/>
                    <a:pt x="2690863" y="3621174"/>
                  </a:cubicBezTo>
                  <a:cubicBezTo>
                    <a:pt x="2687904" y="3627404"/>
                    <a:pt x="2687017" y="3633182"/>
                    <a:pt x="2688202" y="3638505"/>
                  </a:cubicBezTo>
                  <a:cubicBezTo>
                    <a:pt x="2684434" y="3632962"/>
                    <a:pt x="2683179" y="3627178"/>
                    <a:pt x="2684440" y="3621156"/>
                  </a:cubicBezTo>
                  <a:cubicBezTo>
                    <a:pt x="2685701" y="3615131"/>
                    <a:pt x="2687475" y="3609781"/>
                    <a:pt x="2689761" y="3605103"/>
                  </a:cubicBezTo>
                  <a:close/>
                  <a:moveTo>
                    <a:pt x="1551525" y="3594072"/>
                  </a:moveTo>
                  <a:lnTo>
                    <a:pt x="1543426" y="3608454"/>
                  </a:lnTo>
                  <a:lnTo>
                    <a:pt x="1538822" y="3623572"/>
                  </a:lnTo>
                  <a:lnTo>
                    <a:pt x="1551045" y="3595139"/>
                  </a:lnTo>
                  <a:close/>
                  <a:moveTo>
                    <a:pt x="2703823" y="3565688"/>
                  </a:moveTo>
                  <a:lnTo>
                    <a:pt x="2701767" y="3567046"/>
                  </a:lnTo>
                  <a:lnTo>
                    <a:pt x="2703693" y="3592684"/>
                  </a:lnTo>
                  <a:lnTo>
                    <a:pt x="2696443" y="3573364"/>
                  </a:lnTo>
                  <a:lnTo>
                    <a:pt x="2659296" y="3652800"/>
                  </a:lnTo>
                  <a:lnTo>
                    <a:pt x="2679341" y="3634420"/>
                  </a:lnTo>
                  <a:cubicBezTo>
                    <a:pt x="2674951" y="3642620"/>
                    <a:pt x="2669532" y="3650373"/>
                    <a:pt x="2663082" y="3657680"/>
                  </a:cubicBezTo>
                  <a:cubicBezTo>
                    <a:pt x="2656632" y="3664986"/>
                    <a:pt x="2651209" y="3672738"/>
                    <a:pt x="2646822" y="3680940"/>
                  </a:cubicBezTo>
                  <a:lnTo>
                    <a:pt x="2650180" y="3672295"/>
                  </a:lnTo>
                  <a:lnTo>
                    <a:pt x="2649167" y="3674463"/>
                  </a:lnTo>
                  <a:lnTo>
                    <a:pt x="2634565" y="3705651"/>
                  </a:lnTo>
                  <a:lnTo>
                    <a:pt x="2648310" y="3684045"/>
                  </a:lnTo>
                  <a:cubicBezTo>
                    <a:pt x="2655939" y="3674304"/>
                    <a:pt x="2664221" y="3665791"/>
                    <a:pt x="2673155" y="3658508"/>
                  </a:cubicBezTo>
                  <a:lnTo>
                    <a:pt x="2675050" y="3657031"/>
                  </a:lnTo>
                  <a:lnTo>
                    <a:pt x="2678176" y="3641875"/>
                  </a:lnTo>
                  <a:lnTo>
                    <a:pt x="2681271" y="3652185"/>
                  </a:lnTo>
                  <a:lnTo>
                    <a:pt x="2687797" y="3647102"/>
                  </a:lnTo>
                  <a:lnTo>
                    <a:pt x="2703752" y="3606203"/>
                  </a:lnTo>
                  <a:close/>
                  <a:moveTo>
                    <a:pt x="1410310" y="3532684"/>
                  </a:moveTo>
                  <a:cubicBezTo>
                    <a:pt x="1410112" y="3539034"/>
                    <a:pt x="1409744" y="3543149"/>
                    <a:pt x="1409202" y="3545023"/>
                  </a:cubicBezTo>
                  <a:cubicBezTo>
                    <a:pt x="1408662" y="3546898"/>
                    <a:pt x="1407949" y="3546532"/>
                    <a:pt x="1407064" y="3543930"/>
                  </a:cubicBezTo>
                  <a:cubicBezTo>
                    <a:pt x="1405294" y="3538722"/>
                    <a:pt x="1406374" y="3534974"/>
                    <a:pt x="1410310" y="3532684"/>
                  </a:cubicBezTo>
                  <a:close/>
                  <a:moveTo>
                    <a:pt x="405555" y="3503442"/>
                  </a:moveTo>
                  <a:cubicBezTo>
                    <a:pt x="409373" y="3507840"/>
                    <a:pt x="409489" y="3513360"/>
                    <a:pt x="405908" y="3520004"/>
                  </a:cubicBezTo>
                  <a:cubicBezTo>
                    <a:pt x="402325" y="3526647"/>
                    <a:pt x="399693" y="3533577"/>
                    <a:pt x="398007" y="3540791"/>
                  </a:cubicBezTo>
                  <a:cubicBezTo>
                    <a:pt x="397002" y="3534843"/>
                    <a:pt x="398017" y="3529184"/>
                    <a:pt x="401049" y="3523813"/>
                  </a:cubicBezTo>
                  <a:cubicBezTo>
                    <a:pt x="404082" y="3518443"/>
                    <a:pt x="405583" y="3511651"/>
                    <a:pt x="405555" y="3503442"/>
                  </a:cubicBezTo>
                  <a:close/>
                  <a:moveTo>
                    <a:pt x="584625" y="3491669"/>
                  </a:moveTo>
                  <a:cubicBezTo>
                    <a:pt x="586000" y="3490966"/>
                    <a:pt x="587710" y="3491661"/>
                    <a:pt x="589753" y="3493754"/>
                  </a:cubicBezTo>
                  <a:cubicBezTo>
                    <a:pt x="586106" y="3494134"/>
                    <a:pt x="584136" y="3497454"/>
                    <a:pt x="583845" y="3503717"/>
                  </a:cubicBezTo>
                  <a:cubicBezTo>
                    <a:pt x="583700" y="3506849"/>
                    <a:pt x="583385" y="3509280"/>
                    <a:pt x="582906" y="3511014"/>
                  </a:cubicBezTo>
                  <a:cubicBezTo>
                    <a:pt x="582426" y="3512746"/>
                    <a:pt x="581778" y="3513779"/>
                    <a:pt x="580965" y="3514114"/>
                  </a:cubicBezTo>
                  <a:cubicBezTo>
                    <a:pt x="579907" y="3510359"/>
                    <a:pt x="580086" y="3504982"/>
                    <a:pt x="581501" y="3497978"/>
                  </a:cubicBezTo>
                  <a:cubicBezTo>
                    <a:pt x="582208" y="3494477"/>
                    <a:pt x="583249" y="3492374"/>
                    <a:pt x="584625" y="3491669"/>
                  </a:cubicBezTo>
                  <a:close/>
                  <a:moveTo>
                    <a:pt x="1292235" y="3489669"/>
                  </a:moveTo>
                  <a:cubicBezTo>
                    <a:pt x="1296051" y="3494067"/>
                    <a:pt x="1296168" y="3499587"/>
                    <a:pt x="1292587" y="3506231"/>
                  </a:cubicBezTo>
                  <a:cubicBezTo>
                    <a:pt x="1289006" y="3512873"/>
                    <a:pt x="1286372" y="3519803"/>
                    <a:pt x="1284686" y="3527018"/>
                  </a:cubicBezTo>
                  <a:cubicBezTo>
                    <a:pt x="1283682" y="3521069"/>
                    <a:pt x="1284697" y="3515410"/>
                    <a:pt x="1287729" y="3510040"/>
                  </a:cubicBezTo>
                  <a:cubicBezTo>
                    <a:pt x="1290761" y="3504670"/>
                    <a:pt x="1292264" y="3497880"/>
                    <a:pt x="1292235" y="3489669"/>
                  </a:cubicBezTo>
                  <a:close/>
                  <a:moveTo>
                    <a:pt x="2177167" y="3479818"/>
                  </a:moveTo>
                  <a:cubicBezTo>
                    <a:pt x="2178542" y="3479114"/>
                    <a:pt x="2180252" y="3479809"/>
                    <a:pt x="2182294" y="3481903"/>
                  </a:cubicBezTo>
                  <a:cubicBezTo>
                    <a:pt x="2178649" y="3482282"/>
                    <a:pt x="2176678" y="3485602"/>
                    <a:pt x="2176386" y="3491867"/>
                  </a:cubicBezTo>
                  <a:cubicBezTo>
                    <a:pt x="2176240" y="3494998"/>
                    <a:pt x="2175926" y="3497429"/>
                    <a:pt x="2175448" y="3499163"/>
                  </a:cubicBezTo>
                  <a:cubicBezTo>
                    <a:pt x="2174967" y="3500895"/>
                    <a:pt x="2174319" y="3501929"/>
                    <a:pt x="2173508" y="3502261"/>
                  </a:cubicBezTo>
                  <a:cubicBezTo>
                    <a:pt x="2172449" y="3498509"/>
                    <a:pt x="2172627" y="3493130"/>
                    <a:pt x="2174042" y="3486127"/>
                  </a:cubicBezTo>
                  <a:cubicBezTo>
                    <a:pt x="2174749" y="3482626"/>
                    <a:pt x="2175790" y="3480523"/>
                    <a:pt x="2177167" y="3479818"/>
                  </a:cubicBezTo>
                  <a:close/>
                  <a:moveTo>
                    <a:pt x="1471304" y="3477896"/>
                  </a:moveTo>
                  <a:cubicBezTo>
                    <a:pt x="1472680" y="3477193"/>
                    <a:pt x="1474389" y="3477888"/>
                    <a:pt x="1476432" y="3479981"/>
                  </a:cubicBezTo>
                  <a:cubicBezTo>
                    <a:pt x="1472785" y="3480361"/>
                    <a:pt x="1470817" y="3483682"/>
                    <a:pt x="1470525" y="3489945"/>
                  </a:cubicBezTo>
                  <a:cubicBezTo>
                    <a:pt x="1470378" y="3493076"/>
                    <a:pt x="1470065" y="3495507"/>
                    <a:pt x="1469585" y="3497241"/>
                  </a:cubicBezTo>
                  <a:cubicBezTo>
                    <a:pt x="1469106" y="3498973"/>
                    <a:pt x="1468459" y="3500007"/>
                    <a:pt x="1467645" y="3500341"/>
                  </a:cubicBezTo>
                  <a:cubicBezTo>
                    <a:pt x="1466587" y="3496587"/>
                    <a:pt x="1466764" y="3491209"/>
                    <a:pt x="1468180" y="3484207"/>
                  </a:cubicBezTo>
                  <a:cubicBezTo>
                    <a:pt x="1468887" y="3480704"/>
                    <a:pt x="1469929" y="3478601"/>
                    <a:pt x="1471304" y="3477896"/>
                  </a:cubicBezTo>
                  <a:close/>
                  <a:moveTo>
                    <a:pt x="310359" y="3465812"/>
                  </a:moveTo>
                  <a:cubicBezTo>
                    <a:pt x="314399" y="3474245"/>
                    <a:pt x="314689" y="3480190"/>
                    <a:pt x="311232" y="3483649"/>
                  </a:cubicBezTo>
                  <a:cubicBezTo>
                    <a:pt x="307774" y="3487107"/>
                    <a:pt x="304273" y="3491910"/>
                    <a:pt x="300727" y="3498058"/>
                  </a:cubicBezTo>
                  <a:cubicBezTo>
                    <a:pt x="302047" y="3490242"/>
                    <a:pt x="303391" y="3484229"/>
                    <a:pt x="304761" y="3480022"/>
                  </a:cubicBezTo>
                  <a:cubicBezTo>
                    <a:pt x="306131" y="3475814"/>
                    <a:pt x="307996" y="3471077"/>
                    <a:pt x="310359" y="3465812"/>
                  </a:cubicBezTo>
                  <a:close/>
                  <a:moveTo>
                    <a:pt x="2616654" y="3454396"/>
                  </a:moveTo>
                  <a:lnTo>
                    <a:pt x="2616023" y="3455705"/>
                  </a:lnTo>
                  <a:cubicBezTo>
                    <a:pt x="2615689" y="3455938"/>
                    <a:pt x="2614957" y="3456283"/>
                    <a:pt x="2611697" y="3460373"/>
                  </a:cubicBezTo>
                  <a:cubicBezTo>
                    <a:pt x="2610671" y="3461660"/>
                    <a:pt x="2609966" y="3463176"/>
                    <a:pt x="2609033" y="3464532"/>
                  </a:cubicBezTo>
                  <a:cubicBezTo>
                    <a:pt x="2607687" y="3466488"/>
                    <a:pt x="2606210" y="3468351"/>
                    <a:pt x="2604864" y="3470306"/>
                  </a:cubicBezTo>
                  <a:cubicBezTo>
                    <a:pt x="2601997" y="3474475"/>
                    <a:pt x="2601611" y="3476000"/>
                    <a:pt x="2598032" y="3480240"/>
                  </a:cubicBezTo>
                  <a:cubicBezTo>
                    <a:pt x="2595658" y="3483054"/>
                    <a:pt x="2592036" y="3484974"/>
                    <a:pt x="2590508" y="3488323"/>
                  </a:cubicBezTo>
                  <a:cubicBezTo>
                    <a:pt x="2589736" y="3490018"/>
                    <a:pt x="2589167" y="3491821"/>
                    <a:pt x="2588190" y="3493407"/>
                  </a:cubicBezTo>
                  <a:cubicBezTo>
                    <a:pt x="2587183" y="3495041"/>
                    <a:pt x="2585781" y="3496396"/>
                    <a:pt x="2584601" y="3497912"/>
                  </a:cubicBezTo>
                  <a:cubicBezTo>
                    <a:pt x="2582693" y="3500361"/>
                    <a:pt x="2580520" y="3502636"/>
                    <a:pt x="2578928" y="3505303"/>
                  </a:cubicBezTo>
                  <a:cubicBezTo>
                    <a:pt x="2577846" y="3507112"/>
                    <a:pt x="2576918" y="3509022"/>
                    <a:pt x="2575684" y="3510731"/>
                  </a:cubicBezTo>
                  <a:cubicBezTo>
                    <a:pt x="2574822" y="3511926"/>
                    <a:pt x="2573469" y="3512725"/>
                    <a:pt x="2572675" y="3513965"/>
                  </a:cubicBezTo>
                  <a:cubicBezTo>
                    <a:pt x="2567708" y="3521718"/>
                    <a:pt x="2573411" y="3516948"/>
                    <a:pt x="2567002" y="3521357"/>
                  </a:cubicBezTo>
                  <a:cubicBezTo>
                    <a:pt x="2563463" y="3529118"/>
                    <a:pt x="2567467" y="3520997"/>
                    <a:pt x="2561094" y="3530944"/>
                  </a:cubicBezTo>
                  <a:cubicBezTo>
                    <a:pt x="2555652" y="3539440"/>
                    <a:pt x="2559718" y="3535669"/>
                    <a:pt x="2554842" y="3539607"/>
                  </a:cubicBezTo>
                  <a:cubicBezTo>
                    <a:pt x="2553953" y="3540993"/>
                    <a:pt x="2552860" y="3542268"/>
                    <a:pt x="2552177" y="3543766"/>
                  </a:cubicBezTo>
                  <a:cubicBezTo>
                    <a:pt x="2551685" y="3544845"/>
                    <a:pt x="2551772" y="3546118"/>
                    <a:pt x="2551364" y="3547233"/>
                  </a:cubicBezTo>
                  <a:cubicBezTo>
                    <a:pt x="2550723" y="3548982"/>
                    <a:pt x="2549704" y="3550574"/>
                    <a:pt x="2549046" y="3552316"/>
                  </a:cubicBezTo>
                  <a:cubicBezTo>
                    <a:pt x="2548464" y="3553856"/>
                    <a:pt x="2548219" y="3555509"/>
                    <a:pt x="2547653" y="3557054"/>
                  </a:cubicBezTo>
                  <a:cubicBezTo>
                    <a:pt x="2547173" y="3558366"/>
                    <a:pt x="2546331" y="3559534"/>
                    <a:pt x="2545915" y="3560867"/>
                  </a:cubicBezTo>
                  <a:cubicBezTo>
                    <a:pt x="2545205" y="3563133"/>
                    <a:pt x="2545053" y="3565554"/>
                    <a:pt x="2544288" y="3567801"/>
                  </a:cubicBezTo>
                  <a:cubicBezTo>
                    <a:pt x="2540931" y="3577660"/>
                    <a:pt x="2542735" y="3571032"/>
                    <a:pt x="2539305" y="3577043"/>
                  </a:cubicBezTo>
                  <a:cubicBezTo>
                    <a:pt x="2534400" y="3585641"/>
                    <a:pt x="2540658" y="3576575"/>
                    <a:pt x="2535483" y="3583743"/>
                  </a:cubicBezTo>
                  <a:cubicBezTo>
                    <a:pt x="2535327" y="3585208"/>
                    <a:pt x="2535397" y="3586714"/>
                    <a:pt x="2535015" y="3588136"/>
                  </a:cubicBezTo>
                  <a:cubicBezTo>
                    <a:pt x="2534653" y="3589485"/>
                    <a:pt x="2533780" y="3590646"/>
                    <a:pt x="2533277" y="3591949"/>
                  </a:cubicBezTo>
                  <a:cubicBezTo>
                    <a:pt x="2532349" y="3594347"/>
                    <a:pt x="2531493" y="3596774"/>
                    <a:pt x="2530724" y="3599229"/>
                  </a:cubicBezTo>
                  <a:cubicBezTo>
                    <a:pt x="2529957" y="3601681"/>
                    <a:pt x="2529563" y="3604551"/>
                    <a:pt x="2529444" y="3607088"/>
                  </a:cubicBezTo>
                  <a:cubicBezTo>
                    <a:pt x="2529209" y="3612033"/>
                    <a:pt x="2530509" y="3609359"/>
                    <a:pt x="2528508" y="3615872"/>
                  </a:cubicBezTo>
                  <a:cubicBezTo>
                    <a:pt x="2527481" y="3619217"/>
                    <a:pt x="2526109" y="3622450"/>
                    <a:pt x="2524797" y="3625694"/>
                  </a:cubicBezTo>
                  <a:cubicBezTo>
                    <a:pt x="2524099" y="3627421"/>
                    <a:pt x="2523035" y="3629001"/>
                    <a:pt x="2522479" y="3630777"/>
                  </a:cubicBezTo>
                  <a:cubicBezTo>
                    <a:pt x="2521905" y="3632609"/>
                    <a:pt x="2522125" y="3634650"/>
                    <a:pt x="2521432" y="3636441"/>
                  </a:cubicBezTo>
                  <a:cubicBezTo>
                    <a:pt x="2520672" y="3638407"/>
                    <a:pt x="2519188" y="3640014"/>
                    <a:pt x="2518188" y="3641870"/>
                  </a:cubicBezTo>
                  <a:cubicBezTo>
                    <a:pt x="2515703" y="3646481"/>
                    <a:pt x="2516985" y="3644563"/>
                    <a:pt x="2515636" y="3649150"/>
                  </a:cubicBezTo>
                  <a:cubicBezTo>
                    <a:pt x="2514577" y="3652751"/>
                    <a:pt x="2512669" y="3656164"/>
                    <a:pt x="2512271" y="3659897"/>
                  </a:cubicBezTo>
                  <a:cubicBezTo>
                    <a:pt x="2511810" y="3664226"/>
                    <a:pt x="2512016" y="3664777"/>
                    <a:pt x="2510410" y="3669027"/>
                  </a:cubicBezTo>
                  <a:cubicBezTo>
                    <a:pt x="2509752" y="3670770"/>
                    <a:pt x="2508649" y="3672333"/>
                    <a:pt x="2508093" y="3674110"/>
                  </a:cubicBezTo>
                  <a:cubicBezTo>
                    <a:pt x="2507519" y="3675942"/>
                    <a:pt x="2507587" y="3677932"/>
                    <a:pt x="2507045" y="3679774"/>
                  </a:cubicBezTo>
                  <a:cubicBezTo>
                    <a:pt x="2506651" y="3681114"/>
                    <a:pt x="2505787" y="3682275"/>
                    <a:pt x="2505306" y="3683587"/>
                  </a:cubicBezTo>
                  <a:cubicBezTo>
                    <a:pt x="2504741" y="3685132"/>
                    <a:pt x="2504326" y="3686730"/>
                    <a:pt x="2503913" y="3688325"/>
                  </a:cubicBezTo>
                  <a:cubicBezTo>
                    <a:pt x="2503319" y="3690623"/>
                    <a:pt x="2502719" y="3692924"/>
                    <a:pt x="2502287" y="3695259"/>
                  </a:cubicBezTo>
                  <a:cubicBezTo>
                    <a:pt x="2502019" y="3696706"/>
                    <a:pt x="2502306" y="3698261"/>
                    <a:pt x="2501819" y="3699651"/>
                  </a:cubicBezTo>
                  <a:cubicBezTo>
                    <a:pt x="2501426" y="3700771"/>
                    <a:pt x="2500430" y="3701576"/>
                    <a:pt x="2499735" y="3702539"/>
                  </a:cubicBezTo>
                  <a:cubicBezTo>
                    <a:pt x="2499975" y="3709234"/>
                    <a:pt x="2500174" y="3701790"/>
                    <a:pt x="2498108" y="3709473"/>
                  </a:cubicBezTo>
                  <a:cubicBezTo>
                    <a:pt x="2495204" y="3720272"/>
                    <a:pt x="2500422" y="3707765"/>
                    <a:pt x="2495902" y="3717678"/>
                  </a:cubicBezTo>
                  <a:cubicBezTo>
                    <a:pt x="2496042" y="3721601"/>
                    <a:pt x="2496355" y="3721134"/>
                    <a:pt x="2494621" y="3725537"/>
                  </a:cubicBezTo>
                  <a:cubicBezTo>
                    <a:pt x="2493596" y="3728136"/>
                    <a:pt x="2491439" y="3730384"/>
                    <a:pt x="2491144" y="3733162"/>
                  </a:cubicBezTo>
                  <a:cubicBezTo>
                    <a:pt x="2489945" y="3744415"/>
                    <a:pt x="2492111" y="3728470"/>
                    <a:pt x="2487199" y="3745180"/>
                  </a:cubicBezTo>
                  <a:cubicBezTo>
                    <a:pt x="2485342" y="3751498"/>
                    <a:pt x="2486694" y="3748532"/>
                    <a:pt x="2483142" y="3754077"/>
                  </a:cubicBezTo>
                  <a:cubicBezTo>
                    <a:pt x="2482423" y="3760830"/>
                    <a:pt x="2483011" y="3757035"/>
                    <a:pt x="2481047" y="3765403"/>
                  </a:cubicBezTo>
                  <a:cubicBezTo>
                    <a:pt x="2480776" y="3766559"/>
                    <a:pt x="2480727" y="3767790"/>
                    <a:pt x="2480234" y="3768871"/>
                  </a:cubicBezTo>
                  <a:cubicBezTo>
                    <a:pt x="2474524" y="3781391"/>
                    <a:pt x="2480835" y="3766916"/>
                    <a:pt x="2476523" y="3778691"/>
                  </a:cubicBezTo>
                  <a:cubicBezTo>
                    <a:pt x="2476043" y="3780003"/>
                    <a:pt x="2475147" y="3781155"/>
                    <a:pt x="2474784" y="3782505"/>
                  </a:cubicBezTo>
                  <a:cubicBezTo>
                    <a:pt x="2472749" y="3790076"/>
                    <a:pt x="2476341" y="3784092"/>
                    <a:pt x="2472232" y="3789784"/>
                  </a:cubicBezTo>
                  <a:cubicBezTo>
                    <a:pt x="2472472" y="3796480"/>
                    <a:pt x="2472671" y="3789037"/>
                    <a:pt x="2470606" y="3796718"/>
                  </a:cubicBezTo>
                  <a:cubicBezTo>
                    <a:pt x="2470223" y="3798141"/>
                    <a:pt x="2470406" y="3799663"/>
                    <a:pt x="2470138" y="3801110"/>
                  </a:cubicBezTo>
                  <a:cubicBezTo>
                    <a:pt x="2469706" y="3803445"/>
                    <a:pt x="2468762" y="3805684"/>
                    <a:pt x="2468511" y="3808045"/>
                  </a:cubicBezTo>
                  <a:cubicBezTo>
                    <a:pt x="2468355" y="3809508"/>
                    <a:pt x="2468426" y="3811015"/>
                    <a:pt x="2468043" y="3812437"/>
                  </a:cubicBezTo>
                  <a:cubicBezTo>
                    <a:pt x="2467681" y="3813786"/>
                    <a:pt x="2466767" y="3814932"/>
                    <a:pt x="2466305" y="3816250"/>
                  </a:cubicBezTo>
                  <a:lnTo>
                    <a:pt x="2465413" y="3821721"/>
                  </a:lnTo>
                  <a:lnTo>
                    <a:pt x="2457003" y="3829218"/>
                  </a:lnTo>
                  <a:cubicBezTo>
                    <a:pt x="2453214" y="3831379"/>
                    <a:pt x="2451841" y="3835385"/>
                    <a:pt x="2452886" y="3841239"/>
                  </a:cubicBezTo>
                  <a:cubicBezTo>
                    <a:pt x="2439652" y="3851006"/>
                    <a:pt x="2429369" y="3869450"/>
                    <a:pt x="2422039" y="3896572"/>
                  </a:cubicBezTo>
                  <a:cubicBezTo>
                    <a:pt x="2414708" y="3923695"/>
                    <a:pt x="2405744" y="3946531"/>
                    <a:pt x="2395148" y="3965081"/>
                  </a:cubicBezTo>
                  <a:cubicBezTo>
                    <a:pt x="2393930" y="3968109"/>
                    <a:pt x="2392215" y="3971666"/>
                    <a:pt x="2390005" y="3975753"/>
                  </a:cubicBezTo>
                  <a:cubicBezTo>
                    <a:pt x="2387795" y="3979840"/>
                    <a:pt x="2386536" y="3979862"/>
                    <a:pt x="2386230" y="3975814"/>
                  </a:cubicBezTo>
                  <a:lnTo>
                    <a:pt x="2425285" y="3885328"/>
                  </a:lnTo>
                  <a:cubicBezTo>
                    <a:pt x="2421396" y="3884823"/>
                    <a:pt x="2418349" y="3886087"/>
                    <a:pt x="2416146" y="3889125"/>
                  </a:cubicBezTo>
                  <a:cubicBezTo>
                    <a:pt x="2413941" y="3892162"/>
                    <a:pt x="2411693" y="3896544"/>
                    <a:pt x="2409400" y="3902270"/>
                  </a:cubicBezTo>
                  <a:cubicBezTo>
                    <a:pt x="2408315" y="3899614"/>
                    <a:pt x="2408090" y="3895578"/>
                    <a:pt x="2408731" y="3890166"/>
                  </a:cubicBezTo>
                  <a:cubicBezTo>
                    <a:pt x="2409371" y="3884754"/>
                    <a:pt x="2408203" y="3885388"/>
                    <a:pt x="2405231" y="3892068"/>
                  </a:cubicBezTo>
                  <a:cubicBezTo>
                    <a:pt x="2406198" y="3879897"/>
                    <a:pt x="2408784" y="3866456"/>
                    <a:pt x="2412990" y="3851746"/>
                  </a:cubicBezTo>
                  <a:cubicBezTo>
                    <a:pt x="2417198" y="3837037"/>
                    <a:pt x="2422289" y="3822754"/>
                    <a:pt x="2428270" y="3808897"/>
                  </a:cubicBezTo>
                  <a:cubicBezTo>
                    <a:pt x="2415716" y="3820812"/>
                    <a:pt x="2403895" y="3840338"/>
                    <a:pt x="2392809" y="3867475"/>
                  </a:cubicBezTo>
                  <a:cubicBezTo>
                    <a:pt x="2381722" y="3894610"/>
                    <a:pt x="2371886" y="3912018"/>
                    <a:pt x="2363303" y="3919697"/>
                  </a:cubicBezTo>
                  <a:cubicBezTo>
                    <a:pt x="2363200" y="3924485"/>
                    <a:pt x="2362594" y="3929203"/>
                    <a:pt x="2361482" y="3933847"/>
                  </a:cubicBezTo>
                  <a:cubicBezTo>
                    <a:pt x="2360370" y="3938491"/>
                    <a:pt x="2359763" y="3943210"/>
                    <a:pt x="2359660" y="3947997"/>
                  </a:cubicBezTo>
                  <a:cubicBezTo>
                    <a:pt x="2355589" y="3947915"/>
                    <a:pt x="2354128" y="3945504"/>
                    <a:pt x="2355281" y="3940765"/>
                  </a:cubicBezTo>
                  <a:cubicBezTo>
                    <a:pt x="2356433" y="3936028"/>
                    <a:pt x="2357480" y="3932774"/>
                    <a:pt x="2358421" y="3931007"/>
                  </a:cubicBezTo>
                  <a:cubicBezTo>
                    <a:pt x="2354314" y="3931421"/>
                    <a:pt x="2351981" y="3932689"/>
                    <a:pt x="2351423" y="3934811"/>
                  </a:cubicBezTo>
                  <a:lnTo>
                    <a:pt x="2348713" y="3942822"/>
                  </a:lnTo>
                  <a:lnTo>
                    <a:pt x="2350308" y="3948447"/>
                  </a:lnTo>
                  <a:cubicBezTo>
                    <a:pt x="2343380" y="3956003"/>
                    <a:pt x="2336622" y="3962861"/>
                    <a:pt x="2330032" y="3969017"/>
                  </a:cubicBezTo>
                  <a:lnTo>
                    <a:pt x="2311913" y="3989735"/>
                  </a:lnTo>
                  <a:lnTo>
                    <a:pt x="2311906" y="3989542"/>
                  </a:lnTo>
                  <a:cubicBezTo>
                    <a:pt x="2312434" y="3987501"/>
                    <a:pt x="2314149" y="3985969"/>
                    <a:pt x="2315150" y="3984113"/>
                  </a:cubicBezTo>
                  <a:cubicBezTo>
                    <a:pt x="2315812" y="3982883"/>
                    <a:pt x="2316407" y="3981612"/>
                    <a:pt x="2316888" y="3980301"/>
                  </a:cubicBezTo>
                  <a:cubicBezTo>
                    <a:pt x="2317454" y="3978754"/>
                    <a:pt x="2317715" y="3977108"/>
                    <a:pt x="2318281" y="3975563"/>
                  </a:cubicBezTo>
                  <a:lnTo>
                    <a:pt x="2319341" y="3973237"/>
                  </a:lnTo>
                  <a:lnTo>
                    <a:pt x="2322154" y="3967641"/>
                  </a:lnTo>
                  <a:cubicBezTo>
                    <a:pt x="2329259" y="3958258"/>
                    <a:pt x="2335675" y="3947478"/>
                    <a:pt x="2341400" y="3935299"/>
                  </a:cubicBezTo>
                  <a:lnTo>
                    <a:pt x="2346270" y="3937965"/>
                  </a:lnTo>
                  <a:lnTo>
                    <a:pt x="2350120" y="3931621"/>
                  </a:lnTo>
                  <a:cubicBezTo>
                    <a:pt x="2354518" y="3927848"/>
                    <a:pt x="2356871" y="3921979"/>
                    <a:pt x="2357183" y="3914018"/>
                  </a:cubicBezTo>
                  <a:cubicBezTo>
                    <a:pt x="2356889" y="3924834"/>
                    <a:pt x="2357560" y="3927832"/>
                    <a:pt x="2359194" y="3923012"/>
                  </a:cubicBezTo>
                  <a:cubicBezTo>
                    <a:pt x="2360827" y="3918192"/>
                    <a:pt x="2360114" y="3911986"/>
                    <a:pt x="2357051" y="3904392"/>
                  </a:cubicBezTo>
                  <a:cubicBezTo>
                    <a:pt x="2356842" y="3904462"/>
                    <a:pt x="2355518" y="3905875"/>
                    <a:pt x="2353080" y="3908628"/>
                  </a:cubicBezTo>
                  <a:cubicBezTo>
                    <a:pt x="2350641" y="3911381"/>
                    <a:pt x="2348341" y="3915056"/>
                    <a:pt x="2346178" y="3919650"/>
                  </a:cubicBezTo>
                  <a:cubicBezTo>
                    <a:pt x="2345046" y="3918138"/>
                    <a:pt x="2345227" y="3916061"/>
                    <a:pt x="2346724" y="3913423"/>
                  </a:cubicBezTo>
                  <a:cubicBezTo>
                    <a:pt x="2348219" y="3910785"/>
                    <a:pt x="2348645" y="3908144"/>
                    <a:pt x="2348001" y="3905500"/>
                  </a:cubicBezTo>
                  <a:lnTo>
                    <a:pt x="2343840" y="3910772"/>
                  </a:lnTo>
                  <a:lnTo>
                    <a:pt x="2343177" y="3908621"/>
                  </a:lnTo>
                  <a:cubicBezTo>
                    <a:pt x="2342113" y="3906558"/>
                    <a:pt x="2337858" y="3904106"/>
                    <a:pt x="2338446" y="3901602"/>
                  </a:cubicBezTo>
                  <a:cubicBezTo>
                    <a:pt x="2339033" y="3899098"/>
                    <a:pt x="2344373" y="3896928"/>
                    <a:pt x="2346702" y="3893597"/>
                  </a:cubicBezTo>
                  <a:cubicBezTo>
                    <a:pt x="2349031" y="3890267"/>
                    <a:pt x="2350693" y="3885310"/>
                    <a:pt x="2352420" y="3881620"/>
                  </a:cubicBezTo>
                  <a:cubicBezTo>
                    <a:pt x="2354145" y="3877929"/>
                    <a:pt x="2355990" y="3876595"/>
                    <a:pt x="2357056" y="3871453"/>
                  </a:cubicBezTo>
                  <a:cubicBezTo>
                    <a:pt x="2358121" y="3866309"/>
                    <a:pt x="2357100" y="3855737"/>
                    <a:pt x="2358815" y="3850762"/>
                  </a:cubicBezTo>
                  <a:cubicBezTo>
                    <a:pt x="2360529" y="3845787"/>
                    <a:pt x="2364765" y="3842388"/>
                    <a:pt x="2367341" y="3841601"/>
                  </a:cubicBezTo>
                  <a:cubicBezTo>
                    <a:pt x="2369917" y="3840814"/>
                    <a:pt x="2373191" y="3847851"/>
                    <a:pt x="2374272" y="3846041"/>
                  </a:cubicBezTo>
                  <a:cubicBezTo>
                    <a:pt x="2374119" y="3844692"/>
                    <a:pt x="2373596" y="3843334"/>
                    <a:pt x="2373815" y="3841995"/>
                  </a:cubicBezTo>
                  <a:cubicBezTo>
                    <a:pt x="2374039" y="3840616"/>
                    <a:pt x="2375091" y="3839500"/>
                    <a:pt x="2375553" y="3838182"/>
                  </a:cubicBezTo>
                  <a:cubicBezTo>
                    <a:pt x="2375946" y="3837061"/>
                    <a:pt x="2376096" y="3835870"/>
                    <a:pt x="2376366" y="3834715"/>
                  </a:cubicBezTo>
                  <a:cubicBezTo>
                    <a:pt x="2376214" y="3833366"/>
                    <a:pt x="2370692" y="3831914"/>
                    <a:pt x="2369436" y="3830275"/>
                  </a:cubicBezTo>
                  <a:cubicBezTo>
                    <a:pt x="2368179" y="3828636"/>
                    <a:pt x="2368224" y="3827975"/>
                    <a:pt x="2368826" y="3824879"/>
                  </a:cubicBezTo>
                  <a:cubicBezTo>
                    <a:pt x="2369427" y="3821785"/>
                    <a:pt x="2372204" y="3814479"/>
                    <a:pt x="2373042" y="3811706"/>
                  </a:cubicBezTo>
                  <a:cubicBezTo>
                    <a:pt x="2373880" y="3808932"/>
                    <a:pt x="2373584" y="3809395"/>
                    <a:pt x="2373855" y="3808238"/>
                  </a:cubicBezTo>
                  <a:cubicBezTo>
                    <a:pt x="2373587" y="3806581"/>
                    <a:pt x="2373241" y="3804935"/>
                    <a:pt x="2373052" y="3803268"/>
                  </a:cubicBezTo>
                  <a:cubicBezTo>
                    <a:pt x="2372935" y="3802232"/>
                    <a:pt x="2373022" y="3801183"/>
                    <a:pt x="2372940" y="3800145"/>
                  </a:cubicBezTo>
                  <a:cubicBezTo>
                    <a:pt x="2372833" y="3798793"/>
                    <a:pt x="2372590" y="3797452"/>
                    <a:pt x="2372482" y="3796099"/>
                  </a:cubicBezTo>
                  <a:cubicBezTo>
                    <a:pt x="2372400" y="3795061"/>
                    <a:pt x="2372488" y="3794012"/>
                    <a:pt x="2372370" y="3792977"/>
                  </a:cubicBezTo>
                  <a:cubicBezTo>
                    <a:pt x="2372182" y="3791310"/>
                    <a:pt x="2371720" y="3789677"/>
                    <a:pt x="2371567" y="3788005"/>
                  </a:cubicBezTo>
                  <a:cubicBezTo>
                    <a:pt x="2371378" y="3785932"/>
                    <a:pt x="2370480" y="3783658"/>
                    <a:pt x="2371344" y="3781763"/>
                  </a:cubicBezTo>
                  <a:cubicBezTo>
                    <a:pt x="2371923" y="3780492"/>
                    <a:pt x="2372620" y="3779268"/>
                    <a:pt x="2373083" y="3777950"/>
                  </a:cubicBezTo>
                  <a:cubicBezTo>
                    <a:pt x="2373475" y="3776831"/>
                    <a:pt x="2373451" y="3775584"/>
                    <a:pt x="2373896" y="3774484"/>
                  </a:cubicBezTo>
                  <a:cubicBezTo>
                    <a:pt x="2375467" y="3770599"/>
                    <a:pt x="2378154" y="3767125"/>
                    <a:pt x="2379111" y="3763045"/>
                  </a:cubicBezTo>
                  <a:cubicBezTo>
                    <a:pt x="2379653" y="3760734"/>
                    <a:pt x="2379753" y="3758271"/>
                    <a:pt x="2380738" y="3756111"/>
                  </a:cubicBezTo>
                  <a:cubicBezTo>
                    <a:pt x="2381317" y="3754840"/>
                    <a:pt x="2381996" y="3753609"/>
                    <a:pt x="2382477" y="3752298"/>
                  </a:cubicBezTo>
                  <a:cubicBezTo>
                    <a:pt x="2383043" y="3750753"/>
                    <a:pt x="2383442" y="3749150"/>
                    <a:pt x="2383870" y="3747560"/>
                  </a:cubicBezTo>
                  <a:cubicBezTo>
                    <a:pt x="2384178" y="3746414"/>
                    <a:pt x="2384290" y="3745213"/>
                    <a:pt x="2384683" y="3744094"/>
                  </a:cubicBezTo>
                  <a:cubicBezTo>
                    <a:pt x="2385146" y="3742775"/>
                    <a:pt x="2386028" y="3741620"/>
                    <a:pt x="2386422" y="3740281"/>
                  </a:cubicBezTo>
                  <a:cubicBezTo>
                    <a:pt x="2387101" y="3737968"/>
                    <a:pt x="2387392" y="3733692"/>
                    <a:pt x="2388282" y="3731150"/>
                  </a:cubicBezTo>
                  <a:cubicBezTo>
                    <a:pt x="2388744" y="3729832"/>
                    <a:pt x="2389558" y="3728656"/>
                    <a:pt x="2390021" y="3727337"/>
                  </a:cubicBezTo>
                  <a:cubicBezTo>
                    <a:pt x="2390414" y="3726217"/>
                    <a:pt x="2390415" y="3724981"/>
                    <a:pt x="2390834" y="3723871"/>
                  </a:cubicBezTo>
                  <a:cubicBezTo>
                    <a:pt x="2391657" y="3721693"/>
                    <a:pt x="2392982" y="3719720"/>
                    <a:pt x="2393732" y="3717517"/>
                  </a:cubicBezTo>
                  <a:cubicBezTo>
                    <a:pt x="2394497" y="3715268"/>
                    <a:pt x="2394374" y="3712742"/>
                    <a:pt x="2395359" y="3710582"/>
                  </a:cubicBezTo>
                  <a:cubicBezTo>
                    <a:pt x="2395938" y="3709311"/>
                    <a:pt x="2396617" y="3708080"/>
                    <a:pt x="2397098" y="3706769"/>
                  </a:cubicBezTo>
                  <a:cubicBezTo>
                    <a:pt x="2398560" y="3702776"/>
                    <a:pt x="2398306" y="3702275"/>
                    <a:pt x="2399303" y="3698564"/>
                  </a:cubicBezTo>
                  <a:cubicBezTo>
                    <a:pt x="2399731" y="3696975"/>
                    <a:pt x="2400014" y="3695324"/>
                    <a:pt x="2400697" y="3693826"/>
                  </a:cubicBezTo>
                  <a:cubicBezTo>
                    <a:pt x="2401379" y="3692328"/>
                    <a:pt x="2402678" y="3691165"/>
                    <a:pt x="2403360" y="3689667"/>
                  </a:cubicBezTo>
                  <a:cubicBezTo>
                    <a:pt x="2403853" y="3688587"/>
                    <a:pt x="2403739" y="3687306"/>
                    <a:pt x="2404174" y="3686201"/>
                  </a:cubicBezTo>
                  <a:cubicBezTo>
                    <a:pt x="2411768" y="3666923"/>
                    <a:pt x="2405031" y="3684535"/>
                    <a:pt x="2410894" y="3673146"/>
                  </a:cubicBezTo>
                  <a:cubicBezTo>
                    <a:pt x="2412386" y="3670248"/>
                    <a:pt x="2412921" y="3666798"/>
                    <a:pt x="2414951" y="3664249"/>
                  </a:cubicBezTo>
                  <a:cubicBezTo>
                    <a:pt x="2416147" y="3662748"/>
                    <a:pt x="2417283" y="3661196"/>
                    <a:pt x="2418541" y="3659745"/>
                  </a:cubicBezTo>
                  <a:cubicBezTo>
                    <a:pt x="2419986" y="3658076"/>
                    <a:pt x="2421762" y="3656686"/>
                    <a:pt x="2423054" y="3654895"/>
                  </a:cubicBezTo>
                  <a:cubicBezTo>
                    <a:pt x="2423872" y="3653763"/>
                    <a:pt x="2424013" y="3652240"/>
                    <a:pt x="2424793" y="3651082"/>
                  </a:cubicBezTo>
                  <a:cubicBezTo>
                    <a:pt x="2426259" y="3648906"/>
                    <a:pt x="2428250" y="3647488"/>
                    <a:pt x="2430233" y="3645887"/>
                  </a:cubicBezTo>
                  <a:cubicBezTo>
                    <a:pt x="2431831" y="3642382"/>
                    <a:pt x="2431692" y="3642027"/>
                    <a:pt x="2434055" y="3639186"/>
                  </a:cubicBezTo>
                  <a:cubicBezTo>
                    <a:pt x="2434997" y="3638055"/>
                    <a:pt x="2436242" y="3637174"/>
                    <a:pt x="2437065" y="3635953"/>
                  </a:cubicBezTo>
                  <a:cubicBezTo>
                    <a:pt x="2441511" y="3629356"/>
                    <a:pt x="2436021" y="3634387"/>
                    <a:pt x="2441234" y="3630178"/>
                  </a:cubicBezTo>
                  <a:cubicBezTo>
                    <a:pt x="2442586" y="3627213"/>
                    <a:pt x="2442879" y="3623475"/>
                    <a:pt x="2445290" y="3621282"/>
                  </a:cubicBezTo>
                  <a:cubicBezTo>
                    <a:pt x="2452197" y="3615000"/>
                    <a:pt x="2446636" y="3620753"/>
                    <a:pt x="2452468" y="3612274"/>
                  </a:cubicBezTo>
                  <a:cubicBezTo>
                    <a:pt x="2455754" y="3607497"/>
                    <a:pt x="2455686" y="3608501"/>
                    <a:pt x="2459068" y="3604536"/>
                  </a:cubicBezTo>
                  <a:cubicBezTo>
                    <a:pt x="2460313" y="3603076"/>
                    <a:pt x="2461410" y="3601493"/>
                    <a:pt x="2462656" y="3600032"/>
                  </a:cubicBezTo>
                  <a:cubicBezTo>
                    <a:pt x="2463611" y="3598912"/>
                    <a:pt x="2464724" y="3597931"/>
                    <a:pt x="2465666" y="3596799"/>
                  </a:cubicBezTo>
                  <a:cubicBezTo>
                    <a:pt x="2468122" y="3593848"/>
                    <a:pt x="2470451" y="3590793"/>
                    <a:pt x="2472843" y="3587791"/>
                  </a:cubicBezTo>
                  <a:cubicBezTo>
                    <a:pt x="2474040" y="3586290"/>
                    <a:pt x="2475397" y="3584904"/>
                    <a:pt x="2476433" y="3583287"/>
                  </a:cubicBezTo>
                  <a:cubicBezTo>
                    <a:pt x="2477320" y="3581901"/>
                    <a:pt x="2477975" y="3580333"/>
                    <a:pt x="2479097" y="3579128"/>
                  </a:cubicBezTo>
                  <a:cubicBezTo>
                    <a:pt x="2480515" y="3577604"/>
                    <a:pt x="2482337" y="3576512"/>
                    <a:pt x="2483956" y="3575204"/>
                  </a:cubicBezTo>
                  <a:cubicBezTo>
                    <a:pt x="2487496" y="3567442"/>
                    <a:pt x="2483491" y="3575564"/>
                    <a:pt x="2489864" y="3565616"/>
                  </a:cubicBezTo>
                  <a:cubicBezTo>
                    <a:pt x="2490299" y="3564937"/>
                    <a:pt x="2497716" y="3553019"/>
                    <a:pt x="2499360" y="3551524"/>
                  </a:cubicBezTo>
                  <a:cubicBezTo>
                    <a:pt x="2500671" y="3550331"/>
                    <a:pt x="2502087" y="3549243"/>
                    <a:pt x="2503295" y="3547945"/>
                  </a:cubicBezTo>
                  <a:cubicBezTo>
                    <a:pt x="2508490" y="3542363"/>
                    <a:pt x="2501752" y="3547554"/>
                    <a:pt x="2508735" y="3542750"/>
                  </a:cubicBezTo>
                  <a:cubicBezTo>
                    <a:pt x="2514074" y="3534413"/>
                    <a:pt x="2508439" y="3542027"/>
                    <a:pt x="2514753" y="3536283"/>
                  </a:cubicBezTo>
                  <a:cubicBezTo>
                    <a:pt x="2523631" y="3528209"/>
                    <a:pt x="2514944" y="3534114"/>
                    <a:pt x="2523548" y="3528779"/>
                  </a:cubicBezTo>
                  <a:cubicBezTo>
                    <a:pt x="2524744" y="3527279"/>
                    <a:pt x="2525689" y="3525536"/>
                    <a:pt x="2527137" y="3524275"/>
                  </a:cubicBezTo>
                  <a:cubicBezTo>
                    <a:pt x="2534191" y="3518135"/>
                    <a:pt x="2535006" y="3518713"/>
                    <a:pt x="2541483" y="3514699"/>
                  </a:cubicBezTo>
                  <a:cubicBezTo>
                    <a:pt x="2542637" y="3513983"/>
                    <a:pt x="2543814" y="3513282"/>
                    <a:pt x="2544839" y="3512390"/>
                  </a:cubicBezTo>
                  <a:cubicBezTo>
                    <a:pt x="2549393" y="3508425"/>
                    <a:pt x="2546112" y="3510060"/>
                    <a:pt x="2550278" y="3507195"/>
                  </a:cubicBezTo>
                  <a:cubicBezTo>
                    <a:pt x="2553549" y="3504945"/>
                    <a:pt x="2557228" y="3503084"/>
                    <a:pt x="2560689" y="3501196"/>
                  </a:cubicBezTo>
                  <a:cubicBezTo>
                    <a:pt x="2561499" y="3500542"/>
                    <a:pt x="2562410" y="3499995"/>
                    <a:pt x="2563119" y="3499233"/>
                  </a:cubicBezTo>
                  <a:cubicBezTo>
                    <a:pt x="2563928" y="3498364"/>
                    <a:pt x="2564346" y="3497166"/>
                    <a:pt x="2565203" y="3496347"/>
                  </a:cubicBezTo>
                  <a:cubicBezTo>
                    <a:pt x="2566185" y="3495408"/>
                    <a:pt x="2567440" y="3494807"/>
                    <a:pt x="2568559" y="3494038"/>
                  </a:cubicBezTo>
                  <a:cubicBezTo>
                    <a:pt x="2569948" y="3492113"/>
                    <a:pt x="2571187" y="3490069"/>
                    <a:pt x="2572727" y="3488263"/>
                  </a:cubicBezTo>
                  <a:cubicBezTo>
                    <a:pt x="2573403" y="3487471"/>
                    <a:pt x="2574328" y="3486930"/>
                    <a:pt x="2575157" y="3486301"/>
                  </a:cubicBezTo>
                  <a:cubicBezTo>
                    <a:pt x="2576560" y="3485236"/>
                    <a:pt x="2584340" y="3479677"/>
                    <a:pt x="2585802" y="3478106"/>
                  </a:cubicBezTo>
                  <a:cubicBezTo>
                    <a:pt x="2587307" y="3476489"/>
                    <a:pt x="2588636" y="3474689"/>
                    <a:pt x="2590317" y="3473256"/>
                  </a:cubicBezTo>
                  <a:cubicBezTo>
                    <a:pt x="2591594" y="3472166"/>
                    <a:pt x="2593189" y="3471517"/>
                    <a:pt x="2594597" y="3470603"/>
                  </a:cubicBezTo>
                  <a:cubicBezTo>
                    <a:pt x="2595736" y="3469862"/>
                    <a:pt x="2596929" y="3469185"/>
                    <a:pt x="2597952" y="3468294"/>
                  </a:cubicBezTo>
                  <a:cubicBezTo>
                    <a:pt x="2599063" y="3467327"/>
                    <a:pt x="2599851" y="3466028"/>
                    <a:pt x="2600962" y="3465061"/>
                  </a:cubicBezTo>
                  <a:cubicBezTo>
                    <a:pt x="2601986" y="3464170"/>
                    <a:pt x="2603225" y="3463559"/>
                    <a:pt x="2604317" y="3462753"/>
                  </a:cubicBezTo>
                  <a:cubicBezTo>
                    <a:pt x="2605155" y="3462134"/>
                    <a:pt x="2605878" y="3461365"/>
                    <a:pt x="2606748" y="3460791"/>
                  </a:cubicBezTo>
                  <a:cubicBezTo>
                    <a:pt x="2609547" y="3458938"/>
                    <a:pt x="2612508" y="3457336"/>
                    <a:pt x="2615308" y="3455484"/>
                  </a:cubicBezTo>
                  <a:close/>
                  <a:moveTo>
                    <a:pt x="392788" y="3453581"/>
                  </a:moveTo>
                  <a:cubicBezTo>
                    <a:pt x="392734" y="3458876"/>
                    <a:pt x="393038" y="3462723"/>
                    <a:pt x="393701" y="3465119"/>
                  </a:cubicBezTo>
                  <a:cubicBezTo>
                    <a:pt x="394363" y="3467517"/>
                    <a:pt x="396098" y="3465561"/>
                    <a:pt x="398910" y="3459259"/>
                  </a:cubicBezTo>
                  <a:cubicBezTo>
                    <a:pt x="400387" y="3462346"/>
                    <a:pt x="401029" y="3465055"/>
                    <a:pt x="400830" y="3467377"/>
                  </a:cubicBezTo>
                  <a:cubicBezTo>
                    <a:pt x="400630" y="3469700"/>
                    <a:pt x="399592" y="3471641"/>
                    <a:pt x="397714" y="3473198"/>
                  </a:cubicBezTo>
                  <a:cubicBezTo>
                    <a:pt x="393958" y="3476314"/>
                    <a:pt x="390777" y="3479963"/>
                    <a:pt x="388169" y="3484143"/>
                  </a:cubicBezTo>
                  <a:cubicBezTo>
                    <a:pt x="384882" y="3492379"/>
                    <a:pt x="382213" y="3499803"/>
                    <a:pt x="380162" y="3506416"/>
                  </a:cubicBezTo>
                  <a:cubicBezTo>
                    <a:pt x="379138" y="3509722"/>
                    <a:pt x="378804" y="3510651"/>
                    <a:pt x="379162" y="3509199"/>
                  </a:cubicBezTo>
                  <a:cubicBezTo>
                    <a:pt x="379519" y="3507750"/>
                    <a:pt x="380570" y="3503922"/>
                    <a:pt x="382310" y="3497716"/>
                  </a:cubicBezTo>
                  <a:cubicBezTo>
                    <a:pt x="381777" y="3489432"/>
                    <a:pt x="382515" y="3481933"/>
                    <a:pt x="384521" y="3475214"/>
                  </a:cubicBezTo>
                  <a:cubicBezTo>
                    <a:pt x="386528" y="3468497"/>
                    <a:pt x="389283" y="3461284"/>
                    <a:pt x="392788" y="3453581"/>
                  </a:cubicBezTo>
                  <a:close/>
                  <a:moveTo>
                    <a:pt x="1197039" y="3452038"/>
                  </a:moveTo>
                  <a:cubicBezTo>
                    <a:pt x="1201078" y="3460472"/>
                    <a:pt x="1201369" y="3466417"/>
                    <a:pt x="1197911" y="3469877"/>
                  </a:cubicBezTo>
                  <a:cubicBezTo>
                    <a:pt x="1194454" y="3473335"/>
                    <a:pt x="1190952" y="3478138"/>
                    <a:pt x="1187406" y="3484286"/>
                  </a:cubicBezTo>
                  <a:cubicBezTo>
                    <a:pt x="1188725" y="3476468"/>
                    <a:pt x="1190071" y="3470457"/>
                    <a:pt x="1191441" y="3466248"/>
                  </a:cubicBezTo>
                  <a:cubicBezTo>
                    <a:pt x="1192810" y="3462042"/>
                    <a:pt x="1194676" y="3457305"/>
                    <a:pt x="1197039" y="3452038"/>
                  </a:cubicBezTo>
                  <a:close/>
                  <a:moveTo>
                    <a:pt x="427882" y="3441786"/>
                  </a:moveTo>
                  <a:cubicBezTo>
                    <a:pt x="427513" y="3444810"/>
                    <a:pt x="427120" y="3447119"/>
                    <a:pt x="426701" y="3448710"/>
                  </a:cubicBezTo>
                  <a:cubicBezTo>
                    <a:pt x="426282" y="3450301"/>
                    <a:pt x="425837" y="3451175"/>
                    <a:pt x="425368" y="3451335"/>
                  </a:cubicBezTo>
                  <a:cubicBezTo>
                    <a:pt x="424426" y="3451649"/>
                    <a:pt x="425266" y="3448468"/>
                    <a:pt x="427882" y="3441786"/>
                  </a:cubicBezTo>
                  <a:close/>
                  <a:moveTo>
                    <a:pt x="1279467" y="3439809"/>
                  </a:moveTo>
                  <a:cubicBezTo>
                    <a:pt x="1279413" y="3445104"/>
                    <a:pt x="1279718" y="3448950"/>
                    <a:pt x="1280381" y="3451347"/>
                  </a:cubicBezTo>
                  <a:cubicBezTo>
                    <a:pt x="1281042" y="3453744"/>
                    <a:pt x="1282778" y="3451790"/>
                    <a:pt x="1285588" y="3445486"/>
                  </a:cubicBezTo>
                  <a:cubicBezTo>
                    <a:pt x="1287068" y="3448575"/>
                    <a:pt x="1287708" y="3451281"/>
                    <a:pt x="1287509" y="3453605"/>
                  </a:cubicBezTo>
                  <a:cubicBezTo>
                    <a:pt x="1287310" y="3455927"/>
                    <a:pt x="1286272" y="3457868"/>
                    <a:pt x="1284392" y="3459425"/>
                  </a:cubicBezTo>
                  <a:cubicBezTo>
                    <a:pt x="1280637" y="3462541"/>
                    <a:pt x="1277456" y="3466190"/>
                    <a:pt x="1274848" y="3470370"/>
                  </a:cubicBezTo>
                  <a:cubicBezTo>
                    <a:pt x="1271561" y="3478606"/>
                    <a:pt x="1268892" y="3486030"/>
                    <a:pt x="1266843" y="3492643"/>
                  </a:cubicBezTo>
                  <a:cubicBezTo>
                    <a:pt x="1265817" y="3495949"/>
                    <a:pt x="1265483" y="3496876"/>
                    <a:pt x="1265841" y="3495427"/>
                  </a:cubicBezTo>
                  <a:cubicBezTo>
                    <a:pt x="1266199" y="3493977"/>
                    <a:pt x="1267250" y="3490150"/>
                    <a:pt x="1268990" y="3483943"/>
                  </a:cubicBezTo>
                  <a:cubicBezTo>
                    <a:pt x="1268457" y="3475660"/>
                    <a:pt x="1269195" y="3468160"/>
                    <a:pt x="1271201" y="3461443"/>
                  </a:cubicBezTo>
                  <a:cubicBezTo>
                    <a:pt x="1273208" y="3454724"/>
                    <a:pt x="1275963" y="3447512"/>
                    <a:pt x="1279467" y="3439809"/>
                  </a:cubicBezTo>
                  <a:close/>
                  <a:moveTo>
                    <a:pt x="1314561" y="3428014"/>
                  </a:moveTo>
                  <a:cubicBezTo>
                    <a:pt x="1314193" y="3431037"/>
                    <a:pt x="1313799" y="3433346"/>
                    <a:pt x="1313380" y="3434938"/>
                  </a:cubicBezTo>
                  <a:cubicBezTo>
                    <a:pt x="1312962" y="3436530"/>
                    <a:pt x="1312517" y="3437403"/>
                    <a:pt x="1312047" y="3437563"/>
                  </a:cubicBezTo>
                  <a:cubicBezTo>
                    <a:pt x="1311107" y="3437876"/>
                    <a:pt x="1311944" y="3434694"/>
                    <a:pt x="1314561" y="3428014"/>
                  </a:cubicBezTo>
                  <a:close/>
                  <a:moveTo>
                    <a:pt x="465508" y="3394327"/>
                  </a:moveTo>
                  <a:cubicBezTo>
                    <a:pt x="466255" y="3396636"/>
                    <a:pt x="466428" y="3398561"/>
                    <a:pt x="466029" y="3400105"/>
                  </a:cubicBezTo>
                  <a:cubicBezTo>
                    <a:pt x="465630" y="3401651"/>
                    <a:pt x="464660" y="3402812"/>
                    <a:pt x="463118" y="3403593"/>
                  </a:cubicBezTo>
                  <a:cubicBezTo>
                    <a:pt x="460034" y="3405153"/>
                    <a:pt x="458227" y="3408098"/>
                    <a:pt x="457698" y="3412424"/>
                  </a:cubicBezTo>
                  <a:cubicBezTo>
                    <a:pt x="455577" y="3412371"/>
                    <a:pt x="455749" y="3409494"/>
                    <a:pt x="458209" y="3403791"/>
                  </a:cubicBezTo>
                  <a:cubicBezTo>
                    <a:pt x="460671" y="3398089"/>
                    <a:pt x="463104" y="3394935"/>
                    <a:pt x="465508" y="3394327"/>
                  </a:cubicBezTo>
                  <a:close/>
                  <a:moveTo>
                    <a:pt x="492659" y="3391004"/>
                  </a:moveTo>
                  <a:cubicBezTo>
                    <a:pt x="492604" y="3396101"/>
                    <a:pt x="491416" y="3401334"/>
                    <a:pt x="489097" y="3406706"/>
                  </a:cubicBezTo>
                  <a:cubicBezTo>
                    <a:pt x="486778" y="3412079"/>
                    <a:pt x="484060" y="3415894"/>
                    <a:pt x="480944" y="3418150"/>
                  </a:cubicBezTo>
                  <a:cubicBezTo>
                    <a:pt x="481000" y="3413054"/>
                    <a:pt x="482187" y="3407821"/>
                    <a:pt x="484506" y="3402448"/>
                  </a:cubicBezTo>
                  <a:cubicBezTo>
                    <a:pt x="486825" y="3397074"/>
                    <a:pt x="489543" y="3393262"/>
                    <a:pt x="492659" y="3391004"/>
                  </a:cubicBezTo>
                  <a:close/>
                  <a:moveTo>
                    <a:pt x="1352189" y="3380554"/>
                  </a:moveTo>
                  <a:cubicBezTo>
                    <a:pt x="1352934" y="3382862"/>
                    <a:pt x="1353107" y="3384790"/>
                    <a:pt x="1352707" y="3386333"/>
                  </a:cubicBezTo>
                  <a:cubicBezTo>
                    <a:pt x="1352310" y="3387878"/>
                    <a:pt x="1351339" y="3389039"/>
                    <a:pt x="1349797" y="3389820"/>
                  </a:cubicBezTo>
                  <a:cubicBezTo>
                    <a:pt x="1346713" y="3391381"/>
                    <a:pt x="1344906" y="3394324"/>
                    <a:pt x="1344378" y="3398652"/>
                  </a:cubicBezTo>
                  <a:cubicBezTo>
                    <a:pt x="1342258" y="3398599"/>
                    <a:pt x="1342428" y="3395721"/>
                    <a:pt x="1344888" y="3390017"/>
                  </a:cubicBezTo>
                  <a:cubicBezTo>
                    <a:pt x="1347351" y="3384316"/>
                    <a:pt x="1349783" y="3381161"/>
                    <a:pt x="1352189" y="3380554"/>
                  </a:cubicBezTo>
                  <a:close/>
                  <a:moveTo>
                    <a:pt x="540841" y="3378680"/>
                  </a:moveTo>
                  <a:cubicBezTo>
                    <a:pt x="539807" y="3382936"/>
                    <a:pt x="539005" y="3385721"/>
                    <a:pt x="538436" y="3387043"/>
                  </a:cubicBezTo>
                  <a:cubicBezTo>
                    <a:pt x="537867" y="3388362"/>
                    <a:pt x="537529" y="3388214"/>
                    <a:pt x="537423" y="3386597"/>
                  </a:cubicBezTo>
                  <a:close/>
                  <a:moveTo>
                    <a:pt x="1543301" y="3377866"/>
                  </a:moveTo>
                  <a:cubicBezTo>
                    <a:pt x="1546994" y="3382347"/>
                    <a:pt x="1547359" y="3387703"/>
                    <a:pt x="1544402" y="3393935"/>
                  </a:cubicBezTo>
                  <a:cubicBezTo>
                    <a:pt x="1541444" y="3400166"/>
                    <a:pt x="1540558" y="3405944"/>
                    <a:pt x="1541743" y="3411267"/>
                  </a:cubicBezTo>
                  <a:cubicBezTo>
                    <a:pt x="1537974" y="3405725"/>
                    <a:pt x="1536720" y="3399941"/>
                    <a:pt x="1537981" y="3393917"/>
                  </a:cubicBezTo>
                  <a:cubicBezTo>
                    <a:pt x="1539241" y="3387893"/>
                    <a:pt x="1541015" y="3382542"/>
                    <a:pt x="1543301" y="3377866"/>
                  </a:cubicBezTo>
                  <a:close/>
                  <a:moveTo>
                    <a:pt x="1379340" y="3377231"/>
                  </a:moveTo>
                  <a:cubicBezTo>
                    <a:pt x="1379283" y="3382327"/>
                    <a:pt x="1378095" y="3387561"/>
                    <a:pt x="1375776" y="3392933"/>
                  </a:cubicBezTo>
                  <a:cubicBezTo>
                    <a:pt x="1373458" y="3398307"/>
                    <a:pt x="1370740" y="3402122"/>
                    <a:pt x="1367622" y="3404376"/>
                  </a:cubicBezTo>
                  <a:cubicBezTo>
                    <a:pt x="1367680" y="3399283"/>
                    <a:pt x="1368867" y="3394047"/>
                    <a:pt x="1371185" y="3388674"/>
                  </a:cubicBezTo>
                  <a:cubicBezTo>
                    <a:pt x="1373504" y="3383302"/>
                    <a:pt x="1376222" y="3379488"/>
                    <a:pt x="1379340" y="3377231"/>
                  </a:cubicBezTo>
                  <a:close/>
                  <a:moveTo>
                    <a:pt x="1427519" y="3364907"/>
                  </a:moveTo>
                  <a:cubicBezTo>
                    <a:pt x="1426487" y="3369163"/>
                    <a:pt x="1425685" y="3371950"/>
                    <a:pt x="1425115" y="3373270"/>
                  </a:cubicBezTo>
                  <a:cubicBezTo>
                    <a:pt x="1424546" y="3374589"/>
                    <a:pt x="1424208" y="3374441"/>
                    <a:pt x="1424103" y="3372824"/>
                  </a:cubicBezTo>
                  <a:close/>
                  <a:moveTo>
                    <a:pt x="628151" y="3355138"/>
                  </a:moveTo>
                  <a:cubicBezTo>
                    <a:pt x="629709" y="3357112"/>
                    <a:pt x="630727" y="3360960"/>
                    <a:pt x="631204" y="3366681"/>
                  </a:cubicBezTo>
                  <a:cubicBezTo>
                    <a:pt x="631681" y="3372406"/>
                    <a:pt x="631446" y="3376674"/>
                    <a:pt x="630498" y="3379491"/>
                  </a:cubicBezTo>
                  <a:cubicBezTo>
                    <a:pt x="629217" y="3377907"/>
                    <a:pt x="628442" y="3376395"/>
                    <a:pt x="628169" y="3374956"/>
                  </a:cubicBezTo>
                  <a:cubicBezTo>
                    <a:pt x="627898" y="3373516"/>
                    <a:pt x="626634" y="3373134"/>
                    <a:pt x="624378" y="3373813"/>
                  </a:cubicBezTo>
                  <a:cubicBezTo>
                    <a:pt x="623691" y="3371263"/>
                    <a:pt x="624198" y="3368434"/>
                    <a:pt x="625898" y="3365323"/>
                  </a:cubicBezTo>
                  <a:cubicBezTo>
                    <a:pt x="627597" y="3362213"/>
                    <a:pt x="628346" y="3358818"/>
                    <a:pt x="628151" y="3355138"/>
                  </a:cubicBezTo>
                  <a:close/>
                  <a:moveTo>
                    <a:pt x="1467259" y="3351087"/>
                  </a:moveTo>
                  <a:cubicBezTo>
                    <a:pt x="1469195" y="3356118"/>
                    <a:pt x="1469802" y="3360508"/>
                    <a:pt x="1469075" y="3364256"/>
                  </a:cubicBezTo>
                  <a:cubicBezTo>
                    <a:pt x="1468350" y="3368006"/>
                    <a:pt x="1467182" y="3371541"/>
                    <a:pt x="1465570" y="3374863"/>
                  </a:cubicBezTo>
                  <a:cubicBezTo>
                    <a:pt x="1465164" y="3371253"/>
                    <a:pt x="1465323" y="3367573"/>
                    <a:pt x="1466048" y="3363823"/>
                  </a:cubicBezTo>
                  <a:cubicBezTo>
                    <a:pt x="1466773" y="3360075"/>
                    <a:pt x="1467178" y="3355829"/>
                    <a:pt x="1467259" y="3351087"/>
                  </a:cubicBezTo>
                  <a:close/>
                  <a:moveTo>
                    <a:pt x="548520" y="3350957"/>
                  </a:moveTo>
                  <a:cubicBezTo>
                    <a:pt x="550207" y="3356151"/>
                    <a:pt x="549814" y="3361199"/>
                    <a:pt x="547343" y="3366099"/>
                  </a:cubicBezTo>
                  <a:lnTo>
                    <a:pt x="540841" y="3378680"/>
                  </a:lnTo>
                  <a:lnTo>
                    <a:pt x="542793" y="3374154"/>
                  </a:lnTo>
                  <a:cubicBezTo>
                    <a:pt x="542388" y="3369094"/>
                    <a:pt x="541991" y="3364634"/>
                    <a:pt x="541604" y="3360775"/>
                  </a:cubicBezTo>
                  <a:cubicBezTo>
                    <a:pt x="541409" y="3358845"/>
                    <a:pt x="541726" y="3357441"/>
                    <a:pt x="542553" y="3356558"/>
                  </a:cubicBezTo>
                  <a:lnTo>
                    <a:pt x="544256" y="3356102"/>
                  </a:lnTo>
                  <a:cubicBezTo>
                    <a:pt x="544044" y="3355842"/>
                    <a:pt x="543833" y="3355582"/>
                    <a:pt x="543622" y="3355323"/>
                  </a:cubicBezTo>
                  <a:cubicBezTo>
                    <a:pt x="543552" y="3354863"/>
                    <a:pt x="544070" y="3354749"/>
                    <a:pt x="545176" y="3354982"/>
                  </a:cubicBezTo>
                  <a:cubicBezTo>
                    <a:pt x="547385" y="3355447"/>
                    <a:pt x="548500" y="3354106"/>
                    <a:pt x="548520" y="3350957"/>
                  </a:cubicBezTo>
                  <a:close/>
                  <a:moveTo>
                    <a:pt x="1435199" y="3337182"/>
                  </a:moveTo>
                  <a:cubicBezTo>
                    <a:pt x="1436886" y="3342379"/>
                    <a:pt x="1436493" y="3347426"/>
                    <a:pt x="1434022" y="3352326"/>
                  </a:cubicBezTo>
                  <a:lnTo>
                    <a:pt x="1427519" y="3364907"/>
                  </a:lnTo>
                  <a:lnTo>
                    <a:pt x="1429472" y="3360383"/>
                  </a:lnTo>
                  <a:cubicBezTo>
                    <a:pt x="1429067" y="3355321"/>
                    <a:pt x="1428670" y="3350861"/>
                    <a:pt x="1428283" y="3347002"/>
                  </a:cubicBezTo>
                  <a:cubicBezTo>
                    <a:pt x="1428089" y="3345073"/>
                    <a:pt x="1428405" y="3343668"/>
                    <a:pt x="1429233" y="3342786"/>
                  </a:cubicBezTo>
                  <a:lnTo>
                    <a:pt x="1430936" y="3342330"/>
                  </a:lnTo>
                  <a:lnTo>
                    <a:pt x="1430302" y="3341549"/>
                  </a:lnTo>
                  <a:cubicBezTo>
                    <a:pt x="1430232" y="3341090"/>
                    <a:pt x="1430751" y="3340975"/>
                    <a:pt x="1431855" y="3341208"/>
                  </a:cubicBezTo>
                  <a:cubicBezTo>
                    <a:pt x="1434064" y="3341675"/>
                    <a:pt x="1435180" y="3340334"/>
                    <a:pt x="1435199" y="3337182"/>
                  </a:cubicBezTo>
                  <a:close/>
                  <a:moveTo>
                    <a:pt x="644617" y="3307055"/>
                  </a:moveTo>
                  <a:cubicBezTo>
                    <a:pt x="644028" y="3312975"/>
                    <a:pt x="642933" y="3318822"/>
                    <a:pt x="641332" y="3324599"/>
                  </a:cubicBezTo>
                  <a:cubicBezTo>
                    <a:pt x="639732" y="3330373"/>
                    <a:pt x="638636" y="3336222"/>
                    <a:pt x="638047" y="3342143"/>
                  </a:cubicBezTo>
                  <a:cubicBezTo>
                    <a:pt x="636618" y="3335934"/>
                    <a:pt x="636705" y="3329942"/>
                    <a:pt x="638304" y="3324166"/>
                  </a:cubicBezTo>
                  <a:cubicBezTo>
                    <a:pt x="639904" y="3318391"/>
                    <a:pt x="642009" y="3312686"/>
                    <a:pt x="644617" y="3307055"/>
                  </a:cubicBezTo>
                  <a:close/>
                  <a:moveTo>
                    <a:pt x="263850" y="3305447"/>
                  </a:moveTo>
                  <a:cubicBezTo>
                    <a:pt x="263653" y="3311799"/>
                    <a:pt x="263285" y="3315910"/>
                    <a:pt x="262744" y="3317786"/>
                  </a:cubicBezTo>
                  <a:cubicBezTo>
                    <a:pt x="262203" y="3319661"/>
                    <a:pt x="261489" y="3319293"/>
                    <a:pt x="260605" y="3316692"/>
                  </a:cubicBezTo>
                  <a:cubicBezTo>
                    <a:pt x="258834" y="3311484"/>
                    <a:pt x="259915" y="3307735"/>
                    <a:pt x="263850" y="3305447"/>
                  </a:cubicBezTo>
                  <a:close/>
                  <a:moveTo>
                    <a:pt x="1150529" y="3291673"/>
                  </a:moveTo>
                  <a:cubicBezTo>
                    <a:pt x="1150334" y="3298025"/>
                    <a:pt x="1149965" y="3302138"/>
                    <a:pt x="1149423" y="3304012"/>
                  </a:cubicBezTo>
                  <a:cubicBezTo>
                    <a:pt x="1148882" y="3305887"/>
                    <a:pt x="1148169" y="3305521"/>
                    <a:pt x="1147283" y="3302918"/>
                  </a:cubicBezTo>
                  <a:cubicBezTo>
                    <a:pt x="1145514" y="3297712"/>
                    <a:pt x="1146594" y="3293963"/>
                    <a:pt x="1150529" y="3291673"/>
                  </a:cubicBezTo>
                  <a:close/>
                  <a:moveTo>
                    <a:pt x="1476497" y="3289962"/>
                  </a:moveTo>
                  <a:cubicBezTo>
                    <a:pt x="1478204" y="3295109"/>
                    <a:pt x="1477770" y="3300252"/>
                    <a:pt x="1475196" y="3305388"/>
                  </a:cubicBezTo>
                  <a:lnTo>
                    <a:pt x="1467842" y="3319947"/>
                  </a:lnTo>
                  <a:cubicBezTo>
                    <a:pt x="1467664" y="3316218"/>
                    <a:pt x="1468864" y="3311787"/>
                    <a:pt x="1471437" y="3306652"/>
                  </a:cubicBezTo>
                  <a:cubicBezTo>
                    <a:pt x="1474011" y="3301516"/>
                    <a:pt x="1475697" y="3295952"/>
                    <a:pt x="1476497" y="3289962"/>
                  </a:cubicBezTo>
                  <a:close/>
                  <a:moveTo>
                    <a:pt x="656899" y="3286195"/>
                  </a:moveTo>
                  <a:lnTo>
                    <a:pt x="654514" y="3294060"/>
                  </a:lnTo>
                  <a:lnTo>
                    <a:pt x="656799" y="3286281"/>
                  </a:lnTo>
                  <a:close/>
                  <a:moveTo>
                    <a:pt x="4088824" y="3274956"/>
                  </a:moveTo>
                  <a:cubicBezTo>
                    <a:pt x="4083504" y="3285214"/>
                    <a:pt x="4078867" y="3295720"/>
                    <a:pt x="4074915" y="3306469"/>
                  </a:cubicBezTo>
                  <a:cubicBezTo>
                    <a:pt x="4070964" y="3317223"/>
                    <a:pt x="4071724" y="3328474"/>
                    <a:pt x="4077194" y="3340227"/>
                  </a:cubicBezTo>
                  <a:cubicBezTo>
                    <a:pt x="4078033" y="3327903"/>
                    <a:pt x="4081924" y="3316233"/>
                    <a:pt x="4088865" y="3305211"/>
                  </a:cubicBezTo>
                  <a:cubicBezTo>
                    <a:pt x="4095805" y="3294188"/>
                    <a:pt x="4095794" y="3284105"/>
                    <a:pt x="4088824" y="3274956"/>
                  </a:cubicBezTo>
                  <a:close/>
                  <a:moveTo>
                    <a:pt x="1545450" y="3271340"/>
                  </a:moveTo>
                  <a:lnTo>
                    <a:pt x="1542127" y="3278481"/>
                  </a:lnTo>
                  <a:lnTo>
                    <a:pt x="1541190" y="3284307"/>
                  </a:lnTo>
                  <a:lnTo>
                    <a:pt x="1542335" y="3287110"/>
                  </a:lnTo>
                  <a:lnTo>
                    <a:pt x="1548159" y="3274077"/>
                  </a:lnTo>
                  <a:close/>
                  <a:moveTo>
                    <a:pt x="851637" y="3264352"/>
                  </a:moveTo>
                  <a:cubicBezTo>
                    <a:pt x="855454" y="3268751"/>
                    <a:pt x="855571" y="3274272"/>
                    <a:pt x="851990" y="3280916"/>
                  </a:cubicBezTo>
                  <a:cubicBezTo>
                    <a:pt x="848408" y="3287558"/>
                    <a:pt x="845774" y="3294488"/>
                    <a:pt x="844089" y="3301702"/>
                  </a:cubicBezTo>
                  <a:cubicBezTo>
                    <a:pt x="843085" y="3295754"/>
                    <a:pt x="844099" y="3290094"/>
                    <a:pt x="847132" y="3284724"/>
                  </a:cubicBezTo>
                  <a:cubicBezTo>
                    <a:pt x="850163" y="3279354"/>
                    <a:pt x="851665" y="3272562"/>
                    <a:pt x="851637" y="3264352"/>
                  </a:cubicBezTo>
                  <a:close/>
                  <a:moveTo>
                    <a:pt x="145776" y="3262430"/>
                  </a:moveTo>
                  <a:cubicBezTo>
                    <a:pt x="149592" y="3266829"/>
                    <a:pt x="149708" y="3272351"/>
                    <a:pt x="146128" y="3278993"/>
                  </a:cubicBezTo>
                  <a:cubicBezTo>
                    <a:pt x="142546" y="3285636"/>
                    <a:pt x="139913" y="3292564"/>
                    <a:pt x="138227" y="3299780"/>
                  </a:cubicBezTo>
                  <a:cubicBezTo>
                    <a:pt x="137222" y="3293832"/>
                    <a:pt x="138236" y="3288173"/>
                    <a:pt x="141269" y="3282802"/>
                  </a:cubicBezTo>
                  <a:cubicBezTo>
                    <a:pt x="144301" y="3277431"/>
                    <a:pt x="145804" y="3270641"/>
                    <a:pt x="145776" y="3262430"/>
                  </a:cubicBezTo>
                  <a:close/>
                  <a:moveTo>
                    <a:pt x="4125433" y="3261244"/>
                  </a:moveTo>
                  <a:lnTo>
                    <a:pt x="4125360" y="3261775"/>
                  </a:lnTo>
                  <a:cubicBezTo>
                    <a:pt x="4125337" y="3261725"/>
                    <a:pt x="4125314" y="3261675"/>
                    <a:pt x="4125290" y="3261626"/>
                  </a:cubicBezTo>
                  <a:close/>
                  <a:moveTo>
                    <a:pt x="1030707" y="3252581"/>
                  </a:moveTo>
                  <a:cubicBezTo>
                    <a:pt x="1032083" y="3251877"/>
                    <a:pt x="1033792" y="3252572"/>
                    <a:pt x="1035835" y="3254664"/>
                  </a:cubicBezTo>
                  <a:cubicBezTo>
                    <a:pt x="1032188" y="3255044"/>
                    <a:pt x="1030220" y="3258366"/>
                    <a:pt x="1029927" y="3264628"/>
                  </a:cubicBezTo>
                  <a:cubicBezTo>
                    <a:pt x="1029781" y="3267760"/>
                    <a:pt x="1029467" y="3270191"/>
                    <a:pt x="1028988" y="3271925"/>
                  </a:cubicBezTo>
                  <a:cubicBezTo>
                    <a:pt x="1028508" y="3273657"/>
                    <a:pt x="1027861" y="3274690"/>
                    <a:pt x="1027047" y="3275024"/>
                  </a:cubicBezTo>
                  <a:cubicBezTo>
                    <a:pt x="1025988" y="3271270"/>
                    <a:pt x="1026167" y="3265892"/>
                    <a:pt x="1027582" y="3258890"/>
                  </a:cubicBezTo>
                  <a:cubicBezTo>
                    <a:pt x="1028291" y="3255388"/>
                    <a:pt x="1029331" y="3253285"/>
                    <a:pt x="1030707" y="3252581"/>
                  </a:cubicBezTo>
                  <a:close/>
                  <a:moveTo>
                    <a:pt x="324845" y="3250659"/>
                  </a:moveTo>
                  <a:cubicBezTo>
                    <a:pt x="326220" y="3249955"/>
                    <a:pt x="327929" y="3250650"/>
                    <a:pt x="329972" y="3252743"/>
                  </a:cubicBezTo>
                  <a:cubicBezTo>
                    <a:pt x="326325" y="3253123"/>
                    <a:pt x="324357" y="3256445"/>
                    <a:pt x="324065" y="3262707"/>
                  </a:cubicBezTo>
                  <a:cubicBezTo>
                    <a:pt x="323919" y="3265838"/>
                    <a:pt x="323606" y="3268270"/>
                    <a:pt x="323125" y="3270002"/>
                  </a:cubicBezTo>
                  <a:cubicBezTo>
                    <a:pt x="322646" y="3271736"/>
                    <a:pt x="321998" y="3272769"/>
                    <a:pt x="321185" y="3273103"/>
                  </a:cubicBezTo>
                  <a:cubicBezTo>
                    <a:pt x="320127" y="3269349"/>
                    <a:pt x="320304" y="3263970"/>
                    <a:pt x="321721" y="3256967"/>
                  </a:cubicBezTo>
                  <a:cubicBezTo>
                    <a:pt x="322427" y="3253466"/>
                    <a:pt x="323469" y="3251363"/>
                    <a:pt x="324845" y="3250659"/>
                  </a:cubicBezTo>
                  <a:close/>
                  <a:moveTo>
                    <a:pt x="1494326" y="3245902"/>
                  </a:moveTo>
                  <a:lnTo>
                    <a:pt x="1491756" y="3248975"/>
                  </a:lnTo>
                  <a:lnTo>
                    <a:pt x="1491586" y="3254062"/>
                  </a:lnTo>
                  <a:close/>
                  <a:moveTo>
                    <a:pt x="2240276" y="3228400"/>
                  </a:moveTo>
                  <a:lnTo>
                    <a:pt x="2232443" y="3239394"/>
                  </a:lnTo>
                  <a:lnTo>
                    <a:pt x="2232129" y="3241749"/>
                  </a:lnTo>
                  <a:lnTo>
                    <a:pt x="2232346" y="3246774"/>
                  </a:lnTo>
                  <a:close/>
                  <a:moveTo>
                    <a:pt x="756441" y="3226722"/>
                  </a:moveTo>
                  <a:cubicBezTo>
                    <a:pt x="760480" y="3235154"/>
                    <a:pt x="760771" y="3241103"/>
                    <a:pt x="757315" y="3244560"/>
                  </a:cubicBezTo>
                  <a:cubicBezTo>
                    <a:pt x="753855" y="3248019"/>
                    <a:pt x="750356" y="3252823"/>
                    <a:pt x="746808" y="3258970"/>
                  </a:cubicBezTo>
                  <a:cubicBezTo>
                    <a:pt x="748128" y="3251153"/>
                    <a:pt x="749473" y="3245141"/>
                    <a:pt x="750843" y="3240933"/>
                  </a:cubicBezTo>
                  <a:cubicBezTo>
                    <a:pt x="752213" y="3236726"/>
                    <a:pt x="754077" y="3231987"/>
                    <a:pt x="756441" y="3226722"/>
                  </a:cubicBezTo>
                  <a:close/>
                  <a:moveTo>
                    <a:pt x="50580" y="3224801"/>
                  </a:moveTo>
                  <a:cubicBezTo>
                    <a:pt x="54619" y="3233234"/>
                    <a:pt x="54909" y="3239180"/>
                    <a:pt x="51451" y="3242638"/>
                  </a:cubicBezTo>
                  <a:cubicBezTo>
                    <a:pt x="47994" y="3246097"/>
                    <a:pt x="44492" y="3250900"/>
                    <a:pt x="40947" y="3257048"/>
                  </a:cubicBezTo>
                  <a:cubicBezTo>
                    <a:pt x="42267" y="3249231"/>
                    <a:pt x="43611" y="3243219"/>
                    <a:pt x="44981" y="3239011"/>
                  </a:cubicBezTo>
                  <a:cubicBezTo>
                    <a:pt x="46351" y="3234803"/>
                    <a:pt x="48216" y="3230067"/>
                    <a:pt x="50580" y="3224801"/>
                  </a:cubicBezTo>
                  <a:close/>
                  <a:moveTo>
                    <a:pt x="133008" y="3212571"/>
                  </a:moveTo>
                  <a:cubicBezTo>
                    <a:pt x="132954" y="3217865"/>
                    <a:pt x="133258" y="3221712"/>
                    <a:pt x="133921" y="3224109"/>
                  </a:cubicBezTo>
                  <a:cubicBezTo>
                    <a:pt x="134583" y="3226505"/>
                    <a:pt x="136318" y="3224552"/>
                    <a:pt x="139129" y="3218248"/>
                  </a:cubicBezTo>
                  <a:cubicBezTo>
                    <a:pt x="140608" y="3221337"/>
                    <a:pt x="141249" y="3224044"/>
                    <a:pt x="141050" y="3226367"/>
                  </a:cubicBezTo>
                  <a:cubicBezTo>
                    <a:pt x="140851" y="3228689"/>
                    <a:pt x="139812" y="3230630"/>
                    <a:pt x="137933" y="3232187"/>
                  </a:cubicBezTo>
                  <a:cubicBezTo>
                    <a:pt x="134179" y="3235305"/>
                    <a:pt x="130997" y="3238953"/>
                    <a:pt x="128388" y="3243131"/>
                  </a:cubicBezTo>
                  <a:cubicBezTo>
                    <a:pt x="125102" y="3251369"/>
                    <a:pt x="122433" y="3258793"/>
                    <a:pt x="120383" y="3265404"/>
                  </a:cubicBezTo>
                  <a:cubicBezTo>
                    <a:pt x="119357" y="3268711"/>
                    <a:pt x="119024" y="3269639"/>
                    <a:pt x="119382" y="3268189"/>
                  </a:cubicBezTo>
                  <a:cubicBezTo>
                    <a:pt x="119740" y="3266740"/>
                    <a:pt x="120790" y="3262911"/>
                    <a:pt x="122531" y="3256705"/>
                  </a:cubicBezTo>
                  <a:cubicBezTo>
                    <a:pt x="121997" y="3248423"/>
                    <a:pt x="122734" y="3240922"/>
                    <a:pt x="124740" y="3234203"/>
                  </a:cubicBezTo>
                  <a:cubicBezTo>
                    <a:pt x="126748" y="3227485"/>
                    <a:pt x="129503" y="3220274"/>
                    <a:pt x="133008" y="3212571"/>
                  </a:cubicBezTo>
                  <a:close/>
                  <a:moveTo>
                    <a:pt x="425704" y="3208501"/>
                  </a:moveTo>
                  <a:cubicBezTo>
                    <a:pt x="429862" y="3213350"/>
                    <a:pt x="430826" y="3219391"/>
                    <a:pt x="428595" y="3226628"/>
                  </a:cubicBezTo>
                  <a:cubicBezTo>
                    <a:pt x="427480" y="3230247"/>
                    <a:pt x="426215" y="3233280"/>
                    <a:pt x="424800" y="3235730"/>
                  </a:cubicBezTo>
                  <a:cubicBezTo>
                    <a:pt x="423386" y="3238180"/>
                    <a:pt x="421822" y="3240045"/>
                    <a:pt x="420108" y="3241327"/>
                  </a:cubicBezTo>
                  <a:cubicBezTo>
                    <a:pt x="417614" y="3233864"/>
                    <a:pt x="417781" y="3227682"/>
                    <a:pt x="420611" y="3222784"/>
                  </a:cubicBezTo>
                  <a:cubicBezTo>
                    <a:pt x="423440" y="3217885"/>
                    <a:pt x="425137" y="3213123"/>
                    <a:pt x="425704" y="3208501"/>
                  </a:cubicBezTo>
                  <a:close/>
                  <a:moveTo>
                    <a:pt x="451878" y="3207441"/>
                  </a:moveTo>
                  <a:cubicBezTo>
                    <a:pt x="454075" y="3211659"/>
                    <a:pt x="454402" y="3217108"/>
                    <a:pt x="452857" y="3223794"/>
                  </a:cubicBezTo>
                  <a:cubicBezTo>
                    <a:pt x="451311" y="3230477"/>
                    <a:pt x="450139" y="3236915"/>
                    <a:pt x="449344" y="3243105"/>
                  </a:cubicBezTo>
                  <a:cubicBezTo>
                    <a:pt x="447572" y="3237899"/>
                    <a:pt x="447368" y="3232164"/>
                    <a:pt x="448730" y="3225905"/>
                  </a:cubicBezTo>
                  <a:cubicBezTo>
                    <a:pt x="450093" y="3219644"/>
                    <a:pt x="451142" y="3213490"/>
                    <a:pt x="451878" y="3207441"/>
                  </a:cubicBezTo>
                  <a:close/>
                  <a:moveTo>
                    <a:pt x="419583" y="3202823"/>
                  </a:moveTo>
                  <a:lnTo>
                    <a:pt x="417629" y="3207346"/>
                  </a:lnTo>
                  <a:lnTo>
                    <a:pt x="417292" y="3203832"/>
                  </a:lnTo>
                  <a:close/>
                  <a:moveTo>
                    <a:pt x="873963" y="3202697"/>
                  </a:moveTo>
                  <a:cubicBezTo>
                    <a:pt x="873595" y="3205722"/>
                    <a:pt x="873202" y="3208030"/>
                    <a:pt x="872783" y="3209621"/>
                  </a:cubicBezTo>
                  <a:cubicBezTo>
                    <a:pt x="872364" y="3211212"/>
                    <a:pt x="871920" y="3212087"/>
                    <a:pt x="871449" y="3212245"/>
                  </a:cubicBezTo>
                  <a:cubicBezTo>
                    <a:pt x="870509" y="3212561"/>
                    <a:pt x="871347" y="3209378"/>
                    <a:pt x="873963" y="3202697"/>
                  </a:cubicBezTo>
                  <a:close/>
                  <a:moveTo>
                    <a:pt x="168101" y="3200775"/>
                  </a:moveTo>
                  <a:cubicBezTo>
                    <a:pt x="167733" y="3203799"/>
                    <a:pt x="167339" y="3206108"/>
                    <a:pt x="166921" y="3207700"/>
                  </a:cubicBezTo>
                  <a:cubicBezTo>
                    <a:pt x="166502" y="3209291"/>
                    <a:pt x="166057" y="3210165"/>
                    <a:pt x="165588" y="3210324"/>
                  </a:cubicBezTo>
                  <a:cubicBezTo>
                    <a:pt x="164647" y="3210638"/>
                    <a:pt x="165485" y="3207456"/>
                    <a:pt x="168101" y="3200775"/>
                  </a:cubicBezTo>
                  <a:close/>
                  <a:moveTo>
                    <a:pt x="846457" y="3200507"/>
                  </a:moveTo>
                  <a:lnTo>
                    <a:pt x="846694" y="3202766"/>
                  </a:lnTo>
                  <a:lnTo>
                    <a:pt x="846521" y="3202111"/>
                  </a:lnTo>
                  <a:cubicBezTo>
                    <a:pt x="846458" y="3201646"/>
                    <a:pt x="846437" y="3201113"/>
                    <a:pt x="846457" y="3200507"/>
                  </a:cubicBezTo>
                  <a:close/>
                  <a:moveTo>
                    <a:pt x="1312383" y="3194729"/>
                  </a:moveTo>
                  <a:cubicBezTo>
                    <a:pt x="1316541" y="3199577"/>
                    <a:pt x="1317505" y="3205619"/>
                    <a:pt x="1315275" y="3212856"/>
                  </a:cubicBezTo>
                  <a:cubicBezTo>
                    <a:pt x="1314160" y="3216475"/>
                    <a:pt x="1312895" y="3219509"/>
                    <a:pt x="1311480" y="3221957"/>
                  </a:cubicBezTo>
                  <a:cubicBezTo>
                    <a:pt x="1310065" y="3224407"/>
                    <a:pt x="1308502" y="3226272"/>
                    <a:pt x="1306788" y="3227553"/>
                  </a:cubicBezTo>
                  <a:cubicBezTo>
                    <a:pt x="1304293" y="3220092"/>
                    <a:pt x="1304461" y="3213911"/>
                    <a:pt x="1307291" y="3209013"/>
                  </a:cubicBezTo>
                  <a:cubicBezTo>
                    <a:pt x="1310118" y="3204112"/>
                    <a:pt x="1311817" y="3199351"/>
                    <a:pt x="1312383" y="3194729"/>
                  </a:cubicBezTo>
                  <a:close/>
                  <a:moveTo>
                    <a:pt x="1338558" y="3193667"/>
                  </a:moveTo>
                  <a:cubicBezTo>
                    <a:pt x="1340755" y="3197885"/>
                    <a:pt x="1341082" y="3203336"/>
                    <a:pt x="1339537" y="3210021"/>
                  </a:cubicBezTo>
                  <a:cubicBezTo>
                    <a:pt x="1337990" y="3216704"/>
                    <a:pt x="1336819" y="3223142"/>
                    <a:pt x="1336022" y="3229332"/>
                  </a:cubicBezTo>
                  <a:cubicBezTo>
                    <a:pt x="1334252" y="3224126"/>
                    <a:pt x="1334047" y="3218392"/>
                    <a:pt x="1335409" y="3212132"/>
                  </a:cubicBezTo>
                  <a:cubicBezTo>
                    <a:pt x="1336773" y="3205873"/>
                    <a:pt x="1337822" y="3199716"/>
                    <a:pt x="1338558" y="3193667"/>
                  </a:cubicBezTo>
                  <a:close/>
                  <a:moveTo>
                    <a:pt x="1306262" y="3189050"/>
                  </a:moveTo>
                  <a:lnTo>
                    <a:pt x="1304309" y="3193574"/>
                  </a:lnTo>
                  <a:lnTo>
                    <a:pt x="1303970" y="3190058"/>
                  </a:lnTo>
                  <a:close/>
                  <a:moveTo>
                    <a:pt x="460437" y="3188849"/>
                  </a:moveTo>
                  <a:cubicBezTo>
                    <a:pt x="464010" y="3186159"/>
                    <a:pt x="464173" y="3191986"/>
                    <a:pt x="460929" y="3206333"/>
                  </a:cubicBezTo>
                  <a:lnTo>
                    <a:pt x="458976" y="3210858"/>
                  </a:lnTo>
                  <a:cubicBezTo>
                    <a:pt x="456377" y="3198878"/>
                    <a:pt x="456865" y="3191542"/>
                    <a:pt x="460437" y="3188849"/>
                  </a:cubicBezTo>
                  <a:close/>
                  <a:moveTo>
                    <a:pt x="415284" y="3182994"/>
                  </a:moveTo>
                  <a:cubicBezTo>
                    <a:pt x="415796" y="3186771"/>
                    <a:pt x="416188" y="3190829"/>
                    <a:pt x="416456" y="3195171"/>
                  </a:cubicBezTo>
                  <a:lnTo>
                    <a:pt x="417292" y="3203832"/>
                  </a:lnTo>
                  <a:lnTo>
                    <a:pt x="414951" y="3204863"/>
                  </a:lnTo>
                  <a:cubicBezTo>
                    <a:pt x="413860" y="3206358"/>
                    <a:pt x="413081" y="3207748"/>
                    <a:pt x="412617" y="3209033"/>
                  </a:cubicBezTo>
                  <a:cubicBezTo>
                    <a:pt x="411031" y="3208155"/>
                    <a:pt x="411109" y="3204664"/>
                    <a:pt x="412852" y="3198557"/>
                  </a:cubicBezTo>
                  <a:cubicBezTo>
                    <a:pt x="414593" y="3192452"/>
                    <a:pt x="415404" y="3187265"/>
                    <a:pt x="415284" y="3182994"/>
                  </a:cubicBezTo>
                  <a:close/>
                  <a:moveTo>
                    <a:pt x="2263335" y="3182459"/>
                  </a:moveTo>
                  <a:lnTo>
                    <a:pt x="2260945" y="3184859"/>
                  </a:lnTo>
                  <a:cubicBezTo>
                    <a:pt x="2257399" y="3191007"/>
                    <a:pt x="2254244" y="3199350"/>
                    <a:pt x="2251481" y="3209887"/>
                  </a:cubicBezTo>
                  <a:cubicBezTo>
                    <a:pt x="2248719" y="3220426"/>
                    <a:pt x="2245763" y="3229547"/>
                    <a:pt x="2242616" y="3237253"/>
                  </a:cubicBezTo>
                  <a:lnTo>
                    <a:pt x="2232644" y="3256032"/>
                  </a:lnTo>
                  <a:lnTo>
                    <a:pt x="2232614" y="3256402"/>
                  </a:lnTo>
                  <a:cubicBezTo>
                    <a:pt x="2232227" y="3258445"/>
                    <a:pt x="2231506" y="3261350"/>
                    <a:pt x="2230267" y="3265842"/>
                  </a:cubicBezTo>
                  <a:cubicBezTo>
                    <a:pt x="2227721" y="3275071"/>
                    <a:pt x="2224229" y="3284015"/>
                    <a:pt x="2220898" y="3292990"/>
                  </a:cubicBezTo>
                  <a:cubicBezTo>
                    <a:pt x="2219126" y="3297767"/>
                    <a:pt x="2216343" y="3302170"/>
                    <a:pt x="2214963" y="3307074"/>
                  </a:cubicBezTo>
                  <a:cubicBezTo>
                    <a:pt x="2213539" y="3312129"/>
                    <a:pt x="2214299" y="3317691"/>
                    <a:pt x="2212548" y="3322641"/>
                  </a:cubicBezTo>
                  <a:cubicBezTo>
                    <a:pt x="2210624" y="3328078"/>
                    <a:pt x="2206698" y="3332589"/>
                    <a:pt x="2204110" y="3337743"/>
                  </a:cubicBezTo>
                  <a:cubicBezTo>
                    <a:pt x="2197679" y="3350547"/>
                    <a:pt x="2201033" y="3345200"/>
                    <a:pt x="2197709" y="3357850"/>
                  </a:cubicBezTo>
                  <a:cubicBezTo>
                    <a:pt x="2195099" y="3367781"/>
                    <a:pt x="2190150" y="3377263"/>
                    <a:pt x="2189358" y="3387501"/>
                  </a:cubicBezTo>
                  <a:cubicBezTo>
                    <a:pt x="2188441" y="3399375"/>
                    <a:pt x="2189049" y="3400864"/>
                    <a:pt x="2184995" y="3412612"/>
                  </a:cubicBezTo>
                  <a:cubicBezTo>
                    <a:pt x="2183333" y="3417428"/>
                    <a:pt x="2180440" y="3421792"/>
                    <a:pt x="2179059" y="3426695"/>
                  </a:cubicBezTo>
                  <a:cubicBezTo>
                    <a:pt x="2177635" y="3431750"/>
                    <a:pt x="2177980" y="3437184"/>
                    <a:pt x="2176645" y="3442262"/>
                  </a:cubicBezTo>
                  <a:cubicBezTo>
                    <a:pt x="2175674" y="3445958"/>
                    <a:pt x="2173402" y="3449201"/>
                    <a:pt x="2172193" y="3452825"/>
                  </a:cubicBezTo>
                  <a:cubicBezTo>
                    <a:pt x="2170767" y="3457096"/>
                    <a:pt x="2169761" y="3461500"/>
                    <a:pt x="2168760" y="3465890"/>
                  </a:cubicBezTo>
                  <a:cubicBezTo>
                    <a:pt x="2167316" y="3472222"/>
                    <a:pt x="2165857" y="3478561"/>
                    <a:pt x="2164861" y="3484978"/>
                  </a:cubicBezTo>
                  <a:cubicBezTo>
                    <a:pt x="2164244" y="3488958"/>
                    <a:pt x="2165152" y="3493187"/>
                    <a:pt x="2163930" y="3497025"/>
                  </a:cubicBezTo>
                  <a:cubicBezTo>
                    <a:pt x="2162945" y="3500119"/>
                    <a:pt x="2160284" y="3502398"/>
                    <a:pt x="2158460" y="3505085"/>
                  </a:cubicBezTo>
                  <a:cubicBezTo>
                    <a:pt x="2159646" y="3523373"/>
                    <a:pt x="2159602" y="3503003"/>
                    <a:pt x="2154562" y="3524174"/>
                  </a:cubicBezTo>
                  <a:cubicBezTo>
                    <a:pt x="2147478" y="3553931"/>
                    <a:pt x="2160754" y="3519319"/>
                    <a:pt x="2149179" y="3546782"/>
                  </a:cubicBezTo>
                  <a:cubicBezTo>
                    <a:pt x="2149874" y="3557497"/>
                    <a:pt x="2150693" y="3556196"/>
                    <a:pt x="2146300" y="3568373"/>
                  </a:cubicBezTo>
                  <a:cubicBezTo>
                    <a:pt x="2143706" y="3575561"/>
                    <a:pt x="2137985" y="3581879"/>
                    <a:pt x="2137396" y="3589497"/>
                  </a:cubicBezTo>
                  <a:cubicBezTo>
                    <a:pt x="2135012" y="3620360"/>
                    <a:pt x="2139671" y="3576588"/>
                    <a:pt x="2127561" y="3622669"/>
                  </a:cubicBezTo>
                  <a:cubicBezTo>
                    <a:pt x="2122984" y="3640089"/>
                    <a:pt x="2126446" y="3631874"/>
                    <a:pt x="2117175" y="3647316"/>
                  </a:cubicBezTo>
                  <a:cubicBezTo>
                    <a:pt x="2115744" y="3665837"/>
                    <a:pt x="2117050" y="3655416"/>
                    <a:pt x="2112346" y="3678450"/>
                  </a:cubicBezTo>
                  <a:cubicBezTo>
                    <a:pt x="2111696" y="3681632"/>
                    <a:pt x="2111658" y="3685002"/>
                    <a:pt x="2110397" y="3687994"/>
                  </a:cubicBezTo>
                  <a:cubicBezTo>
                    <a:pt x="2095776" y="3722684"/>
                    <a:pt x="2111886" y="3682604"/>
                    <a:pt x="2101027" y="3715143"/>
                  </a:cubicBezTo>
                  <a:cubicBezTo>
                    <a:pt x="2099818" y="3718767"/>
                    <a:pt x="2097461" y="3721988"/>
                    <a:pt x="2096576" y="3725706"/>
                  </a:cubicBezTo>
                  <a:cubicBezTo>
                    <a:pt x="2091609" y="3746567"/>
                    <a:pt x="2100959" y="3729922"/>
                    <a:pt x="2090175" y="3745812"/>
                  </a:cubicBezTo>
                  <a:cubicBezTo>
                    <a:pt x="2091361" y="3764100"/>
                    <a:pt x="2091317" y="3743730"/>
                    <a:pt x="2086277" y="3764900"/>
                  </a:cubicBezTo>
                  <a:cubicBezTo>
                    <a:pt x="2085343" y="3768817"/>
                    <a:pt x="2085963" y="3772966"/>
                    <a:pt x="2085346" y="3776946"/>
                  </a:cubicBezTo>
                  <a:cubicBezTo>
                    <a:pt x="2084350" y="3783364"/>
                    <a:pt x="2081947" y="3789560"/>
                    <a:pt x="2081447" y="3796034"/>
                  </a:cubicBezTo>
                  <a:cubicBezTo>
                    <a:pt x="2081137" y="3800050"/>
                    <a:pt x="2081449" y="3804163"/>
                    <a:pt x="2080516" y="3808081"/>
                  </a:cubicBezTo>
                  <a:cubicBezTo>
                    <a:pt x="2079631" y="3811798"/>
                    <a:pt x="2077223" y="3815003"/>
                    <a:pt x="2076065" y="3818643"/>
                  </a:cubicBezTo>
                  <a:cubicBezTo>
                    <a:pt x="2073229" y="3827550"/>
                    <a:pt x="2074465" y="3830635"/>
                    <a:pt x="2073185" y="3840234"/>
                  </a:cubicBezTo>
                  <a:cubicBezTo>
                    <a:pt x="2071848" y="3850253"/>
                    <a:pt x="2070876" y="3850632"/>
                    <a:pt x="2066784" y="3860340"/>
                  </a:cubicBezTo>
                  <a:lnTo>
                    <a:pt x="2067890" y="3877392"/>
                  </a:lnTo>
                  <a:cubicBezTo>
                    <a:pt x="2068074" y="3880234"/>
                    <a:pt x="2069549" y="3883293"/>
                    <a:pt x="2068443" y="3885917"/>
                  </a:cubicBezTo>
                  <a:cubicBezTo>
                    <a:pt x="2065161" y="3893704"/>
                    <a:pt x="2062690" y="3897638"/>
                    <a:pt x="2062042" y="3906024"/>
                  </a:cubicBezTo>
                  <a:cubicBezTo>
                    <a:pt x="2060116" y="3930961"/>
                    <a:pt x="2066233" y="3896742"/>
                    <a:pt x="2060646" y="3924094"/>
                  </a:cubicBezTo>
                  <a:cubicBezTo>
                    <a:pt x="2063917" y="3947045"/>
                    <a:pt x="2061875" y="3923868"/>
                    <a:pt x="2060268" y="3944666"/>
                  </a:cubicBezTo>
                  <a:cubicBezTo>
                    <a:pt x="2058505" y="3967481"/>
                    <a:pt x="2063716" y="3951243"/>
                    <a:pt x="2055905" y="3969777"/>
                  </a:cubicBezTo>
                  <a:cubicBezTo>
                    <a:pt x="2056525" y="3979343"/>
                    <a:pt x="2056950" y="3979678"/>
                    <a:pt x="2055527" y="3990349"/>
                  </a:cubicBezTo>
                  <a:cubicBezTo>
                    <a:pt x="2055097" y="3993568"/>
                    <a:pt x="2053828" y="3996656"/>
                    <a:pt x="2053577" y="3999893"/>
                  </a:cubicBezTo>
                  <a:cubicBezTo>
                    <a:pt x="2053358" y="4002732"/>
                    <a:pt x="2052531" y="4010775"/>
                    <a:pt x="2054130" y="4008418"/>
                  </a:cubicBezTo>
                  <a:cubicBezTo>
                    <a:pt x="2057368" y="4003647"/>
                    <a:pt x="2058013" y="3997507"/>
                    <a:pt x="2059047" y="3991833"/>
                  </a:cubicBezTo>
                  <a:cubicBezTo>
                    <a:pt x="2062231" y="3974359"/>
                    <a:pt x="2067907" y="3956833"/>
                    <a:pt x="2066757" y="3939108"/>
                  </a:cubicBezTo>
                  <a:cubicBezTo>
                    <a:pt x="2066388" y="3933424"/>
                    <a:pt x="2064384" y="3927610"/>
                    <a:pt x="2065651" y="3922057"/>
                  </a:cubicBezTo>
                  <a:cubicBezTo>
                    <a:pt x="2066933" y="3916434"/>
                    <a:pt x="2071501" y="3912108"/>
                    <a:pt x="2074088" y="3906956"/>
                  </a:cubicBezTo>
                  <a:cubicBezTo>
                    <a:pt x="2075803" y="3903541"/>
                    <a:pt x="2077331" y="3900016"/>
                    <a:pt x="2078540" y="3896392"/>
                  </a:cubicBezTo>
                  <a:cubicBezTo>
                    <a:pt x="2079965" y="3892121"/>
                    <a:pt x="2080548" y="3887599"/>
                    <a:pt x="2081973" y="3883328"/>
                  </a:cubicBezTo>
                  <a:cubicBezTo>
                    <a:pt x="2083183" y="3879703"/>
                    <a:pt x="2085389" y="3876442"/>
                    <a:pt x="2086425" y="3872765"/>
                  </a:cubicBezTo>
                  <a:cubicBezTo>
                    <a:pt x="2088185" y="3866514"/>
                    <a:pt x="2088205" y="3859815"/>
                    <a:pt x="2090324" y="3853676"/>
                  </a:cubicBezTo>
                  <a:cubicBezTo>
                    <a:pt x="2091383" y="3850607"/>
                    <a:pt x="2094081" y="3848375"/>
                    <a:pt x="2095793" y="3845617"/>
                  </a:cubicBezTo>
                  <a:cubicBezTo>
                    <a:pt x="2100542" y="3837965"/>
                    <a:pt x="2106204" y="3830754"/>
                    <a:pt x="2109702" y="3822455"/>
                  </a:cubicBezTo>
                  <a:cubicBezTo>
                    <a:pt x="2112669" y="3815412"/>
                    <a:pt x="2114671" y="3807880"/>
                    <a:pt x="2118605" y="3801329"/>
                  </a:cubicBezTo>
                  <a:cubicBezTo>
                    <a:pt x="2120923" y="3797469"/>
                    <a:pt x="2123810" y="3793898"/>
                    <a:pt x="2125559" y="3789748"/>
                  </a:cubicBezTo>
                  <a:cubicBezTo>
                    <a:pt x="2126820" y="3786756"/>
                    <a:pt x="2126480" y="3783284"/>
                    <a:pt x="2127508" y="3780204"/>
                  </a:cubicBezTo>
                  <a:cubicBezTo>
                    <a:pt x="2138134" y="3748365"/>
                    <a:pt x="2129196" y="3786540"/>
                    <a:pt x="2139845" y="3746014"/>
                  </a:cubicBezTo>
                  <a:cubicBezTo>
                    <a:pt x="2145451" y="3724678"/>
                    <a:pt x="2148863" y="3720791"/>
                    <a:pt x="2149678" y="3712842"/>
                  </a:cubicBezTo>
                  <a:cubicBezTo>
                    <a:pt x="2150495" y="3704894"/>
                    <a:pt x="2147813" y="3703879"/>
                    <a:pt x="2144742" y="3698322"/>
                  </a:cubicBezTo>
                  <a:cubicBezTo>
                    <a:pt x="2141670" y="3692766"/>
                    <a:pt x="2129841" y="3686400"/>
                    <a:pt x="2131249" y="3679507"/>
                  </a:cubicBezTo>
                  <a:cubicBezTo>
                    <a:pt x="2132657" y="3672614"/>
                    <a:pt x="2147085" y="3666256"/>
                    <a:pt x="2153188" y="3656965"/>
                  </a:cubicBezTo>
                  <a:cubicBezTo>
                    <a:pt x="2159292" y="3647674"/>
                    <a:pt x="2163446" y="3633992"/>
                    <a:pt x="2167871" y="3623765"/>
                  </a:cubicBezTo>
                  <a:cubicBezTo>
                    <a:pt x="2172298" y="3613536"/>
                    <a:pt x="2177236" y="3609744"/>
                    <a:pt x="2179743" y="3595598"/>
                  </a:cubicBezTo>
                  <a:cubicBezTo>
                    <a:pt x="2182250" y="3581451"/>
                    <a:pt x="2178620" y="3552625"/>
                    <a:pt x="2182913" y="3538886"/>
                  </a:cubicBezTo>
                  <a:cubicBezTo>
                    <a:pt x="2187206" y="3525147"/>
                    <a:pt x="2198520" y="3515519"/>
                    <a:pt x="2205502" y="3513163"/>
                  </a:cubicBezTo>
                  <a:cubicBezTo>
                    <a:pt x="2212484" y="3510807"/>
                    <a:pt x="2221991" y="3529788"/>
                    <a:pt x="2224804" y="3524753"/>
                  </a:cubicBezTo>
                  <a:cubicBezTo>
                    <a:pt x="2224280" y="3521077"/>
                    <a:pt x="2222742" y="3517406"/>
                    <a:pt x="2223232" y="3513726"/>
                  </a:cubicBezTo>
                  <a:cubicBezTo>
                    <a:pt x="2223737" y="3509937"/>
                    <a:pt x="2226524" y="3506803"/>
                    <a:pt x="2227684" y="3503162"/>
                  </a:cubicBezTo>
                  <a:cubicBezTo>
                    <a:pt x="2228669" y="3500069"/>
                    <a:pt x="2228983" y="3496800"/>
                    <a:pt x="2229633" y="3493618"/>
                  </a:cubicBezTo>
                  <a:cubicBezTo>
                    <a:pt x="2229109" y="3489943"/>
                    <a:pt x="2213897" y="3486410"/>
                    <a:pt x="2210331" y="3482028"/>
                  </a:cubicBezTo>
                  <a:cubicBezTo>
                    <a:pt x="2206765" y="3477646"/>
                    <a:pt x="2206838" y="3475834"/>
                    <a:pt x="2208236" y="3467324"/>
                  </a:cubicBezTo>
                  <a:cubicBezTo>
                    <a:pt x="2209634" y="3458816"/>
                    <a:pt x="2216648" y="3438621"/>
                    <a:pt x="2218720" y="3430971"/>
                  </a:cubicBezTo>
                  <a:cubicBezTo>
                    <a:pt x="2220792" y="3423322"/>
                    <a:pt x="2220019" y="3424609"/>
                    <a:pt x="2220669" y="3421427"/>
                  </a:cubicBezTo>
                  <a:cubicBezTo>
                    <a:pt x="2219805" y="3416917"/>
                    <a:pt x="2218727" y="3412444"/>
                    <a:pt x="2218078" y="3407897"/>
                  </a:cubicBezTo>
                  <a:cubicBezTo>
                    <a:pt x="2217677" y="3405078"/>
                    <a:pt x="2217833" y="3402203"/>
                    <a:pt x="2217526" y="3399372"/>
                  </a:cubicBezTo>
                  <a:cubicBezTo>
                    <a:pt x="2217125" y="3395680"/>
                    <a:pt x="2216355" y="3392035"/>
                    <a:pt x="2215954" y="3388343"/>
                  </a:cubicBezTo>
                  <a:cubicBezTo>
                    <a:pt x="2215646" y="3385512"/>
                    <a:pt x="2215803" y="3382637"/>
                    <a:pt x="2215401" y="3379818"/>
                  </a:cubicBezTo>
                  <a:cubicBezTo>
                    <a:pt x="2214753" y="3375271"/>
                    <a:pt x="2213362" y="3370847"/>
                    <a:pt x="2212811" y="3366288"/>
                  </a:cubicBezTo>
                  <a:cubicBezTo>
                    <a:pt x="2212127" y="3360633"/>
                    <a:pt x="2209493" y="3354485"/>
                    <a:pt x="2211705" y="3349236"/>
                  </a:cubicBezTo>
                  <a:cubicBezTo>
                    <a:pt x="2213189" y="3345716"/>
                    <a:pt x="2214997" y="3342315"/>
                    <a:pt x="2216156" y="3338674"/>
                  </a:cubicBezTo>
                  <a:cubicBezTo>
                    <a:pt x="2217141" y="3335580"/>
                    <a:pt x="2216976" y="3332175"/>
                    <a:pt x="2218106" y="3329130"/>
                  </a:cubicBezTo>
                  <a:cubicBezTo>
                    <a:pt x="2222094" y="3318385"/>
                    <a:pt x="2229167" y="3308673"/>
                    <a:pt x="2231460" y="3297442"/>
                  </a:cubicBezTo>
                  <a:cubicBezTo>
                    <a:pt x="2232760" y="3291080"/>
                    <a:pt x="2232837" y="3284338"/>
                    <a:pt x="2235359" y="3278354"/>
                  </a:cubicBezTo>
                  <a:cubicBezTo>
                    <a:pt x="2236843" y="3274833"/>
                    <a:pt x="2238601" y="3271416"/>
                    <a:pt x="2239811" y="3267791"/>
                  </a:cubicBezTo>
                  <a:cubicBezTo>
                    <a:pt x="2241236" y="3263520"/>
                    <a:pt x="2242201" y="3259107"/>
                    <a:pt x="2243244" y="3254727"/>
                  </a:cubicBezTo>
                  <a:cubicBezTo>
                    <a:pt x="2243996" y="3251568"/>
                    <a:pt x="2244208" y="3248276"/>
                    <a:pt x="2245193" y="3245183"/>
                  </a:cubicBezTo>
                  <a:cubicBezTo>
                    <a:pt x="2246352" y="3241542"/>
                    <a:pt x="2248674" y="3238315"/>
                    <a:pt x="2249644" y="3234620"/>
                  </a:cubicBezTo>
                  <a:cubicBezTo>
                    <a:pt x="2251320" y="3228245"/>
                    <a:pt x="2251774" y="3216529"/>
                    <a:pt x="2254009" y="3209508"/>
                  </a:cubicBezTo>
                  <a:cubicBezTo>
                    <a:pt x="2255168" y="3205868"/>
                    <a:pt x="2257301" y="3202587"/>
                    <a:pt x="2258461" y="3198945"/>
                  </a:cubicBezTo>
                  <a:cubicBezTo>
                    <a:pt x="2259446" y="3195853"/>
                    <a:pt x="2259350" y="3192471"/>
                    <a:pt x="2260410" y="3189401"/>
                  </a:cubicBezTo>
                  <a:close/>
                  <a:moveTo>
                    <a:pt x="908231" y="3181233"/>
                  </a:moveTo>
                  <a:lnTo>
                    <a:pt x="908261" y="3181470"/>
                  </a:lnTo>
                  <a:lnTo>
                    <a:pt x="907912" y="3181870"/>
                  </a:lnTo>
                  <a:close/>
                  <a:moveTo>
                    <a:pt x="1347117" y="3175077"/>
                  </a:moveTo>
                  <a:cubicBezTo>
                    <a:pt x="1350689" y="3172385"/>
                    <a:pt x="1350853" y="3178214"/>
                    <a:pt x="1347608" y="3192561"/>
                  </a:cubicBezTo>
                  <a:lnTo>
                    <a:pt x="1345655" y="3197085"/>
                  </a:lnTo>
                  <a:cubicBezTo>
                    <a:pt x="1343057" y="3185105"/>
                    <a:pt x="1343545" y="3177769"/>
                    <a:pt x="1347117" y="3175077"/>
                  </a:cubicBezTo>
                  <a:close/>
                  <a:moveTo>
                    <a:pt x="1301962" y="3169220"/>
                  </a:moveTo>
                  <a:cubicBezTo>
                    <a:pt x="1302475" y="3172996"/>
                    <a:pt x="1302868" y="3177056"/>
                    <a:pt x="1303136" y="3181398"/>
                  </a:cubicBezTo>
                  <a:lnTo>
                    <a:pt x="1303970" y="3190058"/>
                  </a:lnTo>
                  <a:lnTo>
                    <a:pt x="1301632" y="3191089"/>
                  </a:lnTo>
                  <a:cubicBezTo>
                    <a:pt x="1300539" y="3192585"/>
                    <a:pt x="1299761" y="3193974"/>
                    <a:pt x="1299296" y="3195260"/>
                  </a:cubicBezTo>
                  <a:cubicBezTo>
                    <a:pt x="1297710" y="3194382"/>
                    <a:pt x="1297789" y="3190890"/>
                    <a:pt x="1299531" y="3184785"/>
                  </a:cubicBezTo>
                  <a:cubicBezTo>
                    <a:pt x="1301273" y="3178680"/>
                    <a:pt x="1302083" y="3173491"/>
                    <a:pt x="1301962" y="3169220"/>
                  </a:cubicBezTo>
                  <a:close/>
                  <a:moveTo>
                    <a:pt x="522474" y="3157304"/>
                  </a:moveTo>
                  <a:cubicBezTo>
                    <a:pt x="522149" y="3156607"/>
                    <a:pt x="521602" y="3156892"/>
                    <a:pt x="520831" y="3158157"/>
                  </a:cubicBezTo>
                  <a:cubicBezTo>
                    <a:pt x="519293" y="3160689"/>
                    <a:pt x="517945" y="3163398"/>
                    <a:pt x="516789" y="3166286"/>
                  </a:cubicBezTo>
                  <a:cubicBezTo>
                    <a:pt x="515500" y="3173406"/>
                    <a:pt x="513326" y="3180101"/>
                    <a:pt x="510263" y="3186369"/>
                  </a:cubicBezTo>
                  <a:cubicBezTo>
                    <a:pt x="507201" y="3192634"/>
                    <a:pt x="505514" y="3198197"/>
                    <a:pt x="505203" y="3203057"/>
                  </a:cubicBezTo>
                  <a:cubicBezTo>
                    <a:pt x="506589" y="3204606"/>
                    <a:pt x="507400" y="3205623"/>
                    <a:pt x="507637" y="3206108"/>
                  </a:cubicBezTo>
                  <a:cubicBezTo>
                    <a:pt x="507874" y="3206592"/>
                    <a:pt x="508408" y="3205768"/>
                    <a:pt x="509240" y="3203634"/>
                  </a:cubicBezTo>
                  <a:cubicBezTo>
                    <a:pt x="511442" y="3200496"/>
                    <a:pt x="513173" y="3197367"/>
                    <a:pt x="514432" y="3194245"/>
                  </a:cubicBezTo>
                  <a:cubicBezTo>
                    <a:pt x="515690" y="3191122"/>
                    <a:pt x="516475" y="3188007"/>
                    <a:pt x="516791" y="3184899"/>
                  </a:cubicBezTo>
                  <a:cubicBezTo>
                    <a:pt x="517418" y="3178684"/>
                    <a:pt x="519416" y="3171164"/>
                    <a:pt x="522779" y="3162337"/>
                  </a:cubicBezTo>
                  <a:cubicBezTo>
                    <a:pt x="522899" y="3159679"/>
                    <a:pt x="522798" y="3158000"/>
                    <a:pt x="522474" y="3157304"/>
                  </a:cubicBezTo>
                  <a:close/>
                  <a:moveTo>
                    <a:pt x="911590" y="3155237"/>
                  </a:moveTo>
                  <a:lnTo>
                    <a:pt x="911614" y="3155487"/>
                  </a:lnTo>
                  <a:lnTo>
                    <a:pt x="911000" y="3156816"/>
                  </a:lnTo>
                  <a:lnTo>
                    <a:pt x="911191" y="3162119"/>
                  </a:lnTo>
                  <a:lnTo>
                    <a:pt x="909200" y="3164503"/>
                  </a:lnTo>
                  <a:cubicBezTo>
                    <a:pt x="906116" y="3166064"/>
                    <a:pt x="904308" y="3169008"/>
                    <a:pt x="903781" y="3173335"/>
                  </a:cubicBezTo>
                  <a:cubicBezTo>
                    <a:pt x="901659" y="3173283"/>
                    <a:pt x="901830" y="3170405"/>
                    <a:pt x="904292" y="3164703"/>
                  </a:cubicBezTo>
                  <a:cubicBezTo>
                    <a:pt x="906752" y="3158999"/>
                    <a:pt x="909187" y="3155845"/>
                    <a:pt x="911590" y="3155237"/>
                  </a:cubicBezTo>
                  <a:close/>
                  <a:moveTo>
                    <a:pt x="205729" y="3153317"/>
                  </a:moveTo>
                  <a:cubicBezTo>
                    <a:pt x="206474" y="3155626"/>
                    <a:pt x="206648" y="3157551"/>
                    <a:pt x="206249" y="3159095"/>
                  </a:cubicBezTo>
                  <a:cubicBezTo>
                    <a:pt x="205849" y="3160639"/>
                    <a:pt x="204879" y="3161801"/>
                    <a:pt x="203338" y="3162582"/>
                  </a:cubicBezTo>
                  <a:cubicBezTo>
                    <a:pt x="200254" y="3164142"/>
                    <a:pt x="198447" y="3167087"/>
                    <a:pt x="197918" y="3171414"/>
                  </a:cubicBezTo>
                  <a:cubicBezTo>
                    <a:pt x="195798" y="3171361"/>
                    <a:pt x="195967" y="3168483"/>
                    <a:pt x="198429" y="3162780"/>
                  </a:cubicBezTo>
                  <a:cubicBezTo>
                    <a:pt x="200891" y="3157079"/>
                    <a:pt x="203325" y="3153924"/>
                    <a:pt x="205729" y="3153317"/>
                  </a:cubicBezTo>
                  <a:close/>
                  <a:moveTo>
                    <a:pt x="938742" y="3151915"/>
                  </a:moveTo>
                  <a:cubicBezTo>
                    <a:pt x="938686" y="3157011"/>
                    <a:pt x="937498" y="3162245"/>
                    <a:pt x="935178" y="3167616"/>
                  </a:cubicBezTo>
                  <a:cubicBezTo>
                    <a:pt x="932859" y="3172990"/>
                    <a:pt x="930142" y="3176806"/>
                    <a:pt x="927025" y="3179061"/>
                  </a:cubicBezTo>
                  <a:cubicBezTo>
                    <a:pt x="927082" y="3173967"/>
                    <a:pt x="928269" y="3168731"/>
                    <a:pt x="930587" y="3163359"/>
                  </a:cubicBezTo>
                  <a:cubicBezTo>
                    <a:pt x="932907" y="3157986"/>
                    <a:pt x="935625" y="3154173"/>
                    <a:pt x="938742" y="3151915"/>
                  </a:cubicBezTo>
                  <a:close/>
                  <a:moveTo>
                    <a:pt x="232880" y="3149994"/>
                  </a:moveTo>
                  <a:cubicBezTo>
                    <a:pt x="232823" y="3155089"/>
                    <a:pt x="231635" y="3160323"/>
                    <a:pt x="229317" y="3165695"/>
                  </a:cubicBezTo>
                  <a:cubicBezTo>
                    <a:pt x="226997" y="3171068"/>
                    <a:pt x="224280" y="3174884"/>
                    <a:pt x="221163" y="3177139"/>
                  </a:cubicBezTo>
                  <a:cubicBezTo>
                    <a:pt x="221220" y="3172044"/>
                    <a:pt x="222408" y="3166810"/>
                    <a:pt x="224725" y="3161437"/>
                  </a:cubicBezTo>
                  <a:cubicBezTo>
                    <a:pt x="227045" y="3156064"/>
                    <a:pt x="229764" y="3152251"/>
                    <a:pt x="232880" y="3149994"/>
                  </a:cubicBezTo>
                  <a:close/>
                  <a:moveTo>
                    <a:pt x="483724" y="3147936"/>
                  </a:moveTo>
                  <a:lnTo>
                    <a:pt x="484515" y="3149642"/>
                  </a:lnTo>
                  <a:lnTo>
                    <a:pt x="484362" y="3152042"/>
                  </a:lnTo>
                  <a:cubicBezTo>
                    <a:pt x="483833" y="3149539"/>
                    <a:pt x="483621" y="3148170"/>
                    <a:pt x="483724" y="3147936"/>
                  </a:cubicBezTo>
                  <a:close/>
                  <a:moveTo>
                    <a:pt x="457079" y="3145737"/>
                  </a:moveTo>
                  <a:cubicBezTo>
                    <a:pt x="459656" y="3148458"/>
                    <a:pt x="460658" y="3151105"/>
                    <a:pt x="460084" y="3153674"/>
                  </a:cubicBezTo>
                  <a:cubicBezTo>
                    <a:pt x="459510" y="3156243"/>
                    <a:pt x="460267" y="3159454"/>
                    <a:pt x="462357" y="3163305"/>
                  </a:cubicBezTo>
                  <a:cubicBezTo>
                    <a:pt x="460099" y="3163983"/>
                    <a:pt x="458833" y="3163601"/>
                    <a:pt x="458562" y="3162162"/>
                  </a:cubicBezTo>
                  <a:cubicBezTo>
                    <a:pt x="458291" y="3160722"/>
                    <a:pt x="457514" y="3159211"/>
                    <a:pt x="456234" y="3157627"/>
                  </a:cubicBezTo>
                  <a:cubicBezTo>
                    <a:pt x="456635" y="3156283"/>
                    <a:pt x="456777" y="3154302"/>
                    <a:pt x="456657" y="3151682"/>
                  </a:cubicBezTo>
                  <a:cubicBezTo>
                    <a:pt x="456538" y="3149063"/>
                    <a:pt x="456678" y="3147083"/>
                    <a:pt x="457079" y="3145737"/>
                  </a:cubicBezTo>
                  <a:close/>
                  <a:moveTo>
                    <a:pt x="1409153" y="3143531"/>
                  </a:moveTo>
                  <a:cubicBezTo>
                    <a:pt x="1408829" y="3142834"/>
                    <a:pt x="1408281" y="3143120"/>
                    <a:pt x="1407512" y="3144386"/>
                  </a:cubicBezTo>
                  <a:cubicBezTo>
                    <a:pt x="1405972" y="3146916"/>
                    <a:pt x="1404625" y="3149626"/>
                    <a:pt x="1403468" y="3152513"/>
                  </a:cubicBezTo>
                  <a:cubicBezTo>
                    <a:pt x="1402179" y="3159633"/>
                    <a:pt x="1400005" y="3166328"/>
                    <a:pt x="1396942" y="3172594"/>
                  </a:cubicBezTo>
                  <a:cubicBezTo>
                    <a:pt x="1393881" y="3178861"/>
                    <a:pt x="1392194" y="3184425"/>
                    <a:pt x="1391883" y="3189285"/>
                  </a:cubicBezTo>
                  <a:cubicBezTo>
                    <a:pt x="1393268" y="3190834"/>
                    <a:pt x="1394080" y="3191850"/>
                    <a:pt x="1394317" y="3192335"/>
                  </a:cubicBezTo>
                  <a:cubicBezTo>
                    <a:pt x="1394553" y="3192818"/>
                    <a:pt x="1395088" y="3191996"/>
                    <a:pt x="1395920" y="3189862"/>
                  </a:cubicBezTo>
                  <a:cubicBezTo>
                    <a:pt x="1398123" y="3186725"/>
                    <a:pt x="1399853" y="3183594"/>
                    <a:pt x="1401111" y="3180473"/>
                  </a:cubicBezTo>
                  <a:cubicBezTo>
                    <a:pt x="1402368" y="3177348"/>
                    <a:pt x="1403156" y="3174233"/>
                    <a:pt x="1403470" y="3171127"/>
                  </a:cubicBezTo>
                  <a:cubicBezTo>
                    <a:pt x="1404099" y="3164912"/>
                    <a:pt x="1406096" y="3157392"/>
                    <a:pt x="1409458" y="3148566"/>
                  </a:cubicBezTo>
                  <a:cubicBezTo>
                    <a:pt x="1409578" y="3145907"/>
                    <a:pt x="1409476" y="3144228"/>
                    <a:pt x="1409153" y="3143531"/>
                  </a:cubicBezTo>
                  <a:close/>
                  <a:moveTo>
                    <a:pt x="986924" y="3139591"/>
                  </a:moveTo>
                  <a:cubicBezTo>
                    <a:pt x="985889" y="3143847"/>
                    <a:pt x="985088" y="3146633"/>
                    <a:pt x="984518" y="3147953"/>
                  </a:cubicBezTo>
                  <a:cubicBezTo>
                    <a:pt x="983948" y="3149273"/>
                    <a:pt x="983610" y="3149124"/>
                    <a:pt x="983504" y="3147506"/>
                  </a:cubicBezTo>
                  <a:close/>
                  <a:moveTo>
                    <a:pt x="281061" y="3137669"/>
                  </a:moveTo>
                  <a:cubicBezTo>
                    <a:pt x="280026" y="3141924"/>
                    <a:pt x="279225" y="3144712"/>
                    <a:pt x="278656" y="3146032"/>
                  </a:cubicBezTo>
                  <a:cubicBezTo>
                    <a:pt x="278086" y="3147351"/>
                    <a:pt x="277748" y="3147203"/>
                    <a:pt x="277643" y="3145586"/>
                  </a:cubicBezTo>
                  <a:close/>
                  <a:moveTo>
                    <a:pt x="1370403" y="3134163"/>
                  </a:moveTo>
                  <a:lnTo>
                    <a:pt x="1371193" y="3135869"/>
                  </a:lnTo>
                  <a:lnTo>
                    <a:pt x="1371041" y="3138269"/>
                  </a:lnTo>
                  <a:cubicBezTo>
                    <a:pt x="1370513" y="3135767"/>
                    <a:pt x="1370301" y="3134397"/>
                    <a:pt x="1370403" y="3134163"/>
                  </a:cubicBezTo>
                  <a:close/>
                  <a:moveTo>
                    <a:pt x="1343759" y="3131966"/>
                  </a:moveTo>
                  <a:cubicBezTo>
                    <a:pt x="1346336" y="3134687"/>
                    <a:pt x="1347337" y="3137332"/>
                    <a:pt x="1346764" y="3139902"/>
                  </a:cubicBezTo>
                  <a:cubicBezTo>
                    <a:pt x="1346189" y="3142470"/>
                    <a:pt x="1346946" y="3145681"/>
                    <a:pt x="1349035" y="3149532"/>
                  </a:cubicBezTo>
                  <a:cubicBezTo>
                    <a:pt x="1346779" y="3150211"/>
                    <a:pt x="1345514" y="3149829"/>
                    <a:pt x="1345243" y="3148390"/>
                  </a:cubicBezTo>
                  <a:cubicBezTo>
                    <a:pt x="1344971" y="3146950"/>
                    <a:pt x="1344194" y="3145438"/>
                    <a:pt x="1342914" y="3143853"/>
                  </a:cubicBezTo>
                  <a:cubicBezTo>
                    <a:pt x="1343315" y="3142511"/>
                    <a:pt x="1343456" y="3140528"/>
                    <a:pt x="1343336" y="3137909"/>
                  </a:cubicBezTo>
                  <a:cubicBezTo>
                    <a:pt x="1343218" y="3135291"/>
                    <a:pt x="1343358" y="3133310"/>
                    <a:pt x="1343759" y="3131966"/>
                  </a:cubicBezTo>
                  <a:close/>
                  <a:moveTo>
                    <a:pt x="320800" y="3123849"/>
                  </a:moveTo>
                  <a:cubicBezTo>
                    <a:pt x="322736" y="3128880"/>
                    <a:pt x="323342" y="3133269"/>
                    <a:pt x="322616" y="3137018"/>
                  </a:cubicBezTo>
                  <a:cubicBezTo>
                    <a:pt x="321890" y="3140768"/>
                    <a:pt x="320723" y="3144304"/>
                    <a:pt x="319109" y="3147625"/>
                  </a:cubicBezTo>
                  <a:cubicBezTo>
                    <a:pt x="318704" y="3144014"/>
                    <a:pt x="318864" y="3140336"/>
                    <a:pt x="319589" y="3136585"/>
                  </a:cubicBezTo>
                  <a:cubicBezTo>
                    <a:pt x="320313" y="3132837"/>
                    <a:pt x="320718" y="3128591"/>
                    <a:pt x="320800" y="3123849"/>
                  </a:cubicBezTo>
                  <a:close/>
                  <a:moveTo>
                    <a:pt x="1074233" y="3116049"/>
                  </a:moveTo>
                  <a:cubicBezTo>
                    <a:pt x="1075791" y="3118023"/>
                    <a:pt x="1076810" y="3121871"/>
                    <a:pt x="1077287" y="3127595"/>
                  </a:cubicBezTo>
                  <a:cubicBezTo>
                    <a:pt x="1077764" y="3133317"/>
                    <a:pt x="1077528" y="3137586"/>
                    <a:pt x="1076580" y="3140402"/>
                  </a:cubicBezTo>
                  <a:cubicBezTo>
                    <a:pt x="1075300" y="3138818"/>
                    <a:pt x="1074524" y="3137307"/>
                    <a:pt x="1074251" y="3135866"/>
                  </a:cubicBezTo>
                  <a:cubicBezTo>
                    <a:pt x="1073980" y="3134426"/>
                    <a:pt x="1072715" y="3134046"/>
                    <a:pt x="1070459" y="3134724"/>
                  </a:cubicBezTo>
                  <a:cubicBezTo>
                    <a:pt x="1069774" y="3132174"/>
                    <a:pt x="1070279" y="3129344"/>
                    <a:pt x="1071980" y="3126236"/>
                  </a:cubicBezTo>
                  <a:cubicBezTo>
                    <a:pt x="1073679" y="3123124"/>
                    <a:pt x="1074429" y="3119729"/>
                    <a:pt x="1074233" y="3116049"/>
                  </a:cubicBezTo>
                  <a:close/>
                  <a:moveTo>
                    <a:pt x="994602" y="3111868"/>
                  </a:moveTo>
                  <a:cubicBezTo>
                    <a:pt x="996289" y="3117061"/>
                    <a:pt x="995895" y="3122109"/>
                    <a:pt x="993424" y="3127011"/>
                  </a:cubicBezTo>
                  <a:lnTo>
                    <a:pt x="986924" y="3139591"/>
                  </a:lnTo>
                  <a:lnTo>
                    <a:pt x="988874" y="3135067"/>
                  </a:lnTo>
                  <a:cubicBezTo>
                    <a:pt x="988470" y="3130005"/>
                    <a:pt x="988073" y="3125544"/>
                    <a:pt x="987685" y="3121686"/>
                  </a:cubicBezTo>
                  <a:cubicBezTo>
                    <a:pt x="987491" y="3119757"/>
                    <a:pt x="987808" y="3118352"/>
                    <a:pt x="988635" y="3117469"/>
                  </a:cubicBezTo>
                  <a:lnTo>
                    <a:pt x="990337" y="3117011"/>
                  </a:lnTo>
                  <a:cubicBezTo>
                    <a:pt x="990126" y="3116752"/>
                    <a:pt x="989915" y="3116493"/>
                    <a:pt x="989703" y="3116233"/>
                  </a:cubicBezTo>
                  <a:cubicBezTo>
                    <a:pt x="989635" y="3115775"/>
                    <a:pt x="990153" y="3115659"/>
                    <a:pt x="991257" y="3115893"/>
                  </a:cubicBezTo>
                  <a:cubicBezTo>
                    <a:pt x="993466" y="3116359"/>
                    <a:pt x="994582" y="3115017"/>
                    <a:pt x="994602" y="3111868"/>
                  </a:cubicBezTo>
                  <a:close/>
                  <a:moveTo>
                    <a:pt x="1207479" y="3110076"/>
                  </a:moveTo>
                  <a:cubicBezTo>
                    <a:pt x="1209415" y="3115107"/>
                    <a:pt x="1210021" y="3119497"/>
                    <a:pt x="1209295" y="3123246"/>
                  </a:cubicBezTo>
                  <a:cubicBezTo>
                    <a:pt x="1208570" y="3126996"/>
                    <a:pt x="1207402" y="3130531"/>
                    <a:pt x="1205789" y="3133853"/>
                  </a:cubicBezTo>
                  <a:cubicBezTo>
                    <a:pt x="1205384" y="3130241"/>
                    <a:pt x="1205544" y="3126563"/>
                    <a:pt x="1206268" y="3122813"/>
                  </a:cubicBezTo>
                  <a:cubicBezTo>
                    <a:pt x="1206994" y="3119064"/>
                    <a:pt x="1207398" y="3114819"/>
                    <a:pt x="1207479" y="3110076"/>
                  </a:cubicBezTo>
                  <a:close/>
                  <a:moveTo>
                    <a:pt x="288739" y="3109946"/>
                  </a:moveTo>
                  <a:cubicBezTo>
                    <a:pt x="290427" y="3115141"/>
                    <a:pt x="290034" y="3120188"/>
                    <a:pt x="287562" y="3125089"/>
                  </a:cubicBezTo>
                  <a:lnTo>
                    <a:pt x="281061" y="3137669"/>
                  </a:lnTo>
                  <a:lnTo>
                    <a:pt x="283013" y="3133145"/>
                  </a:lnTo>
                  <a:cubicBezTo>
                    <a:pt x="282607" y="3128084"/>
                    <a:pt x="282211" y="3123623"/>
                    <a:pt x="281824" y="3119765"/>
                  </a:cubicBezTo>
                  <a:cubicBezTo>
                    <a:pt x="281629" y="3117836"/>
                    <a:pt x="281946" y="3116431"/>
                    <a:pt x="282773" y="3115548"/>
                  </a:cubicBezTo>
                  <a:lnTo>
                    <a:pt x="284475" y="3115091"/>
                  </a:lnTo>
                  <a:cubicBezTo>
                    <a:pt x="284264" y="3114831"/>
                    <a:pt x="284053" y="3114572"/>
                    <a:pt x="283842" y="3114312"/>
                  </a:cubicBezTo>
                  <a:cubicBezTo>
                    <a:pt x="283773" y="3113852"/>
                    <a:pt x="284291" y="3113737"/>
                    <a:pt x="285396" y="3113971"/>
                  </a:cubicBezTo>
                  <a:cubicBezTo>
                    <a:pt x="287605" y="3114438"/>
                    <a:pt x="288720" y="3113095"/>
                    <a:pt x="288739" y="3109946"/>
                  </a:cubicBezTo>
                  <a:close/>
                  <a:moveTo>
                    <a:pt x="895708" y="3106144"/>
                  </a:moveTo>
                  <a:cubicBezTo>
                    <a:pt x="893045" y="3110188"/>
                    <a:pt x="889557" y="3114152"/>
                    <a:pt x="885243" y="3118034"/>
                  </a:cubicBezTo>
                  <a:cubicBezTo>
                    <a:pt x="880930" y="3121920"/>
                    <a:pt x="878332" y="3127198"/>
                    <a:pt x="877451" y="3133871"/>
                  </a:cubicBezTo>
                  <a:cubicBezTo>
                    <a:pt x="881008" y="3129248"/>
                    <a:pt x="885077" y="3124625"/>
                    <a:pt x="889661" y="3119999"/>
                  </a:cubicBezTo>
                  <a:cubicBezTo>
                    <a:pt x="891952" y="3117686"/>
                    <a:pt x="893601" y="3115375"/>
                    <a:pt x="894609" y="3113065"/>
                  </a:cubicBezTo>
                  <a:cubicBezTo>
                    <a:pt x="895616" y="3110756"/>
                    <a:pt x="895983" y="3108450"/>
                    <a:pt x="895708" y="3106144"/>
                  </a:cubicBezTo>
                  <a:close/>
                  <a:moveTo>
                    <a:pt x="4237302" y="3098524"/>
                  </a:moveTo>
                  <a:cubicBezTo>
                    <a:pt x="4237688" y="3117426"/>
                    <a:pt x="4235250" y="3134112"/>
                    <a:pt x="4229989" y="3148584"/>
                  </a:cubicBezTo>
                  <a:cubicBezTo>
                    <a:pt x="4226891" y="3145573"/>
                    <a:pt x="4225536" y="3138695"/>
                    <a:pt x="4225924" y="3127958"/>
                  </a:cubicBezTo>
                  <a:cubicBezTo>
                    <a:pt x="4226314" y="3117219"/>
                    <a:pt x="4230105" y="3107408"/>
                    <a:pt x="4237302" y="3098524"/>
                  </a:cubicBezTo>
                  <a:close/>
                  <a:moveTo>
                    <a:pt x="1090700" y="3067967"/>
                  </a:moveTo>
                  <a:cubicBezTo>
                    <a:pt x="1090109" y="3073885"/>
                    <a:pt x="1089014" y="3079735"/>
                    <a:pt x="1087415" y="3085510"/>
                  </a:cubicBezTo>
                  <a:cubicBezTo>
                    <a:pt x="1085815" y="3091286"/>
                    <a:pt x="1084718" y="3097133"/>
                    <a:pt x="1084129" y="3103053"/>
                  </a:cubicBezTo>
                  <a:cubicBezTo>
                    <a:pt x="1082702" y="3096843"/>
                    <a:pt x="1082786" y="3090852"/>
                    <a:pt x="1084386" y="3085078"/>
                  </a:cubicBezTo>
                  <a:cubicBezTo>
                    <a:pt x="1085986" y="3079302"/>
                    <a:pt x="1088091" y="3073598"/>
                    <a:pt x="1090700" y="3067967"/>
                  </a:cubicBezTo>
                  <a:close/>
                  <a:moveTo>
                    <a:pt x="4272509" y="3065701"/>
                  </a:moveTo>
                  <a:cubicBezTo>
                    <a:pt x="4275007" y="3072991"/>
                    <a:pt x="4274163" y="3080271"/>
                    <a:pt x="4269975" y="3087545"/>
                  </a:cubicBezTo>
                  <a:lnTo>
                    <a:pt x="4259221" y="3106423"/>
                  </a:lnTo>
                  <a:cubicBezTo>
                    <a:pt x="4256744" y="3099442"/>
                    <a:pt x="4257630" y="3092775"/>
                    <a:pt x="4261880" y="3086425"/>
                  </a:cubicBezTo>
                  <a:cubicBezTo>
                    <a:pt x="4266128" y="3080070"/>
                    <a:pt x="4269672" y="3073163"/>
                    <a:pt x="4272509" y="3065701"/>
                  </a:cubicBezTo>
                  <a:close/>
                  <a:moveTo>
                    <a:pt x="4165569" y="3065486"/>
                  </a:moveTo>
                  <a:cubicBezTo>
                    <a:pt x="4156045" y="3095986"/>
                    <a:pt x="4143201" y="3116906"/>
                    <a:pt x="4127038" y="3128246"/>
                  </a:cubicBezTo>
                  <a:cubicBezTo>
                    <a:pt x="4127224" y="3126069"/>
                    <a:pt x="4127765" y="3124168"/>
                    <a:pt x="4128656" y="3122542"/>
                  </a:cubicBezTo>
                  <a:cubicBezTo>
                    <a:pt x="4129549" y="3120919"/>
                    <a:pt x="4128678" y="3117910"/>
                    <a:pt x="4126043" y="3113516"/>
                  </a:cubicBezTo>
                  <a:lnTo>
                    <a:pt x="4107448" y="3151043"/>
                  </a:lnTo>
                  <a:lnTo>
                    <a:pt x="4107124" y="3151274"/>
                  </a:lnTo>
                  <a:lnTo>
                    <a:pt x="4107038" y="3151870"/>
                  </a:lnTo>
                  <a:lnTo>
                    <a:pt x="4090165" y="3185918"/>
                  </a:lnTo>
                  <a:cubicBezTo>
                    <a:pt x="4078205" y="3214989"/>
                    <a:pt x="4079203" y="3213253"/>
                    <a:pt x="4093155" y="3180708"/>
                  </a:cubicBezTo>
                  <a:cubicBezTo>
                    <a:pt x="4095749" y="3182839"/>
                    <a:pt x="4097702" y="3185339"/>
                    <a:pt x="4099008" y="3188205"/>
                  </a:cubicBezTo>
                  <a:cubicBezTo>
                    <a:pt x="4100316" y="3191073"/>
                    <a:pt x="4102348" y="3194799"/>
                    <a:pt x="4105108" y="3199387"/>
                  </a:cubicBezTo>
                  <a:cubicBezTo>
                    <a:pt x="4106184" y="3190543"/>
                    <a:pt x="4106115" y="3179641"/>
                    <a:pt x="4104904" y="3166676"/>
                  </a:cubicBezTo>
                  <a:lnTo>
                    <a:pt x="4107038" y="3151870"/>
                  </a:lnTo>
                  <a:lnTo>
                    <a:pt x="4107448" y="3151043"/>
                  </a:lnTo>
                  <a:lnTo>
                    <a:pt x="4117404" y="3143938"/>
                  </a:lnTo>
                  <a:cubicBezTo>
                    <a:pt x="4114900" y="3144782"/>
                    <a:pt x="4113515" y="3147376"/>
                    <a:pt x="4113252" y="3151723"/>
                  </a:cubicBezTo>
                  <a:cubicBezTo>
                    <a:pt x="4112988" y="3156068"/>
                    <a:pt x="4112932" y="3158542"/>
                    <a:pt x="4113085" y="3159147"/>
                  </a:cubicBezTo>
                  <a:cubicBezTo>
                    <a:pt x="4123097" y="3149082"/>
                    <a:pt x="4131720" y="3138217"/>
                    <a:pt x="4138953" y="3126554"/>
                  </a:cubicBezTo>
                  <a:cubicBezTo>
                    <a:pt x="4146184" y="3114885"/>
                    <a:pt x="4152729" y="3112854"/>
                    <a:pt x="4158590" y="3120457"/>
                  </a:cubicBezTo>
                  <a:cubicBezTo>
                    <a:pt x="4158751" y="3112930"/>
                    <a:pt x="4160924" y="3105529"/>
                    <a:pt x="4165110" y="3098254"/>
                  </a:cubicBezTo>
                  <a:cubicBezTo>
                    <a:pt x="4169296" y="3090980"/>
                    <a:pt x="4171554" y="3084808"/>
                    <a:pt x="4171878" y="3079735"/>
                  </a:cubicBezTo>
                  <a:cubicBezTo>
                    <a:pt x="4169810" y="3082084"/>
                    <a:pt x="4168883" y="3081551"/>
                    <a:pt x="4169098" y="3078135"/>
                  </a:cubicBezTo>
                  <a:cubicBezTo>
                    <a:pt x="4169312" y="3074718"/>
                    <a:pt x="4168137" y="3070504"/>
                    <a:pt x="4165569" y="3065486"/>
                  </a:cubicBezTo>
                  <a:close/>
                  <a:moveTo>
                    <a:pt x="4071" y="3064436"/>
                  </a:moveTo>
                  <a:cubicBezTo>
                    <a:pt x="3874" y="3070787"/>
                    <a:pt x="3505" y="3074899"/>
                    <a:pt x="2965" y="3076774"/>
                  </a:cubicBezTo>
                  <a:cubicBezTo>
                    <a:pt x="2423" y="3078648"/>
                    <a:pt x="1710" y="3078284"/>
                    <a:pt x="824" y="3075680"/>
                  </a:cubicBezTo>
                  <a:cubicBezTo>
                    <a:pt x="-946" y="3070475"/>
                    <a:pt x="135" y="3066726"/>
                    <a:pt x="4071" y="3064436"/>
                  </a:cubicBezTo>
                  <a:close/>
                  <a:moveTo>
                    <a:pt x="330037" y="3062723"/>
                  </a:moveTo>
                  <a:cubicBezTo>
                    <a:pt x="331745" y="3067872"/>
                    <a:pt x="331312" y="3073014"/>
                    <a:pt x="328738" y="3078150"/>
                  </a:cubicBezTo>
                  <a:lnTo>
                    <a:pt x="321382" y="3092709"/>
                  </a:lnTo>
                  <a:cubicBezTo>
                    <a:pt x="321206" y="3088982"/>
                    <a:pt x="322404" y="3084548"/>
                    <a:pt x="324978" y="3079414"/>
                  </a:cubicBezTo>
                  <a:cubicBezTo>
                    <a:pt x="327552" y="3074278"/>
                    <a:pt x="329238" y="3068715"/>
                    <a:pt x="330037" y="3062723"/>
                  </a:cubicBezTo>
                  <a:close/>
                  <a:moveTo>
                    <a:pt x="913063" y="3061855"/>
                  </a:moveTo>
                  <a:lnTo>
                    <a:pt x="879447" y="3111698"/>
                  </a:lnTo>
                  <a:lnTo>
                    <a:pt x="872517" y="3122077"/>
                  </a:lnTo>
                  <a:lnTo>
                    <a:pt x="876565" y="3117517"/>
                  </a:lnTo>
                  <a:cubicBezTo>
                    <a:pt x="879617" y="3113734"/>
                    <a:pt x="882627" y="3109651"/>
                    <a:pt x="885598" y="3105270"/>
                  </a:cubicBezTo>
                  <a:cubicBezTo>
                    <a:pt x="891538" y="3096508"/>
                    <a:pt x="897240" y="3089107"/>
                    <a:pt x="902708" y="3083065"/>
                  </a:cubicBezTo>
                  <a:cubicBezTo>
                    <a:pt x="902544" y="3087758"/>
                    <a:pt x="900708" y="3091882"/>
                    <a:pt x="897198" y="3095435"/>
                  </a:cubicBezTo>
                  <a:cubicBezTo>
                    <a:pt x="893688" y="3098987"/>
                    <a:pt x="891047" y="3103441"/>
                    <a:pt x="889276" y="3108798"/>
                  </a:cubicBezTo>
                  <a:lnTo>
                    <a:pt x="912176" y="3084757"/>
                  </a:lnTo>
                  <a:lnTo>
                    <a:pt x="921411" y="3062973"/>
                  </a:lnTo>
                  <a:cubicBezTo>
                    <a:pt x="917383" y="3064450"/>
                    <a:pt x="914960" y="3068406"/>
                    <a:pt x="914145" y="3074844"/>
                  </a:cubicBezTo>
                  <a:cubicBezTo>
                    <a:pt x="913331" y="3081282"/>
                    <a:pt x="911152" y="3084673"/>
                    <a:pt x="907611" y="3085018"/>
                  </a:cubicBezTo>
                  <a:close/>
                  <a:moveTo>
                    <a:pt x="1058612" y="3055911"/>
                  </a:moveTo>
                  <a:lnTo>
                    <a:pt x="1062191" y="3058295"/>
                  </a:lnTo>
                  <a:lnTo>
                    <a:pt x="1058112" y="3058758"/>
                  </a:lnTo>
                  <a:close/>
                  <a:moveTo>
                    <a:pt x="467877" y="3051211"/>
                  </a:moveTo>
                  <a:cubicBezTo>
                    <a:pt x="469674" y="3055321"/>
                    <a:pt x="469270" y="3059567"/>
                    <a:pt x="466665" y="3063947"/>
                  </a:cubicBezTo>
                  <a:cubicBezTo>
                    <a:pt x="464060" y="3068328"/>
                    <a:pt x="463901" y="3072009"/>
                    <a:pt x="466186" y="3074988"/>
                  </a:cubicBezTo>
                  <a:cubicBezTo>
                    <a:pt x="467171" y="3074878"/>
                    <a:pt x="468054" y="3074229"/>
                    <a:pt x="468835" y="3073040"/>
                  </a:cubicBezTo>
                  <a:cubicBezTo>
                    <a:pt x="469616" y="3071850"/>
                    <a:pt x="470296" y="3070121"/>
                    <a:pt x="470873" y="3067852"/>
                  </a:cubicBezTo>
                  <a:cubicBezTo>
                    <a:pt x="472029" y="3063314"/>
                    <a:pt x="473070" y="3059660"/>
                    <a:pt x="473997" y="3056890"/>
                  </a:cubicBezTo>
                  <a:cubicBezTo>
                    <a:pt x="472464" y="3055269"/>
                    <a:pt x="471184" y="3053686"/>
                    <a:pt x="470155" y="3052138"/>
                  </a:cubicBezTo>
                  <a:cubicBezTo>
                    <a:pt x="469127" y="3050589"/>
                    <a:pt x="468367" y="3050281"/>
                    <a:pt x="467877" y="3051211"/>
                  </a:cubicBezTo>
                  <a:close/>
                  <a:moveTo>
                    <a:pt x="476927" y="3050104"/>
                  </a:moveTo>
                  <a:cubicBezTo>
                    <a:pt x="476815" y="3054291"/>
                    <a:pt x="475704" y="3058935"/>
                    <a:pt x="473591" y="3064037"/>
                  </a:cubicBezTo>
                  <a:cubicBezTo>
                    <a:pt x="471478" y="3069138"/>
                    <a:pt x="472352" y="3071666"/>
                    <a:pt x="476212" y="3071617"/>
                  </a:cubicBezTo>
                  <a:cubicBezTo>
                    <a:pt x="475652" y="3068985"/>
                    <a:pt x="476155" y="3065755"/>
                    <a:pt x="477718" y="3061925"/>
                  </a:cubicBezTo>
                  <a:cubicBezTo>
                    <a:pt x="479281" y="3058096"/>
                    <a:pt x="479017" y="3054155"/>
                    <a:pt x="476927" y="3050104"/>
                  </a:cubicBezTo>
                  <a:close/>
                  <a:moveTo>
                    <a:pt x="1216718" y="3048951"/>
                  </a:moveTo>
                  <a:cubicBezTo>
                    <a:pt x="1218424" y="3054098"/>
                    <a:pt x="1217991" y="3059241"/>
                    <a:pt x="1215417" y="3064376"/>
                  </a:cubicBezTo>
                  <a:lnTo>
                    <a:pt x="1208062" y="3078937"/>
                  </a:lnTo>
                  <a:cubicBezTo>
                    <a:pt x="1207885" y="3075208"/>
                    <a:pt x="1209083" y="3070777"/>
                    <a:pt x="1211658" y="3065642"/>
                  </a:cubicBezTo>
                  <a:cubicBezTo>
                    <a:pt x="1214232" y="3060505"/>
                    <a:pt x="1215917" y="3054942"/>
                    <a:pt x="1216718" y="3048951"/>
                  </a:cubicBezTo>
                  <a:close/>
                  <a:moveTo>
                    <a:pt x="1102980" y="3047107"/>
                  </a:moveTo>
                  <a:lnTo>
                    <a:pt x="1100595" y="3054971"/>
                  </a:lnTo>
                  <a:lnTo>
                    <a:pt x="1102881" y="3047191"/>
                  </a:lnTo>
                  <a:close/>
                  <a:moveTo>
                    <a:pt x="1354556" y="3037439"/>
                  </a:moveTo>
                  <a:cubicBezTo>
                    <a:pt x="1356354" y="3041549"/>
                    <a:pt x="1355949" y="3045793"/>
                    <a:pt x="1353345" y="3050175"/>
                  </a:cubicBezTo>
                  <a:cubicBezTo>
                    <a:pt x="1350740" y="3054556"/>
                    <a:pt x="1350580" y="3058234"/>
                    <a:pt x="1352866" y="3061214"/>
                  </a:cubicBezTo>
                  <a:cubicBezTo>
                    <a:pt x="1353850" y="3061105"/>
                    <a:pt x="1354734" y="3060457"/>
                    <a:pt x="1355515" y="3059267"/>
                  </a:cubicBezTo>
                  <a:cubicBezTo>
                    <a:pt x="1356296" y="3058076"/>
                    <a:pt x="1356975" y="3056347"/>
                    <a:pt x="1357553" y="3054078"/>
                  </a:cubicBezTo>
                  <a:cubicBezTo>
                    <a:pt x="1358708" y="3049541"/>
                    <a:pt x="1359749" y="3045887"/>
                    <a:pt x="1360676" y="3043117"/>
                  </a:cubicBezTo>
                  <a:cubicBezTo>
                    <a:pt x="1359143" y="3041496"/>
                    <a:pt x="1357863" y="3039912"/>
                    <a:pt x="1356835" y="3038364"/>
                  </a:cubicBezTo>
                  <a:cubicBezTo>
                    <a:pt x="1355807" y="3036817"/>
                    <a:pt x="1355047" y="3036507"/>
                    <a:pt x="1354556" y="3037439"/>
                  </a:cubicBezTo>
                  <a:close/>
                  <a:moveTo>
                    <a:pt x="1363607" y="3036331"/>
                  </a:moveTo>
                  <a:cubicBezTo>
                    <a:pt x="1363495" y="3040519"/>
                    <a:pt x="1362384" y="3045162"/>
                    <a:pt x="1360270" y="3050265"/>
                  </a:cubicBezTo>
                  <a:cubicBezTo>
                    <a:pt x="1358157" y="3055366"/>
                    <a:pt x="1359032" y="3057893"/>
                    <a:pt x="1362892" y="3057846"/>
                  </a:cubicBezTo>
                  <a:cubicBezTo>
                    <a:pt x="1362333" y="3055213"/>
                    <a:pt x="1362833" y="3051982"/>
                    <a:pt x="1364397" y="3048153"/>
                  </a:cubicBezTo>
                  <a:cubicBezTo>
                    <a:pt x="1365961" y="3044323"/>
                    <a:pt x="1365697" y="3040382"/>
                    <a:pt x="1363607" y="3036331"/>
                  </a:cubicBezTo>
                  <a:close/>
                  <a:moveTo>
                    <a:pt x="1060636" y="3025060"/>
                  </a:moveTo>
                  <a:lnTo>
                    <a:pt x="1060722" y="3027447"/>
                  </a:lnTo>
                  <a:cubicBezTo>
                    <a:pt x="1060759" y="3028487"/>
                    <a:pt x="1061266" y="3029621"/>
                    <a:pt x="1060834" y="3030568"/>
                  </a:cubicBezTo>
                  <a:cubicBezTo>
                    <a:pt x="1059552" y="3033379"/>
                    <a:pt x="1058607" y="3034790"/>
                    <a:pt x="1058282" y="3037848"/>
                  </a:cubicBezTo>
                  <a:cubicBezTo>
                    <a:pt x="1057313" y="3046940"/>
                    <a:pt x="1059911" y="3034500"/>
                    <a:pt x="1057581" y="3044436"/>
                  </a:cubicBezTo>
                  <a:lnTo>
                    <a:pt x="1057868" y="3046716"/>
                  </a:lnTo>
                  <a:lnTo>
                    <a:pt x="1056189" y="3048620"/>
                  </a:lnTo>
                  <a:lnTo>
                    <a:pt x="1054677" y="3053289"/>
                  </a:lnTo>
                  <a:lnTo>
                    <a:pt x="1057052" y="3054872"/>
                  </a:lnTo>
                  <a:lnTo>
                    <a:pt x="1056989" y="3055945"/>
                  </a:lnTo>
                  <a:cubicBezTo>
                    <a:pt x="1057012" y="3056668"/>
                    <a:pt x="1057093" y="3056923"/>
                    <a:pt x="1057107" y="3057126"/>
                  </a:cubicBezTo>
                  <a:lnTo>
                    <a:pt x="1056296" y="3058964"/>
                  </a:lnTo>
                  <a:lnTo>
                    <a:pt x="1052707" y="3059372"/>
                  </a:lnTo>
                  <a:lnTo>
                    <a:pt x="1051358" y="3063542"/>
                  </a:lnTo>
                  <a:cubicBezTo>
                    <a:pt x="1049022" y="3070813"/>
                    <a:pt x="1048355" y="3071118"/>
                    <a:pt x="1049354" y="3064456"/>
                  </a:cubicBezTo>
                  <a:lnTo>
                    <a:pt x="1050394" y="3061240"/>
                  </a:lnTo>
                  <a:lnTo>
                    <a:pt x="1044398" y="3068769"/>
                  </a:lnTo>
                  <a:cubicBezTo>
                    <a:pt x="1042428" y="3073218"/>
                    <a:pt x="1040475" y="3076538"/>
                    <a:pt x="1038541" y="3078732"/>
                  </a:cubicBezTo>
                  <a:cubicBezTo>
                    <a:pt x="1036606" y="3080923"/>
                    <a:pt x="1034687" y="3081985"/>
                    <a:pt x="1032786" y="3081920"/>
                  </a:cubicBezTo>
                  <a:cubicBezTo>
                    <a:pt x="1032534" y="3075752"/>
                    <a:pt x="1035762" y="3068059"/>
                    <a:pt x="1042471" y="3058845"/>
                  </a:cubicBezTo>
                  <a:cubicBezTo>
                    <a:pt x="1045827" y="3054236"/>
                    <a:pt x="1049147" y="3051887"/>
                    <a:pt x="1052434" y="3051796"/>
                  </a:cubicBezTo>
                  <a:lnTo>
                    <a:pt x="1053265" y="3052349"/>
                  </a:lnTo>
                  <a:lnTo>
                    <a:pt x="1057327" y="3039778"/>
                  </a:lnTo>
                  <a:close/>
                  <a:moveTo>
                    <a:pt x="347866" y="3018666"/>
                  </a:moveTo>
                  <a:lnTo>
                    <a:pt x="345297" y="3021736"/>
                  </a:lnTo>
                  <a:lnTo>
                    <a:pt x="345128" y="3026824"/>
                  </a:lnTo>
                  <a:close/>
                  <a:moveTo>
                    <a:pt x="1295662" y="3018184"/>
                  </a:moveTo>
                  <a:lnTo>
                    <a:pt x="1295770" y="3020417"/>
                  </a:lnTo>
                  <a:cubicBezTo>
                    <a:pt x="1295830" y="3021508"/>
                    <a:pt x="1295555" y="3018761"/>
                    <a:pt x="1294005" y="3024523"/>
                  </a:cubicBezTo>
                  <a:cubicBezTo>
                    <a:pt x="1293624" y="3025945"/>
                    <a:pt x="1293806" y="3027467"/>
                    <a:pt x="1293539" y="3028915"/>
                  </a:cubicBezTo>
                  <a:cubicBezTo>
                    <a:pt x="1293106" y="3031249"/>
                    <a:pt x="1292163" y="3033488"/>
                    <a:pt x="1291912" y="3035849"/>
                  </a:cubicBezTo>
                  <a:cubicBezTo>
                    <a:pt x="1291755" y="3037313"/>
                    <a:pt x="1291825" y="3038820"/>
                    <a:pt x="1291444" y="3040242"/>
                  </a:cubicBezTo>
                  <a:cubicBezTo>
                    <a:pt x="1291081" y="3041590"/>
                    <a:pt x="1290168" y="3042736"/>
                    <a:pt x="1289706" y="3044055"/>
                  </a:cubicBezTo>
                  <a:cubicBezTo>
                    <a:pt x="1288575" y="3047279"/>
                    <a:pt x="1288994" y="3048419"/>
                    <a:pt x="1288425" y="3051913"/>
                  </a:cubicBezTo>
                  <a:cubicBezTo>
                    <a:pt x="1287830" y="3055562"/>
                    <a:pt x="1287470" y="3055689"/>
                    <a:pt x="1285872" y="3059194"/>
                  </a:cubicBezTo>
                  <a:lnTo>
                    <a:pt x="1286096" y="3065437"/>
                  </a:lnTo>
                  <a:cubicBezTo>
                    <a:pt x="1286133" y="3066476"/>
                    <a:pt x="1286640" y="3067611"/>
                    <a:pt x="1286208" y="3068558"/>
                  </a:cubicBezTo>
                  <a:cubicBezTo>
                    <a:pt x="1284926" y="3071368"/>
                    <a:pt x="1283981" y="3072780"/>
                    <a:pt x="1283656" y="3075838"/>
                  </a:cubicBezTo>
                  <a:cubicBezTo>
                    <a:pt x="1282687" y="3084929"/>
                    <a:pt x="1285285" y="3072490"/>
                    <a:pt x="1282955" y="3082426"/>
                  </a:cubicBezTo>
                  <a:cubicBezTo>
                    <a:pt x="1283906" y="3090848"/>
                    <a:pt x="1283406" y="3082357"/>
                    <a:pt x="1282598" y="3089940"/>
                  </a:cubicBezTo>
                  <a:cubicBezTo>
                    <a:pt x="1281712" y="3098258"/>
                    <a:pt x="1283788" y="3092380"/>
                    <a:pt x="1280738" y="3099069"/>
                  </a:cubicBezTo>
                  <a:cubicBezTo>
                    <a:pt x="1280863" y="3102571"/>
                    <a:pt x="1281015" y="3102699"/>
                    <a:pt x="1280382" y="3106584"/>
                  </a:cubicBezTo>
                  <a:cubicBezTo>
                    <a:pt x="1280191" y="3107755"/>
                    <a:pt x="1279694" y="3108870"/>
                    <a:pt x="1279569" y="3110050"/>
                  </a:cubicBezTo>
                  <a:lnTo>
                    <a:pt x="1279536" y="3110393"/>
                  </a:lnTo>
                  <a:lnTo>
                    <a:pt x="1270249" y="3133463"/>
                  </a:lnTo>
                  <a:cubicBezTo>
                    <a:pt x="1267119" y="3127062"/>
                    <a:pt x="1266817" y="3120313"/>
                    <a:pt x="1269342" y="3113219"/>
                  </a:cubicBezTo>
                  <a:cubicBezTo>
                    <a:pt x="1271870" y="3106125"/>
                    <a:pt x="1274319" y="3097968"/>
                    <a:pt x="1276689" y="3088750"/>
                  </a:cubicBezTo>
                  <a:cubicBezTo>
                    <a:pt x="1272186" y="3090908"/>
                    <a:pt x="1268237" y="3096749"/>
                    <a:pt x="1264842" y="3106271"/>
                  </a:cubicBezTo>
                  <a:cubicBezTo>
                    <a:pt x="1268414" y="3089719"/>
                    <a:pt x="1274431" y="3072465"/>
                    <a:pt x="1282895" y="3054512"/>
                  </a:cubicBezTo>
                  <a:close/>
                  <a:moveTo>
                    <a:pt x="1298066" y="3011343"/>
                  </a:moveTo>
                  <a:lnTo>
                    <a:pt x="1297686" y="3014654"/>
                  </a:lnTo>
                  <a:lnTo>
                    <a:pt x="1296111" y="3016904"/>
                  </a:lnTo>
                  <a:close/>
                  <a:moveTo>
                    <a:pt x="1301520" y="3001755"/>
                  </a:moveTo>
                  <a:cubicBezTo>
                    <a:pt x="1301416" y="3002249"/>
                    <a:pt x="1301001" y="3003552"/>
                    <a:pt x="1299923" y="3006496"/>
                  </a:cubicBezTo>
                  <a:lnTo>
                    <a:pt x="1299251" y="3007970"/>
                  </a:lnTo>
                  <a:lnTo>
                    <a:pt x="1301421" y="3001796"/>
                  </a:lnTo>
                  <a:close/>
                  <a:moveTo>
                    <a:pt x="4334588" y="2970924"/>
                  </a:moveTo>
                  <a:cubicBezTo>
                    <a:pt x="4337052" y="2972132"/>
                    <a:pt x="4334060" y="2978866"/>
                    <a:pt x="4325615" y="2991128"/>
                  </a:cubicBezTo>
                  <a:cubicBezTo>
                    <a:pt x="4314357" y="3007480"/>
                    <a:pt x="4306398" y="3018287"/>
                    <a:pt x="4301740" y="3023543"/>
                  </a:cubicBezTo>
                  <a:cubicBezTo>
                    <a:pt x="4299922" y="3016401"/>
                    <a:pt x="4303397" y="3008473"/>
                    <a:pt x="4312166" y="2999755"/>
                  </a:cubicBezTo>
                  <a:cubicBezTo>
                    <a:pt x="4320932" y="2991038"/>
                    <a:pt x="4326981" y="2981642"/>
                    <a:pt x="4330308" y="2971563"/>
                  </a:cubicBezTo>
                  <a:cubicBezTo>
                    <a:pt x="4332343" y="2970737"/>
                    <a:pt x="4333769" y="2970522"/>
                    <a:pt x="4334588" y="2970924"/>
                  </a:cubicBezTo>
                  <a:close/>
                  <a:moveTo>
                    <a:pt x="165924" y="2967492"/>
                  </a:moveTo>
                  <a:cubicBezTo>
                    <a:pt x="170082" y="2972339"/>
                    <a:pt x="171046" y="2978381"/>
                    <a:pt x="168815" y="2985619"/>
                  </a:cubicBezTo>
                  <a:cubicBezTo>
                    <a:pt x="167700" y="2989236"/>
                    <a:pt x="166435" y="2992271"/>
                    <a:pt x="165020" y="2994719"/>
                  </a:cubicBezTo>
                  <a:cubicBezTo>
                    <a:pt x="163606" y="2997169"/>
                    <a:pt x="162042" y="2999034"/>
                    <a:pt x="160328" y="3000317"/>
                  </a:cubicBezTo>
                  <a:cubicBezTo>
                    <a:pt x="157834" y="2992854"/>
                    <a:pt x="158001" y="2986673"/>
                    <a:pt x="160830" y="2981774"/>
                  </a:cubicBezTo>
                  <a:cubicBezTo>
                    <a:pt x="163660" y="2976874"/>
                    <a:pt x="165358" y="2972114"/>
                    <a:pt x="165924" y="2967492"/>
                  </a:cubicBezTo>
                  <a:close/>
                  <a:moveTo>
                    <a:pt x="192098" y="2966430"/>
                  </a:moveTo>
                  <a:cubicBezTo>
                    <a:pt x="194296" y="2970648"/>
                    <a:pt x="194622" y="2976097"/>
                    <a:pt x="193077" y="2982782"/>
                  </a:cubicBezTo>
                  <a:cubicBezTo>
                    <a:pt x="191531" y="2989466"/>
                    <a:pt x="190361" y="2995904"/>
                    <a:pt x="189563" y="3002095"/>
                  </a:cubicBezTo>
                  <a:cubicBezTo>
                    <a:pt x="187792" y="2996888"/>
                    <a:pt x="187588" y="2991154"/>
                    <a:pt x="188950" y="2984893"/>
                  </a:cubicBezTo>
                  <a:cubicBezTo>
                    <a:pt x="190313" y="2978635"/>
                    <a:pt x="191363" y="2972480"/>
                    <a:pt x="192098" y="2966430"/>
                  </a:cubicBezTo>
                  <a:close/>
                  <a:moveTo>
                    <a:pt x="4240815" y="2966218"/>
                  </a:moveTo>
                  <a:cubicBezTo>
                    <a:pt x="4239640" y="2966942"/>
                    <a:pt x="4235817" y="2971765"/>
                    <a:pt x="4229346" y="2980686"/>
                  </a:cubicBezTo>
                  <a:cubicBezTo>
                    <a:pt x="4224584" y="2984409"/>
                    <a:pt x="4220242" y="2989330"/>
                    <a:pt x="4216308" y="2995448"/>
                  </a:cubicBezTo>
                  <a:cubicBezTo>
                    <a:pt x="4212376" y="3001565"/>
                    <a:pt x="4206538" y="3004152"/>
                    <a:pt x="4198790" y="3003206"/>
                  </a:cubicBezTo>
                  <a:cubicBezTo>
                    <a:pt x="4195219" y="3012999"/>
                    <a:pt x="4189654" y="3022966"/>
                    <a:pt x="4182095" y="3033118"/>
                  </a:cubicBezTo>
                  <a:cubicBezTo>
                    <a:pt x="4174542" y="3043270"/>
                    <a:pt x="4174456" y="3055216"/>
                    <a:pt x="4181843" y="3068957"/>
                  </a:cubicBezTo>
                  <a:cubicBezTo>
                    <a:pt x="4184120" y="3058150"/>
                    <a:pt x="4192024" y="3046528"/>
                    <a:pt x="4205552" y="3034086"/>
                  </a:cubicBezTo>
                  <a:cubicBezTo>
                    <a:pt x="4219079" y="3021645"/>
                    <a:pt x="4220588" y="3014308"/>
                    <a:pt x="4210081" y="3012066"/>
                  </a:cubicBezTo>
                  <a:cubicBezTo>
                    <a:pt x="4219393" y="3003197"/>
                    <a:pt x="4228169" y="2991291"/>
                    <a:pt x="4236404" y="2976342"/>
                  </a:cubicBezTo>
                  <a:cubicBezTo>
                    <a:pt x="4240522" y="2968870"/>
                    <a:pt x="4241991" y="2965495"/>
                    <a:pt x="4240815" y="2966218"/>
                  </a:cubicBezTo>
                  <a:close/>
                  <a:moveTo>
                    <a:pt x="159803" y="2961812"/>
                  </a:moveTo>
                  <a:lnTo>
                    <a:pt x="157849" y="2966337"/>
                  </a:lnTo>
                  <a:lnTo>
                    <a:pt x="157511" y="2962822"/>
                  </a:lnTo>
                  <a:close/>
                  <a:moveTo>
                    <a:pt x="4302745" y="2959233"/>
                  </a:moveTo>
                  <a:cubicBezTo>
                    <a:pt x="4302793" y="2971477"/>
                    <a:pt x="4298542" y="2984416"/>
                    <a:pt x="4289997" y="2998054"/>
                  </a:cubicBezTo>
                  <a:cubicBezTo>
                    <a:pt x="4281449" y="3011691"/>
                    <a:pt x="4273297" y="3026217"/>
                    <a:pt x="4265539" y="3041634"/>
                  </a:cubicBezTo>
                  <a:cubicBezTo>
                    <a:pt x="4267527" y="3024885"/>
                    <a:pt x="4272358" y="3010658"/>
                    <a:pt x="4280033" y="2998954"/>
                  </a:cubicBezTo>
                  <a:cubicBezTo>
                    <a:pt x="4287706" y="2987246"/>
                    <a:pt x="4295278" y="2974010"/>
                    <a:pt x="4302745" y="2959233"/>
                  </a:cubicBezTo>
                  <a:close/>
                  <a:moveTo>
                    <a:pt x="200658" y="2947840"/>
                  </a:moveTo>
                  <a:cubicBezTo>
                    <a:pt x="204229" y="2945147"/>
                    <a:pt x="204394" y="2950975"/>
                    <a:pt x="201149" y="2965323"/>
                  </a:cubicBezTo>
                  <a:lnTo>
                    <a:pt x="199196" y="2969848"/>
                  </a:lnTo>
                  <a:cubicBezTo>
                    <a:pt x="196598" y="2957867"/>
                    <a:pt x="197085" y="2950532"/>
                    <a:pt x="200658" y="2947840"/>
                  </a:cubicBezTo>
                  <a:close/>
                  <a:moveTo>
                    <a:pt x="155503" y="2941983"/>
                  </a:moveTo>
                  <a:cubicBezTo>
                    <a:pt x="156017" y="2945759"/>
                    <a:pt x="156408" y="2949818"/>
                    <a:pt x="156676" y="2954160"/>
                  </a:cubicBezTo>
                  <a:lnTo>
                    <a:pt x="157511" y="2962822"/>
                  </a:lnTo>
                  <a:lnTo>
                    <a:pt x="155172" y="2963852"/>
                  </a:lnTo>
                  <a:cubicBezTo>
                    <a:pt x="154080" y="2965348"/>
                    <a:pt x="153301" y="2966737"/>
                    <a:pt x="152836" y="2968022"/>
                  </a:cubicBezTo>
                  <a:cubicBezTo>
                    <a:pt x="151250" y="2967145"/>
                    <a:pt x="151330" y="2963653"/>
                    <a:pt x="153072" y="2957547"/>
                  </a:cubicBezTo>
                  <a:cubicBezTo>
                    <a:pt x="154813" y="2951442"/>
                    <a:pt x="155623" y="2946252"/>
                    <a:pt x="155503" y="2941983"/>
                  </a:cubicBezTo>
                  <a:close/>
                  <a:moveTo>
                    <a:pt x="262693" y="2916292"/>
                  </a:moveTo>
                  <a:cubicBezTo>
                    <a:pt x="262369" y="2915596"/>
                    <a:pt x="261822" y="2915880"/>
                    <a:pt x="261052" y="2917146"/>
                  </a:cubicBezTo>
                  <a:cubicBezTo>
                    <a:pt x="259513" y="2919677"/>
                    <a:pt x="258164" y="2922387"/>
                    <a:pt x="257009" y="2925275"/>
                  </a:cubicBezTo>
                  <a:cubicBezTo>
                    <a:pt x="255720" y="2932396"/>
                    <a:pt x="253546" y="2939091"/>
                    <a:pt x="250484" y="2945357"/>
                  </a:cubicBezTo>
                  <a:cubicBezTo>
                    <a:pt x="247421" y="2951623"/>
                    <a:pt x="245734" y="2957187"/>
                    <a:pt x="245424" y="2962046"/>
                  </a:cubicBezTo>
                  <a:cubicBezTo>
                    <a:pt x="246809" y="2963596"/>
                    <a:pt x="247620" y="2964613"/>
                    <a:pt x="247857" y="2965097"/>
                  </a:cubicBezTo>
                  <a:cubicBezTo>
                    <a:pt x="248094" y="2965581"/>
                    <a:pt x="248629" y="2964757"/>
                    <a:pt x="249460" y="2962624"/>
                  </a:cubicBezTo>
                  <a:cubicBezTo>
                    <a:pt x="251662" y="2959487"/>
                    <a:pt x="253393" y="2956356"/>
                    <a:pt x="254652" y="2953234"/>
                  </a:cubicBezTo>
                  <a:cubicBezTo>
                    <a:pt x="255910" y="2950111"/>
                    <a:pt x="256696" y="2946997"/>
                    <a:pt x="257012" y="2943889"/>
                  </a:cubicBezTo>
                  <a:cubicBezTo>
                    <a:pt x="257639" y="2937674"/>
                    <a:pt x="259636" y="2930155"/>
                    <a:pt x="262998" y="2921327"/>
                  </a:cubicBezTo>
                  <a:cubicBezTo>
                    <a:pt x="263119" y="2918667"/>
                    <a:pt x="263018" y="2916990"/>
                    <a:pt x="262693" y="2916292"/>
                  </a:cubicBezTo>
                  <a:close/>
                  <a:moveTo>
                    <a:pt x="223944" y="2906924"/>
                  </a:moveTo>
                  <a:lnTo>
                    <a:pt x="224734" y="2908630"/>
                  </a:lnTo>
                  <a:lnTo>
                    <a:pt x="224582" y="2911031"/>
                  </a:lnTo>
                  <a:cubicBezTo>
                    <a:pt x="224055" y="2908529"/>
                    <a:pt x="223842" y="2907160"/>
                    <a:pt x="223944" y="2906924"/>
                  </a:cubicBezTo>
                  <a:close/>
                  <a:moveTo>
                    <a:pt x="197300" y="2904728"/>
                  </a:moveTo>
                  <a:cubicBezTo>
                    <a:pt x="199876" y="2907449"/>
                    <a:pt x="200878" y="2910094"/>
                    <a:pt x="200303" y="2912662"/>
                  </a:cubicBezTo>
                  <a:cubicBezTo>
                    <a:pt x="199730" y="2915233"/>
                    <a:pt x="200487" y="2918444"/>
                    <a:pt x="202576" y="2922294"/>
                  </a:cubicBezTo>
                  <a:cubicBezTo>
                    <a:pt x="200318" y="2922973"/>
                    <a:pt x="199054" y="2922591"/>
                    <a:pt x="198783" y="2921152"/>
                  </a:cubicBezTo>
                  <a:cubicBezTo>
                    <a:pt x="198510" y="2919711"/>
                    <a:pt x="197735" y="2918200"/>
                    <a:pt x="196455" y="2916616"/>
                  </a:cubicBezTo>
                  <a:cubicBezTo>
                    <a:pt x="196856" y="2915272"/>
                    <a:pt x="196996" y="2913290"/>
                    <a:pt x="196877" y="2910673"/>
                  </a:cubicBezTo>
                  <a:cubicBezTo>
                    <a:pt x="196757" y="2908053"/>
                    <a:pt x="196898" y="2906071"/>
                    <a:pt x="197300" y="2904728"/>
                  </a:cubicBezTo>
                  <a:close/>
                  <a:moveTo>
                    <a:pt x="61020" y="2882838"/>
                  </a:moveTo>
                  <a:cubicBezTo>
                    <a:pt x="62956" y="2887869"/>
                    <a:pt x="63562" y="2892259"/>
                    <a:pt x="62835" y="2896008"/>
                  </a:cubicBezTo>
                  <a:cubicBezTo>
                    <a:pt x="62111" y="2899758"/>
                    <a:pt x="60943" y="2903292"/>
                    <a:pt x="59330" y="2906615"/>
                  </a:cubicBezTo>
                  <a:cubicBezTo>
                    <a:pt x="58925" y="2903004"/>
                    <a:pt x="59084" y="2899323"/>
                    <a:pt x="59809" y="2895575"/>
                  </a:cubicBezTo>
                  <a:cubicBezTo>
                    <a:pt x="60534" y="2891826"/>
                    <a:pt x="60938" y="2887580"/>
                    <a:pt x="61020" y="2882838"/>
                  </a:cubicBezTo>
                  <a:close/>
                  <a:moveTo>
                    <a:pt x="70258" y="2821714"/>
                  </a:moveTo>
                  <a:cubicBezTo>
                    <a:pt x="71965" y="2826860"/>
                    <a:pt x="71532" y="2832003"/>
                    <a:pt x="68957" y="2837139"/>
                  </a:cubicBezTo>
                  <a:lnTo>
                    <a:pt x="61602" y="2851699"/>
                  </a:lnTo>
                  <a:cubicBezTo>
                    <a:pt x="61425" y="2847971"/>
                    <a:pt x="62623" y="2843538"/>
                    <a:pt x="65197" y="2838403"/>
                  </a:cubicBezTo>
                  <a:cubicBezTo>
                    <a:pt x="67771" y="2833266"/>
                    <a:pt x="69458" y="2827704"/>
                    <a:pt x="70258" y="2821714"/>
                  </a:cubicBezTo>
                  <a:close/>
                  <a:moveTo>
                    <a:pt x="208097" y="2810200"/>
                  </a:moveTo>
                  <a:cubicBezTo>
                    <a:pt x="209894" y="2814310"/>
                    <a:pt x="209490" y="2818555"/>
                    <a:pt x="206886" y="2822937"/>
                  </a:cubicBezTo>
                  <a:cubicBezTo>
                    <a:pt x="204280" y="2827318"/>
                    <a:pt x="204119" y="2830997"/>
                    <a:pt x="206406" y="2833977"/>
                  </a:cubicBezTo>
                  <a:cubicBezTo>
                    <a:pt x="207390" y="2833868"/>
                    <a:pt x="208274" y="2833218"/>
                    <a:pt x="209055" y="2832029"/>
                  </a:cubicBezTo>
                  <a:cubicBezTo>
                    <a:pt x="209835" y="2830839"/>
                    <a:pt x="210515" y="2829110"/>
                    <a:pt x="211093" y="2826841"/>
                  </a:cubicBezTo>
                  <a:cubicBezTo>
                    <a:pt x="212249" y="2822302"/>
                    <a:pt x="213290" y="2818649"/>
                    <a:pt x="214218" y="2815880"/>
                  </a:cubicBezTo>
                  <a:cubicBezTo>
                    <a:pt x="212684" y="2814258"/>
                    <a:pt x="211403" y="2812674"/>
                    <a:pt x="210375" y="2811127"/>
                  </a:cubicBezTo>
                  <a:cubicBezTo>
                    <a:pt x="209346" y="2809578"/>
                    <a:pt x="208587" y="2809269"/>
                    <a:pt x="208097" y="2810200"/>
                  </a:cubicBezTo>
                  <a:close/>
                  <a:moveTo>
                    <a:pt x="217147" y="2809092"/>
                  </a:moveTo>
                  <a:cubicBezTo>
                    <a:pt x="217036" y="2813282"/>
                    <a:pt x="215925" y="2817925"/>
                    <a:pt x="213811" y="2823027"/>
                  </a:cubicBezTo>
                  <a:cubicBezTo>
                    <a:pt x="211698" y="2828128"/>
                    <a:pt x="212572" y="2830655"/>
                    <a:pt x="216432" y="2830605"/>
                  </a:cubicBezTo>
                  <a:cubicBezTo>
                    <a:pt x="215873" y="2827975"/>
                    <a:pt x="216374" y="2824745"/>
                    <a:pt x="217937" y="2820913"/>
                  </a:cubicBezTo>
                  <a:cubicBezTo>
                    <a:pt x="219501" y="2817085"/>
                    <a:pt x="219237" y="2813144"/>
                    <a:pt x="217147" y="2809092"/>
                  </a:cubicBezTo>
                  <a:close/>
                  <a:moveTo>
                    <a:pt x="1287788" y="2794918"/>
                  </a:moveTo>
                  <a:cubicBezTo>
                    <a:pt x="1291479" y="2799398"/>
                    <a:pt x="1291846" y="2804756"/>
                    <a:pt x="1288889" y="2810988"/>
                  </a:cubicBezTo>
                  <a:cubicBezTo>
                    <a:pt x="1285930" y="2817219"/>
                    <a:pt x="1285044" y="2822996"/>
                    <a:pt x="1286229" y="2828319"/>
                  </a:cubicBezTo>
                  <a:cubicBezTo>
                    <a:pt x="1282460" y="2822777"/>
                    <a:pt x="1281206" y="2816993"/>
                    <a:pt x="1282467" y="2810971"/>
                  </a:cubicBezTo>
                  <a:cubicBezTo>
                    <a:pt x="1283727" y="2804945"/>
                    <a:pt x="1285502" y="2799595"/>
                    <a:pt x="1287788" y="2794918"/>
                  </a:cubicBezTo>
                  <a:close/>
                  <a:moveTo>
                    <a:pt x="1301850" y="2755502"/>
                  </a:moveTo>
                  <a:lnTo>
                    <a:pt x="1299794" y="2756861"/>
                  </a:lnTo>
                  <a:lnTo>
                    <a:pt x="1301720" y="2782498"/>
                  </a:lnTo>
                  <a:lnTo>
                    <a:pt x="1294470" y="2763178"/>
                  </a:lnTo>
                  <a:lnTo>
                    <a:pt x="1257323" y="2842615"/>
                  </a:lnTo>
                  <a:lnTo>
                    <a:pt x="1277367" y="2824235"/>
                  </a:lnTo>
                  <a:cubicBezTo>
                    <a:pt x="1272978" y="2832435"/>
                    <a:pt x="1267559" y="2840187"/>
                    <a:pt x="1261109" y="2847495"/>
                  </a:cubicBezTo>
                  <a:cubicBezTo>
                    <a:pt x="1254659" y="2854800"/>
                    <a:pt x="1249236" y="2862552"/>
                    <a:pt x="1244849" y="2870754"/>
                  </a:cubicBezTo>
                  <a:lnTo>
                    <a:pt x="1248207" y="2862110"/>
                  </a:lnTo>
                  <a:lnTo>
                    <a:pt x="1247194" y="2864277"/>
                  </a:lnTo>
                  <a:lnTo>
                    <a:pt x="1232592" y="2895465"/>
                  </a:lnTo>
                  <a:lnTo>
                    <a:pt x="1246336" y="2873860"/>
                  </a:lnTo>
                  <a:cubicBezTo>
                    <a:pt x="1253966" y="2864119"/>
                    <a:pt x="1262248" y="2855605"/>
                    <a:pt x="1271182" y="2848323"/>
                  </a:cubicBezTo>
                  <a:lnTo>
                    <a:pt x="1273077" y="2846845"/>
                  </a:lnTo>
                  <a:lnTo>
                    <a:pt x="1276203" y="2831689"/>
                  </a:lnTo>
                  <a:lnTo>
                    <a:pt x="1279298" y="2841999"/>
                  </a:lnTo>
                  <a:lnTo>
                    <a:pt x="1285824" y="2836916"/>
                  </a:lnTo>
                  <a:lnTo>
                    <a:pt x="1301779" y="2796018"/>
                  </a:lnTo>
                  <a:close/>
                  <a:moveTo>
                    <a:pt x="4486428" y="2749980"/>
                  </a:moveTo>
                  <a:cubicBezTo>
                    <a:pt x="4483427" y="2748400"/>
                    <a:pt x="4479966" y="2749947"/>
                    <a:pt x="4476049" y="2754623"/>
                  </a:cubicBezTo>
                  <a:lnTo>
                    <a:pt x="4466169" y="2766631"/>
                  </a:lnTo>
                  <a:cubicBezTo>
                    <a:pt x="4463193" y="2768752"/>
                    <a:pt x="4460175" y="2770259"/>
                    <a:pt x="4457117" y="2771154"/>
                  </a:cubicBezTo>
                  <a:cubicBezTo>
                    <a:pt x="4454059" y="2772048"/>
                    <a:pt x="4453865" y="2775769"/>
                    <a:pt x="4456534" y="2782322"/>
                  </a:cubicBezTo>
                  <a:cubicBezTo>
                    <a:pt x="4461405" y="2783526"/>
                    <a:pt x="4463786" y="2782489"/>
                    <a:pt x="4463676" y="2779207"/>
                  </a:cubicBezTo>
                  <a:cubicBezTo>
                    <a:pt x="4463565" y="2775923"/>
                    <a:pt x="4464619" y="2775005"/>
                    <a:pt x="4466830" y="2776451"/>
                  </a:cubicBezTo>
                  <a:close/>
                  <a:moveTo>
                    <a:pt x="4498724" y="2694531"/>
                  </a:moveTo>
                  <a:cubicBezTo>
                    <a:pt x="4490934" y="2699558"/>
                    <a:pt x="4484760" y="2703820"/>
                    <a:pt x="4480208" y="2707320"/>
                  </a:cubicBezTo>
                  <a:cubicBezTo>
                    <a:pt x="4475654" y="2710818"/>
                    <a:pt x="4473632" y="2717175"/>
                    <a:pt x="4474144" y="2726393"/>
                  </a:cubicBezTo>
                  <a:cubicBezTo>
                    <a:pt x="4477099" y="2719022"/>
                    <a:pt x="4481819" y="2713040"/>
                    <a:pt x="4488304" y="2708441"/>
                  </a:cubicBezTo>
                  <a:cubicBezTo>
                    <a:pt x="4494786" y="2703841"/>
                    <a:pt x="4498261" y="2699205"/>
                    <a:pt x="4498724" y="2694531"/>
                  </a:cubicBezTo>
                  <a:close/>
                  <a:moveTo>
                    <a:pt x="1214680" y="2644210"/>
                  </a:moveTo>
                  <a:lnTo>
                    <a:pt x="1214050" y="2645519"/>
                  </a:lnTo>
                  <a:cubicBezTo>
                    <a:pt x="1213716" y="2645752"/>
                    <a:pt x="1212983" y="2646098"/>
                    <a:pt x="1209724" y="2650187"/>
                  </a:cubicBezTo>
                  <a:cubicBezTo>
                    <a:pt x="1208698" y="2651475"/>
                    <a:pt x="1207992" y="2652990"/>
                    <a:pt x="1207060" y="2654347"/>
                  </a:cubicBezTo>
                  <a:cubicBezTo>
                    <a:pt x="1205714" y="2656302"/>
                    <a:pt x="1204237" y="2658165"/>
                    <a:pt x="1202891" y="2660120"/>
                  </a:cubicBezTo>
                  <a:cubicBezTo>
                    <a:pt x="1200024" y="2664290"/>
                    <a:pt x="1199637" y="2665814"/>
                    <a:pt x="1196059" y="2670054"/>
                  </a:cubicBezTo>
                  <a:cubicBezTo>
                    <a:pt x="1193685" y="2672868"/>
                    <a:pt x="1190062" y="2674789"/>
                    <a:pt x="1188535" y="2678138"/>
                  </a:cubicBezTo>
                  <a:cubicBezTo>
                    <a:pt x="1187763" y="2679832"/>
                    <a:pt x="1187194" y="2681636"/>
                    <a:pt x="1186217" y="2683222"/>
                  </a:cubicBezTo>
                  <a:cubicBezTo>
                    <a:pt x="1185210" y="2684856"/>
                    <a:pt x="1183807" y="2686211"/>
                    <a:pt x="1182627" y="2687726"/>
                  </a:cubicBezTo>
                  <a:cubicBezTo>
                    <a:pt x="1180719" y="2690176"/>
                    <a:pt x="1178547" y="2692450"/>
                    <a:pt x="1176954" y="2695117"/>
                  </a:cubicBezTo>
                  <a:cubicBezTo>
                    <a:pt x="1175873" y="2696927"/>
                    <a:pt x="1174945" y="2698837"/>
                    <a:pt x="1173711" y="2700546"/>
                  </a:cubicBezTo>
                  <a:cubicBezTo>
                    <a:pt x="1172849" y="2701740"/>
                    <a:pt x="1171496" y="2702540"/>
                    <a:pt x="1170702" y="2703779"/>
                  </a:cubicBezTo>
                  <a:cubicBezTo>
                    <a:pt x="1165735" y="2711533"/>
                    <a:pt x="1171438" y="2706762"/>
                    <a:pt x="1165029" y="2711172"/>
                  </a:cubicBezTo>
                  <a:cubicBezTo>
                    <a:pt x="1161490" y="2718933"/>
                    <a:pt x="1165493" y="2710811"/>
                    <a:pt x="1159121" y="2720759"/>
                  </a:cubicBezTo>
                  <a:cubicBezTo>
                    <a:pt x="1153679" y="2729254"/>
                    <a:pt x="1157745" y="2725483"/>
                    <a:pt x="1152868" y="2729422"/>
                  </a:cubicBezTo>
                  <a:cubicBezTo>
                    <a:pt x="1151980" y="2730807"/>
                    <a:pt x="1150887" y="2732082"/>
                    <a:pt x="1150204" y="2733580"/>
                  </a:cubicBezTo>
                  <a:cubicBezTo>
                    <a:pt x="1149712" y="2734660"/>
                    <a:pt x="1149799" y="2735933"/>
                    <a:pt x="1149391" y="2737048"/>
                  </a:cubicBezTo>
                  <a:cubicBezTo>
                    <a:pt x="1148750" y="2738796"/>
                    <a:pt x="1147731" y="2740389"/>
                    <a:pt x="1147072" y="2742131"/>
                  </a:cubicBezTo>
                  <a:cubicBezTo>
                    <a:pt x="1146491" y="2743671"/>
                    <a:pt x="1146246" y="2745323"/>
                    <a:pt x="1145680" y="2746869"/>
                  </a:cubicBezTo>
                  <a:cubicBezTo>
                    <a:pt x="1145200" y="2748181"/>
                    <a:pt x="1144358" y="2749349"/>
                    <a:pt x="1143942" y="2750682"/>
                  </a:cubicBezTo>
                  <a:cubicBezTo>
                    <a:pt x="1143232" y="2752947"/>
                    <a:pt x="1143080" y="2755368"/>
                    <a:pt x="1142314" y="2757616"/>
                  </a:cubicBezTo>
                  <a:cubicBezTo>
                    <a:pt x="1138958" y="2767474"/>
                    <a:pt x="1140762" y="2760847"/>
                    <a:pt x="1137332" y="2766857"/>
                  </a:cubicBezTo>
                  <a:cubicBezTo>
                    <a:pt x="1132427" y="2775456"/>
                    <a:pt x="1138685" y="2766390"/>
                    <a:pt x="1133510" y="2773558"/>
                  </a:cubicBezTo>
                  <a:cubicBezTo>
                    <a:pt x="1133354" y="2775022"/>
                    <a:pt x="1133424" y="2776529"/>
                    <a:pt x="1133042" y="2777950"/>
                  </a:cubicBezTo>
                  <a:cubicBezTo>
                    <a:pt x="1132679" y="2779300"/>
                    <a:pt x="1131807" y="2780460"/>
                    <a:pt x="1131303" y="2781763"/>
                  </a:cubicBezTo>
                  <a:cubicBezTo>
                    <a:pt x="1130376" y="2784161"/>
                    <a:pt x="1129520" y="2786589"/>
                    <a:pt x="1128751" y="2789043"/>
                  </a:cubicBezTo>
                  <a:cubicBezTo>
                    <a:pt x="1127983" y="2791496"/>
                    <a:pt x="1127590" y="2794365"/>
                    <a:pt x="1127470" y="2796902"/>
                  </a:cubicBezTo>
                  <a:cubicBezTo>
                    <a:pt x="1127236" y="2801847"/>
                    <a:pt x="1128536" y="2799173"/>
                    <a:pt x="1126535" y="2805687"/>
                  </a:cubicBezTo>
                  <a:cubicBezTo>
                    <a:pt x="1125507" y="2809032"/>
                    <a:pt x="1124136" y="2812264"/>
                    <a:pt x="1122824" y="2815509"/>
                  </a:cubicBezTo>
                  <a:cubicBezTo>
                    <a:pt x="1122126" y="2817235"/>
                    <a:pt x="1121062" y="2818815"/>
                    <a:pt x="1120506" y="2820592"/>
                  </a:cubicBezTo>
                  <a:cubicBezTo>
                    <a:pt x="1119932" y="2822424"/>
                    <a:pt x="1120151" y="2824465"/>
                    <a:pt x="1119459" y="2826256"/>
                  </a:cubicBezTo>
                  <a:cubicBezTo>
                    <a:pt x="1118698" y="2828222"/>
                    <a:pt x="1117215" y="2829829"/>
                    <a:pt x="1116215" y="2831685"/>
                  </a:cubicBezTo>
                  <a:cubicBezTo>
                    <a:pt x="1113730" y="2836296"/>
                    <a:pt x="1115012" y="2834377"/>
                    <a:pt x="1113663" y="2838964"/>
                  </a:cubicBezTo>
                  <a:cubicBezTo>
                    <a:pt x="1112604" y="2842566"/>
                    <a:pt x="1110696" y="2845979"/>
                    <a:pt x="1110298" y="2849711"/>
                  </a:cubicBezTo>
                  <a:cubicBezTo>
                    <a:pt x="1109837" y="2854041"/>
                    <a:pt x="1110043" y="2854592"/>
                    <a:pt x="1108437" y="2858842"/>
                  </a:cubicBezTo>
                  <a:cubicBezTo>
                    <a:pt x="1107779" y="2860584"/>
                    <a:pt x="1106676" y="2862147"/>
                    <a:pt x="1106119" y="2863925"/>
                  </a:cubicBezTo>
                  <a:cubicBezTo>
                    <a:pt x="1105546" y="2865757"/>
                    <a:pt x="1105614" y="2867747"/>
                    <a:pt x="1105072" y="2869588"/>
                  </a:cubicBezTo>
                  <a:cubicBezTo>
                    <a:pt x="1104678" y="2870928"/>
                    <a:pt x="1103814" y="2872090"/>
                    <a:pt x="1103333" y="2873401"/>
                  </a:cubicBezTo>
                  <a:cubicBezTo>
                    <a:pt x="1102767" y="2874947"/>
                    <a:pt x="1102352" y="2876545"/>
                    <a:pt x="1101940" y="2878139"/>
                  </a:cubicBezTo>
                  <a:cubicBezTo>
                    <a:pt x="1101346" y="2880438"/>
                    <a:pt x="1100745" y="2882739"/>
                    <a:pt x="1100313" y="2885074"/>
                  </a:cubicBezTo>
                  <a:cubicBezTo>
                    <a:pt x="1100045" y="2886521"/>
                    <a:pt x="1100333" y="2888076"/>
                    <a:pt x="1099846" y="2889466"/>
                  </a:cubicBezTo>
                  <a:cubicBezTo>
                    <a:pt x="1099453" y="2890586"/>
                    <a:pt x="1098456" y="2891391"/>
                    <a:pt x="1097762" y="2892354"/>
                  </a:cubicBezTo>
                  <a:cubicBezTo>
                    <a:pt x="1098002" y="2899049"/>
                    <a:pt x="1098200" y="2891604"/>
                    <a:pt x="1096135" y="2899287"/>
                  </a:cubicBezTo>
                  <a:cubicBezTo>
                    <a:pt x="1093231" y="2910087"/>
                    <a:pt x="1098449" y="2897579"/>
                    <a:pt x="1093929" y="2907492"/>
                  </a:cubicBezTo>
                  <a:cubicBezTo>
                    <a:pt x="1094069" y="2911416"/>
                    <a:pt x="1094382" y="2910949"/>
                    <a:pt x="1092647" y="2915352"/>
                  </a:cubicBezTo>
                  <a:cubicBezTo>
                    <a:pt x="1091623" y="2917951"/>
                    <a:pt x="1089466" y="2920199"/>
                    <a:pt x="1089171" y="2922977"/>
                  </a:cubicBezTo>
                  <a:cubicBezTo>
                    <a:pt x="1087972" y="2934230"/>
                    <a:pt x="1090138" y="2918284"/>
                    <a:pt x="1085225" y="2934995"/>
                  </a:cubicBezTo>
                  <a:cubicBezTo>
                    <a:pt x="1083369" y="2941313"/>
                    <a:pt x="1084721" y="2938347"/>
                    <a:pt x="1081169" y="2943891"/>
                  </a:cubicBezTo>
                  <a:cubicBezTo>
                    <a:pt x="1080449" y="2950645"/>
                    <a:pt x="1081038" y="2946849"/>
                    <a:pt x="1079074" y="2955218"/>
                  </a:cubicBezTo>
                  <a:cubicBezTo>
                    <a:pt x="1078803" y="2956374"/>
                    <a:pt x="1078753" y="2957604"/>
                    <a:pt x="1078261" y="2958685"/>
                  </a:cubicBezTo>
                  <a:cubicBezTo>
                    <a:pt x="1072550" y="2971206"/>
                    <a:pt x="1078862" y="2956731"/>
                    <a:pt x="1074550" y="2968506"/>
                  </a:cubicBezTo>
                  <a:cubicBezTo>
                    <a:pt x="1074069" y="2969818"/>
                    <a:pt x="1073174" y="2970970"/>
                    <a:pt x="1072811" y="2972320"/>
                  </a:cubicBezTo>
                  <a:cubicBezTo>
                    <a:pt x="1070776" y="2979890"/>
                    <a:pt x="1074368" y="2973907"/>
                    <a:pt x="1070259" y="2979599"/>
                  </a:cubicBezTo>
                  <a:cubicBezTo>
                    <a:pt x="1070499" y="2986294"/>
                    <a:pt x="1070698" y="2978851"/>
                    <a:pt x="1068633" y="2986533"/>
                  </a:cubicBezTo>
                  <a:cubicBezTo>
                    <a:pt x="1068250" y="2987955"/>
                    <a:pt x="1068433" y="2989478"/>
                    <a:pt x="1068165" y="2990925"/>
                  </a:cubicBezTo>
                  <a:cubicBezTo>
                    <a:pt x="1067733" y="2993260"/>
                    <a:pt x="1066789" y="2995498"/>
                    <a:pt x="1066538" y="2997860"/>
                  </a:cubicBezTo>
                  <a:cubicBezTo>
                    <a:pt x="1066382" y="2999323"/>
                    <a:pt x="1066452" y="3000830"/>
                    <a:pt x="1066070" y="3002252"/>
                  </a:cubicBezTo>
                  <a:cubicBezTo>
                    <a:pt x="1065708" y="3003601"/>
                    <a:pt x="1064794" y="3004747"/>
                    <a:pt x="1064332" y="3006064"/>
                  </a:cubicBezTo>
                  <a:lnTo>
                    <a:pt x="1063440" y="3011536"/>
                  </a:lnTo>
                  <a:lnTo>
                    <a:pt x="1055030" y="3019033"/>
                  </a:lnTo>
                  <a:cubicBezTo>
                    <a:pt x="1051241" y="3021194"/>
                    <a:pt x="1049868" y="3025200"/>
                    <a:pt x="1050913" y="3031054"/>
                  </a:cubicBezTo>
                  <a:cubicBezTo>
                    <a:pt x="1037679" y="3040820"/>
                    <a:pt x="1027396" y="3059265"/>
                    <a:pt x="1020066" y="3086387"/>
                  </a:cubicBezTo>
                  <a:cubicBezTo>
                    <a:pt x="1012734" y="3113510"/>
                    <a:pt x="1003770" y="3136346"/>
                    <a:pt x="993175" y="3154895"/>
                  </a:cubicBezTo>
                  <a:cubicBezTo>
                    <a:pt x="991956" y="3157924"/>
                    <a:pt x="990242" y="3161481"/>
                    <a:pt x="988032" y="3165568"/>
                  </a:cubicBezTo>
                  <a:cubicBezTo>
                    <a:pt x="985821" y="3169655"/>
                    <a:pt x="984563" y="3169677"/>
                    <a:pt x="984257" y="3165629"/>
                  </a:cubicBezTo>
                  <a:lnTo>
                    <a:pt x="1023311" y="3075142"/>
                  </a:lnTo>
                  <a:cubicBezTo>
                    <a:pt x="1019423" y="3074637"/>
                    <a:pt x="1016376" y="3075902"/>
                    <a:pt x="1014172" y="3078940"/>
                  </a:cubicBezTo>
                  <a:cubicBezTo>
                    <a:pt x="1011968" y="3081977"/>
                    <a:pt x="1009720" y="3086359"/>
                    <a:pt x="1007427" y="3092085"/>
                  </a:cubicBezTo>
                  <a:cubicBezTo>
                    <a:pt x="1006342" y="3089428"/>
                    <a:pt x="1006117" y="3085392"/>
                    <a:pt x="1006758" y="3079981"/>
                  </a:cubicBezTo>
                  <a:cubicBezTo>
                    <a:pt x="1007397" y="3074568"/>
                    <a:pt x="1006230" y="3075203"/>
                    <a:pt x="1003258" y="3081882"/>
                  </a:cubicBezTo>
                  <a:cubicBezTo>
                    <a:pt x="1004225" y="3069712"/>
                    <a:pt x="1006811" y="3056271"/>
                    <a:pt x="1011017" y="3041560"/>
                  </a:cubicBezTo>
                  <a:cubicBezTo>
                    <a:pt x="1015224" y="3026852"/>
                    <a:pt x="1020316" y="3012568"/>
                    <a:pt x="1026297" y="2998711"/>
                  </a:cubicBezTo>
                  <a:cubicBezTo>
                    <a:pt x="1013743" y="3010627"/>
                    <a:pt x="1001922" y="3030153"/>
                    <a:pt x="990835" y="3057289"/>
                  </a:cubicBezTo>
                  <a:cubicBezTo>
                    <a:pt x="979748" y="3084424"/>
                    <a:pt x="969913" y="3101832"/>
                    <a:pt x="961330" y="3109511"/>
                  </a:cubicBezTo>
                  <a:cubicBezTo>
                    <a:pt x="961227" y="3114300"/>
                    <a:pt x="960621" y="3119017"/>
                    <a:pt x="959508" y="3123662"/>
                  </a:cubicBezTo>
                  <a:cubicBezTo>
                    <a:pt x="958397" y="3128306"/>
                    <a:pt x="957790" y="3133024"/>
                    <a:pt x="957687" y="3137811"/>
                  </a:cubicBezTo>
                  <a:cubicBezTo>
                    <a:pt x="953616" y="3137730"/>
                    <a:pt x="952155" y="3135319"/>
                    <a:pt x="953308" y="3130580"/>
                  </a:cubicBezTo>
                  <a:cubicBezTo>
                    <a:pt x="954460" y="3125843"/>
                    <a:pt x="955507" y="3122589"/>
                    <a:pt x="956448" y="3120822"/>
                  </a:cubicBezTo>
                  <a:cubicBezTo>
                    <a:pt x="952341" y="3121236"/>
                    <a:pt x="950008" y="3122504"/>
                    <a:pt x="949450" y="3124626"/>
                  </a:cubicBezTo>
                  <a:lnTo>
                    <a:pt x="946740" y="3132637"/>
                  </a:lnTo>
                  <a:lnTo>
                    <a:pt x="948335" y="3138262"/>
                  </a:lnTo>
                  <a:cubicBezTo>
                    <a:pt x="941407" y="3145818"/>
                    <a:pt x="934649" y="3152676"/>
                    <a:pt x="928058" y="3158832"/>
                  </a:cubicBezTo>
                  <a:lnTo>
                    <a:pt x="909939" y="3179550"/>
                  </a:lnTo>
                  <a:lnTo>
                    <a:pt x="909933" y="3179356"/>
                  </a:lnTo>
                  <a:cubicBezTo>
                    <a:pt x="910460" y="3177316"/>
                    <a:pt x="912176" y="3175783"/>
                    <a:pt x="913177" y="3173928"/>
                  </a:cubicBezTo>
                  <a:cubicBezTo>
                    <a:pt x="913839" y="3172698"/>
                    <a:pt x="914434" y="3171427"/>
                    <a:pt x="914914" y="3170116"/>
                  </a:cubicBezTo>
                  <a:cubicBezTo>
                    <a:pt x="915481" y="3168569"/>
                    <a:pt x="915741" y="3166923"/>
                    <a:pt x="916308" y="3165377"/>
                  </a:cubicBezTo>
                  <a:lnTo>
                    <a:pt x="917368" y="3163052"/>
                  </a:lnTo>
                  <a:lnTo>
                    <a:pt x="920180" y="3157455"/>
                  </a:lnTo>
                  <a:cubicBezTo>
                    <a:pt x="927285" y="3148072"/>
                    <a:pt x="933702" y="3137293"/>
                    <a:pt x="939427" y="3125113"/>
                  </a:cubicBezTo>
                  <a:lnTo>
                    <a:pt x="944297" y="3127780"/>
                  </a:lnTo>
                  <a:lnTo>
                    <a:pt x="948146" y="3121436"/>
                  </a:lnTo>
                  <a:cubicBezTo>
                    <a:pt x="952544" y="3117663"/>
                    <a:pt x="954898" y="3111793"/>
                    <a:pt x="955210" y="3103833"/>
                  </a:cubicBezTo>
                  <a:cubicBezTo>
                    <a:pt x="954915" y="3114649"/>
                    <a:pt x="955586" y="3117646"/>
                    <a:pt x="957221" y="3112827"/>
                  </a:cubicBezTo>
                  <a:cubicBezTo>
                    <a:pt x="958854" y="3108007"/>
                    <a:pt x="958140" y="3101801"/>
                    <a:pt x="955078" y="3094207"/>
                  </a:cubicBezTo>
                  <a:cubicBezTo>
                    <a:pt x="954868" y="3094277"/>
                    <a:pt x="953545" y="3095690"/>
                    <a:pt x="951107" y="3098443"/>
                  </a:cubicBezTo>
                  <a:cubicBezTo>
                    <a:pt x="948668" y="3101196"/>
                    <a:pt x="946367" y="3104871"/>
                    <a:pt x="944205" y="3109464"/>
                  </a:cubicBezTo>
                  <a:cubicBezTo>
                    <a:pt x="943073" y="3107952"/>
                    <a:pt x="943254" y="3105876"/>
                    <a:pt x="944751" y="3103238"/>
                  </a:cubicBezTo>
                  <a:cubicBezTo>
                    <a:pt x="946246" y="3100600"/>
                    <a:pt x="946672" y="3097959"/>
                    <a:pt x="946028" y="3095315"/>
                  </a:cubicBezTo>
                  <a:lnTo>
                    <a:pt x="941867" y="3100586"/>
                  </a:lnTo>
                  <a:lnTo>
                    <a:pt x="941204" y="3098436"/>
                  </a:lnTo>
                  <a:cubicBezTo>
                    <a:pt x="940140" y="3096373"/>
                    <a:pt x="935885" y="3093921"/>
                    <a:pt x="936472" y="3091416"/>
                  </a:cubicBezTo>
                  <a:cubicBezTo>
                    <a:pt x="937060" y="3088913"/>
                    <a:pt x="942400" y="3086743"/>
                    <a:pt x="944728" y="3083412"/>
                  </a:cubicBezTo>
                  <a:cubicBezTo>
                    <a:pt x="947057" y="3080081"/>
                    <a:pt x="948720" y="3075125"/>
                    <a:pt x="950446" y="3071434"/>
                  </a:cubicBezTo>
                  <a:cubicBezTo>
                    <a:pt x="952172" y="3067743"/>
                    <a:pt x="954017" y="3066410"/>
                    <a:pt x="955083" y="3061268"/>
                  </a:cubicBezTo>
                  <a:cubicBezTo>
                    <a:pt x="956148" y="3056124"/>
                    <a:pt x="955127" y="3045552"/>
                    <a:pt x="956841" y="3040577"/>
                  </a:cubicBezTo>
                  <a:cubicBezTo>
                    <a:pt x="958556" y="3035602"/>
                    <a:pt x="962792" y="3032203"/>
                    <a:pt x="965368" y="3031416"/>
                  </a:cubicBezTo>
                  <a:cubicBezTo>
                    <a:pt x="967944" y="3030629"/>
                    <a:pt x="971217" y="3037666"/>
                    <a:pt x="972299" y="3035856"/>
                  </a:cubicBezTo>
                  <a:cubicBezTo>
                    <a:pt x="972146" y="3034506"/>
                    <a:pt x="971623" y="3033148"/>
                    <a:pt x="971841" y="3031809"/>
                  </a:cubicBezTo>
                  <a:cubicBezTo>
                    <a:pt x="972066" y="3030430"/>
                    <a:pt x="973118" y="3029314"/>
                    <a:pt x="973580" y="3027997"/>
                  </a:cubicBezTo>
                  <a:cubicBezTo>
                    <a:pt x="973973" y="3026876"/>
                    <a:pt x="974122" y="3025685"/>
                    <a:pt x="974393" y="3024530"/>
                  </a:cubicBezTo>
                  <a:cubicBezTo>
                    <a:pt x="974241" y="3023181"/>
                    <a:pt x="968719" y="3021729"/>
                    <a:pt x="967463" y="3020090"/>
                  </a:cubicBezTo>
                  <a:cubicBezTo>
                    <a:pt x="966206" y="3018450"/>
                    <a:pt x="966251" y="3017789"/>
                    <a:pt x="966853" y="3014694"/>
                  </a:cubicBezTo>
                  <a:cubicBezTo>
                    <a:pt x="967453" y="3011600"/>
                    <a:pt x="970230" y="3004293"/>
                    <a:pt x="971069" y="3001521"/>
                  </a:cubicBezTo>
                  <a:cubicBezTo>
                    <a:pt x="971907" y="2998747"/>
                    <a:pt x="971611" y="2999209"/>
                    <a:pt x="971882" y="2998053"/>
                  </a:cubicBezTo>
                  <a:cubicBezTo>
                    <a:pt x="971614" y="2996396"/>
                    <a:pt x="971268" y="2994750"/>
                    <a:pt x="971079" y="2993082"/>
                  </a:cubicBezTo>
                  <a:cubicBezTo>
                    <a:pt x="970962" y="2992047"/>
                    <a:pt x="971049" y="2990998"/>
                    <a:pt x="970966" y="2989960"/>
                  </a:cubicBezTo>
                  <a:cubicBezTo>
                    <a:pt x="970859" y="2988607"/>
                    <a:pt x="970617" y="2987267"/>
                    <a:pt x="970509" y="2985914"/>
                  </a:cubicBezTo>
                  <a:cubicBezTo>
                    <a:pt x="970427" y="2984876"/>
                    <a:pt x="970515" y="2983826"/>
                    <a:pt x="970397" y="2982792"/>
                  </a:cubicBezTo>
                  <a:cubicBezTo>
                    <a:pt x="970209" y="2981125"/>
                    <a:pt x="969747" y="2979492"/>
                    <a:pt x="969594" y="2977820"/>
                  </a:cubicBezTo>
                  <a:cubicBezTo>
                    <a:pt x="969405" y="2975747"/>
                    <a:pt x="968507" y="2973473"/>
                    <a:pt x="969371" y="2971578"/>
                  </a:cubicBezTo>
                  <a:cubicBezTo>
                    <a:pt x="969950" y="2970307"/>
                    <a:pt x="970647" y="2969083"/>
                    <a:pt x="971110" y="2967765"/>
                  </a:cubicBezTo>
                  <a:cubicBezTo>
                    <a:pt x="971502" y="2966646"/>
                    <a:pt x="971478" y="2965399"/>
                    <a:pt x="971922" y="2964298"/>
                  </a:cubicBezTo>
                  <a:cubicBezTo>
                    <a:pt x="973494" y="2960414"/>
                    <a:pt x="976181" y="2956939"/>
                    <a:pt x="977138" y="2952860"/>
                  </a:cubicBezTo>
                  <a:cubicBezTo>
                    <a:pt x="977680" y="2950548"/>
                    <a:pt x="977780" y="2948086"/>
                    <a:pt x="978765" y="2945925"/>
                  </a:cubicBezTo>
                  <a:cubicBezTo>
                    <a:pt x="979344" y="2944655"/>
                    <a:pt x="980023" y="2943424"/>
                    <a:pt x="980504" y="2942112"/>
                  </a:cubicBezTo>
                  <a:cubicBezTo>
                    <a:pt x="981070" y="2940567"/>
                    <a:pt x="981469" y="2938965"/>
                    <a:pt x="981897" y="2937375"/>
                  </a:cubicBezTo>
                  <a:cubicBezTo>
                    <a:pt x="982205" y="2936229"/>
                    <a:pt x="982317" y="2935028"/>
                    <a:pt x="982710" y="2933908"/>
                  </a:cubicBezTo>
                  <a:cubicBezTo>
                    <a:pt x="983172" y="2932590"/>
                    <a:pt x="984055" y="2931435"/>
                    <a:pt x="984449" y="2930095"/>
                  </a:cubicBezTo>
                  <a:cubicBezTo>
                    <a:pt x="985128" y="2927783"/>
                    <a:pt x="985419" y="2923507"/>
                    <a:pt x="986309" y="2920964"/>
                  </a:cubicBezTo>
                  <a:cubicBezTo>
                    <a:pt x="986771" y="2919647"/>
                    <a:pt x="987585" y="2918471"/>
                    <a:pt x="988047" y="2917152"/>
                  </a:cubicBezTo>
                  <a:cubicBezTo>
                    <a:pt x="988440" y="2916032"/>
                    <a:pt x="988442" y="2914796"/>
                    <a:pt x="988861" y="2913686"/>
                  </a:cubicBezTo>
                  <a:cubicBezTo>
                    <a:pt x="989684" y="2911508"/>
                    <a:pt x="991009" y="2909534"/>
                    <a:pt x="991759" y="2907331"/>
                  </a:cubicBezTo>
                  <a:cubicBezTo>
                    <a:pt x="992524" y="2905083"/>
                    <a:pt x="992400" y="2902557"/>
                    <a:pt x="993386" y="2900397"/>
                  </a:cubicBezTo>
                  <a:cubicBezTo>
                    <a:pt x="993965" y="2899125"/>
                    <a:pt x="994644" y="2897895"/>
                    <a:pt x="995124" y="2896584"/>
                  </a:cubicBezTo>
                  <a:cubicBezTo>
                    <a:pt x="996587" y="2892591"/>
                    <a:pt x="996333" y="2892089"/>
                    <a:pt x="997330" y="2888379"/>
                  </a:cubicBezTo>
                  <a:cubicBezTo>
                    <a:pt x="997758" y="2886789"/>
                    <a:pt x="998040" y="2885138"/>
                    <a:pt x="998724" y="2883641"/>
                  </a:cubicBezTo>
                  <a:cubicBezTo>
                    <a:pt x="999406" y="2882143"/>
                    <a:pt x="1000705" y="2880980"/>
                    <a:pt x="1001387" y="2879482"/>
                  </a:cubicBezTo>
                  <a:cubicBezTo>
                    <a:pt x="1001879" y="2878402"/>
                    <a:pt x="1001766" y="2877120"/>
                    <a:pt x="1002201" y="2876015"/>
                  </a:cubicBezTo>
                  <a:cubicBezTo>
                    <a:pt x="1009795" y="2856737"/>
                    <a:pt x="1003058" y="2874349"/>
                    <a:pt x="1008921" y="2862961"/>
                  </a:cubicBezTo>
                  <a:cubicBezTo>
                    <a:pt x="1010413" y="2860063"/>
                    <a:pt x="1010947" y="2856613"/>
                    <a:pt x="1012978" y="2854064"/>
                  </a:cubicBezTo>
                  <a:cubicBezTo>
                    <a:pt x="1014174" y="2852563"/>
                    <a:pt x="1015310" y="2851011"/>
                    <a:pt x="1016567" y="2849559"/>
                  </a:cubicBezTo>
                  <a:cubicBezTo>
                    <a:pt x="1018013" y="2847891"/>
                    <a:pt x="1019789" y="2846501"/>
                    <a:pt x="1021081" y="2844710"/>
                  </a:cubicBezTo>
                  <a:cubicBezTo>
                    <a:pt x="1021899" y="2843577"/>
                    <a:pt x="1022040" y="2842055"/>
                    <a:pt x="1022819" y="2840897"/>
                  </a:cubicBezTo>
                  <a:cubicBezTo>
                    <a:pt x="1024286" y="2838721"/>
                    <a:pt x="1026276" y="2837303"/>
                    <a:pt x="1028260" y="2835701"/>
                  </a:cubicBezTo>
                  <a:cubicBezTo>
                    <a:pt x="1029858" y="2832197"/>
                    <a:pt x="1029718" y="2831842"/>
                    <a:pt x="1032082" y="2829001"/>
                  </a:cubicBezTo>
                  <a:cubicBezTo>
                    <a:pt x="1033024" y="2827869"/>
                    <a:pt x="1034269" y="2826989"/>
                    <a:pt x="1035092" y="2825768"/>
                  </a:cubicBezTo>
                  <a:cubicBezTo>
                    <a:pt x="1039538" y="2819171"/>
                    <a:pt x="1034048" y="2824202"/>
                    <a:pt x="1039260" y="2819993"/>
                  </a:cubicBezTo>
                  <a:cubicBezTo>
                    <a:pt x="1040613" y="2817028"/>
                    <a:pt x="1040906" y="2813290"/>
                    <a:pt x="1043317" y="2811096"/>
                  </a:cubicBezTo>
                  <a:cubicBezTo>
                    <a:pt x="1050224" y="2804815"/>
                    <a:pt x="1044663" y="2810567"/>
                    <a:pt x="1050495" y="2802088"/>
                  </a:cubicBezTo>
                  <a:cubicBezTo>
                    <a:pt x="1053781" y="2797311"/>
                    <a:pt x="1053713" y="2798316"/>
                    <a:pt x="1057094" y="2794351"/>
                  </a:cubicBezTo>
                  <a:cubicBezTo>
                    <a:pt x="1058340" y="2792890"/>
                    <a:pt x="1059437" y="2791308"/>
                    <a:pt x="1060683" y="2789847"/>
                  </a:cubicBezTo>
                  <a:cubicBezTo>
                    <a:pt x="1061638" y="2788726"/>
                    <a:pt x="1062750" y="2787745"/>
                    <a:pt x="1063692" y="2786613"/>
                  </a:cubicBezTo>
                  <a:cubicBezTo>
                    <a:pt x="1066149" y="2783663"/>
                    <a:pt x="1068478" y="2780608"/>
                    <a:pt x="1070870" y="2777605"/>
                  </a:cubicBezTo>
                  <a:cubicBezTo>
                    <a:pt x="1072067" y="2776105"/>
                    <a:pt x="1073424" y="2774718"/>
                    <a:pt x="1074460" y="2773102"/>
                  </a:cubicBezTo>
                  <a:cubicBezTo>
                    <a:pt x="1075347" y="2771715"/>
                    <a:pt x="1076002" y="2770148"/>
                    <a:pt x="1077124" y="2768943"/>
                  </a:cubicBezTo>
                  <a:cubicBezTo>
                    <a:pt x="1078542" y="2767419"/>
                    <a:pt x="1080364" y="2766326"/>
                    <a:pt x="1081983" y="2765018"/>
                  </a:cubicBezTo>
                  <a:cubicBezTo>
                    <a:pt x="1085523" y="2757257"/>
                    <a:pt x="1081518" y="2765379"/>
                    <a:pt x="1087891" y="2755431"/>
                  </a:cubicBezTo>
                  <a:cubicBezTo>
                    <a:pt x="1088325" y="2754752"/>
                    <a:pt x="1095743" y="2742834"/>
                    <a:pt x="1097387" y="2741339"/>
                  </a:cubicBezTo>
                  <a:cubicBezTo>
                    <a:pt x="1098698" y="2740146"/>
                    <a:pt x="1100114" y="2739058"/>
                    <a:pt x="1101322" y="2737760"/>
                  </a:cubicBezTo>
                  <a:cubicBezTo>
                    <a:pt x="1106517" y="2732178"/>
                    <a:pt x="1099778" y="2737368"/>
                    <a:pt x="1106761" y="2732564"/>
                  </a:cubicBezTo>
                  <a:cubicBezTo>
                    <a:pt x="1112101" y="2724228"/>
                    <a:pt x="1106465" y="2731842"/>
                    <a:pt x="1112780" y="2726098"/>
                  </a:cubicBezTo>
                  <a:cubicBezTo>
                    <a:pt x="1121658" y="2718024"/>
                    <a:pt x="1112971" y="2723929"/>
                    <a:pt x="1121575" y="2718594"/>
                  </a:cubicBezTo>
                  <a:cubicBezTo>
                    <a:pt x="1122771" y="2717093"/>
                    <a:pt x="1123716" y="2715351"/>
                    <a:pt x="1125164" y="2714090"/>
                  </a:cubicBezTo>
                  <a:cubicBezTo>
                    <a:pt x="1132217" y="2707950"/>
                    <a:pt x="1133033" y="2708528"/>
                    <a:pt x="1139510" y="2704513"/>
                  </a:cubicBezTo>
                  <a:cubicBezTo>
                    <a:pt x="1140664" y="2703797"/>
                    <a:pt x="1141841" y="2703097"/>
                    <a:pt x="1142866" y="2702204"/>
                  </a:cubicBezTo>
                  <a:cubicBezTo>
                    <a:pt x="1147419" y="2698240"/>
                    <a:pt x="1144139" y="2699875"/>
                    <a:pt x="1148305" y="2697010"/>
                  </a:cubicBezTo>
                  <a:cubicBezTo>
                    <a:pt x="1151575" y="2694759"/>
                    <a:pt x="1155255" y="2692898"/>
                    <a:pt x="1158716" y="2691011"/>
                  </a:cubicBezTo>
                  <a:cubicBezTo>
                    <a:pt x="1159525" y="2690357"/>
                    <a:pt x="1160437" y="2689809"/>
                    <a:pt x="1161146" y="2689048"/>
                  </a:cubicBezTo>
                  <a:cubicBezTo>
                    <a:pt x="1161955" y="2688179"/>
                    <a:pt x="1162372" y="2686980"/>
                    <a:pt x="1163230" y="2686161"/>
                  </a:cubicBezTo>
                  <a:cubicBezTo>
                    <a:pt x="1164212" y="2685223"/>
                    <a:pt x="1165467" y="2684622"/>
                    <a:pt x="1166586" y="2683852"/>
                  </a:cubicBezTo>
                  <a:cubicBezTo>
                    <a:pt x="1167975" y="2681927"/>
                    <a:pt x="1169214" y="2679884"/>
                    <a:pt x="1170754" y="2678078"/>
                  </a:cubicBezTo>
                  <a:cubicBezTo>
                    <a:pt x="1171430" y="2677285"/>
                    <a:pt x="1172355" y="2676745"/>
                    <a:pt x="1173184" y="2676115"/>
                  </a:cubicBezTo>
                  <a:cubicBezTo>
                    <a:pt x="1174587" y="2675050"/>
                    <a:pt x="1182367" y="2669491"/>
                    <a:pt x="1183829" y="2667921"/>
                  </a:cubicBezTo>
                  <a:cubicBezTo>
                    <a:pt x="1185334" y="2666304"/>
                    <a:pt x="1186663" y="2664504"/>
                    <a:pt x="1188344" y="2663070"/>
                  </a:cubicBezTo>
                  <a:cubicBezTo>
                    <a:pt x="1189621" y="2661980"/>
                    <a:pt x="1191216" y="2661331"/>
                    <a:pt x="1192623" y="2660417"/>
                  </a:cubicBezTo>
                  <a:cubicBezTo>
                    <a:pt x="1193762" y="2659677"/>
                    <a:pt x="1194956" y="2659000"/>
                    <a:pt x="1195979" y="2658108"/>
                  </a:cubicBezTo>
                  <a:cubicBezTo>
                    <a:pt x="1197090" y="2657142"/>
                    <a:pt x="1197878" y="2655843"/>
                    <a:pt x="1198989" y="2654875"/>
                  </a:cubicBezTo>
                  <a:cubicBezTo>
                    <a:pt x="1200013" y="2653984"/>
                    <a:pt x="1201252" y="2653374"/>
                    <a:pt x="1202344" y="2652568"/>
                  </a:cubicBezTo>
                  <a:cubicBezTo>
                    <a:pt x="1203181" y="2651948"/>
                    <a:pt x="1203905" y="2651179"/>
                    <a:pt x="1204775" y="2650605"/>
                  </a:cubicBezTo>
                  <a:cubicBezTo>
                    <a:pt x="1207574" y="2648752"/>
                    <a:pt x="1210534" y="2647151"/>
                    <a:pt x="1213335" y="2645299"/>
                  </a:cubicBezTo>
                  <a:close/>
                  <a:moveTo>
                    <a:pt x="4570835" y="2609665"/>
                  </a:moveTo>
                  <a:lnTo>
                    <a:pt x="4558157" y="2614141"/>
                  </a:lnTo>
                  <a:lnTo>
                    <a:pt x="4549545" y="2625720"/>
                  </a:lnTo>
                  <a:cubicBezTo>
                    <a:pt x="4539319" y="2637554"/>
                    <a:pt x="4534114" y="2649551"/>
                    <a:pt x="4533932" y="2661710"/>
                  </a:cubicBezTo>
                  <a:cubicBezTo>
                    <a:pt x="4535676" y="2657848"/>
                    <a:pt x="4538106" y="2654234"/>
                    <a:pt x="4541219" y="2650862"/>
                  </a:cubicBezTo>
                  <a:lnTo>
                    <a:pt x="4551316" y="2642563"/>
                  </a:lnTo>
                  <a:lnTo>
                    <a:pt x="4552757" y="2643569"/>
                  </a:lnTo>
                  <a:cubicBezTo>
                    <a:pt x="4554090" y="2643550"/>
                    <a:pt x="4555360" y="2642537"/>
                    <a:pt x="4556559" y="2640523"/>
                  </a:cubicBezTo>
                  <a:lnTo>
                    <a:pt x="4559264" y="2636374"/>
                  </a:lnTo>
                  <a:lnTo>
                    <a:pt x="4562143" y="2634153"/>
                  </a:lnTo>
                  <a:cubicBezTo>
                    <a:pt x="4564013" y="2632132"/>
                    <a:pt x="4564573" y="2630536"/>
                    <a:pt x="4563825" y="2629369"/>
                  </a:cubicBezTo>
                  <a:lnTo>
                    <a:pt x="4559264" y="2636374"/>
                  </a:lnTo>
                  <a:lnTo>
                    <a:pt x="4552617" y="2641500"/>
                  </a:lnTo>
                  <a:lnTo>
                    <a:pt x="4551316" y="2642563"/>
                  </a:lnTo>
                  <a:lnTo>
                    <a:pt x="4548547" y="2640630"/>
                  </a:lnTo>
                  <a:cubicBezTo>
                    <a:pt x="4555517" y="2631665"/>
                    <a:pt x="4561178" y="2623126"/>
                    <a:pt x="4565528" y="2615013"/>
                  </a:cubicBezTo>
                  <a:close/>
                  <a:moveTo>
                    <a:pt x="4605769" y="2588058"/>
                  </a:moveTo>
                  <a:lnTo>
                    <a:pt x="4603870" y="2589123"/>
                  </a:lnTo>
                  <a:lnTo>
                    <a:pt x="4599032" y="2596548"/>
                  </a:lnTo>
                  <a:lnTo>
                    <a:pt x="4596658" y="2594069"/>
                  </a:lnTo>
                  <a:lnTo>
                    <a:pt x="4586446" y="2604153"/>
                  </a:lnTo>
                  <a:lnTo>
                    <a:pt x="4577288" y="2607387"/>
                  </a:lnTo>
                  <a:lnTo>
                    <a:pt x="4583754" y="2607810"/>
                  </a:lnTo>
                  <a:cubicBezTo>
                    <a:pt x="4580760" y="2606331"/>
                    <a:pt x="4578615" y="2607554"/>
                    <a:pt x="4577319" y="2611478"/>
                  </a:cubicBezTo>
                  <a:cubicBezTo>
                    <a:pt x="4576024" y="2615402"/>
                    <a:pt x="4576621" y="2617613"/>
                    <a:pt x="4579104" y="2618110"/>
                  </a:cubicBezTo>
                  <a:cubicBezTo>
                    <a:pt x="4583445" y="2614734"/>
                    <a:pt x="4586060" y="2610587"/>
                    <a:pt x="4586951" y="2605668"/>
                  </a:cubicBezTo>
                  <a:cubicBezTo>
                    <a:pt x="4587846" y="2600749"/>
                    <a:pt x="4591873" y="2597713"/>
                    <a:pt x="4599032" y="2596548"/>
                  </a:cubicBezTo>
                  <a:close/>
                  <a:moveTo>
                    <a:pt x="141328" y="2567679"/>
                  </a:moveTo>
                  <a:cubicBezTo>
                    <a:pt x="145021" y="2572161"/>
                    <a:pt x="145386" y="2577517"/>
                    <a:pt x="142429" y="2583750"/>
                  </a:cubicBezTo>
                  <a:cubicBezTo>
                    <a:pt x="139471" y="2589981"/>
                    <a:pt x="138585" y="2595759"/>
                    <a:pt x="139770" y="2601082"/>
                  </a:cubicBezTo>
                  <a:cubicBezTo>
                    <a:pt x="136001" y="2595540"/>
                    <a:pt x="134747" y="2589756"/>
                    <a:pt x="136008" y="2583732"/>
                  </a:cubicBezTo>
                  <a:cubicBezTo>
                    <a:pt x="137267" y="2577707"/>
                    <a:pt x="139042" y="2572356"/>
                    <a:pt x="141328" y="2567679"/>
                  </a:cubicBezTo>
                  <a:close/>
                  <a:moveTo>
                    <a:pt x="150435" y="2496929"/>
                  </a:moveTo>
                  <a:cubicBezTo>
                    <a:pt x="152924" y="2500888"/>
                    <a:pt x="153711" y="2509406"/>
                    <a:pt x="152798" y="2522485"/>
                  </a:cubicBezTo>
                  <a:cubicBezTo>
                    <a:pt x="151885" y="2535564"/>
                    <a:pt x="152706" y="2546490"/>
                    <a:pt x="155260" y="2555261"/>
                  </a:cubicBezTo>
                  <a:cubicBezTo>
                    <a:pt x="146790" y="2546544"/>
                    <a:pt x="143218" y="2537027"/>
                    <a:pt x="144546" y="2526709"/>
                  </a:cubicBezTo>
                  <a:cubicBezTo>
                    <a:pt x="145874" y="2516392"/>
                    <a:pt x="147837" y="2506465"/>
                    <a:pt x="150435" y="2496929"/>
                  </a:cubicBezTo>
                  <a:close/>
                  <a:moveTo>
                    <a:pt x="134062" y="2496573"/>
                  </a:moveTo>
                  <a:lnTo>
                    <a:pt x="134158" y="2503608"/>
                  </a:lnTo>
                  <a:cubicBezTo>
                    <a:pt x="136018" y="2510678"/>
                    <a:pt x="136842" y="2515800"/>
                    <a:pt x="136634" y="2518972"/>
                  </a:cubicBezTo>
                  <a:lnTo>
                    <a:pt x="130513" y="2513295"/>
                  </a:lnTo>
                  <a:lnTo>
                    <a:pt x="128166" y="2528195"/>
                  </a:lnTo>
                  <a:cubicBezTo>
                    <a:pt x="128048" y="2528679"/>
                    <a:pt x="128591" y="2524678"/>
                    <a:pt x="129798" y="2516194"/>
                  </a:cubicBezTo>
                  <a:close/>
                  <a:moveTo>
                    <a:pt x="134293" y="2495511"/>
                  </a:moveTo>
                  <a:lnTo>
                    <a:pt x="134062" y="2496573"/>
                  </a:lnTo>
                  <a:lnTo>
                    <a:pt x="134050" y="2495636"/>
                  </a:lnTo>
                  <a:close/>
                  <a:moveTo>
                    <a:pt x="195292" y="2462513"/>
                  </a:moveTo>
                  <a:cubicBezTo>
                    <a:pt x="193601" y="2467674"/>
                    <a:pt x="193177" y="2473618"/>
                    <a:pt x="194025" y="2480345"/>
                  </a:cubicBezTo>
                  <a:cubicBezTo>
                    <a:pt x="194872" y="2487071"/>
                    <a:pt x="195426" y="2490752"/>
                    <a:pt x="195686" y="2491391"/>
                  </a:cubicBezTo>
                  <a:cubicBezTo>
                    <a:pt x="198615" y="2484603"/>
                    <a:pt x="198484" y="2474977"/>
                    <a:pt x="195292" y="2462513"/>
                  </a:cubicBezTo>
                  <a:close/>
                  <a:moveTo>
                    <a:pt x="154792" y="2447114"/>
                  </a:moveTo>
                  <a:cubicBezTo>
                    <a:pt x="155666" y="2449641"/>
                    <a:pt x="156279" y="2451531"/>
                    <a:pt x="156631" y="2452781"/>
                  </a:cubicBezTo>
                  <a:cubicBezTo>
                    <a:pt x="156985" y="2454032"/>
                    <a:pt x="158086" y="2454791"/>
                    <a:pt x="159935" y="2455056"/>
                  </a:cubicBezTo>
                  <a:cubicBezTo>
                    <a:pt x="158751" y="2457388"/>
                    <a:pt x="157704" y="2460642"/>
                    <a:pt x="156796" y="2464813"/>
                  </a:cubicBezTo>
                  <a:cubicBezTo>
                    <a:pt x="155887" y="2468987"/>
                    <a:pt x="156371" y="2473660"/>
                    <a:pt x="158247" y="2478831"/>
                  </a:cubicBezTo>
                  <a:cubicBezTo>
                    <a:pt x="154238" y="2474256"/>
                    <a:pt x="150809" y="2475166"/>
                    <a:pt x="147959" y="2481563"/>
                  </a:cubicBezTo>
                  <a:cubicBezTo>
                    <a:pt x="145107" y="2487959"/>
                    <a:pt x="142266" y="2494960"/>
                    <a:pt x="139432" y="2502561"/>
                  </a:cubicBezTo>
                  <a:cubicBezTo>
                    <a:pt x="139235" y="2501982"/>
                    <a:pt x="138831" y="2500023"/>
                    <a:pt x="138219" y="2496682"/>
                  </a:cubicBezTo>
                  <a:lnTo>
                    <a:pt x="138048" y="2493579"/>
                  </a:lnTo>
                  <a:lnTo>
                    <a:pt x="134293" y="2495511"/>
                  </a:lnTo>
                  <a:lnTo>
                    <a:pt x="139038" y="2473682"/>
                  </a:lnTo>
                  <a:cubicBezTo>
                    <a:pt x="140358" y="2475173"/>
                    <a:pt x="141053" y="2476873"/>
                    <a:pt x="141122" y="2478784"/>
                  </a:cubicBezTo>
                  <a:cubicBezTo>
                    <a:pt x="141189" y="2480695"/>
                    <a:pt x="141885" y="2482398"/>
                    <a:pt x="143206" y="2483886"/>
                  </a:cubicBezTo>
                  <a:cubicBezTo>
                    <a:pt x="147622" y="2475310"/>
                    <a:pt x="151483" y="2463053"/>
                    <a:pt x="154792" y="2447114"/>
                  </a:cubicBezTo>
                  <a:close/>
                  <a:moveTo>
                    <a:pt x="211177" y="2445569"/>
                  </a:moveTo>
                  <a:cubicBezTo>
                    <a:pt x="209803" y="2447925"/>
                    <a:pt x="208123" y="2450988"/>
                    <a:pt x="206140" y="2454757"/>
                  </a:cubicBezTo>
                  <a:cubicBezTo>
                    <a:pt x="204156" y="2458527"/>
                    <a:pt x="204252" y="2462442"/>
                    <a:pt x="206426" y="2466506"/>
                  </a:cubicBezTo>
                  <a:cubicBezTo>
                    <a:pt x="206888" y="2461919"/>
                    <a:pt x="208306" y="2458220"/>
                    <a:pt x="210682" y="2455406"/>
                  </a:cubicBezTo>
                  <a:cubicBezTo>
                    <a:pt x="213056" y="2452592"/>
                    <a:pt x="213222" y="2449316"/>
                    <a:pt x="211177" y="2445569"/>
                  </a:cubicBezTo>
                  <a:close/>
                  <a:moveTo>
                    <a:pt x="208005" y="2391050"/>
                  </a:moveTo>
                  <a:lnTo>
                    <a:pt x="206812" y="2392168"/>
                  </a:lnTo>
                  <a:lnTo>
                    <a:pt x="204595" y="2406200"/>
                  </a:lnTo>
                  <a:cubicBezTo>
                    <a:pt x="202334" y="2412683"/>
                    <a:pt x="201098" y="2420512"/>
                    <a:pt x="200888" y="2429688"/>
                  </a:cubicBezTo>
                  <a:cubicBezTo>
                    <a:pt x="203108" y="2420199"/>
                    <a:pt x="205337" y="2411310"/>
                    <a:pt x="207574" y="2403023"/>
                  </a:cubicBezTo>
                  <a:close/>
                  <a:moveTo>
                    <a:pt x="227513" y="2387862"/>
                  </a:moveTo>
                  <a:cubicBezTo>
                    <a:pt x="225079" y="2392467"/>
                    <a:pt x="222591" y="2397815"/>
                    <a:pt x="220052" y="2403906"/>
                  </a:cubicBezTo>
                  <a:cubicBezTo>
                    <a:pt x="217512" y="2410000"/>
                    <a:pt x="217808" y="2416347"/>
                    <a:pt x="220941" y="2422949"/>
                  </a:cubicBezTo>
                  <a:cubicBezTo>
                    <a:pt x="221654" y="2416746"/>
                    <a:pt x="223726" y="2408635"/>
                    <a:pt x="227156" y="2398619"/>
                  </a:cubicBezTo>
                  <a:cubicBezTo>
                    <a:pt x="230587" y="2388601"/>
                    <a:pt x="230705" y="2385015"/>
                    <a:pt x="227513" y="2387862"/>
                  </a:cubicBezTo>
                  <a:close/>
                  <a:moveTo>
                    <a:pt x="177583" y="2387327"/>
                  </a:moveTo>
                  <a:cubicBezTo>
                    <a:pt x="178457" y="2386751"/>
                    <a:pt x="178421" y="2388748"/>
                    <a:pt x="177476" y="2393316"/>
                  </a:cubicBezTo>
                  <a:cubicBezTo>
                    <a:pt x="175586" y="2402453"/>
                    <a:pt x="172907" y="2409074"/>
                    <a:pt x="169437" y="2413182"/>
                  </a:cubicBezTo>
                  <a:cubicBezTo>
                    <a:pt x="171882" y="2413932"/>
                    <a:pt x="173077" y="2415404"/>
                    <a:pt x="173022" y="2417597"/>
                  </a:cubicBezTo>
                  <a:cubicBezTo>
                    <a:pt x="172968" y="2419791"/>
                    <a:pt x="171665" y="2422707"/>
                    <a:pt x="169113" y="2426346"/>
                  </a:cubicBezTo>
                  <a:cubicBezTo>
                    <a:pt x="164008" y="2433621"/>
                    <a:pt x="160906" y="2439983"/>
                    <a:pt x="159805" y="2445429"/>
                  </a:cubicBezTo>
                  <a:cubicBezTo>
                    <a:pt x="156288" y="2439922"/>
                    <a:pt x="155539" y="2434212"/>
                    <a:pt x="157556" y="2428295"/>
                  </a:cubicBezTo>
                  <a:cubicBezTo>
                    <a:pt x="159575" y="2422379"/>
                    <a:pt x="160844" y="2416957"/>
                    <a:pt x="161363" y="2412027"/>
                  </a:cubicBezTo>
                  <a:cubicBezTo>
                    <a:pt x="165655" y="2411190"/>
                    <a:pt x="168353" y="2409075"/>
                    <a:pt x="169460" y="2405678"/>
                  </a:cubicBezTo>
                  <a:cubicBezTo>
                    <a:pt x="170568" y="2402284"/>
                    <a:pt x="171493" y="2399315"/>
                    <a:pt x="172236" y="2396770"/>
                  </a:cubicBezTo>
                  <a:cubicBezTo>
                    <a:pt x="174927" y="2391050"/>
                    <a:pt x="176710" y="2387903"/>
                    <a:pt x="177583" y="2387327"/>
                  </a:cubicBezTo>
                  <a:close/>
                  <a:moveTo>
                    <a:pt x="2984801" y="2346189"/>
                  </a:moveTo>
                  <a:cubicBezTo>
                    <a:pt x="2985552" y="2345693"/>
                    <a:pt x="2980460" y="2347470"/>
                    <a:pt x="2977293" y="2349245"/>
                  </a:cubicBezTo>
                  <a:cubicBezTo>
                    <a:pt x="2974127" y="2351020"/>
                    <a:pt x="2969577" y="2354227"/>
                    <a:pt x="2965799" y="2356840"/>
                  </a:cubicBezTo>
                  <a:cubicBezTo>
                    <a:pt x="2961138" y="2360065"/>
                    <a:pt x="2958785" y="2361821"/>
                    <a:pt x="2957385" y="2362945"/>
                  </a:cubicBezTo>
                  <a:lnTo>
                    <a:pt x="2955061" y="2364935"/>
                  </a:lnTo>
                  <a:lnTo>
                    <a:pt x="2917789" y="2382214"/>
                  </a:lnTo>
                  <a:cubicBezTo>
                    <a:pt x="2915250" y="2383502"/>
                    <a:pt x="2913180" y="2385632"/>
                    <a:pt x="2911301" y="2387772"/>
                  </a:cubicBezTo>
                  <a:lnTo>
                    <a:pt x="2905831" y="2395832"/>
                  </a:lnTo>
                  <a:lnTo>
                    <a:pt x="2891836" y="2404446"/>
                  </a:lnTo>
                  <a:cubicBezTo>
                    <a:pt x="2864940" y="2419521"/>
                    <a:pt x="2879255" y="2411703"/>
                    <a:pt x="2848830" y="2427783"/>
                  </a:cubicBezTo>
                  <a:cubicBezTo>
                    <a:pt x="2842341" y="2433341"/>
                    <a:pt x="2836640" y="2439978"/>
                    <a:pt x="2829364" y="2444456"/>
                  </a:cubicBezTo>
                  <a:cubicBezTo>
                    <a:pt x="2817834" y="2451553"/>
                    <a:pt x="2804873" y="2456018"/>
                    <a:pt x="2792847" y="2462236"/>
                  </a:cubicBezTo>
                  <a:cubicBezTo>
                    <a:pt x="2787190" y="2465161"/>
                    <a:pt x="2781904" y="2468754"/>
                    <a:pt x="2776349" y="2471867"/>
                  </a:cubicBezTo>
                  <a:cubicBezTo>
                    <a:pt x="2753655" y="2484588"/>
                    <a:pt x="2755335" y="2481858"/>
                    <a:pt x="2734362" y="2497708"/>
                  </a:cubicBezTo>
                  <a:cubicBezTo>
                    <a:pt x="2716440" y="2511251"/>
                    <a:pt x="2726475" y="2504680"/>
                    <a:pt x="2713411" y="2517902"/>
                  </a:cubicBezTo>
                  <a:cubicBezTo>
                    <a:pt x="2711410" y="2519928"/>
                    <a:pt x="2708924" y="2521434"/>
                    <a:pt x="2706923" y="2523460"/>
                  </a:cubicBezTo>
                  <a:cubicBezTo>
                    <a:pt x="2704092" y="2526325"/>
                    <a:pt x="2701781" y="2529674"/>
                    <a:pt x="2698950" y="2532539"/>
                  </a:cubicBezTo>
                  <a:cubicBezTo>
                    <a:pt x="2696949" y="2534564"/>
                    <a:pt x="2694246" y="2535877"/>
                    <a:pt x="2692462" y="2538096"/>
                  </a:cubicBezTo>
                  <a:cubicBezTo>
                    <a:pt x="2688393" y="2543157"/>
                    <a:pt x="2685807" y="2549337"/>
                    <a:pt x="2681521" y="2554217"/>
                  </a:cubicBezTo>
                  <a:cubicBezTo>
                    <a:pt x="2663126" y="2575165"/>
                    <a:pt x="2672078" y="2567619"/>
                    <a:pt x="2656586" y="2578950"/>
                  </a:cubicBezTo>
                  <a:cubicBezTo>
                    <a:pt x="2649885" y="2588823"/>
                    <a:pt x="2651222" y="2588044"/>
                    <a:pt x="2640641" y="2597108"/>
                  </a:cubicBezTo>
                  <a:cubicBezTo>
                    <a:pt x="2634596" y="2602286"/>
                    <a:pt x="2622900" y="2608572"/>
                    <a:pt x="2618672" y="2614800"/>
                  </a:cubicBezTo>
                  <a:lnTo>
                    <a:pt x="2617857" y="2616011"/>
                  </a:lnTo>
                  <a:lnTo>
                    <a:pt x="2617589" y="2616757"/>
                  </a:lnTo>
                  <a:lnTo>
                    <a:pt x="2608027" y="2645193"/>
                  </a:lnTo>
                  <a:lnTo>
                    <a:pt x="2617276" y="2632870"/>
                  </a:lnTo>
                  <a:cubicBezTo>
                    <a:pt x="2636074" y="2615522"/>
                    <a:pt x="2638350" y="2617039"/>
                    <a:pt x="2655742" y="2605546"/>
                  </a:cubicBezTo>
                  <a:cubicBezTo>
                    <a:pt x="2658840" y="2603499"/>
                    <a:pt x="2662005" y="2601488"/>
                    <a:pt x="2664733" y="2598970"/>
                  </a:cubicBezTo>
                  <a:cubicBezTo>
                    <a:pt x="2676871" y="2587768"/>
                    <a:pt x="2668031" y="2592498"/>
                    <a:pt x="2679195" y="2584333"/>
                  </a:cubicBezTo>
                  <a:cubicBezTo>
                    <a:pt x="2687959" y="2577922"/>
                    <a:pt x="2697874" y="2572543"/>
                    <a:pt x="2707186" y="2567106"/>
                  </a:cubicBezTo>
                  <a:cubicBezTo>
                    <a:pt x="2709349" y="2565254"/>
                    <a:pt x="2711796" y="2563688"/>
                    <a:pt x="2713674" y="2561549"/>
                  </a:cubicBezTo>
                  <a:cubicBezTo>
                    <a:pt x="2715817" y="2559108"/>
                    <a:pt x="2716863" y="2555798"/>
                    <a:pt x="2719145" y="2553488"/>
                  </a:cubicBezTo>
                  <a:cubicBezTo>
                    <a:pt x="2721754" y="2550847"/>
                    <a:pt x="2725138" y="2549104"/>
                    <a:pt x="2728136" y="2546912"/>
                  </a:cubicBezTo>
                  <a:cubicBezTo>
                    <a:pt x="2731783" y="2541539"/>
                    <a:pt x="2735007" y="2535853"/>
                    <a:pt x="2739076" y="2530791"/>
                  </a:cubicBezTo>
                  <a:cubicBezTo>
                    <a:pt x="2740861" y="2528571"/>
                    <a:pt x="2743347" y="2527020"/>
                    <a:pt x="2745565" y="2525234"/>
                  </a:cubicBezTo>
                  <a:cubicBezTo>
                    <a:pt x="2749317" y="2522211"/>
                    <a:pt x="2770147" y="2506395"/>
                    <a:pt x="2774022" y="2501984"/>
                  </a:cubicBezTo>
                  <a:cubicBezTo>
                    <a:pt x="2778008" y="2497444"/>
                    <a:pt x="2781500" y="2492418"/>
                    <a:pt x="2785980" y="2488366"/>
                  </a:cubicBezTo>
                  <a:cubicBezTo>
                    <a:pt x="2789386" y="2485286"/>
                    <a:pt x="2793697" y="2483383"/>
                    <a:pt x="2797473" y="2480771"/>
                  </a:cubicBezTo>
                  <a:cubicBezTo>
                    <a:pt x="2800527" y="2478658"/>
                    <a:pt x="2803736" y="2476712"/>
                    <a:pt x="2806464" y="2474195"/>
                  </a:cubicBezTo>
                  <a:cubicBezTo>
                    <a:pt x="2809424" y="2471463"/>
                    <a:pt x="2811478" y="2467847"/>
                    <a:pt x="2814437" y="2465116"/>
                  </a:cubicBezTo>
                  <a:cubicBezTo>
                    <a:pt x="2817166" y="2462598"/>
                    <a:pt x="2820506" y="2460830"/>
                    <a:pt x="2823428" y="2458540"/>
                  </a:cubicBezTo>
                  <a:cubicBezTo>
                    <a:pt x="2825670" y="2456783"/>
                    <a:pt x="2827589" y="2454621"/>
                    <a:pt x="2829917" y="2452982"/>
                  </a:cubicBezTo>
                  <a:cubicBezTo>
                    <a:pt x="2837427" y="2447695"/>
                    <a:pt x="2845394" y="2443079"/>
                    <a:pt x="2852904" y="2437792"/>
                  </a:cubicBezTo>
                  <a:cubicBezTo>
                    <a:pt x="2855232" y="2436153"/>
                    <a:pt x="2857151" y="2433991"/>
                    <a:pt x="2859392" y="2432234"/>
                  </a:cubicBezTo>
                  <a:cubicBezTo>
                    <a:pt x="2862315" y="2429944"/>
                    <a:pt x="2865491" y="2427987"/>
                    <a:pt x="2868383" y="2425658"/>
                  </a:cubicBezTo>
                  <a:cubicBezTo>
                    <a:pt x="2872819" y="2422086"/>
                    <a:pt x="2876763" y="2417905"/>
                    <a:pt x="2881360" y="2414542"/>
                  </a:cubicBezTo>
                  <a:cubicBezTo>
                    <a:pt x="2884874" y="2411973"/>
                    <a:pt x="2887404" y="2410128"/>
                    <a:pt x="2889185" y="2408833"/>
                  </a:cubicBezTo>
                  <a:lnTo>
                    <a:pt x="2891285" y="2407312"/>
                  </a:lnTo>
                  <a:lnTo>
                    <a:pt x="2891313" y="2407294"/>
                  </a:lnTo>
                  <a:cubicBezTo>
                    <a:pt x="2892523" y="2406438"/>
                    <a:pt x="2893548" y="2405680"/>
                    <a:pt x="2892514" y="2406421"/>
                  </a:cubicBezTo>
                  <a:lnTo>
                    <a:pt x="2891285" y="2407312"/>
                  </a:lnTo>
                  <a:lnTo>
                    <a:pt x="2889005" y="2408757"/>
                  </a:lnTo>
                  <a:cubicBezTo>
                    <a:pt x="2889302" y="2408410"/>
                    <a:pt x="2891288" y="2406760"/>
                    <a:pt x="2896840" y="2402408"/>
                  </a:cubicBezTo>
                  <a:cubicBezTo>
                    <a:pt x="2899763" y="2400118"/>
                    <a:pt x="2902834" y="2398024"/>
                    <a:pt x="2905831" y="2395832"/>
                  </a:cubicBezTo>
                  <a:lnTo>
                    <a:pt x="2933822" y="2378605"/>
                  </a:lnTo>
                  <a:cubicBezTo>
                    <a:pt x="2949642" y="2368870"/>
                    <a:pt x="2952974" y="2366654"/>
                    <a:pt x="2954682" y="2365259"/>
                  </a:cubicBezTo>
                  <a:lnTo>
                    <a:pt x="2955061" y="2364935"/>
                  </a:lnTo>
                  <a:lnTo>
                    <a:pt x="2969321" y="2358323"/>
                  </a:lnTo>
                  <a:cubicBezTo>
                    <a:pt x="2975505" y="2353026"/>
                    <a:pt x="2977584" y="2350957"/>
                    <a:pt x="2984801" y="2346189"/>
                  </a:cubicBezTo>
                  <a:close/>
                  <a:moveTo>
                    <a:pt x="5055402" y="2328265"/>
                  </a:moveTo>
                  <a:cubicBezTo>
                    <a:pt x="5057685" y="2328323"/>
                    <a:pt x="5060097" y="2328356"/>
                    <a:pt x="5062637" y="2328367"/>
                  </a:cubicBezTo>
                  <a:lnTo>
                    <a:pt x="5055331" y="2328362"/>
                  </a:lnTo>
                  <a:close/>
                  <a:moveTo>
                    <a:pt x="234331" y="2326067"/>
                  </a:moveTo>
                  <a:lnTo>
                    <a:pt x="233863" y="2327224"/>
                  </a:lnTo>
                  <a:cubicBezTo>
                    <a:pt x="229076" y="2334795"/>
                    <a:pt x="226134" y="2343682"/>
                    <a:pt x="225034" y="2353882"/>
                  </a:cubicBezTo>
                  <a:cubicBezTo>
                    <a:pt x="229589" y="2352432"/>
                    <a:pt x="233502" y="2349989"/>
                    <a:pt x="236770" y="2346553"/>
                  </a:cubicBezTo>
                  <a:cubicBezTo>
                    <a:pt x="240039" y="2343119"/>
                    <a:pt x="242664" y="2338690"/>
                    <a:pt x="244646" y="2333269"/>
                  </a:cubicBezTo>
                  <a:lnTo>
                    <a:pt x="245475" y="2331005"/>
                  </a:lnTo>
                  <a:close/>
                  <a:moveTo>
                    <a:pt x="5089886" y="2318981"/>
                  </a:moveTo>
                  <a:cubicBezTo>
                    <a:pt x="5095268" y="2319186"/>
                    <a:pt x="5101014" y="2321489"/>
                    <a:pt x="5107123" y="2325890"/>
                  </a:cubicBezTo>
                  <a:cubicBezTo>
                    <a:pt x="5101498" y="2324285"/>
                    <a:pt x="5095996" y="2323382"/>
                    <a:pt x="5090612" y="2323178"/>
                  </a:cubicBezTo>
                  <a:cubicBezTo>
                    <a:pt x="5085230" y="2322972"/>
                    <a:pt x="5079726" y="2322069"/>
                    <a:pt x="5074102" y="2320466"/>
                  </a:cubicBezTo>
                  <a:cubicBezTo>
                    <a:pt x="5079242" y="2319272"/>
                    <a:pt x="5084504" y="2318778"/>
                    <a:pt x="5089886" y="2318981"/>
                  </a:cubicBezTo>
                  <a:close/>
                  <a:moveTo>
                    <a:pt x="5118587" y="2317988"/>
                  </a:moveTo>
                  <a:cubicBezTo>
                    <a:pt x="5122142" y="2319734"/>
                    <a:pt x="5125325" y="2320106"/>
                    <a:pt x="5128137" y="2319105"/>
                  </a:cubicBezTo>
                  <a:cubicBezTo>
                    <a:pt x="5130948" y="2318100"/>
                    <a:pt x="5133614" y="2318569"/>
                    <a:pt x="5136133" y="2320508"/>
                  </a:cubicBezTo>
                  <a:cubicBezTo>
                    <a:pt x="5135714" y="2323232"/>
                    <a:pt x="5136210" y="2325066"/>
                    <a:pt x="5137621" y="2326007"/>
                  </a:cubicBezTo>
                  <a:cubicBezTo>
                    <a:pt x="5139032" y="2326948"/>
                    <a:pt x="5140564" y="2328589"/>
                    <a:pt x="5142216" y="2330928"/>
                  </a:cubicBezTo>
                  <a:cubicBezTo>
                    <a:pt x="5139609" y="2331051"/>
                    <a:pt x="5135533" y="2329642"/>
                    <a:pt x="5129989" y="2326701"/>
                  </a:cubicBezTo>
                  <a:cubicBezTo>
                    <a:pt x="5124443" y="2323758"/>
                    <a:pt x="5120643" y="2320855"/>
                    <a:pt x="5118587" y="2317988"/>
                  </a:cubicBezTo>
                  <a:close/>
                  <a:moveTo>
                    <a:pt x="5250972" y="2313641"/>
                  </a:moveTo>
                  <a:cubicBezTo>
                    <a:pt x="5257552" y="2314586"/>
                    <a:pt x="5262699" y="2316519"/>
                    <a:pt x="5266413" y="2319439"/>
                  </a:cubicBezTo>
                  <a:cubicBezTo>
                    <a:pt x="5266176" y="2320384"/>
                    <a:pt x="5265251" y="2320828"/>
                    <a:pt x="5263635" y="2320768"/>
                  </a:cubicBezTo>
                  <a:cubicBezTo>
                    <a:pt x="5262020" y="2320704"/>
                    <a:pt x="5259717" y="2320140"/>
                    <a:pt x="5256724" y="2319070"/>
                  </a:cubicBezTo>
                  <a:cubicBezTo>
                    <a:pt x="5250739" y="2316932"/>
                    <a:pt x="5247753" y="2318208"/>
                    <a:pt x="5247763" y="2322899"/>
                  </a:cubicBezTo>
                  <a:cubicBezTo>
                    <a:pt x="5243322" y="2315782"/>
                    <a:pt x="5244391" y="2312697"/>
                    <a:pt x="5250972" y="2313641"/>
                  </a:cubicBezTo>
                  <a:close/>
                  <a:moveTo>
                    <a:pt x="185115" y="2307343"/>
                  </a:moveTo>
                  <a:cubicBezTo>
                    <a:pt x="185774" y="2310990"/>
                    <a:pt x="186119" y="2314742"/>
                    <a:pt x="186151" y="2318601"/>
                  </a:cubicBezTo>
                  <a:cubicBezTo>
                    <a:pt x="186182" y="2322457"/>
                    <a:pt x="185276" y="2326632"/>
                    <a:pt x="183426" y="2331120"/>
                  </a:cubicBezTo>
                  <a:cubicBezTo>
                    <a:pt x="181490" y="2326089"/>
                    <a:pt x="180884" y="2321700"/>
                    <a:pt x="181609" y="2317950"/>
                  </a:cubicBezTo>
                  <a:cubicBezTo>
                    <a:pt x="182335" y="2314202"/>
                    <a:pt x="183503" y="2310666"/>
                    <a:pt x="185115" y="2307343"/>
                  </a:cubicBezTo>
                  <a:close/>
                  <a:moveTo>
                    <a:pt x="62601" y="2302669"/>
                  </a:moveTo>
                  <a:cubicBezTo>
                    <a:pt x="66686" y="2317654"/>
                    <a:pt x="64151" y="2326487"/>
                    <a:pt x="54995" y="2329171"/>
                  </a:cubicBezTo>
                  <a:cubicBezTo>
                    <a:pt x="45838" y="2331853"/>
                    <a:pt x="35875" y="2336462"/>
                    <a:pt x="25104" y="2342992"/>
                  </a:cubicBezTo>
                  <a:cubicBezTo>
                    <a:pt x="32043" y="2332529"/>
                    <a:pt x="38078" y="2324707"/>
                    <a:pt x="43210" y="2319521"/>
                  </a:cubicBezTo>
                  <a:cubicBezTo>
                    <a:pt x="48341" y="2314337"/>
                    <a:pt x="54803" y="2308720"/>
                    <a:pt x="62601" y="2302669"/>
                  </a:cubicBezTo>
                  <a:close/>
                  <a:moveTo>
                    <a:pt x="250642" y="2262885"/>
                  </a:moveTo>
                  <a:lnTo>
                    <a:pt x="249139" y="2265760"/>
                  </a:lnTo>
                  <a:lnTo>
                    <a:pt x="240576" y="2287142"/>
                  </a:lnTo>
                  <a:lnTo>
                    <a:pt x="243736" y="2283870"/>
                  </a:lnTo>
                  <a:close/>
                  <a:moveTo>
                    <a:pt x="220528" y="2245157"/>
                  </a:moveTo>
                  <a:cubicBezTo>
                    <a:pt x="219966" y="2251633"/>
                    <a:pt x="218081" y="2258068"/>
                    <a:pt x="214874" y="2264465"/>
                  </a:cubicBezTo>
                  <a:cubicBezTo>
                    <a:pt x="211666" y="2270859"/>
                    <a:pt x="207976" y="2274035"/>
                    <a:pt x="203798" y="2273988"/>
                  </a:cubicBezTo>
                  <a:cubicBezTo>
                    <a:pt x="207107" y="2270459"/>
                    <a:pt x="209896" y="2265653"/>
                    <a:pt x="212164" y="2259573"/>
                  </a:cubicBezTo>
                  <a:cubicBezTo>
                    <a:pt x="214431" y="2253492"/>
                    <a:pt x="217219" y="2248687"/>
                    <a:pt x="220528" y="2245157"/>
                  </a:cubicBezTo>
                  <a:close/>
                  <a:moveTo>
                    <a:pt x="5139471" y="2210174"/>
                  </a:moveTo>
                  <a:cubicBezTo>
                    <a:pt x="5141034" y="2210966"/>
                    <a:pt x="5141212" y="2211475"/>
                    <a:pt x="5140003" y="2211699"/>
                  </a:cubicBezTo>
                  <a:cubicBezTo>
                    <a:pt x="5138794" y="2211924"/>
                    <a:pt x="5136200" y="2211863"/>
                    <a:pt x="5132219" y="2211520"/>
                  </a:cubicBezTo>
                  <a:close/>
                  <a:moveTo>
                    <a:pt x="258599" y="2207157"/>
                  </a:moveTo>
                  <a:cubicBezTo>
                    <a:pt x="259723" y="2220177"/>
                    <a:pt x="255269" y="2236806"/>
                    <a:pt x="245237" y="2257045"/>
                  </a:cubicBezTo>
                  <a:cubicBezTo>
                    <a:pt x="246799" y="2251808"/>
                    <a:pt x="248623" y="2244757"/>
                    <a:pt x="250711" y="2235888"/>
                  </a:cubicBezTo>
                  <a:cubicBezTo>
                    <a:pt x="252798" y="2227019"/>
                    <a:pt x="255427" y="2217443"/>
                    <a:pt x="258599" y="2207157"/>
                  </a:cubicBezTo>
                  <a:close/>
                  <a:moveTo>
                    <a:pt x="247934" y="2204893"/>
                  </a:moveTo>
                  <a:cubicBezTo>
                    <a:pt x="243968" y="2226195"/>
                    <a:pt x="238668" y="2243991"/>
                    <a:pt x="232032" y="2258286"/>
                  </a:cubicBezTo>
                  <a:cubicBezTo>
                    <a:pt x="225395" y="2272579"/>
                    <a:pt x="218233" y="2287284"/>
                    <a:pt x="210544" y="2302404"/>
                  </a:cubicBezTo>
                  <a:cubicBezTo>
                    <a:pt x="213627" y="2281889"/>
                    <a:pt x="219391" y="2261644"/>
                    <a:pt x="227836" y="2241667"/>
                  </a:cubicBezTo>
                  <a:cubicBezTo>
                    <a:pt x="236283" y="2221692"/>
                    <a:pt x="242981" y="2209434"/>
                    <a:pt x="247934" y="2204893"/>
                  </a:cubicBezTo>
                  <a:close/>
                  <a:moveTo>
                    <a:pt x="5111150" y="2204872"/>
                  </a:moveTo>
                  <a:cubicBezTo>
                    <a:pt x="5111913" y="2204129"/>
                    <a:pt x="5113230" y="2204276"/>
                    <a:pt x="5115102" y="2205312"/>
                  </a:cubicBezTo>
                  <a:cubicBezTo>
                    <a:pt x="5118847" y="2207383"/>
                    <a:pt x="5123172" y="2209710"/>
                    <a:pt x="5128074" y="2212289"/>
                  </a:cubicBezTo>
                  <a:lnTo>
                    <a:pt x="5132219" y="2211520"/>
                  </a:lnTo>
                  <a:cubicBezTo>
                    <a:pt x="5129062" y="2212586"/>
                    <a:pt x="5125258" y="2213774"/>
                    <a:pt x="5120806" y="2215081"/>
                  </a:cubicBezTo>
                  <a:cubicBezTo>
                    <a:pt x="5116354" y="2216387"/>
                    <a:pt x="5111546" y="2214873"/>
                    <a:pt x="5106384" y="2210538"/>
                  </a:cubicBezTo>
                  <a:cubicBezTo>
                    <a:pt x="5109406" y="2211782"/>
                    <a:pt x="5110580" y="2210841"/>
                    <a:pt x="5109906" y="2207720"/>
                  </a:cubicBezTo>
                  <a:cubicBezTo>
                    <a:pt x="5109568" y="2206159"/>
                    <a:pt x="5109625" y="2205516"/>
                    <a:pt x="5110073" y="2205794"/>
                  </a:cubicBezTo>
                  <a:cubicBezTo>
                    <a:pt x="5110344" y="2206177"/>
                    <a:pt x="5110615" y="2206563"/>
                    <a:pt x="5110886" y="2206947"/>
                  </a:cubicBezTo>
                  <a:close/>
                  <a:moveTo>
                    <a:pt x="5149253" y="2146283"/>
                  </a:moveTo>
                  <a:cubicBezTo>
                    <a:pt x="5154175" y="2145371"/>
                    <a:pt x="5159080" y="2145906"/>
                    <a:pt x="5163967" y="2147886"/>
                  </a:cubicBezTo>
                  <a:cubicBezTo>
                    <a:pt x="5162121" y="2151116"/>
                    <a:pt x="5158737" y="2153187"/>
                    <a:pt x="5153816" y="2154100"/>
                  </a:cubicBezTo>
                  <a:cubicBezTo>
                    <a:pt x="5148894" y="2155013"/>
                    <a:pt x="5143991" y="2154480"/>
                    <a:pt x="5139102" y="2152498"/>
                  </a:cubicBezTo>
                  <a:cubicBezTo>
                    <a:pt x="5140950" y="2149270"/>
                    <a:pt x="5144332" y="2147198"/>
                    <a:pt x="5149253" y="2146283"/>
                  </a:cubicBezTo>
                  <a:close/>
                  <a:moveTo>
                    <a:pt x="248701" y="2119276"/>
                  </a:moveTo>
                  <a:lnTo>
                    <a:pt x="249103" y="2119311"/>
                  </a:lnTo>
                  <a:lnTo>
                    <a:pt x="249032" y="2119538"/>
                  </a:lnTo>
                  <a:close/>
                  <a:moveTo>
                    <a:pt x="246232" y="2117336"/>
                  </a:moveTo>
                  <a:lnTo>
                    <a:pt x="248701" y="2119276"/>
                  </a:lnTo>
                  <a:lnTo>
                    <a:pt x="244995" y="2118960"/>
                  </a:lnTo>
                  <a:cubicBezTo>
                    <a:pt x="245146" y="2117781"/>
                    <a:pt x="245558" y="2117239"/>
                    <a:pt x="246232" y="2117336"/>
                  </a:cubicBezTo>
                  <a:close/>
                  <a:moveTo>
                    <a:pt x="5147840" y="2111900"/>
                  </a:moveTo>
                  <a:cubicBezTo>
                    <a:pt x="5153064" y="2110930"/>
                    <a:pt x="5155810" y="2111866"/>
                    <a:pt x="5156078" y="2114703"/>
                  </a:cubicBezTo>
                  <a:cubicBezTo>
                    <a:pt x="5151978" y="2113660"/>
                    <a:pt x="5149336" y="2114872"/>
                    <a:pt x="5148154" y="2118338"/>
                  </a:cubicBezTo>
                  <a:cubicBezTo>
                    <a:pt x="5147563" y="2120072"/>
                    <a:pt x="5146547" y="2120892"/>
                    <a:pt x="5145105" y="2120799"/>
                  </a:cubicBezTo>
                  <a:cubicBezTo>
                    <a:pt x="5143663" y="2120706"/>
                    <a:pt x="5141796" y="2119699"/>
                    <a:pt x="5139501" y="2117777"/>
                  </a:cubicBezTo>
                  <a:cubicBezTo>
                    <a:pt x="5139838" y="2114829"/>
                    <a:pt x="5142617" y="2112869"/>
                    <a:pt x="5147840" y="2111900"/>
                  </a:cubicBezTo>
                  <a:close/>
                  <a:moveTo>
                    <a:pt x="257818" y="2099177"/>
                  </a:moveTo>
                  <a:cubicBezTo>
                    <a:pt x="256637" y="2103361"/>
                    <a:pt x="255404" y="2108290"/>
                    <a:pt x="254117" y="2113960"/>
                  </a:cubicBezTo>
                  <a:cubicBezTo>
                    <a:pt x="253474" y="2116794"/>
                    <a:pt x="252393" y="2118629"/>
                    <a:pt x="250872" y="2119462"/>
                  </a:cubicBezTo>
                  <a:lnTo>
                    <a:pt x="249103" y="2119311"/>
                  </a:lnTo>
                  <a:lnTo>
                    <a:pt x="253375" y="2105747"/>
                  </a:lnTo>
                  <a:cubicBezTo>
                    <a:pt x="255182" y="2099702"/>
                    <a:pt x="256664" y="2097512"/>
                    <a:pt x="257818" y="2099177"/>
                  </a:cubicBezTo>
                  <a:close/>
                  <a:moveTo>
                    <a:pt x="5138142" y="2092698"/>
                  </a:moveTo>
                  <a:lnTo>
                    <a:pt x="5133004" y="2093384"/>
                  </a:lnTo>
                  <a:lnTo>
                    <a:pt x="5099671" y="2110857"/>
                  </a:lnTo>
                  <a:lnTo>
                    <a:pt x="5083716" y="2116561"/>
                  </a:lnTo>
                  <a:cubicBezTo>
                    <a:pt x="5083706" y="2116568"/>
                    <a:pt x="5083696" y="2116576"/>
                    <a:pt x="5083687" y="2116583"/>
                  </a:cubicBezTo>
                  <a:lnTo>
                    <a:pt x="5095314" y="2122416"/>
                  </a:lnTo>
                  <a:lnTo>
                    <a:pt x="5103310" y="2119004"/>
                  </a:lnTo>
                  <a:cubicBezTo>
                    <a:pt x="5109349" y="2116321"/>
                    <a:pt x="5115243" y="2114223"/>
                    <a:pt x="5120987" y="2112708"/>
                  </a:cubicBezTo>
                  <a:close/>
                  <a:moveTo>
                    <a:pt x="5181210" y="2086944"/>
                  </a:moveTo>
                  <a:cubicBezTo>
                    <a:pt x="5187359" y="2086163"/>
                    <a:pt x="5190329" y="2086333"/>
                    <a:pt x="5190123" y="2087456"/>
                  </a:cubicBezTo>
                  <a:cubicBezTo>
                    <a:pt x="5190018" y="2088016"/>
                    <a:pt x="5189226" y="2088254"/>
                    <a:pt x="5187739" y="2088168"/>
                  </a:cubicBezTo>
                  <a:cubicBezTo>
                    <a:pt x="5186254" y="2088083"/>
                    <a:pt x="5184079" y="2087674"/>
                    <a:pt x="5181210" y="2086944"/>
                  </a:cubicBezTo>
                  <a:close/>
                  <a:moveTo>
                    <a:pt x="5238129" y="2082160"/>
                  </a:moveTo>
                  <a:cubicBezTo>
                    <a:pt x="5246017" y="2085509"/>
                    <a:pt x="5252384" y="2086252"/>
                    <a:pt x="5257231" y="2084390"/>
                  </a:cubicBezTo>
                  <a:cubicBezTo>
                    <a:pt x="5262076" y="2082529"/>
                    <a:pt x="5267407" y="2083465"/>
                    <a:pt x="5273222" y="2087199"/>
                  </a:cubicBezTo>
                  <a:cubicBezTo>
                    <a:pt x="5266468" y="2086527"/>
                    <a:pt x="5260083" y="2087229"/>
                    <a:pt x="5254072" y="2089308"/>
                  </a:cubicBezTo>
                  <a:cubicBezTo>
                    <a:pt x="5248060" y="2091384"/>
                    <a:pt x="5242746" y="2089002"/>
                    <a:pt x="5238129" y="2082160"/>
                  </a:cubicBezTo>
                  <a:close/>
                  <a:moveTo>
                    <a:pt x="5115472" y="2063817"/>
                  </a:moveTo>
                  <a:lnTo>
                    <a:pt x="5114347" y="2064125"/>
                  </a:lnTo>
                  <a:lnTo>
                    <a:pt x="5114113" y="2065012"/>
                  </a:lnTo>
                  <a:close/>
                  <a:moveTo>
                    <a:pt x="5176281" y="2049528"/>
                  </a:moveTo>
                  <a:cubicBezTo>
                    <a:pt x="5176859" y="2049743"/>
                    <a:pt x="5177374" y="2049989"/>
                    <a:pt x="5177828" y="2050259"/>
                  </a:cubicBezTo>
                  <a:lnTo>
                    <a:pt x="5178474" y="2050753"/>
                  </a:lnTo>
                  <a:close/>
                  <a:moveTo>
                    <a:pt x="49074" y="2038244"/>
                  </a:moveTo>
                  <a:cubicBezTo>
                    <a:pt x="45292" y="2047338"/>
                    <a:pt x="42330" y="2053063"/>
                    <a:pt x="40192" y="2055419"/>
                  </a:cubicBezTo>
                  <a:cubicBezTo>
                    <a:pt x="38053" y="2057776"/>
                    <a:pt x="36735" y="2056762"/>
                    <a:pt x="36239" y="2052382"/>
                  </a:cubicBezTo>
                  <a:cubicBezTo>
                    <a:pt x="35249" y="2043620"/>
                    <a:pt x="39526" y="2038908"/>
                    <a:pt x="49074" y="2038244"/>
                  </a:cubicBezTo>
                  <a:close/>
                  <a:moveTo>
                    <a:pt x="2285993" y="2018448"/>
                  </a:moveTo>
                  <a:lnTo>
                    <a:pt x="2281633" y="2023059"/>
                  </a:lnTo>
                  <a:cubicBezTo>
                    <a:pt x="2248158" y="2061011"/>
                    <a:pt x="2288887" y="2022115"/>
                    <a:pt x="2255548" y="2052633"/>
                  </a:cubicBezTo>
                  <a:lnTo>
                    <a:pt x="2253115" y="2060220"/>
                  </a:lnTo>
                  <a:lnTo>
                    <a:pt x="2276508" y="2032271"/>
                  </a:lnTo>
                  <a:cubicBezTo>
                    <a:pt x="2282796" y="2026156"/>
                    <a:pt x="2286478" y="2021817"/>
                    <a:pt x="2287555" y="2019253"/>
                  </a:cubicBezTo>
                  <a:close/>
                  <a:moveTo>
                    <a:pt x="311520" y="1974758"/>
                  </a:moveTo>
                  <a:cubicBezTo>
                    <a:pt x="308211" y="1978287"/>
                    <a:pt x="305422" y="1983094"/>
                    <a:pt x="303156" y="1989174"/>
                  </a:cubicBezTo>
                  <a:cubicBezTo>
                    <a:pt x="300887" y="1995255"/>
                    <a:pt x="298099" y="2000059"/>
                    <a:pt x="294791" y="2003591"/>
                  </a:cubicBezTo>
                  <a:cubicBezTo>
                    <a:pt x="294425" y="2002987"/>
                    <a:pt x="295821" y="1997682"/>
                    <a:pt x="298980" y="1987677"/>
                  </a:cubicBezTo>
                  <a:cubicBezTo>
                    <a:pt x="302139" y="1977671"/>
                    <a:pt x="306317" y="1973364"/>
                    <a:pt x="311520" y="1974758"/>
                  </a:cubicBezTo>
                  <a:close/>
                  <a:moveTo>
                    <a:pt x="301351" y="1953813"/>
                  </a:moveTo>
                  <a:cubicBezTo>
                    <a:pt x="293039" y="1963607"/>
                    <a:pt x="285689" y="1977573"/>
                    <a:pt x="279305" y="1995717"/>
                  </a:cubicBezTo>
                  <a:cubicBezTo>
                    <a:pt x="272919" y="2013857"/>
                    <a:pt x="266067" y="2031225"/>
                    <a:pt x="258751" y="2047821"/>
                  </a:cubicBezTo>
                  <a:cubicBezTo>
                    <a:pt x="257303" y="2044344"/>
                    <a:pt x="262046" y="2028624"/>
                    <a:pt x="272982" y="2000664"/>
                  </a:cubicBezTo>
                  <a:cubicBezTo>
                    <a:pt x="283919" y="1972705"/>
                    <a:pt x="293375" y="1957089"/>
                    <a:pt x="301351" y="1953813"/>
                  </a:cubicBezTo>
                  <a:close/>
                  <a:moveTo>
                    <a:pt x="329227" y="1943665"/>
                  </a:moveTo>
                  <a:cubicBezTo>
                    <a:pt x="332754" y="1943770"/>
                    <a:pt x="332797" y="1946978"/>
                    <a:pt x="329358" y="1953291"/>
                  </a:cubicBezTo>
                  <a:cubicBezTo>
                    <a:pt x="325919" y="1959605"/>
                    <a:pt x="324987" y="1965076"/>
                    <a:pt x="326560" y="1969705"/>
                  </a:cubicBezTo>
                  <a:cubicBezTo>
                    <a:pt x="321991" y="1967049"/>
                    <a:pt x="321427" y="1962565"/>
                    <a:pt x="324865" y="1956252"/>
                  </a:cubicBezTo>
                  <a:cubicBezTo>
                    <a:pt x="328305" y="1949938"/>
                    <a:pt x="329759" y="1945743"/>
                    <a:pt x="329227" y="1943665"/>
                  </a:cubicBezTo>
                  <a:close/>
                  <a:moveTo>
                    <a:pt x="5205273" y="1938840"/>
                  </a:moveTo>
                  <a:cubicBezTo>
                    <a:pt x="5209175" y="1938718"/>
                    <a:pt x="5214810" y="1939357"/>
                    <a:pt x="5222182" y="1940757"/>
                  </a:cubicBezTo>
                  <a:cubicBezTo>
                    <a:pt x="5216643" y="1942987"/>
                    <a:pt x="5212388" y="1945699"/>
                    <a:pt x="5209424" y="1948898"/>
                  </a:cubicBezTo>
                  <a:cubicBezTo>
                    <a:pt x="5206457" y="1952094"/>
                    <a:pt x="5200716" y="1949310"/>
                    <a:pt x="5192202" y="1940543"/>
                  </a:cubicBezTo>
                  <a:cubicBezTo>
                    <a:pt x="5197017" y="1939529"/>
                    <a:pt x="5201374" y="1938962"/>
                    <a:pt x="5205273" y="1938840"/>
                  </a:cubicBezTo>
                  <a:close/>
                  <a:moveTo>
                    <a:pt x="2339364" y="1938194"/>
                  </a:moveTo>
                  <a:lnTo>
                    <a:pt x="2331492" y="1948944"/>
                  </a:lnTo>
                  <a:lnTo>
                    <a:pt x="2325056" y="1962803"/>
                  </a:lnTo>
                  <a:lnTo>
                    <a:pt x="2348194" y="1949185"/>
                  </a:lnTo>
                  <a:lnTo>
                    <a:pt x="2351147" y="1946455"/>
                  </a:lnTo>
                  <a:close/>
                  <a:moveTo>
                    <a:pt x="346202" y="1886104"/>
                  </a:moveTo>
                  <a:lnTo>
                    <a:pt x="342806" y="1892688"/>
                  </a:lnTo>
                  <a:lnTo>
                    <a:pt x="346832" y="1891393"/>
                  </a:lnTo>
                  <a:close/>
                  <a:moveTo>
                    <a:pt x="394680" y="1842507"/>
                  </a:moveTo>
                  <a:lnTo>
                    <a:pt x="391866" y="1844565"/>
                  </a:lnTo>
                  <a:lnTo>
                    <a:pt x="388594" y="1854923"/>
                  </a:lnTo>
                  <a:close/>
                  <a:moveTo>
                    <a:pt x="5239156" y="1832225"/>
                  </a:moveTo>
                  <a:cubicBezTo>
                    <a:pt x="5241440" y="1832283"/>
                    <a:pt x="5243850" y="1832315"/>
                    <a:pt x="5246392" y="1832327"/>
                  </a:cubicBezTo>
                  <a:lnTo>
                    <a:pt x="5239085" y="1832321"/>
                  </a:lnTo>
                  <a:close/>
                  <a:moveTo>
                    <a:pt x="5273639" y="1822940"/>
                  </a:moveTo>
                  <a:cubicBezTo>
                    <a:pt x="5279022" y="1823146"/>
                    <a:pt x="5284768" y="1825448"/>
                    <a:pt x="5290877" y="1829849"/>
                  </a:cubicBezTo>
                  <a:cubicBezTo>
                    <a:pt x="5285252" y="1828244"/>
                    <a:pt x="5279748" y="1827341"/>
                    <a:pt x="5274366" y="1827137"/>
                  </a:cubicBezTo>
                  <a:cubicBezTo>
                    <a:pt x="5268983" y="1826932"/>
                    <a:pt x="5263481" y="1826028"/>
                    <a:pt x="5257856" y="1824426"/>
                  </a:cubicBezTo>
                  <a:cubicBezTo>
                    <a:pt x="5262995" y="1823231"/>
                    <a:pt x="5268258" y="1822737"/>
                    <a:pt x="5273639" y="1822940"/>
                  </a:cubicBezTo>
                  <a:close/>
                  <a:moveTo>
                    <a:pt x="5302340" y="1821947"/>
                  </a:moveTo>
                  <a:cubicBezTo>
                    <a:pt x="5305896" y="1823694"/>
                    <a:pt x="5309079" y="1824065"/>
                    <a:pt x="5311891" y="1823063"/>
                  </a:cubicBezTo>
                  <a:cubicBezTo>
                    <a:pt x="5314702" y="1822060"/>
                    <a:pt x="5317368" y="1822528"/>
                    <a:pt x="5319887" y="1824468"/>
                  </a:cubicBezTo>
                  <a:cubicBezTo>
                    <a:pt x="5319467" y="1827190"/>
                    <a:pt x="5319964" y="1829024"/>
                    <a:pt x="5321375" y="1829965"/>
                  </a:cubicBezTo>
                  <a:cubicBezTo>
                    <a:pt x="5322785" y="1830908"/>
                    <a:pt x="5324318" y="1832548"/>
                    <a:pt x="5325970" y="1834887"/>
                  </a:cubicBezTo>
                  <a:cubicBezTo>
                    <a:pt x="5323362" y="1835010"/>
                    <a:pt x="5319287" y="1833600"/>
                    <a:pt x="5313743" y="1830660"/>
                  </a:cubicBezTo>
                  <a:cubicBezTo>
                    <a:pt x="5308197" y="1827717"/>
                    <a:pt x="5304397" y="1824814"/>
                    <a:pt x="5302340" y="1821947"/>
                  </a:cubicBezTo>
                  <a:close/>
                  <a:moveTo>
                    <a:pt x="5434725" y="1817600"/>
                  </a:moveTo>
                  <a:cubicBezTo>
                    <a:pt x="5441306" y="1818546"/>
                    <a:pt x="5446452" y="1820478"/>
                    <a:pt x="5450166" y="1823398"/>
                  </a:cubicBezTo>
                  <a:cubicBezTo>
                    <a:pt x="5449929" y="1824343"/>
                    <a:pt x="5449004" y="1824786"/>
                    <a:pt x="5447389" y="1824726"/>
                  </a:cubicBezTo>
                  <a:cubicBezTo>
                    <a:pt x="5445774" y="1824663"/>
                    <a:pt x="5443471" y="1824099"/>
                    <a:pt x="5440479" y="1823029"/>
                  </a:cubicBezTo>
                  <a:cubicBezTo>
                    <a:pt x="5434494" y="1820891"/>
                    <a:pt x="5431507" y="1822166"/>
                    <a:pt x="5431517" y="1826856"/>
                  </a:cubicBezTo>
                  <a:cubicBezTo>
                    <a:pt x="5427076" y="1819741"/>
                    <a:pt x="5428145" y="1816655"/>
                    <a:pt x="5434725" y="1817600"/>
                  </a:cubicBezTo>
                  <a:close/>
                  <a:moveTo>
                    <a:pt x="265962" y="1813006"/>
                  </a:moveTo>
                  <a:cubicBezTo>
                    <a:pt x="267396" y="1821624"/>
                    <a:pt x="266353" y="1828411"/>
                    <a:pt x="262829" y="1833365"/>
                  </a:cubicBezTo>
                  <a:cubicBezTo>
                    <a:pt x="259305" y="1838321"/>
                    <a:pt x="254957" y="1842666"/>
                    <a:pt x="249780" y="1846400"/>
                  </a:cubicBezTo>
                  <a:cubicBezTo>
                    <a:pt x="250833" y="1840880"/>
                    <a:pt x="253123" y="1835644"/>
                    <a:pt x="256645" y="1830687"/>
                  </a:cubicBezTo>
                  <a:cubicBezTo>
                    <a:pt x="260169" y="1825733"/>
                    <a:pt x="263274" y="1819839"/>
                    <a:pt x="265962" y="1813006"/>
                  </a:cubicBezTo>
                  <a:close/>
                  <a:moveTo>
                    <a:pt x="440301" y="1773211"/>
                  </a:moveTo>
                  <a:lnTo>
                    <a:pt x="437238" y="1776080"/>
                  </a:lnTo>
                  <a:cubicBezTo>
                    <a:pt x="437203" y="1778337"/>
                    <a:pt x="436305" y="1778579"/>
                    <a:pt x="434545" y="1776808"/>
                  </a:cubicBezTo>
                  <a:cubicBezTo>
                    <a:pt x="434350" y="1776526"/>
                    <a:pt x="434156" y="1776246"/>
                    <a:pt x="433961" y="1775964"/>
                  </a:cubicBezTo>
                  <a:lnTo>
                    <a:pt x="425721" y="1790289"/>
                  </a:lnTo>
                  <a:cubicBezTo>
                    <a:pt x="418609" y="1800737"/>
                    <a:pt x="411341" y="1812612"/>
                    <a:pt x="403915" y="1825914"/>
                  </a:cubicBezTo>
                  <a:lnTo>
                    <a:pt x="398698" y="1836040"/>
                  </a:lnTo>
                  <a:lnTo>
                    <a:pt x="418165" y="1814344"/>
                  </a:lnTo>
                  <a:lnTo>
                    <a:pt x="431783" y="1802933"/>
                  </a:lnTo>
                  <a:lnTo>
                    <a:pt x="439373" y="1791053"/>
                  </a:lnTo>
                  <a:lnTo>
                    <a:pt x="448268" y="1775135"/>
                  </a:lnTo>
                  <a:lnTo>
                    <a:pt x="444033" y="1773756"/>
                  </a:lnTo>
                  <a:lnTo>
                    <a:pt x="438788" y="1779199"/>
                  </a:lnTo>
                  <a:close/>
                  <a:moveTo>
                    <a:pt x="430141" y="1770448"/>
                  </a:moveTo>
                  <a:lnTo>
                    <a:pt x="415013" y="1785115"/>
                  </a:lnTo>
                  <a:cubicBezTo>
                    <a:pt x="410051" y="1792304"/>
                    <a:pt x="405785" y="1801199"/>
                    <a:pt x="402215" y="1811797"/>
                  </a:cubicBezTo>
                  <a:lnTo>
                    <a:pt x="392309" y="1843161"/>
                  </a:lnTo>
                  <a:lnTo>
                    <a:pt x="396823" y="1838130"/>
                  </a:lnTo>
                  <a:lnTo>
                    <a:pt x="417323" y="1796296"/>
                  </a:lnTo>
                  <a:lnTo>
                    <a:pt x="431280" y="1772094"/>
                  </a:lnTo>
                  <a:close/>
                  <a:moveTo>
                    <a:pt x="2487946" y="1768989"/>
                  </a:moveTo>
                  <a:lnTo>
                    <a:pt x="2478024" y="1773045"/>
                  </a:lnTo>
                  <a:cubicBezTo>
                    <a:pt x="2474803" y="1777442"/>
                    <a:pt x="2472430" y="1780720"/>
                    <a:pt x="2470660" y="1783173"/>
                  </a:cubicBezTo>
                  <a:lnTo>
                    <a:pt x="2470209" y="1783796"/>
                  </a:lnTo>
                  <a:close/>
                  <a:moveTo>
                    <a:pt x="317929" y="1730470"/>
                  </a:moveTo>
                  <a:cubicBezTo>
                    <a:pt x="318815" y="1739102"/>
                    <a:pt x="315172" y="1746278"/>
                    <a:pt x="306996" y="1751996"/>
                  </a:cubicBezTo>
                  <a:lnTo>
                    <a:pt x="283699" y="1768168"/>
                  </a:lnTo>
                  <a:cubicBezTo>
                    <a:pt x="285301" y="1762632"/>
                    <a:pt x="290189" y="1757005"/>
                    <a:pt x="298364" y="1751288"/>
                  </a:cubicBezTo>
                  <a:cubicBezTo>
                    <a:pt x="306538" y="1745568"/>
                    <a:pt x="313060" y="1738630"/>
                    <a:pt x="317929" y="1730470"/>
                  </a:cubicBezTo>
                  <a:close/>
                  <a:moveTo>
                    <a:pt x="461124" y="1717378"/>
                  </a:moveTo>
                  <a:lnTo>
                    <a:pt x="456060" y="1721445"/>
                  </a:lnTo>
                  <a:lnTo>
                    <a:pt x="455711" y="1722986"/>
                  </a:lnTo>
                  <a:lnTo>
                    <a:pt x="460843" y="1717905"/>
                  </a:lnTo>
                  <a:close/>
                  <a:moveTo>
                    <a:pt x="462462" y="1716303"/>
                  </a:moveTo>
                  <a:lnTo>
                    <a:pt x="461393" y="1717160"/>
                  </a:lnTo>
                  <a:lnTo>
                    <a:pt x="461255" y="1717496"/>
                  </a:lnTo>
                  <a:close/>
                  <a:moveTo>
                    <a:pt x="5323225" y="1714134"/>
                  </a:moveTo>
                  <a:cubicBezTo>
                    <a:pt x="5324788" y="1714926"/>
                    <a:pt x="5324966" y="1715434"/>
                    <a:pt x="5323756" y="1715658"/>
                  </a:cubicBezTo>
                  <a:cubicBezTo>
                    <a:pt x="5322547" y="1715882"/>
                    <a:pt x="5319953" y="1715822"/>
                    <a:pt x="5315972" y="1715479"/>
                  </a:cubicBezTo>
                  <a:close/>
                  <a:moveTo>
                    <a:pt x="5241389" y="1710625"/>
                  </a:moveTo>
                  <a:lnTo>
                    <a:pt x="5262230" y="1713899"/>
                  </a:lnTo>
                  <a:cubicBezTo>
                    <a:pt x="5256121" y="1715153"/>
                    <a:pt x="5255632" y="1716446"/>
                    <a:pt x="5260764" y="1717780"/>
                  </a:cubicBezTo>
                  <a:cubicBezTo>
                    <a:pt x="5265897" y="1719113"/>
                    <a:pt x="5269794" y="1721038"/>
                    <a:pt x="5272458" y="1723551"/>
                  </a:cubicBezTo>
                  <a:cubicBezTo>
                    <a:pt x="5267194" y="1724287"/>
                    <a:pt x="5263217" y="1725506"/>
                    <a:pt x="5260526" y="1727209"/>
                  </a:cubicBezTo>
                  <a:cubicBezTo>
                    <a:pt x="5257836" y="1728909"/>
                    <a:pt x="5256934" y="1732447"/>
                    <a:pt x="5257819" y="1737816"/>
                  </a:cubicBezTo>
                  <a:lnTo>
                    <a:pt x="5340706" y="1722440"/>
                  </a:lnTo>
                  <a:cubicBezTo>
                    <a:pt x="5344623" y="1724480"/>
                    <a:pt x="5344734" y="1726144"/>
                    <a:pt x="5341037" y="1727432"/>
                  </a:cubicBezTo>
                  <a:cubicBezTo>
                    <a:pt x="5337337" y="1728718"/>
                    <a:pt x="5334098" y="1729560"/>
                    <a:pt x="5331314" y="1729957"/>
                  </a:cubicBezTo>
                  <a:cubicBezTo>
                    <a:pt x="5314588" y="1736547"/>
                    <a:pt x="5293578" y="1739241"/>
                    <a:pt x="5268285" y="1738040"/>
                  </a:cubicBezTo>
                  <a:cubicBezTo>
                    <a:pt x="5242991" y="1736836"/>
                    <a:pt x="5226333" y="1743054"/>
                    <a:pt x="5218315" y="1756692"/>
                  </a:cubicBezTo>
                  <a:cubicBezTo>
                    <a:pt x="5212586" y="1752943"/>
                    <a:pt x="5208879" y="1753151"/>
                    <a:pt x="5207194" y="1757311"/>
                  </a:cubicBezTo>
                  <a:cubicBezTo>
                    <a:pt x="5205509" y="1761473"/>
                    <a:pt x="5203323" y="1764285"/>
                    <a:pt x="5200635" y="1765747"/>
                  </a:cubicBezTo>
                  <a:cubicBezTo>
                    <a:pt x="5211883" y="1770998"/>
                    <a:pt x="5220788" y="1771993"/>
                    <a:pt x="5227352" y="1768730"/>
                  </a:cubicBezTo>
                  <a:cubicBezTo>
                    <a:pt x="5233915" y="1765467"/>
                    <a:pt x="5241543" y="1765256"/>
                    <a:pt x="5250233" y="1768094"/>
                  </a:cubicBezTo>
                  <a:cubicBezTo>
                    <a:pt x="5256528" y="1769453"/>
                    <a:pt x="5256304" y="1770216"/>
                    <a:pt x="5249561" y="1770385"/>
                  </a:cubicBezTo>
                  <a:lnTo>
                    <a:pt x="5235728" y="1770785"/>
                  </a:lnTo>
                  <a:cubicBezTo>
                    <a:pt x="5229881" y="1775359"/>
                    <a:pt x="5223310" y="1781149"/>
                    <a:pt x="5216013" y="1788156"/>
                  </a:cubicBezTo>
                  <a:cubicBezTo>
                    <a:pt x="5208717" y="1795163"/>
                    <a:pt x="5201386" y="1799652"/>
                    <a:pt x="5194018" y="1801620"/>
                  </a:cubicBezTo>
                  <a:lnTo>
                    <a:pt x="5233390" y="1794317"/>
                  </a:lnTo>
                  <a:cubicBezTo>
                    <a:pt x="5237187" y="1793854"/>
                    <a:pt x="5240715" y="1794162"/>
                    <a:pt x="5243976" y="1795241"/>
                  </a:cubicBezTo>
                  <a:cubicBezTo>
                    <a:pt x="5247239" y="1796320"/>
                    <a:pt x="5246104" y="1797492"/>
                    <a:pt x="5240575" y="1798758"/>
                  </a:cubicBezTo>
                  <a:lnTo>
                    <a:pt x="5230215" y="1800680"/>
                  </a:lnTo>
                  <a:lnTo>
                    <a:pt x="5219854" y="1802602"/>
                  </a:lnTo>
                  <a:cubicBezTo>
                    <a:pt x="5211219" y="1808053"/>
                    <a:pt x="5197065" y="1810198"/>
                    <a:pt x="5177391" y="1809034"/>
                  </a:cubicBezTo>
                  <a:cubicBezTo>
                    <a:pt x="5157719" y="1807874"/>
                    <a:pt x="5146639" y="1812334"/>
                    <a:pt x="5144154" y="1822419"/>
                  </a:cubicBezTo>
                  <a:cubicBezTo>
                    <a:pt x="5145489" y="1822412"/>
                    <a:pt x="5147205" y="1823057"/>
                    <a:pt x="5149301" y="1824352"/>
                  </a:cubicBezTo>
                  <a:cubicBezTo>
                    <a:pt x="5151396" y="1825647"/>
                    <a:pt x="5152076" y="1826484"/>
                    <a:pt x="5151340" y="1826861"/>
                  </a:cubicBezTo>
                  <a:cubicBezTo>
                    <a:pt x="5145626" y="1827318"/>
                    <a:pt x="5140233" y="1828078"/>
                    <a:pt x="5135160" y="1829141"/>
                  </a:cubicBezTo>
                  <a:cubicBezTo>
                    <a:pt x="5130084" y="1830201"/>
                    <a:pt x="5128527" y="1834582"/>
                    <a:pt x="5130485" y="1842278"/>
                  </a:cubicBezTo>
                  <a:cubicBezTo>
                    <a:pt x="5137241" y="1839100"/>
                    <a:pt x="5145277" y="1837129"/>
                    <a:pt x="5154590" y="1836362"/>
                  </a:cubicBezTo>
                  <a:cubicBezTo>
                    <a:pt x="5163904" y="1835597"/>
                    <a:pt x="5168347" y="1831406"/>
                    <a:pt x="5167916" y="1823785"/>
                  </a:cubicBezTo>
                  <a:cubicBezTo>
                    <a:pt x="5172611" y="1825681"/>
                    <a:pt x="5177626" y="1827878"/>
                    <a:pt x="5182961" y="1830378"/>
                  </a:cubicBezTo>
                  <a:cubicBezTo>
                    <a:pt x="5188296" y="1832878"/>
                    <a:pt x="5193553" y="1836474"/>
                    <a:pt x="5198733" y="1841167"/>
                  </a:cubicBezTo>
                  <a:lnTo>
                    <a:pt x="5219090" y="1835225"/>
                  </a:lnTo>
                  <a:cubicBezTo>
                    <a:pt x="5224008" y="1833772"/>
                    <a:pt x="5228741" y="1832802"/>
                    <a:pt x="5233291" y="1832321"/>
                  </a:cubicBezTo>
                  <a:lnTo>
                    <a:pt x="5239085" y="1832321"/>
                  </a:lnTo>
                  <a:lnTo>
                    <a:pt x="5237942" y="1833894"/>
                  </a:lnTo>
                  <a:cubicBezTo>
                    <a:pt x="5238272" y="1835036"/>
                    <a:pt x="5239342" y="1836763"/>
                    <a:pt x="5241145" y="1839073"/>
                  </a:cubicBezTo>
                  <a:cubicBezTo>
                    <a:pt x="5251189" y="1836609"/>
                    <a:pt x="5261941" y="1834373"/>
                    <a:pt x="5273402" y="1832369"/>
                  </a:cubicBezTo>
                  <a:cubicBezTo>
                    <a:pt x="5284862" y="1830362"/>
                    <a:pt x="5298931" y="1831843"/>
                    <a:pt x="5315610" y="1836810"/>
                  </a:cubicBezTo>
                  <a:cubicBezTo>
                    <a:pt x="5304988" y="1840824"/>
                    <a:pt x="5292768" y="1843332"/>
                    <a:pt x="5278950" y="1844331"/>
                  </a:cubicBezTo>
                  <a:cubicBezTo>
                    <a:pt x="5265132" y="1845330"/>
                    <a:pt x="5254191" y="1849045"/>
                    <a:pt x="5246126" y="1855473"/>
                  </a:cubicBezTo>
                  <a:cubicBezTo>
                    <a:pt x="5260893" y="1854299"/>
                    <a:pt x="5275600" y="1852771"/>
                    <a:pt x="5290248" y="1850898"/>
                  </a:cubicBezTo>
                  <a:cubicBezTo>
                    <a:pt x="5304894" y="1849024"/>
                    <a:pt x="5320813" y="1854490"/>
                    <a:pt x="5338003" y="1867302"/>
                  </a:cubicBezTo>
                  <a:cubicBezTo>
                    <a:pt x="5331746" y="1868221"/>
                    <a:pt x="5325369" y="1868443"/>
                    <a:pt x="5318869" y="1867964"/>
                  </a:cubicBezTo>
                  <a:cubicBezTo>
                    <a:pt x="5312370" y="1867487"/>
                    <a:pt x="5305992" y="1867705"/>
                    <a:pt x="5299736" y="1868627"/>
                  </a:cubicBezTo>
                  <a:cubicBezTo>
                    <a:pt x="5301406" y="1871323"/>
                    <a:pt x="5302627" y="1873743"/>
                    <a:pt x="5303400" y="1875887"/>
                  </a:cubicBezTo>
                  <a:cubicBezTo>
                    <a:pt x="5304172" y="1878030"/>
                    <a:pt x="5303596" y="1879337"/>
                    <a:pt x="5301674" y="1879815"/>
                  </a:cubicBezTo>
                  <a:cubicBezTo>
                    <a:pt x="5290454" y="1883461"/>
                    <a:pt x="5279464" y="1883814"/>
                    <a:pt x="5268707" y="1880877"/>
                  </a:cubicBezTo>
                  <a:cubicBezTo>
                    <a:pt x="5257951" y="1877942"/>
                    <a:pt x="5249275" y="1879309"/>
                    <a:pt x="5242685" y="1884984"/>
                  </a:cubicBezTo>
                  <a:cubicBezTo>
                    <a:pt x="5247400" y="1886996"/>
                    <a:pt x="5251856" y="1889056"/>
                    <a:pt x="5256054" y="1891166"/>
                  </a:cubicBezTo>
                  <a:cubicBezTo>
                    <a:pt x="5260251" y="1893275"/>
                    <a:pt x="5263671" y="1895527"/>
                    <a:pt x="5266314" y="1897923"/>
                  </a:cubicBezTo>
                  <a:cubicBezTo>
                    <a:pt x="5259824" y="1898527"/>
                    <a:pt x="5253670" y="1897984"/>
                    <a:pt x="5247853" y="1896296"/>
                  </a:cubicBezTo>
                  <a:cubicBezTo>
                    <a:pt x="5242035" y="1894609"/>
                    <a:pt x="5238196" y="1895080"/>
                    <a:pt x="5236335" y="1897711"/>
                  </a:cubicBezTo>
                  <a:cubicBezTo>
                    <a:pt x="5242899" y="1901907"/>
                    <a:pt x="5249290" y="1904330"/>
                    <a:pt x="5255506" y="1904981"/>
                  </a:cubicBezTo>
                  <a:cubicBezTo>
                    <a:pt x="5261724" y="1905633"/>
                    <a:pt x="5265282" y="1907137"/>
                    <a:pt x="5266181" y="1909497"/>
                  </a:cubicBezTo>
                  <a:cubicBezTo>
                    <a:pt x="5261589" y="1907942"/>
                    <a:pt x="5257370" y="1907762"/>
                    <a:pt x="5253522" y="1908958"/>
                  </a:cubicBezTo>
                  <a:cubicBezTo>
                    <a:pt x="5249674" y="1910153"/>
                    <a:pt x="5245972" y="1909876"/>
                    <a:pt x="5242418" y="1908131"/>
                  </a:cubicBezTo>
                  <a:cubicBezTo>
                    <a:pt x="5246312" y="1914146"/>
                    <a:pt x="5247649" y="1917747"/>
                    <a:pt x="5246429" y="1918936"/>
                  </a:cubicBezTo>
                  <a:cubicBezTo>
                    <a:pt x="5237114" y="1917896"/>
                    <a:pt x="5226558" y="1918172"/>
                    <a:pt x="5214757" y="1919758"/>
                  </a:cubicBezTo>
                  <a:cubicBezTo>
                    <a:pt x="5202957" y="1921346"/>
                    <a:pt x="5193159" y="1922921"/>
                    <a:pt x="5185367" y="1924489"/>
                  </a:cubicBezTo>
                  <a:lnTo>
                    <a:pt x="5114435" y="1941472"/>
                  </a:lnTo>
                  <a:lnTo>
                    <a:pt x="5124557" y="1951189"/>
                  </a:lnTo>
                  <a:cubicBezTo>
                    <a:pt x="5128720" y="1957996"/>
                    <a:pt x="5130738" y="1965557"/>
                    <a:pt x="5130609" y="1973869"/>
                  </a:cubicBezTo>
                  <a:cubicBezTo>
                    <a:pt x="5130354" y="1990497"/>
                    <a:pt x="5134586" y="2002631"/>
                    <a:pt x="5143305" y="2010271"/>
                  </a:cubicBezTo>
                  <a:cubicBezTo>
                    <a:pt x="5146187" y="2004467"/>
                    <a:pt x="5147499" y="2002223"/>
                    <a:pt x="5147241" y="2003541"/>
                  </a:cubicBezTo>
                  <a:cubicBezTo>
                    <a:pt x="5146982" y="2004857"/>
                    <a:pt x="5148736" y="2004404"/>
                    <a:pt x="5152500" y="2002181"/>
                  </a:cubicBezTo>
                  <a:lnTo>
                    <a:pt x="5138557" y="2020586"/>
                  </a:lnTo>
                  <a:lnTo>
                    <a:pt x="5144559" y="2019487"/>
                  </a:lnTo>
                  <a:cubicBezTo>
                    <a:pt x="5155536" y="2018292"/>
                    <a:pt x="5165257" y="2018144"/>
                    <a:pt x="5173723" y="2019039"/>
                  </a:cubicBezTo>
                  <a:cubicBezTo>
                    <a:pt x="5184600" y="2022674"/>
                    <a:pt x="5186507" y="2025449"/>
                    <a:pt x="5179443" y="2027362"/>
                  </a:cubicBezTo>
                  <a:cubicBezTo>
                    <a:pt x="5172377" y="2029274"/>
                    <a:pt x="5165268" y="2029390"/>
                    <a:pt x="5158114" y="2027708"/>
                  </a:cubicBezTo>
                  <a:cubicBezTo>
                    <a:pt x="5159595" y="2030081"/>
                    <a:pt x="5160954" y="2031753"/>
                    <a:pt x="5162192" y="2032727"/>
                  </a:cubicBezTo>
                  <a:cubicBezTo>
                    <a:pt x="5163430" y="2033700"/>
                    <a:pt x="5164789" y="2035374"/>
                    <a:pt x="5166269" y="2037745"/>
                  </a:cubicBezTo>
                  <a:lnTo>
                    <a:pt x="5125042" y="2037748"/>
                  </a:lnTo>
                  <a:lnTo>
                    <a:pt x="5120665" y="2043266"/>
                  </a:lnTo>
                  <a:lnTo>
                    <a:pt x="5112926" y="2047466"/>
                  </a:lnTo>
                  <a:lnTo>
                    <a:pt x="5132574" y="2048447"/>
                  </a:lnTo>
                  <a:lnTo>
                    <a:pt x="5133407" y="2049889"/>
                  </a:lnTo>
                  <a:lnTo>
                    <a:pt x="5156723" y="2042041"/>
                  </a:lnTo>
                  <a:cubicBezTo>
                    <a:pt x="5157498" y="2049289"/>
                    <a:pt x="5156911" y="2055737"/>
                    <a:pt x="5154962" y="2061387"/>
                  </a:cubicBezTo>
                  <a:cubicBezTo>
                    <a:pt x="5153013" y="2067035"/>
                    <a:pt x="5155637" y="2071383"/>
                    <a:pt x="5162837" y="2074431"/>
                  </a:cubicBezTo>
                  <a:cubicBezTo>
                    <a:pt x="5169644" y="2069894"/>
                    <a:pt x="5174742" y="2065043"/>
                    <a:pt x="5178131" y="2059881"/>
                  </a:cubicBezTo>
                  <a:cubicBezTo>
                    <a:pt x="5180675" y="2056010"/>
                    <a:pt x="5180963" y="2053100"/>
                    <a:pt x="5178998" y="2051152"/>
                  </a:cubicBezTo>
                  <a:lnTo>
                    <a:pt x="5178474" y="2050753"/>
                  </a:lnTo>
                  <a:lnTo>
                    <a:pt x="5179119" y="2051114"/>
                  </a:lnTo>
                  <a:cubicBezTo>
                    <a:pt x="5180180" y="2051634"/>
                    <a:pt x="5181354" y="2052145"/>
                    <a:pt x="5182644" y="2052644"/>
                  </a:cubicBezTo>
                  <a:cubicBezTo>
                    <a:pt x="5185220" y="2053644"/>
                    <a:pt x="5187812" y="2052816"/>
                    <a:pt x="5190422" y="2050158"/>
                  </a:cubicBezTo>
                  <a:lnTo>
                    <a:pt x="5192191" y="2046802"/>
                  </a:lnTo>
                  <a:lnTo>
                    <a:pt x="5188930" y="2045090"/>
                  </a:lnTo>
                  <a:lnTo>
                    <a:pt x="5193358" y="2044590"/>
                  </a:lnTo>
                  <a:lnTo>
                    <a:pt x="5194711" y="2042024"/>
                  </a:lnTo>
                  <a:cubicBezTo>
                    <a:pt x="5196310" y="2039529"/>
                    <a:pt x="5194765" y="2037982"/>
                    <a:pt x="5190074" y="2037390"/>
                  </a:cubicBezTo>
                  <a:cubicBezTo>
                    <a:pt x="5194153" y="2035978"/>
                    <a:pt x="5198692" y="2034527"/>
                    <a:pt x="5203685" y="2033037"/>
                  </a:cubicBezTo>
                  <a:cubicBezTo>
                    <a:pt x="5208680" y="2031549"/>
                    <a:pt x="5212981" y="2031032"/>
                    <a:pt x="5216590" y="2031489"/>
                  </a:cubicBezTo>
                  <a:lnTo>
                    <a:pt x="5212459" y="2043870"/>
                  </a:lnTo>
                  <a:lnTo>
                    <a:pt x="5230240" y="2048975"/>
                  </a:lnTo>
                  <a:cubicBezTo>
                    <a:pt x="5241802" y="2049358"/>
                    <a:pt x="5244513" y="2049577"/>
                    <a:pt x="5238375" y="2049633"/>
                  </a:cubicBezTo>
                  <a:cubicBezTo>
                    <a:pt x="5232235" y="2049688"/>
                    <a:pt x="5225379" y="2050239"/>
                    <a:pt x="5217807" y="2051282"/>
                  </a:cubicBezTo>
                  <a:cubicBezTo>
                    <a:pt x="5214060" y="2053059"/>
                    <a:pt x="5210884" y="2055814"/>
                    <a:pt x="5208278" y="2059546"/>
                  </a:cubicBezTo>
                  <a:lnTo>
                    <a:pt x="5207010" y="2059977"/>
                  </a:lnTo>
                  <a:lnTo>
                    <a:pt x="5202547" y="2072896"/>
                  </a:lnTo>
                  <a:cubicBezTo>
                    <a:pt x="5199138" y="2072537"/>
                    <a:pt x="5196737" y="2070836"/>
                    <a:pt x="5195347" y="2067793"/>
                  </a:cubicBezTo>
                  <a:cubicBezTo>
                    <a:pt x="5193956" y="2064749"/>
                    <a:pt x="5192116" y="2064372"/>
                    <a:pt x="5189824" y="2066661"/>
                  </a:cubicBezTo>
                  <a:lnTo>
                    <a:pt x="5175407" y="2076917"/>
                  </a:lnTo>
                  <a:lnTo>
                    <a:pt x="5180088" y="2083544"/>
                  </a:lnTo>
                  <a:cubicBezTo>
                    <a:pt x="5180903" y="2085677"/>
                    <a:pt x="5181277" y="2086810"/>
                    <a:pt x="5181210" y="2086944"/>
                  </a:cubicBezTo>
                  <a:lnTo>
                    <a:pt x="5156718" y="2090216"/>
                  </a:lnTo>
                  <a:lnTo>
                    <a:pt x="5140244" y="2101937"/>
                  </a:lnTo>
                  <a:cubicBezTo>
                    <a:pt x="5132035" y="2108040"/>
                    <a:pt x="5123350" y="2113156"/>
                    <a:pt x="5114189" y="2117283"/>
                  </a:cubicBezTo>
                  <a:lnTo>
                    <a:pt x="5098058" y="2122538"/>
                  </a:lnTo>
                  <a:lnTo>
                    <a:pt x="5108694" y="2122048"/>
                  </a:lnTo>
                  <a:cubicBezTo>
                    <a:pt x="5117599" y="2119434"/>
                    <a:pt x="5126487" y="2118268"/>
                    <a:pt x="5135357" y="2118546"/>
                  </a:cubicBezTo>
                  <a:cubicBezTo>
                    <a:pt x="5139131" y="2118207"/>
                    <a:pt x="5140115" y="2118747"/>
                    <a:pt x="5138311" y="2120164"/>
                  </a:cubicBezTo>
                  <a:cubicBezTo>
                    <a:pt x="5136508" y="2121582"/>
                    <a:pt x="5134141" y="2121299"/>
                    <a:pt x="5131214" y="2119316"/>
                  </a:cubicBezTo>
                  <a:cubicBezTo>
                    <a:pt x="5127834" y="2124755"/>
                    <a:pt x="5120472" y="2128045"/>
                    <a:pt x="5109130" y="2129187"/>
                  </a:cubicBezTo>
                  <a:cubicBezTo>
                    <a:pt x="5097788" y="2130329"/>
                    <a:pt x="5089908" y="2133715"/>
                    <a:pt x="5085492" y="2139346"/>
                  </a:cubicBezTo>
                  <a:cubicBezTo>
                    <a:pt x="5088098" y="2141268"/>
                    <a:pt x="5090590" y="2141768"/>
                    <a:pt x="5092971" y="2140845"/>
                  </a:cubicBezTo>
                  <a:cubicBezTo>
                    <a:pt x="5095350" y="2139923"/>
                    <a:pt x="5097325" y="2140519"/>
                    <a:pt x="5098894" y="2142634"/>
                  </a:cubicBezTo>
                  <a:cubicBezTo>
                    <a:pt x="5094704" y="2143652"/>
                    <a:pt x="5091413" y="2145225"/>
                    <a:pt x="5089019" y="2147353"/>
                  </a:cubicBezTo>
                  <a:cubicBezTo>
                    <a:pt x="5086625" y="2149481"/>
                    <a:pt x="5085404" y="2150668"/>
                    <a:pt x="5085360" y="2150919"/>
                  </a:cubicBezTo>
                  <a:cubicBezTo>
                    <a:pt x="5092967" y="2158050"/>
                    <a:pt x="5099001" y="2161501"/>
                    <a:pt x="5103462" y="2161276"/>
                  </a:cubicBezTo>
                  <a:cubicBezTo>
                    <a:pt x="5107922" y="2161049"/>
                    <a:pt x="5104974" y="2158949"/>
                    <a:pt x="5094617" y="2154977"/>
                  </a:cubicBezTo>
                  <a:cubicBezTo>
                    <a:pt x="5102231" y="2157775"/>
                    <a:pt x="5107624" y="2157015"/>
                    <a:pt x="5110797" y="2152697"/>
                  </a:cubicBezTo>
                  <a:lnTo>
                    <a:pt x="5116493" y="2150141"/>
                  </a:lnTo>
                  <a:lnTo>
                    <a:pt x="5113432" y="2142598"/>
                  </a:lnTo>
                  <a:cubicBezTo>
                    <a:pt x="5124539" y="2139906"/>
                    <a:pt x="5134234" y="2135733"/>
                    <a:pt x="5142514" y="2130081"/>
                  </a:cubicBezTo>
                  <a:cubicBezTo>
                    <a:pt x="5150795" y="2124430"/>
                    <a:pt x="5158189" y="2122279"/>
                    <a:pt x="5164699" y="2123633"/>
                  </a:cubicBezTo>
                  <a:cubicBezTo>
                    <a:pt x="5156564" y="2129006"/>
                    <a:pt x="5149879" y="2134827"/>
                    <a:pt x="5144645" y="2141098"/>
                  </a:cubicBezTo>
                  <a:cubicBezTo>
                    <a:pt x="5139410" y="2147369"/>
                    <a:pt x="5133520" y="2153579"/>
                    <a:pt x="5126975" y="2159733"/>
                  </a:cubicBezTo>
                  <a:lnTo>
                    <a:pt x="5121411" y="2155347"/>
                  </a:lnTo>
                  <a:lnTo>
                    <a:pt x="5113994" y="2155713"/>
                  </a:lnTo>
                  <a:cubicBezTo>
                    <a:pt x="5112013" y="2155600"/>
                    <a:pt x="5111034" y="2158186"/>
                    <a:pt x="5111061" y="2163475"/>
                  </a:cubicBezTo>
                  <a:cubicBezTo>
                    <a:pt x="5112661" y="2162938"/>
                    <a:pt x="5115677" y="2162860"/>
                    <a:pt x="5120109" y="2163239"/>
                  </a:cubicBezTo>
                  <a:cubicBezTo>
                    <a:pt x="5124542" y="2163620"/>
                    <a:pt x="5127008" y="2166532"/>
                    <a:pt x="5127505" y="2171973"/>
                  </a:cubicBezTo>
                  <a:cubicBezTo>
                    <a:pt x="5122917" y="2170178"/>
                    <a:pt x="5118449" y="2169082"/>
                    <a:pt x="5114103" y="2168685"/>
                  </a:cubicBezTo>
                  <a:cubicBezTo>
                    <a:pt x="5109757" y="2168288"/>
                    <a:pt x="5105289" y="2167191"/>
                    <a:pt x="5100701" y="2165397"/>
                  </a:cubicBezTo>
                  <a:cubicBezTo>
                    <a:pt x="5094208" y="2173698"/>
                    <a:pt x="5078501" y="2179740"/>
                    <a:pt x="5053580" y="2183520"/>
                  </a:cubicBezTo>
                  <a:cubicBezTo>
                    <a:pt x="5028659" y="2187302"/>
                    <a:pt x="5011122" y="2195126"/>
                    <a:pt x="5000971" y="2206995"/>
                  </a:cubicBezTo>
                  <a:cubicBezTo>
                    <a:pt x="5013662" y="2204640"/>
                    <a:pt x="5026856" y="2203637"/>
                    <a:pt x="5040550" y="2203982"/>
                  </a:cubicBezTo>
                  <a:cubicBezTo>
                    <a:pt x="5054244" y="2204329"/>
                    <a:pt x="5066888" y="2206316"/>
                    <a:pt x="5078476" y="2209941"/>
                  </a:cubicBezTo>
                  <a:cubicBezTo>
                    <a:pt x="5072366" y="2211193"/>
                    <a:pt x="5071878" y="2212488"/>
                    <a:pt x="5077011" y="2213821"/>
                  </a:cubicBezTo>
                  <a:cubicBezTo>
                    <a:pt x="5082142" y="2215154"/>
                    <a:pt x="5086041" y="2217079"/>
                    <a:pt x="5088704" y="2219592"/>
                  </a:cubicBezTo>
                  <a:cubicBezTo>
                    <a:pt x="5083439" y="2220327"/>
                    <a:pt x="5079462" y="2221547"/>
                    <a:pt x="5076773" y="2223249"/>
                  </a:cubicBezTo>
                  <a:cubicBezTo>
                    <a:pt x="5074081" y="2224950"/>
                    <a:pt x="5073180" y="2228487"/>
                    <a:pt x="5074066" y="2233857"/>
                  </a:cubicBezTo>
                  <a:lnTo>
                    <a:pt x="5156952" y="2218481"/>
                  </a:lnTo>
                  <a:cubicBezTo>
                    <a:pt x="5160870" y="2220522"/>
                    <a:pt x="5160980" y="2222185"/>
                    <a:pt x="5157282" y="2223472"/>
                  </a:cubicBezTo>
                  <a:cubicBezTo>
                    <a:pt x="5153584" y="2224759"/>
                    <a:pt x="5150343" y="2225601"/>
                    <a:pt x="5147560" y="2225997"/>
                  </a:cubicBezTo>
                  <a:cubicBezTo>
                    <a:pt x="5130835" y="2232589"/>
                    <a:pt x="5109825" y="2235282"/>
                    <a:pt x="5084531" y="2234081"/>
                  </a:cubicBezTo>
                  <a:cubicBezTo>
                    <a:pt x="5059236" y="2232876"/>
                    <a:pt x="5042579" y="2239094"/>
                    <a:pt x="5034561" y="2252734"/>
                  </a:cubicBezTo>
                  <a:cubicBezTo>
                    <a:pt x="5028832" y="2248984"/>
                    <a:pt x="5025126" y="2249192"/>
                    <a:pt x="5023440" y="2253352"/>
                  </a:cubicBezTo>
                  <a:cubicBezTo>
                    <a:pt x="5021754" y="2257514"/>
                    <a:pt x="5019570" y="2260327"/>
                    <a:pt x="5016881" y="2261787"/>
                  </a:cubicBezTo>
                  <a:cubicBezTo>
                    <a:pt x="5028128" y="2267038"/>
                    <a:pt x="5037034" y="2268034"/>
                    <a:pt x="5043599" y="2264772"/>
                  </a:cubicBezTo>
                  <a:cubicBezTo>
                    <a:pt x="5050161" y="2261509"/>
                    <a:pt x="5057788" y="2261296"/>
                    <a:pt x="5066479" y="2264136"/>
                  </a:cubicBezTo>
                  <a:cubicBezTo>
                    <a:pt x="5072775" y="2265495"/>
                    <a:pt x="5072551" y="2266258"/>
                    <a:pt x="5065808" y="2266427"/>
                  </a:cubicBezTo>
                  <a:lnTo>
                    <a:pt x="5051974" y="2266825"/>
                  </a:lnTo>
                  <a:cubicBezTo>
                    <a:pt x="5046128" y="2271399"/>
                    <a:pt x="5039556" y="2277190"/>
                    <a:pt x="5032261" y="2284198"/>
                  </a:cubicBezTo>
                  <a:cubicBezTo>
                    <a:pt x="5024964" y="2291204"/>
                    <a:pt x="5017633" y="2295693"/>
                    <a:pt x="5010265" y="2297661"/>
                  </a:cubicBezTo>
                  <a:lnTo>
                    <a:pt x="5049636" y="2290358"/>
                  </a:lnTo>
                  <a:cubicBezTo>
                    <a:pt x="5053432" y="2289895"/>
                    <a:pt x="5056961" y="2290202"/>
                    <a:pt x="5060221" y="2291280"/>
                  </a:cubicBezTo>
                  <a:cubicBezTo>
                    <a:pt x="5063484" y="2292360"/>
                    <a:pt x="5062350" y="2293533"/>
                    <a:pt x="5056821" y="2294800"/>
                  </a:cubicBezTo>
                  <a:lnTo>
                    <a:pt x="5046461" y="2296722"/>
                  </a:lnTo>
                  <a:lnTo>
                    <a:pt x="5036100" y="2298643"/>
                  </a:lnTo>
                  <a:cubicBezTo>
                    <a:pt x="5027466" y="2304095"/>
                    <a:pt x="5013311" y="2306239"/>
                    <a:pt x="4993637" y="2305076"/>
                  </a:cubicBezTo>
                  <a:cubicBezTo>
                    <a:pt x="4973965" y="2303914"/>
                    <a:pt x="4962885" y="2308376"/>
                    <a:pt x="4960401" y="2318460"/>
                  </a:cubicBezTo>
                  <a:cubicBezTo>
                    <a:pt x="4961736" y="2318453"/>
                    <a:pt x="4963452" y="2319098"/>
                    <a:pt x="4965547" y="2320393"/>
                  </a:cubicBezTo>
                  <a:cubicBezTo>
                    <a:pt x="4967642" y="2321688"/>
                    <a:pt x="4968323" y="2322524"/>
                    <a:pt x="4967586" y="2322902"/>
                  </a:cubicBezTo>
                  <a:cubicBezTo>
                    <a:pt x="4961873" y="2323360"/>
                    <a:pt x="4956480" y="2324120"/>
                    <a:pt x="4951406" y="2325182"/>
                  </a:cubicBezTo>
                  <a:cubicBezTo>
                    <a:pt x="4946331" y="2326242"/>
                    <a:pt x="4944773" y="2330622"/>
                    <a:pt x="4946730" y="2338319"/>
                  </a:cubicBezTo>
                  <a:cubicBezTo>
                    <a:pt x="4953488" y="2335141"/>
                    <a:pt x="4961523" y="2333171"/>
                    <a:pt x="4970836" y="2332403"/>
                  </a:cubicBezTo>
                  <a:cubicBezTo>
                    <a:pt x="4980151" y="2331640"/>
                    <a:pt x="4984593" y="2327447"/>
                    <a:pt x="4984163" y="2319827"/>
                  </a:cubicBezTo>
                  <a:cubicBezTo>
                    <a:pt x="4988858" y="2321723"/>
                    <a:pt x="4993873" y="2323920"/>
                    <a:pt x="4999208" y="2326419"/>
                  </a:cubicBezTo>
                  <a:cubicBezTo>
                    <a:pt x="5004542" y="2328918"/>
                    <a:pt x="5009798" y="2332514"/>
                    <a:pt x="5014980" y="2337209"/>
                  </a:cubicBezTo>
                  <a:lnTo>
                    <a:pt x="5035337" y="2331266"/>
                  </a:lnTo>
                  <a:cubicBezTo>
                    <a:pt x="5040254" y="2329813"/>
                    <a:pt x="5044987" y="2328844"/>
                    <a:pt x="5049538" y="2328363"/>
                  </a:cubicBezTo>
                  <a:lnTo>
                    <a:pt x="5055331" y="2328362"/>
                  </a:lnTo>
                  <a:lnTo>
                    <a:pt x="5054189" y="2329935"/>
                  </a:lnTo>
                  <a:cubicBezTo>
                    <a:pt x="5054519" y="2331077"/>
                    <a:pt x="5055588" y="2332804"/>
                    <a:pt x="5057392" y="2335115"/>
                  </a:cubicBezTo>
                  <a:cubicBezTo>
                    <a:pt x="5067435" y="2332651"/>
                    <a:pt x="5078188" y="2330415"/>
                    <a:pt x="5089648" y="2328410"/>
                  </a:cubicBezTo>
                  <a:cubicBezTo>
                    <a:pt x="5101109" y="2326404"/>
                    <a:pt x="5115177" y="2327884"/>
                    <a:pt x="5131856" y="2332850"/>
                  </a:cubicBezTo>
                  <a:cubicBezTo>
                    <a:pt x="5121234" y="2336865"/>
                    <a:pt x="5109014" y="2339373"/>
                    <a:pt x="5095197" y="2340373"/>
                  </a:cubicBezTo>
                  <a:cubicBezTo>
                    <a:pt x="5081379" y="2341371"/>
                    <a:pt x="5070436" y="2345086"/>
                    <a:pt x="5062372" y="2351514"/>
                  </a:cubicBezTo>
                  <a:cubicBezTo>
                    <a:pt x="5077140" y="2350339"/>
                    <a:pt x="5091846" y="2348813"/>
                    <a:pt x="5106493" y="2346938"/>
                  </a:cubicBezTo>
                  <a:cubicBezTo>
                    <a:pt x="5121139" y="2345065"/>
                    <a:pt x="5137059" y="2350532"/>
                    <a:pt x="5154250" y="2363343"/>
                  </a:cubicBezTo>
                  <a:cubicBezTo>
                    <a:pt x="5147993" y="2364263"/>
                    <a:pt x="5141614" y="2364484"/>
                    <a:pt x="5135115" y="2364005"/>
                  </a:cubicBezTo>
                  <a:cubicBezTo>
                    <a:pt x="5128617" y="2363526"/>
                    <a:pt x="5122239" y="2363747"/>
                    <a:pt x="5115981" y="2364667"/>
                  </a:cubicBezTo>
                  <a:cubicBezTo>
                    <a:pt x="5117652" y="2367365"/>
                    <a:pt x="5118873" y="2369784"/>
                    <a:pt x="5119646" y="2371928"/>
                  </a:cubicBezTo>
                  <a:cubicBezTo>
                    <a:pt x="5120418" y="2374071"/>
                    <a:pt x="5119844" y="2375378"/>
                    <a:pt x="5117921" y="2375858"/>
                  </a:cubicBezTo>
                  <a:cubicBezTo>
                    <a:pt x="5106700" y="2379502"/>
                    <a:pt x="5095710" y="2379855"/>
                    <a:pt x="5084953" y="2376919"/>
                  </a:cubicBezTo>
                  <a:cubicBezTo>
                    <a:pt x="5074196" y="2373982"/>
                    <a:pt x="5065522" y="2375350"/>
                    <a:pt x="5058931" y="2381025"/>
                  </a:cubicBezTo>
                  <a:cubicBezTo>
                    <a:pt x="5063647" y="2383038"/>
                    <a:pt x="5068102" y="2385098"/>
                    <a:pt x="5072299" y="2387206"/>
                  </a:cubicBezTo>
                  <a:cubicBezTo>
                    <a:pt x="5076497" y="2389314"/>
                    <a:pt x="5079918" y="2391567"/>
                    <a:pt x="5082560" y="2393965"/>
                  </a:cubicBezTo>
                  <a:cubicBezTo>
                    <a:pt x="5076071" y="2394567"/>
                    <a:pt x="5069916" y="2394026"/>
                    <a:pt x="5064099" y="2392337"/>
                  </a:cubicBezTo>
                  <a:cubicBezTo>
                    <a:pt x="5058282" y="2390649"/>
                    <a:pt x="5054441" y="2391120"/>
                    <a:pt x="5052580" y="2393752"/>
                  </a:cubicBezTo>
                  <a:cubicBezTo>
                    <a:pt x="5059145" y="2397948"/>
                    <a:pt x="5065536" y="2400371"/>
                    <a:pt x="5071754" y="2401023"/>
                  </a:cubicBezTo>
                  <a:cubicBezTo>
                    <a:pt x="5077969" y="2401672"/>
                    <a:pt x="5081528" y="2403179"/>
                    <a:pt x="5082427" y="2405539"/>
                  </a:cubicBezTo>
                  <a:cubicBezTo>
                    <a:pt x="5077835" y="2403984"/>
                    <a:pt x="5073615" y="2403803"/>
                    <a:pt x="5069768" y="2405000"/>
                  </a:cubicBezTo>
                  <a:cubicBezTo>
                    <a:pt x="5065920" y="2406194"/>
                    <a:pt x="5062219" y="2405918"/>
                    <a:pt x="5058663" y="2404172"/>
                  </a:cubicBezTo>
                  <a:cubicBezTo>
                    <a:pt x="5062559" y="2410187"/>
                    <a:pt x="5063895" y="2413789"/>
                    <a:pt x="5062676" y="2414978"/>
                  </a:cubicBezTo>
                  <a:cubicBezTo>
                    <a:pt x="5053360" y="2413937"/>
                    <a:pt x="5042803" y="2414211"/>
                    <a:pt x="5031003" y="2415799"/>
                  </a:cubicBezTo>
                  <a:cubicBezTo>
                    <a:pt x="5019203" y="2417386"/>
                    <a:pt x="5009405" y="2418962"/>
                    <a:pt x="5001614" y="2420529"/>
                  </a:cubicBezTo>
                  <a:cubicBezTo>
                    <a:pt x="4967478" y="2429508"/>
                    <a:pt x="4931798" y="2438052"/>
                    <a:pt x="4894572" y="2446160"/>
                  </a:cubicBezTo>
                  <a:lnTo>
                    <a:pt x="4787122" y="2471805"/>
                  </a:lnTo>
                  <a:lnTo>
                    <a:pt x="4790300" y="2472978"/>
                  </a:lnTo>
                  <a:cubicBezTo>
                    <a:pt x="4794624" y="2472906"/>
                    <a:pt x="4797358" y="2474067"/>
                    <a:pt x="4798498" y="2476457"/>
                  </a:cubicBezTo>
                  <a:cubicBezTo>
                    <a:pt x="4795060" y="2475371"/>
                    <a:pt x="4792185" y="2475696"/>
                    <a:pt x="4789873" y="2477432"/>
                  </a:cubicBezTo>
                  <a:cubicBezTo>
                    <a:pt x="4787561" y="2479167"/>
                    <a:pt x="4785011" y="2479328"/>
                    <a:pt x="4782225" y="2477912"/>
                  </a:cubicBezTo>
                  <a:cubicBezTo>
                    <a:pt x="4786212" y="2483807"/>
                    <a:pt x="4787930" y="2487459"/>
                    <a:pt x="4787381" y="2488867"/>
                  </a:cubicBezTo>
                  <a:cubicBezTo>
                    <a:pt x="4780887" y="2488905"/>
                    <a:pt x="4773859" y="2490485"/>
                    <a:pt x="4766293" y="2493608"/>
                  </a:cubicBezTo>
                  <a:lnTo>
                    <a:pt x="4747628" y="2502208"/>
                  </a:lnTo>
                  <a:lnTo>
                    <a:pt x="4681564" y="2542435"/>
                  </a:lnTo>
                  <a:lnTo>
                    <a:pt x="4681371" y="2542553"/>
                  </a:lnTo>
                  <a:lnTo>
                    <a:pt x="4669239" y="2557479"/>
                  </a:lnTo>
                  <a:cubicBezTo>
                    <a:pt x="4649330" y="2584288"/>
                    <a:pt x="4629692" y="2600263"/>
                    <a:pt x="4610325" y="2605410"/>
                  </a:cubicBezTo>
                  <a:cubicBezTo>
                    <a:pt x="4601873" y="2630358"/>
                    <a:pt x="4586219" y="2652561"/>
                    <a:pt x="4563364" y="2672018"/>
                  </a:cubicBezTo>
                  <a:cubicBezTo>
                    <a:pt x="4540509" y="2691475"/>
                    <a:pt x="4523278" y="2710117"/>
                    <a:pt x="4511673" y="2727940"/>
                  </a:cubicBezTo>
                  <a:cubicBezTo>
                    <a:pt x="4521636" y="2717159"/>
                    <a:pt x="4531934" y="2711290"/>
                    <a:pt x="4542559" y="2710329"/>
                  </a:cubicBezTo>
                  <a:cubicBezTo>
                    <a:pt x="4522874" y="2733824"/>
                    <a:pt x="4504037" y="2755077"/>
                    <a:pt x="4486054" y="2774098"/>
                  </a:cubicBezTo>
                  <a:cubicBezTo>
                    <a:pt x="4468068" y="2793115"/>
                    <a:pt x="4450476" y="2813022"/>
                    <a:pt x="4433281" y="2833822"/>
                  </a:cubicBezTo>
                  <a:cubicBezTo>
                    <a:pt x="4418914" y="2848703"/>
                    <a:pt x="4405298" y="2864756"/>
                    <a:pt x="4392425" y="2881972"/>
                  </a:cubicBezTo>
                  <a:cubicBezTo>
                    <a:pt x="4379553" y="2899189"/>
                    <a:pt x="4362947" y="2910571"/>
                    <a:pt x="4342605" y="2916113"/>
                  </a:cubicBezTo>
                  <a:cubicBezTo>
                    <a:pt x="4350343" y="2897097"/>
                    <a:pt x="4360696" y="2882166"/>
                    <a:pt x="4373663" y="2871318"/>
                  </a:cubicBezTo>
                  <a:cubicBezTo>
                    <a:pt x="4386630" y="2860471"/>
                    <a:pt x="4395654" y="2845659"/>
                    <a:pt x="4400733" y="2826880"/>
                  </a:cubicBezTo>
                  <a:cubicBezTo>
                    <a:pt x="4400181" y="2831871"/>
                    <a:pt x="4396638" y="2832193"/>
                    <a:pt x="4390106" y="2827841"/>
                  </a:cubicBezTo>
                  <a:lnTo>
                    <a:pt x="4435822" y="2772462"/>
                  </a:lnTo>
                  <a:cubicBezTo>
                    <a:pt x="4447385" y="2758965"/>
                    <a:pt x="4460380" y="2746879"/>
                    <a:pt x="4474807" y="2736211"/>
                  </a:cubicBezTo>
                  <a:cubicBezTo>
                    <a:pt x="4446280" y="2747540"/>
                    <a:pt x="4419555" y="2770741"/>
                    <a:pt x="4394637" y="2805822"/>
                  </a:cubicBezTo>
                  <a:cubicBezTo>
                    <a:pt x="4369715" y="2840903"/>
                    <a:pt x="4344403" y="2865215"/>
                    <a:pt x="4318698" y="2878755"/>
                  </a:cubicBezTo>
                  <a:cubicBezTo>
                    <a:pt x="4321117" y="2883269"/>
                    <a:pt x="4321174" y="2887382"/>
                    <a:pt x="4318861" y="2891087"/>
                  </a:cubicBezTo>
                  <a:cubicBezTo>
                    <a:pt x="4316549" y="2894797"/>
                    <a:pt x="4315276" y="2899030"/>
                    <a:pt x="4315041" y="2903785"/>
                  </a:cubicBezTo>
                  <a:cubicBezTo>
                    <a:pt x="4329474" y="2889923"/>
                    <a:pt x="4341959" y="2876859"/>
                    <a:pt x="4352491" y="2864586"/>
                  </a:cubicBezTo>
                  <a:cubicBezTo>
                    <a:pt x="4363025" y="2852314"/>
                    <a:pt x="4375673" y="2841705"/>
                    <a:pt x="4390438" y="2832753"/>
                  </a:cubicBezTo>
                  <a:cubicBezTo>
                    <a:pt x="4377949" y="2849011"/>
                    <a:pt x="4363567" y="2866980"/>
                    <a:pt x="4347300" y="2886669"/>
                  </a:cubicBezTo>
                  <a:cubicBezTo>
                    <a:pt x="4331031" y="2906353"/>
                    <a:pt x="4314076" y="2925793"/>
                    <a:pt x="4296436" y="2944983"/>
                  </a:cubicBezTo>
                  <a:cubicBezTo>
                    <a:pt x="4278660" y="2963777"/>
                    <a:pt x="4261982" y="2984014"/>
                    <a:pt x="4246406" y="3005698"/>
                  </a:cubicBezTo>
                  <a:cubicBezTo>
                    <a:pt x="4230829" y="3027378"/>
                    <a:pt x="4218383" y="3050936"/>
                    <a:pt x="4209074" y="3076373"/>
                  </a:cubicBezTo>
                  <a:cubicBezTo>
                    <a:pt x="4206537" y="3071768"/>
                    <a:pt x="4205471" y="3069188"/>
                    <a:pt x="4205881" y="3068637"/>
                  </a:cubicBezTo>
                  <a:lnTo>
                    <a:pt x="4203431" y="3071947"/>
                  </a:lnTo>
                  <a:cubicBezTo>
                    <a:pt x="4191651" y="3087213"/>
                    <a:pt x="4182075" y="3100427"/>
                    <a:pt x="4174698" y="3111591"/>
                  </a:cubicBezTo>
                  <a:cubicBezTo>
                    <a:pt x="4167319" y="3122753"/>
                    <a:pt x="4159069" y="3135847"/>
                    <a:pt x="4149949" y="3150874"/>
                  </a:cubicBezTo>
                  <a:cubicBezTo>
                    <a:pt x="4150453" y="3172339"/>
                    <a:pt x="4148039" y="3193913"/>
                    <a:pt x="4142708" y="3215595"/>
                  </a:cubicBezTo>
                  <a:lnTo>
                    <a:pt x="4125433" y="3261244"/>
                  </a:lnTo>
                  <a:lnTo>
                    <a:pt x="4133879" y="3199876"/>
                  </a:lnTo>
                  <a:cubicBezTo>
                    <a:pt x="4139478" y="3175595"/>
                    <a:pt x="4141403" y="3161219"/>
                    <a:pt x="4139654" y="3156747"/>
                  </a:cubicBezTo>
                  <a:cubicBezTo>
                    <a:pt x="4131148" y="3172642"/>
                    <a:pt x="4123411" y="3190014"/>
                    <a:pt x="4116441" y="3208859"/>
                  </a:cubicBezTo>
                  <a:cubicBezTo>
                    <a:pt x="4112956" y="3218283"/>
                    <a:pt x="4111959" y="3227405"/>
                    <a:pt x="4113444" y="3236224"/>
                  </a:cubicBezTo>
                  <a:lnTo>
                    <a:pt x="4125290" y="3261626"/>
                  </a:lnTo>
                  <a:lnTo>
                    <a:pt x="4117969" y="3280971"/>
                  </a:lnTo>
                  <a:cubicBezTo>
                    <a:pt x="4095643" y="3324769"/>
                    <a:pt x="4072530" y="3361850"/>
                    <a:pt x="4048627" y="3392207"/>
                  </a:cubicBezTo>
                  <a:cubicBezTo>
                    <a:pt x="4051913" y="3384808"/>
                    <a:pt x="4055888" y="3377659"/>
                    <a:pt x="4060542" y="3370752"/>
                  </a:cubicBezTo>
                  <a:cubicBezTo>
                    <a:pt x="4065201" y="3363850"/>
                    <a:pt x="4063777" y="3355950"/>
                    <a:pt x="4056270" y="3347057"/>
                  </a:cubicBezTo>
                  <a:cubicBezTo>
                    <a:pt x="4040092" y="3369720"/>
                    <a:pt x="4027854" y="3396345"/>
                    <a:pt x="4019563" y="3426942"/>
                  </a:cubicBezTo>
                  <a:cubicBezTo>
                    <a:pt x="4011268" y="3457535"/>
                    <a:pt x="4000362" y="3484045"/>
                    <a:pt x="3986840" y="3506466"/>
                  </a:cubicBezTo>
                  <a:cubicBezTo>
                    <a:pt x="3991980" y="3505075"/>
                    <a:pt x="3995980" y="3501629"/>
                    <a:pt x="3998837" y="3496121"/>
                  </a:cubicBezTo>
                  <a:cubicBezTo>
                    <a:pt x="4001697" y="3490614"/>
                    <a:pt x="4004452" y="3488513"/>
                    <a:pt x="4007102" y="3489818"/>
                  </a:cubicBezTo>
                  <a:cubicBezTo>
                    <a:pt x="3981640" y="3533385"/>
                    <a:pt x="3962054" y="3569939"/>
                    <a:pt x="3948342" y="3599478"/>
                  </a:cubicBezTo>
                  <a:cubicBezTo>
                    <a:pt x="3934635" y="3629021"/>
                    <a:pt x="3921110" y="3656382"/>
                    <a:pt x="3907777" y="3681567"/>
                  </a:cubicBezTo>
                  <a:cubicBezTo>
                    <a:pt x="3901678" y="3686956"/>
                    <a:pt x="3896434" y="3695045"/>
                    <a:pt x="3892039" y="3705838"/>
                  </a:cubicBezTo>
                  <a:cubicBezTo>
                    <a:pt x="3887643" y="3716628"/>
                    <a:pt x="3889789" y="3715405"/>
                    <a:pt x="3898473" y="3702167"/>
                  </a:cubicBezTo>
                  <a:cubicBezTo>
                    <a:pt x="3903394" y="3695857"/>
                    <a:pt x="3908168" y="3687398"/>
                    <a:pt x="3912798" y="3676789"/>
                  </a:cubicBezTo>
                  <a:cubicBezTo>
                    <a:pt x="3917428" y="3666184"/>
                    <a:pt x="3922287" y="3658953"/>
                    <a:pt x="3927373" y="3655098"/>
                  </a:cubicBezTo>
                  <a:lnTo>
                    <a:pt x="3907606" y="3703488"/>
                  </a:lnTo>
                  <a:lnTo>
                    <a:pt x="3894561" y="3716402"/>
                  </a:lnTo>
                  <a:cubicBezTo>
                    <a:pt x="3843859" y="3762496"/>
                    <a:pt x="3785512" y="3799777"/>
                    <a:pt x="3788323" y="3907568"/>
                  </a:cubicBezTo>
                  <a:lnTo>
                    <a:pt x="3740695" y="4019037"/>
                  </a:lnTo>
                  <a:lnTo>
                    <a:pt x="3727407" y="4051062"/>
                  </a:lnTo>
                  <a:cubicBezTo>
                    <a:pt x="3722316" y="4063894"/>
                    <a:pt x="3718652" y="4075279"/>
                    <a:pt x="3716416" y="4085218"/>
                  </a:cubicBezTo>
                  <a:cubicBezTo>
                    <a:pt x="3715092" y="4086630"/>
                    <a:pt x="3712727" y="4085491"/>
                    <a:pt x="3709319" y="4081801"/>
                  </a:cubicBezTo>
                  <a:cubicBezTo>
                    <a:pt x="3709516" y="4085481"/>
                    <a:pt x="3708520" y="4089442"/>
                    <a:pt x="3706334" y="4093683"/>
                  </a:cubicBezTo>
                  <a:cubicBezTo>
                    <a:pt x="3704145" y="4097924"/>
                    <a:pt x="3702906" y="4102449"/>
                    <a:pt x="3702615" y="4107262"/>
                  </a:cubicBezTo>
                  <a:cubicBezTo>
                    <a:pt x="3701074" y="4106491"/>
                    <a:pt x="3701065" y="4102786"/>
                    <a:pt x="3702589" y="4096150"/>
                  </a:cubicBezTo>
                  <a:cubicBezTo>
                    <a:pt x="3704114" y="4089512"/>
                    <a:pt x="3704318" y="4082837"/>
                    <a:pt x="3703198" y="4076121"/>
                  </a:cubicBezTo>
                  <a:cubicBezTo>
                    <a:pt x="3700542" y="4078344"/>
                    <a:pt x="3698920" y="4082516"/>
                    <a:pt x="3698332" y="4088636"/>
                  </a:cubicBezTo>
                  <a:cubicBezTo>
                    <a:pt x="3697744" y="4094757"/>
                    <a:pt x="3696154" y="4101334"/>
                    <a:pt x="3693566" y="4108369"/>
                  </a:cubicBezTo>
                  <a:cubicBezTo>
                    <a:pt x="3692564" y="4105724"/>
                    <a:pt x="3691928" y="4102231"/>
                    <a:pt x="3691659" y="4097889"/>
                  </a:cubicBezTo>
                  <a:cubicBezTo>
                    <a:pt x="3691391" y="4093548"/>
                    <a:pt x="3691244" y="4088924"/>
                    <a:pt x="3691218" y="4084017"/>
                  </a:cubicBezTo>
                  <a:cubicBezTo>
                    <a:pt x="3684647" y="4091583"/>
                    <a:pt x="3680749" y="4101033"/>
                    <a:pt x="3679517" y="4112365"/>
                  </a:cubicBezTo>
                  <a:cubicBezTo>
                    <a:pt x="3678287" y="4123698"/>
                    <a:pt x="3674421" y="4135555"/>
                    <a:pt x="3667917" y="4147934"/>
                  </a:cubicBezTo>
                  <a:cubicBezTo>
                    <a:pt x="3666916" y="4150043"/>
                    <a:pt x="3665710" y="4150771"/>
                    <a:pt x="3664295" y="4150119"/>
                  </a:cubicBezTo>
                  <a:cubicBezTo>
                    <a:pt x="3662880" y="4149466"/>
                    <a:pt x="3661396" y="4148353"/>
                    <a:pt x="3659843" y="4146779"/>
                  </a:cubicBezTo>
                  <a:cubicBezTo>
                    <a:pt x="3657080" y="4153590"/>
                    <a:pt x="3654826" y="4160472"/>
                    <a:pt x="3653074" y="4167427"/>
                  </a:cubicBezTo>
                  <a:cubicBezTo>
                    <a:pt x="3651322" y="4174382"/>
                    <a:pt x="3649065" y="4181264"/>
                    <a:pt x="3646305" y="4188076"/>
                  </a:cubicBezTo>
                  <a:cubicBezTo>
                    <a:pt x="3641955" y="4170641"/>
                    <a:pt x="3642902" y="4153964"/>
                    <a:pt x="3649146" y="4138045"/>
                  </a:cubicBezTo>
                  <a:lnTo>
                    <a:pt x="3667128" y="4090179"/>
                  </a:lnTo>
                  <a:cubicBezTo>
                    <a:pt x="3659490" y="4099394"/>
                    <a:pt x="3653023" y="4111479"/>
                    <a:pt x="3647730" y="4126434"/>
                  </a:cubicBezTo>
                  <a:cubicBezTo>
                    <a:pt x="3642436" y="4141388"/>
                    <a:pt x="3636490" y="4154748"/>
                    <a:pt x="3629894" y="4166515"/>
                  </a:cubicBezTo>
                  <a:cubicBezTo>
                    <a:pt x="3631480" y="4148978"/>
                    <a:pt x="3634926" y="4133960"/>
                    <a:pt x="3640234" y="4121459"/>
                  </a:cubicBezTo>
                  <a:lnTo>
                    <a:pt x="3655994" y="4086185"/>
                  </a:lnTo>
                  <a:cubicBezTo>
                    <a:pt x="3654784" y="4084436"/>
                    <a:pt x="3653789" y="4083430"/>
                    <a:pt x="3653009" y="4083169"/>
                  </a:cubicBezTo>
                  <a:lnTo>
                    <a:pt x="3651412" y="4084529"/>
                  </a:lnTo>
                  <a:lnTo>
                    <a:pt x="3653306" y="4078294"/>
                  </a:lnTo>
                  <a:cubicBezTo>
                    <a:pt x="3655167" y="4073357"/>
                    <a:pt x="3657469" y="4068182"/>
                    <a:pt x="3660206" y="4062769"/>
                  </a:cubicBezTo>
                  <a:lnTo>
                    <a:pt x="3671484" y="4040364"/>
                  </a:lnTo>
                  <a:cubicBezTo>
                    <a:pt x="3669525" y="4035180"/>
                    <a:pt x="3668445" y="4029821"/>
                    <a:pt x="3668244" y="4024289"/>
                  </a:cubicBezTo>
                  <a:cubicBezTo>
                    <a:pt x="3668042" y="4018756"/>
                    <a:pt x="3667971" y="4013542"/>
                    <a:pt x="3668030" y="4008646"/>
                  </a:cubicBezTo>
                  <a:cubicBezTo>
                    <a:pt x="3673819" y="4008474"/>
                    <a:pt x="3678533" y="4003345"/>
                    <a:pt x="3682173" y="3993255"/>
                  </a:cubicBezTo>
                  <a:cubicBezTo>
                    <a:pt x="3685813" y="3983171"/>
                    <a:pt x="3689973" y="3974358"/>
                    <a:pt x="3694655" y="3966820"/>
                  </a:cubicBezTo>
                  <a:cubicBezTo>
                    <a:pt x="3689305" y="3965354"/>
                    <a:pt x="3685387" y="3967396"/>
                    <a:pt x="3682903" y="3972947"/>
                  </a:cubicBezTo>
                  <a:cubicBezTo>
                    <a:pt x="3680419" y="3978495"/>
                    <a:pt x="3678064" y="3984363"/>
                    <a:pt x="3675841" y="3990550"/>
                  </a:cubicBezTo>
                  <a:cubicBezTo>
                    <a:pt x="3675306" y="3991373"/>
                    <a:pt x="3674878" y="3990712"/>
                    <a:pt x="3674554" y="3988564"/>
                  </a:cubicBezTo>
                  <a:cubicBezTo>
                    <a:pt x="3674232" y="3986417"/>
                    <a:pt x="3674291" y="3984625"/>
                    <a:pt x="3674733" y="3983186"/>
                  </a:cubicBezTo>
                  <a:cubicBezTo>
                    <a:pt x="3666072" y="3986702"/>
                    <a:pt x="3658980" y="3998998"/>
                    <a:pt x="3653454" y="4020072"/>
                  </a:cubicBezTo>
                  <a:cubicBezTo>
                    <a:pt x="3647929" y="4041149"/>
                    <a:pt x="3641634" y="4056561"/>
                    <a:pt x="3634570" y="4066307"/>
                  </a:cubicBezTo>
                  <a:lnTo>
                    <a:pt x="3629688" y="4077620"/>
                  </a:lnTo>
                  <a:lnTo>
                    <a:pt x="3624806" y="4088929"/>
                  </a:lnTo>
                  <a:cubicBezTo>
                    <a:pt x="3622015" y="4094986"/>
                    <a:pt x="3620730" y="4096303"/>
                    <a:pt x="3620957" y="4092883"/>
                  </a:cubicBezTo>
                  <a:cubicBezTo>
                    <a:pt x="3621182" y="4089463"/>
                    <a:pt x="3622097" y="4085691"/>
                    <a:pt x="3623699" y="4081567"/>
                  </a:cubicBezTo>
                  <a:lnTo>
                    <a:pt x="3642250" y="4038586"/>
                  </a:lnTo>
                  <a:cubicBezTo>
                    <a:pt x="3638310" y="4046679"/>
                    <a:pt x="3632420" y="4054943"/>
                    <a:pt x="3624584" y="4063379"/>
                  </a:cubicBezTo>
                  <a:cubicBezTo>
                    <a:pt x="3616744" y="4071816"/>
                    <a:pt x="3610092" y="4079370"/>
                    <a:pt x="3604621" y="4086044"/>
                  </a:cubicBezTo>
                  <a:lnTo>
                    <a:pt x="3599789" y="4100965"/>
                  </a:lnTo>
                  <a:cubicBezTo>
                    <a:pt x="3597454" y="4108236"/>
                    <a:pt x="3596786" y="4108541"/>
                    <a:pt x="3597787" y="4101879"/>
                  </a:cubicBezTo>
                  <a:cubicBezTo>
                    <a:pt x="3598417" y="4092762"/>
                    <a:pt x="3601075" y="4084536"/>
                    <a:pt x="3605761" y="4077199"/>
                  </a:cubicBezTo>
                  <a:cubicBezTo>
                    <a:pt x="3610444" y="4069865"/>
                    <a:pt x="3612581" y="4060361"/>
                    <a:pt x="3612170" y="4048695"/>
                  </a:cubicBezTo>
                  <a:cubicBezTo>
                    <a:pt x="3610154" y="4051710"/>
                    <a:pt x="3607251" y="4054296"/>
                    <a:pt x="3603461" y="4056457"/>
                  </a:cubicBezTo>
                  <a:cubicBezTo>
                    <a:pt x="3599673" y="4058617"/>
                    <a:pt x="3598301" y="4062624"/>
                    <a:pt x="3599346" y="4068476"/>
                  </a:cubicBezTo>
                  <a:cubicBezTo>
                    <a:pt x="3586111" y="4078244"/>
                    <a:pt x="3575829" y="4096687"/>
                    <a:pt x="3568498" y="4123811"/>
                  </a:cubicBezTo>
                  <a:cubicBezTo>
                    <a:pt x="3561166" y="4150933"/>
                    <a:pt x="3552204" y="4173769"/>
                    <a:pt x="3541608" y="4192318"/>
                  </a:cubicBezTo>
                  <a:cubicBezTo>
                    <a:pt x="3540390" y="4195347"/>
                    <a:pt x="3538675" y="4198904"/>
                    <a:pt x="3536464" y="4202992"/>
                  </a:cubicBezTo>
                  <a:cubicBezTo>
                    <a:pt x="3534255" y="4207079"/>
                    <a:pt x="3532995" y="4207099"/>
                    <a:pt x="3532690" y="4203052"/>
                  </a:cubicBezTo>
                  <a:lnTo>
                    <a:pt x="3571744" y="4112565"/>
                  </a:lnTo>
                  <a:cubicBezTo>
                    <a:pt x="3567856" y="4112060"/>
                    <a:pt x="3564808" y="4113324"/>
                    <a:pt x="3562604" y="4116363"/>
                  </a:cubicBezTo>
                  <a:cubicBezTo>
                    <a:pt x="3560400" y="4119400"/>
                    <a:pt x="3558151" y="4123782"/>
                    <a:pt x="3555859" y="4129509"/>
                  </a:cubicBezTo>
                  <a:cubicBezTo>
                    <a:pt x="3554773" y="4126852"/>
                    <a:pt x="3554551" y="4122816"/>
                    <a:pt x="3555190" y="4117404"/>
                  </a:cubicBezTo>
                  <a:cubicBezTo>
                    <a:pt x="3555830" y="4111992"/>
                    <a:pt x="3554663" y="4112625"/>
                    <a:pt x="3551691" y="4119305"/>
                  </a:cubicBezTo>
                  <a:cubicBezTo>
                    <a:pt x="3552658" y="4107135"/>
                    <a:pt x="3555244" y="4093694"/>
                    <a:pt x="3559450" y="4078985"/>
                  </a:cubicBezTo>
                  <a:cubicBezTo>
                    <a:pt x="3563657" y="4064275"/>
                    <a:pt x="3568749" y="4049991"/>
                    <a:pt x="3574729" y="4036135"/>
                  </a:cubicBezTo>
                  <a:cubicBezTo>
                    <a:pt x="3562176" y="4048050"/>
                    <a:pt x="3550356" y="4067576"/>
                    <a:pt x="3539269" y="4094712"/>
                  </a:cubicBezTo>
                  <a:cubicBezTo>
                    <a:pt x="3528181" y="4121848"/>
                    <a:pt x="3518345" y="4139255"/>
                    <a:pt x="3509762" y="4146934"/>
                  </a:cubicBezTo>
                  <a:cubicBezTo>
                    <a:pt x="3509660" y="4151723"/>
                    <a:pt x="3509053" y="4156440"/>
                    <a:pt x="3507941" y="4161085"/>
                  </a:cubicBezTo>
                  <a:cubicBezTo>
                    <a:pt x="3506830" y="4165730"/>
                    <a:pt x="3506223" y="4170445"/>
                    <a:pt x="3506120" y="4175235"/>
                  </a:cubicBezTo>
                  <a:cubicBezTo>
                    <a:pt x="3502049" y="4175153"/>
                    <a:pt x="3500588" y="4172742"/>
                    <a:pt x="3501740" y="4168003"/>
                  </a:cubicBezTo>
                  <a:cubicBezTo>
                    <a:pt x="3502893" y="4163266"/>
                    <a:pt x="3503940" y="4160012"/>
                    <a:pt x="3504881" y="4158245"/>
                  </a:cubicBezTo>
                  <a:cubicBezTo>
                    <a:pt x="3500774" y="4158658"/>
                    <a:pt x="3498441" y="4159926"/>
                    <a:pt x="3497882" y="4162049"/>
                  </a:cubicBezTo>
                  <a:lnTo>
                    <a:pt x="3495173" y="4170060"/>
                  </a:lnTo>
                  <a:lnTo>
                    <a:pt x="3496766" y="4175686"/>
                  </a:lnTo>
                  <a:cubicBezTo>
                    <a:pt x="3489840" y="4183241"/>
                    <a:pt x="3483082" y="4190098"/>
                    <a:pt x="3476491" y="4196254"/>
                  </a:cubicBezTo>
                  <a:cubicBezTo>
                    <a:pt x="3469901" y="4202408"/>
                    <a:pt x="3463185" y="4210089"/>
                    <a:pt x="3456344" y="4219294"/>
                  </a:cubicBezTo>
                  <a:cubicBezTo>
                    <a:pt x="3457419" y="4212399"/>
                    <a:pt x="3461508" y="4204261"/>
                    <a:pt x="3468614" y="4194878"/>
                  </a:cubicBezTo>
                  <a:cubicBezTo>
                    <a:pt x="3475720" y="4185496"/>
                    <a:pt x="3482134" y="4174716"/>
                    <a:pt x="3487858" y="4162537"/>
                  </a:cubicBezTo>
                  <a:lnTo>
                    <a:pt x="3492729" y="4165203"/>
                  </a:lnTo>
                  <a:lnTo>
                    <a:pt x="3496579" y="4158860"/>
                  </a:lnTo>
                  <a:cubicBezTo>
                    <a:pt x="3500977" y="4155085"/>
                    <a:pt x="3503330" y="4149218"/>
                    <a:pt x="3503642" y="4141256"/>
                  </a:cubicBezTo>
                  <a:cubicBezTo>
                    <a:pt x="3503348" y="4152072"/>
                    <a:pt x="3504018" y="4155070"/>
                    <a:pt x="3505654" y="4150251"/>
                  </a:cubicBezTo>
                  <a:cubicBezTo>
                    <a:pt x="3507287" y="4145429"/>
                    <a:pt x="3506574" y="4139223"/>
                    <a:pt x="3503510" y="4131629"/>
                  </a:cubicBezTo>
                  <a:cubicBezTo>
                    <a:pt x="3503301" y="4131700"/>
                    <a:pt x="3501978" y="4133112"/>
                    <a:pt x="3499539" y="4135865"/>
                  </a:cubicBezTo>
                  <a:cubicBezTo>
                    <a:pt x="3497102" y="4138621"/>
                    <a:pt x="3494800" y="4142293"/>
                    <a:pt x="3492639" y="4146887"/>
                  </a:cubicBezTo>
                  <a:cubicBezTo>
                    <a:pt x="3491506" y="4145375"/>
                    <a:pt x="3491687" y="4143299"/>
                    <a:pt x="3493183" y="4140661"/>
                  </a:cubicBezTo>
                  <a:cubicBezTo>
                    <a:pt x="3494680" y="4138022"/>
                    <a:pt x="3495105" y="4135382"/>
                    <a:pt x="3494461" y="4132737"/>
                  </a:cubicBezTo>
                  <a:cubicBezTo>
                    <a:pt x="3488634" y="4137960"/>
                    <a:pt x="3483424" y="4146722"/>
                    <a:pt x="3478829" y="4159023"/>
                  </a:cubicBezTo>
                  <a:cubicBezTo>
                    <a:pt x="3474233" y="4171326"/>
                    <a:pt x="3469267" y="4179523"/>
                    <a:pt x="3463930" y="4183613"/>
                  </a:cubicBezTo>
                  <a:cubicBezTo>
                    <a:pt x="3464516" y="4186599"/>
                    <a:pt x="3463963" y="4189121"/>
                    <a:pt x="3462271" y="4191181"/>
                  </a:cubicBezTo>
                  <a:cubicBezTo>
                    <a:pt x="3460577" y="4193240"/>
                    <a:pt x="3460480" y="4192226"/>
                    <a:pt x="3461976" y="4188138"/>
                  </a:cubicBezTo>
                  <a:cubicBezTo>
                    <a:pt x="3464659" y="4178613"/>
                    <a:pt x="3468471" y="4168950"/>
                    <a:pt x="3473416" y="4159150"/>
                  </a:cubicBezTo>
                  <a:lnTo>
                    <a:pt x="3477272" y="4147661"/>
                  </a:lnTo>
                  <a:lnTo>
                    <a:pt x="3467912" y="4165460"/>
                  </a:lnTo>
                  <a:cubicBezTo>
                    <a:pt x="3461705" y="4175665"/>
                    <a:pt x="3454887" y="4185437"/>
                    <a:pt x="3447453" y="4194780"/>
                  </a:cubicBezTo>
                  <a:lnTo>
                    <a:pt x="3432947" y="4213486"/>
                  </a:lnTo>
                  <a:lnTo>
                    <a:pt x="3422396" y="4240120"/>
                  </a:lnTo>
                  <a:cubicBezTo>
                    <a:pt x="3422272" y="4240202"/>
                    <a:pt x="3421511" y="4239894"/>
                    <a:pt x="3420117" y="4239194"/>
                  </a:cubicBezTo>
                  <a:cubicBezTo>
                    <a:pt x="3418909" y="4237698"/>
                    <a:pt x="3417700" y="4236205"/>
                    <a:pt x="3416491" y="4234709"/>
                  </a:cubicBezTo>
                  <a:lnTo>
                    <a:pt x="3403797" y="4251080"/>
                  </a:lnTo>
                  <a:cubicBezTo>
                    <a:pt x="3401267" y="4253737"/>
                    <a:pt x="3400958" y="4255685"/>
                    <a:pt x="3402874" y="4256929"/>
                  </a:cubicBezTo>
                  <a:cubicBezTo>
                    <a:pt x="3404786" y="4258171"/>
                    <a:pt x="3405326" y="4260614"/>
                    <a:pt x="3404490" y="4264253"/>
                  </a:cubicBezTo>
                  <a:lnTo>
                    <a:pt x="3392977" y="4270131"/>
                  </a:lnTo>
                  <a:lnTo>
                    <a:pt x="3392230" y="4271533"/>
                  </a:lnTo>
                  <a:cubicBezTo>
                    <a:pt x="3388472" y="4274648"/>
                    <a:pt x="3385291" y="4278296"/>
                    <a:pt x="3382684" y="4282476"/>
                  </a:cubicBezTo>
                  <a:cubicBezTo>
                    <a:pt x="3379397" y="4290713"/>
                    <a:pt x="3376727" y="4298138"/>
                    <a:pt x="3374678" y="4304750"/>
                  </a:cubicBezTo>
                  <a:cubicBezTo>
                    <a:pt x="3372626" y="4311361"/>
                    <a:pt x="3373343" y="4308461"/>
                    <a:pt x="3376824" y="4296050"/>
                  </a:cubicBezTo>
                  <a:lnTo>
                    <a:pt x="3378663" y="4277339"/>
                  </a:lnTo>
                  <a:lnTo>
                    <a:pt x="3367677" y="4282815"/>
                  </a:lnTo>
                  <a:cubicBezTo>
                    <a:pt x="3368502" y="4278970"/>
                    <a:pt x="3370310" y="4274297"/>
                    <a:pt x="3373101" y="4268798"/>
                  </a:cubicBezTo>
                  <a:lnTo>
                    <a:pt x="3380937" y="4253786"/>
                  </a:lnTo>
                  <a:cubicBezTo>
                    <a:pt x="3379864" y="4258785"/>
                    <a:pt x="3380562" y="4260321"/>
                    <a:pt x="3383027" y="4258390"/>
                  </a:cubicBezTo>
                  <a:lnTo>
                    <a:pt x="3385465" y="4256721"/>
                  </a:lnTo>
                  <a:lnTo>
                    <a:pt x="3387302" y="4251914"/>
                  </a:lnTo>
                  <a:lnTo>
                    <a:pt x="3387569" y="4255281"/>
                  </a:lnTo>
                  <a:lnTo>
                    <a:pt x="3390758" y="4253097"/>
                  </a:lnTo>
                  <a:cubicBezTo>
                    <a:pt x="3393680" y="4250067"/>
                    <a:pt x="3395172" y="4247208"/>
                    <a:pt x="3395236" y="4244518"/>
                  </a:cubicBezTo>
                  <a:cubicBezTo>
                    <a:pt x="3395267" y="4243173"/>
                    <a:pt x="3395255" y="4241952"/>
                    <a:pt x="3395197" y="4240854"/>
                  </a:cubicBezTo>
                  <a:lnTo>
                    <a:pt x="3395127" y="4240188"/>
                  </a:lnTo>
                  <a:lnTo>
                    <a:pt x="3395268" y="4240720"/>
                  </a:lnTo>
                  <a:cubicBezTo>
                    <a:pt x="3396140" y="4242673"/>
                    <a:pt x="3398498" y="4242119"/>
                    <a:pt x="3402342" y="4239060"/>
                  </a:cubicBezTo>
                  <a:cubicBezTo>
                    <a:pt x="3407468" y="4234982"/>
                    <a:pt x="3412908" y="4229090"/>
                    <a:pt x="3418664" y="4221387"/>
                  </a:cubicBezTo>
                  <a:cubicBezTo>
                    <a:pt x="3418645" y="4213892"/>
                    <a:pt x="3416119" y="4211430"/>
                    <a:pt x="3411085" y="4213999"/>
                  </a:cubicBezTo>
                  <a:cubicBezTo>
                    <a:pt x="3406053" y="4216566"/>
                    <a:pt x="3400843" y="4217737"/>
                    <a:pt x="3395456" y="4217506"/>
                  </a:cubicBezTo>
                  <a:cubicBezTo>
                    <a:pt x="3398654" y="4209316"/>
                    <a:pt x="3403639" y="4199967"/>
                    <a:pt x="3410409" y="4189460"/>
                  </a:cubicBezTo>
                  <a:cubicBezTo>
                    <a:pt x="3416336" y="4180266"/>
                    <a:pt x="3418430" y="4172975"/>
                    <a:pt x="3416694" y="4167589"/>
                  </a:cubicBezTo>
                  <a:lnTo>
                    <a:pt x="3416235" y="4166559"/>
                  </a:lnTo>
                  <a:lnTo>
                    <a:pt x="3408195" y="4178597"/>
                  </a:lnTo>
                  <a:lnTo>
                    <a:pt x="3402470" y="4183767"/>
                  </a:lnTo>
                  <a:lnTo>
                    <a:pt x="3388993" y="4228139"/>
                  </a:lnTo>
                  <a:cubicBezTo>
                    <a:pt x="3387630" y="4226743"/>
                    <a:pt x="3386772" y="4225418"/>
                    <a:pt x="3386420" y="4224167"/>
                  </a:cubicBezTo>
                  <a:cubicBezTo>
                    <a:pt x="3386067" y="4222916"/>
                    <a:pt x="3385211" y="4221593"/>
                    <a:pt x="3383848" y="4220197"/>
                  </a:cubicBezTo>
                  <a:cubicBezTo>
                    <a:pt x="3382818" y="4227756"/>
                    <a:pt x="3380404" y="4235417"/>
                    <a:pt x="3376608" y="4243180"/>
                  </a:cubicBezTo>
                  <a:cubicBezTo>
                    <a:pt x="3372810" y="4250943"/>
                    <a:pt x="3371274" y="4249122"/>
                    <a:pt x="3372000" y="4237717"/>
                  </a:cubicBezTo>
                  <a:cubicBezTo>
                    <a:pt x="3374069" y="4228681"/>
                    <a:pt x="3377363" y="4218206"/>
                    <a:pt x="3381880" y="4206293"/>
                  </a:cubicBezTo>
                  <a:lnTo>
                    <a:pt x="3384697" y="4199741"/>
                  </a:lnTo>
                  <a:lnTo>
                    <a:pt x="3365817" y="4216280"/>
                  </a:lnTo>
                  <a:cubicBezTo>
                    <a:pt x="3368777" y="4212044"/>
                    <a:pt x="3369702" y="4210119"/>
                    <a:pt x="3368594" y="4210508"/>
                  </a:cubicBezTo>
                  <a:cubicBezTo>
                    <a:pt x="3367484" y="4210895"/>
                    <a:pt x="3369659" y="4209297"/>
                    <a:pt x="3375119" y="4205711"/>
                  </a:cubicBezTo>
                  <a:cubicBezTo>
                    <a:pt x="3372021" y="4196964"/>
                    <a:pt x="3363962" y="4193420"/>
                    <a:pt x="3350939" y="4195081"/>
                  </a:cubicBezTo>
                  <a:cubicBezTo>
                    <a:pt x="3344428" y="4195911"/>
                    <a:pt x="3339203" y="4194369"/>
                    <a:pt x="3335266" y="4190456"/>
                  </a:cubicBezTo>
                  <a:lnTo>
                    <a:pt x="3331015" y="4180372"/>
                  </a:lnTo>
                  <a:lnTo>
                    <a:pt x="3294613" y="4258127"/>
                  </a:lnTo>
                  <a:lnTo>
                    <a:pt x="3281326" y="4290151"/>
                  </a:lnTo>
                  <a:cubicBezTo>
                    <a:pt x="3276235" y="4302983"/>
                    <a:pt x="3272570" y="4314368"/>
                    <a:pt x="3270335" y="4324306"/>
                  </a:cubicBezTo>
                  <a:cubicBezTo>
                    <a:pt x="3269011" y="4325718"/>
                    <a:pt x="3266646" y="4324580"/>
                    <a:pt x="3263236" y="4320889"/>
                  </a:cubicBezTo>
                  <a:cubicBezTo>
                    <a:pt x="3263434" y="4324570"/>
                    <a:pt x="3262440" y="4328532"/>
                    <a:pt x="3260252" y="4332772"/>
                  </a:cubicBezTo>
                  <a:cubicBezTo>
                    <a:pt x="3258065" y="4337013"/>
                    <a:pt x="3256825" y="4341538"/>
                    <a:pt x="3256534" y="4346350"/>
                  </a:cubicBezTo>
                  <a:cubicBezTo>
                    <a:pt x="3254991" y="4345580"/>
                    <a:pt x="3254983" y="4341876"/>
                    <a:pt x="3256509" y="4335239"/>
                  </a:cubicBezTo>
                  <a:cubicBezTo>
                    <a:pt x="3258033" y="4328602"/>
                    <a:pt x="3258236" y="4321926"/>
                    <a:pt x="3257116" y="4315211"/>
                  </a:cubicBezTo>
                  <a:cubicBezTo>
                    <a:pt x="3254461" y="4317434"/>
                    <a:pt x="3252839" y="4321605"/>
                    <a:pt x="3252252" y="4327725"/>
                  </a:cubicBezTo>
                  <a:cubicBezTo>
                    <a:pt x="3251662" y="4333846"/>
                    <a:pt x="3250074" y="4340425"/>
                    <a:pt x="3247484" y="4347458"/>
                  </a:cubicBezTo>
                  <a:cubicBezTo>
                    <a:pt x="3246482" y="4344814"/>
                    <a:pt x="3245847" y="4341320"/>
                    <a:pt x="3245578" y="4336977"/>
                  </a:cubicBezTo>
                  <a:cubicBezTo>
                    <a:pt x="3245308" y="4332637"/>
                    <a:pt x="3245162" y="4328012"/>
                    <a:pt x="3245137" y="4323106"/>
                  </a:cubicBezTo>
                  <a:cubicBezTo>
                    <a:pt x="3238567" y="4330672"/>
                    <a:pt x="3234667" y="4340122"/>
                    <a:pt x="3233436" y="4351454"/>
                  </a:cubicBezTo>
                  <a:cubicBezTo>
                    <a:pt x="3232205" y="4362786"/>
                    <a:pt x="3228339" y="4374644"/>
                    <a:pt x="3221835" y="4387022"/>
                  </a:cubicBezTo>
                  <a:cubicBezTo>
                    <a:pt x="3220835" y="4389132"/>
                    <a:pt x="3219629" y="4389860"/>
                    <a:pt x="3218213" y="4389207"/>
                  </a:cubicBezTo>
                  <a:cubicBezTo>
                    <a:pt x="3216799" y="4388555"/>
                    <a:pt x="3215314" y="4387441"/>
                    <a:pt x="3213762" y="4385869"/>
                  </a:cubicBezTo>
                  <a:cubicBezTo>
                    <a:pt x="3210999" y="4392680"/>
                    <a:pt x="3208744" y="4399562"/>
                    <a:pt x="3206993" y="4406516"/>
                  </a:cubicBezTo>
                  <a:cubicBezTo>
                    <a:pt x="3205240" y="4413472"/>
                    <a:pt x="3202984" y="4420354"/>
                    <a:pt x="3200224" y="4427164"/>
                  </a:cubicBezTo>
                  <a:cubicBezTo>
                    <a:pt x="3195873" y="4409729"/>
                    <a:pt x="3196821" y="4393053"/>
                    <a:pt x="3203065" y="4377134"/>
                  </a:cubicBezTo>
                  <a:lnTo>
                    <a:pt x="3221046" y="4329267"/>
                  </a:lnTo>
                  <a:cubicBezTo>
                    <a:pt x="3213409" y="4338483"/>
                    <a:pt x="3206942" y="4350567"/>
                    <a:pt x="3201647" y="4365521"/>
                  </a:cubicBezTo>
                  <a:cubicBezTo>
                    <a:pt x="3196354" y="4380477"/>
                    <a:pt x="3190408" y="4393837"/>
                    <a:pt x="3183812" y="4405604"/>
                  </a:cubicBezTo>
                  <a:cubicBezTo>
                    <a:pt x="3185400" y="4388067"/>
                    <a:pt x="3188845" y="4373049"/>
                    <a:pt x="3194151" y="4360547"/>
                  </a:cubicBezTo>
                  <a:lnTo>
                    <a:pt x="3209913" y="4325273"/>
                  </a:lnTo>
                  <a:cubicBezTo>
                    <a:pt x="3208703" y="4323525"/>
                    <a:pt x="3207708" y="4322519"/>
                    <a:pt x="3206927" y="4322257"/>
                  </a:cubicBezTo>
                  <a:lnTo>
                    <a:pt x="3205331" y="4323619"/>
                  </a:lnTo>
                  <a:lnTo>
                    <a:pt x="3207224" y="4317384"/>
                  </a:lnTo>
                  <a:cubicBezTo>
                    <a:pt x="3209086" y="4312446"/>
                    <a:pt x="3211387" y="4307270"/>
                    <a:pt x="3214125" y="4301858"/>
                  </a:cubicBezTo>
                  <a:lnTo>
                    <a:pt x="3225403" y="4279453"/>
                  </a:lnTo>
                  <a:cubicBezTo>
                    <a:pt x="3223444" y="4274269"/>
                    <a:pt x="3222363" y="4268911"/>
                    <a:pt x="3222162" y="4263378"/>
                  </a:cubicBezTo>
                  <a:cubicBezTo>
                    <a:pt x="3221960" y="4257845"/>
                    <a:pt x="3221889" y="4252631"/>
                    <a:pt x="3221949" y="4247736"/>
                  </a:cubicBezTo>
                  <a:cubicBezTo>
                    <a:pt x="3227739" y="4247563"/>
                    <a:pt x="3232452" y="4242433"/>
                    <a:pt x="3236091" y="4232344"/>
                  </a:cubicBezTo>
                  <a:cubicBezTo>
                    <a:pt x="3239732" y="4222259"/>
                    <a:pt x="3243892" y="4213446"/>
                    <a:pt x="3248573" y="4205909"/>
                  </a:cubicBezTo>
                  <a:cubicBezTo>
                    <a:pt x="3243224" y="4204444"/>
                    <a:pt x="3239306" y="4206485"/>
                    <a:pt x="3236822" y="4212035"/>
                  </a:cubicBezTo>
                  <a:cubicBezTo>
                    <a:pt x="3234336" y="4217584"/>
                    <a:pt x="3231983" y="4223452"/>
                    <a:pt x="3229760" y="4229640"/>
                  </a:cubicBezTo>
                  <a:cubicBezTo>
                    <a:pt x="3229225" y="4230462"/>
                    <a:pt x="3228796" y="4229801"/>
                    <a:pt x="3228473" y="4227654"/>
                  </a:cubicBezTo>
                  <a:cubicBezTo>
                    <a:pt x="3228150" y="4225505"/>
                    <a:pt x="3228210" y="4223713"/>
                    <a:pt x="3228652" y="4222275"/>
                  </a:cubicBezTo>
                  <a:cubicBezTo>
                    <a:pt x="3219990" y="4225790"/>
                    <a:pt x="3212898" y="4238086"/>
                    <a:pt x="3207373" y="4259162"/>
                  </a:cubicBezTo>
                  <a:cubicBezTo>
                    <a:pt x="3201848" y="4280237"/>
                    <a:pt x="3195553" y="4295650"/>
                    <a:pt x="3188488" y="4305398"/>
                  </a:cubicBezTo>
                  <a:lnTo>
                    <a:pt x="3183606" y="4316708"/>
                  </a:lnTo>
                  <a:lnTo>
                    <a:pt x="3178724" y="4328019"/>
                  </a:lnTo>
                  <a:cubicBezTo>
                    <a:pt x="3175932" y="4334075"/>
                    <a:pt x="3174650" y="4335392"/>
                    <a:pt x="3174876" y="4331972"/>
                  </a:cubicBezTo>
                  <a:cubicBezTo>
                    <a:pt x="3175102" y="4328552"/>
                    <a:pt x="3176016" y="4324780"/>
                    <a:pt x="3177617" y="4320655"/>
                  </a:cubicBezTo>
                  <a:lnTo>
                    <a:pt x="3196168" y="4277674"/>
                  </a:lnTo>
                  <a:cubicBezTo>
                    <a:pt x="3192229" y="4285767"/>
                    <a:pt x="3186340" y="4294031"/>
                    <a:pt x="3178501" y="4302469"/>
                  </a:cubicBezTo>
                  <a:cubicBezTo>
                    <a:pt x="3170663" y="4310905"/>
                    <a:pt x="3164010" y="4318460"/>
                    <a:pt x="3158540" y="4325133"/>
                  </a:cubicBezTo>
                  <a:lnTo>
                    <a:pt x="3153707" y="4340053"/>
                  </a:lnTo>
                  <a:cubicBezTo>
                    <a:pt x="3151372" y="4347325"/>
                    <a:pt x="3150705" y="4347630"/>
                    <a:pt x="3151705" y="4340968"/>
                  </a:cubicBezTo>
                  <a:cubicBezTo>
                    <a:pt x="3152336" y="4331851"/>
                    <a:pt x="3154994" y="4323625"/>
                    <a:pt x="3159678" y="4316288"/>
                  </a:cubicBezTo>
                  <a:cubicBezTo>
                    <a:pt x="3164363" y="4308953"/>
                    <a:pt x="3166499" y="4299450"/>
                    <a:pt x="3166089" y="4287784"/>
                  </a:cubicBezTo>
                  <a:cubicBezTo>
                    <a:pt x="3164073" y="4290798"/>
                    <a:pt x="3161170" y="4293385"/>
                    <a:pt x="3157380" y="4295544"/>
                  </a:cubicBezTo>
                  <a:cubicBezTo>
                    <a:pt x="3153591" y="4297706"/>
                    <a:pt x="3152219" y="4301712"/>
                    <a:pt x="3153264" y="4307566"/>
                  </a:cubicBezTo>
                  <a:cubicBezTo>
                    <a:pt x="3140029" y="4317332"/>
                    <a:pt x="3129746" y="4335776"/>
                    <a:pt x="3122416" y="4362899"/>
                  </a:cubicBezTo>
                  <a:cubicBezTo>
                    <a:pt x="3115085" y="4390022"/>
                    <a:pt x="3106121" y="4412858"/>
                    <a:pt x="3095525" y="4431408"/>
                  </a:cubicBezTo>
                  <a:cubicBezTo>
                    <a:pt x="3094308" y="4434436"/>
                    <a:pt x="3092593" y="4437993"/>
                    <a:pt x="3090383" y="4442080"/>
                  </a:cubicBezTo>
                  <a:cubicBezTo>
                    <a:pt x="3088173" y="4446168"/>
                    <a:pt x="3086913" y="4446189"/>
                    <a:pt x="3086607" y="4442142"/>
                  </a:cubicBezTo>
                  <a:lnTo>
                    <a:pt x="3125663" y="4351654"/>
                  </a:lnTo>
                  <a:cubicBezTo>
                    <a:pt x="3121772" y="4351149"/>
                    <a:pt x="3118726" y="4352415"/>
                    <a:pt x="3116523" y="4355453"/>
                  </a:cubicBezTo>
                  <a:cubicBezTo>
                    <a:pt x="3114319" y="4358490"/>
                    <a:pt x="3112070" y="4362871"/>
                    <a:pt x="3109778" y="4368598"/>
                  </a:cubicBezTo>
                  <a:cubicBezTo>
                    <a:pt x="3108692" y="4365941"/>
                    <a:pt x="3108468" y="4361906"/>
                    <a:pt x="3109108" y="4356493"/>
                  </a:cubicBezTo>
                  <a:cubicBezTo>
                    <a:pt x="3109748" y="4351080"/>
                    <a:pt x="3108581" y="4351715"/>
                    <a:pt x="3105608" y="4358394"/>
                  </a:cubicBezTo>
                  <a:cubicBezTo>
                    <a:pt x="3106575" y="4346223"/>
                    <a:pt x="3109163" y="4332783"/>
                    <a:pt x="3113369" y="4318073"/>
                  </a:cubicBezTo>
                  <a:cubicBezTo>
                    <a:pt x="3117575" y="4303363"/>
                    <a:pt x="3122667" y="4289080"/>
                    <a:pt x="3128648" y="4275224"/>
                  </a:cubicBezTo>
                  <a:cubicBezTo>
                    <a:pt x="3116094" y="4287140"/>
                    <a:pt x="3104273" y="4306665"/>
                    <a:pt x="3093186" y="4333801"/>
                  </a:cubicBezTo>
                  <a:cubicBezTo>
                    <a:pt x="3082099" y="4360937"/>
                    <a:pt x="3072264" y="4378345"/>
                    <a:pt x="3063680" y="4386024"/>
                  </a:cubicBezTo>
                  <a:cubicBezTo>
                    <a:pt x="3063578" y="4390813"/>
                    <a:pt x="3062971" y="4395529"/>
                    <a:pt x="3061861" y="4400174"/>
                  </a:cubicBezTo>
                  <a:cubicBezTo>
                    <a:pt x="3060748" y="4404818"/>
                    <a:pt x="3060141" y="4409536"/>
                    <a:pt x="3060038" y="4414324"/>
                  </a:cubicBezTo>
                  <a:cubicBezTo>
                    <a:pt x="3055966" y="4414244"/>
                    <a:pt x="3054506" y="4411832"/>
                    <a:pt x="3055658" y="4407092"/>
                  </a:cubicBezTo>
                  <a:cubicBezTo>
                    <a:pt x="3056810" y="4402354"/>
                    <a:pt x="3057857" y="4399101"/>
                    <a:pt x="3058799" y="4397335"/>
                  </a:cubicBezTo>
                  <a:cubicBezTo>
                    <a:pt x="3054691" y="4397747"/>
                    <a:pt x="3052358" y="4399016"/>
                    <a:pt x="3051799" y="4401137"/>
                  </a:cubicBezTo>
                  <a:cubicBezTo>
                    <a:pt x="3051240" y="4403259"/>
                    <a:pt x="3049950" y="4407077"/>
                    <a:pt x="3047927" y="4412593"/>
                  </a:cubicBezTo>
                  <a:cubicBezTo>
                    <a:pt x="3045244" y="4406604"/>
                    <a:pt x="3046101" y="4401724"/>
                    <a:pt x="3050497" y="4397948"/>
                  </a:cubicBezTo>
                  <a:cubicBezTo>
                    <a:pt x="3054895" y="4394175"/>
                    <a:pt x="3057249" y="4388307"/>
                    <a:pt x="3057559" y="4380345"/>
                  </a:cubicBezTo>
                  <a:cubicBezTo>
                    <a:pt x="3057266" y="4391160"/>
                    <a:pt x="3057936" y="4394158"/>
                    <a:pt x="3059571" y="4389340"/>
                  </a:cubicBezTo>
                  <a:cubicBezTo>
                    <a:pt x="3061205" y="4384520"/>
                    <a:pt x="3060491" y="4378312"/>
                    <a:pt x="3057428" y="4370718"/>
                  </a:cubicBezTo>
                  <a:cubicBezTo>
                    <a:pt x="3057219" y="4370790"/>
                    <a:pt x="3055895" y="4372200"/>
                    <a:pt x="3053457" y="4374956"/>
                  </a:cubicBezTo>
                  <a:cubicBezTo>
                    <a:pt x="3051018" y="4377708"/>
                    <a:pt x="3048719" y="4381382"/>
                    <a:pt x="3046556" y="4385976"/>
                  </a:cubicBezTo>
                  <a:cubicBezTo>
                    <a:pt x="3045423" y="4384464"/>
                    <a:pt x="3045605" y="4382388"/>
                    <a:pt x="3047101" y="4379749"/>
                  </a:cubicBezTo>
                  <a:cubicBezTo>
                    <a:pt x="3048596" y="4377112"/>
                    <a:pt x="3049022" y="4374471"/>
                    <a:pt x="3048378" y="4371826"/>
                  </a:cubicBezTo>
                  <a:cubicBezTo>
                    <a:pt x="3042553" y="4377048"/>
                    <a:pt x="3037342" y="4385810"/>
                    <a:pt x="3032747" y="4398113"/>
                  </a:cubicBezTo>
                  <a:cubicBezTo>
                    <a:pt x="3028151" y="4410415"/>
                    <a:pt x="3023184" y="4418612"/>
                    <a:pt x="3017848" y="4422702"/>
                  </a:cubicBezTo>
                  <a:cubicBezTo>
                    <a:pt x="3018434" y="4425688"/>
                    <a:pt x="3017881" y="4428210"/>
                    <a:pt x="3016188" y="4430271"/>
                  </a:cubicBezTo>
                  <a:cubicBezTo>
                    <a:pt x="3014494" y="4432329"/>
                    <a:pt x="3014396" y="4431316"/>
                    <a:pt x="3015894" y="4427226"/>
                  </a:cubicBezTo>
                  <a:cubicBezTo>
                    <a:pt x="3018577" y="4417703"/>
                    <a:pt x="3022388" y="4408039"/>
                    <a:pt x="3027334" y="4398239"/>
                  </a:cubicBezTo>
                  <a:cubicBezTo>
                    <a:pt x="3032278" y="4388438"/>
                    <a:pt x="3033585" y="4379619"/>
                    <a:pt x="3031254" y="4371780"/>
                  </a:cubicBezTo>
                  <a:cubicBezTo>
                    <a:pt x="3019813" y="4383804"/>
                    <a:pt x="3009493" y="4399441"/>
                    <a:pt x="3000291" y="4418690"/>
                  </a:cubicBezTo>
                  <a:cubicBezTo>
                    <a:pt x="2991089" y="4437940"/>
                    <a:pt x="2983096" y="4458113"/>
                    <a:pt x="2976313" y="4479209"/>
                  </a:cubicBezTo>
                  <a:cubicBezTo>
                    <a:pt x="2976188" y="4479290"/>
                    <a:pt x="2975429" y="4478983"/>
                    <a:pt x="2974034" y="4478283"/>
                  </a:cubicBezTo>
                  <a:cubicBezTo>
                    <a:pt x="2972640" y="4477583"/>
                    <a:pt x="2971359" y="4475997"/>
                    <a:pt x="2970193" y="4473529"/>
                  </a:cubicBezTo>
                  <a:cubicBezTo>
                    <a:pt x="2976651" y="4450087"/>
                    <a:pt x="2984708" y="4428522"/>
                    <a:pt x="2994364" y="4408836"/>
                  </a:cubicBezTo>
                  <a:cubicBezTo>
                    <a:pt x="3004022" y="4389152"/>
                    <a:pt x="3013821" y="4366034"/>
                    <a:pt x="3023762" y="4339485"/>
                  </a:cubicBezTo>
                  <a:cubicBezTo>
                    <a:pt x="3019732" y="4340962"/>
                    <a:pt x="3017311" y="4344917"/>
                    <a:pt x="3016495" y="4351356"/>
                  </a:cubicBezTo>
                  <a:cubicBezTo>
                    <a:pt x="3015681" y="4357794"/>
                    <a:pt x="3013502" y="4361185"/>
                    <a:pt x="3009962" y="4361529"/>
                  </a:cubicBezTo>
                  <a:cubicBezTo>
                    <a:pt x="3010134" y="4355750"/>
                    <a:pt x="3012276" y="4346649"/>
                    <a:pt x="3016388" y="4334227"/>
                  </a:cubicBezTo>
                  <a:cubicBezTo>
                    <a:pt x="3020499" y="4321805"/>
                    <a:pt x="3025148" y="4311863"/>
                    <a:pt x="3030334" y="4304398"/>
                  </a:cubicBezTo>
                  <a:cubicBezTo>
                    <a:pt x="3026822" y="4305296"/>
                    <a:pt x="3028525" y="4300937"/>
                    <a:pt x="3035444" y="4291319"/>
                  </a:cubicBezTo>
                  <a:cubicBezTo>
                    <a:pt x="3042362" y="4281701"/>
                    <a:pt x="3045497" y="4271540"/>
                    <a:pt x="3044848" y="4260840"/>
                  </a:cubicBezTo>
                  <a:cubicBezTo>
                    <a:pt x="3039121" y="4268526"/>
                    <a:pt x="3033293" y="4278301"/>
                    <a:pt x="3027370" y="4290164"/>
                  </a:cubicBezTo>
                  <a:cubicBezTo>
                    <a:pt x="3021446" y="4302027"/>
                    <a:pt x="3017183" y="4315627"/>
                    <a:pt x="3014581" y="4330967"/>
                  </a:cubicBezTo>
                  <a:cubicBezTo>
                    <a:pt x="3000783" y="4342453"/>
                    <a:pt x="2987379" y="4359852"/>
                    <a:pt x="2974373" y="4383161"/>
                  </a:cubicBezTo>
                  <a:cubicBezTo>
                    <a:pt x="2961365" y="4406470"/>
                    <a:pt x="2950879" y="4434491"/>
                    <a:pt x="2942910" y="4467227"/>
                  </a:cubicBezTo>
                  <a:cubicBezTo>
                    <a:pt x="2941548" y="4465831"/>
                    <a:pt x="2940690" y="4464508"/>
                    <a:pt x="2940337" y="4463256"/>
                  </a:cubicBezTo>
                  <a:cubicBezTo>
                    <a:pt x="2939985" y="4462005"/>
                    <a:pt x="2939127" y="4460682"/>
                    <a:pt x="2937765" y="4459285"/>
                  </a:cubicBezTo>
                  <a:cubicBezTo>
                    <a:pt x="2936735" y="4466844"/>
                    <a:pt x="2934322" y="4474506"/>
                    <a:pt x="2930524" y="4482268"/>
                  </a:cubicBezTo>
                  <a:cubicBezTo>
                    <a:pt x="2926728" y="4490031"/>
                    <a:pt x="2925192" y="4488211"/>
                    <a:pt x="2925918" y="4476806"/>
                  </a:cubicBezTo>
                  <a:cubicBezTo>
                    <a:pt x="2930057" y="4458736"/>
                    <a:pt x="2939090" y="4434907"/>
                    <a:pt x="2953018" y="4405324"/>
                  </a:cubicBezTo>
                  <a:cubicBezTo>
                    <a:pt x="2966948" y="4375744"/>
                    <a:pt x="2977723" y="4350365"/>
                    <a:pt x="2985346" y="4329189"/>
                  </a:cubicBezTo>
                  <a:cubicBezTo>
                    <a:pt x="2986579" y="4330465"/>
                    <a:pt x="2986927" y="4331315"/>
                    <a:pt x="2986387" y="4331739"/>
                  </a:cubicBezTo>
                  <a:cubicBezTo>
                    <a:pt x="2985847" y="4332162"/>
                    <a:pt x="2986194" y="4333013"/>
                    <a:pt x="2987430" y="4334290"/>
                  </a:cubicBezTo>
                  <a:cubicBezTo>
                    <a:pt x="2990533" y="4331031"/>
                    <a:pt x="2991992" y="4327237"/>
                    <a:pt x="2991807" y="4322907"/>
                  </a:cubicBezTo>
                  <a:cubicBezTo>
                    <a:pt x="2991621" y="4318578"/>
                    <a:pt x="2992072" y="4314639"/>
                    <a:pt x="2993156" y="4311091"/>
                  </a:cubicBezTo>
                  <a:cubicBezTo>
                    <a:pt x="2994037" y="4309465"/>
                    <a:pt x="2994263" y="4310599"/>
                    <a:pt x="2993832" y="4314490"/>
                  </a:cubicBezTo>
                  <a:cubicBezTo>
                    <a:pt x="2993402" y="4318381"/>
                    <a:pt x="2992896" y="4321211"/>
                    <a:pt x="2992311" y="4322980"/>
                  </a:cubicBezTo>
                  <a:cubicBezTo>
                    <a:pt x="2998766" y="4320850"/>
                    <a:pt x="3001840" y="4315385"/>
                    <a:pt x="3001531" y="4306585"/>
                  </a:cubicBezTo>
                  <a:lnTo>
                    <a:pt x="3000837" y="4283368"/>
                  </a:lnTo>
                  <a:cubicBezTo>
                    <a:pt x="3003808" y="4270482"/>
                    <a:pt x="3009172" y="4257639"/>
                    <a:pt x="3016931" y="4244840"/>
                  </a:cubicBezTo>
                  <a:cubicBezTo>
                    <a:pt x="3024688" y="4232038"/>
                    <a:pt x="3025007" y="4218473"/>
                    <a:pt x="3017885" y="4204145"/>
                  </a:cubicBezTo>
                  <a:cubicBezTo>
                    <a:pt x="3024752" y="4204576"/>
                    <a:pt x="3027099" y="4201209"/>
                    <a:pt x="3024924" y="4194043"/>
                  </a:cubicBezTo>
                  <a:cubicBezTo>
                    <a:pt x="3022749" y="4186878"/>
                    <a:pt x="3023288" y="4180248"/>
                    <a:pt x="3026542" y="4174160"/>
                  </a:cubicBezTo>
                  <a:cubicBezTo>
                    <a:pt x="3030395" y="4178263"/>
                    <a:pt x="3031658" y="4181546"/>
                    <a:pt x="3030327" y="4184008"/>
                  </a:cubicBezTo>
                  <a:cubicBezTo>
                    <a:pt x="3028997" y="4186471"/>
                    <a:pt x="3029494" y="4189041"/>
                    <a:pt x="3031818" y="4191726"/>
                  </a:cubicBezTo>
                  <a:lnTo>
                    <a:pt x="3032795" y="4189466"/>
                  </a:lnTo>
                  <a:lnTo>
                    <a:pt x="3033404" y="4188051"/>
                  </a:lnTo>
                  <a:lnTo>
                    <a:pt x="3032948" y="4187065"/>
                  </a:lnTo>
                  <a:lnTo>
                    <a:pt x="3033743" y="4174580"/>
                  </a:lnTo>
                  <a:cubicBezTo>
                    <a:pt x="3035587" y="4160301"/>
                    <a:pt x="3040111" y="4147841"/>
                    <a:pt x="3047314" y="4137201"/>
                  </a:cubicBezTo>
                  <a:cubicBezTo>
                    <a:pt x="3056922" y="4123013"/>
                    <a:pt x="3063017" y="4105171"/>
                    <a:pt x="3065597" y="4083674"/>
                  </a:cubicBezTo>
                  <a:cubicBezTo>
                    <a:pt x="3058872" y="4090567"/>
                    <a:pt x="3052499" y="4100363"/>
                    <a:pt x="3046482" y="4113065"/>
                  </a:cubicBezTo>
                  <a:cubicBezTo>
                    <a:pt x="3040465" y="4125763"/>
                    <a:pt x="3033362" y="4137258"/>
                    <a:pt x="3025171" y="4147544"/>
                  </a:cubicBezTo>
                  <a:cubicBezTo>
                    <a:pt x="3024018" y="4146079"/>
                    <a:pt x="3024240" y="4143908"/>
                    <a:pt x="3025838" y="4141035"/>
                  </a:cubicBezTo>
                  <a:cubicBezTo>
                    <a:pt x="3027435" y="4138160"/>
                    <a:pt x="3028145" y="4134859"/>
                    <a:pt x="3027969" y="4131131"/>
                  </a:cubicBezTo>
                  <a:cubicBezTo>
                    <a:pt x="3020712" y="4134499"/>
                    <a:pt x="3015026" y="4142291"/>
                    <a:pt x="3010913" y="4154512"/>
                  </a:cubicBezTo>
                  <a:cubicBezTo>
                    <a:pt x="3006799" y="4166733"/>
                    <a:pt x="3002677" y="4178352"/>
                    <a:pt x="2998547" y="4189370"/>
                  </a:cubicBezTo>
                  <a:lnTo>
                    <a:pt x="2993665" y="4200682"/>
                  </a:lnTo>
                  <a:cubicBezTo>
                    <a:pt x="2995021" y="4197123"/>
                    <a:pt x="2995935" y="4193351"/>
                    <a:pt x="2996405" y="4189365"/>
                  </a:cubicBezTo>
                  <a:cubicBezTo>
                    <a:pt x="2996876" y="4185380"/>
                    <a:pt x="2997546" y="4182173"/>
                    <a:pt x="2998415" y="4179746"/>
                  </a:cubicBezTo>
                  <a:lnTo>
                    <a:pt x="3000885" y="4170611"/>
                  </a:lnTo>
                  <a:lnTo>
                    <a:pt x="3001121" y="4169894"/>
                  </a:lnTo>
                  <a:lnTo>
                    <a:pt x="3001145" y="4169652"/>
                  </a:lnTo>
                  <a:lnTo>
                    <a:pt x="3002011" y="4166449"/>
                  </a:lnTo>
                  <a:cubicBezTo>
                    <a:pt x="3004584" y="4161313"/>
                    <a:pt x="3006270" y="4155750"/>
                    <a:pt x="3007071" y="4149759"/>
                  </a:cubicBezTo>
                  <a:cubicBezTo>
                    <a:pt x="3006713" y="4146655"/>
                    <a:pt x="3007328" y="4145643"/>
                    <a:pt x="3008918" y="4146721"/>
                  </a:cubicBezTo>
                  <a:cubicBezTo>
                    <a:pt x="3010507" y="4147799"/>
                    <a:pt x="3011887" y="4147496"/>
                    <a:pt x="3013061" y="4145812"/>
                  </a:cubicBezTo>
                  <a:lnTo>
                    <a:pt x="3019637" y="4123030"/>
                  </a:lnTo>
                  <a:lnTo>
                    <a:pt x="3028342" y="4114601"/>
                  </a:lnTo>
                  <a:cubicBezTo>
                    <a:pt x="3032935" y="4109134"/>
                    <a:pt x="3037235" y="4103387"/>
                    <a:pt x="3041000" y="4097319"/>
                  </a:cubicBezTo>
                  <a:cubicBezTo>
                    <a:pt x="3045437" y="4090169"/>
                    <a:pt x="3048450" y="4082199"/>
                    <a:pt x="3052886" y="4075048"/>
                  </a:cubicBezTo>
                  <a:cubicBezTo>
                    <a:pt x="3056651" y="4068981"/>
                    <a:pt x="3062072" y="4064005"/>
                    <a:pt x="3065544" y="4057767"/>
                  </a:cubicBezTo>
                  <a:cubicBezTo>
                    <a:pt x="3071445" y="4047162"/>
                    <a:pt x="3074375" y="4034991"/>
                    <a:pt x="3080879" y="4024744"/>
                  </a:cubicBezTo>
                  <a:cubicBezTo>
                    <a:pt x="3084131" y="4019622"/>
                    <a:pt x="3090002" y="4016729"/>
                    <a:pt x="3094307" y="4012453"/>
                  </a:cubicBezTo>
                  <a:cubicBezTo>
                    <a:pt x="3106247" y="4000592"/>
                    <a:pt x="3119657" y="3989926"/>
                    <a:pt x="3129601" y="3976348"/>
                  </a:cubicBezTo>
                  <a:cubicBezTo>
                    <a:pt x="3138039" y="3964828"/>
                    <a:pt x="3144933" y="3951998"/>
                    <a:pt x="3154915" y="3941785"/>
                  </a:cubicBezTo>
                  <a:cubicBezTo>
                    <a:pt x="3160798" y="3935768"/>
                    <a:pt x="3167590" y="3930522"/>
                    <a:pt x="3172562" y="3923733"/>
                  </a:cubicBezTo>
                  <a:cubicBezTo>
                    <a:pt x="3176149" y="3918837"/>
                    <a:pt x="3177030" y="3912378"/>
                    <a:pt x="3180230" y="3907222"/>
                  </a:cubicBezTo>
                  <a:cubicBezTo>
                    <a:pt x="3213304" y="3853924"/>
                    <a:pt x="3180560" y="3919472"/>
                    <a:pt x="3217431" y="3850388"/>
                  </a:cubicBezTo>
                  <a:cubicBezTo>
                    <a:pt x="3236844" y="3814015"/>
                    <a:pt x="3244725" y="3808423"/>
                    <a:pt x="3249643" y="3794324"/>
                  </a:cubicBezTo>
                  <a:cubicBezTo>
                    <a:pt x="3254561" y="3780224"/>
                    <a:pt x="3250123" y="3777219"/>
                    <a:pt x="3246939" y="3765791"/>
                  </a:cubicBezTo>
                  <a:cubicBezTo>
                    <a:pt x="3243754" y="3754363"/>
                    <a:pt x="3224999" y="3737676"/>
                    <a:pt x="3230537" y="3725751"/>
                  </a:cubicBezTo>
                  <a:cubicBezTo>
                    <a:pt x="3236074" y="3713826"/>
                    <a:pt x="3265053" y="3708498"/>
                    <a:pt x="3280164" y="3694244"/>
                  </a:cubicBezTo>
                  <a:cubicBezTo>
                    <a:pt x="3295276" y="3679990"/>
                    <a:pt x="3308740" y="3656907"/>
                    <a:pt x="3321206" y="3640223"/>
                  </a:cubicBezTo>
                  <a:cubicBezTo>
                    <a:pt x="3333672" y="3623539"/>
                    <a:pt x="3344290" y="3618776"/>
                    <a:pt x="3354959" y="3594138"/>
                  </a:cubicBezTo>
                  <a:cubicBezTo>
                    <a:pt x="3365629" y="3569501"/>
                    <a:pt x="3371482" y="3515521"/>
                    <a:pt x="3385223" y="3492396"/>
                  </a:cubicBezTo>
                  <a:cubicBezTo>
                    <a:pt x="3398965" y="3469270"/>
                    <a:pt x="3423695" y="3456652"/>
                    <a:pt x="3437408" y="3455384"/>
                  </a:cubicBezTo>
                  <a:cubicBezTo>
                    <a:pt x="3451119" y="3454119"/>
                    <a:pt x="3460205" y="3492735"/>
                    <a:pt x="3467495" y="3484797"/>
                  </a:cubicBezTo>
                  <a:cubicBezTo>
                    <a:pt x="3468130" y="3477886"/>
                    <a:pt x="3466918" y="3470546"/>
                    <a:pt x="3469401" y="3464067"/>
                  </a:cubicBezTo>
                  <a:cubicBezTo>
                    <a:pt x="3471956" y="3457400"/>
                    <a:pt x="3478379" y="3452904"/>
                    <a:pt x="3482059" y="3446785"/>
                  </a:cubicBezTo>
                  <a:cubicBezTo>
                    <a:pt x="3485186" y="3441585"/>
                    <a:pt x="3487171" y="3435778"/>
                    <a:pt x="3489726" y="3430275"/>
                  </a:cubicBezTo>
                  <a:cubicBezTo>
                    <a:pt x="3490361" y="3423365"/>
                    <a:pt x="3464230" y="3410372"/>
                    <a:pt x="3459639" y="3400863"/>
                  </a:cubicBezTo>
                  <a:cubicBezTo>
                    <a:pt x="3455049" y="3391354"/>
                    <a:pt x="3455962" y="3388090"/>
                    <a:pt x="3462181" y="3373223"/>
                  </a:cubicBezTo>
                  <a:cubicBezTo>
                    <a:pt x="3468400" y="3358355"/>
                    <a:pt x="3489876" y="3324669"/>
                    <a:pt x="3496949" y="3311655"/>
                  </a:cubicBezTo>
                  <a:cubicBezTo>
                    <a:pt x="3504022" y="3298641"/>
                    <a:pt x="3502060" y="3300647"/>
                    <a:pt x="3504616" y="3295145"/>
                  </a:cubicBezTo>
                  <a:cubicBezTo>
                    <a:pt x="3504996" y="3286571"/>
                    <a:pt x="3504966" y="3277970"/>
                    <a:pt x="3505752" y="3269424"/>
                  </a:cubicBezTo>
                  <a:cubicBezTo>
                    <a:pt x="3506240" y="3264125"/>
                    <a:pt x="3507766" y="3258965"/>
                    <a:pt x="3508429" y="3253685"/>
                  </a:cubicBezTo>
                  <a:cubicBezTo>
                    <a:pt x="3509295" y="3246799"/>
                    <a:pt x="3509472" y="3239840"/>
                    <a:pt x="3510337" y="3232955"/>
                  </a:cubicBezTo>
                  <a:cubicBezTo>
                    <a:pt x="3511001" y="3227674"/>
                    <a:pt x="3512526" y="3222514"/>
                    <a:pt x="3513014" y="3217215"/>
                  </a:cubicBezTo>
                  <a:cubicBezTo>
                    <a:pt x="3513800" y="3208669"/>
                    <a:pt x="3513183" y="3200022"/>
                    <a:pt x="3514151" y="3191495"/>
                  </a:cubicBezTo>
                  <a:cubicBezTo>
                    <a:pt x="3515351" y="3180919"/>
                    <a:pt x="3513217" y="3168602"/>
                    <a:pt x="3519506" y="3160014"/>
                  </a:cubicBezTo>
                  <a:cubicBezTo>
                    <a:pt x="3523725" y="3154254"/>
                    <a:pt x="3528483" y="3148852"/>
                    <a:pt x="3532163" y="3142733"/>
                  </a:cubicBezTo>
                  <a:cubicBezTo>
                    <a:pt x="3535291" y="3137533"/>
                    <a:pt x="3536462" y="3131269"/>
                    <a:pt x="3539830" y="3126222"/>
                  </a:cubicBezTo>
                  <a:cubicBezTo>
                    <a:pt x="3551725" y="3108407"/>
                    <a:pt x="3568780" y="3093806"/>
                    <a:pt x="3577802" y="3074377"/>
                  </a:cubicBezTo>
                  <a:cubicBezTo>
                    <a:pt x="3582914" y="3063370"/>
                    <a:pt x="3585966" y="3051146"/>
                    <a:pt x="3593138" y="3041356"/>
                  </a:cubicBezTo>
                  <a:cubicBezTo>
                    <a:pt x="3597356" y="3035595"/>
                    <a:pt x="3602030" y="3030141"/>
                    <a:pt x="3605794" y="3024074"/>
                  </a:cubicBezTo>
                  <a:cubicBezTo>
                    <a:pt x="3610231" y="3016924"/>
                    <a:pt x="3613893" y="3009316"/>
                    <a:pt x="3617682" y="3001803"/>
                  </a:cubicBezTo>
                  <a:cubicBezTo>
                    <a:pt x="3620413" y="2996384"/>
                    <a:pt x="3622221" y="2990491"/>
                    <a:pt x="3625349" y="2985291"/>
                  </a:cubicBezTo>
                  <a:cubicBezTo>
                    <a:pt x="3629030" y="2979173"/>
                    <a:pt x="3634644" y="2974309"/>
                    <a:pt x="3638006" y="2968010"/>
                  </a:cubicBezTo>
                  <a:cubicBezTo>
                    <a:pt x="3643805" y="2957144"/>
                    <a:pt x="3649693" y="2936037"/>
                    <a:pt x="3656790" y="2924237"/>
                  </a:cubicBezTo>
                  <a:cubicBezTo>
                    <a:pt x="3660470" y="2918119"/>
                    <a:pt x="3665767" y="2913075"/>
                    <a:pt x="3669447" y="2906956"/>
                  </a:cubicBezTo>
                  <a:cubicBezTo>
                    <a:pt x="3672575" y="2901757"/>
                    <a:pt x="3673862" y="2895569"/>
                    <a:pt x="3677115" y="2890445"/>
                  </a:cubicBezTo>
                  <a:cubicBezTo>
                    <a:pt x="3683491" y="2880398"/>
                    <a:pt x="3692169" y="2871896"/>
                    <a:pt x="3698210" y="2861643"/>
                  </a:cubicBezTo>
                  <a:cubicBezTo>
                    <a:pt x="3704372" y="2851187"/>
                    <a:pt x="3706374" y="2838412"/>
                    <a:pt x="3713544" y="2828621"/>
                  </a:cubicBezTo>
                  <a:cubicBezTo>
                    <a:pt x="3717763" y="2822861"/>
                    <a:pt x="3722437" y="2817406"/>
                    <a:pt x="3726202" y="2811339"/>
                  </a:cubicBezTo>
                  <a:cubicBezTo>
                    <a:pt x="3737661" y="2792874"/>
                    <a:pt x="3736913" y="2790095"/>
                    <a:pt x="3745756" y="2772557"/>
                  </a:cubicBezTo>
                  <a:cubicBezTo>
                    <a:pt x="3749545" y="2765044"/>
                    <a:pt x="3752671" y="2757075"/>
                    <a:pt x="3757643" y="2750286"/>
                  </a:cubicBezTo>
                  <a:cubicBezTo>
                    <a:pt x="3762615" y="2743498"/>
                    <a:pt x="3770317" y="2739022"/>
                    <a:pt x="3775290" y="2732233"/>
                  </a:cubicBezTo>
                  <a:cubicBezTo>
                    <a:pt x="3778875" y="2727338"/>
                    <a:pt x="3779634" y="2720800"/>
                    <a:pt x="3782957" y="2715723"/>
                  </a:cubicBezTo>
                  <a:cubicBezTo>
                    <a:pt x="3840963" y="2627104"/>
                    <a:pt x="3788976" y="2708276"/>
                    <a:pt x="3830138" y="2657347"/>
                  </a:cubicBezTo>
                  <a:cubicBezTo>
                    <a:pt x="3840611" y="2644389"/>
                    <a:pt x="3846861" y="2627675"/>
                    <a:pt x="3859672" y="2617023"/>
                  </a:cubicBezTo>
                  <a:cubicBezTo>
                    <a:pt x="3867218" y="2610748"/>
                    <a:pt x="3874512" y="2604159"/>
                    <a:pt x="3882309" y="2598199"/>
                  </a:cubicBezTo>
                  <a:cubicBezTo>
                    <a:pt x="3891278" y="2591345"/>
                    <a:pt x="3901608" y="2586229"/>
                    <a:pt x="3909936" y="2578606"/>
                  </a:cubicBezTo>
                  <a:cubicBezTo>
                    <a:pt x="3915202" y="2573784"/>
                    <a:pt x="3917484" y="2566313"/>
                    <a:pt x="3922593" y="2561324"/>
                  </a:cubicBezTo>
                  <a:cubicBezTo>
                    <a:pt x="3932193" y="2551950"/>
                    <a:pt x="3943623" y="2546918"/>
                    <a:pt x="3955210" y="2540960"/>
                  </a:cubicBezTo>
                  <a:cubicBezTo>
                    <a:pt x="3966844" y="2525074"/>
                    <a:pt x="3966515" y="2523153"/>
                    <a:pt x="3981294" y="2511386"/>
                  </a:cubicBezTo>
                  <a:cubicBezTo>
                    <a:pt x="3987183" y="2506698"/>
                    <a:pt x="3994328" y="2503582"/>
                    <a:pt x="3999713" y="2498324"/>
                  </a:cubicBezTo>
                  <a:cubicBezTo>
                    <a:pt x="4028809" y="2469911"/>
                    <a:pt x="3996111" y="2489404"/>
                    <a:pt x="4026568" y="2473740"/>
                  </a:cubicBezTo>
                  <a:cubicBezTo>
                    <a:pt x="4036414" y="2460300"/>
                    <a:pt x="4041760" y="2441893"/>
                    <a:pt x="4056103" y="2433417"/>
                  </a:cubicBezTo>
                  <a:cubicBezTo>
                    <a:pt x="4097190" y="2409136"/>
                    <a:pt x="4063390" y="2432163"/>
                    <a:pt x="4101376" y="2395771"/>
                  </a:cubicBezTo>
                  <a:cubicBezTo>
                    <a:pt x="4122779" y="2375266"/>
                    <a:pt x="4121393" y="2380224"/>
                    <a:pt x="4142431" y="2363885"/>
                  </a:cubicBezTo>
                  <a:cubicBezTo>
                    <a:pt x="4150182" y="2357866"/>
                    <a:pt x="4157318" y="2351082"/>
                    <a:pt x="4165068" y="2345062"/>
                  </a:cubicBezTo>
                  <a:cubicBezTo>
                    <a:pt x="4171012" y="2340445"/>
                    <a:pt x="4177597" y="2336688"/>
                    <a:pt x="4183486" y="2332000"/>
                  </a:cubicBezTo>
                  <a:cubicBezTo>
                    <a:pt x="4198840" y="2319775"/>
                    <a:pt x="4213669" y="2306902"/>
                    <a:pt x="4228760" y="2294354"/>
                  </a:cubicBezTo>
                  <a:cubicBezTo>
                    <a:pt x="4236305" y="2288079"/>
                    <a:pt x="4244536" y="2282548"/>
                    <a:pt x="4251397" y="2275531"/>
                  </a:cubicBezTo>
                  <a:cubicBezTo>
                    <a:pt x="4257279" y="2269513"/>
                    <a:pt x="4262179" y="2262347"/>
                    <a:pt x="4269044" y="2257478"/>
                  </a:cubicBezTo>
                  <a:cubicBezTo>
                    <a:pt x="4277726" y="2251321"/>
                    <a:pt x="4287975" y="2247743"/>
                    <a:pt x="4297441" y="2242875"/>
                  </a:cubicBezTo>
                  <a:cubicBezTo>
                    <a:pt x="4323208" y="2207694"/>
                    <a:pt x="4294739" y="2244194"/>
                    <a:pt x="4336954" y="2201009"/>
                  </a:cubicBezTo>
                  <a:cubicBezTo>
                    <a:pt x="4339836" y="2198061"/>
                    <a:pt x="4389325" y="2146101"/>
                    <a:pt x="4399105" y="2140321"/>
                  </a:cubicBezTo>
                  <a:cubicBezTo>
                    <a:pt x="4406907" y="2135711"/>
                    <a:pt x="4415120" y="2131732"/>
                    <a:pt x="4422512" y="2126488"/>
                  </a:cubicBezTo>
                  <a:cubicBezTo>
                    <a:pt x="4454310" y="2103936"/>
                    <a:pt x="4415194" y="2122925"/>
                    <a:pt x="4455129" y="2106124"/>
                  </a:cubicBezTo>
                  <a:cubicBezTo>
                    <a:pt x="4490506" y="2069935"/>
                    <a:pt x="4454400" y="2102199"/>
                    <a:pt x="4491964" y="2079999"/>
                  </a:cubicBezTo>
                  <a:cubicBezTo>
                    <a:pt x="4544774" y="2048790"/>
                    <a:pt x="4495167" y="2069338"/>
                    <a:pt x="4543770" y="2051562"/>
                  </a:cubicBezTo>
                  <a:cubicBezTo>
                    <a:pt x="4551315" y="2045287"/>
                    <a:pt x="4557851" y="2037546"/>
                    <a:pt x="4566407" y="2032739"/>
                  </a:cubicBezTo>
                  <a:cubicBezTo>
                    <a:pt x="4608079" y="2009318"/>
                    <a:pt x="4611562" y="2013060"/>
                    <a:pt x="4648150" y="1999677"/>
                  </a:cubicBezTo>
                  <a:cubicBezTo>
                    <a:pt x="4654668" y="1997294"/>
                    <a:pt x="4661290" y="1995004"/>
                    <a:pt x="4667339" y="1991605"/>
                  </a:cubicBezTo>
                  <a:cubicBezTo>
                    <a:pt x="4694246" y="1976483"/>
                    <a:pt x="4676131" y="1981264"/>
                    <a:pt x="4699956" y="1971241"/>
                  </a:cubicBezTo>
                  <a:cubicBezTo>
                    <a:pt x="4718661" y="1963371"/>
                    <a:pt x="4739012" y="1957874"/>
                    <a:pt x="4758292" y="1952012"/>
                  </a:cubicBezTo>
                  <a:cubicBezTo>
                    <a:pt x="4763025" y="1949578"/>
                    <a:pt x="4768150" y="1947789"/>
                    <a:pt x="4772491" y="1944710"/>
                  </a:cubicBezTo>
                  <a:cubicBezTo>
                    <a:pt x="4777440" y="1941200"/>
                    <a:pt x="4780771" y="1935633"/>
                    <a:pt x="4785919" y="1932418"/>
                  </a:cubicBezTo>
                  <a:cubicBezTo>
                    <a:pt x="4791805" y="1928744"/>
                    <a:pt x="4798711" y="1927037"/>
                    <a:pt x="4805107" y="1924346"/>
                  </a:cubicBezTo>
                  <a:cubicBezTo>
                    <a:pt x="4814059" y="1916151"/>
                    <a:pt x="4822378" y="1907206"/>
                    <a:pt x="4831963" y="1899762"/>
                  </a:cubicBezTo>
                  <a:cubicBezTo>
                    <a:pt x="4836166" y="1896498"/>
                    <a:pt x="4841358" y="1894750"/>
                    <a:pt x="4846162" y="1892460"/>
                  </a:cubicBezTo>
                  <a:cubicBezTo>
                    <a:pt x="4854290" y="1888587"/>
                    <a:pt x="4898997" y="1868829"/>
                    <a:pt x="4907947" y="1862482"/>
                  </a:cubicBezTo>
                  <a:cubicBezTo>
                    <a:pt x="4917156" y="1855951"/>
                    <a:pt x="4925677" y="1848321"/>
                    <a:pt x="4935573" y="1842888"/>
                  </a:cubicBezTo>
                  <a:cubicBezTo>
                    <a:pt x="4943096" y="1838759"/>
                    <a:pt x="4951756" y="1837163"/>
                    <a:pt x="4959751" y="1834045"/>
                  </a:cubicBezTo>
                  <a:cubicBezTo>
                    <a:pt x="4966216" y="1831523"/>
                    <a:pt x="4972891" y="1829372"/>
                    <a:pt x="4978940" y="1825972"/>
                  </a:cubicBezTo>
                  <a:cubicBezTo>
                    <a:pt x="4985502" y="1822285"/>
                    <a:pt x="4990797" y="1816597"/>
                    <a:pt x="4997357" y="1812909"/>
                  </a:cubicBezTo>
                  <a:cubicBezTo>
                    <a:pt x="5003407" y="1809510"/>
                    <a:pt x="5010244" y="1807740"/>
                    <a:pt x="5016546" y="1804837"/>
                  </a:cubicBezTo>
                  <a:cubicBezTo>
                    <a:pt x="5021381" y="1802610"/>
                    <a:pt x="5025803" y="1799509"/>
                    <a:pt x="5030745" y="1797535"/>
                  </a:cubicBezTo>
                  <a:cubicBezTo>
                    <a:pt x="5046684" y="1791168"/>
                    <a:pt x="5063163" y="1786215"/>
                    <a:pt x="5079102" y="1779849"/>
                  </a:cubicBezTo>
                  <a:cubicBezTo>
                    <a:pt x="5084044" y="1777874"/>
                    <a:pt x="5088467" y="1774772"/>
                    <a:pt x="5093301" y="1772546"/>
                  </a:cubicBezTo>
                  <a:cubicBezTo>
                    <a:pt x="5099604" y="1769644"/>
                    <a:pt x="5106225" y="1767459"/>
                    <a:pt x="5112489" y="1764473"/>
                  </a:cubicBezTo>
                  <a:cubicBezTo>
                    <a:pt x="5122098" y="1759894"/>
                    <a:pt x="5131075" y="1753997"/>
                    <a:pt x="5140887" y="1749869"/>
                  </a:cubicBezTo>
                  <a:cubicBezTo>
                    <a:pt x="5148385" y="1746715"/>
                    <a:pt x="5153782" y="1744454"/>
                    <a:pt x="5157579" y="1742868"/>
                  </a:cubicBezTo>
                  <a:lnTo>
                    <a:pt x="5162053" y="1741011"/>
                  </a:lnTo>
                  <a:lnTo>
                    <a:pt x="5162113" y="1740991"/>
                  </a:lnTo>
                  <a:cubicBezTo>
                    <a:pt x="5164683" y="1739956"/>
                    <a:pt x="5166874" y="1739022"/>
                    <a:pt x="5164675" y="1739923"/>
                  </a:cubicBezTo>
                  <a:lnTo>
                    <a:pt x="5162053" y="1741011"/>
                  </a:lnTo>
                  <a:lnTo>
                    <a:pt x="5157287" y="1742654"/>
                  </a:lnTo>
                  <a:cubicBezTo>
                    <a:pt x="5157974" y="1742150"/>
                    <a:pt x="5162299" y="1740009"/>
                    <a:pt x="5174274" y="1734495"/>
                  </a:cubicBezTo>
                  <a:lnTo>
                    <a:pt x="5193462" y="1726423"/>
                  </a:lnTo>
                  <a:close/>
                  <a:moveTo>
                    <a:pt x="5294905" y="1708831"/>
                  </a:moveTo>
                  <a:cubicBezTo>
                    <a:pt x="5295666" y="1708088"/>
                    <a:pt x="5296983" y="1708235"/>
                    <a:pt x="5298856" y="1709270"/>
                  </a:cubicBezTo>
                  <a:cubicBezTo>
                    <a:pt x="5302602" y="1711342"/>
                    <a:pt x="5306926" y="1713668"/>
                    <a:pt x="5311828" y="1716248"/>
                  </a:cubicBezTo>
                  <a:lnTo>
                    <a:pt x="5315972" y="1715479"/>
                  </a:lnTo>
                  <a:cubicBezTo>
                    <a:pt x="5312815" y="1716545"/>
                    <a:pt x="5309011" y="1717733"/>
                    <a:pt x="5304560" y="1719041"/>
                  </a:cubicBezTo>
                  <a:cubicBezTo>
                    <a:pt x="5300108" y="1720347"/>
                    <a:pt x="5295300" y="1718832"/>
                    <a:pt x="5290137" y="1714497"/>
                  </a:cubicBezTo>
                  <a:cubicBezTo>
                    <a:pt x="5293160" y="1715740"/>
                    <a:pt x="5294333" y="1714800"/>
                    <a:pt x="5293659" y="1711678"/>
                  </a:cubicBezTo>
                  <a:cubicBezTo>
                    <a:pt x="5293322" y="1710117"/>
                    <a:pt x="5293378" y="1709475"/>
                    <a:pt x="5293828" y="1709752"/>
                  </a:cubicBezTo>
                  <a:cubicBezTo>
                    <a:pt x="5294099" y="1710137"/>
                    <a:pt x="5294369" y="1710522"/>
                    <a:pt x="5294640" y="1710908"/>
                  </a:cubicBezTo>
                  <a:close/>
                  <a:moveTo>
                    <a:pt x="5333007" y="1650243"/>
                  </a:moveTo>
                  <a:cubicBezTo>
                    <a:pt x="5337928" y="1649330"/>
                    <a:pt x="5342833" y="1649865"/>
                    <a:pt x="5347721" y="1651844"/>
                  </a:cubicBezTo>
                  <a:cubicBezTo>
                    <a:pt x="5345876" y="1655076"/>
                    <a:pt x="5342491" y="1657146"/>
                    <a:pt x="5337569" y="1658059"/>
                  </a:cubicBezTo>
                  <a:cubicBezTo>
                    <a:pt x="5332648" y="1658972"/>
                    <a:pt x="5327744" y="1658438"/>
                    <a:pt x="5322855" y="1656458"/>
                  </a:cubicBezTo>
                  <a:cubicBezTo>
                    <a:pt x="5324702" y="1653228"/>
                    <a:pt x="5328086" y="1651156"/>
                    <a:pt x="5333007" y="1650243"/>
                  </a:cubicBezTo>
                  <a:close/>
                  <a:moveTo>
                    <a:pt x="5331594" y="1615859"/>
                  </a:moveTo>
                  <a:cubicBezTo>
                    <a:pt x="5336818" y="1614890"/>
                    <a:pt x="5339564" y="1615824"/>
                    <a:pt x="5339833" y="1618662"/>
                  </a:cubicBezTo>
                  <a:cubicBezTo>
                    <a:pt x="5335731" y="1617619"/>
                    <a:pt x="5333089" y="1618831"/>
                    <a:pt x="5331908" y="1622298"/>
                  </a:cubicBezTo>
                  <a:cubicBezTo>
                    <a:pt x="5331317" y="1624030"/>
                    <a:pt x="5330301" y="1624852"/>
                    <a:pt x="5328858" y="1624757"/>
                  </a:cubicBezTo>
                  <a:cubicBezTo>
                    <a:pt x="5327417" y="1624664"/>
                    <a:pt x="5325549" y="1623658"/>
                    <a:pt x="5323255" y="1621737"/>
                  </a:cubicBezTo>
                  <a:cubicBezTo>
                    <a:pt x="5323591" y="1618788"/>
                    <a:pt x="5326370" y="1616828"/>
                    <a:pt x="5331594" y="1615859"/>
                  </a:cubicBezTo>
                  <a:close/>
                  <a:moveTo>
                    <a:pt x="5017811" y="1613163"/>
                  </a:moveTo>
                  <a:cubicBezTo>
                    <a:pt x="5014189" y="1613408"/>
                    <a:pt x="5008704" y="1614352"/>
                    <a:pt x="5004171" y="1615092"/>
                  </a:cubicBezTo>
                  <a:cubicBezTo>
                    <a:pt x="4998575" y="1616004"/>
                    <a:pt x="4995697" y="1616581"/>
                    <a:pt x="4993950" y="1616995"/>
                  </a:cubicBezTo>
                  <a:lnTo>
                    <a:pt x="4990998" y="1617795"/>
                  </a:lnTo>
                  <a:lnTo>
                    <a:pt x="4949917" y="1617410"/>
                  </a:lnTo>
                  <a:cubicBezTo>
                    <a:pt x="4947070" y="1617484"/>
                    <a:pt x="4944286" y="1618519"/>
                    <a:pt x="4941671" y="1619645"/>
                  </a:cubicBezTo>
                  <a:cubicBezTo>
                    <a:pt x="4938689" y="1620930"/>
                    <a:pt x="4936072" y="1622935"/>
                    <a:pt x="4933272" y="1624579"/>
                  </a:cubicBezTo>
                  <a:lnTo>
                    <a:pt x="4916934" y="1626353"/>
                  </a:lnTo>
                  <a:cubicBezTo>
                    <a:pt x="4886171" y="1628430"/>
                    <a:pt x="4902456" y="1627510"/>
                    <a:pt x="4868074" y="1628979"/>
                  </a:cubicBezTo>
                  <a:cubicBezTo>
                    <a:pt x="4859828" y="1631215"/>
                    <a:pt x="4851831" y="1634765"/>
                    <a:pt x="4843337" y="1635687"/>
                  </a:cubicBezTo>
                  <a:cubicBezTo>
                    <a:pt x="4829878" y="1637149"/>
                    <a:pt x="4816255" y="1635621"/>
                    <a:pt x="4802724" y="1636077"/>
                  </a:cubicBezTo>
                  <a:cubicBezTo>
                    <a:pt x="4796359" y="1636291"/>
                    <a:pt x="4790042" y="1637269"/>
                    <a:pt x="4783688" y="1637698"/>
                  </a:cubicBezTo>
                  <a:cubicBezTo>
                    <a:pt x="4764221" y="1639012"/>
                    <a:pt x="4760868" y="1638358"/>
                    <a:pt x="4749545" y="1640193"/>
                  </a:cubicBezTo>
                  <a:cubicBezTo>
                    <a:pt x="4745771" y="1640804"/>
                    <a:pt x="4741112" y="1641692"/>
                    <a:pt x="4734675" y="1643021"/>
                  </a:cubicBezTo>
                  <a:cubicBezTo>
                    <a:pt x="4712677" y="1647564"/>
                    <a:pt x="4724561" y="1645935"/>
                    <a:pt x="4707087" y="1652272"/>
                  </a:cubicBezTo>
                  <a:cubicBezTo>
                    <a:pt x="4704410" y="1653243"/>
                    <a:pt x="4701519" y="1653537"/>
                    <a:pt x="4698841" y="1654508"/>
                  </a:cubicBezTo>
                  <a:cubicBezTo>
                    <a:pt x="4695055" y="1655881"/>
                    <a:pt x="4691531" y="1657914"/>
                    <a:pt x="4687745" y="1659287"/>
                  </a:cubicBezTo>
                  <a:cubicBezTo>
                    <a:pt x="4685067" y="1660258"/>
                    <a:pt x="4682063" y="1660284"/>
                    <a:pt x="4679499" y="1661523"/>
                  </a:cubicBezTo>
                  <a:cubicBezTo>
                    <a:pt x="4673652" y="1664349"/>
                    <a:pt x="4668665" y="1668821"/>
                    <a:pt x="4662699" y="1671389"/>
                  </a:cubicBezTo>
                  <a:cubicBezTo>
                    <a:pt x="4637095" y="1682417"/>
                    <a:pt x="4648419" y="1679443"/>
                    <a:pt x="4629563" y="1683030"/>
                  </a:cubicBezTo>
                  <a:cubicBezTo>
                    <a:pt x="4619275" y="1689073"/>
                    <a:pt x="4620817" y="1688943"/>
                    <a:pt x="4607369" y="1692589"/>
                  </a:cubicBezTo>
                  <a:cubicBezTo>
                    <a:pt x="4599687" y="1694673"/>
                    <a:pt x="4586425" y="1695331"/>
                    <a:pt x="4579934" y="1699143"/>
                  </a:cubicBezTo>
                  <a:cubicBezTo>
                    <a:pt x="4559470" y="1711162"/>
                    <a:pt x="4585174" y="1696533"/>
                    <a:pt x="4560438" y="1708855"/>
                  </a:cubicBezTo>
                  <a:cubicBezTo>
                    <a:pt x="4546453" y="1715823"/>
                    <a:pt x="4557642" y="1712511"/>
                    <a:pt x="4540941" y="1718568"/>
                  </a:cubicBezTo>
                  <a:cubicBezTo>
                    <a:pt x="4538264" y="1719539"/>
                    <a:pt x="4535311" y="1719677"/>
                    <a:pt x="4532696" y="1720804"/>
                  </a:cubicBezTo>
                  <a:cubicBezTo>
                    <a:pt x="4527873" y="1722881"/>
                    <a:pt x="4523701" y="1726387"/>
                    <a:pt x="4518748" y="1728126"/>
                  </a:cubicBezTo>
                  <a:cubicBezTo>
                    <a:pt x="4512562" y="1730300"/>
                    <a:pt x="4505886" y="1730729"/>
                    <a:pt x="4499559" y="1732445"/>
                  </a:cubicBezTo>
                  <a:cubicBezTo>
                    <a:pt x="4468508" y="1740864"/>
                    <a:pt x="4501046" y="1734163"/>
                    <a:pt x="4474822" y="1739152"/>
                  </a:cubicBezTo>
                  <a:cubicBezTo>
                    <a:pt x="4458485" y="1753726"/>
                    <a:pt x="4474956" y="1740652"/>
                    <a:pt x="4449622" y="1753952"/>
                  </a:cubicBezTo>
                  <a:cubicBezTo>
                    <a:pt x="4436872" y="1760646"/>
                    <a:pt x="4440305" y="1760889"/>
                    <a:pt x="4429819" y="1769059"/>
                  </a:cubicBezTo>
                  <a:cubicBezTo>
                    <a:pt x="4425270" y="1772603"/>
                    <a:pt x="4420773" y="1776306"/>
                    <a:pt x="4415717" y="1779079"/>
                  </a:cubicBezTo>
                  <a:cubicBezTo>
                    <a:pt x="4413220" y="1780448"/>
                    <a:pt x="4410220" y="1780570"/>
                    <a:pt x="4407471" y="1781315"/>
                  </a:cubicBezTo>
                  <a:cubicBezTo>
                    <a:pt x="4385196" y="1801187"/>
                    <a:pt x="4408386" y="1783552"/>
                    <a:pt x="4379575" y="1795961"/>
                  </a:cubicBezTo>
                  <a:cubicBezTo>
                    <a:pt x="4341419" y="1812395"/>
                    <a:pt x="4377333" y="1801880"/>
                    <a:pt x="4354530" y="1808063"/>
                  </a:cubicBezTo>
                  <a:cubicBezTo>
                    <a:pt x="4338194" y="1822636"/>
                    <a:pt x="4354664" y="1809563"/>
                    <a:pt x="4329331" y="1822862"/>
                  </a:cubicBezTo>
                  <a:cubicBezTo>
                    <a:pt x="4325345" y="1824956"/>
                    <a:pt x="4321911" y="1827971"/>
                    <a:pt x="4318081" y="1830339"/>
                  </a:cubicBezTo>
                  <a:cubicBezTo>
                    <a:pt x="4312557" y="1833754"/>
                    <a:pt x="4306806" y="1836789"/>
                    <a:pt x="4301281" y="1840206"/>
                  </a:cubicBezTo>
                  <a:cubicBezTo>
                    <a:pt x="4289511" y="1847484"/>
                    <a:pt x="4286864" y="1850872"/>
                    <a:pt x="4273232" y="1857549"/>
                  </a:cubicBezTo>
                  <a:cubicBezTo>
                    <a:pt x="4264189" y="1861977"/>
                    <a:pt x="4253003" y="1862795"/>
                    <a:pt x="4245489" y="1869497"/>
                  </a:cubicBezTo>
                  <a:cubicBezTo>
                    <a:pt x="4241688" y="1872888"/>
                    <a:pt x="4238278" y="1876777"/>
                    <a:pt x="4234085" y="1879670"/>
                  </a:cubicBezTo>
                  <a:cubicBezTo>
                    <a:pt x="4229763" y="1882654"/>
                    <a:pt x="4224759" y="1884501"/>
                    <a:pt x="4220137" y="1886994"/>
                  </a:cubicBezTo>
                  <a:cubicBezTo>
                    <a:pt x="4212660" y="1891028"/>
                    <a:pt x="4204715" y="1894329"/>
                    <a:pt x="4197790" y="1899250"/>
                  </a:cubicBezTo>
                  <a:cubicBezTo>
                    <a:pt x="4193088" y="1902590"/>
                    <a:pt x="4188660" y="1906350"/>
                    <a:pt x="4183688" y="1909270"/>
                  </a:cubicBezTo>
                  <a:cubicBezTo>
                    <a:pt x="4180215" y="1911310"/>
                    <a:pt x="4175945" y="1911820"/>
                    <a:pt x="4172591" y="1914049"/>
                  </a:cubicBezTo>
                  <a:cubicBezTo>
                    <a:pt x="4151614" y="1927989"/>
                    <a:pt x="4171148" y="1922328"/>
                    <a:pt x="4150244" y="1926305"/>
                  </a:cubicBezTo>
                  <a:cubicBezTo>
                    <a:pt x="4132831" y="1941839"/>
                    <a:pt x="4151805" y="1925916"/>
                    <a:pt x="4124891" y="1943803"/>
                  </a:cubicBezTo>
                  <a:cubicBezTo>
                    <a:pt x="4101906" y="1959076"/>
                    <a:pt x="4116242" y="1954114"/>
                    <a:pt x="4099692" y="1958602"/>
                  </a:cubicBezTo>
                  <a:cubicBezTo>
                    <a:pt x="4095941" y="1961094"/>
                    <a:pt x="4091801" y="1963081"/>
                    <a:pt x="4088441" y="1966078"/>
                  </a:cubicBezTo>
                  <a:cubicBezTo>
                    <a:pt x="4086018" y="1968240"/>
                    <a:pt x="4084836" y="1971522"/>
                    <a:pt x="4082585" y="1973863"/>
                  </a:cubicBezTo>
                  <a:cubicBezTo>
                    <a:pt x="4079055" y="1977535"/>
                    <a:pt x="4074748" y="1980400"/>
                    <a:pt x="4071180" y="1984037"/>
                  </a:cubicBezTo>
                  <a:cubicBezTo>
                    <a:pt x="4068028" y="1987251"/>
                    <a:pt x="4065593" y="1991118"/>
                    <a:pt x="4062473" y="1994365"/>
                  </a:cubicBezTo>
                  <a:cubicBezTo>
                    <a:pt x="4059826" y="1997119"/>
                    <a:pt x="4056434" y="1999118"/>
                    <a:pt x="4053920" y="2001995"/>
                  </a:cubicBezTo>
                  <a:cubicBezTo>
                    <a:pt x="4049647" y="2006886"/>
                    <a:pt x="4046599" y="2012780"/>
                    <a:pt x="4042207" y="2017564"/>
                  </a:cubicBezTo>
                  <a:cubicBezTo>
                    <a:pt x="4022943" y="2038549"/>
                    <a:pt x="4034762" y="2023943"/>
                    <a:pt x="4019552" y="2035214"/>
                  </a:cubicBezTo>
                  <a:cubicBezTo>
                    <a:pt x="3997797" y="2051337"/>
                    <a:pt x="4023454" y="2035530"/>
                    <a:pt x="4002599" y="2047778"/>
                  </a:cubicBezTo>
                  <a:cubicBezTo>
                    <a:pt x="4000596" y="2051272"/>
                    <a:pt x="3999114" y="2055121"/>
                    <a:pt x="3996590" y="2058260"/>
                  </a:cubicBezTo>
                  <a:cubicBezTo>
                    <a:pt x="3994195" y="2061238"/>
                    <a:pt x="3990733" y="2063184"/>
                    <a:pt x="3988036" y="2065890"/>
                  </a:cubicBezTo>
                  <a:cubicBezTo>
                    <a:pt x="3983071" y="2070873"/>
                    <a:pt x="3978254" y="2076008"/>
                    <a:pt x="3973627" y="2081305"/>
                  </a:cubicBezTo>
                  <a:cubicBezTo>
                    <a:pt x="3969001" y="2086601"/>
                    <a:pt x="3964856" y="2093351"/>
                    <a:pt x="3961761" y="2099571"/>
                  </a:cubicBezTo>
                  <a:cubicBezTo>
                    <a:pt x="3955725" y="2111695"/>
                    <a:pt x="3961928" y="2106432"/>
                    <a:pt x="3949741" y="2120534"/>
                  </a:cubicBezTo>
                  <a:cubicBezTo>
                    <a:pt x="3943481" y="2127777"/>
                    <a:pt x="3936489" y="2134359"/>
                    <a:pt x="3929630" y="2141036"/>
                  </a:cubicBezTo>
                  <a:cubicBezTo>
                    <a:pt x="3925979" y="2144590"/>
                    <a:pt x="3921576" y="2147373"/>
                    <a:pt x="3918224" y="2151210"/>
                  </a:cubicBezTo>
                  <a:cubicBezTo>
                    <a:pt x="3914770" y="2155165"/>
                    <a:pt x="3913070" y="2160515"/>
                    <a:pt x="3909363" y="2164234"/>
                  </a:cubicBezTo>
                  <a:cubicBezTo>
                    <a:pt x="3905294" y="2168320"/>
                    <a:pt x="3899811" y="2170712"/>
                    <a:pt x="3895262" y="2174255"/>
                  </a:cubicBezTo>
                  <a:cubicBezTo>
                    <a:pt x="3883959" y="2183061"/>
                    <a:pt x="3889283" y="2179670"/>
                    <a:pt x="3880852" y="2189670"/>
                  </a:cubicBezTo>
                  <a:cubicBezTo>
                    <a:pt x="3874234" y="2197520"/>
                    <a:pt x="3865695" y="2203962"/>
                    <a:pt x="3860587" y="2212870"/>
                  </a:cubicBezTo>
                  <a:cubicBezTo>
                    <a:pt x="3854663" y="2223201"/>
                    <a:pt x="3854572" y="2224807"/>
                    <a:pt x="3845870" y="2233678"/>
                  </a:cubicBezTo>
                  <a:cubicBezTo>
                    <a:pt x="3842302" y="2237316"/>
                    <a:pt x="3837817" y="2240016"/>
                    <a:pt x="3834465" y="2243853"/>
                  </a:cubicBezTo>
                  <a:cubicBezTo>
                    <a:pt x="3831010" y="2247808"/>
                    <a:pt x="3828989" y="2252863"/>
                    <a:pt x="3825604" y="2256878"/>
                  </a:cubicBezTo>
                  <a:cubicBezTo>
                    <a:pt x="3823142" y="2259799"/>
                    <a:pt x="3819698" y="2261754"/>
                    <a:pt x="3817050" y="2264509"/>
                  </a:cubicBezTo>
                  <a:cubicBezTo>
                    <a:pt x="3813930" y="2267755"/>
                    <a:pt x="3811132" y="2271300"/>
                    <a:pt x="3808344" y="2274836"/>
                  </a:cubicBezTo>
                  <a:cubicBezTo>
                    <a:pt x="3804323" y="2279936"/>
                    <a:pt x="3800285" y="2285035"/>
                    <a:pt x="3796631" y="2290405"/>
                  </a:cubicBezTo>
                  <a:cubicBezTo>
                    <a:pt x="3794366" y="2293734"/>
                    <a:pt x="3793372" y="2297944"/>
                    <a:pt x="3790622" y="2300886"/>
                  </a:cubicBezTo>
                  <a:cubicBezTo>
                    <a:pt x="3788404" y="2303259"/>
                    <a:pt x="3785022" y="2304175"/>
                    <a:pt x="3782222" y="2305820"/>
                  </a:cubicBezTo>
                  <a:cubicBezTo>
                    <a:pt x="3775446" y="2322848"/>
                    <a:pt x="3784146" y="2304429"/>
                    <a:pt x="3770510" y="2321389"/>
                  </a:cubicBezTo>
                  <a:cubicBezTo>
                    <a:pt x="3751341" y="2345228"/>
                    <a:pt x="3778186" y="2319661"/>
                    <a:pt x="3755946" y="2339501"/>
                  </a:cubicBezTo>
                  <a:cubicBezTo>
                    <a:pt x="3751976" y="2349477"/>
                    <a:pt x="3753273" y="2348653"/>
                    <a:pt x="3744080" y="2357767"/>
                  </a:cubicBezTo>
                  <a:cubicBezTo>
                    <a:pt x="3738653" y="2363146"/>
                    <a:pt x="3730775" y="2366398"/>
                    <a:pt x="3726973" y="2373027"/>
                  </a:cubicBezTo>
                  <a:cubicBezTo>
                    <a:pt x="3711577" y="2399881"/>
                    <a:pt x="3734568" y="2362343"/>
                    <a:pt x="3703857" y="2398770"/>
                  </a:cubicBezTo>
                  <a:cubicBezTo>
                    <a:pt x="3692248" y="2412540"/>
                    <a:pt x="3698901" y="2406605"/>
                    <a:pt x="3683899" y="2416575"/>
                  </a:cubicBezTo>
                  <a:cubicBezTo>
                    <a:pt x="3674659" y="2432690"/>
                    <a:pt x="3680310" y="2423838"/>
                    <a:pt x="3666178" y="2442625"/>
                  </a:cubicBezTo>
                  <a:cubicBezTo>
                    <a:pt x="3664225" y="2445219"/>
                    <a:pt x="3662745" y="2448248"/>
                    <a:pt x="3660321" y="2450409"/>
                  </a:cubicBezTo>
                  <a:cubicBezTo>
                    <a:pt x="3632230" y="2475469"/>
                    <a:pt x="3663979" y="2446180"/>
                    <a:pt x="3640209" y="2470911"/>
                  </a:cubicBezTo>
                  <a:cubicBezTo>
                    <a:pt x="3637561" y="2473666"/>
                    <a:pt x="3634050" y="2475564"/>
                    <a:pt x="3631656" y="2478541"/>
                  </a:cubicBezTo>
                  <a:cubicBezTo>
                    <a:pt x="3618218" y="2495254"/>
                    <a:pt x="3633806" y="2484231"/>
                    <a:pt x="3617246" y="2493956"/>
                  </a:cubicBezTo>
                  <a:cubicBezTo>
                    <a:pt x="3610470" y="2510985"/>
                    <a:pt x="3619171" y="2492566"/>
                    <a:pt x="3605534" y="2509525"/>
                  </a:cubicBezTo>
                  <a:cubicBezTo>
                    <a:pt x="3603011" y="2512663"/>
                    <a:pt x="3601789" y="2516677"/>
                    <a:pt x="3599525" y="2520006"/>
                  </a:cubicBezTo>
                  <a:cubicBezTo>
                    <a:pt x="3595871" y="2525376"/>
                    <a:pt x="3591042" y="2529941"/>
                    <a:pt x="3587811" y="2535575"/>
                  </a:cubicBezTo>
                  <a:cubicBezTo>
                    <a:pt x="3585809" y="2539069"/>
                    <a:pt x="3584326" y="2542918"/>
                    <a:pt x="3581803" y="2546056"/>
                  </a:cubicBezTo>
                  <a:cubicBezTo>
                    <a:pt x="3579408" y="2549034"/>
                    <a:pt x="3575858" y="2550896"/>
                    <a:pt x="3573249" y="2553687"/>
                  </a:cubicBezTo>
                  <a:cubicBezTo>
                    <a:pt x="3566866" y="2560515"/>
                    <a:pt x="3566659" y="2563832"/>
                    <a:pt x="3561383" y="2571953"/>
                  </a:cubicBezTo>
                  <a:cubicBezTo>
                    <a:pt x="3555876" y="2580430"/>
                    <a:pt x="3554837" y="2580353"/>
                    <a:pt x="3546973" y="2587367"/>
                  </a:cubicBezTo>
                  <a:lnTo>
                    <a:pt x="3540656" y="2603244"/>
                  </a:lnTo>
                  <a:cubicBezTo>
                    <a:pt x="3539603" y="2605891"/>
                    <a:pt x="3539622" y="2609286"/>
                    <a:pt x="3537498" y="2611183"/>
                  </a:cubicBezTo>
                  <a:cubicBezTo>
                    <a:pt x="3531192" y="2616807"/>
                    <a:pt x="3527272" y="2619300"/>
                    <a:pt x="3523088" y="2626597"/>
                  </a:cubicBezTo>
                  <a:cubicBezTo>
                    <a:pt x="3510647" y="2648295"/>
                    <a:pt x="3530855" y="2620011"/>
                    <a:pt x="3514073" y="2642320"/>
                  </a:cubicBezTo>
                  <a:cubicBezTo>
                    <a:pt x="3507179" y="2664454"/>
                    <a:pt x="3515281" y="2642643"/>
                    <a:pt x="3504904" y="2660740"/>
                  </a:cubicBezTo>
                  <a:cubicBezTo>
                    <a:pt x="3493522" y="2680592"/>
                    <a:pt x="3505196" y="2668160"/>
                    <a:pt x="3490188" y="2681549"/>
                  </a:cubicBezTo>
                  <a:cubicBezTo>
                    <a:pt x="3486643" y="2690455"/>
                    <a:pt x="3486884" y="2690941"/>
                    <a:pt x="3481019" y="2699969"/>
                  </a:cubicBezTo>
                  <a:cubicBezTo>
                    <a:pt x="3479250" y="2702692"/>
                    <a:pt x="3476778" y="2704936"/>
                    <a:pt x="3475163" y="2707753"/>
                  </a:cubicBezTo>
                  <a:cubicBezTo>
                    <a:pt x="3473746" y="2710223"/>
                    <a:pt x="3469548" y="2717133"/>
                    <a:pt x="3472004" y="2715691"/>
                  </a:cubicBezTo>
                  <a:cubicBezTo>
                    <a:pt x="3476976" y="2712771"/>
                    <a:pt x="3480194" y="2707501"/>
                    <a:pt x="3483562" y="2702820"/>
                  </a:cubicBezTo>
                  <a:cubicBezTo>
                    <a:pt x="3493936" y="2688402"/>
                    <a:pt x="3506583" y="2675007"/>
                    <a:pt x="3513150" y="2658504"/>
                  </a:cubicBezTo>
                  <a:cubicBezTo>
                    <a:pt x="3515256" y="2653212"/>
                    <a:pt x="3515941" y="2647100"/>
                    <a:pt x="3519468" y="2642628"/>
                  </a:cubicBezTo>
                  <a:cubicBezTo>
                    <a:pt x="3523038" y="2638100"/>
                    <a:pt x="3529020" y="2636151"/>
                    <a:pt x="3533569" y="2632607"/>
                  </a:cubicBezTo>
                  <a:cubicBezTo>
                    <a:pt x="3536584" y="2630259"/>
                    <a:pt x="3539475" y="2627731"/>
                    <a:pt x="3542123" y="2624977"/>
                  </a:cubicBezTo>
                  <a:cubicBezTo>
                    <a:pt x="3545243" y="2621730"/>
                    <a:pt x="3547709" y="2617896"/>
                    <a:pt x="3550830" y="2614649"/>
                  </a:cubicBezTo>
                  <a:cubicBezTo>
                    <a:pt x="3553478" y="2611894"/>
                    <a:pt x="3556870" y="2609895"/>
                    <a:pt x="3559384" y="2607018"/>
                  </a:cubicBezTo>
                  <a:cubicBezTo>
                    <a:pt x="3563656" y="2602128"/>
                    <a:pt x="3566548" y="2596086"/>
                    <a:pt x="3571095" y="2591449"/>
                  </a:cubicBezTo>
                  <a:cubicBezTo>
                    <a:pt x="3573370" y="2589132"/>
                    <a:pt x="3576765" y="2588274"/>
                    <a:pt x="3579496" y="2586516"/>
                  </a:cubicBezTo>
                  <a:cubicBezTo>
                    <a:pt x="3587068" y="2581642"/>
                    <a:pt x="3595276" y="2577559"/>
                    <a:pt x="3601997" y="2571563"/>
                  </a:cubicBezTo>
                  <a:cubicBezTo>
                    <a:pt x="3607699" y="2566476"/>
                    <a:pt x="3612739" y="2560532"/>
                    <a:pt x="3619104" y="2556303"/>
                  </a:cubicBezTo>
                  <a:cubicBezTo>
                    <a:pt x="3622853" y="2553810"/>
                    <a:pt x="3626994" y="2551823"/>
                    <a:pt x="3630354" y="2548825"/>
                  </a:cubicBezTo>
                  <a:cubicBezTo>
                    <a:pt x="3632777" y="2546664"/>
                    <a:pt x="3633960" y="2543382"/>
                    <a:pt x="3636210" y="2541041"/>
                  </a:cubicBezTo>
                  <a:cubicBezTo>
                    <a:pt x="3659469" y="2516841"/>
                    <a:pt x="3635015" y="2547488"/>
                    <a:pt x="3662024" y="2515452"/>
                  </a:cubicBezTo>
                  <a:cubicBezTo>
                    <a:pt x="3676245" y="2498586"/>
                    <a:pt x="3680993" y="2496540"/>
                    <a:pt x="3685141" y="2489710"/>
                  </a:cubicBezTo>
                  <a:cubicBezTo>
                    <a:pt x="3689288" y="2482880"/>
                    <a:pt x="3687302" y="2480813"/>
                    <a:pt x="3686911" y="2474476"/>
                  </a:cubicBezTo>
                  <a:cubicBezTo>
                    <a:pt x="3686521" y="2468139"/>
                    <a:pt x="3678570" y="2457312"/>
                    <a:pt x="3682799" y="2451691"/>
                  </a:cubicBezTo>
                  <a:cubicBezTo>
                    <a:pt x="3687028" y="2446069"/>
                    <a:pt x="3702788" y="2446516"/>
                    <a:pt x="3712288" y="2440744"/>
                  </a:cubicBezTo>
                  <a:cubicBezTo>
                    <a:pt x="3721788" y="2434972"/>
                    <a:pt x="3731411" y="2424395"/>
                    <a:pt x="3739797" y="2417056"/>
                  </a:cubicBezTo>
                  <a:cubicBezTo>
                    <a:pt x="3748184" y="2409716"/>
                    <a:pt x="3754272" y="2408411"/>
                    <a:pt x="3762607" y="2396708"/>
                  </a:cubicBezTo>
                  <a:cubicBezTo>
                    <a:pt x="3770941" y="2385006"/>
                    <a:pt x="3780032" y="2357411"/>
                    <a:pt x="3789805" y="2346843"/>
                  </a:cubicBezTo>
                  <a:cubicBezTo>
                    <a:pt x="3799578" y="2336275"/>
                    <a:pt x="3813929" y="2332434"/>
                    <a:pt x="3821246" y="2333302"/>
                  </a:cubicBezTo>
                  <a:cubicBezTo>
                    <a:pt x="3828563" y="2334170"/>
                    <a:pt x="3829006" y="2355393"/>
                    <a:pt x="3833707" y="2352053"/>
                  </a:cubicBezTo>
                  <a:cubicBezTo>
                    <a:pt x="3834811" y="2348508"/>
                    <a:pt x="3834997" y="2344532"/>
                    <a:pt x="3837020" y="2341417"/>
                  </a:cubicBezTo>
                  <a:cubicBezTo>
                    <a:pt x="3839101" y="2338214"/>
                    <a:pt x="3842964" y="2336579"/>
                    <a:pt x="3845573" y="2333787"/>
                  </a:cubicBezTo>
                  <a:cubicBezTo>
                    <a:pt x="3847791" y="2331415"/>
                    <a:pt x="3849478" y="2328598"/>
                    <a:pt x="3851429" y="2326003"/>
                  </a:cubicBezTo>
                  <a:cubicBezTo>
                    <a:pt x="3852533" y="2322458"/>
                    <a:pt x="3840309" y="2312740"/>
                    <a:pt x="3838968" y="2307252"/>
                  </a:cubicBezTo>
                  <a:cubicBezTo>
                    <a:pt x="3837627" y="2301763"/>
                    <a:pt x="3838471" y="2300157"/>
                    <a:pt x="3843385" y="2293071"/>
                  </a:cubicBezTo>
                  <a:cubicBezTo>
                    <a:pt x="3848299" y="2285985"/>
                    <a:pt x="3863300" y="2270754"/>
                    <a:pt x="3868454" y="2264733"/>
                  </a:cubicBezTo>
                  <a:cubicBezTo>
                    <a:pt x="3873607" y="2258714"/>
                    <a:pt x="3872358" y="2259544"/>
                    <a:pt x="3874310" y="2256949"/>
                  </a:cubicBezTo>
                  <a:cubicBezTo>
                    <a:pt x="3875465" y="2252505"/>
                    <a:pt x="3876410" y="2248001"/>
                    <a:pt x="3877776" y="2243617"/>
                  </a:cubicBezTo>
                  <a:cubicBezTo>
                    <a:pt x="3878623" y="2240898"/>
                    <a:pt x="3879998" y="2238367"/>
                    <a:pt x="3880935" y="2235678"/>
                  </a:cubicBezTo>
                  <a:cubicBezTo>
                    <a:pt x="3882157" y="2232171"/>
                    <a:pt x="3883026" y="2228549"/>
                    <a:pt x="3884247" y="2225043"/>
                  </a:cubicBezTo>
                  <a:cubicBezTo>
                    <a:pt x="3885184" y="2222354"/>
                    <a:pt x="3886559" y="2219824"/>
                    <a:pt x="3887406" y="2217105"/>
                  </a:cubicBezTo>
                  <a:cubicBezTo>
                    <a:pt x="3888772" y="2212720"/>
                    <a:pt x="3889414" y="2208126"/>
                    <a:pt x="3890873" y="2203772"/>
                  </a:cubicBezTo>
                  <a:cubicBezTo>
                    <a:pt x="3892682" y="2198371"/>
                    <a:pt x="3892940" y="2191687"/>
                    <a:pt x="3897190" y="2187896"/>
                  </a:cubicBezTo>
                  <a:cubicBezTo>
                    <a:pt x="3900041" y="2185352"/>
                    <a:pt x="3903134" y="2183057"/>
                    <a:pt x="3905744" y="2180265"/>
                  </a:cubicBezTo>
                  <a:cubicBezTo>
                    <a:pt x="3907961" y="2177894"/>
                    <a:pt x="3909273" y="2174747"/>
                    <a:pt x="3911599" y="2172481"/>
                  </a:cubicBezTo>
                  <a:cubicBezTo>
                    <a:pt x="3919813" y="2164486"/>
                    <a:pt x="3930369" y="2158749"/>
                    <a:pt x="3937260" y="2149589"/>
                  </a:cubicBezTo>
                  <a:cubicBezTo>
                    <a:pt x="3941163" y="2144401"/>
                    <a:pt x="3944126" y="2138344"/>
                    <a:pt x="3948972" y="2134021"/>
                  </a:cubicBezTo>
                  <a:cubicBezTo>
                    <a:pt x="3951823" y="2131477"/>
                    <a:pt x="3954878" y="2129145"/>
                    <a:pt x="3957525" y="2126390"/>
                  </a:cubicBezTo>
                  <a:cubicBezTo>
                    <a:pt x="3960646" y="2123144"/>
                    <a:pt x="3963411" y="2119572"/>
                    <a:pt x="3966233" y="2116063"/>
                  </a:cubicBezTo>
                  <a:cubicBezTo>
                    <a:pt x="3968268" y="2113532"/>
                    <a:pt x="3969871" y="2110650"/>
                    <a:pt x="3972089" y="2108278"/>
                  </a:cubicBezTo>
                  <a:cubicBezTo>
                    <a:pt x="3974698" y="2105487"/>
                    <a:pt x="3978179" y="2103569"/>
                    <a:pt x="3980642" y="2100648"/>
                  </a:cubicBezTo>
                  <a:cubicBezTo>
                    <a:pt x="3984890" y="2095609"/>
                    <a:pt x="3990327" y="2085221"/>
                    <a:pt x="3995359" y="2079838"/>
                  </a:cubicBezTo>
                  <a:cubicBezTo>
                    <a:pt x="3997969" y="2077047"/>
                    <a:pt x="4001304" y="2074999"/>
                    <a:pt x="4003912" y="2072208"/>
                  </a:cubicBezTo>
                  <a:cubicBezTo>
                    <a:pt x="4006130" y="2069836"/>
                    <a:pt x="4007495" y="2066741"/>
                    <a:pt x="4009769" y="2064423"/>
                  </a:cubicBezTo>
                  <a:cubicBezTo>
                    <a:pt x="4014227" y="2059878"/>
                    <a:pt x="4019718" y="2056397"/>
                    <a:pt x="4024024" y="2051706"/>
                  </a:cubicBezTo>
                  <a:cubicBezTo>
                    <a:pt x="4028416" y="2046922"/>
                    <a:pt x="4030890" y="2040461"/>
                    <a:pt x="4035736" y="2036138"/>
                  </a:cubicBezTo>
                  <a:cubicBezTo>
                    <a:pt x="4038588" y="2033594"/>
                    <a:pt x="4041643" y="2031262"/>
                    <a:pt x="4044290" y="2028507"/>
                  </a:cubicBezTo>
                  <a:cubicBezTo>
                    <a:pt x="4052348" y="2020122"/>
                    <a:pt x="4052267" y="2018585"/>
                    <a:pt x="4058853" y="2010394"/>
                  </a:cubicBezTo>
                  <a:cubicBezTo>
                    <a:pt x="4061675" y="2006886"/>
                    <a:pt x="4064201" y="2003064"/>
                    <a:pt x="4067560" y="2000067"/>
                  </a:cubicBezTo>
                  <a:cubicBezTo>
                    <a:pt x="4070921" y="1997070"/>
                    <a:pt x="4075451" y="1995587"/>
                    <a:pt x="4078811" y="1992590"/>
                  </a:cubicBezTo>
                  <a:cubicBezTo>
                    <a:pt x="4081234" y="1990429"/>
                    <a:pt x="4082361" y="1987092"/>
                    <a:pt x="4084667" y="1984806"/>
                  </a:cubicBezTo>
                  <a:cubicBezTo>
                    <a:pt x="4124917" y="1944907"/>
                    <a:pt x="4088648" y="1981582"/>
                    <a:pt x="4115875" y="1959525"/>
                  </a:cubicBezTo>
                  <a:cubicBezTo>
                    <a:pt x="4122803" y="1953913"/>
                    <a:pt x="4127941" y="1945864"/>
                    <a:pt x="4135833" y="1941720"/>
                  </a:cubicBezTo>
                  <a:cubicBezTo>
                    <a:pt x="4140483" y="1939280"/>
                    <a:pt x="4145036" y="1936646"/>
                    <a:pt x="4149782" y="1934397"/>
                  </a:cubicBezTo>
                  <a:cubicBezTo>
                    <a:pt x="4155241" y="1931811"/>
                    <a:pt x="4161218" y="1930288"/>
                    <a:pt x="4166427" y="1927228"/>
                  </a:cubicBezTo>
                  <a:cubicBezTo>
                    <a:pt x="4169722" y="1925293"/>
                    <a:pt x="4171749" y="1921638"/>
                    <a:pt x="4174980" y="1919598"/>
                  </a:cubicBezTo>
                  <a:cubicBezTo>
                    <a:pt x="4181051" y="1915764"/>
                    <a:pt x="4187594" y="1914407"/>
                    <a:pt x="4194323" y="1912582"/>
                  </a:cubicBezTo>
                  <a:cubicBezTo>
                    <a:pt x="4202186" y="1905568"/>
                    <a:pt x="4202228" y="1904527"/>
                    <a:pt x="4211276" y="1900019"/>
                  </a:cubicBezTo>
                  <a:cubicBezTo>
                    <a:pt x="4214881" y="1898223"/>
                    <a:pt x="4218967" y="1897390"/>
                    <a:pt x="4222373" y="1895240"/>
                  </a:cubicBezTo>
                  <a:cubicBezTo>
                    <a:pt x="4240772" y="1883620"/>
                    <a:pt x="4221484" y="1890170"/>
                    <a:pt x="4239172" y="1885373"/>
                  </a:cubicBezTo>
                  <a:cubicBezTo>
                    <a:pt x="4245825" y="1879438"/>
                    <a:pt x="4250677" y="1870403"/>
                    <a:pt x="4259130" y="1867568"/>
                  </a:cubicBezTo>
                  <a:cubicBezTo>
                    <a:pt x="4283343" y="1859450"/>
                    <a:pt x="4263084" y="1867726"/>
                    <a:pt x="4287026" y="1852923"/>
                  </a:cubicBezTo>
                  <a:cubicBezTo>
                    <a:pt x="4300516" y="1844582"/>
                    <a:pt x="4299237" y="1847022"/>
                    <a:pt x="4312071" y="1840821"/>
                  </a:cubicBezTo>
                  <a:cubicBezTo>
                    <a:pt x="4316799" y="1838536"/>
                    <a:pt x="4321291" y="1835783"/>
                    <a:pt x="4326019" y="1833498"/>
                  </a:cubicBezTo>
                  <a:cubicBezTo>
                    <a:pt x="4329645" y="1831745"/>
                    <a:pt x="4333511" y="1830514"/>
                    <a:pt x="4337116" y="1828719"/>
                  </a:cubicBezTo>
                  <a:cubicBezTo>
                    <a:pt x="4346516" y="1824035"/>
                    <a:pt x="4355713" y="1818954"/>
                    <a:pt x="4365012" y="1814073"/>
                  </a:cubicBezTo>
                  <a:cubicBezTo>
                    <a:pt x="4369661" y="1811632"/>
                    <a:pt x="4374586" y="1809656"/>
                    <a:pt x="4378960" y="1806750"/>
                  </a:cubicBezTo>
                  <a:cubicBezTo>
                    <a:pt x="4382710" y="1804258"/>
                    <a:pt x="4386075" y="1801054"/>
                    <a:pt x="4390210" y="1799273"/>
                  </a:cubicBezTo>
                  <a:cubicBezTo>
                    <a:pt x="4395441" y="1797020"/>
                    <a:pt x="4401205" y="1796292"/>
                    <a:pt x="4406702" y="1794802"/>
                  </a:cubicBezTo>
                  <a:cubicBezTo>
                    <a:pt x="4424113" y="1779268"/>
                    <a:pt x="4405141" y="1795190"/>
                    <a:pt x="4432054" y="1777305"/>
                  </a:cubicBezTo>
                  <a:cubicBezTo>
                    <a:pt x="4433892" y="1776083"/>
                    <a:pt x="4465592" y="1754418"/>
                    <a:pt x="4471355" y="1752486"/>
                  </a:cubicBezTo>
                  <a:cubicBezTo>
                    <a:pt x="4475953" y="1750943"/>
                    <a:pt x="4480695" y="1749777"/>
                    <a:pt x="4485150" y="1747859"/>
                  </a:cubicBezTo>
                  <a:cubicBezTo>
                    <a:pt x="4504308" y="1739608"/>
                    <a:pt x="4481717" y="1745177"/>
                    <a:pt x="4504492" y="1740844"/>
                  </a:cubicBezTo>
                  <a:cubicBezTo>
                    <a:pt x="4527047" y="1725855"/>
                    <a:pt x="4504548" y="1738709"/>
                    <a:pt x="4526686" y="1731285"/>
                  </a:cubicBezTo>
                  <a:cubicBezTo>
                    <a:pt x="4557806" y="1720850"/>
                    <a:pt x="4529552" y="1726064"/>
                    <a:pt x="4556971" y="1722188"/>
                  </a:cubicBezTo>
                  <a:cubicBezTo>
                    <a:pt x="4561621" y="1719746"/>
                    <a:pt x="4565906" y="1716426"/>
                    <a:pt x="4570920" y="1714865"/>
                  </a:cubicBezTo>
                  <a:cubicBezTo>
                    <a:pt x="4595343" y="1707262"/>
                    <a:pt x="4596747" y="1709609"/>
                    <a:pt x="4617389" y="1706691"/>
                  </a:cubicBezTo>
                  <a:cubicBezTo>
                    <a:pt x="4621066" y="1706171"/>
                    <a:pt x="4624787" y="1705713"/>
                    <a:pt x="4628332" y="1704609"/>
                  </a:cubicBezTo>
                  <a:cubicBezTo>
                    <a:pt x="4644102" y="1699699"/>
                    <a:pt x="4634088" y="1700179"/>
                    <a:pt x="4647675" y="1697593"/>
                  </a:cubicBezTo>
                  <a:cubicBezTo>
                    <a:pt x="4658343" y="1695564"/>
                    <a:pt x="4669606" y="1694959"/>
                    <a:pt x="4680350" y="1694044"/>
                  </a:cubicBezTo>
                  <a:cubicBezTo>
                    <a:pt x="4683099" y="1693299"/>
                    <a:pt x="4685980" y="1692935"/>
                    <a:pt x="4688596" y="1691809"/>
                  </a:cubicBezTo>
                  <a:cubicBezTo>
                    <a:pt x="4691578" y="1690525"/>
                    <a:pt x="4693943" y="1687983"/>
                    <a:pt x="4696996" y="1686875"/>
                  </a:cubicBezTo>
                  <a:cubicBezTo>
                    <a:pt x="4700486" y="1685609"/>
                    <a:pt x="4704291" y="1685488"/>
                    <a:pt x="4707939" y="1684794"/>
                  </a:cubicBezTo>
                  <a:cubicBezTo>
                    <a:pt x="4713539" y="1681505"/>
                    <a:pt x="4718891" y="1677753"/>
                    <a:pt x="4724738" y="1674927"/>
                  </a:cubicBezTo>
                  <a:cubicBezTo>
                    <a:pt x="4727302" y="1673688"/>
                    <a:pt x="4730214" y="1673353"/>
                    <a:pt x="4732984" y="1672692"/>
                  </a:cubicBezTo>
                  <a:cubicBezTo>
                    <a:pt x="4737669" y="1671572"/>
                    <a:pt x="4763271" y="1666225"/>
                    <a:pt x="4768663" y="1663901"/>
                  </a:cubicBezTo>
                  <a:cubicBezTo>
                    <a:pt x="4774212" y="1661512"/>
                    <a:pt x="4779524" y="1658470"/>
                    <a:pt x="4785309" y="1656732"/>
                  </a:cubicBezTo>
                  <a:cubicBezTo>
                    <a:pt x="4789707" y="1655411"/>
                    <a:pt x="4794417" y="1655544"/>
                    <a:pt x="4798950" y="1654804"/>
                  </a:cubicBezTo>
                  <a:cubicBezTo>
                    <a:pt x="4802614" y="1654206"/>
                    <a:pt x="4806347" y="1653826"/>
                    <a:pt x="4809893" y="1652722"/>
                  </a:cubicBezTo>
                  <a:cubicBezTo>
                    <a:pt x="4813738" y="1651525"/>
                    <a:pt x="4817144" y="1649140"/>
                    <a:pt x="4820990" y="1647943"/>
                  </a:cubicBezTo>
                  <a:cubicBezTo>
                    <a:pt x="4824535" y="1646840"/>
                    <a:pt x="4828310" y="1646676"/>
                    <a:pt x="4831932" y="1645861"/>
                  </a:cubicBezTo>
                  <a:cubicBezTo>
                    <a:pt x="4834711" y="1645235"/>
                    <a:pt x="4837372" y="1644107"/>
                    <a:pt x="4840178" y="1643626"/>
                  </a:cubicBezTo>
                  <a:cubicBezTo>
                    <a:pt x="4849230" y="1642073"/>
                    <a:pt x="4858407" y="1641321"/>
                    <a:pt x="4867460" y="1639769"/>
                  </a:cubicBezTo>
                  <a:cubicBezTo>
                    <a:pt x="4870266" y="1639287"/>
                    <a:pt x="4872927" y="1638158"/>
                    <a:pt x="4875705" y="1637532"/>
                  </a:cubicBezTo>
                  <a:cubicBezTo>
                    <a:pt x="4879328" y="1636718"/>
                    <a:pt x="4883037" y="1636313"/>
                    <a:pt x="4886648" y="1635451"/>
                  </a:cubicBezTo>
                  <a:cubicBezTo>
                    <a:pt x="4892188" y="1634128"/>
                    <a:pt x="4897544" y="1632043"/>
                    <a:pt x="4903139" y="1630979"/>
                  </a:cubicBezTo>
                  <a:cubicBezTo>
                    <a:pt x="4907416" y="1630166"/>
                    <a:pt x="4910493" y="1629585"/>
                    <a:pt x="4912657" y="1629179"/>
                  </a:cubicBezTo>
                  <a:lnTo>
                    <a:pt x="4915205" y="1628706"/>
                  </a:lnTo>
                  <a:lnTo>
                    <a:pt x="4915240" y="1628702"/>
                  </a:lnTo>
                  <a:cubicBezTo>
                    <a:pt x="4916700" y="1628448"/>
                    <a:pt x="4917951" y="1628203"/>
                    <a:pt x="4916699" y="1628429"/>
                  </a:cubicBezTo>
                  <a:lnTo>
                    <a:pt x="4915205" y="1628706"/>
                  </a:lnTo>
                  <a:lnTo>
                    <a:pt x="4912527" y="1629034"/>
                  </a:lnTo>
                  <a:cubicBezTo>
                    <a:pt x="4912944" y="1628847"/>
                    <a:pt x="4915447" y="1628210"/>
                    <a:pt x="4922329" y="1626661"/>
                  </a:cubicBezTo>
                  <a:lnTo>
                    <a:pt x="4933272" y="1624579"/>
                  </a:lnTo>
                  <a:lnTo>
                    <a:pt x="4965947" y="1621030"/>
                  </a:lnTo>
                  <a:cubicBezTo>
                    <a:pt x="4984414" y="1619024"/>
                    <a:pt x="4988374" y="1618452"/>
                    <a:pt x="4990516" y="1617926"/>
                  </a:cubicBezTo>
                  <a:lnTo>
                    <a:pt x="4990998" y="1617795"/>
                  </a:lnTo>
                  <a:lnTo>
                    <a:pt x="5006714" y="1617943"/>
                  </a:lnTo>
                  <a:cubicBezTo>
                    <a:pt x="5014573" y="1615812"/>
                    <a:pt x="5017339" y="1614835"/>
                    <a:pt x="5025903" y="1613625"/>
                  </a:cubicBezTo>
                  <a:cubicBezTo>
                    <a:pt x="5026795" y="1613499"/>
                    <a:pt x="5021432" y="1612919"/>
                    <a:pt x="5017811" y="1613163"/>
                  </a:cubicBezTo>
                  <a:close/>
                  <a:moveTo>
                    <a:pt x="5128136" y="1597300"/>
                  </a:moveTo>
                  <a:cubicBezTo>
                    <a:pt x="5122432" y="1598838"/>
                    <a:pt x="5116227" y="1599028"/>
                    <a:pt x="5109520" y="1597867"/>
                  </a:cubicBezTo>
                  <a:cubicBezTo>
                    <a:pt x="5106866" y="1598237"/>
                    <a:pt x="5104403" y="1598935"/>
                    <a:pt x="5102130" y="1599959"/>
                  </a:cubicBezTo>
                  <a:cubicBezTo>
                    <a:pt x="5099856" y="1600982"/>
                    <a:pt x="5101261" y="1602405"/>
                    <a:pt x="5106345" y="1604229"/>
                  </a:cubicBezTo>
                  <a:cubicBezTo>
                    <a:pt x="5114476" y="1603324"/>
                    <a:pt x="5121493" y="1603705"/>
                    <a:pt x="5127398" y="1605377"/>
                  </a:cubicBezTo>
                  <a:cubicBezTo>
                    <a:pt x="5130348" y="1606211"/>
                    <a:pt x="5133259" y="1606424"/>
                    <a:pt x="5136129" y="1606012"/>
                  </a:cubicBezTo>
                  <a:cubicBezTo>
                    <a:pt x="5138999" y="1605601"/>
                    <a:pt x="5141826" y="1604565"/>
                    <a:pt x="5144613" y="1602904"/>
                  </a:cubicBezTo>
                  <a:cubicBezTo>
                    <a:pt x="5146577" y="1602660"/>
                    <a:pt x="5147313" y="1602284"/>
                    <a:pt x="5146823" y="1601773"/>
                  </a:cubicBezTo>
                  <a:cubicBezTo>
                    <a:pt x="5146334" y="1601262"/>
                    <a:pt x="5145275" y="1599776"/>
                    <a:pt x="5143644" y="1597311"/>
                  </a:cubicBezTo>
                  <a:cubicBezTo>
                    <a:pt x="5139009" y="1595763"/>
                    <a:pt x="5133839" y="1595759"/>
                    <a:pt x="5128136" y="1597300"/>
                  </a:cubicBezTo>
                  <a:close/>
                  <a:moveTo>
                    <a:pt x="5364965" y="1590902"/>
                  </a:moveTo>
                  <a:cubicBezTo>
                    <a:pt x="5371113" y="1590123"/>
                    <a:pt x="5374082" y="1590293"/>
                    <a:pt x="5373877" y="1591415"/>
                  </a:cubicBezTo>
                  <a:cubicBezTo>
                    <a:pt x="5373772" y="1591974"/>
                    <a:pt x="5372979" y="1592213"/>
                    <a:pt x="5371494" y="1592127"/>
                  </a:cubicBezTo>
                  <a:cubicBezTo>
                    <a:pt x="5370008" y="1592041"/>
                    <a:pt x="5367832" y="1591632"/>
                    <a:pt x="5364965" y="1590902"/>
                  </a:cubicBezTo>
                  <a:close/>
                  <a:moveTo>
                    <a:pt x="5421883" y="1586118"/>
                  </a:moveTo>
                  <a:cubicBezTo>
                    <a:pt x="5429771" y="1589467"/>
                    <a:pt x="5436138" y="1590210"/>
                    <a:pt x="5440984" y="1588349"/>
                  </a:cubicBezTo>
                  <a:cubicBezTo>
                    <a:pt x="5445829" y="1586487"/>
                    <a:pt x="5451161" y="1587425"/>
                    <a:pt x="5456977" y="1591157"/>
                  </a:cubicBezTo>
                  <a:cubicBezTo>
                    <a:pt x="5450221" y="1590485"/>
                    <a:pt x="5443838" y="1591188"/>
                    <a:pt x="5437825" y="1593266"/>
                  </a:cubicBezTo>
                  <a:cubicBezTo>
                    <a:pt x="5431813" y="1595343"/>
                    <a:pt x="5426499" y="1592961"/>
                    <a:pt x="5421883" y="1586118"/>
                  </a:cubicBezTo>
                  <a:close/>
                  <a:moveTo>
                    <a:pt x="5392611" y="1546795"/>
                  </a:moveTo>
                  <a:cubicBezTo>
                    <a:pt x="5398857" y="1546840"/>
                    <a:pt x="5405985" y="1548886"/>
                    <a:pt x="5413993" y="1552934"/>
                  </a:cubicBezTo>
                  <a:lnTo>
                    <a:pt x="5424699" y="1553386"/>
                  </a:lnTo>
                  <a:cubicBezTo>
                    <a:pt x="5426055" y="1553495"/>
                    <a:pt x="5425197" y="1553564"/>
                    <a:pt x="5422128" y="1553591"/>
                  </a:cubicBezTo>
                  <a:cubicBezTo>
                    <a:pt x="5415988" y="1553648"/>
                    <a:pt x="5409133" y="1554197"/>
                    <a:pt x="5401561" y="1555241"/>
                  </a:cubicBezTo>
                  <a:cubicBezTo>
                    <a:pt x="5397814" y="1557019"/>
                    <a:pt x="5394638" y="1559773"/>
                    <a:pt x="5392032" y="1563505"/>
                  </a:cubicBezTo>
                  <a:cubicBezTo>
                    <a:pt x="5390729" y="1565371"/>
                    <a:pt x="5388972" y="1565967"/>
                    <a:pt x="5386762" y="1565296"/>
                  </a:cubicBezTo>
                  <a:cubicBezTo>
                    <a:pt x="5384550" y="1564623"/>
                    <a:pt x="5381885" y="1562680"/>
                    <a:pt x="5378767" y="1559469"/>
                  </a:cubicBezTo>
                  <a:cubicBezTo>
                    <a:pt x="5384532" y="1558280"/>
                    <a:pt x="5386229" y="1556762"/>
                    <a:pt x="5383859" y="1554917"/>
                  </a:cubicBezTo>
                  <a:cubicBezTo>
                    <a:pt x="5381490" y="1553069"/>
                    <a:pt x="5377765" y="1551113"/>
                    <a:pt x="5372684" y="1549050"/>
                  </a:cubicBezTo>
                  <a:cubicBezTo>
                    <a:pt x="5379723" y="1547502"/>
                    <a:pt x="5386366" y="1546752"/>
                    <a:pt x="5392611" y="1546795"/>
                  </a:cubicBezTo>
                  <a:close/>
                  <a:moveTo>
                    <a:pt x="5088497" y="1546549"/>
                  </a:moveTo>
                  <a:cubicBezTo>
                    <a:pt x="5088712" y="1546508"/>
                    <a:pt x="5090048" y="1547342"/>
                    <a:pt x="5092507" y="1549052"/>
                  </a:cubicBezTo>
                  <a:lnTo>
                    <a:pt x="5090218" y="1548288"/>
                  </a:lnTo>
                  <a:close/>
                  <a:moveTo>
                    <a:pt x="1582828" y="1536004"/>
                  </a:moveTo>
                  <a:cubicBezTo>
                    <a:pt x="1583579" y="1535508"/>
                    <a:pt x="1578487" y="1537285"/>
                    <a:pt x="1575320" y="1539060"/>
                  </a:cubicBezTo>
                  <a:cubicBezTo>
                    <a:pt x="1572153" y="1540835"/>
                    <a:pt x="1567604" y="1544042"/>
                    <a:pt x="1563826" y="1546654"/>
                  </a:cubicBezTo>
                  <a:cubicBezTo>
                    <a:pt x="1559165" y="1549880"/>
                    <a:pt x="1556812" y="1551636"/>
                    <a:pt x="1555412" y="1552760"/>
                  </a:cubicBezTo>
                  <a:lnTo>
                    <a:pt x="1553088" y="1554749"/>
                  </a:lnTo>
                  <a:lnTo>
                    <a:pt x="1515816" y="1572029"/>
                  </a:lnTo>
                  <a:cubicBezTo>
                    <a:pt x="1513277" y="1573317"/>
                    <a:pt x="1511207" y="1575447"/>
                    <a:pt x="1509328" y="1577587"/>
                  </a:cubicBezTo>
                  <a:lnTo>
                    <a:pt x="1503858" y="1585647"/>
                  </a:lnTo>
                  <a:lnTo>
                    <a:pt x="1489863" y="1594260"/>
                  </a:lnTo>
                  <a:cubicBezTo>
                    <a:pt x="1462967" y="1609336"/>
                    <a:pt x="1477282" y="1601518"/>
                    <a:pt x="1446857" y="1617598"/>
                  </a:cubicBezTo>
                  <a:cubicBezTo>
                    <a:pt x="1440368" y="1623156"/>
                    <a:pt x="1434667" y="1629793"/>
                    <a:pt x="1427390" y="1634271"/>
                  </a:cubicBezTo>
                  <a:cubicBezTo>
                    <a:pt x="1415860" y="1641367"/>
                    <a:pt x="1402900" y="1645833"/>
                    <a:pt x="1390874" y="1652051"/>
                  </a:cubicBezTo>
                  <a:cubicBezTo>
                    <a:pt x="1385217" y="1654976"/>
                    <a:pt x="1379931" y="1658569"/>
                    <a:pt x="1374375" y="1661682"/>
                  </a:cubicBezTo>
                  <a:cubicBezTo>
                    <a:pt x="1351681" y="1674403"/>
                    <a:pt x="1353362" y="1671673"/>
                    <a:pt x="1332388" y="1687523"/>
                  </a:cubicBezTo>
                  <a:cubicBezTo>
                    <a:pt x="1314467" y="1701066"/>
                    <a:pt x="1324502" y="1694495"/>
                    <a:pt x="1311438" y="1707717"/>
                  </a:cubicBezTo>
                  <a:cubicBezTo>
                    <a:pt x="1309437" y="1709743"/>
                    <a:pt x="1306951" y="1711249"/>
                    <a:pt x="1304950" y="1713275"/>
                  </a:cubicBezTo>
                  <a:cubicBezTo>
                    <a:pt x="1302119" y="1716140"/>
                    <a:pt x="1299808" y="1719489"/>
                    <a:pt x="1296977" y="1722354"/>
                  </a:cubicBezTo>
                  <a:cubicBezTo>
                    <a:pt x="1294976" y="1724379"/>
                    <a:pt x="1292273" y="1725691"/>
                    <a:pt x="1290489" y="1727911"/>
                  </a:cubicBezTo>
                  <a:cubicBezTo>
                    <a:pt x="1286420" y="1732972"/>
                    <a:pt x="1283833" y="1739152"/>
                    <a:pt x="1279548" y="1744032"/>
                  </a:cubicBezTo>
                  <a:cubicBezTo>
                    <a:pt x="1261153" y="1764980"/>
                    <a:pt x="1270105" y="1757434"/>
                    <a:pt x="1254613" y="1768765"/>
                  </a:cubicBezTo>
                  <a:cubicBezTo>
                    <a:pt x="1247912" y="1778638"/>
                    <a:pt x="1249249" y="1777859"/>
                    <a:pt x="1238667" y="1786922"/>
                  </a:cubicBezTo>
                  <a:cubicBezTo>
                    <a:pt x="1232622" y="1792101"/>
                    <a:pt x="1220927" y="1798386"/>
                    <a:pt x="1216699" y="1804615"/>
                  </a:cubicBezTo>
                  <a:cubicBezTo>
                    <a:pt x="1203372" y="1824253"/>
                    <a:pt x="1220312" y="1800009"/>
                    <a:pt x="1203257" y="1821754"/>
                  </a:cubicBezTo>
                  <a:cubicBezTo>
                    <a:pt x="1193613" y="1834049"/>
                    <a:pt x="1202300" y="1826255"/>
                    <a:pt x="1189814" y="1838892"/>
                  </a:cubicBezTo>
                  <a:cubicBezTo>
                    <a:pt x="1187812" y="1840919"/>
                    <a:pt x="1185204" y="1842310"/>
                    <a:pt x="1183325" y="1844451"/>
                  </a:cubicBezTo>
                  <a:cubicBezTo>
                    <a:pt x="1179861" y="1848397"/>
                    <a:pt x="1177597" y="1853352"/>
                    <a:pt x="1173869" y="1857050"/>
                  </a:cubicBezTo>
                  <a:cubicBezTo>
                    <a:pt x="1169214" y="1861667"/>
                    <a:pt x="1163369" y="1864919"/>
                    <a:pt x="1158389" y="1869184"/>
                  </a:cubicBezTo>
                  <a:cubicBezTo>
                    <a:pt x="1133955" y="1890113"/>
                    <a:pt x="1160469" y="1870098"/>
                    <a:pt x="1138924" y="1885858"/>
                  </a:cubicBezTo>
                  <a:cubicBezTo>
                    <a:pt x="1130421" y="1906032"/>
                    <a:pt x="1139688" y="1887154"/>
                    <a:pt x="1122513" y="1910038"/>
                  </a:cubicBezTo>
                  <a:cubicBezTo>
                    <a:pt x="1113868" y="1921557"/>
                    <a:pt x="1117074" y="1920303"/>
                    <a:pt x="1111108" y="1932182"/>
                  </a:cubicBezTo>
                  <a:cubicBezTo>
                    <a:pt x="1108519" y="1937335"/>
                    <a:pt x="1106047" y="1942609"/>
                    <a:pt x="1102670" y="1947283"/>
                  </a:cubicBezTo>
                  <a:cubicBezTo>
                    <a:pt x="1101002" y="1949592"/>
                    <a:pt x="1098344" y="1950989"/>
                    <a:pt x="1096181" y="1952842"/>
                  </a:cubicBezTo>
                  <a:cubicBezTo>
                    <a:pt x="1084588" y="1980349"/>
                    <a:pt x="1097967" y="1954470"/>
                    <a:pt x="1077268" y="1978041"/>
                  </a:cubicBezTo>
                  <a:cubicBezTo>
                    <a:pt x="1049855" y="2009257"/>
                    <a:pt x="1077783" y="1984349"/>
                    <a:pt x="1059840" y="1999719"/>
                  </a:cubicBezTo>
                  <a:cubicBezTo>
                    <a:pt x="1051337" y="2019893"/>
                    <a:pt x="1060604" y="2001016"/>
                    <a:pt x="1043429" y="2023900"/>
                  </a:cubicBezTo>
                  <a:cubicBezTo>
                    <a:pt x="1040726" y="2027501"/>
                    <a:pt x="1038918" y="2031699"/>
                    <a:pt x="1036475" y="2035480"/>
                  </a:cubicBezTo>
                  <a:cubicBezTo>
                    <a:pt x="1032951" y="2040936"/>
                    <a:pt x="1029058" y="2046146"/>
                    <a:pt x="1025535" y="2051601"/>
                  </a:cubicBezTo>
                  <a:cubicBezTo>
                    <a:pt x="1018025" y="2063226"/>
                    <a:pt x="1017089" y="2067422"/>
                    <a:pt x="1007640" y="2079303"/>
                  </a:cubicBezTo>
                  <a:cubicBezTo>
                    <a:pt x="1001373" y="2087183"/>
                    <a:pt x="991619" y="2092721"/>
                    <a:pt x="987710" y="2101999"/>
                  </a:cubicBezTo>
                  <a:cubicBezTo>
                    <a:pt x="985731" y="2106694"/>
                    <a:pt x="984319" y="2111670"/>
                    <a:pt x="981774" y="2116082"/>
                  </a:cubicBezTo>
                  <a:cubicBezTo>
                    <a:pt x="979150" y="2120632"/>
                    <a:pt x="975422" y="2124447"/>
                    <a:pt x="972318" y="2128682"/>
                  </a:cubicBezTo>
                  <a:cubicBezTo>
                    <a:pt x="967294" y="2135534"/>
                    <a:pt x="961535" y="2141925"/>
                    <a:pt x="957391" y="2149342"/>
                  </a:cubicBezTo>
                  <a:cubicBezTo>
                    <a:pt x="954578" y="2154376"/>
                    <a:pt x="952191" y="2159672"/>
                    <a:pt x="948953" y="2164444"/>
                  </a:cubicBezTo>
                  <a:cubicBezTo>
                    <a:pt x="946691" y="2167776"/>
                    <a:pt x="943054" y="2170070"/>
                    <a:pt x="940980" y="2173523"/>
                  </a:cubicBezTo>
                  <a:cubicBezTo>
                    <a:pt x="928015" y="2195115"/>
                    <a:pt x="943229" y="2181620"/>
                    <a:pt x="926054" y="2194182"/>
                  </a:cubicBezTo>
                  <a:cubicBezTo>
                    <a:pt x="916992" y="2215684"/>
                    <a:pt x="927298" y="2193161"/>
                    <a:pt x="910662" y="2220865"/>
                  </a:cubicBezTo>
                  <a:cubicBezTo>
                    <a:pt x="896455" y="2244525"/>
                    <a:pt x="907275" y="2233891"/>
                    <a:pt x="894252" y="2245045"/>
                  </a:cubicBezTo>
                  <a:cubicBezTo>
                    <a:pt x="891933" y="2248906"/>
                    <a:pt x="889046" y="2252478"/>
                    <a:pt x="887298" y="2256627"/>
                  </a:cubicBezTo>
                  <a:cubicBezTo>
                    <a:pt x="886037" y="2259619"/>
                    <a:pt x="886377" y="2263092"/>
                    <a:pt x="885349" y="2266171"/>
                  </a:cubicBezTo>
                  <a:cubicBezTo>
                    <a:pt x="883735" y="2271003"/>
                    <a:pt x="881075" y="2275439"/>
                    <a:pt x="879413" y="2280255"/>
                  </a:cubicBezTo>
                  <a:cubicBezTo>
                    <a:pt x="877944" y="2284511"/>
                    <a:pt x="877405" y="2289048"/>
                    <a:pt x="875980" y="2293320"/>
                  </a:cubicBezTo>
                  <a:cubicBezTo>
                    <a:pt x="874770" y="2296944"/>
                    <a:pt x="872564" y="2300205"/>
                    <a:pt x="871528" y="2303882"/>
                  </a:cubicBezTo>
                  <a:cubicBezTo>
                    <a:pt x="869768" y="2310133"/>
                    <a:pt x="869544" y="2316765"/>
                    <a:pt x="867630" y="2322970"/>
                  </a:cubicBezTo>
                  <a:cubicBezTo>
                    <a:pt x="859233" y="2350191"/>
                    <a:pt x="863642" y="2331927"/>
                    <a:pt x="854740" y="2348635"/>
                  </a:cubicBezTo>
                  <a:cubicBezTo>
                    <a:pt x="842007" y="2372533"/>
                    <a:pt x="858399" y="2347245"/>
                    <a:pt x="844818" y="2367258"/>
                  </a:cubicBezTo>
                  <a:cubicBezTo>
                    <a:pt x="844509" y="2371273"/>
                    <a:pt x="844820" y="2375386"/>
                    <a:pt x="843888" y="2379304"/>
                  </a:cubicBezTo>
                  <a:cubicBezTo>
                    <a:pt x="843002" y="2383021"/>
                    <a:pt x="840710" y="2386265"/>
                    <a:pt x="839436" y="2389867"/>
                  </a:cubicBezTo>
                  <a:cubicBezTo>
                    <a:pt x="837090" y="2396497"/>
                    <a:pt x="834942" y="2403203"/>
                    <a:pt x="833035" y="2409974"/>
                  </a:cubicBezTo>
                  <a:cubicBezTo>
                    <a:pt x="831129" y="2416740"/>
                    <a:pt x="830283" y="2424618"/>
                    <a:pt x="830155" y="2431564"/>
                  </a:cubicBezTo>
                  <a:cubicBezTo>
                    <a:pt x="829906" y="2445105"/>
                    <a:pt x="833250" y="2437690"/>
                    <a:pt x="828294" y="2455656"/>
                  </a:cubicBezTo>
                  <a:cubicBezTo>
                    <a:pt x="825747" y="2464885"/>
                    <a:pt x="822256" y="2473830"/>
                    <a:pt x="818925" y="2482805"/>
                  </a:cubicBezTo>
                  <a:cubicBezTo>
                    <a:pt x="817153" y="2487581"/>
                    <a:pt x="814370" y="2491985"/>
                    <a:pt x="812989" y="2496888"/>
                  </a:cubicBezTo>
                  <a:cubicBezTo>
                    <a:pt x="811565" y="2501943"/>
                    <a:pt x="812326" y="2507506"/>
                    <a:pt x="810574" y="2512455"/>
                  </a:cubicBezTo>
                  <a:cubicBezTo>
                    <a:pt x="808651" y="2517892"/>
                    <a:pt x="804725" y="2522404"/>
                    <a:pt x="802137" y="2527557"/>
                  </a:cubicBezTo>
                  <a:cubicBezTo>
                    <a:pt x="795706" y="2540361"/>
                    <a:pt x="799059" y="2535015"/>
                    <a:pt x="795736" y="2547664"/>
                  </a:cubicBezTo>
                  <a:cubicBezTo>
                    <a:pt x="793126" y="2557595"/>
                    <a:pt x="788176" y="2567078"/>
                    <a:pt x="787385" y="2577315"/>
                  </a:cubicBezTo>
                  <a:cubicBezTo>
                    <a:pt x="786468" y="2589189"/>
                    <a:pt x="787076" y="2590679"/>
                    <a:pt x="783022" y="2602427"/>
                  </a:cubicBezTo>
                  <a:cubicBezTo>
                    <a:pt x="781360" y="2607242"/>
                    <a:pt x="778467" y="2611606"/>
                    <a:pt x="777086" y="2616509"/>
                  </a:cubicBezTo>
                  <a:cubicBezTo>
                    <a:pt x="775662" y="2621565"/>
                    <a:pt x="776007" y="2626999"/>
                    <a:pt x="774672" y="2632077"/>
                  </a:cubicBezTo>
                  <a:cubicBezTo>
                    <a:pt x="773700" y="2635773"/>
                    <a:pt x="771429" y="2639015"/>
                    <a:pt x="770219" y="2642639"/>
                  </a:cubicBezTo>
                  <a:cubicBezTo>
                    <a:pt x="768794" y="2646911"/>
                    <a:pt x="767787" y="2651315"/>
                    <a:pt x="766787" y="2655705"/>
                  </a:cubicBezTo>
                  <a:cubicBezTo>
                    <a:pt x="765343" y="2662036"/>
                    <a:pt x="763884" y="2668376"/>
                    <a:pt x="762888" y="2674793"/>
                  </a:cubicBezTo>
                  <a:cubicBezTo>
                    <a:pt x="762271" y="2678773"/>
                    <a:pt x="763179" y="2683002"/>
                    <a:pt x="761957" y="2686839"/>
                  </a:cubicBezTo>
                  <a:cubicBezTo>
                    <a:pt x="760971" y="2689933"/>
                    <a:pt x="758311" y="2692213"/>
                    <a:pt x="756487" y="2694899"/>
                  </a:cubicBezTo>
                  <a:cubicBezTo>
                    <a:pt x="757673" y="2713188"/>
                    <a:pt x="757628" y="2692818"/>
                    <a:pt x="752589" y="2713988"/>
                  </a:cubicBezTo>
                  <a:cubicBezTo>
                    <a:pt x="745504" y="2743746"/>
                    <a:pt x="758781" y="2709134"/>
                    <a:pt x="747206" y="2736597"/>
                  </a:cubicBezTo>
                  <a:cubicBezTo>
                    <a:pt x="747901" y="2747311"/>
                    <a:pt x="748720" y="2746011"/>
                    <a:pt x="744326" y="2758188"/>
                  </a:cubicBezTo>
                  <a:cubicBezTo>
                    <a:pt x="741732" y="2765376"/>
                    <a:pt x="736012" y="2771693"/>
                    <a:pt x="735422" y="2779312"/>
                  </a:cubicBezTo>
                  <a:cubicBezTo>
                    <a:pt x="733038" y="2810175"/>
                    <a:pt x="737697" y="2766403"/>
                    <a:pt x="725588" y="2812483"/>
                  </a:cubicBezTo>
                  <a:cubicBezTo>
                    <a:pt x="721011" y="2829904"/>
                    <a:pt x="724473" y="2821689"/>
                    <a:pt x="715202" y="2837130"/>
                  </a:cubicBezTo>
                  <a:cubicBezTo>
                    <a:pt x="713771" y="2855651"/>
                    <a:pt x="715077" y="2845231"/>
                    <a:pt x="710373" y="2868265"/>
                  </a:cubicBezTo>
                  <a:cubicBezTo>
                    <a:pt x="709722" y="2871446"/>
                    <a:pt x="709685" y="2874817"/>
                    <a:pt x="708424" y="2877808"/>
                  </a:cubicBezTo>
                  <a:cubicBezTo>
                    <a:pt x="693803" y="2912499"/>
                    <a:pt x="709913" y="2872419"/>
                    <a:pt x="699054" y="2904958"/>
                  </a:cubicBezTo>
                  <a:cubicBezTo>
                    <a:pt x="697845" y="2908582"/>
                    <a:pt x="695487" y="2911803"/>
                    <a:pt x="694603" y="2915520"/>
                  </a:cubicBezTo>
                  <a:cubicBezTo>
                    <a:pt x="689636" y="2936381"/>
                    <a:pt x="698986" y="2919737"/>
                    <a:pt x="688202" y="2935626"/>
                  </a:cubicBezTo>
                  <a:cubicBezTo>
                    <a:pt x="689388" y="2953915"/>
                    <a:pt x="689343" y="2933545"/>
                    <a:pt x="684304" y="2954715"/>
                  </a:cubicBezTo>
                  <a:cubicBezTo>
                    <a:pt x="683370" y="2958632"/>
                    <a:pt x="683990" y="2962781"/>
                    <a:pt x="683373" y="2966761"/>
                  </a:cubicBezTo>
                  <a:cubicBezTo>
                    <a:pt x="682377" y="2973179"/>
                    <a:pt x="679974" y="2979374"/>
                    <a:pt x="679473" y="2985849"/>
                  </a:cubicBezTo>
                  <a:cubicBezTo>
                    <a:pt x="679164" y="2989864"/>
                    <a:pt x="679476" y="2993978"/>
                    <a:pt x="678543" y="2997895"/>
                  </a:cubicBezTo>
                  <a:cubicBezTo>
                    <a:pt x="677658" y="3001613"/>
                    <a:pt x="675250" y="3004818"/>
                    <a:pt x="674091" y="3008458"/>
                  </a:cubicBezTo>
                  <a:cubicBezTo>
                    <a:pt x="671256" y="3017365"/>
                    <a:pt x="672492" y="3020450"/>
                    <a:pt x="671212" y="3030049"/>
                  </a:cubicBezTo>
                  <a:cubicBezTo>
                    <a:pt x="669875" y="3040068"/>
                    <a:pt x="668902" y="3040446"/>
                    <a:pt x="664810" y="3050154"/>
                  </a:cubicBezTo>
                  <a:lnTo>
                    <a:pt x="665917" y="3067207"/>
                  </a:lnTo>
                  <a:cubicBezTo>
                    <a:pt x="666101" y="3070049"/>
                    <a:pt x="667576" y="3073108"/>
                    <a:pt x="666470" y="3075732"/>
                  </a:cubicBezTo>
                  <a:cubicBezTo>
                    <a:pt x="663188" y="3083519"/>
                    <a:pt x="660717" y="3087453"/>
                    <a:pt x="660069" y="3095839"/>
                  </a:cubicBezTo>
                  <a:cubicBezTo>
                    <a:pt x="658142" y="3120776"/>
                    <a:pt x="664259" y="3086557"/>
                    <a:pt x="658673" y="3113908"/>
                  </a:cubicBezTo>
                  <a:cubicBezTo>
                    <a:pt x="661943" y="3136860"/>
                    <a:pt x="659902" y="3113683"/>
                    <a:pt x="658295" y="3134481"/>
                  </a:cubicBezTo>
                  <a:cubicBezTo>
                    <a:pt x="656532" y="3157296"/>
                    <a:pt x="661742" y="3141058"/>
                    <a:pt x="653931" y="3159592"/>
                  </a:cubicBezTo>
                  <a:cubicBezTo>
                    <a:pt x="654551" y="3169157"/>
                    <a:pt x="654977" y="3169493"/>
                    <a:pt x="653554" y="3180164"/>
                  </a:cubicBezTo>
                  <a:cubicBezTo>
                    <a:pt x="653124" y="3183382"/>
                    <a:pt x="651855" y="3186471"/>
                    <a:pt x="651604" y="3189708"/>
                  </a:cubicBezTo>
                  <a:cubicBezTo>
                    <a:pt x="651384" y="3192547"/>
                    <a:pt x="650558" y="3200590"/>
                    <a:pt x="652157" y="3198233"/>
                  </a:cubicBezTo>
                  <a:cubicBezTo>
                    <a:pt x="655395" y="3193462"/>
                    <a:pt x="656040" y="3187321"/>
                    <a:pt x="657074" y="3181647"/>
                  </a:cubicBezTo>
                  <a:cubicBezTo>
                    <a:pt x="660257" y="3164173"/>
                    <a:pt x="665934" y="3146647"/>
                    <a:pt x="664784" y="3128923"/>
                  </a:cubicBezTo>
                  <a:cubicBezTo>
                    <a:pt x="664415" y="3123239"/>
                    <a:pt x="662411" y="3117425"/>
                    <a:pt x="663677" y="3111872"/>
                  </a:cubicBezTo>
                  <a:cubicBezTo>
                    <a:pt x="664960" y="3106249"/>
                    <a:pt x="669528" y="3101923"/>
                    <a:pt x="672115" y="3096770"/>
                  </a:cubicBezTo>
                  <a:cubicBezTo>
                    <a:pt x="673830" y="3093356"/>
                    <a:pt x="675358" y="3089831"/>
                    <a:pt x="676567" y="3086207"/>
                  </a:cubicBezTo>
                  <a:cubicBezTo>
                    <a:pt x="677992" y="3081935"/>
                    <a:pt x="678575" y="3077414"/>
                    <a:pt x="680000" y="3073143"/>
                  </a:cubicBezTo>
                  <a:cubicBezTo>
                    <a:pt x="681209" y="3069518"/>
                    <a:pt x="683416" y="3066257"/>
                    <a:pt x="684452" y="3062580"/>
                  </a:cubicBezTo>
                  <a:cubicBezTo>
                    <a:pt x="686211" y="3056329"/>
                    <a:pt x="686232" y="3049630"/>
                    <a:pt x="688351" y="3043491"/>
                  </a:cubicBezTo>
                  <a:cubicBezTo>
                    <a:pt x="689410" y="3040422"/>
                    <a:pt x="692108" y="3038190"/>
                    <a:pt x="693820" y="3035432"/>
                  </a:cubicBezTo>
                  <a:cubicBezTo>
                    <a:pt x="698569" y="3027779"/>
                    <a:pt x="704231" y="3020569"/>
                    <a:pt x="707729" y="3012269"/>
                  </a:cubicBezTo>
                  <a:cubicBezTo>
                    <a:pt x="710696" y="3005227"/>
                    <a:pt x="712698" y="2997695"/>
                    <a:pt x="716632" y="2991144"/>
                  </a:cubicBezTo>
                  <a:cubicBezTo>
                    <a:pt x="718949" y="2987284"/>
                    <a:pt x="721837" y="2983713"/>
                    <a:pt x="723586" y="2979563"/>
                  </a:cubicBezTo>
                  <a:cubicBezTo>
                    <a:pt x="724847" y="2976571"/>
                    <a:pt x="724507" y="2973099"/>
                    <a:pt x="725535" y="2970019"/>
                  </a:cubicBezTo>
                  <a:cubicBezTo>
                    <a:pt x="736160" y="2938180"/>
                    <a:pt x="727222" y="2976355"/>
                    <a:pt x="737872" y="2935829"/>
                  </a:cubicBezTo>
                  <a:cubicBezTo>
                    <a:pt x="743478" y="2914492"/>
                    <a:pt x="746890" y="2910606"/>
                    <a:pt x="747705" y="2902657"/>
                  </a:cubicBezTo>
                  <a:cubicBezTo>
                    <a:pt x="748521" y="2894707"/>
                    <a:pt x="745840" y="2893694"/>
                    <a:pt x="742769" y="2888137"/>
                  </a:cubicBezTo>
                  <a:cubicBezTo>
                    <a:pt x="739697" y="2882581"/>
                    <a:pt x="727868" y="2876214"/>
                    <a:pt x="729276" y="2869322"/>
                  </a:cubicBezTo>
                  <a:cubicBezTo>
                    <a:pt x="730684" y="2862428"/>
                    <a:pt x="745111" y="2856070"/>
                    <a:pt x="751215" y="2846780"/>
                  </a:cubicBezTo>
                  <a:cubicBezTo>
                    <a:pt x="757319" y="2837489"/>
                    <a:pt x="761473" y="2823807"/>
                    <a:pt x="765898" y="2813579"/>
                  </a:cubicBezTo>
                  <a:cubicBezTo>
                    <a:pt x="770325" y="2803351"/>
                    <a:pt x="775263" y="2799558"/>
                    <a:pt x="777770" y="2785412"/>
                  </a:cubicBezTo>
                  <a:cubicBezTo>
                    <a:pt x="780276" y="2771264"/>
                    <a:pt x="776647" y="2742440"/>
                    <a:pt x="780940" y="2728700"/>
                  </a:cubicBezTo>
                  <a:cubicBezTo>
                    <a:pt x="785233" y="2714961"/>
                    <a:pt x="796547" y="2705333"/>
                    <a:pt x="803529" y="2702977"/>
                  </a:cubicBezTo>
                  <a:cubicBezTo>
                    <a:pt x="810510" y="2700622"/>
                    <a:pt x="820018" y="2719602"/>
                    <a:pt x="822830" y="2714568"/>
                  </a:cubicBezTo>
                  <a:cubicBezTo>
                    <a:pt x="822307" y="2710892"/>
                    <a:pt x="820768" y="2707221"/>
                    <a:pt x="821259" y="2703540"/>
                  </a:cubicBezTo>
                  <a:cubicBezTo>
                    <a:pt x="821763" y="2699752"/>
                    <a:pt x="824550" y="2696617"/>
                    <a:pt x="825711" y="2692977"/>
                  </a:cubicBezTo>
                  <a:cubicBezTo>
                    <a:pt x="826696" y="2689884"/>
                    <a:pt x="827010" y="2686614"/>
                    <a:pt x="827660" y="2683432"/>
                  </a:cubicBezTo>
                  <a:cubicBezTo>
                    <a:pt x="827136" y="2679758"/>
                    <a:pt x="811924" y="2676225"/>
                    <a:pt x="808358" y="2671843"/>
                  </a:cubicBezTo>
                  <a:cubicBezTo>
                    <a:pt x="804792" y="2667461"/>
                    <a:pt x="804864" y="2665648"/>
                    <a:pt x="806263" y="2657139"/>
                  </a:cubicBezTo>
                  <a:cubicBezTo>
                    <a:pt x="807660" y="2648630"/>
                    <a:pt x="814674" y="2628436"/>
                    <a:pt x="816746" y="2620786"/>
                  </a:cubicBezTo>
                  <a:cubicBezTo>
                    <a:pt x="818819" y="2613136"/>
                    <a:pt x="818046" y="2614423"/>
                    <a:pt x="818696" y="2611242"/>
                  </a:cubicBezTo>
                  <a:cubicBezTo>
                    <a:pt x="817832" y="2606731"/>
                    <a:pt x="816754" y="2602258"/>
                    <a:pt x="816105" y="2597712"/>
                  </a:cubicBezTo>
                  <a:cubicBezTo>
                    <a:pt x="815704" y="2594892"/>
                    <a:pt x="815860" y="2592018"/>
                    <a:pt x="815553" y="2589186"/>
                  </a:cubicBezTo>
                  <a:cubicBezTo>
                    <a:pt x="815151" y="2585494"/>
                    <a:pt x="814382" y="2581849"/>
                    <a:pt x="813981" y="2578158"/>
                  </a:cubicBezTo>
                  <a:cubicBezTo>
                    <a:pt x="813673" y="2575327"/>
                    <a:pt x="813829" y="2572452"/>
                    <a:pt x="813428" y="2569633"/>
                  </a:cubicBezTo>
                  <a:cubicBezTo>
                    <a:pt x="812779" y="2565086"/>
                    <a:pt x="811389" y="2560661"/>
                    <a:pt x="810838" y="2556103"/>
                  </a:cubicBezTo>
                  <a:cubicBezTo>
                    <a:pt x="810154" y="2550448"/>
                    <a:pt x="807519" y="2544300"/>
                    <a:pt x="809732" y="2539051"/>
                  </a:cubicBezTo>
                  <a:cubicBezTo>
                    <a:pt x="811215" y="2535530"/>
                    <a:pt x="813024" y="2532130"/>
                    <a:pt x="814183" y="2528488"/>
                  </a:cubicBezTo>
                  <a:cubicBezTo>
                    <a:pt x="815168" y="2525394"/>
                    <a:pt x="815003" y="2521989"/>
                    <a:pt x="816132" y="2518944"/>
                  </a:cubicBezTo>
                  <a:cubicBezTo>
                    <a:pt x="820121" y="2508199"/>
                    <a:pt x="827194" y="2498487"/>
                    <a:pt x="829487" y="2487256"/>
                  </a:cubicBezTo>
                  <a:cubicBezTo>
                    <a:pt x="830787" y="2480894"/>
                    <a:pt x="830864" y="2474153"/>
                    <a:pt x="833386" y="2468168"/>
                  </a:cubicBezTo>
                  <a:cubicBezTo>
                    <a:pt x="834870" y="2464647"/>
                    <a:pt x="836628" y="2461230"/>
                    <a:pt x="837838" y="2457606"/>
                  </a:cubicBezTo>
                  <a:cubicBezTo>
                    <a:pt x="839263" y="2453335"/>
                    <a:pt x="840227" y="2448922"/>
                    <a:pt x="841271" y="2444541"/>
                  </a:cubicBezTo>
                  <a:cubicBezTo>
                    <a:pt x="842023" y="2441383"/>
                    <a:pt x="842235" y="2438091"/>
                    <a:pt x="843220" y="2434997"/>
                  </a:cubicBezTo>
                  <a:cubicBezTo>
                    <a:pt x="844379" y="2431356"/>
                    <a:pt x="846701" y="2428130"/>
                    <a:pt x="847671" y="2424435"/>
                  </a:cubicBezTo>
                  <a:cubicBezTo>
                    <a:pt x="849346" y="2418060"/>
                    <a:pt x="849801" y="2406343"/>
                    <a:pt x="852036" y="2399322"/>
                  </a:cubicBezTo>
                  <a:cubicBezTo>
                    <a:pt x="853195" y="2395682"/>
                    <a:pt x="855328" y="2392401"/>
                    <a:pt x="856487" y="2388760"/>
                  </a:cubicBezTo>
                  <a:cubicBezTo>
                    <a:pt x="857473" y="2385667"/>
                    <a:pt x="857377" y="2382286"/>
                    <a:pt x="858437" y="2379216"/>
                  </a:cubicBezTo>
                  <a:cubicBezTo>
                    <a:pt x="860514" y="2373197"/>
                    <a:pt x="863979" y="2367697"/>
                    <a:pt x="865856" y="2361612"/>
                  </a:cubicBezTo>
                  <a:cubicBezTo>
                    <a:pt x="867770" y="2355406"/>
                    <a:pt x="867232" y="2348508"/>
                    <a:pt x="869754" y="2342524"/>
                  </a:cubicBezTo>
                  <a:cubicBezTo>
                    <a:pt x="871238" y="2339003"/>
                    <a:pt x="872996" y="2335585"/>
                    <a:pt x="874206" y="2331962"/>
                  </a:cubicBezTo>
                  <a:cubicBezTo>
                    <a:pt x="877887" y="2320930"/>
                    <a:pt x="877154" y="2319577"/>
                    <a:pt x="879589" y="2309353"/>
                  </a:cubicBezTo>
                  <a:cubicBezTo>
                    <a:pt x="880631" y="2304972"/>
                    <a:pt x="881273" y="2300436"/>
                    <a:pt x="883021" y="2296288"/>
                  </a:cubicBezTo>
                  <a:cubicBezTo>
                    <a:pt x="884770" y="2292138"/>
                    <a:pt x="888227" y="2288856"/>
                    <a:pt x="889975" y="2284706"/>
                  </a:cubicBezTo>
                  <a:cubicBezTo>
                    <a:pt x="891236" y="2281714"/>
                    <a:pt x="890823" y="2278216"/>
                    <a:pt x="891925" y="2275162"/>
                  </a:cubicBezTo>
                  <a:cubicBezTo>
                    <a:pt x="911160" y="2221852"/>
                    <a:pt x="894137" y="2270541"/>
                    <a:pt x="909266" y="2238936"/>
                  </a:cubicBezTo>
                  <a:cubicBezTo>
                    <a:pt x="913115" y="2230894"/>
                    <a:pt x="914301" y="2221419"/>
                    <a:pt x="919653" y="2214289"/>
                  </a:cubicBezTo>
                  <a:cubicBezTo>
                    <a:pt x="922806" y="2210090"/>
                    <a:pt x="925787" y="2205756"/>
                    <a:pt x="929110" y="2201690"/>
                  </a:cubicBezTo>
                  <a:cubicBezTo>
                    <a:pt x="932931" y="2197012"/>
                    <a:pt x="937676" y="2193070"/>
                    <a:pt x="941068" y="2188071"/>
                  </a:cubicBezTo>
                  <a:cubicBezTo>
                    <a:pt x="943213" y="2184909"/>
                    <a:pt x="943478" y="2180738"/>
                    <a:pt x="945520" y="2177509"/>
                  </a:cubicBezTo>
                  <a:cubicBezTo>
                    <a:pt x="949358" y="2171441"/>
                    <a:pt x="954686" y="2167408"/>
                    <a:pt x="959981" y="2162872"/>
                  </a:cubicBezTo>
                  <a:cubicBezTo>
                    <a:pt x="964073" y="2153162"/>
                    <a:pt x="963664" y="2152203"/>
                    <a:pt x="969903" y="2144249"/>
                  </a:cubicBezTo>
                  <a:cubicBezTo>
                    <a:pt x="972389" y="2141080"/>
                    <a:pt x="975722" y="2138575"/>
                    <a:pt x="977875" y="2135171"/>
                  </a:cubicBezTo>
                  <a:cubicBezTo>
                    <a:pt x="989509" y="2116780"/>
                    <a:pt x="974897" y="2130973"/>
                    <a:pt x="988815" y="2119050"/>
                  </a:cubicBezTo>
                  <a:cubicBezTo>
                    <a:pt x="992278" y="2110835"/>
                    <a:pt x="992784" y="2100592"/>
                    <a:pt x="999203" y="2094404"/>
                  </a:cubicBezTo>
                  <a:cubicBezTo>
                    <a:pt x="1017589" y="2076681"/>
                    <a:pt x="1002842" y="2092850"/>
                    <a:pt x="1018115" y="2069205"/>
                  </a:cubicBezTo>
                  <a:cubicBezTo>
                    <a:pt x="1026721" y="2055882"/>
                    <a:pt x="1026613" y="2058636"/>
                    <a:pt x="1035544" y="2047528"/>
                  </a:cubicBezTo>
                  <a:cubicBezTo>
                    <a:pt x="1038834" y="2043434"/>
                    <a:pt x="1041710" y="2039021"/>
                    <a:pt x="1045001" y="2034927"/>
                  </a:cubicBezTo>
                  <a:cubicBezTo>
                    <a:pt x="1047524" y="2031789"/>
                    <a:pt x="1050487" y="2029018"/>
                    <a:pt x="1052973" y="2025849"/>
                  </a:cubicBezTo>
                  <a:cubicBezTo>
                    <a:pt x="1059455" y="2017585"/>
                    <a:pt x="1065582" y="2009050"/>
                    <a:pt x="1071886" y="2000650"/>
                  </a:cubicBezTo>
                  <a:cubicBezTo>
                    <a:pt x="1075038" y="1996450"/>
                    <a:pt x="1078639" y="1992552"/>
                    <a:pt x="1081343" y="1988050"/>
                  </a:cubicBezTo>
                  <a:cubicBezTo>
                    <a:pt x="1083660" y="1984190"/>
                    <a:pt x="1085325" y="1979853"/>
                    <a:pt x="1088296" y="1976470"/>
                  </a:cubicBezTo>
                  <a:cubicBezTo>
                    <a:pt x="1092054" y="1972190"/>
                    <a:pt x="1096948" y="1969058"/>
                    <a:pt x="1101273" y="1965353"/>
                  </a:cubicBezTo>
                  <a:cubicBezTo>
                    <a:pt x="1110336" y="1943851"/>
                    <a:pt x="1100030" y="1966374"/>
                    <a:pt x="1116665" y="1938670"/>
                  </a:cubicBezTo>
                  <a:cubicBezTo>
                    <a:pt x="1117801" y="1936779"/>
                    <a:pt x="1137137" y="1903606"/>
                    <a:pt x="1141514" y="1899388"/>
                  </a:cubicBezTo>
                  <a:cubicBezTo>
                    <a:pt x="1145006" y="1896022"/>
                    <a:pt x="1148788" y="1892934"/>
                    <a:pt x="1151989" y="1889290"/>
                  </a:cubicBezTo>
                  <a:cubicBezTo>
                    <a:pt x="1165753" y="1873617"/>
                    <a:pt x="1147738" y="1888341"/>
                    <a:pt x="1166450" y="1874655"/>
                  </a:cubicBezTo>
                  <a:cubicBezTo>
                    <a:pt x="1180390" y="1851438"/>
                    <a:pt x="1165584" y="1872701"/>
                    <a:pt x="1182395" y="1856497"/>
                  </a:cubicBezTo>
                  <a:cubicBezTo>
                    <a:pt x="1206027" y="1833716"/>
                    <a:pt x="1182743" y="1850550"/>
                    <a:pt x="1205847" y="1835283"/>
                  </a:cubicBezTo>
                  <a:cubicBezTo>
                    <a:pt x="1208999" y="1831084"/>
                    <a:pt x="1211444" y="1826246"/>
                    <a:pt x="1215302" y="1822684"/>
                  </a:cubicBezTo>
                  <a:cubicBezTo>
                    <a:pt x="1234101" y="1805337"/>
                    <a:pt x="1236377" y="1806853"/>
                    <a:pt x="1253769" y="1795361"/>
                  </a:cubicBezTo>
                  <a:cubicBezTo>
                    <a:pt x="1256866" y="1793314"/>
                    <a:pt x="1260031" y="1791303"/>
                    <a:pt x="1262760" y="1788785"/>
                  </a:cubicBezTo>
                  <a:cubicBezTo>
                    <a:pt x="1274897" y="1777583"/>
                    <a:pt x="1266058" y="1782313"/>
                    <a:pt x="1277222" y="1774148"/>
                  </a:cubicBezTo>
                  <a:cubicBezTo>
                    <a:pt x="1285986" y="1767737"/>
                    <a:pt x="1295901" y="1762358"/>
                    <a:pt x="1305213" y="1756921"/>
                  </a:cubicBezTo>
                  <a:cubicBezTo>
                    <a:pt x="1307376" y="1755068"/>
                    <a:pt x="1309822" y="1753503"/>
                    <a:pt x="1311701" y="1751363"/>
                  </a:cubicBezTo>
                  <a:cubicBezTo>
                    <a:pt x="1313844" y="1748923"/>
                    <a:pt x="1314890" y="1745613"/>
                    <a:pt x="1317171" y="1743303"/>
                  </a:cubicBezTo>
                  <a:cubicBezTo>
                    <a:pt x="1319781" y="1740662"/>
                    <a:pt x="1323165" y="1738919"/>
                    <a:pt x="1326162" y="1736727"/>
                  </a:cubicBezTo>
                  <a:cubicBezTo>
                    <a:pt x="1329810" y="1731354"/>
                    <a:pt x="1333034" y="1725668"/>
                    <a:pt x="1337103" y="1720606"/>
                  </a:cubicBezTo>
                  <a:cubicBezTo>
                    <a:pt x="1338887" y="1718386"/>
                    <a:pt x="1341374" y="1716835"/>
                    <a:pt x="1343592" y="1715049"/>
                  </a:cubicBezTo>
                  <a:cubicBezTo>
                    <a:pt x="1347343" y="1712026"/>
                    <a:pt x="1368174" y="1696210"/>
                    <a:pt x="1372048" y="1691799"/>
                  </a:cubicBezTo>
                  <a:cubicBezTo>
                    <a:pt x="1376034" y="1687259"/>
                    <a:pt x="1379527" y="1682233"/>
                    <a:pt x="1384007" y="1678181"/>
                  </a:cubicBezTo>
                  <a:cubicBezTo>
                    <a:pt x="1387412" y="1675100"/>
                    <a:pt x="1391724" y="1673198"/>
                    <a:pt x="1395500" y="1670586"/>
                  </a:cubicBezTo>
                  <a:cubicBezTo>
                    <a:pt x="1398554" y="1668473"/>
                    <a:pt x="1401763" y="1666527"/>
                    <a:pt x="1404491" y="1664010"/>
                  </a:cubicBezTo>
                  <a:cubicBezTo>
                    <a:pt x="1407451" y="1661278"/>
                    <a:pt x="1409504" y="1657662"/>
                    <a:pt x="1412464" y="1654931"/>
                  </a:cubicBezTo>
                  <a:cubicBezTo>
                    <a:pt x="1415193" y="1652413"/>
                    <a:pt x="1418533" y="1650645"/>
                    <a:pt x="1421454" y="1648355"/>
                  </a:cubicBezTo>
                  <a:cubicBezTo>
                    <a:pt x="1423697" y="1646598"/>
                    <a:pt x="1425615" y="1644436"/>
                    <a:pt x="1427944" y="1642797"/>
                  </a:cubicBezTo>
                  <a:cubicBezTo>
                    <a:pt x="1435454" y="1637510"/>
                    <a:pt x="1443421" y="1632893"/>
                    <a:pt x="1450930" y="1627607"/>
                  </a:cubicBezTo>
                  <a:cubicBezTo>
                    <a:pt x="1453259" y="1625968"/>
                    <a:pt x="1455178" y="1623806"/>
                    <a:pt x="1457419" y="1622049"/>
                  </a:cubicBezTo>
                  <a:cubicBezTo>
                    <a:pt x="1460341" y="1619759"/>
                    <a:pt x="1463518" y="1617802"/>
                    <a:pt x="1466410" y="1615473"/>
                  </a:cubicBezTo>
                  <a:cubicBezTo>
                    <a:pt x="1470846" y="1611901"/>
                    <a:pt x="1474790" y="1607720"/>
                    <a:pt x="1479387" y="1604357"/>
                  </a:cubicBezTo>
                  <a:cubicBezTo>
                    <a:pt x="1482901" y="1601787"/>
                    <a:pt x="1485430" y="1599943"/>
                    <a:pt x="1487211" y="1598648"/>
                  </a:cubicBezTo>
                  <a:lnTo>
                    <a:pt x="1489312" y="1597127"/>
                  </a:lnTo>
                  <a:lnTo>
                    <a:pt x="1489339" y="1597109"/>
                  </a:lnTo>
                  <a:cubicBezTo>
                    <a:pt x="1490550" y="1596253"/>
                    <a:pt x="1491575" y="1595495"/>
                    <a:pt x="1490541" y="1596236"/>
                  </a:cubicBezTo>
                  <a:lnTo>
                    <a:pt x="1489312" y="1597127"/>
                  </a:lnTo>
                  <a:lnTo>
                    <a:pt x="1487032" y="1598572"/>
                  </a:lnTo>
                  <a:cubicBezTo>
                    <a:pt x="1487329" y="1598225"/>
                    <a:pt x="1489315" y="1596575"/>
                    <a:pt x="1494867" y="1592223"/>
                  </a:cubicBezTo>
                  <a:cubicBezTo>
                    <a:pt x="1497789" y="1589932"/>
                    <a:pt x="1500861" y="1587839"/>
                    <a:pt x="1503858" y="1585647"/>
                  </a:cubicBezTo>
                  <a:lnTo>
                    <a:pt x="1531849" y="1568420"/>
                  </a:lnTo>
                  <a:cubicBezTo>
                    <a:pt x="1547669" y="1558685"/>
                    <a:pt x="1551001" y="1556469"/>
                    <a:pt x="1552709" y="1555073"/>
                  </a:cubicBezTo>
                  <a:lnTo>
                    <a:pt x="1553088" y="1554749"/>
                  </a:lnTo>
                  <a:lnTo>
                    <a:pt x="1567348" y="1548138"/>
                  </a:lnTo>
                  <a:cubicBezTo>
                    <a:pt x="1573532" y="1542841"/>
                    <a:pt x="1575611" y="1540772"/>
                    <a:pt x="1582828" y="1536004"/>
                  </a:cubicBezTo>
                  <a:close/>
                  <a:moveTo>
                    <a:pt x="5132307" y="1531112"/>
                  </a:moveTo>
                  <a:cubicBezTo>
                    <a:pt x="5135804" y="1532268"/>
                    <a:pt x="5140496" y="1534917"/>
                    <a:pt x="5146382" y="1539058"/>
                  </a:cubicBezTo>
                  <a:lnTo>
                    <a:pt x="5142239" y="1539828"/>
                  </a:lnTo>
                  <a:cubicBezTo>
                    <a:pt x="5128792" y="1538350"/>
                    <a:pt x="5123179" y="1535783"/>
                    <a:pt x="5125398" y="1532123"/>
                  </a:cubicBezTo>
                  <a:cubicBezTo>
                    <a:pt x="5126507" y="1530294"/>
                    <a:pt x="5128810" y="1529957"/>
                    <a:pt x="5132307" y="1531112"/>
                  </a:cubicBezTo>
                  <a:close/>
                  <a:moveTo>
                    <a:pt x="5142371" y="1528253"/>
                  </a:moveTo>
                  <a:cubicBezTo>
                    <a:pt x="5148105" y="1529715"/>
                    <a:pt x="5153909" y="1530806"/>
                    <a:pt x="5159779" y="1531519"/>
                  </a:cubicBezTo>
                  <a:cubicBezTo>
                    <a:pt x="5165652" y="1532235"/>
                    <a:pt x="5171179" y="1534819"/>
                    <a:pt x="5176363" y="1539272"/>
                  </a:cubicBezTo>
                  <a:cubicBezTo>
                    <a:pt x="5170498" y="1537833"/>
                    <a:pt x="5164436" y="1536791"/>
                    <a:pt x="5158177" y="1536149"/>
                  </a:cubicBezTo>
                  <a:cubicBezTo>
                    <a:pt x="5151916" y="1535506"/>
                    <a:pt x="5146647" y="1532873"/>
                    <a:pt x="5142371" y="1528253"/>
                  </a:cubicBezTo>
                  <a:close/>
                  <a:moveTo>
                    <a:pt x="5083648" y="1510275"/>
                  </a:moveTo>
                  <a:cubicBezTo>
                    <a:pt x="5084898" y="1510284"/>
                    <a:pt x="5086786" y="1510896"/>
                    <a:pt x="5089313" y="1512110"/>
                  </a:cubicBezTo>
                  <a:cubicBezTo>
                    <a:pt x="5091840" y="1513326"/>
                    <a:pt x="5093729" y="1513938"/>
                    <a:pt x="5094978" y="1513947"/>
                  </a:cubicBezTo>
                  <a:cubicBezTo>
                    <a:pt x="5096632" y="1516286"/>
                    <a:pt x="5098162" y="1517927"/>
                    <a:pt x="5099574" y="1518870"/>
                  </a:cubicBezTo>
                  <a:cubicBezTo>
                    <a:pt x="5100985" y="1519811"/>
                    <a:pt x="5101481" y="1521643"/>
                    <a:pt x="5101061" y="1524366"/>
                  </a:cubicBezTo>
                  <a:cubicBezTo>
                    <a:pt x="5097148" y="1520040"/>
                    <a:pt x="5093987" y="1517739"/>
                    <a:pt x="5091578" y="1517465"/>
                  </a:cubicBezTo>
                  <a:cubicBezTo>
                    <a:pt x="5089170" y="1517191"/>
                    <a:pt x="5086525" y="1514793"/>
                    <a:pt x="5083648" y="1510275"/>
                  </a:cubicBezTo>
                  <a:close/>
                  <a:moveTo>
                    <a:pt x="4993842" y="1498061"/>
                  </a:moveTo>
                  <a:cubicBezTo>
                    <a:pt x="4997948" y="1502472"/>
                    <a:pt x="5001760" y="1504412"/>
                    <a:pt x="5005278" y="1503880"/>
                  </a:cubicBezTo>
                  <a:cubicBezTo>
                    <a:pt x="5008794" y="1503348"/>
                    <a:pt x="5011846" y="1503985"/>
                    <a:pt x="5014431" y="1505791"/>
                  </a:cubicBezTo>
                  <a:cubicBezTo>
                    <a:pt x="5014081" y="1500684"/>
                    <a:pt x="5011564" y="1498502"/>
                    <a:pt x="5006881" y="1499251"/>
                  </a:cubicBezTo>
                  <a:cubicBezTo>
                    <a:pt x="5002199" y="1500000"/>
                    <a:pt x="4997852" y="1499603"/>
                    <a:pt x="4993842" y="1498061"/>
                  </a:cubicBezTo>
                  <a:close/>
                  <a:moveTo>
                    <a:pt x="5153893" y="1492913"/>
                  </a:moveTo>
                  <a:cubicBezTo>
                    <a:pt x="5158307" y="1491131"/>
                    <a:pt x="5164226" y="1493403"/>
                    <a:pt x="5171649" y="1499725"/>
                  </a:cubicBezTo>
                  <a:cubicBezTo>
                    <a:pt x="5170594" y="1501484"/>
                    <a:pt x="5168962" y="1502808"/>
                    <a:pt x="5166756" y="1503700"/>
                  </a:cubicBezTo>
                  <a:cubicBezTo>
                    <a:pt x="5164549" y="1504591"/>
                    <a:pt x="5161765" y="1505047"/>
                    <a:pt x="5158405" y="1505069"/>
                  </a:cubicBezTo>
                  <a:cubicBezTo>
                    <a:pt x="5151684" y="1505112"/>
                    <a:pt x="5145783" y="1501396"/>
                    <a:pt x="5140698" y="1493917"/>
                  </a:cubicBezTo>
                  <a:cubicBezTo>
                    <a:pt x="5145080" y="1495029"/>
                    <a:pt x="5149478" y="1494694"/>
                    <a:pt x="5153893" y="1492913"/>
                  </a:cubicBezTo>
                  <a:close/>
                  <a:moveTo>
                    <a:pt x="4993975" y="1486487"/>
                  </a:moveTo>
                  <a:cubicBezTo>
                    <a:pt x="4993132" y="1486764"/>
                    <a:pt x="4993507" y="1487899"/>
                    <a:pt x="4995100" y="1489887"/>
                  </a:cubicBezTo>
                  <a:cubicBezTo>
                    <a:pt x="4996691" y="1491877"/>
                    <a:pt x="4998345" y="1494218"/>
                    <a:pt x="5000058" y="1496907"/>
                  </a:cubicBezTo>
                  <a:cubicBezTo>
                    <a:pt x="5002623" y="1496794"/>
                    <a:pt x="5006025" y="1496883"/>
                    <a:pt x="5010266" y="1497180"/>
                  </a:cubicBezTo>
                  <a:cubicBezTo>
                    <a:pt x="5012386" y="1497328"/>
                    <a:pt x="5013977" y="1497123"/>
                    <a:pt x="5015037" y="1496566"/>
                  </a:cubicBezTo>
                  <a:cubicBezTo>
                    <a:pt x="5016100" y="1496007"/>
                    <a:pt x="5016632" y="1495096"/>
                    <a:pt x="5016636" y="1493832"/>
                  </a:cubicBezTo>
                  <a:cubicBezTo>
                    <a:pt x="5013539" y="1489595"/>
                    <a:pt x="5010024" y="1488323"/>
                    <a:pt x="5006082" y="1490015"/>
                  </a:cubicBezTo>
                  <a:cubicBezTo>
                    <a:pt x="5002143" y="1491709"/>
                    <a:pt x="4998108" y="1490533"/>
                    <a:pt x="4993975" y="1486487"/>
                  </a:cubicBezTo>
                  <a:close/>
                  <a:moveTo>
                    <a:pt x="5135350" y="1480860"/>
                  </a:moveTo>
                  <a:lnTo>
                    <a:pt x="5138760" y="1482727"/>
                  </a:lnTo>
                  <a:lnTo>
                    <a:pt x="5134616" y="1483497"/>
                  </a:lnTo>
                  <a:close/>
                  <a:moveTo>
                    <a:pt x="5115130" y="1469787"/>
                  </a:moveTo>
                  <a:cubicBezTo>
                    <a:pt x="5119244" y="1471671"/>
                    <a:pt x="5124144" y="1472687"/>
                    <a:pt x="5129828" y="1472837"/>
                  </a:cubicBezTo>
                  <a:cubicBezTo>
                    <a:pt x="5135512" y="1472985"/>
                    <a:pt x="5138858" y="1474289"/>
                    <a:pt x="5139863" y="1476749"/>
                  </a:cubicBezTo>
                  <a:cubicBezTo>
                    <a:pt x="5138676" y="1476847"/>
                    <a:pt x="5137423" y="1477321"/>
                    <a:pt x="5136098" y="1478168"/>
                  </a:cubicBezTo>
                  <a:lnTo>
                    <a:pt x="5135350" y="1480860"/>
                  </a:lnTo>
                  <a:lnTo>
                    <a:pt x="5126945" y="1476257"/>
                  </a:lnTo>
                  <a:cubicBezTo>
                    <a:pt x="5122748" y="1474149"/>
                    <a:pt x="5118810" y="1471992"/>
                    <a:pt x="5115130" y="1469787"/>
                  </a:cubicBezTo>
                  <a:close/>
                  <a:moveTo>
                    <a:pt x="5389027" y="1442798"/>
                  </a:moveTo>
                  <a:cubicBezTo>
                    <a:pt x="5392928" y="1442677"/>
                    <a:pt x="5398563" y="1443316"/>
                    <a:pt x="5405935" y="1444715"/>
                  </a:cubicBezTo>
                  <a:cubicBezTo>
                    <a:pt x="5400397" y="1446946"/>
                    <a:pt x="5396142" y="1449659"/>
                    <a:pt x="5393177" y="1452856"/>
                  </a:cubicBezTo>
                  <a:cubicBezTo>
                    <a:pt x="5390211" y="1456053"/>
                    <a:pt x="5384472" y="1453269"/>
                    <a:pt x="5375955" y="1444502"/>
                  </a:cubicBezTo>
                  <a:cubicBezTo>
                    <a:pt x="5380771" y="1443489"/>
                    <a:pt x="5385127" y="1442921"/>
                    <a:pt x="5389027" y="1442798"/>
                  </a:cubicBezTo>
                  <a:close/>
                  <a:moveTo>
                    <a:pt x="603119" y="1409568"/>
                  </a:moveTo>
                  <a:cubicBezTo>
                    <a:pt x="608565" y="1418577"/>
                    <a:pt x="606502" y="1426606"/>
                    <a:pt x="596933" y="1433656"/>
                  </a:cubicBezTo>
                  <a:cubicBezTo>
                    <a:pt x="587363" y="1440704"/>
                    <a:pt x="582425" y="1448499"/>
                    <a:pt x="582113" y="1457033"/>
                  </a:cubicBezTo>
                  <a:cubicBezTo>
                    <a:pt x="577067" y="1446431"/>
                    <a:pt x="577476" y="1437180"/>
                    <a:pt x="583339" y="1429285"/>
                  </a:cubicBezTo>
                  <a:cubicBezTo>
                    <a:pt x="589203" y="1421386"/>
                    <a:pt x="595796" y="1414815"/>
                    <a:pt x="603119" y="1409568"/>
                  </a:cubicBezTo>
                  <a:close/>
                  <a:moveTo>
                    <a:pt x="5176553" y="1375356"/>
                  </a:moveTo>
                  <a:cubicBezTo>
                    <a:pt x="5183134" y="1376301"/>
                    <a:pt x="5188281" y="1378234"/>
                    <a:pt x="5191995" y="1381154"/>
                  </a:cubicBezTo>
                  <a:cubicBezTo>
                    <a:pt x="5191758" y="1382099"/>
                    <a:pt x="5190832" y="1382542"/>
                    <a:pt x="5189217" y="1382481"/>
                  </a:cubicBezTo>
                  <a:cubicBezTo>
                    <a:pt x="5187602" y="1382419"/>
                    <a:pt x="5185300" y="1381855"/>
                    <a:pt x="5182306" y="1380785"/>
                  </a:cubicBezTo>
                  <a:cubicBezTo>
                    <a:pt x="5176321" y="1378648"/>
                    <a:pt x="5173334" y="1379923"/>
                    <a:pt x="5173346" y="1384613"/>
                  </a:cubicBezTo>
                  <a:cubicBezTo>
                    <a:pt x="5168904" y="1377496"/>
                    <a:pt x="5169973" y="1374411"/>
                    <a:pt x="5176553" y="1375356"/>
                  </a:cubicBezTo>
                  <a:close/>
                  <a:moveTo>
                    <a:pt x="5048615" y="1320441"/>
                  </a:moveTo>
                  <a:cubicBezTo>
                    <a:pt x="5053160" y="1322245"/>
                    <a:pt x="5057196" y="1323423"/>
                    <a:pt x="5060722" y="1323970"/>
                  </a:cubicBezTo>
                  <a:cubicBezTo>
                    <a:pt x="5064248" y="1324520"/>
                    <a:pt x="5067765" y="1325791"/>
                    <a:pt x="5071276" y="1327788"/>
                  </a:cubicBezTo>
                  <a:cubicBezTo>
                    <a:pt x="5068251" y="1328589"/>
                    <a:pt x="5064976" y="1328716"/>
                    <a:pt x="5061449" y="1328166"/>
                  </a:cubicBezTo>
                  <a:cubicBezTo>
                    <a:pt x="5057923" y="1327618"/>
                    <a:pt x="5053645" y="1325043"/>
                    <a:pt x="5048615" y="1320441"/>
                  </a:cubicBezTo>
                  <a:close/>
                  <a:moveTo>
                    <a:pt x="5221124" y="1314877"/>
                  </a:moveTo>
                  <a:cubicBezTo>
                    <a:pt x="5222869" y="1314915"/>
                    <a:pt x="5225037" y="1316046"/>
                    <a:pt x="5227629" y="1318273"/>
                  </a:cubicBezTo>
                  <a:cubicBezTo>
                    <a:pt x="5230219" y="1320498"/>
                    <a:pt x="5230644" y="1321593"/>
                    <a:pt x="5228899" y="1321556"/>
                  </a:cubicBezTo>
                  <a:cubicBezTo>
                    <a:pt x="5227154" y="1321518"/>
                    <a:pt x="5223242" y="1320350"/>
                    <a:pt x="5217162" y="1318048"/>
                  </a:cubicBezTo>
                  <a:cubicBezTo>
                    <a:pt x="5218059" y="1315897"/>
                    <a:pt x="5219380" y="1314840"/>
                    <a:pt x="5221124" y="1314877"/>
                  </a:cubicBezTo>
                  <a:close/>
                  <a:moveTo>
                    <a:pt x="4953067" y="1311792"/>
                  </a:moveTo>
                  <a:lnTo>
                    <a:pt x="4950382" y="1313966"/>
                  </a:lnTo>
                  <a:lnTo>
                    <a:pt x="4957934" y="1313619"/>
                  </a:lnTo>
                  <a:close/>
                  <a:moveTo>
                    <a:pt x="4990861" y="1308059"/>
                  </a:moveTo>
                  <a:cubicBezTo>
                    <a:pt x="4996531" y="1309411"/>
                    <a:pt x="5001700" y="1309415"/>
                    <a:pt x="5006369" y="1308069"/>
                  </a:cubicBezTo>
                  <a:cubicBezTo>
                    <a:pt x="5011036" y="1306720"/>
                    <a:pt x="5015169" y="1306917"/>
                    <a:pt x="5018769" y="1308655"/>
                  </a:cubicBezTo>
                  <a:lnTo>
                    <a:pt x="5005541" y="1312551"/>
                  </a:lnTo>
                  <a:cubicBezTo>
                    <a:pt x="5000873" y="1313899"/>
                    <a:pt x="4995980" y="1312400"/>
                    <a:pt x="4990861" y="1308059"/>
                  </a:cubicBezTo>
                  <a:close/>
                  <a:moveTo>
                    <a:pt x="625414" y="1301361"/>
                  </a:moveTo>
                  <a:lnTo>
                    <a:pt x="621890" y="1311646"/>
                  </a:lnTo>
                  <a:cubicBezTo>
                    <a:pt x="622080" y="1323174"/>
                    <a:pt x="621114" y="1331173"/>
                    <a:pt x="618991" y="1335641"/>
                  </a:cubicBezTo>
                  <a:cubicBezTo>
                    <a:pt x="618161" y="1334608"/>
                    <a:pt x="614843" y="1330477"/>
                    <a:pt x="609035" y="1323249"/>
                  </a:cubicBezTo>
                  <a:cubicBezTo>
                    <a:pt x="592894" y="1348748"/>
                    <a:pt x="591877" y="1349992"/>
                    <a:pt x="605981" y="1326975"/>
                  </a:cubicBezTo>
                  <a:close/>
                  <a:moveTo>
                    <a:pt x="626467" y="1299976"/>
                  </a:moveTo>
                  <a:lnTo>
                    <a:pt x="625414" y="1301361"/>
                  </a:lnTo>
                  <a:lnTo>
                    <a:pt x="625883" y="1299992"/>
                  </a:lnTo>
                  <a:close/>
                  <a:moveTo>
                    <a:pt x="815801" y="1279472"/>
                  </a:moveTo>
                  <a:lnTo>
                    <a:pt x="809100" y="1283756"/>
                  </a:lnTo>
                  <a:lnTo>
                    <a:pt x="815887" y="1283283"/>
                  </a:lnTo>
                  <a:close/>
                  <a:moveTo>
                    <a:pt x="5065052" y="1271889"/>
                  </a:moveTo>
                  <a:cubicBezTo>
                    <a:pt x="5066616" y="1272682"/>
                    <a:pt x="5066794" y="1273189"/>
                    <a:pt x="5065585" y="1273414"/>
                  </a:cubicBezTo>
                  <a:cubicBezTo>
                    <a:pt x="5064375" y="1273638"/>
                    <a:pt x="5061782" y="1273579"/>
                    <a:pt x="5057801" y="1273235"/>
                  </a:cubicBezTo>
                  <a:close/>
                  <a:moveTo>
                    <a:pt x="5036732" y="1266587"/>
                  </a:moveTo>
                  <a:cubicBezTo>
                    <a:pt x="5037495" y="1265844"/>
                    <a:pt x="5038812" y="1265991"/>
                    <a:pt x="5040684" y="1267026"/>
                  </a:cubicBezTo>
                  <a:cubicBezTo>
                    <a:pt x="5044431" y="1269098"/>
                    <a:pt x="5048754" y="1271424"/>
                    <a:pt x="5053656" y="1274005"/>
                  </a:cubicBezTo>
                  <a:lnTo>
                    <a:pt x="5057801" y="1273235"/>
                  </a:lnTo>
                  <a:cubicBezTo>
                    <a:pt x="5054644" y="1274300"/>
                    <a:pt x="5050839" y="1275489"/>
                    <a:pt x="5046387" y="1276796"/>
                  </a:cubicBezTo>
                  <a:cubicBezTo>
                    <a:pt x="5041936" y="1278103"/>
                    <a:pt x="5037128" y="1276588"/>
                    <a:pt x="5031966" y="1272253"/>
                  </a:cubicBezTo>
                  <a:cubicBezTo>
                    <a:pt x="5034989" y="1273497"/>
                    <a:pt x="5036163" y="1272556"/>
                    <a:pt x="5035487" y="1269433"/>
                  </a:cubicBezTo>
                  <a:cubicBezTo>
                    <a:pt x="5035150" y="1267873"/>
                    <a:pt x="5035207" y="1267232"/>
                    <a:pt x="5035656" y="1267508"/>
                  </a:cubicBezTo>
                  <a:cubicBezTo>
                    <a:pt x="5035927" y="1267894"/>
                    <a:pt x="5036198" y="1268280"/>
                    <a:pt x="5036469" y="1268665"/>
                  </a:cubicBezTo>
                  <a:close/>
                  <a:moveTo>
                    <a:pt x="3106819" y="1252530"/>
                  </a:moveTo>
                  <a:lnTo>
                    <a:pt x="3081604" y="1266885"/>
                  </a:lnTo>
                  <a:lnTo>
                    <a:pt x="3060579" y="1273432"/>
                  </a:lnTo>
                  <a:lnTo>
                    <a:pt x="3040864" y="1282511"/>
                  </a:lnTo>
                  <a:cubicBezTo>
                    <a:pt x="2987396" y="1310008"/>
                    <a:pt x="3044252" y="1285071"/>
                    <a:pt x="2998268" y="1304416"/>
                  </a:cubicBezTo>
                  <a:cubicBezTo>
                    <a:pt x="2974093" y="1337423"/>
                    <a:pt x="2999097" y="1307105"/>
                    <a:pt x="2957984" y="1341292"/>
                  </a:cubicBezTo>
                  <a:lnTo>
                    <a:pt x="2948128" y="1350169"/>
                  </a:lnTo>
                  <a:lnTo>
                    <a:pt x="2964106" y="1337462"/>
                  </a:lnTo>
                  <a:lnTo>
                    <a:pt x="3010873" y="1313519"/>
                  </a:lnTo>
                  <a:lnTo>
                    <a:pt x="3048069" y="1293371"/>
                  </a:lnTo>
                  <a:lnTo>
                    <a:pt x="3066757" y="1281656"/>
                  </a:lnTo>
                  <a:lnTo>
                    <a:pt x="3068554" y="1279711"/>
                  </a:lnTo>
                  <a:cubicBezTo>
                    <a:pt x="3070730" y="1277300"/>
                    <a:pt x="3070707" y="1277247"/>
                    <a:pt x="3070753" y="1277630"/>
                  </a:cubicBezTo>
                  <a:lnTo>
                    <a:pt x="3072573" y="1278008"/>
                  </a:lnTo>
                  <a:lnTo>
                    <a:pt x="3077555" y="1274886"/>
                  </a:lnTo>
                  <a:close/>
                  <a:moveTo>
                    <a:pt x="695541" y="1243550"/>
                  </a:moveTo>
                  <a:cubicBezTo>
                    <a:pt x="696052" y="1247811"/>
                    <a:pt x="696349" y="1250970"/>
                    <a:pt x="696433" y="1253027"/>
                  </a:cubicBezTo>
                  <a:cubicBezTo>
                    <a:pt x="696519" y="1255084"/>
                    <a:pt x="698450" y="1256931"/>
                    <a:pt x="702229" y="1258566"/>
                  </a:cubicBezTo>
                  <a:cubicBezTo>
                    <a:pt x="698481" y="1261152"/>
                    <a:pt x="694540" y="1265169"/>
                    <a:pt x="690404" y="1270615"/>
                  </a:cubicBezTo>
                  <a:cubicBezTo>
                    <a:pt x="686268" y="1276063"/>
                    <a:pt x="684816" y="1283178"/>
                    <a:pt x="686048" y="1291960"/>
                  </a:cubicBezTo>
                  <a:cubicBezTo>
                    <a:pt x="679983" y="1282600"/>
                    <a:pt x="672236" y="1281602"/>
                    <a:pt x="662808" y="1288966"/>
                  </a:cubicBezTo>
                  <a:cubicBezTo>
                    <a:pt x="653378" y="1296327"/>
                    <a:pt x="643648" y="1304571"/>
                    <a:pt x="633617" y="1313694"/>
                  </a:cubicBezTo>
                  <a:cubicBezTo>
                    <a:pt x="633505" y="1312719"/>
                    <a:pt x="633687" y="1309601"/>
                    <a:pt x="634161" y="1304335"/>
                  </a:cubicBezTo>
                  <a:lnTo>
                    <a:pt x="635446" y="1299711"/>
                  </a:lnTo>
                  <a:lnTo>
                    <a:pt x="626467" y="1299976"/>
                  </a:lnTo>
                  <a:lnTo>
                    <a:pt x="648087" y="1271480"/>
                  </a:lnTo>
                  <a:cubicBezTo>
                    <a:pt x="650096" y="1274538"/>
                    <a:pt x="650665" y="1277479"/>
                    <a:pt x="649799" y="1280301"/>
                  </a:cubicBezTo>
                  <a:cubicBezTo>
                    <a:pt x="648927" y="1283121"/>
                    <a:pt x="649500" y="1286065"/>
                    <a:pt x="651508" y="1289122"/>
                  </a:cubicBezTo>
                  <a:cubicBezTo>
                    <a:pt x="665408" y="1279655"/>
                    <a:pt x="680084" y="1264463"/>
                    <a:pt x="695541" y="1243550"/>
                  </a:cubicBezTo>
                  <a:close/>
                  <a:moveTo>
                    <a:pt x="813238" y="1232600"/>
                  </a:moveTo>
                  <a:lnTo>
                    <a:pt x="812537" y="1233689"/>
                  </a:lnTo>
                  <a:lnTo>
                    <a:pt x="813049" y="1233235"/>
                  </a:lnTo>
                  <a:close/>
                  <a:moveTo>
                    <a:pt x="5074836" y="1207999"/>
                  </a:moveTo>
                  <a:cubicBezTo>
                    <a:pt x="5079757" y="1207087"/>
                    <a:pt x="5084662" y="1207620"/>
                    <a:pt x="5089549" y="1209601"/>
                  </a:cubicBezTo>
                  <a:cubicBezTo>
                    <a:pt x="5087703" y="1212831"/>
                    <a:pt x="5084318" y="1214901"/>
                    <a:pt x="5079397" y="1215814"/>
                  </a:cubicBezTo>
                  <a:cubicBezTo>
                    <a:pt x="5074477" y="1216728"/>
                    <a:pt x="5069573" y="1216194"/>
                    <a:pt x="5064684" y="1214214"/>
                  </a:cubicBezTo>
                  <a:cubicBezTo>
                    <a:pt x="5066531" y="1210985"/>
                    <a:pt x="5069913" y="1208911"/>
                    <a:pt x="5074836" y="1207999"/>
                  </a:cubicBezTo>
                  <a:close/>
                  <a:moveTo>
                    <a:pt x="880991" y="1206702"/>
                  </a:moveTo>
                  <a:lnTo>
                    <a:pt x="859068" y="1223168"/>
                  </a:lnTo>
                  <a:lnTo>
                    <a:pt x="850746" y="1234047"/>
                  </a:lnTo>
                  <a:cubicBezTo>
                    <a:pt x="850711" y="1233956"/>
                    <a:pt x="850676" y="1233864"/>
                    <a:pt x="850641" y="1233772"/>
                  </a:cubicBezTo>
                  <a:lnTo>
                    <a:pt x="848172" y="1237371"/>
                  </a:lnTo>
                  <a:cubicBezTo>
                    <a:pt x="846806" y="1242082"/>
                    <a:pt x="846906" y="1247365"/>
                    <a:pt x="848474" y="1253220"/>
                  </a:cubicBezTo>
                  <a:cubicBezTo>
                    <a:pt x="853271" y="1244693"/>
                    <a:pt x="861957" y="1234315"/>
                    <a:pt x="874535" y="1222086"/>
                  </a:cubicBezTo>
                  <a:cubicBezTo>
                    <a:pt x="887110" y="1209856"/>
                    <a:pt x="889263" y="1204727"/>
                    <a:pt x="880991" y="1206702"/>
                  </a:cubicBezTo>
                  <a:close/>
                  <a:moveTo>
                    <a:pt x="843031" y="1186222"/>
                  </a:moveTo>
                  <a:lnTo>
                    <a:pt x="827706" y="1210078"/>
                  </a:lnTo>
                  <a:lnTo>
                    <a:pt x="833685" y="1208245"/>
                  </a:lnTo>
                  <a:close/>
                  <a:moveTo>
                    <a:pt x="5073422" y="1173615"/>
                  </a:moveTo>
                  <a:cubicBezTo>
                    <a:pt x="5078647" y="1172646"/>
                    <a:pt x="5081392" y="1173581"/>
                    <a:pt x="5081661" y="1176418"/>
                  </a:cubicBezTo>
                  <a:cubicBezTo>
                    <a:pt x="5077559" y="1175374"/>
                    <a:pt x="5074917" y="1176588"/>
                    <a:pt x="5073736" y="1180054"/>
                  </a:cubicBezTo>
                  <a:cubicBezTo>
                    <a:pt x="5073145" y="1181786"/>
                    <a:pt x="5072128" y="1182607"/>
                    <a:pt x="5070686" y="1182513"/>
                  </a:cubicBezTo>
                  <a:cubicBezTo>
                    <a:pt x="5069245" y="1182420"/>
                    <a:pt x="5067377" y="1181414"/>
                    <a:pt x="5065083" y="1179492"/>
                  </a:cubicBezTo>
                  <a:cubicBezTo>
                    <a:pt x="5065419" y="1176543"/>
                    <a:pt x="5068199" y="1174585"/>
                    <a:pt x="5073422" y="1173615"/>
                  </a:cubicBezTo>
                  <a:close/>
                  <a:moveTo>
                    <a:pt x="775508" y="1172130"/>
                  </a:moveTo>
                  <a:cubicBezTo>
                    <a:pt x="777663" y="1171885"/>
                    <a:pt x="776529" y="1174760"/>
                    <a:pt x="772106" y="1180758"/>
                  </a:cubicBezTo>
                  <a:cubicBezTo>
                    <a:pt x="763259" y="1192748"/>
                    <a:pt x="754074" y="1200555"/>
                    <a:pt x="744549" y="1204173"/>
                  </a:cubicBezTo>
                  <a:cubicBezTo>
                    <a:pt x="749330" y="1206917"/>
                    <a:pt x="751081" y="1209864"/>
                    <a:pt x="749802" y="1213013"/>
                  </a:cubicBezTo>
                  <a:cubicBezTo>
                    <a:pt x="748525" y="1216164"/>
                    <a:pt x="744221" y="1219519"/>
                    <a:pt x="736885" y="1223074"/>
                  </a:cubicBezTo>
                  <a:cubicBezTo>
                    <a:pt x="722214" y="1230188"/>
                    <a:pt x="712271" y="1237328"/>
                    <a:pt x="707052" y="1244495"/>
                  </a:cubicBezTo>
                  <a:cubicBezTo>
                    <a:pt x="702522" y="1234115"/>
                    <a:pt x="703961" y="1225313"/>
                    <a:pt x="711369" y="1218084"/>
                  </a:cubicBezTo>
                  <a:cubicBezTo>
                    <a:pt x="718781" y="1210856"/>
                    <a:pt x="724344" y="1203840"/>
                    <a:pt x="728058" y="1197030"/>
                  </a:cubicBezTo>
                  <a:cubicBezTo>
                    <a:pt x="737589" y="1198718"/>
                    <a:pt x="744428" y="1197472"/>
                    <a:pt x="748575" y="1193290"/>
                  </a:cubicBezTo>
                  <a:lnTo>
                    <a:pt x="759174" y="1182225"/>
                  </a:lnTo>
                  <a:cubicBezTo>
                    <a:pt x="767907" y="1175739"/>
                    <a:pt x="773352" y="1172375"/>
                    <a:pt x="775508" y="1172130"/>
                  </a:cubicBezTo>
                  <a:close/>
                  <a:moveTo>
                    <a:pt x="4869965" y="1155056"/>
                  </a:moveTo>
                  <a:cubicBezTo>
                    <a:pt x="4864261" y="1156596"/>
                    <a:pt x="4858056" y="1156784"/>
                    <a:pt x="4851349" y="1155623"/>
                  </a:cubicBezTo>
                  <a:cubicBezTo>
                    <a:pt x="4848695" y="1155994"/>
                    <a:pt x="4846231" y="1156691"/>
                    <a:pt x="4843958" y="1157715"/>
                  </a:cubicBezTo>
                  <a:cubicBezTo>
                    <a:pt x="4841685" y="1158738"/>
                    <a:pt x="4843091" y="1160161"/>
                    <a:pt x="4848173" y="1161986"/>
                  </a:cubicBezTo>
                  <a:cubicBezTo>
                    <a:pt x="4856305" y="1161080"/>
                    <a:pt x="4863322" y="1161461"/>
                    <a:pt x="4869226" y="1163133"/>
                  </a:cubicBezTo>
                  <a:cubicBezTo>
                    <a:pt x="4872177" y="1163969"/>
                    <a:pt x="4875087" y="1164180"/>
                    <a:pt x="4877958" y="1163770"/>
                  </a:cubicBezTo>
                  <a:cubicBezTo>
                    <a:pt x="4880827" y="1163357"/>
                    <a:pt x="4883655" y="1162321"/>
                    <a:pt x="4886442" y="1160662"/>
                  </a:cubicBezTo>
                  <a:cubicBezTo>
                    <a:pt x="4888405" y="1160417"/>
                    <a:pt x="4889141" y="1160040"/>
                    <a:pt x="4888652" y="1159531"/>
                  </a:cubicBezTo>
                  <a:cubicBezTo>
                    <a:pt x="4888162" y="1159020"/>
                    <a:pt x="4887103" y="1157532"/>
                    <a:pt x="4885473" y="1155068"/>
                  </a:cubicBezTo>
                  <a:cubicBezTo>
                    <a:pt x="4880838" y="1153520"/>
                    <a:pt x="4875668" y="1153516"/>
                    <a:pt x="4869965" y="1155056"/>
                  </a:cubicBezTo>
                  <a:close/>
                  <a:moveTo>
                    <a:pt x="5106793" y="1148659"/>
                  </a:moveTo>
                  <a:cubicBezTo>
                    <a:pt x="5112940" y="1147878"/>
                    <a:pt x="5115911" y="1148050"/>
                    <a:pt x="5115705" y="1149172"/>
                  </a:cubicBezTo>
                  <a:cubicBezTo>
                    <a:pt x="5115600" y="1149732"/>
                    <a:pt x="5114807" y="1149969"/>
                    <a:pt x="5113322" y="1149884"/>
                  </a:cubicBezTo>
                  <a:cubicBezTo>
                    <a:pt x="5111837" y="1149799"/>
                    <a:pt x="5109660" y="1149390"/>
                    <a:pt x="5106793" y="1148659"/>
                  </a:cubicBezTo>
                  <a:close/>
                  <a:moveTo>
                    <a:pt x="5163711" y="1143875"/>
                  </a:moveTo>
                  <a:cubicBezTo>
                    <a:pt x="5171599" y="1147224"/>
                    <a:pt x="5177966" y="1147968"/>
                    <a:pt x="5182812" y="1146106"/>
                  </a:cubicBezTo>
                  <a:cubicBezTo>
                    <a:pt x="5187658" y="1144245"/>
                    <a:pt x="5192989" y="1145180"/>
                    <a:pt x="5198805" y="1148914"/>
                  </a:cubicBezTo>
                  <a:cubicBezTo>
                    <a:pt x="5192049" y="1148243"/>
                    <a:pt x="5185665" y="1148944"/>
                    <a:pt x="5179654" y="1151024"/>
                  </a:cubicBezTo>
                  <a:cubicBezTo>
                    <a:pt x="5173642" y="1153100"/>
                    <a:pt x="5168328" y="1150717"/>
                    <a:pt x="5163711" y="1143875"/>
                  </a:cubicBezTo>
                  <a:close/>
                  <a:moveTo>
                    <a:pt x="928187" y="1121555"/>
                  </a:moveTo>
                  <a:lnTo>
                    <a:pt x="926580" y="1122919"/>
                  </a:lnTo>
                  <a:cubicBezTo>
                    <a:pt x="912427" y="1130675"/>
                    <a:pt x="901484" y="1141594"/>
                    <a:pt x="893751" y="1155665"/>
                  </a:cubicBezTo>
                  <a:cubicBezTo>
                    <a:pt x="914586" y="1157620"/>
                    <a:pt x="932075" y="1152062"/>
                    <a:pt x="946220" y="1139000"/>
                  </a:cubicBezTo>
                  <a:lnTo>
                    <a:pt x="949174" y="1136270"/>
                  </a:lnTo>
                  <a:close/>
                  <a:moveTo>
                    <a:pt x="5134440" y="1104552"/>
                  </a:moveTo>
                  <a:cubicBezTo>
                    <a:pt x="5140686" y="1104597"/>
                    <a:pt x="5147813" y="1106643"/>
                    <a:pt x="5155822" y="1110692"/>
                  </a:cubicBezTo>
                  <a:lnTo>
                    <a:pt x="5166528" y="1111142"/>
                  </a:lnTo>
                  <a:cubicBezTo>
                    <a:pt x="5167884" y="1111251"/>
                    <a:pt x="5167026" y="1111321"/>
                    <a:pt x="5163956" y="1111349"/>
                  </a:cubicBezTo>
                  <a:cubicBezTo>
                    <a:pt x="5157817" y="1111404"/>
                    <a:pt x="5150962" y="1111954"/>
                    <a:pt x="5143389" y="1112998"/>
                  </a:cubicBezTo>
                  <a:cubicBezTo>
                    <a:pt x="5139644" y="1114775"/>
                    <a:pt x="5136465" y="1117531"/>
                    <a:pt x="5133860" y="1121261"/>
                  </a:cubicBezTo>
                  <a:cubicBezTo>
                    <a:pt x="5132558" y="1123128"/>
                    <a:pt x="5130800" y="1123724"/>
                    <a:pt x="5128589" y="1123051"/>
                  </a:cubicBezTo>
                  <a:cubicBezTo>
                    <a:pt x="5126379" y="1122379"/>
                    <a:pt x="5123715" y="1120437"/>
                    <a:pt x="5120596" y="1117227"/>
                  </a:cubicBezTo>
                  <a:cubicBezTo>
                    <a:pt x="5126360" y="1116036"/>
                    <a:pt x="5128058" y="1114519"/>
                    <a:pt x="5125688" y="1112672"/>
                  </a:cubicBezTo>
                  <a:cubicBezTo>
                    <a:pt x="5123319" y="1110826"/>
                    <a:pt x="5119593" y="1108870"/>
                    <a:pt x="5114513" y="1106805"/>
                  </a:cubicBezTo>
                  <a:cubicBezTo>
                    <a:pt x="5121551" y="1105259"/>
                    <a:pt x="5128195" y="1104509"/>
                    <a:pt x="5134440" y="1104552"/>
                  </a:cubicBezTo>
                  <a:close/>
                  <a:moveTo>
                    <a:pt x="4830326" y="1104305"/>
                  </a:moveTo>
                  <a:cubicBezTo>
                    <a:pt x="4830541" y="1104265"/>
                    <a:pt x="4831878" y="1105100"/>
                    <a:pt x="4834336" y="1106811"/>
                  </a:cubicBezTo>
                  <a:lnTo>
                    <a:pt x="4832046" y="1106044"/>
                  </a:lnTo>
                  <a:close/>
                  <a:moveTo>
                    <a:pt x="4874135" y="1088869"/>
                  </a:moveTo>
                  <a:cubicBezTo>
                    <a:pt x="4877632" y="1090025"/>
                    <a:pt x="4882325" y="1092674"/>
                    <a:pt x="4888211" y="1096815"/>
                  </a:cubicBezTo>
                  <a:lnTo>
                    <a:pt x="4884066" y="1097585"/>
                  </a:lnTo>
                  <a:cubicBezTo>
                    <a:pt x="4870622" y="1096107"/>
                    <a:pt x="4865008" y="1093539"/>
                    <a:pt x="4867226" y="1089880"/>
                  </a:cubicBezTo>
                  <a:cubicBezTo>
                    <a:pt x="4868335" y="1088051"/>
                    <a:pt x="4870638" y="1087714"/>
                    <a:pt x="4874135" y="1088869"/>
                  </a:cubicBezTo>
                  <a:close/>
                  <a:moveTo>
                    <a:pt x="4884200" y="1086010"/>
                  </a:moveTo>
                  <a:cubicBezTo>
                    <a:pt x="4889933" y="1087472"/>
                    <a:pt x="4895737" y="1088562"/>
                    <a:pt x="4901609" y="1089276"/>
                  </a:cubicBezTo>
                  <a:cubicBezTo>
                    <a:pt x="4907480" y="1089992"/>
                    <a:pt x="4913007" y="1092575"/>
                    <a:pt x="4918190" y="1097028"/>
                  </a:cubicBezTo>
                  <a:cubicBezTo>
                    <a:pt x="4912327" y="1095589"/>
                    <a:pt x="4906265" y="1094549"/>
                    <a:pt x="4900005" y="1093905"/>
                  </a:cubicBezTo>
                  <a:cubicBezTo>
                    <a:pt x="4893744" y="1093262"/>
                    <a:pt x="4888476" y="1090630"/>
                    <a:pt x="4884200" y="1086010"/>
                  </a:cubicBezTo>
                  <a:close/>
                  <a:moveTo>
                    <a:pt x="4825476" y="1068031"/>
                  </a:moveTo>
                  <a:cubicBezTo>
                    <a:pt x="4826725" y="1068040"/>
                    <a:pt x="4828615" y="1068652"/>
                    <a:pt x="4831142" y="1069867"/>
                  </a:cubicBezTo>
                  <a:cubicBezTo>
                    <a:pt x="4833669" y="1071082"/>
                    <a:pt x="4835558" y="1071694"/>
                    <a:pt x="4836807" y="1071703"/>
                  </a:cubicBezTo>
                  <a:cubicBezTo>
                    <a:pt x="4838460" y="1074043"/>
                    <a:pt x="4839991" y="1075684"/>
                    <a:pt x="4841402" y="1076625"/>
                  </a:cubicBezTo>
                  <a:cubicBezTo>
                    <a:pt x="4842814" y="1077567"/>
                    <a:pt x="4843309" y="1079400"/>
                    <a:pt x="4842890" y="1082125"/>
                  </a:cubicBezTo>
                  <a:cubicBezTo>
                    <a:pt x="4838977" y="1077797"/>
                    <a:pt x="4835815" y="1075496"/>
                    <a:pt x="4833406" y="1075222"/>
                  </a:cubicBezTo>
                  <a:cubicBezTo>
                    <a:pt x="4830997" y="1074947"/>
                    <a:pt x="4828355" y="1072551"/>
                    <a:pt x="4825476" y="1068031"/>
                  </a:cubicBezTo>
                  <a:close/>
                  <a:moveTo>
                    <a:pt x="833857" y="1061045"/>
                  </a:moveTo>
                  <a:cubicBezTo>
                    <a:pt x="833317" y="1066787"/>
                    <a:pt x="832061" y="1072473"/>
                    <a:pt x="830084" y="1078098"/>
                  </a:cubicBezTo>
                  <a:cubicBezTo>
                    <a:pt x="828107" y="1083722"/>
                    <a:pt x="823971" y="1089170"/>
                    <a:pt x="817675" y="1094439"/>
                  </a:cubicBezTo>
                  <a:cubicBezTo>
                    <a:pt x="816240" y="1085821"/>
                    <a:pt x="817284" y="1079035"/>
                    <a:pt x="820806" y="1074078"/>
                  </a:cubicBezTo>
                  <a:cubicBezTo>
                    <a:pt x="824330" y="1069126"/>
                    <a:pt x="828680" y="1064780"/>
                    <a:pt x="833857" y="1061045"/>
                  </a:cubicBezTo>
                  <a:close/>
                  <a:moveTo>
                    <a:pt x="4735671" y="1055819"/>
                  </a:moveTo>
                  <a:cubicBezTo>
                    <a:pt x="4739777" y="1060229"/>
                    <a:pt x="4743588" y="1062168"/>
                    <a:pt x="4747106" y="1061637"/>
                  </a:cubicBezTo>
                  <a:cubicBezTo>
                    <a:pt x="4750623" y="1061105"/>
                    <a:pt x="4753674" y="1061742"/>
                    <a:pt x="4756259" y="1063548"/>
                  </a:cubicBezTo>
                  <a:cubicBezTo>
                    <a:pt x="4755909" y="1058440"/>
                    <a:pt x="4753392" y="1056259"/>
                    <a:pt x="4748710" y="1057008"/>
                  </a:cubicBezTo>
                  <a:cubicBezTo>
                    <a:pt x="4744028" y="1057756"/>
                    <a:pt x="4739682" y="1057360"/>
                    <a:pt x="4735671" y="1055819"/>
                  </a:cubicBezTo>
                  <a:close/>
                  <a:moveTo>
                    <a:pt x="4895720" y="1050671"/>
                  </a:moveTo>
                  <a:cubicBezTo>
                    <a:pt x="4900136" y="1048888"/>
                    <a:pt x="4906054" y="1051159"/>
                    <a:pt x="4913477" y="1057481"/>
                  </a:cubicBezTo>
                  <a:cubicBezTo>
                    <a:pt x="4912422" y="1059241"/>
                    <a:pt x="4910792" y="1060565"/>
                    <a:pt x="4908585" y="1061456"/>
                  </a:cubicBezTo>
                  <a:cubicBezTo>
                    <a:pt x="4906378" y="1062347"/>
                    <a:pt x="4903594" y="1062803"/>
                    <a:pt x="4900234" y="1062826"/>
                  </a:cubicBezTo>
                  <a:cubicBezTo>
                    <a:pt x="4893512" y="1062868"/>
                    <a:pt x="4887611" y="1059152"/>
                    <a:pt x="4882528" y="1051673"/>
                  </a:cubicBezTo>
                  <a:cubicBezTo>
                    <a:pt x="4886908" y="1052786"/>
                    <a:pt x="4891307" y="1052450"/>
                    <a:pt x="4895720" y="1050671"/>
                  </a:cubicBezTo>
                  <a:close/>
                  <a:moveTo>
                    <a:pt x="4735804" y="1044245"/>
                  </a:moveTo>
                  <a:cubicBezTo>
                    <a:pt x="4734960" y="1044521"/>
                    <a:pt x="4735335" y="1045654"/>
                    <a:pt x="4736927" y="1047644"/>
                  </a:cubicBezTo>
                  <a:cubicBezTo>
                    <a:pt x="4738521" y="1049635"/>
                    <a:pt x="4740173" y="1051974"/>
                    <a:pt x="4741887" y="1054665"/>
                  </a:cubicBezTo>
                  <a:cubicBezTo>
                    <a:pt x="4744452" y="1054550"/>
                    <a:pt x="4747854" y="1054641"/>
                    <a:pt x="4752093" y="1054936"/>
                  </a:cubicBezTo>
                  <a:cubicBezTo>
                    <a:pt x="4754214" y="1055085"/>
                    <a:pt x="4755804" y="1054880"/>
                    <a:pt x="4756866" y="1054322"/>
                  </a:cubicBezTo>
                  <a:cubicBezTo>
                    <a:pt x="4757928" y="1053764"/>
                    <a:pt x="4758461" y="1052853"/>
                    <a:pt x="4758465" y="1051589"/>
                  </a:cubicBezTo>
                  <a:cubicBezTo>
                    <a:pt x="4755368" y="1047352"/>
                    <a:pt x="4751851" y="1046080"/>
                    <a:pt x="4747911" y="1047773"/>
                  </a:cubicBezTo>
                  <a:cubicBezTo>
                    <a:pt x="4743972" y="1049465"/>
                    <a:pt x="4739937" y="1048289"/>
                    <a:pt x="4735804" y="1044245"/>
                  </a:cubicBezTo>
                  <a:close/>
                  <a:moveTo>
                    <a:pt x="996226" y="1040818"/>
                  </a:moveTo>
                  <a:lnTo>
                    <a:pt x="991518" y="1043977"/>
                  </a:lnTo>
                  <a:lnTo>
                    <a:pt x="944161" y="1084575"/>
                  </a:lnTo>
                  <a:lnTo>
                    <a:pt x="949220" y="1087564"/>
                  </a:lnTo>
                  <a:lnTo>
                    <a:pt x="960544" y="1076571"/>
                  </a:lnTo>
                  <a:close/>
                  <a:moveTo>
                    <a:pt x="4877178" y="1038616"/>
                  </a:moveTo>
                  <a:lnTo>
                    <a:pt x="4880588" y="1040484"/>
                  </a:lnTo>
                  <a:lnTo>
                    <a:pt x="4876445" y="1041253"/>
                  </a:lnTo>
                  <a:close/>
                  <a:moveTo>
                    <a:pt x="4856958" y="1027544"/>
                  </a:moveTo>
                  <a:cubicBezTo>
                    <a:pt x="4861073" y="1029428"/>
                    <a:pt x="4865972" y="1030444"/>
                    <a:pt x="4871655" y="1030593"/>
                  </a:cubicBezTo>
                  <a:cubicBezTo>
                    <a:pt x="4877341" y="1030743"/>
                    <a:pt x="4880686" y="1032045"/>
                    <a:pt x="4881692" y="1034506"/>
                  </a:cubicBezTo>
                  <a:cubicBezTo>
                    <a:pt x="4880505" y="1034604"/>
                    <a:pt x="4879250" y="1035078"/>
                    <a:pt x="4877927" y="1035925"/>
                  </a:cubicBezTo>
                  <a:lnTo>
                    <a:pt x="4877178" y="1038616"/>
                  </a:lnTo>
                  <a:lnTo>
                    <a:pt x="4868775" y="1034015"/>
                  </a:lnTo>
                  <a:cubicBezTo>
                    <a:pt x="4864576" y="1031906"/>
                    <a:pt x="4860638" y="1029749"/>
                    <a:pt x="4856958" y="1027544"/>
                  </a:cubicBezTo>
                  <a:close/>
                  <a:moveTo>
                    <a:pt x="5130856" y="1000555"/>
                  </a:moveTo>
                  <a:cubicBezTo>
                    <a:pt x="5134757" y="1000434"/>
                    <a:pt x="5140391" y="1001072"/>
                    <a:pt x="5147763" y="1002472"/>
                  </a:cubicBezTo>
                  <a:cubicBezTo>
                    <a:pt x="5142225" y="1004703"/>
                    <a:pt x="5137970" y="1007416"/>
                    <a:pt x="5135006" y="1010614"/>
                  </a:cubicBezTo>
                  <a:cubicBezTo>
                    <a:pt x="5132038" y="1013810"/>
                    <a:pt x="5126299" y="1011026"/>
                    <a:pt x="5117784" y="1002259"/>
                  </a:cubicBezTo>
                  <a:cubicBezTo>
                    <a:pt x="5122599" y="1001245"/>
                    <a:pt x="5126956" y="1000678"/>
                    <a:pt x="5130856" y="1000555"/>
                  </a:cubicBezTo>
                  <a:close/>
                  <a:moveTo>
                    <a:pt x="941832" y="994685"/>
                  </a:moveTo>
                  <a:cubicBezTo>
                    <a:pt x="937209" y="1003709"/>
                    <a:pt x="929806" y="1011781"/>
                    <a:pt x="919621" y="1018901"/>
                  </a:cubicBezTo>
                  <a:cubicBezTo>
                    <a:pt x="909437" y="1026022"/>
                    <a:pt x="899935" y="1028136"/>
                    <a:pt x="891111" y="1025240"/>
                  </a:cubicBezTo>
                  <a:cubicBezTo>
                    <a:pt x="899992" y="1022353"/>
                    <a:pt x="908445" y="1017259"/>
                    <a:pt x="916471" y="1009963"/>
                  </a:cubicBezTo>
                  <a:cubicBezTo>
                    <a:pt x="924496" y="1002664"/>
                    <a:pt x="932950" y="997571"/>
                    <a:pt x="941832" y="994685"/>
                  </a:cubicBezTo>
                  <a:close/>
                  <a:moveTo>
                    <a:pt x="3598602" y="979593"/>
                  </a:moveTo>
                  <a:lnTo>
                    <a:pt x="3594608" y="980564"/>
                  </a:lnTo>
                  <a:cubicBezTo>
                    <a:pt x="3582162" y="982947"/>
                    <a:pt x="3569650" y="985105"/>
                    <a:pt x="3557373" y="988160"/>
                  </a:cubicBezTo>
                  <a:cubicBezTo>
                    <a:pt x="3545825" y="991034"/>
                    <a:pt x="3534660" y="995283"/>
                    <a:pt x="3523215" y="998545"/>
                  </a:cubicBezTo>
                  <a:cubicBezTo>
                    <a:pt x="3476458" y="1011869"/>
                    <a:pt x="3480692" y="1007631"/>
                    <a:pt x="3435711" y="1027387"/>
                  </a:cubicBezTo>
                  <a:cubicBezTo>
                    <a:pt x="3397277" y="1044269"/>
                    <a:pt x="3418360" y="1036658"/>
                    <a:pt x="3388896" y="1055053"/>
                  </a:cubicBezTo>
                  <a:cubicBezTo>
                    <a:pt x="3384381" y="1057872"/>
                    <a:pt x="3379211" y="1059537"/>
                    <a:pt x="3374697" y="1062356"/>
                  </a:cubicBezTo>
                  <a:cubicBezTo>
                    <a:pt x="3368312" y="1066342"/>
                    <a:pt x="3362663" y="1071432"/>
                    <a:pt x="3356279" y="1075418"/>
                  </a:cubicBezTo>
                  <a:cubicBezTo>
                    <a:pt x="3351765" y="1078237"/>
                    <a:pt x="3346283" y="1079455"/>
                    <a:pt x="3342080" y="1082720"/>
                  </a:cubicBezTo>
                  <a:cubicBezTo>
                    <a:pt x="3332495" y="1090164"/>
                    <a:pt x="3325123" y="1100283"/>
                    <a:pt x="3315224" y="1107303"/>
                  </a:cubicBezTo>
                  <a:cubicBezTo>
                    <a:pt x="3272728" y="1137443"/>
                    <a:pt x="3292264" y="1127591"/>
                    <a:pt x="3259199" y="1141501"/>
                  </a:cubicBezTo>
                  <a:cubicBezTo>
                    <a:pt x="3242752" y="1156557"/>
                    <a:pt x="3245521" y="1155717"/>
                    <a:pt x="3222364" y="1167626"/>
                  </a:cubicBezTo>
                  <a:cubicBezTo>
                    <a:pt x="3209135" y="1174429"/>
                    <a:pt x="3185155" y="1180804"/>
                    <a:pt x="3174779" y="1190303"/>
                  </a:cubicBezTo>
                  <a:cubicBezTo>
                    <a:pt x="3142063" y="1220250"/>
                    <a:pt x="3183337" y="1183489"/>
                    <a:pt x="3142933" y="1215657"/>
                  </a:cubicBezTo>
                  <a:cubicBezTo>
                    <a:pt x="3120087" y="1233846"/>
                    <a:pt x="3139248" y="1223428"/>
                    <a:pt x="3111087" y="1241011"/>
                  </a:cubicBezTo>
                  <a:lnTo>
                    <a:pt x="3104945" y="1244169"/>
                  </a:lnTo>
                  <a:lnTo>
                    <a:pt x="3108663" y="1251123"/>
                  </a:lnTo>
                  <a:lnTo>
                    <a:pt x="3118613" y="1243521"/>
                  </a:lnTo>
                  <a:lnTo>
                    <a:pt x="3125716" y="1244692"/>
                  </a:lnTo>
                  <a:lnTo>
                    <a:pt x="3141865" y="1234569"/>
                  </a:lnTo>
                  <a:lnTo>
                    <a:pt x="3254581" y="1167552"/>
                  </a:lnTo>
                  <a:cubicBezTo>
                    <a:pt x="3250688" y="1162304"/>
                    <a:pt x="3244716" y="1163476"/>
                    <a:pt x="3236664" y="1171066"/>
                  </a:cubicBezTo>
                  <a:cubicBezTo>
                    <a:pt x="3228612" y="1178657"/>
                    <a:pt x="3223396" y="1178146"/>
                    <a:pt x="3221019" y="1169539"/>
                  </a:cubicBezTo>
                  <a:cubicBezTo>
                    <a:pt x="3243876" y="1159001"/>
                    <a:pt x="3261393" y="1148534"/>
                    <a:pt x="3273570" y="1138136"/>
                  </a:cubicBezTo>
                  <a:cubicBezTo>
                    <a:pt x="3285747" y="1127741"/>
                    <a:pt x="3301738" y="1117037"/>
                    <a:pt x="3321541" y="1106025"/>
                  </a:cubicBezTo>
                  <a:cubicBezTo>
                    <a:pt x="3324416" y="1110216"/>
                    <a:pt x="3320994" y="1114779"/>
                    <a:pt x="3311282" y="1119715"/>
                  </a:cubicBezTo>
                  <a:cubicBezTo>
                    <a:pt x="3301569" y="1124650"/>
                    <a:pt x="3295865" y="1130658"/>
                    <a:pt x="3294169" y="1137735"/>
                  </a:cubicBezTo>
                  <a:lnTo>
                    <a:pt x="3373610" y="1101545"/>
                  </a:lnTo>
                  <a:lnTo>
                    <a:pt x="3376230" y="1098682"/>
                  </a:lnTo>
                  <a:cubicBezTo>
                    <a:pt x="3387801" y="1088441"/>
                    <a:pt x="3400181" y="1079735"/>
                    <a:pt x="3413367" y="1072564"/>
                  </a:cubicBezTo>
                  <a:lnTo>
                    <a:pt x="3390516" y="1091985"/>
                  </a:lnTo>
                  <a:lnTo>
                    <a:pt x="3384137" y="1096750"/>
                  </a:lnTo>
                  <a:lnTo>
                    <a:pt x="3443634" y="1069646"/>
                  </a:lnTo>
                  <a:lnTo>
                    <a:pt x="3450343" y="1064621"/>
                  </a:lnTo>
                  <a:lnTo>
                    <a:pt x="3524948" y="1011474"/>
                  </a:lnTo>
                  <a:lnTo>
                    <a:pt x="3544746" y="1002539"/>
                  </a:lnTo>
                  <a:cubicBezTo>
                    <a:pt x="3563616" y="994166"/>
                    <a:pt x="3580669" y="986828"/>
                    <a:pt x="3597364" y="980060"/>
                  </a:cubicBezTo>
                  <a:close/>
                  <a:moveTo>
                    <a:pt x="1042618" y="965255"/>
                  </a:moveTo>
                  <a:cubicBezTo>
                    <a:pt x="1038097" y="984928"/>
                    <a:pt x="1019849" y="1006069"/>
                    <a:pt x="987870" y="1028675"/>
                  </a:cubicBezTo>
                  <a:cubicBezTo>
                    <a:pt x="993955" y="1022127"/>
                    <a:pt x="1001559" y="1013120"/>
                    <a:pt x="1010680" y="1001651"/>
                  </a:cubicBezTo>
                  <a:cubicBezTo>
                    <a:pt x="1019801" y="990180"/>
                    <a:pt x="1030448" y="978049"/>
                    <a:pt x="1042618" y="965255"/>
                  </a:cubicBezTo>
                  <a:close/>
                  <a:moveTo>
                    <a:pt x="1021224" y="954746"/>
                  </a:moveTo>
                  <a:cubicBezTo>
                    <a:pt x="1001533" y="983003"/>
                    <a:pt x="980873" y="1005268"/>
                    <a:pt x="959240" y="1021539"/>
                  </a:cubicBezTo>
                  <a:cubicBezTo>
                    <a:pt x="937608" y="1037812"/>
                    <a:pt x="914640" y="1054324"/>
                    <a:pt x="890340" y="1071081"/>
                  </a:cubicBezTo>
                  <a:cubicBezTo>
                    <a:pt x="907741" y="1043367"/>
                    <a:pt x="930683" y="1017861"/>
                    <a:pt x="959160" y="994560"/>
                  </a:cubicBezTo>
                  <a:cubicBezTo>
                    <a:pt x="987640" y="971261"/>
                    <a:pt x="1008327" y="957991"/>
                    <a:pt x="1021224" y="954746"/>
                  </a:cubicBezTo>
                  <a:close/>
                  <a:moveTo>
                    <a:pt x="3748893" y="933833"/>
                  </a:moveTo>
                  <a:lnTo>
                    <a:pt x="3747786" y="934275"/>
                  </a:lnTo>
                  <a:lnTo>
                    <a:pt x="3743015" y="935013"/>
                  </a:lnTo>
                  <a:lnTo>
                    <a:pt x="3746145" y="936651"/>
                  </a:lnTo>
                  <a:lnTo>
                    <a:pt x="3747538" y="936067"/>
                  </a:lnTo>
                  <a:close/>
                  <a:moveTo>
                    <a:pt x="3763209" y="929546"/>
                  </a:moveTo>
                  <a:cubicBezTo>
                    <a:pt x="3763803" y="929295"/>
                    <a:pt x="3763801" y="929287"/>
                    <a:pt x="3762702" y="929738"/>
                  </a:cubicBezTo>
                  <a:lnTo>
                    <a:pt x="3760080" y="930826"/>
                  </a:lnTo>
                  <a:lnTo>
                    <a:pt x="3756077" y="932205"/>
                  </a:lnTo>
                  <a:lnTo>
                    <a:pt x="3756005" y="932517"/>
                  </a:lnTo>
                  <a:lnTo>
                    <a:pt x="3760080" y="930826"/>
                  </a:lnTo>
                  <a:lnTo>
                    <a:pt x="3760140" y="930805"/>
                  </a:lnTo>
                  <a:cubicBezTo>
                    <a:pt x="3761425" y="930288"/>
                    <a:pt x="3762615" y="929796"/>
                    <a:pt x="3763209" y="929546"/>
                  </a:cubicBezTo>
                  <a:close/>
                  <a:moveTo>
                    <a:pt x="4394241" y="898280"/>
                  </a:moveTo>
                  <a:cubicBezTo>
                    <a:pt x="4390824" y="899395"/>
                    <a:pt x="4388056" y="900391"/>
                    <a:pt x="4385936" y="901264"/>
                  </a:cubicBezTo>
                  <a:cubicBezTo>
                    <a:pt x="4389743" y="905491"/>
                    <a:pt x="4392874" y="906594"/>
                    <a:pt x="4395333" y="904574"/>
                  </a:cubicBezTo>
                  <a:cubicBezTo>
                    <a:pt x="4397790" y="902555"/>
                    <a:pt x="4401197" y="902163"/>
                    <a:pt x="4405554" y="903400"/>
                  </a:cubicBezTo>
                  <a:cubicBezTo>
                    <a:pt x="4401429" y="898872"/>
                    <a:pt x="4397658" y="897166"/>
                    <a:pt x="4394241" y="898280"/>
                  </a:cubicBezTo>
                  <a:close/>
                  <a:moveTo>
                    <a:pt x="4346836" y="896247"/>
                  </a:moveTo>
                  <a:cubicBezTo>
                    <a:pt x="4341247" y="897163"/>
                    <a:pt x="4336366" y="898310"/>
                    <a:pt x="4332192" y="899685"/>
                  </a:cubicBezTo>
                  <a:cubicBezTo>
                    <a:pt x="4329788" y="902779"/>
                    <a:pt x="4333220" y="904066"/>
                    <a:pt x="4342487" y="903550"/>
                  </a:cubicBezTo>
                  <a:cubicBezTo>
                    <a:pt x="4351756" y="903035"/>
                    <a:pt x="4359331" y="903554"/>
                    <a:pt x="4365215" y="905109"/>
                  </a:cubicBezTo>
                  <a:cubicBezTo>
                    <a:pt x="4358552" y="898286"/>
                    <a:pt x="4352426" y="895331"/>
                    <a:pt x="4346836" y="896247"/>
                  </a:cubicBezTo>
                  <a:close/>
                  <a:moveTo>
                    <a:pt x="3977474" y="892118"/>
                  </a:moveTo>
                  <a:lnTo>
                    <a:pt x="3967100" y="893964"/>
                  </a:lnTo>
                  <a:lnTo>
                    <a:pt x="3963374" y="895664"/>
                  </a:lnTo>
                  <a:lnTo>
                    <a:pt x="3965564" y="895803"/>
                  </a:lnTo>
                  <a:cubicBezTo>
                    <a:pt x="3965566" y="895803"/>
                    <a:pt x="3965568" y="895804"/>
                    <a:pt x="3965570" y="895803"/>
                  </a:cubicBezTo>
                  <a:close/>
                  <a:moveTo>
                    <a:pt x="4400575" y="887001"/>
                  </a:moveTo>
                  <a:cubicBezTo>
                    <a:pt x="4412875" y="896268"/>
                    <a:pt x="4422132" y="900325"/>
                    <a:pt x="4428350" y="899173"/>
                  </a:cubicBezTo>
                  <a:cubicBezTo>
                    <a:pt x="4427710" y="898569"/>
                    <a:pt x="4424116" y="896349"/>
                    <a:pt x="4417569" y="892509"/>
                  </a:cubicBezTo>
                  <a:cubicBezTo>
                    <a:pt x="4411023" y="888670"/>
                    <a:pt x="4405357" y="886835"/>
                    <a:pt x="4400575" y="887001"/>
                  </a:cubicBezTo>
                  <a:close/>
                  <a:moveTo>
                    <a:pt x="4299305" y="882689"/>
                  </a:moveTo>
                  <a:cubicBezTo>
                    <a:pt x="4289622" y="880034"/>
                    <a:pt x="4281390" y="880356"/>
                    <a:pt x="4274612" y="883661"/>
                  </a:cubicBezTo>
                  <a:lnTo>
                    <a:pt x="4273547" y="883817"/>
                  </a:lnTo>
                  <a:lnTo>
                    <a:pt x="4279436" y="900610"/>
                  </a:lnTo>
                  <a:lnTo>
                    <a:pt x="4281526" y="900423"/>
                  </a:lnTo>
                  <a:cubicBezTo>
                    <a:pt x="4286527" y="899976"/>
                    <a:pt x="4290511" y="898275"/>
                    <a:pt x="4293474" y="895319"/>
                  </a:cubicBezTo>
                  <a:cubicBezTo>
                    <a:pt x="4296437" y="892363"/>
                    <a:pt x="4298381" y="888153"/>
                    <a:pt x="4299305" y="882689"/>
                  </a:cubicBezTo>
                  <a:close/>
                  <a:moveTo>
                    <a:pt x="4790442" y="878198"/>
                  </a:moveTo>
                  <a:cubicBezTo>
                    <a:pt x="4794990" y="880003"/>
                    <a:pt x="4799024" y="881178"/>
                    <a:pt x="4802550" y="881727"/>
                  </a:cubicBezTo>
                  <a:cubicBezTo>
                    <a:pt x="4806077" y="882277"/>
                    <a:pt x="4809595" y="883549"/>
                    <a:pt x="4813104" y="885544"/>
                  </a:cubicBezTo>
                  <a:cubicBezTo>
                    <a:pt x="4810080" y="886347"/>
                    <a:pt x="4806805" y="886472"/>
                    <a:pt x="4803277" y="885922"/>
                  </a:cubicBezTo>
                  <a:cubicBezTo>
                    <a:pt x="4799752" y="885375"/>
                    <a:pt x="4795474" y="882799"/>
                    <a:pt x="4790442" y="878198"/>
                  </a:cubicBezTo>
                  <a:close/>
                  <a:moveTo>
                    <a:pt x="4030634" y="875656"/>
                  </a:moveTo>
                  <a:lnTo>
                    <a:pt x="4018398" y="877037"/>
                  </a:lnTo>
                  <a:lnTo>
                    <a:pt x="4000918" y="881621"/>
                  </a:lnTo>
                  <a:lnTo>
                    <a:pt x="4000581" y="882168"/>
                  </a:lnTo>
                  <a:lnTo>
                    <a:pt x="4000988" y="884836"/>
                  </a:lnTo>
                  <a:close/>
                  <a:moveTo>
                    <a:pt x="4248737" y="874745"/>
                  </a:moveTo>
                  <a:lnTo>
                    <a:pt x="4217153" y="879161"/>
                  </a:lnTo>
                  <a:lnTo>
                    <a:pt x="4214547" y="879997"/>
                  </a:lnTo>
                  <a:lnTo>
                    <a:pt x="4241484" y="879013"/>
                  </a:lnTo>
                  <a:lnTo>
                    <a:pt x="4249817" y="878541"/>
                  </a:lnTo>
                  <a:close/>
                  <a:moveTo>
                    <a:pt x="4962953" y="872634"/>
                  </a:moveTo>
                  <a:cubicBezTo>
                    <a:pt x="4964697" y="872672"/>
                    <a:pt x="4966866" y="873804"/>
                    <a:pt x="4969457" y="876029"/>
                  </a:cubicBezTo>
                  <a:cubicBezTo>
                    <a:pt x="4972047" y="878255"/>
                    <a:pt x="4972471" y="879350"/>
                    <a:pt x="4970727" y="879312"/>
                  </a:cubicBezTo>
                  <a:cubicBezTo>
                    <a:pt x="4968982" y="879275"/>
                    <a:pt x="4965071" y="878106"/>
                    <a:pt x="4958990" y="875804"/>
                  </a:cubicBezTo>
                  <a:cubicBezTo>
                    <a:pt x="4959887" y="873653"/>
                    <a:pt x="4961208" y="872596"/>
                    <a:pt x="4962953" y="872634"/>
                  </a:cubicBezTo>
                  <a:close/>
                  <a:moveTo>
                    <a:pt x="4325274" y="872098"/>
                  </a:moveTo>
                  <a:cubicBezTo>
                    <a:pt x="4330500" y="876540"/>
                    <a:pt x="4336977" y="878949"/>
                    <a:pt x="4344705" y="879320"/>
                  </a:cubicBezTo>
                  <a:cubicBezTo>
                    <a:pt x="4352432" y="879690"/>
                    <a:pt x="4360740" y="880314"/>
                    <a:pt x="4369625" y="881193"/>
                  </a:cubicBezTo>
                  <a:cubicBezTo>
                    <a:pt x="4360834" y="877771"/>
                    <a:pt x="4353442" y="876256"/>
                    <a:pt x="4347449" y="876645"/>
                  </a:cubicBezTo>
                  <a:cubicBezTo>
                    <a:pt x="4341457" y="877035"/>
                    <a:pt x="4334065" y="875519"/>
                    <a:pt x="4325274" y="872098"/>
                  </a:cubicBezTo>
                  <a:close/>
                  <a:moveTo>
                    <a:pt x="4732690" y="865814"/>
                  </a:moveTo>
                  <a:cubicBezTo>
                    <a:pt x="4738360" y="867168"/>
                    <a:pt x="4743529" y="867172"/>
                    <a:pt x="4748198" y="865825"/>
                  </a:cubicBezTo>
                  <a:cubicBezTo>
                    <a:pt x="4752865" y="864477"/>
                    <a:pt x="4756998" y="864673"/>
                    <a:pt x="4760597" y="866412"/>
                  </a:cubicBezTo>
                  <a:lnTo>
                    <a:pt x="4747370" y="870308"/>
                  </a:lnTo>
                  <a:cubicBezTo>
                    <a:pt x="4742702" y="871656"/>
                    <a:pt x="4737808" y="870157"/>
                    <a:pt x="4732690" y="865814"/>
                  </a:cubicBezTo>
                  <a:close/>
                  <a:moveTo>
                    <a:pt x="4510896" y="857153"/>
                  </a:moveTo>
                  <a:cubicBezTo>
                    <a:pt x="4516551" y="857908"/>
                    <a:pt x="4522236" y="861906"/>
                    <a:pt x="4527945" y="869147"/>
                  </a:cubicBezTo>
                  <a:cubicBezTo>
                    <a:pt x="4522711" y="865427"/>
                    <a:pt x="4517254" y="864273"/>
                    <a:pt x="4511574" y="865690"/>
                  </a:cubicBezTo>
                  <a:cubicBezTo>
                    <a:pt x="4505892" y="867104"/>
                    <a:pt x="4500710" y="864456"/>
                    <a:pt x="4496026" y="857744"/>
                  </a:cubicBezTo>
                  <a:cubicBezTo>
                    <a:pt x="4500284" y="856595"/>
                    <a:pt x="4505240" y="856397"/>
                    <a:pt x="4510896" y="857153"/>
                  </a:cubicBezTo>
                  <a:close/>
                  <a:moveTo>
                    <a:pt x="4429015" y="841304"/>
                  </a:moveTo>
                  <a:cubicBezTo>
                    <a:pt x="4437906" y="841700"/>
                    <a:pt x="4447238" y="843096"/>
                    <a:pt x="4457010" y="845493"/>
                  </a:cubicBezTo>
                  <a:cubicBezTo>
                    <a:pt x="4466783" y="847892"/>
                    <a:pt x="4476291" y="856474"/>
                    <a:pt x="4485533" y="871242"/>
                  </a:cubicBezTo>
                  <a:cubicBezTo>
                    <a:pt x="4476846" y="864310"/>
                    <a:pt x="4466270" y="858815"/>
                    <a:pt x="4453802" y="854751"/>
                  </a:cubicBezTo>
                  <a:cubicBezTo>
                    <a:pt x="4441335" y="850688"/>
                    <a:pt x="4433074" y="846206"/>
                    <a:pt x="4429015" y="841304"/>
                  </a:cubicBezTo>
                  <a:close/>
                  <a:moveTo>
                    <a:pt x="3931034" y="840058"/>
                  </a:moveTo>
                  <a:cubicBezTo>
                    <a:pt x="3935955" y="839145"/>
                    <a:pt x="3940860" y="839680"/>
                    <a:pt x="3945748" y="841659"/>
                  </a:cubicBezTo>
                  <a:cubicBezTo>
                    <a:pt x="3943903" y="844890"/>
                    <a:pt x="3940517" y="846961"/>
                    <a:pt x="3935596" y="847874"/>
                  </a:cubicBezTo>
                  <a:cubicBezTo>
                    <a:pt x="3930675" y="848787"/>
                    <a:pt x="3925771" y="848253"/>
                    <a:pt x="3920882" y="846273"/>
                  </a:cubicBezTo>
                  <a:cubicBezTo>
                    <a:pt x="3922729" y="843043"/>
                    <a:pt x="3926113" y="840971"/>
                    <a:pt x="3931034" y="840058"/>
                  </a:cubicBezTo>
                  <a:close/>
                  <a:moveTo>
                    <a:pt x="4219700" y="839160"/>
                  </a:moveTo>
                  <a:cubicBezTo>
                    <a:pt x="4229124" y="839415"/>
                    <a:pt x="4238683" y="840588"/>
                    <a:pt x="4248376" y="842679"/>
                  </a:cubicBezTo>
                  <a:cubicBezTo>
                    <a:pt x="4234647" y="846793"/>
                    <a:pt x="4221261" y="850375"/>
                    <a:pt x="4208215" y="853423"/>
                  </a:cubicBezTo>
                  <a:cubicBezTo>
                    <a:pt x="4195170" y="856471"/>
                    <a:pt x="4178623" y="856333"/>
                    <a:pt x="4158574" y="853009"/>
                  </a:cubicBezTo>
                  <a:cubicBezTo>
                    <a:pt x="4162426" y="848264"/>
                    <a:pt x="4173508" y="844309"/>
                    <a:pt x="4191824" y="841148"/>
                  </a:cubicBezTo>
                  <a:cubicBezTo>
                    <a:pt x="4200983" y="839568"/>
                    <a:pt x="4210274" y="838905"/>
                    <a:pt x="4219700" y="839160"/>
                  </a:cubicBezTo>
                  <a:close/>
                  <a:moveTo>
                    <a:pt x="4220393" y="822258"/>
                  </a:moveTo>
                  <a:cubicBezTo>
                    <a:pt x="4220868" y="827826"/>
                    <a:pt x="4218198" y="831447"/>
                    <a:pt x="4212385" y="833128"/>
                  </a:cubicBezTo>
                  <a:cubicBezTo>
                    <a:pt x="4206572" y="834807"/>
                    <a:pt x="4200586" y="834716"/>
                    <a:pt x="4194426" y="832850"/>
                  </a:cubicBezTo>
                  <a:cubicBezTo>
                    <a:pt x="4197474" y="829877"/>
                    <a:pt x="4201802" y="828113"/>
                    <a:pt x="4207409" y="827554"/>
                  </a:cubicBezTo>
                  <a:cubicBezTo>
                    <a:pt x="4213016" y="826996"/>
                    <a:pt x="4217343" y="825230"/>
                    <a:pt x="4220393" y="822258"/>
                  </a:cubicBezTo>
                  <a:close/>
                  <a:moveTo>
                    <a:pt x="4348601" y="821574"/>
                  </a:moveTo>
                  <a:cubicBezTo>
                    <a:pt x="4353282" y="822872"/>
                    <a:pt x="4358358" y="823373"/>
                    <a:pt x="4363832" y="823078"/>
                  </a:cubicBezTo>
                  <a:cubicBezTo>
                    <a:pt x="4369307" y="822786"/>
                    <a:pt x="4374870" y="826085"/>
                    <a:pt x="4380519" y="832976"/>
                  </a:cubicBezTo>
                  <a:cubicBezTo>
                    <a:pt x="4375402" y="832243"/>
                    <a:pt x="4369611" y="833796"/>
                    <a:pt x="4363149" y="837642"/>
                  </a:cubicBezTo>
                  <a:cubicBezTo>
                    <a:pt x="4359918" y="839566"/>
                    <a:pt x="4357250" y="840120"/>
                    <a:pt x="4355148" y="839306"/>
                  </a:cubicBezTo>
                  <a:cubicBezTo>
                    <a:pt x="4353048" y="838494"/>
                    <a:pt x="4351511" y="836313"/>
                    <a:pt x="4350540" y="832764"/>
                  </a:cubicBezTo>
                  <a:cubicBezTo>
                    <a:pt x="4346951" y="835714"/>
                    <a:pt x="4340868" y="836603"/>
                    <a:pt x="4332287" y="835428"/>
                  </a:cubicBezTo>
                  <a:cubicBezTo>
                    <a:pt x="4323706" y="834252"/>
                    <a:pt x="4324632" y="832396"/>
                    <a:pt x="4335066" y="829860"/>
                  </a:cubicBezTo>
                  <a:cubicBezTo>
                    <a:pt x="4337434" y="829901"/>
                    <a:pt x="4340191" y="829870"/>
                    <a:pt x="4343336" y="829768"/>
                  </a:cubicBezTo>
                  <a:cubicBezTo>
                    <a:pt x="4346483" y="829666"/>
                    <a:pt x="4348238" y="826935"/>
                    <a:pt x="4348601" y="821574"/>
                  </a:cubicBezTo>
                  <a:close/>
                  <a:moveTo>
                    <a:pt x="4426990" y="819414"/>
                  </a:moveTo>
                  <a:lnTo>
                    <a:pt x="4445395" y="821664"/>
                  </a:lnTo>
                  <a:cubicBezTo>
                    <a:pt x="4461444" y="825305"/>
                    <a:pt x="4460539" y="825231"/>
                    <a:pt x="4442684" y="821445"/>
                  </a:cubicBezTo>
                  <a:lnTo>
                    <a:pt x="4448768" y="831865"/>
                  </a:lnTo>
                  <a:cubicBezTo>
                    <a:pt x="4445742" y="830863"/>
                    <a:pt x="4440738" y="827701"/>
                    <a:pt x="4433756" y="822380"/>
                  </a:cubicBezTo>
                  <a:close/>
                  <a:moveTo>
                    <a:pt x="4426089" y="819019"/>
                  </a:moveTo>
                  <a:lnTo>
                    <a:pt x="4426990" y="819414"/>
                  </a:lnTo>
                  <a:lnTo>
                    <a:pt x="4425994" y="819293"/>
                  </a:lnTo>
                  <a:close/>
                  <a:moveTo>
                    <a:pt x="4405519" y="816791"/>
                  </a:moveTo>
                  <a:lnTo>
                    <a:pt x="4425994" y="819293"/>
                  </a:lnTo>
                  <a:lnTo>
                    <a:pt x="4424525" y="823501"/>
                  </a:lnTo>
                  <a:lnTo>
                    <a:pt x="4427522" y="824979"/>
                  </a:lnTo>
                  <a:cubicBezTo>
                    <a:pt x="4430794" y="827140"/>
                    <a:pt x="4432717" y="828466"/>
                    <a:pt x="4433292" y="828962"/>
                  </a:cubicBezTo>
                  <a:cubicBezTo>
                    <a:pt x="4426285" y="829660"/>
                    <a:pt x="4419853" y="830612"/>
                    <a:pt x="4414004" y="831818"/>
                  </a:cubicBezTo>
                  <a:cubicBezTo>
                    <a:pt x="4408153" y="833023"/>
                    <a:pt x="4407631" y="837210"/>
                    <a:pt x="4412437" y="844379"/>
                  </a:cubicBezTo>
                  <a:cubicBezTo>
                    <a:pt x="4407277" y="839802"/>
                    <a:pt x="4402741" y="837275"/>
                    <a:pt x="4398826" y="836798"/>
                  </a:cubicBezTo>
                  <a:cubicBezTo>
                    <a:pt x="4394912" y="836322"/>
                    <a:pt x="4391895" y="836400"/>
                    <a:pt x="4389777" y="837034"/>
                  </a:cubicBezTo>
                  <a:cubicBezTo>
                    <a:pt x="4389334" y="834469"/>
                    <a:pt x="4388492" y="832701"/>
                    <a:pt x="4387254" y="831727"/>
                  </a:cubicBezTo>
                  <a:cubicBezTo>
                    <a:pt x="4386017" y="830754"/>
                    <a:pt x="4384138" y="829178"/>
                    <a:pt x="4381622" y="826998"/>
                  </a:cubicBezTo>
                  <a:cubicBezTo>
                    <a:pt x="4396590" y="829034"/>
                    <a:pt x="4407964" y="828848"/>
                    <a:pt x="4415747" y="826442"/>
                  </a:cubicBezTo>
                  <a:cubicBezTo>
                    <a:pt x="4414179" y="824085"/>
                    <a:pt x="4412475" y="822476"/>
                    <a:pt x="4410633" y="821616"/>
                  </a:cubicBezTo>
                  <a:cubicBezTo>
                    <a:pt x="4408789" y="820755"/>
                    <a:pt x="4407085" y="819146"/>
                    <a:pt x="4405519" y="816791"/>
                  </a:cubicBezTo>
                  <a:close/>
                  <a:moveTo>
                    <a:pt x="4260332" y="810519"/>
                  </a:moveTo>
                  <a:cubicBezTo>
                    <a:pt x="4263858" y="811068"/>
                    <a:pt x="4268136" y="813643"/>
                    <a:pt x="4273167" y="818244"/>
                  </a:cubicBezTo>
                  <a:cubicBezTo>
                    <a:pt x="4269046" y="818888"/>
                    <a:pt x="4265131" y="818412"/>
                    <a:pt x="4261423" y="816813"/>
                  </a:cubicBezTo>
                  <a:cubicBezTo>
                    <a:pt x="4257716" y="815216"/>
                    <a:pt x="4254076" y="813243"/>
                    <a:pt x="4250506" y="810899"/>
                  </a:cubicBezTo>
                  <a:cubicBezTo>
                    <a:pt x="4253531" y="810097"/>
                    <a:pt x="4256807" y="809971"/>
                    <a:pt x="4260332" y="810519"/>
                  </a:cubicBezTo>
                  <a:close/>
                  <a:moveTo>
                    <a:pt x="3929620" y="805674"/>
                  </a:moveTo>
                  <a:cubicBezTo>
                    <a:pt x="3934845" y="804705"/>
                    <a:pt x="3937591" y="805639"/>
                    <a:pt x="3937860" y="808477"/>
                  </a:cubicBezTo>
                  <a:cubicBezTo>
                    <a:pt x="3933758" y="807434"/>
                    <a:pt x="3931116" y="808646"/>
                    <a:pt x="3929934" y="812113"/>
                  </a:cubicBezTo>
                  <a:cubicBezTo>
                    <a:pt x="3929343" y="813845"/>
                    <a:pt x="3928328" y="814666"/>
                    <a:pt x="3926885" y="814572"/>
                  </a:cubicBezTo>
                  <a:cubicBezTo>
                    <a:pt x="3925444" y="814479"/>
                    <a:pt x="3923576" y="813473"/>
                    <a:pt x="3921281" y="811552"/>
                  </a:cubicBezTo>
                  <a:cubicBezTo>
                    <a:pt x="3921618" y="808603"/>
                    <a:pt x="3924397" y="806643"/>
                    <a:pt x="3929620" y="805674"/>
                  </a:cubicBezTo>
                  <a:close/>
                  <a:moveTo>
                    <a:pt x="3615838" y="802978"/>
                  </a:moveTo>
                  <a:cubicBezTo>
                    <a:pt x="3612216" y="803223"/>
                    <a:pt x="3606730" y="804167"/>
                    <a:pt x="3602198" y="804907"/>
                  </a:cubicBezTo>
                  <a:cubicBezTo>
                    <a:pt x="3596601" y="805819"/>
                    <a:pt x="3593724" y="806396"/>
                    <a:pt x="3591977" y="806810"/>
                  </a:cubicBezTo>
                  <a:lnTo>
                    <a:pt x="3589024" y="807610"/>
                  </a:lnTo>
                  <a:lnTo>
                    <a:pt x="3547944" y="807224"/>
                  </a:lnTo>
                  <a:cubicBezTo>
                    <a:pt x="3545097" y="807299"/>
                    <a:pt x="3542313" y="808334"/>
                    <a:pt x="3539698" y="809460"/>
                  </a:cubicBezTo>
                  <a:cubicBezTo>
                    <a:pt x="3536716" y="810745"/>
                    <a:pt x="3534099" y="812750"/>
                    <a:pt x="3531298" y="814394"/>
                  </a:cubicBezTo>
                  <a:lnTo>
                    <a:pt x="3514961" y="816168"/>
                  </a:lnTo>
                  <a:cubicBezTo>
                    <a:pt x="3484198" y="818245"/>
                    <a:pt x="3500483" y="817325"/>
                    <a:pt x="3466101" y="818794"/>
                  </a:cubicBezTo>
                  <a:cubicBezTo>
                    <a:pt x="3457855" y="821030"/>
                    <a:pt x="3449858" y="824580"/>
                    <a:pt x="3441364" y="825502"/>
                  </a:cubicBezTo>
                  <a:cubicBezTo>
                    <a:pt x="3427905" y="826964"/>
                    <a:pt x="3414282" y="825436"/>
                    <a:pt x="3400751" y="825892"/>
                  </a:cubicBezTo>
                  <a:cubicBezTo>
                    <a:pt x="3394386" y="826106"/>
                    <a:pt x="3388069" y="827084"/>
                    <a:pt x="3381715" y="827513"/>
                  </a:cubicBezTo>
                  <a:cubicBezTo>
                    <a:pt x="3362248" y="828826"/>
                    <a:pt x="3358894" y="828173"/>
                    <a:pt x="3347572" y="830008"/>
                  </a:cubicBezTo>
                  <a:cubicBezTo>
                    <a:pt x="3343799" y="830619"/>
                    <a:pt x="3339139" y="831507"/>
                    <a:pt x="3332702" y="832836"/>
                  </a:cubicBezTo>
                  <a:cubicBezTo>
                    <a:pt x="3310704" y="837378"/>
                    <a:pt x="3322587" y="835749"/>
                    <a:pt x="3305114" y="842087"/>
                  </a:cubicBezTo>
                  <a:cubicBezTo>
                    <a:pt x="3302437" y="843058"/>
                    <a:pt x="3299545" y="843352"/>
                    <a:pt x="3296868" y="844323"/>
                  </a:cubicBezTo>
                  <a:cubicBezTo>
                    <a:pt x="3293082" y="845696"/>
                    <a:pt x="3289557" y="847729"/>
                    <a:pt x="3285771" y="849102"/>
                  </a:cubicBezTo>
                  <a:cubicBezTo>
                    <a:pt x="3283094" y="850073"/>
                    <a:pt x="3280090" y="850099"/>
                    <a:pt x="3277526" y="851338"/>
                  </a:cubicBezTo>
                  <a:cubicBezTo>
                    <a:pt x="3271679" y="854164"/>
                    <a:pt x="3266691" y="858636"/>
                    <a:pt x="3260726" y="861204"/>
                  </a:cubicBezTo>
                  <a:cubicBezTo>
                    <a:pt x="3235122" y="872231"/>
                    <a:pt x="3246445" y="869258"/>
                    <a:pt x="3227589" y="872845"/>
                  </a:cubicBezTo>
                  <a:cubicBezTo>
                    <a:pt x="3217301" y="878887"/>
                    <a:pt x="3218843" y="878758"/>
                    <a:pt x="3205396" y="882404"/>
                  </a:cubicBezTo>
                  <a:cubicBezTo>
                    <a:pt x="3197713" y="884487"/>
                    <a:pt x="3184452" y="885146"/>
                    <a:pt x="3177961" y="888958"/>
                  </a:cubicBezTo>
                  <a:cubicBezTo>
                    <a:pt x="3157497" y="900977"/>
                    <a:pt x="3183201" y="886348"/>
                    <a:pt x="3158465" y="898670"/>
                  </a:cubicBezTo>
                  <a:cubicBezTo>
                    <a:pt x="3144479" y="905638"/>
                    <a:pt x="3155668" y="902326"/>
                    <a:pt x="3138968" y="908383"/>
                  </a:cubicBezTo>
                  <a:cubicBezTo>
                    <a:pt x="3136291" y="909353"/>
                    <a:pt x="3133338" y="909492"/>
                    <a:pt x="3130722" y="910619"/>
                  </a:cubicBezTo>
                  <a:cubicBezTo>
                    <a:pt x="3125899" y="912696"/>
                    <a:pt x="3121728" y="916201"/>
                    <a:pt x="3116775" y="917941"/>
                  </a:cubicBezTo>
                  <a:cubicBezTo>
                    <a:pt x="3110588" y="920114"/>
                    <a:pt x="3103913" y="920543"/>
                    <a:pt x="3097586" y="922260"/>
                  </a:cubicBezTo>
                  <a:cubicBezTo>
                    <a:pt x="3066535" y="930679"/>
                    <a:pt x="3099073" y="923978"/>
                    <a:pt x="3072848" y="928967"/>
                  </a:cubicBezTo>
                  <a:cubicBezTo>
                    <a:pt x="3056512" y="943541"/>
                    <a:pt x="3072983" y="930467"/>
                    <a:pt x="3047649" y="943767"/>
                  </a:cubicBezTo>
                  <a:cubicBezTo>
                    <a:pt x="3034899" y="950461"/>
                    <a:pt x="3038332" y="950704"/>
                    <a:pt x="3027845" y="958874"/>
                  </a:cubicBezTo>
                  <a:cubicBezTo>
                    <a:pt x="3023297" y="962418"/>
                    <a:pt x="3018799" y="966121"/>
                    <a:pt x="3013743" y="968894"/>
                  </a:cubicBezTo>
                  <a:cubicBezTo>
                    <a:pt x="3011246" y="970263"/>
                    <a:pt x="3008246" y="970385"/>
                    <a:pt x="3005498" y="971130"/>
                  </a:cubicBezTo>
                  <a:cubicBezTo>
                    <a:pt x="2983223" y="991002"/>
                    <a:pt x="3006412" y="973367"/>
                    <a:pt x="2977602" y="985776"/>
                  </a:cubicBezTo>
                  <a:cubicBezTo>
                    <a:pt x="2939445" y="1002210"/>
                    <a:pt x="2975360" y="991695"/>
                    <a:pt x="2952557" y="997878"/>
                  </a:cubicBezTo>
                  <a:cubicBezTo>
                    <a:pt x="2936220" y="1012451"/>
                    <a:pt x="2952691" y="999377"/>
                    <a:pt x="2927358" y="1012677"/>
                  </a:cubicBezTo>
                  <a:cubicBezTo>
                    <a:pt x="2923371" y="1014771"/>
                    <a:pt x="2919937" y="1017786"/>
                    <a:pt x="2916107" y="1020154"/>
                  </a:cubicBezTo>
                  <a:cubicBezTo>
                    <a:pt x="2910584" y="1023569"/>
                    <a:pt x="2904832" y="1026604"/>
                    <a:pt x="2899308" y="1030021"/>
                  </a:cubicBezTo>
                  <a:cubicBezTo>
                    <a:pt x="2887537" y="1037299"/>
                    <a:pt x="2884891" y="1040686"/>
                    <a:pt x="2871258" y="1047364"/>
                  </a:cubicBezTo>
                  <a:cubicBezTo>
                    <a:pt x="2862216" y="1051792"/>
                    <a:pt x="2851030" y="1052610"/>
                    <a:pt x="2843516" y="1059312"/>
                  </a:cubicBezTo>
                  <a:cubicBezTo>
                    <a:pt x="2839714" y="1062703"/>
                    <a:pt x="2836305" y="1066592"/>
                    <a:pt x="2832111" y="1069485"/>
                  </a:cubicBezTo>
                  <a:cubicBezTo>
                    <a:pt x="2827790" y="1072469"/>
                    <a:pt x="2822785" y="1074316"/>
                    <a:pt x="2818163" y="1076809"/>
                  </a:cubicBezTo>
                  <a:cubicBezTo>
                    <a:pt x="2810687" y="1080843"/>
                    <a:pt x="2802742" y="1084144"/>
                    <a:pt x="2795816" y="1089065"/>
                  </a:cubicBezTo>
                  <a:cubicBezTo>
                    <a:pt x="2791115" y="1092404"/>
                    <a:pt x="2786686" y="1096165"/>
                    <a:pt x="2781715" y="1099085"/>
                  </a:cubicBezTo>
                  <a:cubicBezTo>
                    <a:pt x="2778242" y="1101125"/>
                    <a:pt x="2773972" y="1101635"/>
                    <a:pt x="2770618" y="1103864"/>
                  </a:cubicBezTo>
                  <a:cubicBezTo>
                    <a:pt x="2749641" y="1117804"/>
                    <a:pt x="2769175" y="1112143"/>
                    <a:pt x="2748270" y="1116120"/>
                  </a:cubicBezTo>
                  <a:cubicBezTo>
                    <a:pt x="2730858" y="1131653"/>
                    <a:pt x="2749832" y="1115731"/>
                    <a:pt x="2722917" y="1133617"/>
                  </a:cubicBezTo>
                  <a:cubicBezTo>
                    <a:pt x="2699933" y="1148891"/>
                    <a:pt x="2714269" y="1143929"/>
                    <a:pt x="2697718" y="1148417"/>
                  </a:cubicBezTo>
                  <a:cubicBezTo>
                    <a:pt x="2693968" y="1150909"/>
                    <a:pt x="2689828" y="1152896"/>
                    <a:pt x="2686468" y="1155893"/>
                  </a:cubicBezTo>
                  <a:cubicBezTo>
                    <a:pt x="2684045" y="1158055"/>
                    <a:pt x="2682862" y="1161337"/>
                    <a:pt x="2680612" y="1163678"/>
                  </a:cubicBezTo>
                  <a:cubicBezTo>
                    <a:pt x="2677082" y="1167350"/>
                    <a:pt x="2672775" y="1170215"/>
                    <a:pt x="2669207" y="1173852"/>
                  </a:cubicBezTo>
                  <a:cubicBezTo>
                    <a:pt x="2666054" y="1177066"/>
                    <a:pt x="2663620" y="1180933"/>
                    <a:pt x="2660500" y="1184179"/>
                  </a:cubicBezTo>
                  <a:cubicBezTo>
                    <a:pt x="2657853" y="1186934"/>
                    <a:pt x="2654461" y="1188932"/>
                    <a:pt x="2651946" y="1191810"/>
                  </a:cubicBezTo>
                  <a:cubicBezTo>
                    <a:pt x="2647674" y="1196701"/>
                    <a:pt x="2644626" y="1202595"/>
                    <a:pt x="2640234" y="1207379"/>
                  </a:cubicBezTo>
                  <a:cubicBezTo>
                    <a:pt x="2620970" y="1228363"/>
                    <a:pt x="2632788" y="1213758"/>
                    <a:pt x="2617579" y="1225029"/>
                  </a:cubicBezTo>
                  <a:cubicBezTo>
                    <a:pt x="2595824" y="1241152"/>
                    <a:pt x="2621481" y="1225345"/>
                    <a:pt x="2600626" y="1237593"/>
                  </a:cubicBezTo>
                  <a:cubicBezTo>
                    <a:pt x="2598623" y="1241087"/>
                    <a:pt x="2597140" y="1244936"/>
                    <a:pt x="2594617" y="1248075"/>
                  </a:cubicBezTo>
                  <a:cubicBezTo>
                    <a:pt x="2592222" y="1251053"/>
                    <a:pt x="2588760" y="1252999"/>
                    <a:pt x="2586063" y="1255705"/>
                  </a:cubicBezTo>
                  <a:cubicBezTo>
                    <a:pt x="2581098" y="1260688"/>
                    <a:pt x="2576281" y="1265823"/>
                    <a:pt x="2571654" y="1271120"/>
                  </a:cubicBezTo>
                  <a:cubicBezTo>
                    <a:pt x="2567028" y="1276416"/>
                    <a:pt x="2562883" y="1283166"/>
                    <a:pt x="2559788" y="1289386"/>
                  </a:cubicBezTo>
                  <a:cubicBezTo>
                    <a:pt x="2553752" y="1301510"/>
                    <a:pt x="2559954" y="1296247"/>
                    <a:pt x="2547768" y="1310349"/>
                  </a:cubicBezTo>
                  <a:cubicBezTo>
                    <a:pt x="2541508" y="1317592"/>
                    <a:pt x="2534516" y="1324174"/>
                    <a:pt x="2527657" y="1330851"/>
                  </a:cubicBezTo>
                  <a:cubicBezTo>
                    <a:pt x="2524006" y="1334405"/>
                    <a:pt x="2519603" y="1337188"/>
                    <a:pt x="2516251" y="1341025"/>
                  </a:cubicBezTo>
                  <a:cubicBezTo>
                    <a:pt x="2512797" y="1344980"/>
                    <a:pt x="2511097" y="1350330"/>
                    <a:pt x="2507390" y="1354049"/>
                  </a:cubicBezTo>
                  <a:cubicBezTo>
                    <a:pt x="2503321" y="1358135"/>
                    <a:pt x="2497838" y="1360526"/>
                    <a:pt x="2493289" y="1364070"/>
                  </a:cubicBezTo>
                  <a:cubicBezTo>
                    <a:pt x="2481986" y="1372876"/>
                    <a:pt x="2487309" y="1369485"/>
                    <a:pt x="2478879" y="1379485"/>
                  </a:cubicBezTo>
                  <a:cubicBezTo>
                    <a:pt x="2472261" y="1387335"/>
                    <a:pt x="2463722" y="1393777"/>
                    <a:pt x="2458614" y="1402685"/>
                  </a:cubicBezTo>
                  <a:cubicBezTo>
                    <a:pt x="2452690" y="1413016"/>
                    <a:pt x="2452599" y="1414622"/>
                    <a:pt x="2443896" y="1423493"/>
                  </a:cubicBezTo>
                  <a:cubicBezTo>
                    <a:pt x="2440329" y="1427131"/>
                    <a:pt x="2435844" y="1429831"/>
                    <a:pt x="2432492" y="1433668"/>
                  </a:cubicBezTo>
                  <a:cubicBezTo>
                    <a:pt x="2429037" y="1437623"/>
                    <a:pt x="2427016" y="1442678"/>
                    <a:pt x="2423631" y="1446693"/>
                  </a:cubicBezTo>
                  <a:cubicBezTo>
                    <a:pt x="2421169" y="1449614"/>
                    <a:pt x="2417725" y="1451569"/>
                    <a:pt x="2415077" y="1454324"/>
                  </a:cubicBezTo>
                  <a:cubicBezTo>
                    <a:pt x="2411957" y="1457570"/>
                    <a:pt x="2409158" y="1461115"/>
                    <a:pt x="2406370" y="1464651"/>
                  </a:cubicBezTo>
                  <a:cubicBezTo>
                    <a:pt x="2402350" y="1469751"/>
                    <a:pt x="2398311" y="1474850"/>
                    <a:pt x="2394658" y="1480220"/>
                  </a:cubicBezTo>
                  <a:cubicBezTo>
                    <a:pt x="2392393" y="1483549"/>
                    <a:pt x="2391399" y="1487759"/>
                    <a:pt x="2388649" y="1490701"/>
                  </a:cubicBezTo>
                  <a:cubicBezTo>
                    <a:pt x="2386431" y="1493073"/>
                    <a:pt x="2383049" y="1493990"/>
                    <a:pt x="2380249" y="1495635"/>
                  </a:cubicBezTo>
                  <a:cubicBezTo>
                    <a:pt x="2373473" y="1512663"/>
                    <a:pt x="2382173" y="1494244"/>
                    <a:pt x="2368537" y="1511204"/>
                  </a:cubicBezTo>
                  <a:cubicBezTo>
                    <a:pt x="2349368" y="1535043"/>
                    <a:pt x="2376212" y="1509475"/>
                    <a:pt x="2353973" y="1529316"/>
                  </a:cubicBezTo>
                  <a:cubicBezTo>
                    <a:pt x="2350003" y="1539292"/>
                    <a:pt x="2351300" y="1538468"/>
                    <a:pt x="2342107" y="1547582"/>
                  </a:cubicBezTo>
                  <a:cubicBezTo>
                    <a:pt x="2336680" y="1552961"/>
                    <a:pt x="2328802" y="1556213"/>
                    <a:pt x="2325000" y="1562842"/>
                  </a:cubicBezTo>
                  <a:cubicBezTo>
                    <a:pt x="2309603" y="1589695"/>
                    <a:pt x="2332595" y="1552158"/>
                    <a:pt x="2301884" y="1588585"/>
                  </a:cubicBezTo>
                  <a:cubicBezTo>
                    <a:pt x="2290275" y="1602355"/>
                    <a:pt x="2296927" y="1596420"/>
                    <a:pt x="2281926" y="1606390"/>
                  </a:cubicBezTo>
                  <a:cubicBezTo>
                    <a:pt x="2272686" y="1622505"/>
                    <a:pt x="2278337" y="1613653"/>
                    <a:pt x="2264205" y="1632439"/>
                  </a:cubicBezTo>
                  <a:cubicBezTo>
                    <a:pt x="2262252" y="1635034"/>
                    <a:pt x="2260772" y="1638062"/>
                    <a:pt x="2258348" y="1640224"/>
                  </a:cubicBezTo>
                  <a:cubicBezTo>
                    <a:pt x="2230257" y="1665284"/>
                    <a:pt x="2262006" y="1635995"/>
                    <a:pt x="2238236" y="1660725"/>
                  </a:cubicBezTo>
                  <a:cubicBezTo>
                    <a:pt x="2235588" y="1663480"/>
                    <a:pt x="2232077" y="1665378"/>
                    <a:pt x="2229683" y="1668356"/>
                  </a:cubicBezTo>
                  <a:cubicBezTo>
                    <a:pt x="2216245" y="1685069"/>
                    <a:pt x="2231833" y="1674046"/>
                    <a:pt x="2215273" y="1683771"/>
                  </a:cubicBezTo>
                  <a:cubicBezTo>
                    <a:pt x="2208497" y="1700799"/>
                    <a:pt x="2217197" y="1682381"/>
                    <a:pt x="2203561" y="1699340"/>
                  </a:cubicBezTo>
                  <a:cubicBezTo>
                    <a:pt x="2201038" y="1702478"/>
                    <a:pt x="2199816" y="1706492"/>
                    <a:pt x="2197551" y="1709821"/>
                  </a:cubicBezTo>
                  <a:cubicBezTo>
                    <a:pt x="2193898" y="1715191"/>
                    <a:pt x="2189069" y="1719756"/>
                    <a:pt x="2185838" y="1725390"/>
                  </a:cubicBezTo>
                  <a:cubicBezTo>
                    <a:pt x="2183836" y="1728884"/>
                    <a:pt x="2182353" y="1732733"/>
                    <a:pt x="2179830" y="1735871"/>
                  </a:cubicBezTo>
                  <a:cubicBezTo>
                    <a:pt x="2177435" y="1738849"/>
                    <a:pt x="2173885" y="1740711"/>
                    <a:pt x="2171276" y="1743502"/>
                  </a:cubicBezTo>
                  <a:cubicBezTo>
                    <a:pt x="2164892" y="1750330"/>
                    <a:pt x="2164686" y="1753647"/>
                    <a:pt x="2159410" y="1761768"/>
                  </a:cubicBezTo>
                  <a:cubicBezTo>
                    <a:pt x="2153903" y="1770245"/>
                    <a:pt x="2152863" y="1770168"/>
                    <a:pt x="2145000" y="1777182"/>
                  </a:cubicBezTo>
                  <a:lnTo>
                    <a:pt x="2138683" y="1793059"/>
                  </a:lnTo>
                  <a:cubicBezTo>
                    <a:pt x="2137630" y="1795705"/>
                    <a:pt x="2137649" y="1799101"/>
                    <a:pt x="2135525" y="1800997"/>
                  </a:cubicBezTo>
                  <a:cubicBezTo>
                    <a:pt x="2129219" y="1806622"/>
                    <a:pt x="2125299" y="1809115"/>
                    <a:pt x="2121114" y="1816412"/>
                  </a:cubicBezTo>
                  <a:cubicBezTo>
                    <a:pt x="2108674" y="1838109"/>
                    <a:pt x="2128882" y="1809825"/>
                    <a:pt x="2112100" y="1832135"/>
                  </a:cubicBezTo>
                  <a:cubicBezTo>
                    <a:pt x="2105205" y="1854269"/>
                    <a:pt x="2113308" y="1832458"/>
                    <a:pt x="2102931" y="1850554"/>
                  </a:cubicBezTo>
                  <a:cubicBezTo>
                    <a:pt x="2091549" y="1870406"/>
                    <a:pt x="2103223" y="1857975"/>
                    <a:pt x="2088215" y="1871364"/>
                  </a:cubicBezTo>
                  <a:cubicBezTo>
                    <a:pt x="2084670" y="1880270"/>
                    <a:pt x="2084911" y="1880755"/>
                    <a:pt x="2079046" y="1889784"/>
                  </a:cubicBezTo>
                  <a:cubicBezTo>
                    <a:pt x="2077276" y="1892506"/>
                    <a:pt x="2074805" y="1894751"/>
                    <a:pt x="2073189" y="1897568"/>
                  </a:cubicBezTo>
                  <a:cubicBezTo>
                    <a:pt x="2071773" y="1900038"/>
                    <a:pt x="2067575" y="1906948"/>
                    <a:pt x="2070031" y="1905506"/>
                  </a:cubicBezTo>
                  <a:cubicBezTo>
                    <a:pt x="2075002" y="1902586"/>
                    <a:pt x="2078221" y="1897316"/>
                    <a:pt x="2081589" y="1892635"/>
                  </a:cubicBezTo>
                  <a:cubicBezTo>
                    <a:pt x="2091963" y="1878217"/>
                    <a:pt x="2104610" y="1864822"/>
                    <a:pt x="2111177" y="1848319"/>
                  </a:cubicBezTo>
                  <a:cubicBezTo>
                    <a:pt x="2113282" y="1843026"/>
                    <a:pt x="2113968" y="1836914"/>
                    <a:pt x="2117495" y="1832442"/>
                  </a:cubicBezTo>
                  <a:cubicBezTo>
                    <a:pt x="2121065" y="1827914"/>
                    <a:pt x="2127047" y="1825966"/>
                    <a:pt x="2131596" y="1822422"/>
                  </a:cubicBezTo>
                  <a:cubicBezTo>
                    <a:pt x="2134610" y="1820073"/>
                    <a:pt x="2137502" y="1817546"/>
                    <a:pt x="2140150" y="1814792"/>
                  </a:cubicBezTo>
                  <a:cubicBezTo>
                    <a:pt x="2143270" y="1811545"/>
                    <a:pt x="2145736" y="1807710"/>
                    <a:pt x="2148857" y="1804463"/>
                  </a:cubicBezTo>
                  <a:cubicBezTo>
                    <a:pt x="2151505" y="1801709"/>
                    <a:pt x="2154897" y="1799710"/>
                    <a:pt x="2157411" y="1796833"/>
                  </a:cubicBezTo>
                  <a:cubicBezTo>
                    <a:pt x="2161683" y="1791942"/>
                    <a:pt x="2164575" y="1785900"/>
                    <a:pt x="2169122" y="1781265"/>
                  </a:cubicBezTo>
                  <a:cubicBezTo>
                    <a:pt x="2171396" y="1778947"/>
                    <a:pt x="2174792" y="1778088"/>
                    <a:pt x="2177523" y="1776331"/>
                  </a:cubicBezTo>
                  <a:cubicBezTo>
                    <a:pt x="2185095" y="1771457"/>
                    <a:pt x="2193303" y="1767374"/>
                    <a:pt x="2200024" y="1761378"/>
                  </a:cubicBezTo>
                  <a:cubicBezTo>
                    <a:pt x="2205725" y="1756291"/>
                    <a:pt x="2210766" y="1750347"/>
                    <a:pt x="2217131" y="1746117"/>
                  </a:cubicBezTo>
                  <a:cubicBezTo>
                    <a:pt x="2220880" y="1743625"/>
                    <a:pt x="2225021" y="1741637"/>
                    <a:pt x="2228380" y="1738640"/>
                  </a:cubicBezTo>
                  <a:cubicBezTo>
                    <a:pt x="2230804" y="1736479"/>
                    <a:pt x="2231987" y="1733197"/>
                    <a:pt x="2234237" y="1730856"/>
                  </a:cubicBezTo>
                  <a:cubicBezTo>
                    <a:pt x="2257496" y="1706656"/>
                    <a:pt x="2233042" y="1737303"/>
                    <a:pt x="2260051" y="1705267"/>
                  </a:cubicBezTo>
                  <a:cubicBezTo>
                    <a:pt x="2274271" y="1688401"/>
                    <a:pt x="2279020" y="1686355"/>
                    <a:pt x="2283168" y="1679525"/>
                  </a:cubicBezTo>
                  <a:cubicBezTo>
                    <a:pt x="2287315" y="1672695"/>
                    <a:pt x="2285329" y="1670627"/>
                    <a:pt x="2284938" y="1664291"/>
                  </a:cubicBezTo>
                  <a:cubicBezTo>
                    <a:pt x="2284548" y="1657954"/>
                    <a:pt x="2276596" y="1647127"/>
                    <a:pt x="2280826" y="1641506"/>
                  </a:cubicBezTo>
                  <a:cubicBezTo>
                    <a:pt x="2285055" y="1635884"/>
                    <a:pt x="2300815" y="1636331"/>
                    <a:pt x="2310315" y="1630559"/>
                  </a:cubicBezTo>
                  <a:cubicBezTo>
                    <a:pt x="2319815" y="1624787"/>
                    <a:pt x="2329438" y="1614210"/>
                    <a:pt x="2337824" y="1606871"/>
                  </a:cubicBezTo>
                  <a:cubicBezTo>
                    <a:pt x="2346211" y="1599531"/>
                    <a:pt x="2352299" y="1598226"/>
                    <a:pt x="2360634" y="1586523"/>
                  </a:cubicBezTo>
                  <a:cubicBezTo>
                    <a:pt x="2368968" y="1574821"/>
                    <a:pt x="2378059" y="1547226"/>
                    <a:pt x="2387831" y="1536658"/>
                  </a:cubicBezTo>
                  <a:cubicBezTo>
                    <a:pt x="2397605" y="1526090"/>
                    <a:pt x="2411956" y="1522249"/>
                    <a:pt x="2419273" y="1523117"/>
                  </a:cubicBezTo>
                  <a:cubicBezTo>
                    <a:pt x="2426590" y="1523985"/>
                    <a:pt x="2427033" y="1545208"/>
                    <a:pt x="2431734" y="1541868"/>
                  </a:cubicBezTo>
                  <a:cubicBezTo>
                    <a:pt x="2432838" y="1538323"/>
                    <a:pt x="2433024" y="1534347"/>
                    <a:pt x="2435047" y="1531232"/>
                  </a:cubicBezTo>
                  <a:cubicBezTo>
                    <a:pt x="2437128" y="1528029"/>
                    <a:pt x="2440991" y="1526393"/>
                    <a:pt x="2443600" y="1523602"/>
                  </a:cubicBezTo>
                  <a:cubicBezTo>
                    <a:pt x="2445817" y="1521230"/>
                    <a:pt x="2447504" y="1518413"/>
                    <a:pt x="2449456" y="1515817"/>
                  </a:cubicBezTo>
                  <a:cubicBezTo>
                    <a:pt x="2450560" y="1512273"/>
                    <a:pt x="2438336" y="1502555"/>
                    <a:pt x="2436995" y="1497067"/>
                  </a:cubicBezTo>
                  <a:cubicBezTo>
                    <a:pt x="2435654" y="1491578"/>
                    <a:pt x="2436498" y="1489972"/>
                    <a:pt x="2441411" y="1482886"/>
                  </a:cubicBezTo>
                  <a:cubicBezTo>
                    <a:pt x="2446326" y="1475800"/>
                    <a:pt x="2461327" y="1460569"/>
                    <a:pt x="2466481" y="1454548"/>
                  </a:cubicBezTo>
                  <a:cubicBezTo>
                    <a:pt x="2471634" y="1448529"/>
                    <a:pt x="2470385" y="1449359"/>
                    <a:pt x="2472337" y="1446764"/>
                  </a:cubicBezTo>
                  <a:cubicBezTo>
                    <a:pt x="2473492" y="1442320"/>
                    <a:pt x="2474437" y="1437816"/>
                    <a:pt x="2475803" y="1433432"/>
                  </a:cubicBezTo>
                  <a:cubicBezTo>
                    <a:pt x="2476650" y="1430712"/>
                    <a:pt x="2478025" y="1428182"/>
                    <a:pt x="2478962" y="1425493"/>
                  </a:cubicBezTo>
                  <a:cubicBezTo>
                    <a:pt x="2480183" y="1421986"/>
                    <a:pt x="2481052" y="1418364"/>
                    <a:pt x="2482274" y="1414858"/>
                  </a:cubicBezTo>
                  <a:cubicBezTo>
                    <a:pt x="2483211" y="1412169"/>
                    <a:pt x="2484586" y="1409639"/>
                    <a:pt x="2485433" y="1406920"/>
                  </a:cubicBezTo>
                  <a:cubicBezTo>
                    <a:pt x="2486799" y="1402535"/>
                    <a:pt x="2487441" y="1397941"/>
                    <a:pt x="2488900" y="1393587"/>
                  </a:cubicBezTo>
                  <a:cubicBezTo>
                    <a:pt x="2490709" y="1388186"/>
                    <a:pt x="2490967" y="1381502"/>
                    <a:pt x="2495217" y="1377711"/>
                  </a:cubicBezTo>
                  <a:cubicBezTo>
                    <a:pt x="2498068" y="1375167"/>
                    <a:pt x="2501161" y="1372872"/>
                    <a:pt x="2503771" y="1370080"/>
                  </a:cubicBezTo>
                  <a:cubicBezTo>
                    <a:pt x="2505988" y="1367709"/>
                    <a:pt x="2507299" y="1364561"/>
                    <a:pt x="2509626" y="1362296"/>
                  </a:cubicBezTo>
                  <a:cubicBezTo>
                    <a:pt x="2517840" y="1354301"/>
                    <a:pt x="2528396" y="1348564"/>
                    <a:pt x="2535287" y="1339404"/>
                  </a:cubicBezTo>
                  <a:cubicBezTo>
                    <a:pt x="2539190" y="1334215"/>
                    <a:pt x="2542153" y="1328159"/>
                    <a:pt x="2546999" y="1323836"/>
                  </a:cubicBezTo>
                  <a:cubicBezTo>
                    <a:pt x="2549850" y="1321292"/>
                    <a:pt x="2552905" y="1318960"/>
                    <a:pt x="2555552" y="1316205"/>
                  </a:cubicBezTo>
                  <a:cubicBezTo>
                    <a:pt x="2558672" y="1312959"/>
                    <a:pt x="2561438" y="1309387"/>
                    <a:pt x="2564260" y="1305878"/>
                  </a:cubicBezTo>
                  <a:cubicBezTo>
                    <a:pt x="2566294" y="1303347"/>
                    <a:pt x="2567898" y="1300465"/>
                    <a:pt x="2570116" y="1298093"/>
                  </a:cubicBezTo>
                  <a:cubicBezTo>
                    <a:pt x="2572724" y="1295302"/>
                    <a:pt x="2576205" y="1293384"/>
                    <a:pt x="2578669" y="1290463"/>
                  </a:cubicBezTo>
                  <a:cubicBezTo>
                    <a:pt x="2582917" y="1285423"/>
                    <a:pt x="2588354" y="1275036"/>
                    <a:pt x="2593386" y="1269653"/>
                  </a:cubicBezTo>
                  <a:cubicBezTo>
                    <a:pt x="2595995" y="1266862"/>
                    <a:pt x="2599330" y="1264814"/>
                    <a:pt x="2601939" y="1262023"/>
                  </a:cubicBezTo>
                  <a:cubicBezTo>
                    <a:pt x="2604156" y="1259650"/>
                    <a:pt x="2605522" y="1256556"/>
                    <a:pt x="2607796" y="1254238"/>
                  </a:cubicBezTo>
                  <a:cubicBezTo>
                    <a:pt x="2612254" y="1249693"/>
                    <a:pt x="2617745" y="1246212"/>
                    <a:pt x="2622051" y="1241521"/>
                  </a:cubicBezTo>
                  <a:cubicBezTo>
                    <a:pt x="2626443" y="1236737"/>
                    <a:pt x="2628917" y="1230276"/>
                    <a:pt x="2633763" y="1225952"/>
                  </a:cubicBezTo>
                  <a:cubicBezTo>
                    <a:pt x="2636614" y="1223409"/>
                    <a:pt x="2639669" y="1221076"/>
                    <a:pt x="2642317" y="1218322"/>
                  </a:cubicBezTo>
                  <a:cubicBezTo>
                    <a:pt x="2650375" y="1209937"/>
                    <a:pt x="2650294" y="1208400"/>
                    <a:pt x="2656880" y="1200209"/>
                  </a:cubicBezTo>
                  <a:cubicBezTo>
                    <a:pt x="2659701" y="1196701"/>
                    <a:pt x="2662227" y="1192879"/>
                    <a:pt x="2665587" y="1189882"/>
                  </a:cubicBezTo>
                  <a:cubicBezTo>
                    <a:pt x="2668947" y="1186885"/>
                    <a:pt x="2673478" y="1185402"/>
                    <a:pt x="2676838" y="1182405"/>
                  </a:cubicBezTo>
                  <a:cubicBezTo>
                    <a:pt x="2679261" y="1180244"/>
                    <a:pt x="2680388" y="1176906"/>
                    <a:pt x="2682694" y="1174621"/>
                  </a:cubicBezTo>
                  <a:cubicBezTo>
                    <a:pt x="2722944" y="1134722"/>
                    <a:pt x="2686675" y="1171396"/>
                    <a:pt x="2713902" y="1149340"/>
                  </a:cubicBezTo>
                  <a:cubicBezTo>
                    <a:pt x="2720830" y="1143728"/>
                    <a:pt x="2725968" y="1135679"/>
                    <a:pt x="2733860" y="1131535"/>
                  </a:cubicBezTo>
                  <a:cubicBezTo>
                    <a:pt x="2738510" y="1129094"/>
                    <a:pt x="2743063" y="1126460"/>
                    <a:pt x="2747808" y="1124212"/>
                  </a:cubicBezTo>
                  <a:cubicBezTo>
                    <a:pt x="2753267" y="1121626"/>
                    <a:pt x="2759245" y="1120102"/>
                    <a:pt x="2764454" y="1117043"/>
                  </a:cubicBezTo>
                  <a:cubicBezTo>
                    <a:pt x="2767748" y="1115108"/>
                    <a:pt x="2769776" y="1111453"/>
                    <a:pt x="2773007" y="1109413"/>
                  </a:cubicBezTo>
                  <a:cubicBezTo>
                    <a:pt x="2779078" y="1105579"/>
                    <a:pt x="2785621" y="1104222"/>
                    <a:pt x="2792350" y="1102397"/>
                  </a:cubicBezTo>
                  <a:cubicBezTo>
                    <a:pt x="2800212" y="1095383"/>
                    <a:pt x="2800255" y="1094342"/>
                    <a:pt x="2809303" y="1089834"/>
                  </a:cubicBezTo>
                  <a:cubicBezTo>
                    <a:pt x="2812908" y="1088037"/>
                    <a:pt x="2816994" y="1087205"/>
                    <a:pt x="2820400" y="1085055"/>
                  </a:cubicBezTo>
                  <a:cubicBezTo>
                    <a:pt x="2838799" y="1073434"/>
                    <a:pt x="2819511" y="1079985"/>
                    <a:pt x="2837199" y="1075188"/>
                  </a:cubicBezTo>
                  <a:cubicBezTo>
                    <a:pt x="2843851" y="1069253"/>
                    <a:pt x="2848704" y="1060218"/>
                    <a:pt x="2857157" y="1057383"/>
                  </a:cubicBezTo>
                  <a:cubicBezTo>
                    <a:pt x="2881369" y="1049264"/>
                    <a:pt x="2861111" y="1057541"/>
                    <a:pt x="2885053" y="1042738"/>
                  </a:cubicBezTo>
                  <a:cubicBezTo>
                    <a:pt x="2898543" y="1034397"/>
                    <a:pt x="2897264" y="1036837"/>
                    <a:pt x="2910098" y="1030636"/>
                  </a:cubicBezTo>
                  <a:cubicBezTo>
                    <a:pt x="2914826" y="1028351"/>
                    <a:pt x="2919317" y="1025598"/>
                    <a:pt x="2924046" y="1023313"/>
                  </a:cubicBezTo>
                  <a:cubicBezTo>
                    <a:pt x="2927672" y="1021560"/>
                    <a:pt x="2931537" y="1020329"/>
                    <a:pt x="2935143" y="1018533"/>
                  </a:cubicBezTo>
                  <a:cubicBezTo>
                    <a:pt x="2944543" y="1013850"/>
                    <a:pt x="2953740" y="1008769"/>
                    <a:pt x="2963039" y="1003888"/>
                  </a:cubicBezTo>
                  <a:cubicBezTo>
                    <a:pt x="2967688" y="1001447"/>
                    <a:pt x="2972613" y="999471"/>
                    <a:pt x="2976987" y="996565"/>
                  </a:cubicBezTo>
                  <a:cubicBezTo>
                    <a:pt x="2980737" y="994073"/>
                    <a:pt x="2984102" y="990869"/>
                    <a:pt x="2988237" y="989088"/>
                  </a:cubicBezTo>
                  <a:cubicBezTo>
                    <a:pt x="2993468" y="986835"/>
                    <a:pt x="2999232" y="986107"/>
                    <a:pt x="3004729" y="984616"/>
                  </a:cubicBezTo>
                  <a:cubicBezTo>
                    <a:pt x="3022140" y="969083"/>
                    <a:pt x="3003167" y="985005"/>
                    <a:pt x="3030081" y="967119"/>
                  </a:cubicBezTo>
                  <a:cubicBezTo>
                    <a:pt x="3031919" y="965898"/>
                    <a:pt x="3063619" y="944233"/>
                    <a:pt x="3069382" y="942300"/>
                  </a:cubicBezTo>
                  <a:cubicBezTo>
                    <a:pt x="3073980" y="940758"/>
                    <a:pt x="3078722" y="939592"/>
                    <a:pt x="3083176" y="937674"/>
                  </a:cubicBezTo>
                  <a:cubicBezTo>
                    <a:pt x="3102335" y="929423"/>
                    <a:pt x="3079744" y="934992"/>
                    <a:pt x="3102518" y="930659"/>
                  </a:cubicBezTo>
                  <a:cubicBezTo>
                    <a:pt x="3125073" y="915670"/>
                    <a:pt x="3102576" y="928524"/>
                    <a:pt x="3124712" y="921100"/>
                  </a:cubicBezTo>
                  <a:cubicBezTo>
                    <a:pt x="3155833" y="910665"/>
                    <a:pt x="3127579" y="915879"/>
                    <a:pt x="3154998" y="912003"/>
                  </a:cubicBezTo>
                  <a:cubicBezTo>
                    <a:pt x="3159648" y="909561"/>
                    <a:pt x="3163932" y="906241"/>
                    <a:pt x="3168946" y="904680"/>
                  </a:cubicBezTo>
                  <a:cubicBezTo>
                    <a:pt x="3193370" y="897077"/>
                    <a:pt x="3194774" y="899424"/>
                    <a:pt x="3215416" y="896506"/>
                  </a:cubicBezTo>
                  <a:cubicBezTo>
                    <a:pt x="3219092" y="895986"/>
                    <a:pt x="3222814" y="895527"/>
                    <a:pt x="3226359" y="894423"/>
                  </a:cubicBezTo>
                  <a:cubicBezTo>
                    <a:pt x="3242128" y="889514"/>
                    <a:pt x="3232115" y="889994"/>
                    <a:pt x="3245702" y="887408"/>
                  </a:cubicBezTo>
                  <a:cubicBezTo>
                    <a:pt x="3256370" y="885378"/>
                    <a:pt x="3267633" y="884774"/>
                    <a:pt x="3278377" y="883859"/>
                  </a:cubicBezTo>
                  <a:cubicBezTo>
                    <a:pt x="3281126" y="883114"/>
                    <a:pt x="3284007" y="882750"/>
                    <a:pt x="3286623" y="881623"/>
                  </a:cubicBezTo>
                  <a:cubicBezTo>
                    <a:pt x="3289605" y="880340"/>
                    <a:pt x="3291970" y="877798"/>
                    <a:pt x="3295022" y="876690"/>
                  </a:cubicBezTo>
                  <a:cubicBezTo>
                    <a:pt x="3298513" y="875424"/>
                    <a:pt x="3302318" y="875303"/>
                    <a:pt x="3305966" y="874608"/>
                  </a:cubicBezTo>
                  <a:cubicBezTo>
                    <a:pt x="3311565" y="871320"/>
                    <a:pt x="3316918" y="867568"/>
                    <a:pt x="3322765" y="864742"/>
                  </a:cubicBezTo>
                  <a:cubicBezTo>
                    <a:pt x="3325329" y="863502"/>
                    <a:pt x="3328240" y="863168"/>
                    <a:pt x="3331010" y="862507"/>
                  </a:cubicBezTo>
                  <a:cubicBezTo>
                    <a:pt x="3335696" y="861387"/>
                    <a:pt x="3361297" y="856039"/>
                    <a:pt x="3366691" y="853716"/>
                  </a:cubicBezTo>
                  <a:cubicBezTo>
                    <a:pt x="3372239" y="851327"/>
                    <a:pt x="3377550" y="848285"/>
                    <a:pt x="3383336" y="846547"/>
                  </a:cubicBezTo>
                  <a:cubicBezTo>
                    <a:pt x="3387734" y="845226"/>
                    <a:pt x="3392444" y="845359"/>
                    <a:pt x="3396977" y="844619"/>
                  </a:cubicBezTo>
                  <a:cubicBezTo>
                    <a:pt x="3400640" y="844021"/>
                    <a:pt x="3404374" y="843641"/>
                    <a:pt x="3407920" y="842537"/>
                  </a:cubicBezTo>
                  <a:cubicBezTo>
                    <a:pt x="3411765" y="841340"/>
                    <a:pt x="3415170" y="838955"/>
                    <a:pt x="3419016" y="837758"/>
                  </a:cubicBezTo>
                  <a:cubicBezTo>
                    <a:pt x="3422562" y="836655"/>
                    <a:pt x="3426336" y="836491"/>
                    <a:pt x="3429959" y="835676"/>
                  </a:cubicBezTo>
                  <a:cubicBezTo>
                    <a:pt x="3432738" y="835050"/>
                    <a:pt x="3435398" y="833922"/>
                    <a:pt x="3438205" y="833441"/>
                  </a:cubicBezTo>
                  <a:cubicBezTo>
                    <a:pt x="3447257" y="831888"/>
                    <a:pt x="3456434" y="831136"/>
                    <a:pt x="3465486" y="829584"/>
                  </a:cubicBezTo>
                  <a:cubicBezTo>
                    <a:pt x="3468293" y="829102"/>
                    <a:pt x="3470954" y="827973"/>
                    <a:pt x="3473732" y="827347"/>
                  </a:cubicBezTo>
                  <a:cubicBezTo>
                    <a:pt x="3477355" y="826533"/>
                    <a:pt x="3481063" y="826128"/>
                    <a:pt x="3484675" y="825266"/>
                  </a:cubicBezTo>
                  <a:cubicBezTo>
                    <a:pt x="3490215" y="823942"/>
                    <a:pt x="3495571" y="821858"/>
                    <a:pt x="3501166" y="820794"/>
                  </a:cubicBezTo>
                  <a:cubicBezTo>
                    <a:pt x="3505443" y="819981"/>
                    <a:pt x="3508520" y="819399"/>
                    <a:pt x="3510684" y="818994"/>
                  </a:cubicBezTo>
                  <a:lnTo>
                    <a:pt x="3513232" y="818521"/>
                  </a:lnTo>
                  <a:lnTo>
                    <a:pt x="3513266" y="818517"/>
                  </a:lnTo>
                  <a:cubicBezTo>
                    <a:pt x="3514726" y="818263"/>
                    <a:pt x="3515978" y="818018"/>
                    <a:pt x="3514726" y="818244"/>
                  </a:cubicBezTo>
                  <a:lnTo>
                    <a:pt x="3513232" y="818521"/>
                  </a:lnTo>
                  <a:lnTo>
                    <a:pt x="3510554" y="818849"/>
                  </a:lnTo>
                  <a:cubicBezTo>
                    <a:pt x="3510971" y="818662"/>
                    <a:pt x="3513474" y="818025"/>
                    <a:pt x="3520355" y="816476"/>
                  </a:cubicBezTo>
                  <a:lnTo>
                    <a:pt x="3531298" y="814394"/>
                  </a:lnTo>
                  <a:lnTo>
                    <a:pt x="3563974" y="810845"/>
                  </a:lnTo>
                  <a:cubicBezTo>
                    <a:pt x="3582441" y="808839"/>
                    <a:pt x="3586401" y="808267"/>
                    <a:pt x="3588543" y="807741"/>
                  </a:cubicBezTo>
                  <a:lnTo>
                    <a:pt x="3589024" y="807610"/>
                  </a:lnTo>
                  <a:lnTo>
                    <a:pt x="3604741" y="807757"/>
                  </a:lnTo>
                  <a:cubicBezTo>
                    <a:pt x="3612599" y="805627"/>
                    <a:pt x="3615367" y="804650"/>
                    <a:pt x="3623930" y="803440"/>
                  </a:cubicBezTo>
                  <a:cubicBezTo>
                    <a:pt x="3624822" y="803314"/>
                    <a:pt x="3619459" y="802734"/>
                    <a:pt x="3615838" y="802978"/>
                  </a:cubicBezTo>
                  <a:close/>
                  <a:moveTo>
                    <a:pt x="3726163" y="787115"/>
                  </a:moveTo>
                  <a:cubicBezTo>
                    <a:pt x="3720459" y="788653"/>
                    <a:pt x="3714254" y="788842"/>
                    <a:pt x="3707547" y="787682"/>
                  </a:cubicBezTo>
                  <a:cubicBezTo>
                    <a:pt x="3704893" y="788052"/>
                    <a:pt x="3702430" y="788750"/>
                    <a:pt x="3700157" y="789774"/>
                  </a:cubicBezTo>
                  <a:cubicBezTo>
                    <a:pt x="3697883" y="790797"/>
                    <a:pt x="3699288" y="792220"/>
                    <a:pt x="3704372" y="794044"/>
                  </a:cubicBezTo>
                  <a:cubicBezTo>
                    <a:pt x="3712503" y="793139"/>
                    <a:pt x="3719520" y="793520"/>
                    <a:pt x="3725424" y="795192"/>
                  </a:cubicBezTo>
                  <a:cubicBezTo>
                    <a:pt x="3728375" y="796026"/>
                    <a:pt x="3731286" y="796239"/>
                    <a:pt x="3734156" y="795827"/>
                  </a:cubicBezTo>
                  <a:cubicBezTo>
                    <a:pt x="3737025" y="795416"/>
                    <a:pt x="3739853" y="794380"/>
                    <a:pt x="3742640" y="792719"/>
                  </a:cubicBezTo>
                  <a:cubicBezTo>
                    <a:pt x="3744603" y="792475"/>
                    <a:pt x="3745340" y="792099"/>
                    <a:pt x="3744850" y="791588"/>
                  </a:cubicBezTo>
                  <a:cubicBezTo>
                    <a:pt x="3744360" y="791077"/>
                    <a:pt x="3743302" y="789591"/>
                    <a:pt x="3741670" y="787126"/>
                  </a:cubicBezTo>
                  <a:cubicBezTo>
                    <a:pt x="3737036" y="785578"/>
                    <a:pt x="3731866" y="785575"/>
                    <a:pt x="3726163" y="787115"/>
                  </a:cubicBezTo>
                  <a:close/>
                  <a:moveTo>
                    <a:pt x="3962992" y="780717"/>
                  </a:moveTo>
                  <a:cubicBezTo>
                    <a:pt x="3969140" y="779938"/>
                    <a:pt x="3972109" y="780108"/>
                    <a:pt x="3971904" y="781230"/>
                  </a:cubicBezTo>
                  <a:cubicBezTo>
                    <a:pt x="3971799" y="781789"/>
                    <a:pt x="3971006" y="782028"/>
                    <a:pt x="3969520" y="781942"/>
                  </a:cubicBezTo>
                  <a:cubicBezTo>
                    <a:pt x="3968034" y="781856"/>
                    <a:pt x="3965859" y="781448"/>
                    <a:pt x="3962992" y="780717"/>
                  </a:cubicBezTo>
                  <a:close/>
                  <a:moveTo>
                    <a:pt x="4019910" y="775933"/>
                  </a:moveTo>
                  <a:cubicBezTo>
                    <a:pt x="4027797" y="779282"/>
                    <a:pt x="4034165" y="780025"/>
                    <a:pt x="4039011" y="778164"/>
                  </a:cubicBezTo>
                  <a:cubicBezTo>
                    <a:pt x="4043856" y="776303"/>
                    <a:pt x="4049188" y="777240"/>
                    <a:pt x="4055004" y="780972"/>
                  </a:cubicBezTo>
                  <a:cubicBezTo>
                    <a:pt x="4048247" y="780300"/>
                    <a:pt x="4041864" y="781003"/>
                    <a:pt x="4035852" y="783081"/>
                  </a:cubicBezTo>
                  <a:cubicBezTo>
                    <a:pt x="4029840" y="785158"/>
                    <a:pt x="4024526" y="782776"/>
                    <a:pt x="4019910" y="775933"/>
                  </a:cubicBezTo>
                  <a:close/>
                  <a:moveTo>
                    <a:pt x="3990638" y="736610"/>
                  </a:moveTo>
                  <a:cubicBezTo>
                    <a:pt x="3996884" y="736655"/>
                    <a:pt x="4004012" y="738701"/>
                    <a:pt x="4012020" y="742749"/>
                  </a:cubicBezTo>
                  <a:lnTo>
                    <a:pt x="4022726" y="743201"/>
                  </a:lnTo>
                  <a:cubicBezTo>
                    <a:pt x="4024082" y="743310"/>
                    <a:pt x="4023224" y="743379"/>
                    <a:pt x="4020155" y="743406"/>
                  </a:cubicBezTo>
                  <a:cubicBezTo>
                    <a:pt x="4014015" y="743463"/>
                    <a:pt x="4007160" y="744012"/>
                    <a:pt x="3999588" y="745056"/>
                  </a:cubicBezTo>
                  <a:cubicBezTo>
                    <a:pt x="3995841" y="746834"/>
                    <a:pt x="3992665" y="749588"/>
                    <a:pt x="3990059" y="753320"/>
                  </a:cubicBezTo>
                  <a:cubicBezTo>
                    <a:pt x="3988756" y="755186"/>
                    <a:pt x="3986999" y="755782"/>
                    <a:pt x="3984789" y="755111"/>
                  </a:cubicBezTo>
                  <a:cubicBezTo>
                    <a:pt x="3982577" y="754438"/>
                    <a:pt x="3979912" y="752495"/>
                    <a:pt x="3976794" y="749284"/>
                  </a:cubicBezTo>
                  <a:cubicBezTo>
                    <a:pt x="3982559" y="748095"/>
                    <a:pt x="3984256" y="746577"/>
                    <a:pt x="3981886" y="744732"/>
                  </a:cubicBezTo>
                  <a:cubicBezTo>
                    <a:pt x="3979517" y="742884"/>
                    <a:pt x="3975792" y="740928"/>
                    <a:pt x="3970711" y="738865"/>
                  </a:cubicBezTo>
                  <a:cubicBezTo>
                    <a:pt x="3977750" y="737317"/>
                    <a:pt x="3984393" y="736567"/>
                    <a:pt x="3990638" y="736610"/>
                  </a:cubicBezTo>
                  <a:close/>
                  <a:moveTo>
                    <a:pt x="3686524" y="736364"/>
                  </a:moveTo>
                  <a:cubicBezTo>
                    <a:pt x="3686739" y="736323"/>
                    <a:pt x="3688075" y="737157"/>
                    <a:pt x="3690534" y="738867"/>
                  </a:cubicBezTo>
                  <a:lnTo>
                    <a:pt x="3688245" y="738103"/>
                  </a:lnTo>
                  <a:close/>
                  <a:moveTo>
                    <a:pt x="3730334" y="720927"/>
                  </a:moveTo>
                  <a:cubicBezTo>
                    <a:pt x="3733831" y="722083"/>
                    <a:pt x="3738523" y="724732"/>
                    <a:pt x="3744409" y="728873"/>
                  </a:cubicBezTo>
                  <a:lnTo>
                    <a:pt x="3740265" y="729643"/>
                  </a:lnTo>
                  <a:cubicBezTo>
                    <a:pt x="3726819" y="728165"/>
                    <a:pt x="3721206" y="725598"/>
                    <a:pt x="3723424" y="721938"/>
                  </a:cubicBezTo>
                  <a:cubicBezTo>
                    <a:pt x="3724533" y="720109"/>
                    <a:pt x="3726837" y="719772"/>
                    <a:pt x="3730334" y="720927"/>
                  </a:cubicBezTo>
                  <a:close/>
                  <a:moveTo>
                    <a:pt x="3740398" y="718068"/>
                  </a:moveTo>
                  <a:cubicBezTo>
                    <a:pt x="3746132" y="719530"/>
                    <a:pt x="3751936" y="720621"/>
                    <a:pt x="3757806" y="721334"/>
                  </a:cubicBezTo>
                  <a:cubicBezTo>
                    <a:pt x="3763679" y="722050"/>
                    <a:pt x="3769206" y="724634"/>
                    <a:pt x="3774389" y="729086"/>
                  </a:cubicBezTo>
                  <a:cubicBezTo>
                    <a:pt x="3768525" y="727648"/>
                    <a:pt x="3762463" y="726606"/>
                    <a:pt x="3756204" y="725964"/>
                  </a:cubicBezTo>
                  <a:cubicBezTo>
                    <a:pt x="3749943" y="725321"/>
                    <a:pt x="3744674" y="722688"/>
                    <a:pt x="3740398" y="718068"/>
                  </a:cubicBezTo>
                  <a:close/>
                  <a:moveTo>
                    <a:pt x="3681675" y="700090"/>
                  </a:moveTo>
                  <a:cubicBezTo>
                    <a:pt x="3682925" y="700099"/>
                    <a:pt x="3684813" y="700710"/>
                    <a:pt x="3687340" y="701925"/>
                  </a:cubicBezTo>
                  <a:cubicBezTo>
                    <a:pt x="3689867" y="703141"/>
                    <a:pt x="3691756" y="703753"/>
                    <a:pt x="3693005" y="703762"/>
                  </a:cubicBezTo>
                  <a:cubicBezTo>
                    <a:pt x="3694659" y="706102"/>
                    <a:pt x="3696189" y="707742"/>
                    <a:pt x="3697601" y="708685"/>
                  </a:cubicBezTo>
                  <a:cubicBezTo>
                    <a:pt x="3699011" y="709626"/>
                    <a:pt x="3699507" y="711458"/>
                    <a:pt x="3699088" y="714181"/>
                  </a:cubicBezTo>
                  <a:cubicBezTo>
                    <a:pt x="3695174" y="709855"/>
                    <a:pt x="3692014" y="707554"/>
                    <a:pt x="3689605" y="707280"/>
                  </a:cubicBezTo>
                  <a:cubicBezTo>
                    <a:pt x="3687197" y="707006"/>
                    <a:pt x="3684552" y="704608"/>
                    <a:pt x="3681675" y="700090"/>
                  </a:cubicBezTo>
                  <a:close/>
                  <a:moveTo>
                    <a:pt x="3591869" y="687876"/>
                  </a:moveTo>
                  <a:cubicBezTo>
                    <a:pt x="3595975" y="692287"/>
                    <a:pt x="3599786" y="694227"/>
                    <a:pt x="3603305" y="693695"/>
                  </a:cubicBezTo>
                  <a:cubicBezTo>
                    <a:pt x="3606821" y="693163"/>
                    <a:pt x="3609872" y="693800"/>
                    <a:pt x="3612457" y="695606"/>
                  </a:cubicBezTo>
                  <a:cubicBezTo>
                    <a:pt x="3612107" y="690499"/>
                    <a:pt x="3609591" y="688317"/>
                    <a:pt x="3604907" y="689066"/>
                  </a:cubicBezTo>
                  <a:cubicBezTo>
                    <a:pt x="3600226" y="689815"/>
                    <a:pt x="3595879" y="689418"/>
                    <a:pt x="3591869" y="687876"/>
                  </a:cubicBezTo>
                  <a:close/>
                  <a:moveTo>
                    <a:pt x="3751919" y="682728"/>
                  </a:moveTo>
                  <a:cubicBezTo>
                    <a:pt x="3756334" y="680946"/>
                    <a:pt x="3762253" y="683218"/>
                    <a:pt x="3769675" y="689540"/>
                  </a:cubicBezTo>
                  <a:cubicBezTo>
                    <a:pt x="3768620" y="691299"/>
                    <a:pt x="3766989" y="692623"/>
                    <a:pt x="3764783" y="693515"/>
                  </a:cubicBezTo>
                  <a:cubicBezTo>
                    <a:pt x="3762576" y="694406"/>
                    <a:pt x="3759792" y="694862"/>
                    <a:pt x="3756432" y="694884"/>
                  </a:cubicBezTo>
                  <a:cubicBezTo>
                    <a:pt x="3749711" y="694926"/>
                    <a:pt x="3743809" y="691211"/>
                    <a:pt x="3738725" y="683732"/>
                  </a:cubicBezTo>
                  <a:cubicBezTo>
                    <a:pt x="3743107" y="684844"/>
                    <a:pt x="3747505" y="684509"/>
                    <a:pt x="3751919" y="682728"/>
                  </a:cubicBezTo>
                  <a:close/>
                  <a:moveTo>
                    <a:pt x="3592002" y="676302"/>
                  </a:moveTo>
                  <a:cubicBezTo>
                    <a:pt x="3591159" y="676579"/>
                    <a:pt x="3591534" y="677714"/>
                    <a:pt x="3593127" y="679702"/>
                  </a:cubicBezTo>
                  <a:cubicBezTo>
                    <a:pt x="3594718" y="681692"/>
                    <a:pt x="3596372" y="684033"/>
                    <a:pt x="3598084" y="686722"/>
                  </a:cubicBezTo>
                  <a:cubicBezTo>
                    <a:pt x="3600650" y="686609"/>
                    <a:pt x="3604052" y="686698"/>
                    <a:pt x="3608293" y="686995"/>
                  </a:cubicBezTo>
                  <a:cubicBezTo>
                    <a:pt x="3610413" y="687143"/>
                    <a:pt x="3612003" y="686938"/>
                    <a:pt x="3613064" y="686381"/>
                  </a:cubicBezTo>
                  <a:cubicBezTo>
                    <a:pt x="3614127" y="685822"/>
                    <a:pt x="3614659" y="684911"/>
                    <a:pt x="3614662" y="683647"/>
                  </a:cubicBezTo>
                  <a:cubicBezTo>
                    <a:pt x="3611566" y="679410"/>
                    <a:pt x="3608050" y="678138"/>
                    <a:pt x="3604109" y="679830"/>
                  </a:cubicBezTo>
                  <a:cubicBezTo>
                    <a:pt x="3600170" y="681524"/>
                    <a:pt x="3596135" y="680348"/>
                    <a:pt x="3592002" y="676302"/>
                  </a:cubicBezTo>
                  <a:close/>
                  <a:moveTo>
                    <a:pt x="3733376" y="670675"/>
                  </a:moveTo>
                  <a:lnTo>
                    <a:pt x="3736787" y="672542"/>
                  </a:lnTo>
                  <a:lnTo>
                    <a:pt x="3732643" y="673312"/>
                  </a:lnTo>
                  <a:close/>
                  <a:moveTo>
                    <a:pt x="3713157" y="659602"/>
                  </a:moveTo>
                  <a:cubicBezTo>
                    <a:pt x="3717271" y="661486"/>
                    <a:pt x="3722170" y="662502"/>
                    <a:pt x="3727855" y="662652"/>
                  </a:cubicBezTo>
                  <a:cubicBezTo>
                    <a:pt x="3733539" y="662800"/>
                    <a:pt x="3736884" y="664104"/>
                    <a:pt x="3737890" y="666564"/>
                  </a:cubicBezTo>
                  <a:cubicBezTo>
                    <a:pt x="3736703" y="666662"/>
                    <a:pt x="3735449" y="667136"/>
                    <a:pt x="3734125" y="667983"/>
                  </a:cubicBezTo>
                  <a:lnTo>
                    <a:pt x="3733376" y="670675"/>
                  </a:lnTo>
                  <a:lnTo>
                    <a:pt x="3724972" y="666072"/>
                  </a:lnTo>
                  <a:cubicBezTo>
                    <a:pt x="3720775" y="663965"/>
                    <a:pt x="3716836" y="661807"/>
                    <a:pt x="3713157" y="659602"/>
                  </a:cubicBezTo>
                  <a:close/>
                  <a:moveTo>
                    <a:pt x="3987054" y="632613"/>
                  </a:moveTo>
                  <a:cubicBezTo>
                    <a:pt x="3990955" y="632492"/>
                    <a:pt x="3996590" y="633131"/>
                    <a:pt x="4003962" y="634530"/>
                  </a:cubicBezTo>
                  <a:cubicBezTo>
                    <a:pt x="3998423" y="636761"/>
                    <a:pt x="3994169" y="639474"/>
                    <a:pt x="3991204" y="642671"/>
                  </a:cubicBezTo>
                  <a:cubicBezTo>
                    <a:pt x="3988238" y="645868"/>
                    <a:pt x="3982499" y="643084"/>
                    <a:pt x="3973982" y="634318"/>
                  </a:cubicBezTo>
                  <a:cubicBezTo>
                    <a:pt x="3978797" y="633303"/>
                    <a:pt x="3983154" y="632736"/>
                    <a:pt x="3987054" y="632613"/>
                  </a:cubicBezTo>
                  <a:close/>
                  <a:moveTo>
                    <a:pt x="3774580" y="565171"/>
                  </a:moveTo>
                  <a:cubicBezTo>
                    <a:pt x="3781161" y="566116"/>
                    <a:pt x="3786308" y="568049"/>
                    <a:pt x="3790022" y="570969"/>
                  </a:cubicBezTo>
                  <a:cubicBezTo>
                    <a:pt x="3789784" y="571914"/>
                    <a:pt x="3788859" y="572357"/>
                    <a:pt x="3787244" y="572296"/>
                  </a:cubicBezTo>
                  <a:cubicBezTo>
                    <a:pt x="3785629" y="572234"/>
                    <a:pt x="3783326" y="571670"/>
                    <a:pt x="3780333" y="570600"/>
                  </a:cubicBezTo>
                  <a:cubicBezTo>
                    <a:pt x="3774348" y="568463"/>
                    <a:pt x="3771361" y="569738"/>
                    <a:pt x="3771372" y="574428"/>
                  </a:cubicBezTo>
                  <a:cubicBezTo>
                    <a:pt x="3766930" y="567311"/>
                    <a:pt x="3768000" y="564226"/>
                    <a:pt x="3774580" y="565171"/>
                  </a:cubicBezTo>
                  <a:close/>
                  <a:moveTo>
                    <a:pt x="3646641" y="510256"/>
                  </a:moveTo>
                  <a:cubicBezTo>
                    <a:pt x="3651187" y="512060"/>
                    <a:pt x="3655223" y="513238"/>
                    <a:pt x="3658748" y="513785"/>
                  </a:cubicBezTo>
                  <a:cubicBezTo>
                    <a:pt x="3662276" y="514335"/>
                    <a:pt x="3665792" y="515606"/>
                    <a:pt x="3669302" y="517603"/>
                  </a:cubicBezTo>
                  <a:cubicBezTo>
                    <a:pt x="3666277" y="518404"/>
                    <a:pt x="3663002" y="518531"/>
                    <a:pt x="3659475" y="517981"/>
                  </a:cubicBezTo>
                  <a:cubicBezTo>
                    <a:pt x="3655950" y="517433"/>
                    <a:pt x="3651672" y="514858"/>
                    <a:pt x="3646641" y="510256"/>
                  </a:cubicBezTo>
                  <a:close/>
                  <a:moveTo>
                    <a:pt x="3819151" y="504693"/>
                  </a:moveTo>
                  <a:cubicBezTo>
                    <a:pt x="3820895" y="504730"/>
                    <a:pt x="3823063" y="505861"/>
                    <a:pt x="3825655" y="508088"/>
                  </a:cubicBezTo>
                  <a:cubicBezTo>
                    <a:pt x="3828245" y="510314"/>
                    <a:pt x="3828670" y="511408"/>
                    <a:pt x="3826925" y="511371"/>
                  </a:cubicBezTo>
                  <a:cubicBezTo>
                    <a:pt x="3825181" y="511333"/>
                    <a:pt x="3821269" y="510165"/>
                    <a:pt x="3815189" y="507863"/>
                  </a:cubicBezTo>
                  <a:cubicBezTo>
                    <a:pt x="3816086" y="505712"/>
                    <a:pt x="3817407" y="504655"/>
                    <a:pt x="3819151" y="504693"/>
                  </a:cubicBezTo>
                  <a:close/>
                  <a:moveTo>
                    <a:pt x="3551093" y="501607"/>
                  </a:moveTo>
                  <a:lnTo>
                    <a:pt x="3548408" y="503781"/>
                  </a:lnTo>
                  <a:lnTo>
                    <a:pt x="3555961" y="503434"/>
                  </a:lnTo>
                  <a:close/>
                  <a:moveTo>
                    <a:pt x="3588888" y="497874"/>
                  </a:moveTo>
                  <a:cubicBezTo>
                    <a:pt x="3594558" y="499226"/>
                    <a:pt x="3599727" y="499230"/>
                    <a:pt x="3604396" y="497884"/>
                  </a:cubicBezTo>
                  <a:cubicBezTo>
                    <a:pt x="3609062" y="496536"/>
                    <a:pt x="3613196" y="496732"/>
                    <a:pt x="3616795" y="498470"/>
                  </a:cubicBezTo>
                  <a:lnTo>
                    <a:pt x="3603567" y="502366"/>
                  </a:lnTo>
                  <a:cubicBezTo>
                    <a:pt x="3598900" y="503714"/>
                    <a:pt x="3594006" y="502215"/>
                    <a:pt x="3588888" y="497874"/>
                  </a:cubicBezTo>
                  <a:close/>
                  <a:moveTo>
                    <a:pt x="3663079" y="461704"/>
                  </a:moveTo>
                  <a:cubicBezTo>
                    <a:pt x="3664643" y="462497"/>
                    <a:pt x="3664821" y="463005"/>
                    <a:pt x="3663612" y="463229"/>
                  </a:cubicBezTo>
                  <a:cubicBezTo>
                    <a:pt x="3662402" y="463453"/>
                    <a:pt x="3659809" y="463394"/>
                    <a:pt x="3655828" y="463050"/>
                  </a:cubicBezTo>
                  <a:close/>
                  <a:moveTo>
                    <a:pt x="3634759" y="456401"/>
                  </a:moveTo>
                  <a:cubicBezTo>
                    <a:pt x="3635522" y="455660"/>
                    <a:pt x="3636839" y="455806"/>
                    <a:pt x="3638711" y="456841"/>
                  </a:cubicBezTo>
                  <a:cubicBezTo>
                    <a:pt x="3642458" y="458913"/>
                    <a:pt x="3646780" y="461239"/>
                    <a:pt x="3651683" y="463819"/>
                  </a:cubicBezTo>
                  <a:lnTo>
                    <a:pt x="3655828" y="463050"/>
                  </a:lnTo>
                  <a:cubicBezTo>
                    <a:pt x="3652671" y="464115"/>
                    <a:pt x="3648866" y="465304"/>
                    <a:pt x="3644414" y="466611"/>
                  </a:cubicBezTo>
                  <a:cubicBezTo>
                    <a:pt x="3639962" y="467918"/>
                    <a:pt x="3635154" y="466403"/>
                    <a:pt x="3629993" y="462068"/>
                  </a:cubicBezTo>
                  <a:cubicBezTo>
                    <a:pt x="3633016" y="463312"/>
                    <a:pt x="3634189" y="462371"/>
                    <a:pt x="3633514" y="459248"/>
                  </a:cubicBezTo>
                  <a:cubicBezTo>
                    <a:pt x="3633177" y="457688"/>
                    <a:pt x="3633234" y="457047"/>
                    <a:pt x="3633682" y="457323"/>
                  </a:cubicBezTo>
                  <a:cubicBezTo>
                    <a:pt x="3633954" y="457709"/>
                    <a:pt x="3634225" y="458095"/>
                    <a:pt x="3634495" y="458480"/>
                  </a:cubicBezTo>
                  <a:close/>
                  <a:moveTo>
                    <a:pt x="1684780" y="430294"/>
                  </a:moveTo>
                  <a:lnTo>
                    <a:pt x="1677507" y="436396"/>
                  </a:lnTo>
                  <a:lnTo>
                    <a:pt x="1675360" y="437702"/>
                  </a:lnTo>
                  <a:lnTo>
                    <a:pt x="1683302" y="436384"/>
                  </a:lnTo>
                  <a:close/>
                  <a:moveTo>
                    <a:pt x="3672863" y="397815"/>
                  </a:moveTo>
                  <a:cubicBezTo>
                    <a:pt x="3677784" y="396902"/>
                    <a:pt x="3682689" y="397435"/>
                    <a:pt x="3687576" y="399416"/>
                  </a:cubicBezTo>
                  <a:cubicBezTo>
                    <a:pt x="3685730" y="402646"/>
                    <a:pt x="3682345" y="404716"/>
                    <a:pt x="3677424" y="405629"/>
                  </a:cubicBezTo>
                  <a:cubicBezTo>
                    <a:pt x="3672503" y="406543"/>
                    <a:pt x="3667599" y="406009"/>
                    <a:pt x="3662710" y="404029"/>
                  </a:cubicBezTo>
                  <a:cubicBezTo>
                    <a:pt x="3664558" y="400800"/>
                    <a:pt x="3667940" y="398726"/>
                    <a:pt x="3672863" y="397815"/>
                  </a:cubicBezTo>
                  <a:close/>
                  <a:moveTo>
                    <a:pt x="3671448" y="363430"/>
                  </a:moveTo>
                  <a:cubicBezTo>
                    <a:pt x="3676673" y="362461"/>
                    <a:pt x="3679419" y="363396"/>
                    <a:pt x="3679688" y="366233"/>
                  </a:cubicBezTo>
                  <a:cubicBezTo>
                    <a:pt x="3675585" y="365189"/>
                    <a:pt x="3672944" y="366403"/>
                    <a:pt x="3671763" y="369869"/>
                  </a:cubicBezTo>
                  <a:cubicBezTo>
                    <a:pt x="3671172" y="371601"/>
                    <a:pt x="3670155" y="372422"/>
                    <a:pt x="3668713" y="372329"/>
                  </a:cubicBezTo>
                  <a:cubicBezTo>
                    <a:pt x="3667272" y="372235"/>
                    <a:pt x="3665404" y="371229"/>
                    <a:pt x="3663110" y="369307"/>
                  </a:cubicBezTo>
                  <a:cubicBezTo>
                    <a:pt x="3663446" y="366359"/>
                    <a:pt x="3666225" y="364400"/>
                    <a:pt x="3671448" y="363430"/>
                  </a:cubicBezTo>
                  <a:close/>
                  <a:moveTo>
                    <a:pt x="3467992" y="344871"/>
                  </a:moveTo>
                  <a:cubicBezTo>
                    <a:pt x="3462287" y="346411"/>
                    <a:pt x="3456082" y="346599"/>
                    <a:pt x="3449376" y="345438"/>
                  </a:cubicBezTo>
                  <a:cubicBezTo>
                    <a:pt x="3446722" y="345809"/>
                    <a:pt x="3444257" y="346506"/>
                    <a:pt x="3441985" y="347530"/>
                  </a:cubicBezTo>
                  <a:cubicBezTo>
                    <a:pt x="3439711" y="348554"/>
                    <a:pt x="3441117" y="349976"/>
                    <a:pt x="3446200" y="351801"/>
                  </a:cubicBezTo>
                  <a:cubicBezTo>
                    <a:pt x="3454332" y="350895"/>
                    <a:pt x="3461348" y="351276"/>
                    <a:pt x="3467253" y="352948"/>
                  </a:cubicBezTo>
                  <a:cubicBezTo>
                    <a:pt x="3470204" y="353784"/>
                    <a:pt x="3473114" y="353995"/>
                    <a:pt x="3475985" y="353585"/>
                  </a:cubicBezTo>
                  <a:cubicBezTo>
                    <a:pt x="3478854" y="353172"/>
                    <a:pt x="3481681" y="352136"/>
                    <a:pt x="3484469" y="350477"/>
                  </a:cubicBezTo>
                  <a:cubicBezTo>
                    <a:pt x="3486432" y="350232"/>
                    <a:pt x="3487168" y="349855"/>
                    <a:pt x="3486679" y="349346"/>
                  </a:cubicBezTo>
                  <a:cubicBezTo>
                    <a:pt x="3486189" y="348835"/>
                    <a:pt x="3485130" y="347347"/>
                    <a:pt x="3483500" y="344883"/>
                  </a:cubicBezTo>
                  <a:cubicBezTo>
                    <a:pt x="3478864" y="343335"/>
                    <a:pt x="3473695" y="343331"/>
                    <a:pt x="3467992" y="344871"/>
                  </a:cubicBezTo>
                  <a:close/>
                  <a:moveTo>
                    <a:pt x="3704820" y="338474"/>
                  </a:moveTo>
                  <a:cubicBezTo>
                    <a:pt x="3710967" y="337693"/>
                    <a:pt x="3713938" y="337865"/>
                    <a:pt x="3713732" y="338987"/>
                  </a:cubicBezTo>
                  <a:cubicBezTo>
                    <a:pt x="3713627" y="339547"/>
                    <a:pt x="3712834" y="339785"/>
                    <a:pt x="3711349" y="339699"/>
                  </a:cubicBezTo>
                  <a:cubicBezTo>
                    <a:pt x="3709863" y="339614"/>
                    <a:pt x="3707687" y="339205"/>
                    <a:pt x="3704820" y="338474"/>
                  </a:cubicBezTo>
                  <a:close/>
                  <a:moveTo>
                    <a:pt x="3761738" y="333690"/>
                  </a:moveTo>
                  <a:cubicBezTo>
                    <a:pt x="3769626" y="337039"/>
                    <a:pt x="3775992" y="337783"/>
                    <a:pt x="3780839" y="335921"/>
                  </a:cubicBezTo>
                  <a:cubicBezTo>
                    <a:pt x="3785685" y="334060"/>
                    <a:pt x="3791016" y="334995"/>
                    <a:pt x="3796832" y="338729"/>
                  </a:cubicBezTo>
                  <a:cubicBezTo>
                    <a:pt x="3790076" y="338057"/>
                    <a:pt x="3783692" y="338759"/>
                    <a:pt x="3777681" y="340839"/>
                  </a:cubicBezTo>
                  <a:cubicBezTo>
                    <a:pt x="3771669" y="342915"/>
                    <a:pt x="3766354" y="340532"/>
                    <a:pt x="3761738" y="333690"/>
                  </a:cubicBezTo>
                  <a:close/>
                  <a:moveTo>
                    <a:pt x="3732467" y="294367"/>
                  </a:moveTo>
                  <a:cubicBezTo>
                    <a:pt x="3738712" y="294412"/>
                    <a:pt x="3745840" y="296458"/>
                    <a:pt x="3753849" y="300507"/>
                  </a:cubicBezTo>
                  <a:lnTo>
                    <a:pt x="3764554" y="300957"/>
                  </a:lnTo>
                  <a:cubicBezTo>
                    <a:pt x="3765910" y="301066"/>
                    <a:pt x="3765053" y="301136"/>
                    <a:pt x="3761983" y="301164"/>
                  </a:cubicBezTo>
                  <a:cubicBezTo>
                    <a:pt x="3755844" y="301219"/>
                    <a:pt x="3748988" y="301769"/>
                    <a:pt x="3741416" y="302813"/>
                  </a:cubicBezTo>
                  <a:cubicBezTo>
                    <a:pt x="3737670" y="304590"/>
                    <a:pt x="3734492" y="307345"/>
                    <a:pt x="3731887" y="311076"/>
                  </a:cubicBezTo>
                  <a:cubicBezTo>
                    <a:pt x="3730584" y="312943"/>
                    <a:pt x="3728827" y="313539"/>
                    <a:pt x="3726616" y="312866"/>
                  </a:cubicBezTo>
                  <a:cubicBezTo>
                    <a:pt x="3724406" y="312194"/>
                    <a:pt x="3721741" y="310252"/>
                    <a:pt x="3718623" y="307042"/>
                  </a:cubicBezTo>
                  <a:cubicBezTo>
                    <a:pt x="3724387" y="305850"/>
                    <a:pt x="3726085" y="304334"/>
                    <a:pt x="3723715" y="302487"/>
                  </a:cubicBezTo>
                  <a:cubicBezTo>
                    <a:pt x="3721346" y="300641"/>
                    <a:pt x="3717619" y="298685"/>
                    <a:pt x="3712540" y="296621"/>
                  </a:cubicBezTo>
                  <a:cubicBezTo>
                    <a:pt x="3719578" y="295074"/>
                    <a:pt x="3726222" y="294324"/>
                    <a:pt x="3732467" y="294367"/>
                  </a:cubicBezTo>
                  <a:close/>
                  <a:moveTo>
                    <a:pt x="3428352" y="294120"/>
                  </a:moveTo>
                  <a:cubicBezTo>
                    <a:pt x="3428568" y="294080"/>
                    <a:pt x="3429905" y="294915"/>
                    <a:pt x="3432363" y="296626"/>
                  </a:cubicBezTo>
                  <a:lnTo>
                    <a:pt x="3430072" y="295859"/>
                  </a:lnTo>
                  <a:close/>
                  <a:moveTo>
                    <a:pt x="3472162" y="278684"/>
                  </a:moveTo>
                  <a:cubicBezTo>
                    <a:pt x="3475659" y="279840"/>
                    <a:pt x="3480352" y="282489"/>
                    <a:pt x="3486238" y="286630"/>
                  </a:cubicBezTo>
                  <a:lnTo>
                    <a:pt x="3482093" y="287400"/>
                  </a:lnTo>
                  <a:cubicBezTo>
                    <a:pt x="3468649" y="285922"/>
                    <a:pt x="3463035" y="283354"/>
                    <a:pt x="3465253" y="279695"/>
                  </a:cubicBezTo>
                  <a:cubicBezTo>
                    <a:pt x="3466361" y="277865"/>
                    <a:pt x="3468665" y="277528"/>
                    <a:pt x="3472162" y="278684"/>
                  </a:cubicBezTo>
                  <a:close/>
                  <a:moveTo>
                    <a:pt x="3482227" y="275825"/>
                  </a:moveTo>
                  <a:cubicBezTo>
                    <a:pt x="3487960" y="277287"/>
                    <a:pt x="3493764" y="278377"/>
                    <a:pt x="3499636" y="279091"/>
                  </a:cubicBezTo>
                  <a:cubicBezTo>
                    <a:pt x="3505507" y="279807"/>
                    <a:pt x="3511034" y="282390"/>
                    <a:pt x="3516217" y="286843"/>
                  </a:cubicBezTo>
                  <a:cubicBezTo>
                    <a:pt x="3510354" y="285404"/>
                    <a:pt x="3504292" y="284364"/>
                    <a:pt x="3498032" y="283720"/>
                  </a:cubicBezTo>
                  <a:cubicBezTo>
                    <a:pt x="3491771" y="283077"/>
                    <a:pt x="3486503" y="280445"/>
                    <a:pt x="3482227" y="275825"/>
                  </a:cubicBezTo>
                  <a:close/>
                  <a:moveTo>
                    <a:pt x="3423503" y="257846"/>
                  </a:moveTo>
                  <a:cubicBezTo>
                    <a:pt x="3424752" y="257855"/>
                    <a:pt x="3426642" y="258467"/>
                    <a:pt x="3429169" y="259682"/>
                  </a:cubicBezTo>
                  <a:cubicBezTo>
                    <a:pt x="3431695" y="260897"/>
                    <a:pt x="3433585" y="261510"/>
                    <a:pt x="3434833" y="261519"/>
                  </a:cubicBezTo>
                  <a:cubicBezTo>
                    <a:pt x="3436487" y="263858"/>
                    <a:pt x="3438018" y="265499"/>
                    <a:pt x="3439428" y="266440"/>
                  </a:cubicBezTo>
                  <a:cubicBezTo>
                    <a:pt x="3440841" y="267382"/>
                    <a:pt x="3441336" y="269214"/>
                    <a:pt x="3440917" y="271940"/>
                  </a:cubicBezTo>
                  <a:cubicBezTo>
                    <a:pt x="3437003" y="267612"/>
                    <a:pt x="3433842" y="265311"/>
                    <a:pt x="3431433" y="265037"/>
                  </a:cubicBezTo>
                  <a:cubicBezTo>
                    <a:pt x="3429024" y="264762"/>
                    <a:pt x="3426381" y="262366"/>
                    <a:pt x="3423503" y="257846"/>
                  </a:cubicBezTo>
                  <a:close/>
                  <a:moveTo>
                    <a:pt x="3333698" y="245634"/>
                  </a:moveTo>
                  <a:cubicBezTo>
                    <a:pt x="3337804" y="250044"/>
                    <a:pt x="3341615" y="251984"/>
                    <a:pt x="3345133" y="251452"/>
                  </a:cubicBezTo>
                  <a:cubicBezTo>
                    <a:pt x="3348649" y="250920"/>
                    <a:pt x="3351701" y="251557"/>
                    <a:pt x="3354286" y="253363"/>
                  </a:cubicBezTo>
                  <a:cubicBezTo>
                    <a:pt x="3353936" y="248255"/>
                    <a:pt x="3351418" y="246074"/>
                    <a:pt x="3346737" y="246823"/>
                  </a:cubicBezTo>
                  <a:cubicBezTo>
                    <a:pt x="3342054" y="247571"/>
                    <a:pt x="3337709" y="247175"/>
                    <a:pt x="3333698" y="245634"/>
                  </a:cubicBezTo>
                  <a:close/>
                  <a:moveTo>
                    <a:pt x="3493747" y="240485"/>
                  </a:moveTo>
                  <a:cubicBezTo>
                    <a:pt x="3498162" y="238703"/>
                    <a:pt x="3504081" y="240974"/>
                    <a:pt x="3511503" y="247296"/>
                  </a:cubicBezTo>
                  <a:cubicBezTo>
                    <a:pt x="3510449" y="249056"/>
                    <a:pt x="3508819" y="250380"/>
                    <a:pt x="3506612" y="251271"/>
                  </a:cubicBezTo>
                  <a:cubicBezTo>
                    <a:pt x="3504405" y="252163"/>
                    <a:pt x="3501621" y="252618"/>
                    <a:pt x="3498261" y="252641"/>
                  </a:cubicBezTo>
                  <a:cubicBezTo>
                    <a:pt x="3491539" y="252684"/>
                    <a:pt x="3485637" y="248967"/>
                    <a:pt x="3480555" y="241489"/>
                  </a:cubicBezTo>
                  <a:cubicBezTo>
                    <a:pt x="3484935" y="242601"/>
                    <a:pt x="3489334" y="242265"/>
                    <a:pt x="3493747" y="240485"/>
                  </a:cubicBezTo>
                  <a:close/>
                  <a:moveTo>
                    <a:pt x="3333831" y="234060"/>
                  </a:moveTo>
                  <a:cubicBezTo>
                    <a:pt x="3332987" y="234336"/>
                    <a:pt x="3333362" y="235469"/>
                    <a:pt x="3334954" y="237459"/>
                  </a:cubicBezTo>
                  <a:cubicBezTo>
                    <a:pt x="3336547" y="239450"/>
                    <a:pt x="3338200" y="241789"/>
                    <a:pt x="3339914" y="244480"/>
                  </a:cubicBezTo>
                  <a:cubicBezTo>
                    <a:pt x="3342479" y="244365"/>
                    <a:pt x="3345881" y="244456"/>
                    <a:pt x="3350120" y="244751"/>
                  </a:cubicBezTo>
                  <a:cubicBezTo>
                    <a:pt x="3352241" y="244900"/>
                    <a:pt x="3353831" y="244695"/>
                    <a:pt x="3354893" y="244137"/>
                  </a:cubicBezTo>
                  <a:cubicBezTo>
                    <a:pt x="3355955" y="243579"/>
                    <a:pt x="3356488" y="242668"/>
                    <a:pt x="3356492" y="241404"/>
                  </a:cubicBezTo>
                  <a:cubicBezTo>
                    <a:pt x="3353395" y="237167"/>
                    <a:pt x="3349878" y="235895"/>
                    <a:pt x="3345938" y="237588"/>
                  </a:cubicBezTo>
                  <a:cubicBezTo>
                    <a:pt x="3341998" y="239280"/>
                    <a:pt x="3337963" y="238104"/>
                    <a:pt x="3333831" y="234060"/>
                  </a:cubicBezTo>
                  <a:close/>
                  <a:moveTo>
                    <a:pt x="3475205" y="228431"/>
                  </a:moveTo>
                  <a:lnTo>
                    <a:pt x="3478615" y="230299"/>
                  </a:lnTo>
                  <a:lnTo>
                    <a:pt x="3474471" y="231068"/>
                  </a:lnTo>
                  <a:close/>
                  <a:moveTo>
                    <a:pt x="3454985" y="217359"/>
                  </a:moveTo>
                  <a:cubicBezTo>
                    <a:pt x="3459099" y="219243"/>
                    <a:pt x="3463998" y="220259"/>
                    <a:pt x="3469682" y="220408"/>
                  </a:cubicBezTo>
                  <a:cubicBezTo>
                    <a:pt x="3475367" y="220558"/>
                    <a:pt x="3478713" y="221860"/>
                    <a:pt x="3479718" y="224321"/>
                  </a:cubicBezTo>
                  <a:cubicBezTo>
                    <a:pt x="3478532" y="224419"/>
                    <a:pt x="3477277" y="224893"/>
                    <a:pt x="3475954" y="225740"/>
                  </a:cubicBezTo>
                  <a:lnTo>
                    <a:pt x="3475205" y="228431"/>
                  </a:lnTo>
                  <a:lnTo>
                    <a:pt x="3466801" y="223830"/>
                  </a:lnTo>
                  <a:cubicBezTo>
                    <a:pt x="3462603" y="221721"/>
                    <a:pt x="3458664" y="219564"/>
                    <a:pt x="3454985" y="217359"/>
                  </a:cubicBezTo>
                  <a:close/>
                  <a:moveTo>
                    <a:pt x="3728883" y="190370"/>
                  </a:moveTo>
                  <a:cubicBezTo>
                    <a:pt x="3732783" y="190249"/>
                    <a:pt x="3738418" y="190887"/>
                    <a:pt x="3745790" y="192287"/>
                  </a:cubicBezTo>
                  <a:cubicBezTo>
                    <a:pt x="3740252" y="194518"/>
                    <a:pt x="3735997" y="197230"/>
                    <a:pt x="3733032" y="200429"/>
                  </a:cubicBezTo>
                  <a:cubicBezTo>
                    <a:pt x="3730065" y="203625"/>
                    <a:pt x="3724325" y="200841"/>
                    <a:pt x="3715811" y="192074"/>
                  </a:cubicBezTo>
                  <a:cubicBezTo>
                    <a:pt x="3720626" y="191060"/>
                    <a:pt x="3724983" y="190493"/>
                    <a:pt x="3728883" y="190370"/>
                  </a:cubicBezTo>
                  <a:close/>
                  <a:moveTo>
                    <a:pt x="2346920" y="123648"/>
                  </a:moveTo>
                  <a:lnTo>
                    <a:pt x="2345813" y="124090"/>
                  </a:lnTo>
                  <a:lnTo>
                    <a:pt x="2341042" y="124828"/>
                  </a:lnTo>
                  <a:lnTo>
                    <a:pt x="2344960" y="126878"/>
                  </a:lnTo>
                  <a:close/>
                  <a:moveTo>
                    <a:pt x="2992268" y="88095"/>
                  </a:moveTo>
                  <a:cubicBezTo>
                    <a:pt x="2988851" y="89210"/>
                    <a:pt x="2986083" y="90206"/>
                    <a:pt x="2983963" y="91079"/>
                  </a:cubicBezTo>
                  <a:cubicBezTo>
                    <a:pt x="2987770" y="95306"/>
                    <a:pt x="2990901" y="96409"/>
                    <a:pt x="2993359" y="94389"/>
                  </a:cubicBezTo>
                  <a:cubicBezTo>
                    <a:pt x="2995817" y="92370"/>
                    <a:pt x="2999223" y="91978"/>
                    <a:pt x="3003581" y="93215"/>
                  </a:cubicBezTo>
                  <a:cubicBezTo>
                    <a:pt x="2999455" y="88687"/>
                    <a:pt x="2995685" y="86981"/>
                    <a:pt x="2992268" y="88095"/>
                  </a:cubicBezTo>
                  <a:close/>
                  <a:moveTo>
                    <a:pt x="2944863" y="86062"/>
                  </a:moveTo>
                  <a:cubicBezTo>
                    <a:pt x="2939274" y="86978"/>
                    <a:pt x="2934393" y="88125"/>
                    <a:pt x="2930219" y="89500"/>
                  </a:cubicBezTo>
                  <a:cubicBezTo>
                    <a:pt x="2927815" y="92594"/>
                    <a:pt x="2931247" y="93881"/>
                    <a:pt x="2940514" y="93366"/>
                  </a:cubicBezTo>
                  <a:cubicBezTo>
                    <a:pt x="2949783" y="92850"/>
                    <a:pt x="2957358" y="93369"/>
                    <a:pt x="2963241" y="94924"/>
                  </a:cubicBezTo>
                  <a:cubicBezTo>
                    <a:pt x="2956579" y="88101"/>
                    <a:pt x="2950453" y="85146"/>
                    <a:pt x="2944863" y="86062"/>
                  </a:cubicBezTo>
                  <a:close/>
                  <a:moveTo>
                    <a:pt x="2575501" y="81933"/>
                  </a:moveTo>
                  <a:lnTo>
                    <a:pt x="2565127" y="83779"/>
                  </a:lnTo>
                  <a:lnTo>
                    <a:pt x="2561401" y="85479"/>
                  </a:lnTo>
                  <a:lnTo>
                    <a:pt x="2563591" y="85618"/>
                  </a:lnTo>
                  <a:cubicBezTo>
                    <a:pt x="2563593" y="85618"/>
                    <a:pt x="2563594" y="85619"/>
                    <a:pt x="2563596" y="85618"/>
                  </a:cubicBezTo>
                  <a:close/>
                  <a:moveTo>
                    <a:pt x="2998601" y="76816"/>
                  </a:moveTo>
                  <a:cubicBezTo>
                    <a:pt x="3010901" y="86083"/>
                    <a:pt x="3020159" y="90140"/>
                    <a:pt x="3026376" y="88988"/>
                  </a:cubicBezTo>
                  <a:cubicBezTo>
                    <a:pt x="3025737" y="88384"/>
                    <a:pt x="3022143" y="86164"/>
                    <a:pt x="3015596" y="82324"/>
                  </a:cubicBezTo>
                  <a:cubicBezTo>
                    <a:pt x="3009049" y="78485"/>
                    <a:pt x="3003384" y="76650"/>
                    <a:pt x="2998601" y="76816"/>
                  </a:cubicBezTo>
                  <a:close/>
                  <a:moveTo>
                    <a:pt x="2897332" y="72504"/>
                  </a:moveTo>
                  <a:cubicBezTo>
                    <a:pt x="2887649" y="69849"/>
                    <a:pt x="2879416" y="70171"/>
                    <a:pt x="2872638" y="73476"/>
                  </a:cubicBezTo>
                  <a:lnTo>
                    <a:pt x="2871574" y="73632"/>
                  </a:lnTo>
                  <a:lnTo>
                    <a:pt x="2877463" y="90425"/>
                  </a:lnTo>
                  <a:lnTo>
                    <a:pt x="2879552" y="90238"/>
                  </a:lnTo>
                  <a:cubicBezTo>
                    <a:pt x="2884554" y="89791"/>
                    <a:pt x="2888537" y="88090"/>
                    <a:pt x="2891501" y="85134"/>
                  </a:cubicBezTo>
                  <a:cubicBezTo>
                    <a:pt x="2894463" y="82178"/>
                    <a:pt x="2896408" y="77968"/>
                    <a:pt x="2897332" y="72504"/>
                  </a:cubicBezTo>
                  <a:close/>
                  <a:moveTo>
                    <a:pt x="3388469" y="68013"/>
                  </a:moveTo>
                  <a:cubicBezTo>
                    <a:pt x="3393016" y="69818"/>
                    <a:pt x="3397051" y="70993"/>
                    <a:pt x="3400577" y="71542"/>
                  </a:cubicBezTo>
                  <a:cubicBezTo>
                    <a:pt x="3404104" y="72092"/>
                    <a:pt x="3407621" y="73364"/>
                    <a:pt x="3411131" y="75359"/>
                  </a:cubicBezTo>
                  <a:cubicBezTo>
                    <a:pt x="3408106" y="76162"/>
                    <a:pt x="3404832" y="76287"/>
                    <a:pt x="3401304" y="75737"/>
                  </a:cubicBezTo>
                  <a:cubicBezTo>
                    <a:pt x="3397779" y="75190"/>
                    <a:pt x="3393500" y="72614"/>
                    <a:pt x="3388469" y="68013"/>
                  </a:cubicBezTo>
                  <a:close/>
                  <a:moveTo>
                    <a:pt x="2628661" y="65471"/>
                  </a:moveTo>
                  <a:lnTo>
                    <a:pt x="2616425" y="66852"/>
                  </a:lnTo>
                  <a:lnTo>
                    <a:pt x="2598945" y="71436"/>
                  </a:lnTo>
                  <a:lnTo>
                    <a:pt x="2598607" y="71983"/>
                  </a:lnTo>
                  <a:lnTo>
                    <a:pt x="2599015" y="74651"/>
                  </a:lnTo>
                  <a:close/>
                  <a:moveTo>
                    <a:pt x="2846764" y="64560"/>
                  </a:moveTo>
                  <a:lnTo>
                    <a:pt x="2815180" y="68976"/>
                  </a:lnTo>
                  <a:lnTo>
                    <a:pt x="2812574" y="69811"/>
                  </a:lnTo>
                  <a:lnTo>
                    <a:pt x="2839511" y="68827"/>
                  </a:lnTo>
                  <a:lnTo>
                    <a:pt x="2847844" y="68356"/>
                  </a:lnTo>
                  <a:close/>
                  <a:moveTo>
                    <a:pt x="3560980" y="62449"/>
                  </a:moveTo>
                  <a:cubicBezTo>
                    <a:pt x="3562724" y="62487"/>
                    <a:pt x="3564892" y="63619"/>
                    <a:pt x="3567483" y="65844"/>
                  </a:cubicBezTo>
                  <a:cubicBezTo>
                    <a:pt x="3570074" y="68070"/>
                    <a:pt x="3570498" y="69165"/>
                    <a:pt x="3568754" y="69127"/>
                  </a:cubicBezTo>
                  <a:cubicBezTo>
                    <a:pt x="3567009" y="69090"/>
                    <a:pt x="3563097" y="67921"/>
                    <a:pt x="3557017" y="65619"/>
                  </a:cubicBezTo>
                  <a:cubicBezTo>
                    <a:pt x="3557914" y="63468"/>
                    <a:pt x="3559235" y="62411"/>
                    <a:pt x="3560980" y="62449"/>
                  </a:cubicBezTo>
                  <a:close/>
                  <a:moveTo>
                    <a:pt x="2923301" y="61913"/>
                  </a:moveTo>
                  <a:cubicBezTo>
                    <a:pt x="2928526" y="66355"/>
                    <a:pt x="2935004" y="68764"/>
                    <a:pt x="2942732" y="69135"/>
                  </a:cubicBezTo>
                  <a:cubicBezTo>
                    <a:pt x="2950459" y="69505"/>
                    <a:pt x="2958767" y="70130"/>
                    <a:pt x="2967652" y="71008"/>
                  </a:cubicBezTo>
                  <a:cubicBezTo>
                    <a:pt x="2958861" y="67586"/>
                    <a:pt x="2951469" y="66071"/>
                    <a:pt x="2945475" y="66460"/>
                  </a:cubicBezTo>
                  <a:cubicBezTo>
                    <a:pt x="2939484" y="66850"/>
                    <a:pt x="2932092" y="65334"/>
                    <a:pt x="2923301" y="61913"/>
                  </a:cubicBezTo>
                  <a:close/>
                  <a:moveTo>
                    <a:pt x="3330716" y="55629"/>
                  </a:moveTo>
                  <a:cubicBezTo>
                    <a:pt x="3336387" y="56983"/>
                    <a:pt x="3341556" y="56987"/>
                    <a:pt x="3346224" y="55640"/>
                  </a:cubicBezTo>
                  <a:cubicBezTo>
                    <a:pt x="3350891" y="54292"/>
                    <a:pt x="3355025" y="54488"/>
                    <a:pt x="3358624" y="56227"/>
                  </a:cubicBezTo>
                  <a:lnTo>
                    <a:pt x="3345397" y="60123"/>
                  </a:lnTo>
                  <a:cubicBezTo>
                    <a:pt x="3340729" y="61471"/>
                    <a:pt x="3335834" y="59972"/>
                    <a:pt x="3330716" y="55629"/>
                  </a:cubicBezTo>
                  <a:close/>
                  <a:moveTo>
                    <a:pt x="3108923" y="46968"/>
                  </a:moveTo>
                  <a:cubicBezTo>
                    <a:pt x="3114578" y="47723"/>
                    <a:pt x="3120262" y="51721"/>
                    <a:pt x="3125972" y="58962"/>
                  </a:cubicBezTo>
                  <a:cubicBezTo>
                    <a:pt x="3120738" y="55242"/>
                    <a:pt x="3115281" y="54088"/>
                    <a:pt x="3109600" y="55505"/>
                  </a:cubicBezTo>
                  <a:cubicBezTo>
                    <a:pt x="3103918" y="56919"/>
                    <a:pt x="3098737" y="54271"/>
                    <a:pt x="3094053" y="47559"/>
                  </a:cubicBezTo>
                  <a:cubicBezTo>
                    <a:pt x="3098311" y="46410"/>
                    <a:pt x="3103266" y="46211"/>
                    <a:pt x="3108923" y="46968"/>
                  </a:cubicBezTo>
                  <a:close/>
                  <a:moveTo>
                    <a:pt x="3025939" y="37098"/>
                  </a:moveTo>
                  <a:cubicBezTo>
                    <a:pt x="3049963" y="55138"/>
                    <a:pt x="3073500" y="64966"/>
                    <a:pt x="3096549" y="66588"/>
                  </a:cubicBezTo>
                  <a:cubicBezTo>
                    <a:pt x="3119597" y="68205"/>
                    <a:pt x="3139399" y="65735"/>
                    <a:pt x="3155952" y="59177"/>
                  </a:cubicBezTo>
                  <a:cubicBezTo>
                    <a:pt x="3150408" y="58038"/>
                    <a:pt x="3145504" y="57506"/>
                    <a:pt x="3141238" y="57574"/>
                  </a:cubicBezTo>
                  <a:cubicBezTo>
                    <a:pt x="3136973" y="57643"/>
                    <a:pt x="3132619" y="54121"/>
                    <a:pt x="3128178" y="47005"/>
                  </a:cubicBezTo>
                  <a:cubicBezTo>
                    <a:pt x="3141288" y="45775"/>
                    <a:pt x="3156170" y="47828"/>
                    <a:pt x="3172821" y="53159"/>
                  </a:cubicBezTo>
                  <a:cubicBezTo>
                    <a:pt x="3189474" y="58491"/>
                    <a:pt x="3203839" y="60639"/>
                    <a:pt x="3215912" y="59603"/>
                  </a:cubicBezTo>
                  <a:cubicBezTo>
                    <a:pt x="3212421" y="59770"/>
                    <a:pt x="3209317" y="59863"/>
                    <a:pt x="3206603" y="59885"/>
                  </a:cubicBezTo>
                  <a:cubicBezTo>
                    <a:pt x="3203889" y="59908"/>
                    <a:pt x="3203861" y="62319"/>
                    <a:pt x="3206520" y="67119"/>
                  </a:cubicBezTo>
                  <a:cubicBezTo>
                    <a:pt x="3227063" y="63789"/>
                    <a:pt x="3244999" y="62386"/>
                    <a:pt x="3260329" y="62912"/>
                  </a:cubicBezTo>
                  <a:cubicBezTo>
                    <a:pt x="3275659" y="63435"/>
                    <a:pt x="3289451" y="62803"/>
                    <a:pt x="3301706" y="61012"/>
                  </a:cubicBezTo>
                  <a:cubicBezTo>
                    <a:pt x="3304561" y="58196"/>
                    <a:pt x="3309004" y="57611"/>
                    <a:pt x="3315037" y="59259"/>
                  </a:cubicBezTo>
                  <a:cubicBezTo>
                    <a:pt x="3321072" y="60908"/>
                    <a:pt x="3321094" y="62588"/>
                    <a:pt x="3315108" y="64299"/>
                  </a:cubicBezTo>
                  <a:cubicBezTo>
                    <a:pt x="3310326" y="64465"/>
                    <a:pt x="3304902" y="64026"/>
                    <a:pt x="3298840" y="62986"/>
                  </a:cubicBezTo>
                  <a:cubicBezTo>
                    <a:pt x="3292778" y="61946"/>
                    <a:pt x="3289913" y="63919"/>
                    <a:pt x="3290243" y="68912"/>
                  </a:cubicBezTo>
                  <a:cubicBezTo>
                    <a:pt x="3305903" y="70577"/>
                    <a:pt x="3319001" y="70555"/>
                    <a:pt x="3329530" y="68841"/>
                  </a:cubicBezTo>
                  <a:cubicBezTo>
                    <a:pt x="3340060" y="67128"/>
                    <a:pt x="3353123" y="69998"/>
                    <a:pt x="3368718" y="77452"/>
                  </a:cubicBezTo>
                  <a:cubicBezTo>
                    <a:pt x="3365114" y="77999"/>
                    <a:pt x="3364550" y="78346"/>
                    <a:pt x="3367027" y="78487"/>
                  </a:cubicBezTo>
                  <a:cubicBezTo>
                    <a:pt x="3369501" y="78630"/>
                    <a:pt x="3371770" y="79892"/>
                    <a:pt x="3373832" y="82278"/>
                  </a:cubicBezTo>
                  <a:cubicBezTo>
                    <a:pt x="3360337" y="86947"/>
                    <a:pt x="3346852" y="90891"/>
                    <a:pt x="3333374" y="94113"/>
                  </a:cubicBezTo>
                  <a:cubicBezTo>
                    <a:pt x="3319898" y="97336"/>
                    <a:pt x="3309486" y="103598"/>
                    <a:pt x="3302141" y="112899"/>
                  </a:cubicBezTo>
                  <a:cubicBezTo>
                    <a:pt x="3307079" y="114390"/>
                    <a:pt x="3312162" y="114409"/>
                    <a:pt x="3317391" y="112959"/>
                  </a:cubicBezTo>
                  <a:cubicBezTo>
                    <a:pt x="3322620" y="111506"/>
                    <a:pt x="3326148" y="111815"/>
                    <a:pt x="3327978" y="113881"/>
                  </a:cubicBezTo>
                  <a:cubicBezTo>
                    <a:pt x="3323722" y="116838"/>
                    <a:pt x="3318456" y="117814"/>
                    <a:pt x="3312177" y="116812"/>
                  </a:cubicBezTo>
                  <a:cubicBezTo>
                    <a:pt x="3305899" y="115811"/>
                    <a:pt x="3302187" y="116501"/>
                    <a:pt x="3301039" y="118878"/>
                  </a:cubicBezTo>
                  <a:cubicBezTo>
                    <a:pt x="3327122" y="117169"/>
                    <a:pt x="3354360" y="115966"/>
                    <a:pt x="3382757" y="115269"/>
                  </a:cubicBezTo>
                  <a:lnTo>
                    <a:pt x="3458257" y="112813"/>
                  </a:lnTo>
                  <a:cubicBezTo>
                    <a:pt x="3459486" y="112704"/>
                    <a:pt x="3463487" y="113166"/>
                    <a:pt x="3470260" y="114196"/>
                  </a:cubicBezTo>
                  <a:cubicBezTo>
                    <a:pt x="3477033" y="115223"/>
                    <a:pt x="3479205" y="117468"/>
                    <a:pt x="3476773" y="120927"/>
                  </a:cubicBezTo>
                  <a:cubicBezTo>
                    <a:pt x="3463855" y="133549"/>
                    <a:pt x="3443596" y="138511"/>
                    <a:pt x="3415991" y="135810"/>
                  </a:cubicBezTo>
                  <a:cubicBezTo>
                    <a:pt x="3388389" y="133112"/>
                    <a:pt x="3361768" y="129147"/>
                    <a:pt x="3336133" y="123918"/>
                  </a:cubicBezTo>
                  <a:cubicBezTo>
                    <a:pt x="3342172" y="132541"/>
                    <a:pt x="3343814" y="135846"/>
                    <a:pt x="3341059" y="133832"/>
                  </a:cubicBezTo>
                  <a:cubicBezTo>
                    <a:pt x="3338304" y="131816"/>
                    <a:pt x="3337632" y="134107"/>
                    <a:pt x="3339041" y="140702"/>
                  </a:cubicBezTo>
                  <a:cubicBezTo>
                    <a:pt x="3330076" y="137312"/>
                    <a:pt x="3322237" y="137322"/>
                    <a:pt x="3315521" y="140733"/>
                  </a:cubicBezTo>
                  <a:cubicBezTo>
                    <a:pt x="3308805" y="144145"/>
                    <a:pt x="3301449" y="146953"/>
                    <a:pt x="3293453" y="149158"/>
                  </a:cubicBezTo>
                  <a:cubicBezTo>
                    <a:pt x="3310019" y="150897"/>
                    <a:pt x="3326487" y="149767"/>
                    <a:pt x="3342860" y="145768"/>
                  </a:cubicBezTo>
                  <a:cubicBezTo>
                    <a:pt x="3359232" y="141768"/>
                    <a:pt x="3375183" y="140734"/>
                    <a:pt x="3390712" y="142666"/>
                  </a:cubicBezTo>
                  <a:cubicBezTo>
                    <a:pt x="3381917" y="143335"/>
                    <a:pt x="3376713" y="146224"/>
                    <a:pt x="3375105" y="151335"/>
                  </a:cubicBezTo>
                  <a:cubicBezTo>
                    <a:pt x="3383713" y="151905"/>
                    <a:pt x="3391295" y="151941"/>
                    <a:pt x="3397848" y="151446"/>
                  </a:cubicBezTo>
                  <a:cubicBezTo>
                    <a:pt x="3404402" y="150953"/>
                    <a:pt x="3410913" y="154076"/>
                    <a:pt x="3417384" y="160816"/>
                  </a:cubicBezTo>
                  <a:lnTo>
                    <a:pt x="3383468" y="165662"/>
                  </a:lnTo>
                  <a:cubicBezTo>
                    <a:pt x="3371646" y="167375"/>
                    <a:pt x="3361861" y="171595"/>
                    <a:pt x="3354116" y="178327"/>
                  </a:cubicBezTo>
                  <a:cubicBezTo>
                    <a:pt x="3362186" y="177070"/>
                    <a:pt x="3368046" y="176945"/>
                    <a:pt x="3371695" y="177952"/>
                  </a:cubicBezTo>
                  <a:cubicBezTo>
                    <a:pt x="3375347" y="178960"/>
                    <a:pt x="3371880" y="180565"/>
                    <a:pt x="3361302" y="182768"/>
                  </a:cubicBezTo>
                  <a:cubicBezTo>
                    <a:pt x="3351188" y="183802"/>
                    <a:pt x="3340886" y="184511"/>
                    <a:pt x="3330391" y="184893"/>
                  </a:cubicBezTo>
                  <a:cubicBezTo>
                    <a:pt x="3319897" y="185276"/>
                    <a:pt x="3313947" y="189508"/>
                    <a:pt x="3312540" y="197588"/>
                  </a:cubicBezTo>
                  <a:cubicBezTo>
                    <a:pt x="3325382" y="197130"/>
                    <a:pt x="3337723" y="195322"/>
                    <a:pt x="3349563" y="192163"/>
                  </a:cubicBezTo>
                  <a:cubicBezTo>
                    <a:pt x="3361403" y="189005"/>
                    <a:pt x="3373191" y="190186"/>
                    <a:pt x="3384932" y="195708"/>
                  </a:cubicBezTo>
                  <a:cubicBezTo>
                    <a:pt x="3382882" y="195966"/>
                    <a:pt x="3381800" y="196408"/>
                    <a:pt x="3381686" y="197032"/>
                  </a:cubicBezTo>
                  <a:cubicBezTo>
                    <a:pt x="3381571" y="197655"/>
                    <a:pt x="3382286" y="199206"/>
                    <a:pt x="3383829" y="201687"/>
                  </a:cubicBezTo>
                  <a:cubicBezTo>
                    <a:pt x="3386425" y="198920"/>
                    <a:pt x="3390869" y="198337"/>
                    <a:pt x="3397159" y="199935"/>
                  </a:cubicBezTo>
                  <a:cubicBezTo>
                    <a:pt x="3403453" y="201535"/>
                    <a:pt x="3405548" y="202830"/>
                    <a:pt x="3403448" y="203822"/>
                  </a:cubicBezTo>
                  <a:cubicBezTo>
                    <a:pt x="3399682" y="209092"/>
                    <a:pt x="3393368" y="211225"/>
                    <a:pt x="3384506" y="210223"/>
                  </a:cubicBezTo>
                  <a:cubicBezTo>
                    <a:pt x="3375644" y="209220"/>
                    <a:pt x="3367776" y="211642"/>
                    <a:pt x="3360902" y="217488"/>
                  </a:cubicBezTo>
                  <a:cubicBezTo>
                    <a:pt x="3373335" y="216985"/>
                    <a:pt x="3384422" y="215652"/>
                    <a:pt x="3394162" y="213484"/>
                  </a:cubicBezTo>
                  <a:cubicBezTo>
                    <a:pt x="3403900" y="211316"/>
                    <a:pt x="3415195" y="214274"/>
                    <a:pt x="3428047" y="222356"/>
                  </a:cubicBezTo>
                  <a:cubicBezTo>
                    <a:pt x="3425655" y="222439"/>
                    <a:pt x="3422944" y="222219"/>
                    <a:pt x="3419913" y="221700"/>
                  </a:cubicBezTo>
                  <a:cubicBezTo>
                    <a:pt x="3416882" y="221179"/>
                    <a:pt x="3415449" y="222167"/>
                    <a:pt x="3415614" y="224663"/>
                  </a:cubicBezTo>
                  <a:cubicBezTo>
                    <a:pt x="3418682" y="223853"/>
                    <a:pt x="3421872" y="223742"/>
                    <a:pt x="3425181" y="224331"/>
                  </a:cubicBezTo>
                  <a:cubicBezTo>
                    <a:pt x="3428492" y="224920"/>
                    <a:pt x="3432166" y="227607"/>
                    <a:pt x="3436203" y="232393"/>
                  </a:cubicBezTo>
                  <a:cubicBezTo>
                    <a:pt x="3426426" y="232281"/>
                    <a:pt x="3416760" y="233592"/>
                    <a:pt x="3407210" y="236327"/>
                  </a:cubicBezTo>
                  <a:cubicBezTo>
                    <a:pt x="3397658" y="239061"/>
                    <a:pt x="3388026" y="237480"/>
                    <a:pt x="3378316" y="231582"/>
                  </a:cubicBezTo>
                  <a:cubicBezTo>
                    <a:pt x="3379993" y="231751"/>
                    <a:pt x="3383614" y="231560"/>
                    <a:pt x="3389178" y="231010"/>
                  </a:cubicBezTo>
                  <a:cubicBezTo>
                    <a:pt x="3394741" y="230460"/>
                    <a:pt x="3398395" y="227375"/>
                    <a:pt x="3400140" y="221759"/>
                  </a:cubicBezTo>
                  <a:cubicBezTo>
                    <a:pt x="3391065" y="222360"/>
                    <a:pt x="3381032" y="222056"/>
                    <a:pt x="3370039" y="220845"/>
                  </a:cubicBezTo>
                  <a:cubicBezTo>
                    <a:pt x="3359046" y="219637"/>
                    <a:pt x="3351812" y="223144"/>
                    <a:pt x="3348336" y="231369"/>
                  </a:cubicBezTo>
                  <a:cubicBezTo>
                    <a:pt x="3353557" y="232444"/>
                    <a:pt x="3357829" y="231893"/>
                    <a:pt x="3361149" y="229713"/>
                  </a:cubicBezTo>
                  <a:cubicBezTo>
                    <a:pt x="3364470" y="227533"/>
                    <a:pt x="3369501" y="228284"/>
                    <a:pt x="3376244" y="231966"/>
                  </a:cubicBezTo>
                  <a:lnTo>
                    <a:pt x="3368230" y="232008"/>
                  </a:lnTo>
                  <a:cubicBezTo>
                    <a:pt x="3365560" y="232024"/>
                    <a:pt x="3366482" y="234258"/>
                    <a:pt x="3370996" y="238713"/>
                  </a:cubicBezTo>
                  <a:cubicBezTo>
                    <a:pt x="3374042" y="239833"/>
                    <a:pt x="3375689" y="239047"/>
                    <a:pt x="3375934" y="236353"/>
                  </a:cubicBezTo>
                  <a:cubicBezTo>
                    <a:pt x="3376180" y="233662"/>
                    <a:pt x="3378313" y="235673"/>
                    <a:pt x="3382327" y="242387"/>
                  </a:cubicBezTo>
                  <a:lnTo>
                    <a:pt x="3366803" y="243822"/>
                  </a:lnTo>
                  <a:cubicBezTo>
                    <a:pt x="3362016" y="244230"/>
                    <a:pt x="3359917" y="247025"/>
                    <a:pt x="3360502" y="252209"/>
                  </a:cubicBezTo>
                  <a:cubicBezTo>
                    <a:pt x="3370356" y="249420"/>
                    <a:pt x="3379659" y="249618"/>
                    <a:pt x="3388410" y="252807"/>
                  </a:cubicBezTo>
                  <a:cubicBezTo>
                    <a:pt x="3389906" y="251928"/>
                    <a:pt x="3390055" y="250217"/>
                    <a:pt x="3388857" y="247671"/>
                  </a:cubicBezTo>
                  <a:cubicBezTo>
                    <a:pt x="3387657" y="245126"/>
                    <a:pt x="3388568" y="244717"/>
                    <a:pt x="3391584" y="246444"/>
                  </a:cubicBezTo>
                  <a:cubicBezTo>
                    <a:pt x="3397255" y="247797"/>
                    <a:pt x="3402425" y="247801"/>
                    <a:pt x="3407094" y="246454"/>
                  </a:cubicBezTo>
                  <a:cubicBezTo>
                    <a:pt x="3411760" y="245106"/>
                    <a:pt x="3415894" y="245302"/>
                    <a:pt x="3419492" y="247042"/>
                  </a:cubicBezTo>
                  <a:cubicBezTo>
                    <a:pt x="3421734" y="246866"/>
                    <a:pt x="3424745" y="247269"/>
                    <a:pt x="3428525" y="248254"/>
                  </a:cubicBezTo>
                  <a:cubicBezTo>
                    <a:pt x="3432304" y="249236"/>
                    <a:pt x="3435833" y="249543"/>
                    <a:pt x="3439111" y="249176"/>
                  </a:cubicBezTo>
                  <a:lnTo>
                    <a:pt x="3428750" y="251099"/>
                  </a:lnTo>
                  <a:cubicBezTo>
                    <a:pt x="3418593" y="252140"/>
                    <a:pt x="3407859" y="252929"/>
                    <a:pt x="3396544" y="253464"/>
                  </a:cubicBezTo>
                  <a:cubicBezTo>
                    <a:pt x="3385230" y="253998"/>
                    <a:pt x="3378330" y="258406"/>
                    <a:pt x="3375843" y="266686"/>
                  </a:cubicBezTo>
                  <a:cubicBezTo>
                    <a:pt x="3379442" y="268425"/>
                    <a:pt x="3382539" y="268813"/>
                    <a:pt x="3385135" y="267850"/>
                  </a:cubicBezTo>
                  <a:cubicBezTo>
                    <a:pt x="3387730" y="266887"/>
                    <a:pt x="3389791" y="267467"/>
                    <a:pt x="3391318" y="269590"/>
                  </a:cubicBezTo>
                  <a:cubicBezTo>
                    <a:pt x="3382281" y="276320"/>
                    <a:pt x="3371973" y="281119"/>
                    <a:pt x="3360395" y="283989"/>
                  </a:cubicBezTo>
                  <a:cubicBezTo>
                    <a:pt x="3348817" y="286858"/>
                    <a:pt x="3340063" y="291370"/>
                    <a:pt x="3334133" y="297522"/>
                  </a:cubicBezTo>
                  <a:cubicBezTo>
                    <a:pt x="3354514" y="302764"/>
                    <a:pt x="3371024" y="301867"/>
                    <a:pt x="3383661" y="294830"/>
                  </a:cubicBezTo>
                  <a:cubicBezTo>
                    <a:pt x="3393140" y="289553"/>
                    <a:pt x="3404641" y="288569"/>
                    <a:pt x="3418164" y="291882"/>
                  </a:cubicBezTo>
                  <a:lnTo>
                    <a:pt x="3430072" y="295859"/>
                  </a:lnTo>
                  <a:cubicBezTo>
                    <a:pt x="3430404" y="296194"/>
                    <a:pt x="3430735" y="296528"/>
                    <a:pt x="3431066" y="296863"/>
                  </a:cubicBezTo>
                  <a:lnTo>
                    <a:pt x="3432363" y="296626"/>
                  </a:lnTo>
                  <a:lnTo>
                    <a:pt x="3434434" y="296240"/>
                  </a:lnTo>
                  <a:cubicBezTo>
                    <a:pt x="3431617" y="292070"/>
                    <a:pt x="3429096" y="290373"/>
                    <a:pt x="3426868" y="291147"/>
                  </a:cubicBezTo>
                  <a:cubicBezTo>
                    <a:pt x="3424640" y="291921"/>
                    <a:pt x="3421357" y="288919"/>
                    <a:pt x="3417020" y="282147"/>
                  </a:cubicBezTo>
                  <a:cubicBezTo>
                    <a:pt x="3422534" y="280281"/>
                    <a:pt x="3428845" y="282239"/>
                    <a:pt x="3435950" y="288017"/>
                  </a:cubicBezTo>
                  <a:cubicBezTo>
                    <a:pt x="3443056" y="293797"/>
                    <a:pt x="3446048" y="292038"/>
                    <a:pt x="3444928" y="282743"/>
                  </a:cubicBezTo>
                  <a:cubicBezTo>
                    <a:pt x="3459421" y="297981"/>
                    <a:pt x="3472415" y="303028"/>
                    <a:pt x="3483913" y="297889"/>
                  </a:cubicBezTo>
                  <a:cubicBezTo>
                    <a:pt x="3495407" y="292748"/>
                    <a:pt x="3507190" y="290803"/>
                    <a:pt x="3519259" y="292054"/>
                  </a:cubicBezTo>
                  <a:cubicBezTo>
                    <a:pt x="3525687" y="294952"/>
                    <a:pt x="3533144" y="298380"/>
                    <a:pt x="3541627" y="302340"/>
                  </a:cubicBezTo>
                  <a:cubicBezTo>
                    <a:pt x="3550111" y="306300"/>
                    <a:pt x="3555044" y="304422"/>
                    <a:pt x="3556425" y="296709"/>
                  </a:cubicBezTo>
                  <a:cubicBezTo>
                    <a:pt x="3554786" y="296771"/>
                    <a:pt x="3552121" y="296303"/>
                    <a:pt x="3548429" y="295304"/>
                  </a:cubicBezTo>
                  <a:cubicBezTo>
                    <a:pt x="3544736" y="294306"/>
                    <a:pt x="3543624" y="293549"/>
                    <a:pt x="3545094" y="293035"/>
                  </a:cubicBezTo>
                  <a:cubicBezTo>
                    <a:pt x="3548390" y="293026"/>
                    <a:pt x="3552126" y="294016"/>
                    <a:pt x="3556303" y="296010"/>
                  </a:cubicBezTo>
                  <a:cubicBezTo>
                    <a:pt x="3560481" y="298000"/>
                    <a:pt x="3563974" y="297592"/>
                    <a:pt x="3566785" y="294786"/>
                  </a:cubicBezTo>
                  <a:cubicBezTo>
                    <a:pt x="3565431" y="292630"/>
                    <a:pt x="3564579" y="291825"/>
                    <a:pt x="3564228" y="292374"/>
                  </a:cubicBezTo>
                  <a:cubicBezTo>
                    <a:pt x="3563877" y="292919"/>
                    <a:pt x="3563025" y="292114"/>
                    <a:pt x="3561673" y="289960"/>
                  </a:cubicBezTo>
                  <a:cubicBezTo>
                    <a:pt x="3581226" y="288378"/>
                    <a:pt x="3604492" y="284303"/>
                    <a:pt x="3631468" y="277734"/>
                  </a:cubicBezTo>
                  <a:cubicBezTo>
                    <a:pt x="3658446" y="271165"/>
                    <a:pt x="3680402" y="268778"/>
                    <a:pt x="3697331" y="270571"/>
                  </a:cubicBezTo>
                  <a:cubicBezTo>
                    <a:pt x="3708210" y="274206"/>
                    <a:pt x="3710116" y="276979"/>
                    <a:pt x="3703051" y="278892"/>
                  </a:cubicBezTo>
                  <a:cubicBezTo>
                    <a:pt x="3695985" y="280804"/>
                    <a:pt x="3688877" y="280920"/>
                    <a:pt x="3681723" y="279239"/>
                  </a:cubicBezTo>
                  <a:cubicBezTo>
                    <a:pt x="3683205" y="281611"/>
                    <a:pt x="3684563" y="283284"/>
                    <a:pt x="3685800" y="284257"/>
                  </a:cubicBezTo>
                  <a:cubicBezTo>
                    <a:pt x="3687039" y="285231"/>
                    <a:pt x="3688399" y="286905"/>
                    <a:pt x="3689878" y="289275"/>
                  </a:cubicBezTo>
                  <a:cubicBezTo>
                    <a:pt x="3659260" y="286655"/>
                    <a:pt x="3633425" y="289281"/>
                    <a:pt x="3612378" y="297157"/>
                  </a:cubicBezTo>
                  <a:cubicBezTo>
                    <a:pt x="3591329" y="305030"/>
                    <a:pt x="3575998" y="315814"/>
                    <a:pt x="3566385" y="329507"/>
                  </a:cubicBezTo>
                  <a:cubicBezTo>
                    <a:pt x="3551921" y="326776"/>
                    <a:pt x="3539298" y="326952"/>
                    <a:pt x="3528514" y="330036"/>
                  </a:cubicBezTo>
                  <a:cubicBezTo>
                    <a:pt x="3517731" y="333118"/>
                    <a:pt x="3508942" y="336915"/>
                    <a:pt x="3502149" y="341422"/>
                  </a:cubicBezTo>
                  <a:cubicBezTo>
                    <a:pt x="3512493" y="346602"/>
                    <a:pt x="3521927" y="346535"/>
                    <a:pt x="3530453" y="341226"/>
                  </a:cubicBezTo>
                  <a:cubicBezTo>
                    <a:pt x="3538979" y="335914"/>
                    <a:pt x="3542991" y="335410"/>
                    <a:pt x="3542490" y="339714"/>
                  </a:cubicBezTo>
                  <a:cubicBezTo>
                    <a:pt x="3549126" y="335836"/>
                    <a:pt x="3558196" y="333672"/>
                    <a:pt x="3569702" y="333222"/>
                  </a:cubicBezTo>
                  <a:cubicBezTo>
                    <a:pt x="3581210" y="332772"/>
                    <a:pt x="3589729" y="333597"/>
                    <a:pt x="3595262" y="335699"/>
                  </a:cubicBezTo>
                  <a:cubicBezTo>
                    <a:pt x="3595296" y="340263"/>
                    <a:pt x="3592264" y="341789"/>
                    <a:pt x="3586163" y="340273"/>
                  </a:cubicBezTo>
                  <a:cubicBezTo>
                    <a:pt x="3580065" y="338759"/>
                    <a:pt x="3576513" y="340380"/>
                    <a:pt x="3575510" y="345136"/>
                  </a:cubicBezTo>
                  <a:cubicBezTo>
                    <a:pt x="3599985" y="342641"/>
                    <a:pt x="3621179" y="338951"/>
                    <a:pt x="3639090" y="334064"/>
                  </a:cubicBezTo>
                  <a:cubicBezTo>
                    <a:pt x="3657003" y="329179"/>
                    <a:pt x="3676886" y="327175"/>
                    <a:pt x="3698737" y="328053"/>
                  </a:cubicBezTo>
                  <a:cubicBezTo>
                    <a:pt x="3701227" y="330597"/>
                    <a:pt x="3702881" y="332938"/>
                    <a:pt x="3703697" y="335073"/>
                  </a:cubicBezTo>
                  <a:cubicBezTo>
                    <a:pt x="3704512" y="337207"/>
                    <a:pt x="3704886" y="338340"/>
                    <a:pt x="3704820" y="338474"/>
                  </a:cubicBezTo>
                  <a:cubicBezTo>
                    <a:pt x="3685257" y="338975"/>
                    <a:pt x="3666705" y="341454"/>
                    <a:pt x="3649165" y="345911"/>
                  </a:cubicBezTo>
                  <a:cubicBezTo>
                    <a:pt x="3631624" y="350368"/>
                    <a:pt x="3617668" y="357769"/>
                    <a:pt x="3607296" y="368114"/>
                  </a:cubicBezTo>
                  <a:cubicBezTo>
                    <a:pt x="3615064" y="374371"/>
                    <a:pt x="3623400" y="376193"/>
                    <a:pt x="3632304" y="373580"/>
                  </a:cubicBezTo>
                  <a:cubicBezTo>
                    <a:pt x="3641207" y="370964"/>
                    <a:pt x="3650096" y="369798"/>
                    <a:pt x="3658966" y="370077"/>
                  </a:cubicBezTo>
                  <a:cubicBezTo>
                    <a:pt x="3662739" y="369737"/>
                    <a:pt x="3663724" y="370277"/>
                    <a:pt x="3661920" y="371694"/>
                  </a:cubicBezTo>
                  <a:cubicBezTo>
                    <a:pt x="3660116" y="373112"/>
                    <a:pt x="3657749" y="372829"/>
                    <a:pt x="3654821" y="370846"/>
                  </a:cubicBezTo>
                  <a:cubicBezTo>
                    <a:pt x="3651442" y="376285"/>
                    <a:pt x="3644081" y="379575"/>
                    <a:pt x="3632739" y="380716"/>
                  </a:cubicBezTo>
                  <a:cubicBezTo>
                    <a:pt x="3621396" y="381858"/>
                    <a:pt x="3613517" y="385244"/>
                    <a:pt x="3609101" y="390876"/>
                  </a:cubicBezTo>
                  <a:cubicBezTo>
                    <a:pt x="3611706" y="392797"/>
                    <a:pt x="3614200" y="393298"/>
                    <a:pt x="3616579" y="392375"/>
                  </a:cubicBezTo>
                  <a:cubicBezTo>
                    <a:pt x="3618959" y="391453"/>
                    <a:pt x="3620934" y="392049"/>
                    <a:pt x="3622504" y="394164"/>
                  </a:cubicBezTo>
                  <a:cubicBezTo>
                    <a:pt x="3618314" y="395183"/>
                    <a:pt x="3615022" y="396755"/>
                    <a:pt x="3612627" y="398883"/>
                  </a:cubicBezTo>
                  <a:cubicBezTo>
                    <a:pt x="3610234" y="401011"/>
                    <a:pt x="3609014" y="402200"/>
                    <a:pt x="3608967" y="402449"/>
                  </a:cubicBezTo>
                  <a:cubicBezTo>
                    <a:pt x="3616576" y="409580"/>
                    <a:pt x="3622610" y="413032"/>
                    <a:pt x="3627070" y="412805"/>
                  </a:cubicBezTo>
                  <a:cubicBezTo>
                    <a:pt x="3631531" y="412579"/>
                    <a:pt x="3628584" y="410479"/>
                    <a:pt x="3618226" y="406506"/>
                  </a:cubicBezTo>
                  <a:cubicBezTo>
                    <a:pt x="3625840" y="409304"/>
                    <a:pt x="3631234" y="408545"/>
                    <a:pt x="3634406" y="404227"/>
                  </a:cubicBezTo>
                  <a:cubicBezTo>
                    <a:pt x="3637581" y="399909"/>
                    <a:pt x="3642179" y="400739"/>
                    <a:pt x="3648205" y="406719"/>
                  </a:cubicBezTo>
                  <a:cubicBezTo>
                    <a:pt x="3643116" y="407182"/>
                    <a:pt x="3639583" y="407357"/>
                    <a:pt x="3637603" y="407242"/>
                  </a:cubicBezTo>
                  <a:cubicBezTo>
                    <a:pt x="3635622" y="407129"/>
                    <a:pt x="3634644" y="409716"/>
                    <a:pt x="3634670" y="415004"/>
                  </a:cubicBezTo>
                  <a:cubicBezTo>
                    <a:pt x="3636270" y="414467"/>
                    <a:pt x="3639287" y="414389"/>
                    <a:pt x="3643718" y="414769"/>
                  </a:cubicBezTo>
                  <a:cubicBezTo>
                    <a:pt x="3648151" y="415151"/>
                    <a:pt x="3650618" y="418063"/>
                    <a:pt x="3651113" y="423503"/>
                  </a:cubicBezTo>
                  <a:cubicBezTo>
                    <a:pt x="3646525" y="421708"/>
                    <a:pt x="3642058" y="420612"/>
                    <a:pt x="3637711" y="420215"/>
                  </a:cubicBezTo>
                  <a:cubicBezTo>
                    <a:pt x="3633365" y="419818"/>
                    <a:pt x="3628898" y="418722"/>
                    <a:pt x="3624309" y="416927"/>
                  </a:cubicBezTo>
                  <a:cubicBezTo>
                    <a:pt x="3617816" y="425229"/>
                    <a:pt x="3602111" y="431271"/>
                    <a:pt x="3577189" y="435051"/>
                  </a:cubicBezTo>
                  <a:cubicBezTo>
                    <a:pt x="3552268" y="438832"/>
                    <a:pt x="3534731" y="446656"/>
                    <a:pt x="3524579" y="458524"/>
                  </a:cubicBezTo>
                  <a:cubicBezTo>
                    <a:pt x="3537271" y="456170"/>
                    <a:pt x="3550465" y="455167"/>
                    <a:pt x="3564159" y="455513"/>
                  </a:cubicBezTo>
                  <a:cubicBezTo>
                    <a:pt x="3577853" y="455859"/>
                    <a:pt x="3590495" y="457845"/>
                    <a:pt x="3602085" y="461470"/>
                  </a:cubicBezTo>
                  <a:cubicBezTo>
                    <a:pt x="3595976" y="462725"/>
                    <a:pt x="3595487" y="464018"/>
                    <a:pt x="3600619" y="465352"/>
                  </a:cubicBezTo>
                  <a:cubicBezTo>
                    <a:pt x="3605750" y="466684"/>
                    <a:pt x="3609649" y="468610"/>
                    <a:pt x="3612312" y="471121"/>
                  </a:cubicBezTo>
                  <a:cubicBezTo>
                    <a:pt x="3607049" y="471857"/>
                    <a:pt x="3603073" y="473078"/>
                    <a:pt x="3600381" y="474779"/>
                  </a:cubicBezTo>
                  <a:cubicBezTo>
                    <a:pt x="3597690" y="476481"/>
                    <a:pt x="3596789" y="480017"/>
                    <a:pt x="3597674" y="485386"/>
                  </a:cubicBezTo>
                  <a:lnTo>
                    <a:pt x="3680561" y="470011"/>
                  </a:lnTo>
                  <a:cubicBezTo>
                    <a:pt x="3684479" y="472050"/>
                    <a:pt x="3684589" y="473715"/>
                    <a:pt x="3680891" y="475002"/>
                  </a:cubicBezTo>
                  <a:cubicBezTo>
                    <a:pt x="3677192" y="476289"/>
                    <a:pt x="3673952" y="477130"/>
                    <a:pt x="3671169" y="477528"/>
                  </a:cubicBezTo>
                  <a:cubicBezTo>
                    <a:pt x="3654444" y="484119"/>
                    <a:pt x="3633434" y="486813"/>
                    <a:pt x="3608141" y="485611"/>
                  </a:cubicBezTo>
                  <a:cubicBezTo>
                    <a:pt x="3595492" y="485009"/>
                    <a:pt x="3585004" y="486263"/>
                    <a:pt x="3576677" y="489372"/>
                  </a:cubicBezTo>
                  <a:lnTo>
                    <a:pt x="3559396" y="503276"/>
                  </a:lnTo>
                  <a:lnTo>
                    <a:pt x="3559877" y="503254"/>
                  </a:lnTo>
                  <a:cubicBezTo>
                    <a:pt x="3562732" y="500439"/>
                    <a:pt x="3567175" y="499855"/>
                    <a:pt x="3573209" y="501502"/>
                  </a:cubicBezTo>
                  <a:cubicBezTo>
                    <a:pt x="3579243" y="503152"/>
                    <a:pt x="3579266" y="504831"/>
                    <a:pt x="3573279" y="506542"/>
                  </a:cubicBezTo>
                  <a:cubicBezTo>
                    <a:pt x="3568497" y="506708"/>
                    <a:pt x="3563073" y="506270"/>
                    <a:pt x="3557011" y="505229"/>
                  </a:cubicBezTo>
                  <a:cubicBezTo>
                    <a:pt x="3550950" y="504189"/>
                    <a:pt x="3548084" y="506163"/>
                    <a:pt x="3548414" y="511155"/>
                  </a:cubicBezTo>
                  <a:cubicBezTo>
                    <a:pt x="3564075" y="512821"/>
                    <a:pt x="3577171" y="512798"/>
                    <a:pt x="3587701" y="511085"/>
                  </a:cubicBezTo>
                  <a:cubicBezTo>
                    <a:pt x="3598232" y="509373"/>
                    <a:pt x="3611295" y="512243"/>
                    <a:pt x="3626889" y="519695"/>
                  </a:cubicBezTo>
                  <a:cubicBezTo>
                    <a:pt x="3623285" y="520242"/>
                    <a:pt x="3622722" y="520588"/>
                    <a:pt x="3625197" y="520731"/>
                  </a:cubicBezTo>
                  <a:cubicBezTo>
                    <a:pt x="3627673" y="520874"/>
                    <a:pt x="3629941" y="522136"/>
                    <a:pt x="3632003" y="524521"/>
                  </a:cubicBezTo>
                  <a:cubicBezTo>
                    <a:pt x="3618508" y="529190"/>
                    <a:pt x="3605023" y="533135"/>
                    <a:pt x="3591546" y="536356"/>
                  </a:cubicBezTo>
                  <a:lnTo>
                    <a:pt x="3576827" y="542201"/>
                  </a:lnTo>
                  <a:lnTo>
                    <a:pt x="3583832" y="542812"/>
                  </a:lnTo>
                  <a:cubicBezTo>
                    <a:pt x="3587093" y="543891"/>
                    <a:pt x="3585958" y="545062"/>
                    <a:pt x="3580431" y="546329"/>
                  </a:cubicBezTo>
                  <a:lnTo>
                    <a:pt x="3570070" y="548251"/>
                  </a:lnTo>
                  <a:lnTo>
                    <a:pt x="3567666" y="548697"/>
                  </a:lnTo>
                  <a:lnTo>
                    <a:pt x="3560314" y="555144"/>
                  </a:lnTo>
                  <a:cubicBezTo>
                    <a:pt x="3565250" y="556633"/>
                    <a:pt x="3570334" y="556653"/>
                    <a:pt x="3575563" y="555202"/>
                  </a:cubicBezTo>
                  <a:cubicBezTo>
                    <a:pt x="3580791" y="553749"/>
                    <a:pt x="3584320" y="554057"/>
                    <a:pt x="3586149" y="556125"/>
                  </a:cubicBezTo>
                  <a:cubicBezTo>
                    <a:pt x="3581893" y="559080"/>
                    <a:pt x="3576628" y="560056"/>
                    <a:pt x="3570349" y="559056"/>
                  </a:cubicBezTo>
                  <a:cubicBezTo>
                    <a:pt x="3564071" y="558055"/>
                    <a:pt x="3560358" y="558744"/>
                    <a:pt x="3559212" y="561122"/>
                  </a:cubicBezTo>
                  <a:cubicBezTo>
                    <a:pt x="3585292" y="559412"/>
                    <a:pt x="3612533" y="558209"/>
                    <a:pt x="3640928" y="557513"/>
                  </a:cubicBezTo>
                  <a:lnTo>
                    <a:pt x="3716428" y="555056"/>
                  </a:lnTo>
                  <a:cubicBezTo>
                    <a:pt x="3717657" y="554948"/>
                    <a:pt x="3721659" y="555410"/>
                    <a:pt x="3728432" y="556438"/>
                  </a:cubicBezTo>
                  <a:cubicBezTo>
                    <a:pt x="3735204" y="557468"/>
                    <a:pt x="3737376" y="559713"/>
                    <a:pt x="3734945" y="563170"/>
                  </a:cubicBezTo>
                  <a:cubicBezTo>
                    <a:pt x="3722027" y="575792"/>
                    <a:pt x="3701767" y="580754"/>
                    <a:pt x="3674163" y="578054"/>
                  </a:cubicBezTo>
                  <a:lnTo>
                    <a:pt x="3660833" y="576069"/>
                  </a:lnTo>
                  <a:lnTo>
                    <a:pt x="3661230" y="577537"/>
                  </a:lnTo>
                  <a:cubicBezTo>
                    <a:pt x="3662641" y="578479"/>
                    <a:pt x="3664172" y="580119"/>
                    <a:pt x="3665825" y="582459"/>
                  </a:cubicBezTo>
                  <a:cubicBezTo>
                    <a:pt x="3663218" y="582581"/>
                    <a:pt x="3659142" y="581171"/>
                    <a:pt x="3653598" y="578232"/>
                  </a:cubicBezTo>
                  <a:lnTo>
                    <a:pt x="3648331" y="574207"/>
                  </a:lnTo>
                  <a:lnTo>
                    <a:pt x="3594305" y="566161"/>
                  </a:lnTo>
                  <a:lnTo>
                    <a:pt x="3598042" y="571965"/>
                  </a:lnTo>
                  <a:lnTo>
                    <a:pt x="3613494" y="570511"/>
                  </a:lnTo>
                  <a:cubicBezTo>
                    <a:pt x="3618877" y="570716"/>
                    <a:pt x="3624623" y="573020"/>
                    <a:pt x="3630732" y="577419"/>
                  </a:cubicBezTo>
                  <a:cubicBezTo>
                    <a:pt x="3625106" y="575815"/>
                    <a:pt x="3619604" y="574913"/>
                    <a:pt x="3614222" y="574708"/>
                  </a:cubicBezTo>
                  <a:lnTo>
                    <a:pt x="3598103" y="572061"/>
                  </a:lnTo>
                  <a:lnTo>
                    <a:pt x="3600066" y="575108"/>
                  </a:lnTo>
                  <a:cubicBezTo>
                    <a:pt x="3600887" y="576760"/>
                    <a:pt x="3600608" y="577082"/>
                    <a:pt x="3599231" y="576075"/>
                  </a:cubicBezTo>
                  <a:cubicBezTo>
                    <a:pt x="3596476" y="574060"/>
                    <a:pt x="3595802" y="576350"/>
                    <a:pt x="3597213" y="582945"/>
                  </a:cubicBezTo>
                  <a:cubicBezTo>
                    <a:pt x="3592730" y="581250"/>
                    <a:pt x="3588529" y="580405"/>
                    <a:pt x="3584610" y="580411"/>
                  </a:cubicBezTo>
                  <a:lnTo>
                    <a:pt x="3578093" y="581942"/>
                  </a:lnTo>
                  <a:lnTo>
                    <a:pt x="3581000" y="586645"/>
                  </a:lnTo>
                  <a:cubicBezTo>
                    <a:pt x="3591044" y="584180"/>
                    <a:pt x="3601796" y="581945"/>
                    <a:pt x="3613257" y="579940"/>
                  </a:cubicBezTo>
                  <a:cubicBezTo>
                    <a:pt x="3624717" y="577934"/>
                    <a:pt x="3638787" y="579414"/>
                    <a:pt x="3655465" y="584380"/>
                  </a:cubicBezTo>
                  <a:lnTo>
                    <a:pt x="3638069" y="587950"/>
                  </a:lnTo>
                  <a:lnTo>
                    <a:pt x="3633276" y="593578"/>
                  </a:lnTo>
                  <a:cubicBezTo>
                    <a:pt x="3641885" y="594148"/>
                    <a:pt x="3649465" y="594184"/>
                    <a:pt x="3656020" y="593690"/>
                  </a:cubicBezTo>
                  <a:cubicBezTo>
                    <a:pt x="3662574" y="593197"/>
                    <a:pt x="3669085" y="596319"/>
                    <a:pt x="3675554" y="603059"/>
                  </a:cubicBezTo>
                  <a:lnTo>
                    <a:pt x="3660386" y="605228"/>
                  </a:lnTo>
                  <a:lnTo>
                    <a:pt x="3677858" y="614873"/>
                  </a:lnTo>
                  <a:cubicBezTo>
                    <a:pt x="3671602" y="615793"/>
                    <a:pt x="3665224" y="616013"/>
                    <a:pt x="3658724" y="615536"/>
                  </a:cubicBezTo>
                  <a:cubicBezTo>
                    <a:pt x="3652225" y="615057"/>
                    <a:pt x="3645847" y="615276"/>
                    <a:pt x="3639592" y="616198"/>
                  </a:cubicBezTo>
                  <a:cubicBezTo>
                    <a:pt x="3641260" y="618894"/>
                    <a:pt x="3642483" y="621314"/>
                    <a:pt x="3643255" y="623458"/>
                  </a:cubicBezTo>
                  <a:cubicBezTo>
                    <a:pt x="3644027" y="625601"/>
                    <a:pt x="3643451" y="626908"/>
                    <a:pt x="3641529" y="627386"/>
                  </a:cubicBezTo>
                  <a:cubicBezTo>
                    <a:pt x="3630310" y="631032"/>
                    <a:pt x="3619319" y="631386"/>
                    <a:pt x="3608563" y="628448"/>
                  </a:cubicBezTo>
                  <a:cubicBezTo>
                    <a:pt x="3597806" y="625513"/>
                    <a:pt x="3589131" y="626881"/>
                    <a:pt x="3582540" y="632556"/>
                  </a:cubicBezTo>
                  <a:lnTo>
                    <a:pt x="3591642" y="636764"/>
                  </a:lnTo>
                  <a:lnTo>
                    <a:pt x="3607733" y="634406"/>
                  </a:lnTo>
                  <a:cubicBezTo>
                    <a:pt x="3619575" y="631248"/>
                    <a:pt x="3631364" y="632429"/>
                    <a:pt x="3643103" y="637951"/>
                  </a:cubicBezTo>
                  <a:cubicBezTo>
                    <a:pt x="3641053" y="638210"/>
                    <a:pt x="3639972" y="638652"/>
                    <a:pt x="3639857" y="639275"/>
                  </a:cubicBezTo>
                  <a:cubicBezTo>
                    <a:pt x="3639743" y="639897"/>
                    <a:pt x="3640458" y="641449"/>
                    <a:pt x="3642001" y="643930"/>
                  </a:cubicBezTo>
                  <a:cubicBezTo>
                    <a:pt x="3644596" y="641164"/>
                    <a:pt x="3649040" y="640580"/>
                    <a:pt x="3655332" y="642178"/>
                  </a:cubicBezTo>
                  <a:cubicBezTo>
                    <a:pt x="3661624" y="643778"/>
                    <a:pt x="3663720" y="645074"/>
                    <a:pt x="3661620" y="646065"/>
                  </a:cubicBezTo>
                  <a:cubicBezTo>
                    <a:pt x="3657854" y="651335"/>
                    <a:pt x="3651540" y="653468"/>
                    <a:pt x="3642678" y="652467"/>
                  </a:cubicBezTo>
                  <a:cubicBezTo>
                    <a:pt x="3633816" y="651463"/>
                    <a:pt x="3625948" y="653886"/>
                    <a:pt x="3619073" y="659732"/>
                  </a:cubicBezTo>
                  <a:cubicBezTo>
                    <a:pt x="3631507" y="659229"/>
                    <a:pt x="3642593" y="657894"/>
                    <a:pt x="3652332" y="655727"/>
                  </a:cubicBezTo>
                  <a:cubicBezTo>
                    <a:pt x="3662070" y="653559"/>
                    <a:pt x="3673367" y="656517"/>
                    <a:pt x="3686220" y="664600"/>
                  </a:cubicBezTo>
                  <a:cubicBezTo>
                    <a:pt x="3683827" y="664682"/>
                    <a:pt x="3681115" y="664463"/>
                    <a:pt x="3678085" y="663944"/>
                  </a:cubicBezTo>
                  <a:cubicBezTo>
                    <a:pt x="3675054" y="663423"/>
                    <a:pt x="3673621" y="664410"/>
                    <a:pt x="3673786" y="666905"/>
                  </a:cubicBezTo>
                  <a:cubicBezTo>
                    <a:pt x="3676854" y="666097"/>
                    <a:pt x="3680043" y="665986"/>
                    <a:pt x="3683353" y="666575"/>
                  </a:cubicBezTo>
                  <a:cubicBezTo>
                    <a:pt x="3686663" y="667164"/>
                    <a:pt x="3690338" y="669852"/>
                    <a:pt x="3694374" y="674636"/>
                  </a:cubicBezTo>
                  <a:cubicBezTo>
                    <a:pt x="3684596" y="674525"/>
                    <a:pt x="3674932" y="675836"/>
                    <a:pt x="3665380" y="678570"/>
                  </a:cubicBezTo>
                  <a:cubicBezTo>
                    <a:pt x="3655829" y="681304"/>
                    <a:pt x="3646198" y="679723"/>
                    <a:pt x="3636487" y="673825"/>
                  </a:cubicBezTo>
                  <a:cubicBezTo>
                    <a:pt x="3638165" y="673994"/>
                    <a:pt x="3641786" y="673804"/>
                    <a:pt x="3647349" y="673253"/>
                  </a:cubicBezTo>
                  <a:cubicBezTo>
                    <a:pt x="3652913" y="672703"/>
                    <a:pt x="3656567" y="669619"/>
                    <a:pt x="3658312" y="664003"/>
                  </a:cubicBezTo>
                  <a:cubicBezTo>
                    <a:pt x="3649235" y="664601"/>
                    <a:pt x="3639204" y="664299"/>
                    <a:pt x="3628210" y="663090"/>
                  </a:cubicBezTo>
                  <a:cubicBezTo>
                    <a:pt x="3617218" y="661880"/>
                    <a:pt x="3609983" y="665387"/>
                    <a:pt x="3606508" y="673613"/>
                  </a:cubicBezTo>
                  <a:cubicBezTo>
                    <a:pt x="3611729" y="674688"/>
                    <a:pt x="3616001" y="674137"/>
                    <a:pt x="3619321" y="671956"/>
                  </a:cubicBezTo>
                  <a:cubicBezTo>
                    <a:pt x="3622641" y="669777"/>
                    <a:pt x="3627672" y="670527"/>
                    <a:pt x="3634415" y="674209"/>
                  </a:cubicBezTo>
                  <a:lnTo>
                    <a:pt x="3626402" y="674252"/>
                  </a:lnTo>
                  <a:cubicBezTo>
                    <a:pt x="3623731" y="674267"/>
                    <a:pt x="3624653" y="676500"/>
                    <a:pt x="3629168" y="680957"/>
                  </a:cubicBezTo>
                  <a:cubicBezTo>
                    <a:pt x="3632213" y="682076"/>
                    <a:pt x="3633860" y="681290"/>
                    <a:pt x="3634105" y="678597"/>
                  </a:cubicBezTo>
                  <a:cubicBezTo>
                    <a:pt x="3634353" y="675905"/>
                    <a:pt x="3636483" y="677916"/>
                    <a:pt x="3640499" y="684630"/>
                  </a:cubicBezTo>
                  <a:lnTo>
                    <a:pt x="3624974" y="686065"/>
                  </a:lnTo>
                  <a:cubicBezTo>
                    <a:pt x="3620187" y="686472"/>
                    <a:pt x="3618088" y="689269"/>
                    <a:pt x="3618675" y="694453"/>
                  </a:cubicBezTo>
                  <a:cubicBezTo>
                    <a:pt x="3628528" y="691663"/>
                    <a:pt x="3637831" y="691862"/>
                    <a:pt x="3646581" y="695051"/>
                  </a:cubicBezTo>
                  <a:cubicBezTo>
                    <a:pt x="3648078" y="694171"/>
                    <a:pt x="3648227" y="692460"/>
                    <a:pt x="3647028" y="689915"/>
                  </a:cubicBezTo>
                  <a:cubicBezTo>
                    <a:pt x="3645829" y="687369"/>
                    <a:pt x="3646739" y="686962"/>
                    <a:pt x="3649756" y="688686"/>
                  </a:cubicBezTo>
                  <a:cubicBezTo>
                    <a:pt x="3655426" y="690040"/>
                    <a:pt x="3660595" y="690043"/>
                    <a:pt x="3665264" y="688698"/>
                  </a:cubicBezTo>
                  <a:cubicBezTo>
                    <a:pt x="3669932" y="687350"/>
                    <a:pt x="3674064" y="687545"/>
                    <a:pt x="3677664" y="689285"/>
                  </a:cubicBezTo>
                  <a:cubicBezTo>
                    <a:pt x="3679906" y="689109"/>
                    <a:pt x="3682917" y="689514"/>
                    <a:pt x="3686696" y="690496"/>
                  </a:cubicBezTo>
                  <a:cubicBezTo>
                    <a:pt x="3690476" y="691479"/>
                    <a:pt x="3694005" y="691787"/>
                    <a:pt x="3697283" y="691420"/>
                  </a:cubicBezTo>
                  <a:lnTo>
                    <a:pt x="3686921" y="693342"/>
                  </a:lnTo>
                  <a:cubicBezTo>
                    <a:pt x="3676765" y="694383"/>
                    <a:pt x="3666031" y="695173"/>
                    <a:pt x="3654716" y="695707"/>
                  </a:cubicBezTo>
                  <a:cubicBezTo>
                    <a:pt x="3643402" y="696241"/>
                    <a:pt x="3636502" y="700650"/>
                    <a:pt x="3634015" y="708930"/>
                  </a:cubicBezTo>
                  <a:cubicBezTo>
                    <a:pt x="3637613" y="710668"/>
                    <a:pt x="3640710" y="711056"/>
                    <a:pt x="3643307" y="710094"/>
                  </a:cubicBezTo>
                  <a:cubicBezTo>
                    <a:pt x="3645901" y="709130"/>
                    <a:pt x="3647963" y="709711"/>
                    <a:pt x="3649490" y="711834"/>
                  </a:cubicBezTo>
                  <a:cubicBezTo>
                    <a:pt x="3640453" y="718563"/>
                    <a:pt x="3630145" y="723363"/>
                    <a:pt x="3618567" y="726232"/>
                  </a:cubicBezTo>
                  <a:cubicBezTo>
                    <a:pt x="3606988" y="729101"/>
                    <a:pt x="3598235" y="733613"/>
                    <a:pt x="3592306" y="739765"/>
                  </a:cubicBezTo>
                  <a:cubicBezTo>
                    <a:pt x="3612685" y="745007"/>
                    <a:pt x="3629195" y="744110"/>
                    <a:pt x="3641832" y="737073"/>
                  </a:cubicBezTo>
                  <a:cubicBezTo>
                    <a:pt x="3651311" y="731797"/>
                    <a:pt x="3662812" y="730813"/>
                    <a:pt x="3676334" y="734124"/>
                  </a:cubicBezTo>
                  <a:lnTo>
                    <a:pt x="3688245" y="738103"/>
                  </a:lnTo>
                  <a:cubicBezTo>
                    <a:pt x="3688576" y="738437"/>
                    <a:pt x="3688907" y="738772"/>
                    <a:pt x="3689239" y="739107"/>
                  </a:cubicBezTo>
                  <a:lnTo>
                    <a:pt x="3690534" y="738867"/>
                  </a:lnTo>
                  <a:lnTo>
                    <a:pt x="3692605" y="738483"/>
                  </a:lnTo>
                  <a:cubicBezTo>
                    <a:pt x="3689789" y="734313"/>
                    <a:pt x="3687267" y="732616"/>
                    <a:pt x="3685040" y="733391"/>
                  </a:cubicBezTo>
                  <a:cubicBezTo>
                    <a:pt x="3682812" y="734164"/>
                    <a:pt x="3679528" y="731164"/>
                    <a:pt x="3675191" y="724390"/>
                  </a:cubicBezTo>
                  <a:cubicBezTo>
                    <a:pt x="3680706" y="722524"/>
                    <a:pt x="3687016" y="724481"/>
                    <a:pt x="3694121" y="730261"/>
                  </a:cubicBezTo>
                  <a:cubicBezTo>
                    <a:pt x="3701227" y="736040"/>
                    <a:pt x="3704220" y="734282"/>
                    <a:pt x="3703099" y="724987"/>
                  </a:cubicBezTo>
                  <a:cubicBezTo>
                    <a:pt x="3717592" y="740224"/>
                    <a:pt x="3730586" y="745271"/>
                    <a:pt x="3742084" y="740132"/>
                  </a:cubicBezTo>
                  <a:cubicBezTo>
                    <a:pt x="3753578" y="734992"/>
                    <a:pt x="3765361" y="733046"/>
                    <a:pt x="3777431" y="734296"/>
                  </a:cubicBezTo>
                  <a:cubicBezTo>
                    <a:pt x="3783859" y="737195"/>
                    <a:pt x="3791315" y="740623"/>
                    <a:pt x="3799798" y="744584"/>
                  </a:cubicBezTo>
                  <a:cubicBezTo>
                    <a:pt x="3808282" y="748544"/>
                    <a:pt x="3813214" y="746666"/>
                    <a:pt x="3814596" y="738951"/>
                  </a:cubicBezTo>
                  <a:cubicBezTo>
                    <a:pt x="3812959" y="739014"/>
                    <a:pt x="3810293" y="738546"/>
                    <a:pt x="3806600" y="737548"/>
                  </a:cubicBezTo>
                  <a:cubicBezTo>
                    <a:pt x="3802908" y="736549"/>
                    <a:pt x="3801795" y="735792"/>
                    <a:pt x="3803265" y="735278"/>
                  </a:cubicBezTo>
                  <a:cubicBezTo>
                    <a:pt x="3806562" y="735269"/>
                    <a:pt x="3810297" y="736259"/>
                    <a:pt x="3814475" y="738253"/>
                  </a:cubicBezTo>
                  <a:cubicBezTo>
                    <a:pt x="3818652" y="740243"/>
                    <a:pt x="3822146" y="739836"/>
                    <a:pt x="3824956" y="737030"/>
                  </a:cubicBezTo>
                  <a:cubicBezTo>
                    <a:pt x="3823603" y="734874"/>
                    <a:pt x="3822750" y="734069"/>
                    <a:pt x="3822400" y="734617"/>
                  </a:cubicBezTo>
                  <a:cubicBezTo>
                    <a:pt x="3822049" y="735162"/>
                    <a:pt x="3821197" y="734358"/>
                    <a:pt x="3819843" y="732203"/>
                  </a:cubicBezTo>
                  <a:cubicBezTo>
                    <a:pt x="3839397" y="730621"/>
                    <a:pt x="3862662" y="726546"/>
                    <a:pt x="3889641" y="719978"/>
                  </a:cubicBezTo>
                  <a:cubicBezTo>
                    <a:pt x="3916618" y="713409"/>
                    <a:pt x="3938572" y="711022"/>
                    <a:pt x="3955503" y="712813"/>
                  </a:cubicBezTo>
                  <a:cubicBezTo>
                    <a:pt x="3966381" y="716447"/>
                    <a:pt x="3968288" y="719223"/>
                    <a:pt x="3961223" y="721135"/>
                  </a:cubicBezTo>
                  <a:cubicBezTo>
                    <a:pt x="3954157" y="723047"/>
                    <a:pt x="3947047" y="723163"/>
                    <a:pt x="3939894" y="721482"/>
                  </a:cubicBezTo>
                  <a:cubicBezTo>
                    <a:pt x="3941375" y="723854"/>
                    <a:pt x="3942734" y="725527"/>
                    <a:pt x="3943973" y="726500"/>
                  </a:cubicBezTo>
                  <a:cubicBezTo>
                    <a:pt x="3945211" y="727474"/>
                    <a:pt x="3946569" y="729147"/>
                    <a:pt x="3948050" y="731518"/>
                  </a:cubicBezTo>
                  <a:cubicBezTo>
                    <a:pt x="3917431" y="728898"/>
                    <a:pt x="3891597" y="731524"/>
                    <a:pt x="3870549" y="739399"/>
                  </a:cubicBezTo>
                  <a:cubicBezTo>
                    <a:pt x="3849501" y="747272"/>
                    <a:pt x="3834170" y="758057"/>
                    <a:pt x="3824556" y="771751"/>
                  </a:cubicBezTo>
                  <a:cubicBezTo>
                    <a:pt x="3810093" y="769020"/>
                    <a:pt x="3797468" y="769195"/>
                    <a:pt x="3786686" y="772279"/>
                  </a:cubicBezTo>
                  <a:cubicBezTo>
                    <a:pt x="3775902" y="775362"/>
                    <a:pt x="3767114" y="779158"/>
                    <a:pt x="3760320" y="783666"/>
                  </a:cubicBezTo>
                  <a:cubicBezTo>
                    <a:pt x="3770663" y="788844"/>
                    <a:pt x="3780099" y="788778"/>
                    <a:pt x="3788625" y="783468"/>
                  </a:cubicBezTo>
                  <a:cubicBezTo>
                    <a:pt x="3797150" y="778157"/>
                    <a:pt x="3801162" y="777653"/>
                    <a:pt x="3800660" y="781957"/>
                  </a:cubicBezTo>
                  <a:cubicBezTo>
                    <a:pt x="3807297" y="778080"/>
                    <a:pt x="3816367" y="775916"/>
                    <a:pt x="3827874" y="775465"/>
                  </a:cubicBezTo>
                  <a:cubicBezTo>
                    <a:pt x="3839382" y="775015"/>
                    <a:pt x="3847900" y="775840"/>
                    <a:pt x="3853434" y="777942"/>
                  </a:cubicBezTo>
                  <a:cubicBezTo>
                    <a:pt x="3853467" y="782506"/>
                    <a:pt x="3850435" y="784031"/>
                    <a:pt x="3844335" y="782517"/>
                  </a:cubicBezTo>
                  <a:cubicBezTo>
                    <a:pt x="3838236" y="781002"/>
                    <a:pt x="3834685" y="782624"/>
                    <a:pt x="3833681" y="787380"/>
                  </a:cubicBezTo>
                  <a:cubicBezTo>
                    <a:pt x="3858157" y="784885"/>
                    <a:pt x="3879351" y="781195"/>
                    <a:pt x="3897262" y="776308"/>
                  </a:cubicBezTo>
                  <a:cubicBezTo>
                    <a:pt x="3915175" y="771422"/>
                    <a:pt x="3935057" y="769419"/>
                    <a:pt x="3956908" y="770296"/>
                  </a:cubicBezTo>
                  <a:cubicBezTo>
                    <a:pt x="3959399" y="772842"/>
                    <a:pt x="3961052" y="775182"/>
                    <a:pt x="3961869" y="777317"/>
                  </a:cubicBezTo>
                  <a:cubicBezTo>
                    <a:pt x="3962684" y="779452"/>
                    <a:pt x="3963058" y="780583"/>
                    <a:pt x="3962992" y="780717"/>
                  </a:cubicBezTo>
                  <a:cubicBezTo>
                    <a:pt x="3943429" y="781218"/>
                    <a:pt x="3924877" y="783697"/>
                    <a:pt x="3907336" y="788154"/>
                  </a:cubicBezTo>
                  <a:cubicBezTo>
                    <a:pt x="3889795" y="792611"/>
                    <a:pt x="3875838" y="800011"/>
                    <a:pt x="3865467" y="810356"/>
                  </a:cubicBezTo>
                  <a:cubicBezTo>
                    <a:pt x="3873235" y="816615"/>
                    <a:pt x="3881571" y="818436"/>
                    <a:pt x="3890476" y="815822"/>
                  </a:cubicBezTo>
                  <a:cubicBezTo>
                    <a:pt x="3899379" y="813208"/>
                    <a:pt x="3908267" y="812041"/>
                    <a:pt x="3917138" y="812321"/>
                  </a:cubicBezTo>
                  <a:cubicBezTo>
                    <a:pt x="3920911" y="811980"/>
                    <a:pt x="3921894" y="812520"/>
                    <a:pt x="3920092" y="813939"/>
                  </a:cubicBezTo>
                  <a:cubicBezTo>
                    <a:pt x="3918287" y="815356"/>
                    <a:pt x="3915922" y="815073"/>
                    <a:pt x="3912993" y="813089"/>
                  </a:cubicBezTo>
                  <a:cubicBezTo>
                    <a:pt x="3909615" y="818529"/>
                    <a:pt x="3902253" y="821819"/>
                    <a:pt x="3890911" y="822961"/>
                  </a:cubicBezTo>
                  <a:cubicBezTo>
                    <a:pt x="3879568" y="824101"/>
                    <a:pt x="3871689" y="827488"/>
                    <a:pt x="3867273" y="833120"/>
                  </a:cubicBezTo>
                  <a:cubicBezTo>
                    <a:pt x="3869878" y="835041"/>
                    <a:pt x="3872371" y="835541"/>
                    <a:pt x="3874750" y="834619"/>
                  </a:cubicBezTo>
                  <a:cubicBezTo>
                    <a:pt x="3877131" y="833697"/>
                    <a:pt x="3879106" y="834292"/>
                    <a:pt x="3880676" y="836408"/>
                  </a:cubicBezTo>
                  <a:cubicBezTo>
                    <a:pt x="3876486" y="837426"/>
                    <a:pt x="3873193" y="838999"/>
                    <a:pt x="3870800" y="841128"/>
                  </a:cubicBezTo>
                  <a:cubicBezTo>
                    <a:pt x="3868405" y="843255"/>
                    <a:pt x="3867186" y="844444"/>
                    <a:pt x="3867140" y="844692"/>
                  </a:cubicBezTo>
                  <a:cubicBezTo>
                    <a:pt x="3874747" y="851823"/>
                    <a:pt x="3880782" y="855275"/>
                    <a:pt x="3885243" y="855050"/>
                  </a:cubicBezTo>
                  <a:cubicBezTo>
                    <a:pt x="3889703" y="854823"/>
                    <a:pt x="3886754" y="852722"/>
                    <a:pt x="3876398" y="848750"/>
                  </a:cubicBezTo>
                  <a:cubicBezTo>
                    <a:pt x="3884012" y="851548"/>
                    <a:pt x="3889406" y="850789"/>
                    <a:pt x="3892579" y="846471"/>
                  </a:cubicBezTo>
                  <a:cubicBezTo>
                    <a:pt x="3895751" y="842153"/>
                    <a:pt x="3900351" y="842983"/>
                    <a:pt x="3906377" y="848963"/>
                  </a:cubicBezTo>
                  <a:cubicBezTo>
                    <a:pt x="3901288" y="849425"/>
                    <a:pt x="3897755" y="849601"/>
                    <a:pt x="3895774" y="849485"/>
                  </a:cubicBezTo>
                  <a:cubicBezTo>
                    <a:pt x="3893794" y="849373"/>
                    <a:pt x="3892816" y="851960"/>
                    <a:pt x="3892842" y="857248"/>
                  </a:cubicBezTo>
                  <a:cubicBezTo>
                    <a:pt x="3894441" y="856711"/>
                    <a:pt x="3897457" y="856633"/>
                    <a:pt x="3901889" y="857013"/>
                  </a:cubicBezTo>
                  <a:cubicBezTo>
                    <a:pt x="3906323" y="857395"/>
                    <a:pt x="3908789" y="860306"/>
                    <a:pt x="3909286" y="865748"/>
                  </a:cubicBezTo>
                  <a:cubicBezTo>
                    <a:pt x="3904697" y="863953"/>
                    <a:pt x="3900230" y="862856"/>
                    <a:pt x="3895882" y="862458"/>
                  </a:cubicBezTo>
                  <a:cubicBezTo>
                    <a:pt x="3891537" y="862062"/>
                    <a:pt x="3887070" y="860966"/>
                    <a:pt x="3882481" y="859171"/>
                  </a:cubicBezTo>
                  <a:cubicBezTo>
                    <a:pt x="3875988" y="867472"/>
                    <a:pt x="3860282" y="873515"/>
                    <a:pt x="3835361" y="877294"/>
                  </a:cubicBezTo>
                  <a:cubicBezTo>
                    <a:pt x="3810440" y="881077"/>
                    <a:pt x="3792904" y="888901"/>
                    <a:pt x="3782751" y="900768"/>
                  </a:cubicBezTo>
                  <a:lnTo>
                    <a:pt x="3816019" y="898237"/>
                  </a:lnTo>
                  <a:lnTo>
                    <a:pt x="3804917" y="903946"/>
                  </a:lnTo>
                  <a:cubicBezTo>
                    <a:pt x="3799968" y="907456"/>
                    <a:pt x="3795965" y="912140"/>
                    <a:pt x="3791489" y="916237"/>
                  </a:cubicBezTo>
                  <a:lnTo>
                    <a:pt x="3791489" y="916238"/>
                  </a:lnTo>
                  <a:lnTo>
                    <a:pt x="3762321" y="925851"/>
                  </a:lnTo>
                  <a:cubicBezTo>
                    <a:pt x="3706907" y="941642"/>
                    <a:pt x="3736311" y="933612"/>
                    <a:pt x="3674046" y="949704"/>
                  </a:cubicBezTo>
                  <a:lnTo>
                    <a:pt x="3660333" y="957443"/>
                  </a:lnTo>
                  <a:lnTo>
                    <a:pt x="3693025" y="946477"/>
                  </a:lnTo>
                  <a:lnTo>
                    <a:pt x="3696237" y="945443"/>
                  </a:lnTo>
                  <a:lnTo>
                    <a:pt x="3653788" y="970022"/>
                  </a:lnTo>
                  <a:lnTo>
                    <a:pt x="3608000" y="990987"/>
                  </a:lnTo>
                  <a:lnTo>
                    <a:pt x="3524024" y="1037381"/>
                  </a:lnTo>
                  <a:lnTo>
                    <a:pt x="3529976" y="1035273"/>
                  </a:lnTo>
                  <a:lnTo>
                    <a:pt x="3533600" y="1032703"/>
                  </a:lnTo>
                  <a:cubicBezTo>
                    <a:pt x="3541123" y="1028574"/>
                    <a:pt x="3549783" y="1026978"/>
                    <a:pt x="3557778" y="1023860"/>
                  </a:cubicBezTo>
                  <a:cubicBezTo>
                    <a:pt x="3564243" y="1021338"/>
                    <a:pt x="3570918" y="1019187"/>
                    <a:pt x="3576967" y="1015787"/>
                  </a:cubicBezTo>
                  <a:cubicBezTo>
                    <a:pt x="3583529" y="1012100"/>
                    <a:pt x="3588823" y="1006412"/>
                    <a:pt x="3595384" y="1002724"/>
                  </a:cubicBezTo>
                  <a:cubicBezTo>
                    <a:pt x="3601434" y="999325"/>
                    <a:pt x="3608270" y="997555"/>
                    <a:pt x="3614573" y="994652"/>
                  </a:cubicBezTo>
                  <a:lnTo>
                    <a:pt x="3628640" y="987418"/>
                  </a:lnTo>
                  <a:lnTo>
                    <a:pt x="3627055" y="987213"/>
                  </a:lnTo>
                  <a:lnTo>
                    <a:pt x="3644880" y="981459"/>
                  </a:lnTo>
                  <a:lnTo>
                    <a:pt x="3661198" y="975490"/>
                  </a:lnTo>
                  <a:lnTo>
                    <a:pt x="3680319" y="967563"/>
                  </a:lnTo>
                  <a:lnTo>
                    <a:pt x="3680521" y="967919"/>
                  </a:lnTo>
                  <a:lnTo>
                    <a:pt x="3691328" y="962361"/>
                  </a:lnTo>
                  <a:cubicBezTo>
                    <a:pt x="3697631" y="959458"/>
                    <a:pt x="3704252" y="957274"/>
                    <a:pt x="3710516" y="954288"/>
                  </a:cubicBezTo>
                  <a:lnTo>
                    <a:pt x="3738473" y="939911"/>
                  </a:lnTo>
                  <a:lnTo>
                    <a:pt x="3737163" y="938153"/>
                  </a:lnTo>
                  <a:lnTo>
                    <a:pt x="3731904" y="936734"/>
                  </a:lnTo>
                  <a:lnTo>
                    <a:pt x="3722968" y="938118"/>
                  </a:lnTo>
                  <a:lnTo>
                    <a:pt x="3763816" y="927859"/>
                  </a:lnTo>
                  <a:lnTo>
                    <a:pt x="3756394" y="930829"/>
                  </a:lnTo>
                  <a:lnTo>
                    <a:pt x="3756112" y="932057"/>
                  </a:lnTo>
                  <a:lnTo>
                    <a:pt x="3759575" y="930268"/>
                  </a:lnTo>
                  <a:cubicBezTo>
                    <a:pt x="3762239" y="928981"/>
                    <a:pt x="3766314" y="927067"/>
                    <a:pt x="3772301" y="924310"/>
                  </a:cubicBezTo>
                  <a:lnTo>
                    <a:pt x="3791489" y="916238"/>
                  </a:lnTo>
                  <a:lnTo>
                    <a:pt x="3839416" y="900440"/>
                  </a:lnTo>
                  <a:lnTo>
                    <a:pt x="3860257" y="903714"/>
                  </a:lnTo>
                  <a:cubicBezTo>
                    <a:pt x="3854147" y="904968"/>
                    <a:pt x="3853658" y="906261"/>
                    <a:pt x="3858791" y="907595"/>
                  </a:cubicBezTo>
                  <a:lnTo>
                    <a:pt x="3860321" y="908350"/>
                  </a:lnTo>
                  <a:lnTo>
                    <a:pt x="3890624" y="902342"/>
                  </a:lnTo>
                  <a:lnTo>
                    <a:pt x="3891686" y="901492"/>
                  </a:lnTo>
                  <a:cubicBezTo>
                    <a:pt x="3891348" y="899931"/>
                    <a:pt x="3891405" y="899290"/>
                    <a:pt x="3891855" y="899567"/>
                  </a:cubicBezTo>
                  <a:cubicBezTo>
                    <a:pt x="3892125" y="899952"/>
                    <a:pt x="3892396" y="900337"/>
                    <a:pt x="3892667" y="900723"/>
                  </a:cubicBezTo>
                  <a:lnTo>
                    <a:pt x="3892931" y="898646"/>
                  </a:lnTo>
                  <a:cubicBezTo>
                    <a:pt x="3893693" y="897903"/>
                    <a:pt x="3895010" y="898050"/>
                    <a:pt x="3896883" y="899085"/>
                  </a:cubicBezTo>
                  <a:lnTo>
                    <a:pt x="3899622" y="900558"/>
                  </a:lnTo>
                  <a:lnTo>
                    <a:pt x="3914020" y="897704"/>
                  </a:lnTo>
                  <a:cubicBezTo>
                    <a:pt x="3938508" y="892463"/>
                    <a:pt x="3963119" y="886616"/>
                    <a:pt x="3987557" y="879641"/>
                  </a:cubicBezTo>
                  <a:lnTo>
                    <a:pt x="4043836" y="864146"/>
                  </a:lnTo>
                  <a:lnTo>
                    <a:pt x="4054976" y="863186"/>
                  </a:lnTo>
                  <a:lnTo>
                    <a:pt x="4098489" y="867444"/>
                  </a:lnTo>
                  <a:lnTo>
                    <a:pt x="4099095" y="867392"/>
                  </a:lnTo>
                  <a:lnTo>
                    <a:pt x="4107365" y="862715"/>
                  </a:lnTo>
                  <a:cubicBezTo>
                    <a:pt x="4108206" y="861777"/>
                    <a:pt x="4109469" y="861933"/>
                    <a:pt x="4111156" y="863183"/>
                  </a:cubicBezTo>
                  <a:cubicBezTo>
                    <a:pt x="4112036" y="864161"/>
                    <a:pt x="4112917" y="865139"/>
                    <a:pt x="4113797" y="866117"/>
                  </a:cubicBezTo>
                  <a:lnTo>
                    <a:pt x="4130319" y="864685"/>
                  </a:lnTo>
                  <a:cubicBezTo>
                    <a:pt x="4164248" y="857361"/>
                    <a:pt x="4195521" y="855020"/>
                    <a:pt x="4224139" y="857659"/>
                  </a:cubicBezTo>
                  <a:cubicBezTo>
                    <a:pt x="4209593" y="861845"/>
                    <a:pt x="4204386" y="864335"/>
                    <a:pt x="4208522" y="865125"/>
                  </a:cubicBezTo>
                  <a:cubicBezTo>
                    <a:pt x="4212657" y="865915"/>
                    <a:pt x="4203630" y="866014"/>
                    <a:pt x="4181438" y="865419"/>
                  </a:cubicBezTo>
                  <a:lnTo>
                    <a:pt x="4183575" y="868990"/>
                  </a:lnTo>
                  <a:lnTo>
                    <a:pt x="4188627" y="869201"/>
                  </a:lnTo>
                  <a:cubicBezTo>
                    <a:pt x="4196929" y="870005"/>
                    <a:pt x="4203513" y="870425"/>
                    <a:pt x="4208381" y="870462"/>
                  </a:cubicBezTo>
                  <a:lnTo>
                    <a:pt x="4183703" y="869203"/>
                  </a:lnTo>
                  <a:lnTo>
                    <a:pt x="4190687" y="880867"/>
                  </a:lnTo>
                  <a:lnTo>
                    <a:pt x="4207830" y="880241"/>
                  </a:lnTo>
                  <a:lnTo>
                    <a:pt x="4212705" y="875474"/>
                  </a:lnTo>
                  <a:cubicBezTo>
                    <a:pt x="4219462" y="872297"/>
                    <a:pt x="4228041" y="870765"/>
                    <a:pt x="4238443" y="870881"/>
                  </a:cubicBezTo>
                  <a:cubicBezTo>
                    <a:pt x="4259248" y="871113"/>
                    <a:pt x="4272760" y="864756"/>
                    <a:pt x="4278983" y="851812"/>
                  </a:cubicBezTo>
                  <a:cubicBezTo>
                    <a:pt x="4280593" y="854159"/>
                    <a:pt x="4282729" y="855688"/>
                    <a:pt x="4285392" y="856397"/>
                  </a:cubicBezTo>
                  <a:cubicBezTo>
                    <a:pt x="4288056" y="857106"/>
                    <a:pt x="4290709" y="858539"/>
                    <a:pt x="4293356" y="860694"/>
                  </a:cubicBezTo>
                  <a:cubicBezTo>
                    <a:pt x="4285599" y="864538"/>
                    <a:pt x="4278250" y="866865"/>
                    <a:pt x="4271306" y="867672"/>
                  </a:cubicBezTo>
                  <a:cubicBezTo>
                    <a:pt x="4264360" y="868478"/>
                    <a:pt x="4257528" y="870708"/>
                    <a:pt x="4250809" y="874361"/>
                  </a:cubicBezTo>
                  <a:cubicBezTo>
                    <a:pt x="4273592" y="876751"/>
                    <a:pt x="4295724" y="873850"/>
                    <a:pt x="4317206" y="865653"/>
                  </a:cubicBezTo>
                  <a:cubicBezTo>
                    <a:pt x="4338688" y="857458"/>
                    <a:pt x="4362100" y="855762"/>
                    <a:pt x="4387438" y="860565"/>
                  </a:cubicBezTo>
                  <a:cubicBezTo>
                    <a:pt x="4385682" y="857883"/>
                    <a:pt x="4384115" y="855528"/>
                    <a:pt x="4382739" y="853498"/>
                  </a:cubicBezTo>
                  <a:cubicBezTo>
                    <a:pt x="4381361" y="851467"/>
                    <a:pt x="4381591" y="850221"/>
                    <a:pt x="4383428" y="849761"/>
                  </a:cubicBezTo>
                  <a:cubicBezTo>
                    <a:pt x="4392533" y="848312"/>
                    <a:pt x="4400466" y="847804"/>
                    <a:pt x="4407224" y="848233"/>
                  </a:cubicBezTo>
                  <a:cubicBezTo>
                    <a:pt x="4413982" y="848664"/>
                    <a:pt x="4420878" y="848346"/>
                    <a:pt x="4427912" y="847283"/>
                  </a:cubicBezTo>
                  <a:cubicBezTo>
                    <a:pt x="4451936" y="865323"/>
                    <a:pt x="4475473" y="875151"/>
                    <a:pt x="4498522" y="876773"/>
                  </a:cubicBezTo>
                  <a:cubicBezTo>
                    <a:pt x="4521571" y="878390"/>
                    <a:pt x="4541372" y="875920"/>
                    <a:pt x="4557926" y="869362"/>
                  </a:cubicBezTo>
                  <a:cubicBezTo>
                    <a:pt x="4552381" y="868223"/>
                    <a:pt x="4547477" y="867691"/>
                    <a:pt x="4543211" y="867759"/>
                  </a:cubicBezTo>
                  <a:cubicBezTo>
                    <a:pt x="4538946" y="867828"/>
                    <a:pt x="4534592" y="864306"/>
                    <a:pt x="4530151" y="857190"/>
                  </a:cubicBezTo>
                  <a:cubicBezTo>
                    <a:pt x="4543261" y="855961"/>
                    <a:pt x="4558143" y="858013"/>
                    <a:pt x="4574795" y="863344"/>
                  </a:cubicBezTo>
                  <a:cubicBezTo>
                    <a:pt x="4591448" y="868676"/>
                    <a:pt x="4605812" y="870824"/>
                    <a:pt x="4617885" y="869787"/>
                  </a:cubicBezTo>
                  <a:cubicBezTo>
                    <a:pt x="4614394" y="869954"/>
                    <a:pt x="4611290" y="870048"/>
                    <a:pt x="4608576" y="870070"/>
                  </a:cubicBezTo>
                  <a:cubicBezTo>
                    <a:pt x="4605862" y="870093"/>
                    <a:pt x="4605834" y="872504"/>
                    <a:pt x="4608493" y="877304"/>
                  </a:cubicBezTo>
                  <a:cubicBezTo>
                    <a:pt x="4629036" y="873974"/>
                    <a:pt x="4646973" y="872571"/>
                    <a:pt x="4662302" y="873097"/>
                  </a:cubicBezTo>
                  <a:cubicBezTo>
                    <a:pt x="4677632" y="873620"/>
                    <a:pt x="4691425" y="872988"/>
                    <a:pt x="4703679" y="871197"/>
                  </a:cubicBezTo>
                  <a:cubicBezTo>
                    <a:pt x="4706535" y="868381"/>
                    <a:pt x="4710977" y="867796"/>
                    <a:pt x="4717010" y="869444"/>
                  </a:cubicBezTo>
                  <a:cubicBezTo>
                    <a:pt x="4723044" y="871093"/>
                    <a:pt x="4723068" y="872773"/>
                    <a:pt x="4717082" y="874484"/>
                  </a:cubicBezTo>
                  <a:cubicBezTo>
                    <a:pt x="4712299" y="874650"/>
                    <a:pt x="4706875" y="874211"/>
                    <a:pt x="4700813" y="873171"/>
                  </a:cubicBezTo>
                  <a:cubicBezTo>
                    <a:pt x="4694751" y="872131"/>
                    <a:pt x="4691886" y="874104"/>
                    <a:pt x="4692216" y="879097"/>
                  </a:cubicBezTo>
                  <a:cubicBezTo>
                    <a:pt x="4707876" y="880762"/>
                    <a:pt x="4720974" y="880740"/>
                    <a:pt x="4731503" y="879026"/>
                  </a:cubicBezTo>
                  <a:cubicBezTo>
                    <a:pt x="4742033" y="877313"/>
                    <a:pt x="4755097" y="880183"/>
                    <a:pt x="4770691" y="887637"/>
                  </a:cubicBezTo>
                  <a:cubicBezTo>
                    <a:pt x="4767087" y="888184"/>
                    <a:pt x="4766524" y="888531"/>
                    <a:pt x="4769000" y="888672"/>
                  </a:cubicBezTo>
                  <a:cubicBezTo>
                    <a:pt x="4771474" y="888815"/>
                    <a:pt x="4773742" y="890077"/>
                    <a:pt x="4775805" y="892463"/>
                  </a:cubicBezTo>
                  <a:cubicBezTo>
                    <a:pt x="4762310" y="897132"/>
                    <a:pt x="4748825" y="901076"/>
                    <a:pt x="4735347" y="904298"/>
                  </a:cubicBezTo>
                  <a:cubicBezTo>
                    <a:pt x="4721871" y="907521"/>
                    <a:pt x="4711460" y="913783"/>
                    <a:pt x="4704115" y="923084"/>
                  </a:cubicBezTo>
                  <a:cubicBezTo>
                    <a:pt x="4709052" y="924575"/>
                    <a:pt x="4714135" y="924594"/>
                    <a:pt x="4719365" y="923144"/>
                  </a:cubicBezTo>
                  <a:cubicBezTo>
                    <a:pt x="4724593" y="921691"/>
                    <a:pt x="4728122" y="922000"/>
                    <a:pt x="4729951" y="924066"/>
                  </a:cubicBezTo>
                  <a:cubicBezTo>
                    <a:pt x="4725696" y="927023"/>
                    <a:pt x="4720429" y="927999"/>
                    <a:pt x="4714150" y="926997"/>
                  </a:cubicBezTo>
                  <a:cubicBezTo>
                    <a:pt x="4707872" y="925996"/>
                    <a:pt x="4704161" y="926685"/>
                    <a:pt x="4703012" y="929063"/>
                  </a:cubicBezTo>
                  <a:cubicBezTo>
                    <a:pt x="4729095" y="927354"/>
                    <a:pt x="4756333" y="926151"/>
                    <a:pt x="4784730" y="925454"/>
                  </a:cubicBezTo>
                  <a:lnTo>
                    <a:pt x="4860231" y="922998"/>
                  </a:lnTo>
                  <a:cubicBezTo>
                    <a:pt x="4861459" y="922889"/>
                    <a:pt x="4865460" y="923351"/>
                    <a:pt x="4872232" y="924381"/>
                  </a:cubicBezTo>
                  <a:cubicBezTo>
                    <a:pt x="4879006" y="925408"/>
                    <a:pt x="4881178" y="927653"/>
                    <a:pt x="4878746" y="931112"/>
                  </a:cubicBezTo>
                  <a:cubicBezTo>
                    <a:pt x="4865828" y="943734"/>
                    <a:pt x="4845569" y="948696"/>
                    <a:pt x="4817964" y="945995"/>
                  </a:cubicBezTo>
                  <a:cubicBezTo>
                    <a:pt x="4790362" y="943297"/>
                    <a:pt x="4763741" y="939332"/>
                    <a:pt x="4738106" y="934102"/>
                  </a:cubicBezTo>
                  <a:cubicBezTo>
                    <a:pt x="4744146" y="942726"/>
                    <a:pt x="4745787" y="946031"/>
                    <a:pt x="4743032" y="944017"/>
                  </a:cubicBezTo>
                  <a:cubicBezTo>
                    <a:pt x="4740277" y="942001"/>
                    <a:pt x="4739605" y="944292"/>
                    <a:pt x="4741015" y="950887"/>
                  </a:cubicBezTo>
                  <a:cubicBezTo>
                    <a:pt x="4732049" y="947497"/>
                    <a:pt x="4724210" y="947507"/>
                    <a:pt x="4717494" y="950918"/>
                  </a:cubicBezTo>
                  <a:cubicBezTo>
                    <a:pt x="4710778" y="954330"/>
                    <a:pt x="4703422" y="957138"/>
                    <a:pt x="4695426" y="959343"/>
                  </a:cubicBezTo>
                  <a:cubicBezTo>
                    <a:pt x="4711992" y="961082"/>
                    <a:pt x="4728460" y="959952"/>
                    <a:pt x="4744833" y="955953"/>
                  </a:cubicBezTo>
                  <a:cubicBezTo>
                    <a:pt x="4761206" y="951953"/>
                    <a:pt x="4777156" y="950919"/>
                    <a:pt x="4792685" y="952851"/>
                  </a:cubicBezTo>
                  <a:cubicBezTo>
                    <a:pt x="4783891" y="953520"/>
                    <a:pt x="4778687" y="956409"/>
                    <a:pt x="4777078" y="961520"/>
                  </a:cubicBezTo>
                  <a:cubicBezTo>
                    <a:pt x="4785687" y="962090"/>
                    <a:pt x="4793268" y="962126"/>
                    <a:pt x="4799821" y="961631"/>
                  </a:cubicBezTo>
                  <a:cubicBezTo>
                    <a:pt x="4806375" y="961138"/>
                    <a:pt x="4812886" y="964260"/>
                    <a:pt x="4819357" y="971001"/>
                  </a:cubicBezTo>
                  <a:lnTo>
                    <a:pt x="4785442" y="975847"/>
                  </a:lnTo>
                  <a:cubicBezTo>
                    <a:pt x="4773620" y="977560"/>
                    <a:pt x="4763834" y="981780"/>
                    <a:pt x="4756090" y="988512"/>
                  </a:cubicBezTo>
                  <a:cubicBezTo>
                    <a:pt x="4764159" y="987255"/>
                    <a:pt x="4770020" y="987130"/>
                    <a:pt x="4773669" y="988137"/>
                  </a:cubicBezTo>
                  <a:cubicBezTo>
                    <a:pt x="4777320" y="989145"/>
                    <a:pt x="4773854" y="990750"/>
                    <a:pt x="4763275" y="992953"/>
                  </a:cubicBezTo>
                  <a:cubicBezTo>
                    <a:pt x="4753161" y="993987"/>
                    <a:pt x="4742859" y="994696"/>
                    <a:pt x="4732364" y="995078"/>
                  </a:cubicBezTo>
                  <a:cubicBezTo>
                    <a:pt x="4721871" y="995461"/>
                    <a:pt x="4715920" y="999693"/>
                    <a:pt x="4714513" y="1007773"/>
                  </a:cubicBezTo>
                  <a:cubicBezTo>
                    <a:pt x="4727355" y="1007315"/>
                    <a:pt x="4739696" y="1005507"/>
                    <a:pt x="4751537" y="1002348"/>
                  </a:cubicBezTo>
                  <a:cubicBezTo>
                    <a:pt x="4763376" y="999190"/>
                    <a:pt x="4775165" y="1000371"/>
                    <a:pt x="4786905" y="1005893"/>
                  </a:cubicBezTo>
                  <a:cubicBezTo>
                    <a:pt x="4784856" y="1006151"/>
                    <a:pt x="4783773" y="1006593"/>
                    <a:pt x="4783659" y="1007217"/>
                  </a:cubicBezTo>
                  <a:cubicBezTo>
                    <a:pt x="4783544" y="1007840"/>
                    <a:pt x="4784260" y="1009391"/>
                    <a:pt x="4785802" y="1011872"/>
                  </a:cubicBezTo>
                  <a:cubicBezTo>
                    <a:pt x="4788398" y="1009105"/>
                    <a:pt x="4792842" y="1008522"/>
                    <a:pt x="4799133" y="1010120"/>
                  </a:cubicBezTo>
                  <a:cubicBezTo>
                    <a:pt x="4805426" y="1011720"/>
                    <a:pt x="4807521" y="1013015"/>
                    <a:pt x="4805421" y="1014007"/>
                  </a:cubicBezTo>
                  <a:cubicBezTo>
                    <a:pt x="4801655" y="1019277"/>
                    <a:pt x="4795341" y="1021410"/>
                    <a:pt x="4786479" y="1020408"/>
                  </a:cubicBezTo>
                  <a:cubicBezTo>
                    <a:pt x="4777617" y="1019405"/>
                    <a:pt x="4769749" y="1021827"/>
                    <a:pt x="4762875" y="1027673"/>
                  </a:cubicBezTo>
                  <a:cubicBezTo>
                    <a:pt x="4775308" y="1027171"/>
                    <a:pt x="4786396" y="1025837"/>
                    <a:pt x="4796135" y="1023669"/>
                  </a:cubicBezTo>
                  <a:cubicBezTo>
                    <a:pt x="4805873" y="1021502"/>
                    <a:pt x="4817168" y="1024459"/>
                    <a:pt x="4830020" y="1032541"/>
                  </a:cubicBezTo>
                  <a:cubicBezTo>
                    <a:pt x="4827628" y="1032624"/>
                    <a:pt x="4824917" y="1032404"/>
                    <a:pt x="4821886" y="1031885"/>
                  </a:cubicBezTo>
                  <a:cubicBezTo>
                    <a:pt x="4818856" y="1031364"/>
                    <a:pt x="4817423" y="1032352"/>
                    <a:pt x="4817588" y="1034848"/>
                  </a:cubicBezTo>
                  <a:cubicBezTo>
                    <a:pt x="4820656" y="1034038"/>
                    <a:pt x="4823845" y="1033927"/>
                    <a:pt x="4827155" y="1034517"/>
                  </a:cubicBezTo>
                  <a:cubicBezTo>
                    <a:pt x="4830465" y="1035105"/>
                    <a:pt x="4834139" y="1037792"/>
                    <a:pt x="4838176" y="1042578"/>
                  </a:cubicBezTo>
                  <a:cubicBezTo>
                    <a:pt x="4828399" y="1042466"/>
                    <a:pt x="4818733" y="1043777"/>
                    <a:pt x="4809183" y="1046512"/>
                  </a:cubicBezTo>
                  <a:cubicBezTo>
                    <a:pt x="4799631" y="1049246"/>
                    <a:pt x="4790000" y="1047665"/>
                    <a:pt x="4780289" y="1041767"/>
                  </a:cubicBezTo>
                  <a:cubicBezTo>
                    <a:pt x="4781966" y="1041936"/>
                    <a:pt x="4785587" y="1041745"/>
                    <a:pt x="4791151" y="1041195"/>
                  </a:cubicBezTo>
                  <a:cubicBezTo>
                    <a:pt x="4796714" y="1040645"/>
                    <a:pt x="4800368" y="1037560"/>
                    <a:pt x="4802113" y="1031944"/>
                  </a:cubicBezTo>
                  <a:cubicBezTo>
                    <a:pt x="4793038" y="1032544"/>
                    <a:pt x="4783005" y="1032241"/>
                    <a:pt x="4772012" y="1031030"/>
                  </a:cubicBezTo>
                  <a:cubicBezTo>
                    <a:pt x="4761019" y="1029822"/>
                    <a:pt x="4753785" y="1033329"/>
                    <a:pt x="4750309" y="1041554"/>
                  </a:cubicBezTo>
                  <a:cubicBezTo>
                    <a:pt x="4755530" y="1042629"/>
                    <a:pt x="4759802" y="1042078"/>
                    <a:pt x="4763122" y="1039898"/>
                  </a:cubicBezTo>
                  <a:cubicBezTo>
                    <a:pt x="4766443" y="1037718"/>
                    <a:pt x="4771474" y="1038469"/>
                    <a:pt x="4778217" y="1042151"/>
                  </a:cubicBezTo>
                  <a:lnTo>
                    <a:pt x="4770204" y="1042193"/>
                  </a:lnTo>
                  <a:cubicBezTo>
                    <a:pt x="4767533" y="1042209"/>
                    <a:pt x="4768455" y="1044443"/>
                    <a:pt x="4772969" y="1048898"/>
                  </a:cubicBezTo>
                  <a:cubicBezTo>
                    <a:pt x="4776015" y="1050018"/>
                    <a:pt x="4777662" y="1049232"/>
                    <a:pt x="4777908" y="1046538"/>
                  </a:cubicBezTo>
                  <a:cubicBezTo>
                    <a:pt x="4778154" y="1043847"/>
                    <a:pt x="4780286" y="1045858"/>
                    <a:pt x="4784300" y="1052572"/>
                  </a:cubicBezTo>
                  <a:lnTo>
                    <a:pt x="4768776" y="1054007"/>
                  </a:lnTo>
                  <a:cubicBezTo>
                    <a:pt x="4763989" y="1054415"/>
                    <a:pt x="4761890" y="1057210"/>
                    <a:pt x="4762476" y="1062394"/>
                  </a:cubicBezTo>
                  <a:cubicBezTo>
                    <a:pt x="4772330" y="1059605"/>
                    <a:pt x="4781632" y="1059803"/>
                    <a:pt x="4790383" y="1062992"/>
                  </a:cubicBezTo>
                  <a:cubicBezTo>
                    <a:pt x="4791879" y="1062113"/>
                    <a:pt x="4792028" y="1060402"/>
                    <a:pt x="4790830" y="1057856"/>
                  </a:cubicBezTo>
                  <a:cubicBezTo>
                    <a:pt x="4789631" y="1055311"/>
                    <a:pt x="4790541" y="1054902"/>
                    <a:pt x="4793558" y="1056629"/>
                  </a:cubicBezTo>
                  <a:cubicBezTo>
                    <a:pt x="4799228" y="1057982"/>
                    <a:pt x="4804398" y="1057986"/>
                    <a:pt x="4809067" y="1056639"/>
                  </a:cubicBezTo>
                  <a:cubicBezTo>
                    <a:pt x="4813733" y="1055291"/>
                    <a:pt x="4817867" y="1055487"/>
                    <a:pt x="4821465" y="1057227"/>
                  </a:cubicBezTo>
                  <a:cubicBezTo>
                    <a:pt x="4823708" y="1057051"/>
                    <a:pt x="4826718" y="1057454"/>
                    <a:pt x="4830497" y="1058439"/>
                  </a:cubicBezTo>
                  <a:cubicBezTo>
                    <a:pt x="4834278" y="1059420"/>
                    <a:pt x="4837805" y="1059728"/>
                    <a:pt x="4841084" y="1059361"/>
                  </a:cubicBezTo>
                  <a:lnTo>
                    <a:pt x="4830723" y="1061284"/>
                  </a:lnTo>
                  <a:cubicBezTo>
                    <a:pt x="4820566" y="1062325"/>
                    <a:pt x="4809831" y="1063114"/>
                    <a:pt x="4798517" y="1063649"/>
                  </a:cubicBezTo>
                  <a:cubicBezTo>
                    <a:pt x="4787203" y="1064183"/>
                    <a:pt x="4780304" y="1068591"/>
                    <a:pt x="4777816" y="1076871"/>
                  </a:cubicBezTo>
                  <a:cubicBezTo>
                    <a:pt x="4781415" y="1078610"/>
                    <a:pt x="4784512" y="1078998"/>
                    <a:pt x="4787108" y="1078035"/>
                  </a:cubicBezTo>
                  <a:cubicBezTo>
                    <a:pt x="4789703" y="1077072"/>
                    <a:pt x="4791764" y="1077652"/>
                    <a:pt x="4793291" y="1079775"/>
                  </a:cubicBezTo>
                  <a:cubicBezTo>
                    <a:pt x="4784254" y="1086505"/>
                    <a:pt x="4773947" y="1091304"/>
                    <a:pt x="4762368" y="1094174"/>
                  </a:cubicBezTo>
                  <a:cubicBezTo>
                    <a:pt x="4750791" y="1097043"/>
                    <a:pt x="4742037" y="1101555"/>
                    <a:pt x="4736107" y="1107707"/>
                  </a:cubicBezTo>
                  <a:cubicBezTo>
                    <a:pt x="4756487" y="1112949"/>
                    <a:pt x="4772997" y="1112052"/>
                    <a:pt x="4785633" y="1105015"/>
                  </a:cubicBezTo>
                  <a:cubicBezTo>
                    <a:pt x="4795113" y="1099738"/>
                    <a:pt x="4806614" y="1098754"/>
                    <a:pt x="4820137" y="1102066"/>
                  </a:cubicBezTo>
                  <a:lnTo>
                    <a:pt x="4832046" y="1106044"/>
                  </a:lnTo>
                  <a:cubicBezTo>
                    <a:pt x="4832377" y="1106379"/>
                    <a:pt x="4832708" y="1106713"/>
                    <a:pt x="4833040" y="1107048"/>
                  </a:cubicBezTo>
                  <a:lnTo>
                    <a:pt x="4834336" y="1106811"/>
                  </a:lnTo>
                  <a:lnTo>
                    <a:pt x="4836407" y="1106425"/>
                  </a:lnTo>
                  <a:cubicBezTo>
                    <a:pt x="4833590" y="1102255"/>
                    <a:pt x="4831069" y="1100558"/>
                    <a:pt x="4828842" y="1101332"/>
                  </a:cubicBezTo>
                  <a:cubicBezTo>
                    <a:pt x="4826614" y="1102106"/>
                    <a:pt x="4823331" y="1099104"/>
                    <a:pt x="4818993" y="1092332"/>
                  </a:cubicBezTo>
                  <a:cubicBezTo>
                    <a:pt x="4824507" y="1090466"/>
                    <a:pt x="4830818" y="1092423"/>
                    <a:pt x="4837923" y="1098202"/>
                  </a:cubicBezTo>
                  <a:cubicBezTo>
                    <a:pt x="4845029" y="1103982"/>
                    <a:pt x="4848021" y="1102223"/>
                    <a:pt x="4846901" y="1092928"/>
                  </a:cubicBezTo>
                  <a:cubicBezTo>
                    <a:pt x="4861394" y="1108166"/>
                    <a:pt x="4874388" y="1113213"/>
                    <a:pt x="4885886" y="1108074"/>
                  </a:cubicBezTo>
                  <a:cubicBezTo>
                    <a:pt x="4897380" y="1102933"/>
                    <a:pt x="4909163" y="1100988"/>
                    <a:pt x="4921232" y="1102239"/>
                  </a:cubicBezTo>
                  <a:cubicBezTo>
                    <a:pt x="4927660" y="1105136"/>
                    <a:pt x="4935117" y="1108565"/>
                    <a:pt x="4943601" y="1112525"/>
                  </a:cubicBezTo>
                  <a:cubicBezTo>
                    <a:pt x="4952084" y="1116485"/>
                    <a:pt x="4957017" y="1114607"/>
                    <a:pt x="4958399" y="1106893"/>
                  </a:cubicBezTo>
                  <a:cubicBezTo>
                    <a:pt x="4956760" y="1106956"/>
                    <a:pt x="4954094" y="1106488"/>
                    <a:pt x="4950402" y="1105489"/>
                  </a:cubicBezTo>
                  <a:cubicBezTo>
                    <a:pt x="4946710" y="1104491"/>
                    <a:pt x="4945597" y="1103734"/>
                    <a:pt x="4947067" y="1103220"/>
                  </a:cubicBezTo>
                  <a:cubicBezTo>
                    <a:pt x="4950363" y="1103211"/>
                    <a:pt x="4954099" y="1104201"/>
                    <a:pt x="4958277" y="1106195"/>
                  </a:cubicBezTo>
                  <a:cubicBezTo>
                    <a:pt x="4962454" y="1108185"/>
                    <a:pt x="4965947" y="1107777"/>
                    <a:pt x="4968758" y="1104971"/>
                  </a:cubicBezTo>
                  <a:cubicBezTo>
                    <a:pt x="4967404" y="1102815"/>
                    <a:pt x="4966552" y="1102010"/>
                    <a:pt x="4966202" y="1102559"/>
                  </a:cubicBezTo>
                  <a:cubicBezTo>
                    <a:pt x="4965850" y="1103104"/>
                    <a:pt x="4964998" y="1102299"/>
                    <a:pt x="4963646" y="1100145"/>
                  </a:cubicBezTo>
                  <a:cubicBezTo>
                    <a:pt x="4983199" y="1098563"/>
                    <a:pt x="5006465" y="1094488"/>
                    <a:pt x="5033441" y="1087919"/>
                  </a:cubicBezTo>
                  <a:cubicBezTo>
                    <a:pt x="5060420" y="1081350"/>
                    <a:pt x="5082375" y="1078963"/>
                    <a:pt x="5099305" y="1080756"/>
                  </a:cubicBezTo>
                  <a:cubicBezTo>
                    <a:pt x="5110183" y="1084391"/>
                    <a:pt x="5112089" y="1087164"/>
                    <a:pt x="5105025" y="1089077"/>
                  </a:cubicBezTo>
                  <a:cubicBezTo>
                    <a:pt x="5097958" y="1090989"/>
                    <a:pt x="5090850" y="1091104"/>
                    <a:pt x="5083697" y="1089424"/>
                  </a:cubicBezTo>
                  <a:cubicBezTo>
                    <a:pt x="5085178" y="1091796"/>
                    <a:pt x="5086536" y="1093469"/>
                    <a:pt x="5087774" y="1094442"/>
                  </a:cubicBezTo>
                  <a:cubicBezTo>
                    <a:pt x="5089012" y="1095416"/>
                    <a:pt x="5090372" y="1097090"/>
                    <a:pt x="5091851" y="1099460"/>
                  </a:cubicBezTo>
                  <a:cubicBezTo>
                    <a:pt x="5061233" y="1096840"/>
                    <a:pt x="5035398" y="1099466"/>
                    <a:pt x="5014352" y="1107342"/>
                  </a:cubicBezTo>
                  <a:cubicBezTo>
                    <a:pt x="4993303" y="1115214"/>
                    <a:pt x="4977972" y="1125999"/>
                    <a:pt x="4968358" y="1139692"/>
                  </a:cubicBezTo>
                  <a:cubicBezTo>
                    <a:pt x="4953894" y="1136961"/>
                    <a:pt x="4941271" y="1137137"/>
                    <a:pt x="4930487" y="1140221"/>
                  </a:cubicBezTo>
                  <a:cubicBezTo>
                    <a:pt x="4919704" y="1143303"/>
                    <a:pt x="4910915" y="1147100"/>
                    <a:pt x="4904122" y="1151607"/>
                  </a:cubicBezTo>
                  <a:cubicBezTo>
                    <a:pt x="4914466" y="1156787"/>
                    <a:pt x="4923900" y="1156720"/>
                    <a:pt x="4932426" y="1151410"/>
                  </a:cubicBezTo>
                  <a:cubicBezTo>
                    <a:pt x="4940952" y="1146099"/>
                    <a:pt x="4944964" y="1145595"/>
                    <a:pt x="4944463" y="1149899"/>
                  </a:cubicBezTo>
                  <a:cubicBezTo>
                    <a:pt x="4951099" y="1146021"/>
                    <a:pt x="4960169" y="1143857"/>
                    <a:pt x="4971676" y="1143407"/>
                  </a:cubicBezTo>
                  <a:cubicBezTo>
                    <a:pt x="4983183" y="1142957"/>
                    <a:pt x="4991702" y="1143782"/>
                    <a:pt x="4997236" y="1145884"/>
                  </a:cubicBezTo>
                  <a:cubicBezTo>
                    <a:pt x="4997269" y="1150448"/>
                    <a:pt x="4994237" y="1151974"/>
                    <a:pt x="4988136" y="1150458"/>
                  </a:cubicBezTo>
                  <a:cubicBezTo>
                    <a:pt x="4982038" y="1148944"/>
                    <a:pt x="4978487" y="1150565"/>
                    <a:pt x="4977483" y="1155321"/>
                  </a:cubicBezTo>
                  <a:cubicBezTo>
                    <a:pt x="5001958" y="1152826"/>
                    <a:pt x="5023152" y="1149136"/>
                    <a:pt x="5041063" y="1144249"/>
                  </a:cubicBezTo>
                  <a:cubicBezTo>
                    <a:pt x="5058976" y="1139364"/>
                    <a:pt x="5078859" y="1137360"/>
                    <a:pt x="5100710" y="1138238"/>
                  </a:cubicBezTo>
                  <a:cubicBezTo>
                    <a:pt x="5103200" y="1140782"/>
                    <a:pt x="5104854" y="1143123"/>
                    <a:pt x="5105670" y="1145258"/>
                  </a:cubicBezTo>
                  <a:cubicBezTo>
                    <a:pt x="5106485" y="1147392"/>
                    <a:pt x="5106859" y="1148525"/>
                    <a:pt x="5106793" y="1148659"/>
                  </a:cubicBezTo>
                  <a:cubicBezTo>
                    <a:pt x="5087230" y="1149160"/>
                    <a:pt x="5068679" y="1151639"/>
                    <a:pt x="5051138" y="1156096"/>
                  </a:cubicBezTo>
                  <a:cubicBezTo>
                    <a:pt x="5033597" y="1160553"/>
                    <a:pt x="5019641" y="1167954"/>
                    <a:pt x="5009269" y="1178299"/>
                  </a:cubicBezTo>
                  <a:cubicBezTo>
                    <a:pt x="5017037" y="1184556"/>
                    <a:pt x="5025373" y="1186377"/>
                    <a:pt x="5034277" y="1183765"/>
                  </a:cubicBezTo>
                  <a:cubicBezTo>
                    <a:pt x="5043181" y="1181149"/>
                    <a:pt x="5052069" y="1179983"/>
                    <a:pt x="5060940" y="1180262"/>
                  </a:cubicBezTo>
                  <a:cubicBezTo>
                    <a:pt x="5064712" y="1179922"/>
                    <a:pt x="5065697" y="1180462"/>
                    <a:pt x="5063893" y="1181879"/>
                  </a:cubicBezTo>
                  <a:cubicBezTo>
                    <a:pt x="5062089" y="1183297"/>
                    <a:pt x="5059722" y="1183014"/>
                    <a:pt x="5056795" y="1181031"/>
                  </a:cubicBezTo>
                  <a:cubicBezTo>
                    <a:pt x="5053415" y="1186470"/>
                    <a:pt x="5046054" y="1189760"/>
                    <a:pt x="5034713" y="1190901"/>
                  </a:cubicBezTo>
                  <a:cubicBezTo>
                    <a:pt x="5023369" y="1192043"/>
                    <a:pt x="5015490" y="1195429"/>
                    <a:pt x="5011074" y="1201061"/>
                  </a:cubicBezTo>
                  <a:cubicBezTo>
                    <a:pt x="5013679" y="1202982"/>
                    <a:pt x="5016173" y="1203483"/>
                    <a:pt x="5018552" y="1202560"/>
                  </a:cubicBezTo>
                  <a:cubicBezTo>
                    <a:pt x="5020933" y="1201638"/>
                    <a:pt x="5022907" y="1202234"/>
                    <a:pt x="5024477" y="1204349"/>
                  </a:cubicBezTo>
                  <a:cubicBezTo>
                    <a:pt x="5020287" y="1205368"/>
                    <a:pt x="5016995" y="1206940"/>
                    <a:pt x="5014601" y="1209068"/>
                  </a:cubicBezTo>
                  <a:cubicBezTo>
                    <a:pt x="5012207" y="1211196"/>
                    <a:pt x="5010987" y="1212385"/>
                    <a:pt x="5010940" y="1212634"/>
                  </a:cubicBezTo>
                  <a:cubicBezTo>
                    <a:pt x="5018549" y="1219765"/>
                    <a:pt x="5024583" y="1223217"/>
                    <a:pt x="5029044" y="1222990"/>
                  </a:cubicBezTo>
                  <a:cubicBezTo>
                    <a:pt x="5033505" y="1222763"/>
                    <a:pt x="5030557" y="1220664"/>
                    <a:pt x="5020199" y="1216691"/>
                  </a:cubicBezTo>
                  <a:cubicBezTo>
                    <a:pt x="5027813" y="1219489"/>
                    <a:pt x="5033207" y="1218730"/>
                    <a:pt x="5036379" y="1214411"/>
                  </a:cubicBezTo>
                  <a:cubicBezTo>
                    <a:pt x="5039554" y="1210094"/>
                    <a:pt x="5044152" y="1210925"/>
                    <a:pt x="5050178" y="1216904"/>
                  </a:cubicBezTo>
                  <a:cubicBezTo>
                    <a:pt x="5045089" y="1217367"/>
                    <a:pt x="5041556" y="1217542"/>
                    <a:pt x="5039576" y="1217427"/>
                  </a:cubicBezTo>
                  <a:cubicBezTo>
                    <a:pt x="5037595" y="1217314"/>
                    <a:pt x="5036617" y="1219901"/>
                    <a:pt x="5036643" y="1225189"/>
                  </a:cubicBezTo>
                  <a:cubicBezTo>
                    <a:pt x="5038243" y="1224652"/>
                    <a:pt x="5041260" y="1224574"/>
                    <a:pt x="5045692" y="1224954"/>
                  </a:cubicBezTo>
                  <a:cubicBezTo>
                    <a:pt x="5050124" y="1225336"/>
                    <a:pt x="5052592" y="1228248"/>
                    <a:pt x="5053086" y="1233688"/>
                  </a:cubicBezTo>
                  <a:cubicBezTo>
                    <a:pt x="5048498" y="1231894"/>
                    <a:pt x="5044032" y="1230797"/>
                    <a:pt x="5039684" y="1230400"/>
                  </a:cubicBezTo>
                  <a:cubicBezTo>
                    <a:pt x="5035338" y="1230003"/>
                    <a:pt x="5030871" y="1228907"/>
                    <a:pt x="5026282" y="1227112"/>
                  </a:cubicBezTo>
                  <a:cubicBezTo>
                    <a:pt x="5019790" y="1235414"/>
                    <a:pt x="5004084" y="1241456"/>
                    <a:pt x="4979163" y="1245236"/>
                  </a:cubicBezTo>
                  <a:cubicBezTo>
                    <a:pt x="4954241" y="1249017"/>
                    <a:pt x="4936704" y="1256841"/>
                    <a:pt x="4926552" y="1268709"/>
                  </a:cubicBezTo>
                  <a:cubicBezTo>
                    <a:pt x="4939244" y="1266355"/>
                    <a:pt x="4952438" y="1265352"/>
                    <a:pt x="4966132" y="1265698"/>
                  </a:cubicBezTo>
                  <a:cubicBezTo>
                    <a:pt x="4979827" y="1266044"/>
                    <a:pt x="4992469" y="1268030"/>
                    <a:pt x="5004058" y="1271655"/>
                  </a:cubicBezTo>
                  <a:cubicBezTo>
                    <a:pt x="4997949" y="1272909"/>
                    <a:pt x="4997460" y="1274203"/>
                    <a:pt x="5002593" y="1275537"/>
                  </a:cubicBezTo>
                  <a:cubicBezTo>
                    <a:pt x="5007724" y="1276869"/>
                    <a:pt x="5011623" y="1278795"/>
                    <a:pt x="5014285" y="1281306"/>
                  </a:cubicBezTo>
                  <a:cubicBezTo>
                    <a:pt x="5009022" y="1282042"/>
                    <a:pt x="5005046" y="1283263"/>
                    <a:pt x="5002355" y="1284964"/>
                  </a:cubicBezTo>
                  <a:cubicBezTo>
                    <a:pt x="4999663" y="1286666"/>
                    <a:pt x="4998762" y="1290202"/>
                    <a:pt x="4999647" y="1295571"/>
                  </a:cubicBezTo>
                  <a:lnTo>
                    <a:pt x="5082534" y="1280196"/>
                  </a:lnTo>
                  <a:cubicBezTo>
                    <a:pt x="5086453" y="1282235"/>
                    <a:pt x="5086562" y="1283900"/>
                    <a:pt x="5082864" y="1285187"/>
                  </a:cubicBezTo>
                  <a:cubicBezTo>
                    <a:pt x="5079165" y="1286474"/>
                    <a:pt x="5075925" y="1287316"/>
                    <a:pt x="5073143" y="1287713"/>
                  </a:cubicBezTo>
                  <a:cubicBezTo>
                    <a:pt x="5056417" y="1294304"/>
                    <a:pt x="5035407" y="1296998"/>
                    <a:pt x="5010114" y="1295796"/>
                  </a:cubicBezTo>
                  <a:cubicBezTo>
                    <a:pt x="4997465" y="1295194"/>
                    <a:pt x="4986977" y="1296448"/>
                    <a:pt x="4978651" y="1299557"/>
                  </a:cubicBezTo>
                  <a:lnTo>
                    <a:pt x="4961369" y="1313461"/>
                  </a:lnTo>
                  <a:lnTo>
                    <a:pt x="4961850" y="1313439"/>
                  </a:lnTo>
                  <a:cubicBezTo>
                    <a:pt x="4964706" y="1310624"/>
                    <a:pt x="4969148" y="1310040"/>
                    <a:pt x="4975182" y="1311687"/>
                  </a:cubicBezTo>
                  <a:cubicBezTo>
                    <a:pt x="4981216" y="1313337"/>
                    <a:pt x="4981239" y="1315016"/>
                    <a:pt x="4975252" y="1316727"/>
                  </a:cubicBezTo>
                  <a:cubicBezTo>
                    <a:pt x="4970470" y="1316893"/>
                    <a:pt x="4965046" y="1316455"/>
                    <a:pt x="4958984" y="1315414"/>
                  </a:cubicBezTo>
                  <a:cubicBezTo>
                    <a:pt x="4952924" y="1314374"/>
                    <a:pt x="4950057" y="1316348"/>
                    <a:pt x="4950387" y="1321340"/>
                  </a:cubicBezTo>
                  <a:cubicBezTo>
                    <a:pt x="4966048" y="1323006"/>
                    <a:pt x="4979144" y="1322983"/>
                    <a:pt x="4989674" y="1321270"/>
                  </a:cubicBezTo>
                  <a:cubicBezTo>
                    <a:pt x="5000205" y="1319558"/>
                    <a:pt x="5013268" y="1322428"/>
                    <a:pt x="5028862" y="1329880"/>
                  </a:cubicBezTo>
                  <a:cubicBezTo>
                    <a:pt x="5025258" y="1330427"/>
                    <a:pt x="5024695" y="1330773"/>
                    <a:pt x="5027171" y="1330916"/>
                  </a:cubicBezTo>
                  <a:cubicBezTo>
                    <a:pt x="5029646" y="1331059"/>
                    <a:pt x="5031914" y="1332321"/>
                    <a:pt x="5033976" y="1334707"/>
                  </a:cubicBezTo>
                  <a:cubicBezTo>
                    <a:pt x="5020482" y="1339375"/>
                    <a:pt x="5006996" y="1343320"/>
                    <a:pt x="4993519" y="1346541"/>
                  </a:cubicBezTo>
                  <a:lnTo>
                    <a:pt x="4978800" y="1352386"/>
                  </a:lnTo>
                  <a:lnTo>
                    <a:pt x="4985805" y="1352997"/>
                  </a:lnTo>
                  <a:cubicBezTo>
                    <a:pt x="4989066" y="1354075"/>
                    <a:pt x="4987931" y="1355247"/>
                    <a:pt x="4982404" y="1356514"/>
                  </a:cubicBezTo>
                  <a:lnTo>
                    <a:pt x="4972043" y="1358436"/>
                  </a:lnTo>
                  <a:lnTo>
                    <a:pt x="4969640" y="1358881"/>
                  </a:lnTo>
                  <a:lnTo>
                    <a:pt x="4962287" y="1365329"/>
                  </a:lnTo>
                  <a:cubicBezTo>
                    <a:pt x="4967224" y="1366818"/>
                    <a:pt x="4972307" y="1366838"/>
                    <a:pt x="4977536" y="1365387"/>
                  </a:cubicBezTo>
                  <a:cubicBezTo>
                    <a:pt x="4982764" y="1363934"/>
                    <a:pt x="4986293" y="1364242"/>
                    <a:pt x="4988122" y="1366310"/>
                  </a:cubicBezTo>
                  <a:cubicBezTo>
                    <a:pt x="4983867" y="1369265"/>
                    <a:pt x="4978601" y="1370241"/>
                    <a:pt x="4972322" y="1369241"/>
                  </a:cubicBezTo>
                  <a:cubicBezTo>
                    <a:pt x="4966044" y="1368240"/>
                    <a:pt x="4962331" y="1368929"/>
                    <a:pt x="4961185" y="1371307"/>
                  </a:cubicBezTo>
                  <a:cubicBezTo>
                    <a:pt x="4987266" y="1369597"/>
                    <a:pt x="5014506" y="1368394"/>
                    <a:pt x="5042902" y="1367698"/>
                  </a:cubicBezTo>
                  <a:lnTo>
                    <a:pt x="5118402" y="1365241"/>
                  </a:lnTo>
                  <a:cubicBezTo>
                    <a:pt x="5119630" y="1365133"/>
                    <a:pt x="5123632" y="1365595"/>
                    <a:pt x="5130405" y="1366624"/>
                  </a:cubicBezTo>
                  <a:cubicBezTo>
                    <a:pt x="5137177" y="1367653"/>
                    <a:pt x="5139349" y="1369898"/>
                    <a:pt x="5136918" y="1373355"/>
                  </a:cubicBezTo>
                  <a:cubicBezTo>
                    <a:pt x="5124000" y="1385977"/>
                    <a:pt x="5103740" y="1390939"/>
                    <a:pt x="5076136" y="1388239"/>
                  </a:cubicBezTo>
                  <a:lnTo>
                    <a:pt x="5062806" y="1386254"/>
                  </a:lnTo>
                  <a:lnTo>
                    <a:pt x="5063203" y="1387722"/>
                  </a:lnTo>
                  <a:cubicBezTo>
                    <a:pt x="5064614" y="1388664"/>
                    <a:pt x="5066145" y="1390304"/>
                    <a:pt x="5067799" y="1392644"/>
                  </a:cubicBezTo>
                  <a:cubicBezTo>
                    <a:pt x="5065191" y="1392766"/>
                    <a:pt x="5061115" y="1391356"/>
                    <a:pt x="5055571" y="1388417"/>
                  </a:cubicBezTo>
                  <a:lnTo>
                    <a:pt x="5050305" y="1384392"/>
                  </a:lnTo>
                  <a:lnTo>
                    <a:pt x="4996278" y="1376346"/>
                  </a:lnTo>
                  <a:lnTo>
                    <a:pt x="5000015" y="1382151"/>
                  </a:lnTo>
                  <a:lnTo>
                    <a:pt x="5015467" y="1380696"/>
                  </a:lnTo>
                  <a:cubicBezTo>
                    <a:pt x="5020850" y="1380901"/>
                    <a:pt x="5026596" y="1383205"/>
                    <a:pt x="5032705" y="1387605"/>
                  </a:cubicBezTo>
                  <a:cubicBezTo>
                    <a:pt x="5027080" y="1386000"/>
                    <a:pt x="5021577" y="1385098"/>
                    <a:pt x="5016195" y="1384893"/>
                  </a:cubicBezTo>
                  <a:lnTo>
                    <a:pt x="5000077" y="1382246"/>
                  </a:lnTo>
                  <a:lnTo>
                    <a:pt x="5002039" y="1385293"/>
                  </a:lnTo>
                  <a:cubicBezTo>
                    <a:pt x="5002860" y="1386945"/>
                    <a:pt x="5002581" y="1387267"/>
                    <a:pt x="5001204" y="1386260"/>
                  </a:cubicBezTo>
                  <a:cubicBezTo>
                    <a:pt x="4998449" y="1384245"/>
                    <a:pt x="4997776" y="1386534"/>
                    <a:pt x="4999187" y="1393130"/>
                  </a:cubicBezTo>
                  <a:cubicBezTo>
                    <a:pt x="4994704" y="1391435"/>
                    <a:pt x="4990502" y="1390591"/>
                    <a:pt x="4986583" y="1390596"/>
                  </a:cubicBezTo>
                  <a:lnTo>
                    <a:pt x="4980066" y="1392127"/>
                  </a:lnTo>
                  <a:lnTo>
                    <a:pt x="4982973" y="1396830"/>
                  </a:lnTo>
                  <a:cubicBezTo>
                    <a:pt x="4993017" y="1394365"/>
                    <a:pt x="5003770" y="1392130"/>
                    <a:pt x="5015230" y="1390125"/>
                  </a:cubicBezTo>
                  <a:cubicBezTo>
                    <a:pt x="5026690" y="1388119"/>
                    <a:pt x="5040760" y="1389599"/>
                    <a:pt x="5057438" y="1394565"/>
                  </a:cubicBezTo>
                  <a:lnTo>
                    <a:pt x="5040042" y="1398135"/>
                  </a:lnTo>
                  <a:lnTo>
                    <a:pt x="5035249" y="1403763"/>
                  </a:lnTo>
                  <a:cubicBezTo>
                    <a:pt x="5043858" y="1404333"/>
                    <a:pt x="5051438" y="1404369"/>
                    <a:pt x="5057993" y="1403875"/>
                  </a:cubicBezTo>
                  <a:cubicBezTo>
                    <a:pt x="5064547" y="1403382"/>
                    <a:pt x="5071058" y="1406504"/>
                    <a:pt x="5077528" y="1413244"/>
                  </a:cubicBezTo>
                  <a:lnTo>
                    <a:pt x="5062359" y="1415413"/>
                  </a:lnTo>
                  <a:lnTo>
                    <a:pt x="5079832" y="1425058"/>
                  </a:lnTo>
                  <a:cubicBezTo>
                    <a:pt x="5073575" y="1425978"/>
                    <a:pt x="5067197" y="1426198"/>
                    <a:pt x="5060697" y="1425721"/>
                  </a:cubicBezTo>
                  <a:cubicBezTo>
                    <a:pt x="5054199" y="1425242"/>
                    <a:pt x="5047820" y="1425461"/>
                    <a:pt x="5041565" y="1426383"/>
                  </a:cubicBezTo>
                  <a:cubicBezTo>
                    <a:pt x="5043233" y="1429079"/>
                    <a:pt x="5044456" y="1431499"/>
                    <a:pt x="5045228" y="1433643"/>
                  </a:cubicBezTo>
                  <a:cubicBezTo>
                    <a:pt x="5046001" y="1435786"/>
                    <a:pt x="5045424" y="1437093"/>
                    <a:pt x="5043502" y="1437571"/>
                  </a:cubicBezTo>
                  <a:cubicBezTo>
                    <a:pt x="5032283" y="1441217"/>
                    <a:pt x="5021292" y="1441571"/>
                    <a:pt x="5010536" y="1438634"/>
                  </a:cubicBezTo>
                  <a:cubicBezTo>
                    <a:pt x="4999779" y="1435698"/>
                    <a:pt x="4991104" y="1437066"/>
                    <a:pt x="4984513" y="1442741"/>
                  </a:cubicBezTo>
                  <a:lnTo>
                    <a:pt x="4993616" y="1446949"/>
                  </a:lnTo>
                  <a:lnTo>
                    <a:pt x="5009706" y="1444591"/>
                  </a:lnTo>
                  <a:cubicBezTo>
                    <a:pt x="5021548" y="1441433"/>
                    <a:pt x="5033337" y="1442614"/>
                    <a:pt x="5045076" y="1448136"/>
                  </a:cubicBezTo>
                  <a:cubicBezTo>
                    <a:pt x="5043027" y="1448395"/>
                    <a:pt x="5041946" y="1448837"/>
                    <a:pt x="5041831" y="1449460"/>
                  </a:cubicBezTo>
                  <a:cubicBezTo>
                    <a:pt x="5041716" y="1450082"/>
                    <a:pt x="5042431" y="1451634"/>
                    <a:pt x="5043974" y="1454115"/>
                  </a:cubicBezTo>
                  <a:cubicBezTo>
                    <a:pt x="5046569" y="1451349"/>
                    <a:pt x="5051013" y="1450765"/>
                    <a:pt x="5057305" y="1452363"/>
                  </a:cubicBezTo>
                  <a:cubicBezTo>
                    <a:pt x="5063597" y="1453963"/>
                    <a:pt x="5065694" y="1455259"/>
                    <a:pt x="5063593" y="1456250"/>
                  </a:cubicBezTo>
                  <a:cubicBezTo>
                    <a:pt x="5059827" y="1461520"/>
                    <a:pt x="5053513" y="1463653"/>
                    <a:pt x="5044652" y="1462652"/>
                  </a:cubicBezTo>
                  <a:cubicBezTo>
                    <a:pt x="5035789" y="1461648"/>
                    <a:pt x="5027921" y="1464070"/>
                    <a:pt x="5021047" y="1469917"/>
                  </a:cubicBezTo>
                  <a:cubicBezTo>
                    <a:pt x="5033479" y="1469414"/>
                    <a:pt x="5044566" y="1468079"/>
                    <a:pt x="5054305" y="1465912"/>
                  </a:cubicBezTo>
                  <a:cubicBezTo>
                    <a:pt x="5064044" y="1463744"/>
                    <a:pt x="5075340" y="1466702"/>
                    <a:pt x="5088193" y="1474785"/>
                  </a:cubicBezTo>
                  <a:cubicBezTo>
                    <a:pt x="5085801" y="1474867"/>
                    <a:pt x="5083088" y="1474648"/>
                    <a:pt x="5080058" y="1474129"/>
                  </a:cubicBezTo>
                  <a:cubicBezTo>
                    <a:pt x="5077027" y="1473608"/>
                    <a:pt x="5075594" y="1474595"/>
                    <a:pt x="5075759" y="1477090"/>
                  </a:cubicBezTo>
                  <a:cubicBezTo>
                    <a:pt x="5078827" y="1476282"/>
                    <a:pt x="5082016" y="1476171"/>
                    <a:pt x="5085327" y="1476759"/>
                  </a:cubicBezTo>
                  <a:cubicBezTo>
                    <a:pt x="5088637" y="1477349"/>
                    <a:pt x="5092311" y="1480037"/>
                    <a:pt x="5096347" y="1484821"/>
                  </a:cubicBezTo>
                  <a:cubicBezTo>
                    <a:pt x="5086570" y="1484710"/>
                    <a:pt x="5076905" y="1486021"/>
                    <a:pt x="5067353" y="1488755"/>
                  </a:cubicBezTo>
                  <a:cubicBezTo>
                    <a:pt x="5057802" y="1491489"/>
                    <a:pt x="5048171" y="1489908"/>
                    <a:pt x="5038460" y="1484010"/>
                  </a:cubicBezTo>
                  <a:cubicBezTo>
                    <a:pt x="5040138" y="1484179"/>
                    <a:pt x="5043760" y="1483989"/>
                    <a:pt x="5049322" y="1483438"/>
                  </a:cubicBezTo>
                  <a:cubicBezTo>
                    <a:pt x="5054887" y="1482888"/>
                    <a:pt x="5058540" y="1479804"/>
                    <a:pt x="5060285" y="1474188"/>
                  </a:cubicBezTo>
                  <a:cubicBezTo>
                    <a:pt x="5051208" y="1474786"/>
                    <a:pt x="5041177" y="1474484"/>
                    <a:pt x="5030183" y="1473275"/>
                  </a:cubicBezTo>
                  <a:cubicBezTo>
                    <a:pt x="5019192" y="1472065"/>
                    <a:pt x="5011957" y="1475572"/>
                    <a:pt x="5008481" y="1483798"/>
                  </a:cubicBezTo>
                  <a:cubicBezTo>
                    <a:pt x="5013703" y="1484873"/>
                    <a:pt x="5017974" y="1484322"/>
                    <a:pt x="5021294" y="1482141"/>
                  </a:cubicBezTo>
                  <a:cubicBezTo>
                    <a:pt x="5024614" y="1479962"/>
                    <a:pt x="5029645" y="1480712"/>
                    <a:pt x="5036388" y="1484394"/>
                  </a:cubicBezTo>
                  <a:lnTo>
                    <a:pt x="5028375" y="1484437"/>
                  </a:lnTo>
                  <a:cubicBezTo>
                    <a:pt x="5025704" y="1484451"/>
                    <a:pt x="5026626" y="1486685"/>
                    <a:pt x="5031141" y="1491142"/>
                  </a:cubicBezTo>
                  <a:cubicBezTo>
                    <a:pt x="5034187" y="1492261"/>
                    <a:pt x="5035833" y="1491475"/>
                    <a:pt x="5036078" y="1488782"/>
                  </a:cubicBezTo>
                  <a:cubicBezTo>
                    <a:pt x="5036326" y="1486090"/>
                    <a:pt x="5038456" y="1488101"/>
                    <a:pt x="5042472" y="1494815"/>
                  </a:cubicBezTo>
                  <a:lnTo>
                    <a:pt x="5026947" y="1496251"/>
                  </a:lnTo>
                  <a:cubicBezTo>
                    <a:pt x="5022160" y="1496657"/>
                    <a:pt x="5020061" y="1499454"/>
                    <a:pt x="5020648" y="1504638"/>
                  </a:cubicBezTo>
                  <a:cubicBezTo>
                    <a:pt x="5030502" y="1501848"/>
                    <a:pt x="5039804" y="1502047"/>
                    <a:pt x="5048555" y="1505236"/>
                  </a:cubicBezTo>
                  <a:cubicBezTo>
                    <a:pt x="5050051" y="1504357"/>
                    <a:pt x="5050201" y="1502645"/>
                    <a:pt x="5049002" y="1500100"/>
                  </a:cubicBezTo>
                  <a:cubicBezTo>
                    <a:pt x="5047802" y="1497554"/>
                    <a:pt x="5048712" y="1497147"/>
                    <a:pt x="5051729" y="1498871"/>
                  </a:cubicBezTo>
                  <a:cubicBezTo>
                    <a:pt x="5057400" y="1500225"/>
                    <a:pt x="5062569" y="1500228"/>
                    <a:pt x="5067237" y="1498883"/>
                  </a:cubicBezTo>
                  <a:cubicBezTo>
                    <a:pt x="5071905" y="1497535"/>
                    <a:pt x="5076038" y="1497730"/>
                    <a:pt x="5079637" y="1499470"/>
                  </a:cubicBezTo>
                  <a:cubicBezTo>
                    <a:pt x="5081879" y="1499294"/>
                    <a:pt x="5084891" y="1499699"/>
                    <a:pt x="5088669" y="1500681"/>
                  </a:cubicBezTo>
                  <a:cubicBezTo>
                    <a:pt x="5092449" y="1501664"/>
                    <a:pt x="5095978" y="1501972"/>
                    <a:pt x="5099256" y="1501605"/>
                  </a:cubicBezTo>
                  <a:lnTo>
                    <a:pt x="5088895" y="1503527"/>
                  </a:lnTo>
                  <a:cubicBezTo>
                    <a:pt x="5078738" y="1504568"/>
                    <a:pt x="5068004" y="1505358"/>
                    <a:pt x="5056689" y="1505892"/>
                  </a:cubicBezTo>
                  <a:cubicBezTo>
                    <a:pt x="5045375" y="1506426"/>
                    <a:pt x="5038475" y="1510835"/>
                    <a:pt x="5035989" y="1519115"/>
                  </a:cubicBezTo>
                  <a:cubicBezTo>
                    <a:pt x="5039587" y="1520853"/>
                    <a:pt x="5042684" y="1521241"/>
                    <a:pt x="5045281" y="1520279"/>
                  </a:cubicBezTo>
                  <a:cubicBezTo>
                    <a:pt x="5047875" y="1519315"/>
                    <a:pt x="5049937" y="1519896"/>
                    <a:pt x="5051463" y="1522019"/>
                  </a:cubicBezTo>
                  <a:cubicBezTo>
                    <a:pt x="5042426" y="1528748"/>
                    <a:pt x="5032118" y="1533548"/>
                    <a:pt x="5020540" y="1536417"/>
                  </a:cubicBezTo>
                  <a:cubicBezTo>
                    <a:pt x="5008961" y="1539286"/>
                    <a:pt x="5000209" y="1543798"/>
                    <a:pt x="4994279" y="1549950"/>
                  </a:cubicBezTo>
                  <a:cubicBezTo>
                    <a:pt x="5014658" y="1555191"/>
                    <a:pt x="5031168" y="1554295"/>
                    <a:pt x="5043806" y="1547258"/>
                  </a:cubicBezTo>
                  <a:cubicBezTo>
                    <a:pt x="5053284" y="1541982"/>
                    <a:pt x="5064786" y="1540999"/>
                    <a:pt x="5078308" y="1544309"/>
                  </a:cubicBezTo>
                  <a:lnTo>
                    <a:pt x="5090218" y="1548288"/>
                  </a:lnTo>
                  <a:cubicBezTo>
                    <a:pt x="5090549" y="1548622"/>
                    <a:pt x="5090880" y="1548957"/>
                    <a:pt x="5091212" y="1549292"/>
                  </a:cubicBezTo>
                  <a:lnTo>
                    <a:pt x="5092507" y="1549052"/>
                  </a:lnTo>
                  <a:lnTo>
                    <a:pt x="5094578" y="1548668"/>
                  </a:lnTo>
                  <a:cubicBezTo>
                    <a:pt x="5091762" y="1544498"/>
                    <a:pt x="5089240" y="1542801"/>
                    <a:pt x="5087013" y="1543576"/>
                  </a:cubicBezTo>
                  <a:cubicBezTo>
                    <a:pt x="5084786" y="1544349"/>
                    <a:pt x="5081502" y="1541348"/>
                    <a:pt x="5077164" y="1534575"/>
                  </a:cubicBezTo>
                  <a:cubicBezTo>
                    <a:pt x="5082679" y="1532710"/>
                    <a:pt x="5088989" y="1534666"/>
                    <a:pt x="5096095" y="1540446"/>
                  </a:cubicBezTo>
                  <a:cubicBezTo>
                    <a:pt x="5103201" y="1546225"/>
                    <a:pt x="5106193" y="1544467"/>
                    <a:pt x="5105072" y="1535172"/>
                  </a:cubicBezTo>
                  <a:cubicBezTo>
                    <a:pt x="5119566" y="1550409"/>
                    <a:pt x="5132559" y="1555456"/>
                    <a:pt x="5144057" y="1550317"/>
                  </a:cubicBezTo>
                  <a:cubicBezTo>
                    <a:pt x="5155551" y="1545177"/>
                    <a:pt x="5167334" y="1543231"/>
                    <a:pt x="5179404" y="1544481"/>
                  </a:cubicBezTo>
                  <a:cubicBezTo>
                    <a:pt x="5185832" y="1547380"/>
                    <a:pt x="5193288" y="1550808"/>
                    <a:pt x="5201771" y="1554769"/>
                  </a:cubicBezTo>
                  <a:cubicBezTo>
                    <a:pt x="5210255" y="1558729"/>
                    <a:pt x="5215187" y="1556851"/>
                    <a:pt x="5216569" y="1549136"/>
                  </a:cubicBezTo>
                  <a:cubicBezTo>
                    <a:pt x="5214931" y="1549199"/>
                    <a:pt x="5212266" y="1548731"/>
                    <a:pt x="5208573" y="1547733"/>
                  </a:cubicBezTo>
                  <a:cubicBezTo>
                    <a:pt x="5204881" y="1546734"/>
                    <a:pt x="5203768" y="1545977"/>
                    <a:pt x="5205239" y="1545463"/>
                  </a:cubicBezTo>
                  <a:cubicBezTo>
                    <a:pt x="5208535" y="1545454"/>
                    <a:pt x="5212270" y="1546444"/>
                    <a:pt x="5216448" y="1548438"/>
                  </a:cubicBezTo>
                  <a:cubicBezTo>
                    <a:pt x="5220625" y="1550428"/>
                    <a:pt x="5224119" y="1550021"/>
                    <a:pt x="5226929" y="1547215"/>
                  </a:cubicBezTo>
                  <a:cubicBezTo>
                    <a:pt x="5225577" y="1545059"/>
                    <a:pt x="5224723" y="1544254"/>
                    <a:pt x="5224373" y="1544802"/>
                  </a:cubicBezTo>
                  <a:cubicBezTo>
                    <a:pt x="5224022" y="1545347"/>
                    <a:pt x="5223170" y="1544543"/>
                    <a:pt x="5221816" y="1542388"/>
                  </a:cubicBezTo>
                  <a:cubicBezTo>
                    <a:pt x="5241371" y="1540806"/>
                    <a:pt x="5264635" y="1536731"/>
                    <a:pt x="5291614" y="1530163"/>
                  </a:cubicBezTo>
                  <a:cubicBezTo>
                    <a:pt x="5318591" y="1523594"/>
                    <a:pt x="5340546" y="1521207"/>
                    <a:pt x="5357476" y="1522998"/>
                  </a:cubicBezTo>
                  <a:cubicBezTo>
                    <a:pt x="5368354" y="1526632"/>
                    <a:pt x="5370261" y="1529408"/>
                    <a:pt x="5363196" y="1531320"/>
                  </a:cubicBezTo>
                  <a:cubicBezTo>
                    <a:pt x="5356130" y="1533232"/>
                    <a:pt x="5349020" y="1533348"/>
                    <a:pt x="5341867" y="1531668"/>
                  </a:cubicBezTo>
                  <a:cubicBezTo>
                    <a:pt x="5343348" y="1534039"/>
                    <a:pt x="5344708" y="1535712"/>
                    <a:pt x="5345946" y="1536685"/>
                  </a:cubicBezTo>
                  <a:cubicBezTo>
                    <a:pt x="5347184" y="1537659"/>
                    <a:pt x="5348543" y="1539332"/>
                    <a:pt x="5350023" y="1541704"/>
                  </a:cubicBezTo>
                  <a:cubicBezTo>
                    <a:pt x="5319405" y="1539083"/>
                    <a:pt x="5293570" y="1541709"/>
                    <a:pt x="5272522" y="1549584"/>
                  </a:cubicBezTo>
                  <a:cubicBezTo>
                    <a:pt x="5251474" y="1557458"/>
                    <a:pt x="5236143" y="1568242"/>
                    <a:pt x="5226530" y="1581936"/>
                  </a:cubicBezTo>
                  <a:cubicBezTo>
                    <a:pt x="5212066" y="1579205"/>
                    <a:pt x="5199441" y="1579379"/>
                    <a:pt x="5188659" y="1582464"/>
                  </a:cubicBezTo>
                  <a:cubicBezTo>
                    <a:pt x="5177875" y="1585547"/>
                    <a:pt x="5169087" y="1589343"/>
                    <a:pt x="5162293" y="1593851"/>
                  </a:cubicBezTo>
                  <a:cubicBezTo>
                    <a:pt x="5172637" y="1599029"/>
                    <a:pt x="5182072" y="1598963"/>
                    <a:pt x="5190599" y="1593654"/>
                  </a:cubicBezTo>
                  <a:cubicBezTo>
                    <a:pt x="5199123" y="1588342"/>
                    <a:pt x="5203135" y="1587839"/>
                    <a:pt x="5202633" y="1592142"/>
                  </a:cubicBezTo>
                  <a:cubicBezTo>
                    <a:pt x="5209269" y="1588266"/>
                    <a:pt x="5218340" y="1586101"/>
                    <a:pt x="5229847" y="1585650"/>
                  </a:cubicBezTo>
                  <a:cubicBezTo>
                    <a:pt x="5241355" y="1585200"/>
                    <a:pt x="5249874" y="1586025"/>
                    <a:pt x="5255407" y="1588127"/>
                  </a:cubicBezTo>
                  <a:cubicBezTo>
                    <a:pt x="5255440" y="1592691"/>
                    <a:pt x="5252408" y="1594216"/>
                    <a:pt x="5246308" y="1592702"/>
                  </a:cubicBezTo>
                  <a:cubicBezTo>
                    <a:pt x="5240209" y="1591187"/>
                    <a:pt x="5236658" y="1592809"/>
                    <a:pt x="5235654" y="1597565"/>
                  </a:cubicBezTo>
                  <a:cubicBezTo>
                    <a:pt x="5260131" y="1595070"/>
                    <a:pt x="5281324" y="1591380"/>
                    <a:pt x="5299235" y="1586493"/>
                  </a:cubicBezTo>
                  <a:cubicBezTo>
                    <a:pt x="5317148" y="1581607"/>
                    <a:pt x="5337030" y="1579604"/>
                    <a:pt x="5358881" y="1580482"/>
                  </a:cubicBezTo>
                  <a:cubicBezTo>
                    <a:pt x="5361372" y="1583027"/>
                    <a:pt x="5363025" y="1585367"/>
                    <a:pt x="5363842" y="1587502"/>
                  </a:cubicBezTo>
                  <a:cubicBezTo>
                    <a:pt x="5364657" y="1589637"/>
                    <a:pt x="5365031" y="1590768"/>
                    <a:pt x="5364965" y="1590902"/>
                  </a:cubicBezTo>
                  <a:cubicBezTo>
                    <a:pt x="5345402" y="1591403"/>
                    <a:pt x="5326850" y="1593882"/>
                    <a:pt x="5309309" y="1598339"/>
                  </a:cubicBezTo>
                  <a:cubicBezTo>
                    <a:pt x="5291768" y="1602796"/>
                    <a:pt x="5277812" y="1610196"/>
                    <a:pt x="5267441" y="1620542"/>
                  </a:cubicBezTo>
                  <a:cubicBezTo>
                    <a:pt x="5275209" y="1626801"/>
                    <a:pt x="5283545" y="1628621"/>
                    <a:pt x="5292449" y="1626008"/>
                  </a:cubicBezTo>
                  <a:cubicBezTo>
                    <a:pt x="5301352" y="1623393"/>
                    <a:pt x="5310240" y="1622226"/>
                    <a:pt x="5319111" y="1622506"/>
                  </a:cubicBezTo>
                  <a:cubicBezTo>
                    <a:pt x="5322885" y="1622165"/>
                    <a:pt x="5323868" y="1622706"/>
                    <a:pt x="5322066" y="1624124"/>
                  </a:cubicBezTo>
                  <a:cubicBezTo>
                    <a:pt x="5320261" y="1625541"/>
                    <a:pt x="5317895" y="1625259"/>
                    <a:pt x="5314966" y="1623274"/>
                  </a:cubicBezTo>
                  <a:cubicBezTo>
                    <a:pt x="5311588" y="1628714"/>
                    <a:pt x="5304226" y="1632004"/>
                    <a:pt x="5292884" y="1633146"/>
                  </a:cubicBezTo>
                  <a:cubicBezTo>
                    <a:pt x="5281541" y="1634286"/>
                    <a:pt x="5273663" y="1637673"/>
                    <a:pt x="5269245" y="1643305"/>
                  </a:cubicBezTo>
                  <a:cubicBezTo>
                    <a:pt x="5271851" y="1645226"/>
                    <a:pt x="5274344" y="1645726"/>
                    <a:pt x="5276723" y="1644804"/>
                  </a:cubicBezTo>
                  <a:cubicBezTo>
                    <a:pt x="5279104" y="1643882"/>
                    <a:pt x="5281079" y="1644477"/>
                    <a:pt x="5282649" y="1646593"/>
                  </a:cubicBezTo>
                  <a:cubicBezTo>
                    <a:pt x="5278459" y="1647611"/>
                    <a:pt x="5275166" y="1649184"/>
                    <a:pt x="5272773" y="1651313"/>
                  </a:cubicBezTo>
                  <a:cubicBezTo>
                    <a:pt x="5270379" y="1653440"/>
                    <a:pt x="5269159" y="1654629"/>
                    <a:pt x="5269113" y="1654877"/>
                  </a:cubicBezTo>
                  <a:cubicBezTo>
                    <a:pt x="5276721" y="1662009"/>
                    <a:pt x="5282755" y="1665461"/>
                    <a:pt x="5287216" y="1665235"/>
                  </a:cubicBezTo>
                  <a:cubicBezTo>
                    <a:pt x="5291676" y="1665008"/>
                    <a:pt x="5288728" y="1662908"/>
                    <a:pt x="5278371" y="1658935"/>
                  </a:cubicBezTo>
                  <a:cubicBezTo>
                    <a:pt x="5285985" y="1661733"/>
                    <a:pt x="5291379" y="1660974"/>
                    <a:pt x="5294552" y="1656656"/>
                  </a:cubicBezTo>
                  <a:cubicBezTo>
                    <a:pt x="5297724" y="1652338"/>
                    <a:pt x="5302324" y="1653168"/>
                    <a:pt x="5308351" y="1659148"/>
                  </a:cubicBezTo>
                  <a:cubicBezTo>
                    <a:pt x="5303262" y="1659610"/>
                    <a:pt x="5299727" y="1659786"/>
                    <a:pt x="5297748" y="1659671"/>
                  </a:cubicBezTo>
                  <a:cubicBezTo>
                    <a:pt x="5295768" y="1659558"/>
                    <a:pt x="5294789" y="1662145"/>
                    <a:pt x="5294815" y="1667433"/>
                  </a:cubicBezTo>
                  <a:cubicBezTo>
                    <a:pt x="5296415" y="1666896"/>
                    <a:pt x="5299431" y="1666818"/>
                    <a:pt x="5303863" y="1667198"/>
                  </a:cubicBezTo>
                  <a:cubicBezTo>
                    <a:pt x="5308297" y="1667580"/>
                    <a:pt x="5310762" y="1670492"/>
                    <a:pt x="5311259" y="1675933"/>
                  </a:cubicBezTo>
                  <a:cubicBezTo>
                    <a:pt x="5306671" y="1674138"/>
                    <a:pt x="5302203" y="1673041"/>
                    <a:pt x="5297856" y="1672643"/>
                  </a:cubicBezTo>
                  <a:cubicBezTo>
                    <a:pt x="5293510" y="1672247"/>
                    <a:pt x="5289043" y="1671151"/>
                    <a:pt x="5284455" y="1669356"/>
                  </a:cubicBezTo>
                  <a:cubicBezTo>
                    <a:pt x="5277961" y="1677657"/>
                    <a:pt x="5262256" y="1683700"/>
                    <a:pt x="5237334" y="1687480"/>
                  </a:cubicBezTo>
                  <a:cubicBezTo>
                    <a:pt x="5212413" y="1691262"/>
                    <a:pt x="5194877" y="1699086"/>
                    <a:pt x="5184724" y="1710953"/>
                  </a:cubicBezTo>
                  <a:lnTo>
                    <a:pt x="5217992" y="1708422"/>
                  </a:lnTo>
                  <a:lnTo>
                    <a:pt x="5206891" y="1714131"/>
                  </a:lnTo>
                  <a:cubicBezTo>
                    <a:pt x="5201941" y="1717641"/>
                    <a:pt x="5197938" y="1722325"/>
                    <a:pt x="5193462" y="1726422"/>
                  </a:cubicBezTo>
                  <a:lnTo>
                    <a:pt x="5193462" y="1726423"/>
                  </a:lnTo>
                  <a:lnTo>
                    <a:pt x="5164294" y="1736036"/>
                  </a:lnTo>
                  <a:cubicBezTo>
                    <a:pt x="5108880" y="1751827"/>
                    <a:pt x="5138284" y="1743797"/>
                    <a:pt x="5076019" y="1759889"/>
                  </a:cubicBezTo>
                  <a:cubicBezTo>
                    <a:pt x="5061820" y="1767191"/>
                    <a:pt x="5048587" y="1776797"/>
                    <a:pt x="5033423" y="1781795"/>
                  </a:cubicBezTo>
                  <a:cubicBezTo>
                    <a:pt x="5009394" y="1789715"/>
                    <a:pt x="4983899" y="1792236"/>
                    <a:pt x="4959347" y="1798345"/>
                  </a:cubicBezTo>
                  <a:cubicBezTo>
                    <a:pt x="4947798" y="1801219"/>
                    <a:pt x="4936634" y="1805468"/>
                    <a:pt x="4925189" y="1808730"/>
                  </a:cubicBezTo>
                  <a:cubicBezTo>
                    <a:pt x="4878431" y="1822054"/>
                    <a:pt x="4882665" y="1817816"/>
                    <a:pt x="4837684" y="1837572"/>
                  </a:cubicBezTo>
                  <a:cubicBezTo>
                    <a:pt x="4799250" y="1854454"/>
                    <a:pt x="4820333" y="1846843"/>
                    <a:pt x="4790869" y="1865239"/>
                  </a:cubicBezTo>
                  <a:cubicBezTo>
                    <a:pt x="4786354" y="1868057"/>
                    <a:pt x="4781185" y="1869722"/>
                    <a:pt x="4776670" y="1872541"/>
                  </a:cubicBezTo>
                  <a:cubicBezTo>
                    <a:pt x="4770286" y="1876527"/>
                    <a:pt x="4764636" y="1881617"/>
                    <a:pt x="4758252" y="1885603"/>
                  </a:cubicBezTo>
                  <a:cubicBezTo>
                    <a:pt x="4753738" y="1888422"/>
                    <a:pt x="4748257" y="1889640"/>
                    <a:pt x="4744053" y="1892905"/>
                  </a:cubicBezTo>
                  <a:cubicBezTo>
                    <a:pt x="4734469" y="1900349"/>
                    <a:pt x="4727097" y="1910468"/>
                    <a:pt x="4717198" y="1917488"/>
                  </a:cubicBezTo>
                  <a:cubicBezTo>
                    <a:pt x="4674702" y="1947628"/>
                    <a:pt x="4694237" y="1937776"/>
                    <a:pt x="4661173" y="1951686"/>
                  </a:cubicBezTo>
                  <a:cubicBezTo>
                    <a:pt x="4644725" y="1966743"/>
                    <a:pt x="4647494" y="1965903"/>
                    <a:pt x="4624337" y="1977811"/>
                  </a:cubicBezTo>
                  <a:cubicBezTo>
                    <a:pt x="4611108" y="1984614"/>
                    <a:pt x="4587128" y="1990989"/>
                    <a:pt x="4576752" y="2000488"/>
                  </a:cubicBezTo>
                  <a:cubicBezTo>
                    <a:pt x="4544036" y="2030435"/>
                    <a:pt x="4585310" y="1993675"/>
                    <a:pt x="4544906" y="2025842"/>
                  </a:cubicBezTo>
                  <a:cubicBezTo>
                    <a:pt x="4522060" y="2044031"/>
                    <a:pt x="4541222" y="2033614"/>
                    <a:pt x="4513060" y="2051196"/>
                  </a:cubicBezTo>
                  <a:cubicBezTo>
                    <a:pt x="4508545" y="2054015"/>
                    <a:pt x="4503202" y="2055419"/>
                    <a:pt x="4498861" y="2058499"/>
                  </a:cubicBezTo>
                  <a:cubicBezTo>
                    <a:pt x="4490857" y="2064176"/>
                    <a:pt x="4484601" y="2072209"/>
                    <a:pt x="4476224" y="2077321"/>
                  </a:cubicBezTo>
                  <a:cubicBezTo>
                    <a:pt x="4465767" y="2083705"/>
                    <a:pt x="4453734" y="2087092"/>
                    <a:pt x="4442837" y="2092696"/>
                  </a:cubicBezTo>
                  <a:cubicBezTo>
                    <a:pt x="4389370" y="2120193"/>
                    <a:pt x="4446225" y="2095256"/>
                    <a:pt x="4400241" y="2114601"/>
                  </a:cubicBezTo>
                  <a:cubicBezTo>
                    <a:pt x="4376067" y="2147608"/>
                    <a:pt x="4401071" y="2117290"/>
                    <a:pt x="4359957" y="2151477"/>
                  </a:cubicBezTo>
                  <a:cubicBezTo>
                    <a:pt x="4339263" y="2168685"/>
                    <a:pt x="4345632" y="2167790"/>
                    <a:pt x="4329653" y="2186811"/>
                  </a:cubicBezTo>
                  <a:cubicBezTo>
                    <a:pt x="4322721" y="2195062"/>
                    <a:pt x="4315946" y="2203584"/>
                    <a:pt x="4307786" y="2210623"/>
                  </a:cubicBezTo>
                  <a:cubicBezTo>
                    <a:pt x="4303757" y="2214100"/>
                    <a:pt x="4298320" y="2215492"/>
                    <a:pt x="4293588" y="2217926"/>
                  </a:cubicBezTo>
                  <a:cubicBezTo>
                    <a:pt x="4260625" y="2262932"/>
                    <a:pt x="4296132" y="2221658"/>
                    <a:pt x="4248314" y="2255571"/>
                  </a:cubicBezTo>
                  <a:cubicBezTo>
                    <a:pt x="4184984" y="2300487"/>
                    <a:pt x="4246524" y="2267264"/>
                    <a:pt x="4207259" y="2287457"/>
                  </a:cubicBezTo>
                  <a:cubicBezTo>
                    <a:pt x="4183084" y="2320464"/>
                    <a:pt x="4208089" y="2290145"/>
                    <a:pt x="4166975" y="2324333"/>
                  </a:cubicBezTo>
                  <a:cubicBezTo>
                    <a:pt x="4160505" y="2329712"/>
                    <a:pt x="4155404" y="2336564"/>
                    <a:pt x="4149328" y="2342384"/>
                  </a:cubicBezTo>
                  <a:cubicBezTo>
                    <a:pt x="4140565" y="2350780"/>
                    <a:pt x="4131235" y="2358572"/>
                    <a:pt x="4122472" y="2366968"/>
                  </a:cubicBezTo>
                  <a:cubicBezTo>
                    <a:pt x="4103796" y="2384861"/>
                    <a:pt x="4100281" y="2392085"/>
                    <a:pt x="4077969" y="2409604"/>
                  </a:cubicBezTo>
                  <a:cubicBezTo>
                    <a:pt x="4063169" y="2421224"/>
                    <a:pt x="4043042" y="2427080"/>
                    <a:pt x="4031924" y="2442260"/>
                  </a:cubicBezTo>
                  <a:cubicBezTo>
                    <a:pt x="4026299" y="2449941"/>
                    <a:pt x="4021583" y="2458379"/>
                    <a:pt x="4015047" y="2465302"/>
                  </a:cubicBezTo>
                  <a:cubicBezTo>
                    <a:pt x="4008312" y="2472440"/>
                    <a:pt x="3999886" y="2477767"/>
                    <a:pt x="3992411" y="2484125"/>
                  </a:cubicBezTo>
                  <a:cubicBezTo>
                    <a:pt x="3980317" y="2494413"/>
                    <a:pt x="3967084" y="2503545"/>
                    <a:pt x="3956346" y="2515240"/>
                  </a:cubicBezTo>
                  <a:cubicBezTo>
                    <a:pt x="3949057" y="2523177"/>
                    <a:pt x="3942428" y="2531776"/>
                    <a:pt x="3934480" y="2539053"/>
                  </a:cubicBezTo>
                  <a:cubicBezTo>
                    <a:pt x="3928928" y="2544135"/>
                    <a:pt x="3921323" y="2546733"/>
                    <a:pt x="3916062" y="2552115"/>
                  </a:cubicBezTo>
                  <a:cubicBezTo>
                    <a:pt x="3883160" y="2585772"/>
                    <a:pt x="3916653" y="2567808"/>
                    <a:pt x="3879997" y="2583230"/>
                  </a:cubicBezTo>
                  <a:cubicBezTo>
                    <a:pt x="3854230" y="2618411"/>
                    <a:pt x="3882699" y="2581910"/>
                    <a:pt x="3840484" y="2625095"/>
                  </a:cubicBezTo>
                  <a:cubicBezTo>
                    <a:pt x="3804431" y="2661975"/>
                    <a:pt x="3828697" y="2647315"/>
                    <a:pt x="3800200" y="2661971"/>
                  </a:cubicBezTo>
                  <a:cubicBezTo>
                    <a:pt x="3794317" y="2667988"/>
                    <a:pt x="3787524" y="2673234"/>
                    <a:pt x="3782552" y="2680023"/>
                  </a:cubicBezTo>
                  <a:cubicBezTo>
                    <a:pt x="3778967" y="2684919"/>
                    <a:pt x="3778084" y="2691378"/>
                    <a:pt x="3774885" y="2696534"/>
                  </a:cubicBezTo>
                  <a:cubicBezTo>
                    <a:pt x="3769865" y="2704624"/>
                    <a:pt x="3763110" y="2711539"/>
                    <a:pt x="3758008" y="2719576"/>
                  </a:cubicBezTo>
                  <a:cubicBezTo>
                    <a:pt x="3753499" y="2726681"/>
                    <a:pt x="3750559" y="2734697"/>
                    <a:pt x="3746121" y="2741847"/>
                  </a:cubicBezTo>
                  <a:cubicBezTo>
                    <a:pt x="3742357" y="2747915"/>
                    <a:pt x="3736937" y="2752889"/>
                    <a:pt x="3733465" y="2759129"/>
                  </a:cubicBezTo>
                  <a:cubicBezTo>
                    <a:pt x="3727563" y="2769734"/>
                    <a:pt x="3724291" y="2781694"/>
                    <a:pt x="3718130" y="2792150"/>
                  </a:cubicBezTo>
                  <a:cubicBezTo>
                    <a:pt x="3691103" y="2838017"/>
                    <a:pt x="3707009" y="2806714"/>
                    <a:pt x="3683606" y="2833245"/>
                  </a:cubicBezTo>
                  <a:cubicBezTo>
                    <a:pt x="3650131" y="2871196"/>
                    <a:pt x="3690860" y="2832301"/>
                    <a:pt x="3657521" y="2862819"/>
                  </a:cubicBezTo>
                  <a:cubicBezTo>
                    <a:pt x="3655222" y="2869986"/>
                    <a:pt x="3654013" y="2877599"/>
                    <a:pt x="3650624" y="2884319"/>
                  </a:cubicBezTo>
                  <a:cubicBezTo>
                    <a:pt x="3647408" y="2890695"/>
                    <a:pt x="3641840" y="2895603"/>
                    <a:pt x="3637967" y="2901601"/>
                  </a:cubicBezTo>
                  <a:cubicBezTo>
                    <a:pt x="3630836" y="2912643"/>
                    <a:pt x="3624034" y="2923908"/>
                    <a:pt x="3617642" y="2935393"/>
                  </a:cubicBezTo>
                  <a:cubicBezTo>
                    <a:pt x="3611252" y="2946875"/>
                    <a:pt x="3606310" y="2960832"/>
                    <a:pt x="3603077" y="2973405"/>
                  </a:cubicBezTo>
                  <a:cubicBezTo>
                    <a:pt x="3596776" y="2997918"/>
                    <a:pt x="3606058" y="2985881"/>
                    <a:pt x="3589284" y="3016407"/>
                  </a:cubicBezTo>
                  <a:cubicBezTo>
                    <a:pt x="3580668" y="3032085"/>
                    <a:pt x="3570455" y="3046840"/>
                    <a:pt x="3560521" y="3061720"/>
                  </a:cubicBezTo>
                  <a:cubicBezTo>
                    <a:pt x="3555235" y="3069637"/>
                    <a:pt x="3548274" y="3076442"/>
                    <a:pt x="3543645" y="3084761"/>
                  </a:cubicBezTo>
                  <a:cubicBezTo>
                    <a:pt x="3538873" y="3093338"/>
                    <a:pt x="3537853" y="3103779"/>
                    <a:pt x="3532529" y="3112023"/>
                  </a:cubicBezTo>
                  <a:cubicBezTo>
                    <a:pt x="3526683" y="3121076"/>
                    <a:pt x="3517595" y="3127584"/>
                    <a:pt x="3510663" y="3135836"/>
                  </a:cubicBezTo>
                  <a:cubicBezTo>
                    <a:pt x="3493438" y="3156339"/>
                    <a:pt x="3501847" y="3148065"/>
                    <a:pt x="3490338" y="3169629"/>
                  </a:cubicBezTo>
                  <a:cubicBezTo>
                    <a:pt x="3481303" y="3186557"/>
                    <a:pt x="3468208" y="3201659"/>
                    <a:pt x="3462346" y="3219931"/>
                  </a:cubicBezTo>
                  <a:cubicBezTo>
                    <a:pt x="3455548" y="3241124"/>
                    <a:pt x="3456009" y="3244096"/>
                    <a:pt x="3443563" y="3263704"/>
                  </a:cubicBezTo>
                  <a:cubicBezTo>
                    <a:pt x="3438461" y="3271741"/>
                    <a:pt x="3431315" y="3278427"/>
                    <a:pt x="3426685" y="3286746"/>
                  </a:cubicBezTo>
                  <a:cubicBezTo>
                    <a:pt x="3421914" y="3295321"/>
                    <a:pt x="3420190" y="3305350"/>
                    <a:pt x="3415571" y="3314006"/>
                  </a:cubicBezTo>
                  <a:cubicBezTo>
                    <a:pt x="3412209" y="3320306"/>
                    <a:pt x="3406678" y="3325222"/>
                    <a:pt x="3402913" y="3331288"/>
                  </a:cubicBezTo>
                  <a:cubicBezTo>
                    <a:pt x="3398475" y="3338440"/>
                    <a:pt x="3394743" y="3346011"/>
                    <a:pt x="3391026" y="3353560"/>
                  </a:cubicBezTo>
                  <a:cubicBezTo>
                    <a:pt x="3385666" y="3364448"/>
                    <a:pt x="3380274" y="3375344"/>
                    <a:pt x="3375691" y="3386582"/>
                  </a:cubicBezTo>
                  <a:cubicBezTo>
                    <a:pt x="3372850" y="3393551"/>
                    <a:pt x="3372674" y="3401633"/>
                    <a:pt x="3368794" y="3408082"/>
                  </a:cubicBezTo>
                  <a:cubicBezTo>
                    <a:pt x="3365667" y="3413282"/>
                    <a:pt x="3359842" y="3416277"/>
                    <a:pt x="3355367" y="3420374"/>
                  </a:cubicBezTo>
                  <a:cubicBezTo>
                    <a:pt x="3349622" y="3454139"/>
                    <a:pt x="3358341" y="3417083"/>
                    <a:pt x="3340032" y="3453396"/>
                  </a:cubicBezTo>
                  <a:cubicBezTo>
                    <a:pt x="3314294" y="3504442"/>
                    <a:pt x="3353388" y="3447245"/>
                    <a:pt x="3320478" y="3492178"/>
                  </a:cubicBezTo>
                  <a:cubicBezTo>
                    <a:pt x="3317112" y="3511960"/>
                    <a:pt x="3319162" y="3509949"/>
                    <a:pt x="3305914" y="3530189"/>
                  </a:cubicBezTo>
                  <a:cubicBezTo>
                    <a:pt x="3298093" y="3542138"/>
                    <a:pt x="3284962" y="3551154"/>
                    <a:pt x="3280598" y="3564753"/>
                  </a:cubicBezTo>
                  <a:cubicBezTo>
                    <a:pt x="3262929" y="3619836"/>
                    <a:pt x="3290312" y="3542265"/>
                    <a:pt x="3248387" y="3620816"/>
                  </a:cubicBezTo>
                  <a:cubicBezTo>
                    <a:pt x="3232539" y="3650512"/>
                    <a:pt x="3242383" y="3637071"/>
                    <a:pt x="3218854" y="3661140"/>
                  </a:cubicBezTo>
                  <a:cubicBezTo>
                    <a:pt x="3208250" y="3694197"/>
                    <a:pt x="3215128" y="3675815"/>
                    <a:pt x="3196622" y="3715663"/>
                  </a:cubicBezTo>
                  <a:cubicBezTo>
                    <a:pt x="3194067" y="3721166"/>
                    <a:pt x="3192540" y="3727277"/>
                    <a:pt x="3188955" y="3732174"/>
                  </a:cubicBezTo>
                  <a:cubicBezTo>
                    <a:pt x="3147385" y="3788930"/>
                    <a:pt x="3193991" y="3723018"/>
                    <a:pt x="3160191" y="3777487"/>
                  </a:cubicBezTo>
                  <a:cubicBezTo>
                    <a:pt x="3156427" y="3783554"/>
                    <a:pt x="3150749" y="3788393"/>
                    <a:pt x="3147534" y="3794768"/>
                  </a:cubicBezTo>
                  <a:cubicBezTo>
                    <a:pt x="3129491" y="3830553"/>
                    <a:pt x="3153682" y="3804329"/>
                    <a:pt x="3127209" y="3828561"/>
                  </a:cubicBezTo>
                  <a:cubicBezTo>
                    <a:pt x="3121465" y="3862325"/>
                    <a:pt x="3130184" y="3825270"/>
                    <a:pt x="3111875" y="3861583"/>
                  </a:cubicBezTo>
                  <a:cubicBezTo>
                    <a:pt x="3108486" y="3868303"/>
                    <a:pt x="3107820" y="3876114"/>
                    <a:pt x="3104978" y="3883084"/>
                  </a:cubicBezTo>
                  <a:cubicBezTo>
                    <a:pt x="3100395" y="3894322"/>
                    <a:pt x="3093349" y="3904549"/>
                    <a:pt x="3089643" y="3916105"/>
                  </a:cubicBezTo>
                  <a:cubicBezTo>
                    <a:pt x="3087344" y="3923272"/>
                    <a:pt x="3086134" y="3930885"/>
                    <a:pt x="3082747" y="3937606"/>
                  </a:cubicBezTo>
                  <a:cubicBezTo>
                    <a:pt x="3079531" y="3943981"/>
                    <a:pt x="3073769" y="3948768"/>
                    <a:pt x="3070088" y="3954887"/>
                  </a:cubicBezTo>
                  <a:cubicBezTo>
                    <a:pt x="3061085" y="3969857"/>
                    <a:pt x="3062000" y="3976000"/>
                    <a:pt x="3055524" y="3992899"/>
                  </a:cubicBezTo>
                  <a:cubicBezTo>
                    <a:pt x="3048765" y="4010539"/>
                    <a:pt x="3046835" y="4010806"/>
                    <a:pt x="3035199" y="4026692"/>
                  </a:cubicBezTo>
                  <a:lnTo>
                    <a:pt x="3029844" y="4058171"/>
                  </a:lnTo>
                  <a:cubicBezTo>
                    <a:pt x="3028952" y="4063418"/>
                    <a:pt x="3030311" y="4069618"/>
                    <a:pt x="3027166" y="4073912"/>
                  </a:cubicBezTo>
                  <a:cubicBezTo>
                    <a:pt x="3022501" y="4080282"/>
                    <a:pt x="3018620" y="4084988"/>
                    <a:pt x="3015306" y="4089972"/>
                  </a:cubicBezTo>
                  <a:lnTo>
                    <a:pt x="3007411" y="4106513"/>
                  </a:lnTo>
                  <a:lnTo>
                    <a:pt x="3000001" y="4113848"/>
                  </a:lnTo>
                  <a:cubicBezTo>
                    <a:pt x="2997455" y="4117887"/>
                    <a:pt x="2995519" y="4122839"/>
                    <a:pt x="2994192" y="4128705"/>
                  </a:cubicBezTo>
                  <a:cubicBezTo>
                    <a:pt x="2991541" y="4140434"/>
                    <a:pt x="2988497" y="4151205"/>
                    <a:pt x="2985064" y="4161024"/>
                  </a:cubicBezTo>
                  <a:lnTo>
                    <a:pt x="2995764" y="4148550"/>
                  </a:lnTo>
                  <a:lnTo>
                    <a:pt x="2995435" y="4152420"/>
                  </a:lnTo>
                  <a:cubicBezTo>
                    <a:pt x="2993819" y="4173595"/>
                    <a:pt x="2997341" y="4144715"/>
                    <a:pt x="2986922" y="4177196"/>
                  </a:cubicBezTo>
                  <a:cubicBezTo>
                    <a:pt x="2983657" y="4187377"/>
                    <a:pt x="2982238" y="4193307"/>
                    <a:pt x="2981600" y="4196950"/>
                  </a:cubicBezTo>
                  <a:lnTo>
                    <a:pt x="2981438" y="4198470"/>
                  </a:lnTo>
                  <a:lnTo>
                    <a:pt x="2978881" y="4187760"/>
                  </a:lnTo>
                  <a:cubicBezTo>
                    <a:pt x="2979505" y="4184247"/>
                    <a:pt x="2980633" y="4180805"/>
                    <a:pt x="2982266" y="4177435"/>
                  </a:cubicBezTo>
                  <a:cubicBezTo>
                    <a:pt x="2980378" y="4177466"/>
                    <a:pt x="2979142" y="4179091"/>
                    <a:pt x="2978556" y="4182309"/>
                  </a:cubicBezTo>
                  <a:cubicBezTo>
                    <a:pt x="2977969" y="4185528"/>
                    <a:pt x="2977254" y="4188427"/>
                    <a:pt x="2976408" y="4191008"/>
                  </a:cubicBezTo>
                  <a:cubicBezTo>
                    <a:pt x="2974318" y="4177850"/>
                    <a:pt x="2975709" y="4165940"/>
                    <a:pt x="2980579" y="4155279"/>
                  </a:cubicBezTo>
                  <a:cubicBezTo>
                    <a:pt x="2985448" y="4144616"/>
                    <a:pt x="2990111" y="4132573"/>
                    <a:pt x="2994565" y="4119149"/>
                  </a:cubicBezTo>
                  <a:cubicBezTo>
                    <a:pt x="2987769" y="4127034"/>
                    <a:pt x="2983312" y="4135705"/>
                    <a:pt x="2981197" y="4145159"/>
                  </a:cubicBezTo>
                  <a:cubicBezTo>
                    <a:pt x="2979080" y="4154613"/>
                    <a:pt x="2975356" y="4161587"/>
                    <a:pt x="2970024" y="4166078"/>
                  </a:cubicBezTo>
                  <a:cubicBezTo>
                    <a:pt x="2968566" y="4168421"/>
                    <a:pt x="2968243" y="4166274"/>
                    <a:pt x="2969055" y="4159635"/>
                  </a:cubicBezTo>
                  <a:cubicBezTo>
                    <a:pt x="2969867" y="4152996"/>
                    <a:pt x="2971774" y="4148165"/>
                    <a:pt x="2974775" y="4145142"/>
                  </a:cubicBezTo>
                  <a:cubicBezTo>
                    <a:pt x="2973350" y="4143687"/>
                    <a:pt x="2972375" y="4143047"/>
                    <a:pt x="2971853" y="4143223"/>
                  </a:cubicBezTo>
                  <a:cubicBezTo>
                    <a:pt x="2971331" y="4143397"/>
                    <a:pt x="2970632" y="4144598"/>
                    <a:pt x="2969762" y="4146826"/>
                  </a:cubicBezTo>
                  <a:cubicBezTo>
                    <a:pt x="2969302" y="4134652"/>
                    <a:pt x="2972235" y="4122062"/>
                    <a:pt x="2978563" y="4109056"/>
                  </a:cubicBezTo>
                  <a:lnTo>
                    <a:pt x="2985657" y="4091540"/>
                  </a:lnTo>
                  <a:lnTo>
                    <a:pt x="2985357" y="4082095"/>
                  </a:lnTo>
                  <a:cubicBezTo>
                    <a:pt x="2978787" y="4089661"/>
                    <a:pt x="2974887" y="4099112"/>
                    <a:pt x="2973656" y="4110443"/>
                  </a:cubicBezTo>
                  <a:cubicBezTo>
                    <a:pt x="2972426" y="4121776"/>
                    <a:pt x="2968559" y="4133633"/>
                    <a:pt x="2962055" y="4146011"/>
                  </a:cubicBezTo>
                  <a:cubicBezTo>
                    <a:pt x="2961054" y="4148121"/>
                    <a:pt x="2959849" y="4148849"/>
                    <a:pt x="2958433" y="4148197"/>
                  </a:cubicBezTo>
                  <a:cubicBezTo>
                    <a:pt x="2957018" y="4147544"/>
                    <a:pt x="2955534" y="4146430"/>
                    <a:pt x="2953980" y="4144858"/>
                  </a:cubicBezTo>
                  <a:cubicBezTo>
                    <a:pt x="2951218" y="4151668"/>
                    <a:pt x="2948963" y="4158552"/>
                    <a:pt x="2947213" y="4165506"/>
                  </a:cubicBezTo>
                  <a:cubicBezTo>
                    <a:pt x="2945461" y="4172461"/>
                    <a:pt x="2943203" y="4179344"/>
                    <a:pt x="2940443" y="4186153"/>
                  </a:cubicBezTo>
                  <a:lnTo>
                    <a:pt x="2938647" y="4168154"/>
                  </a:lnTo>
                  <a:lnTo>
                    <a:pt x="2932003" y="4184659"/>
                  </a:lnTo>
                  <a:cubicBezTo>
                    <a:pt x="2928871" y="4178256"/>
                    <a:pt x="2928569" y="4171509"/>
                    <a:pt x="2931096" y="4164414"/>
                  </a:cubicBezTo>
                  <a:cubicBezTo>
                    <a:pt x="2933622" y="4157319"/>
                    <a:pt x="2936072" y="4149164"/>
                    <a:pt x="2938442" y="4139946"/>
                  </a:cubicBezTo>
                  <a:lnTo>
                    <a:pt x="2932496" y="4145573"/>
                  </a:lnTo>
                  <a:lnTo>
                    <a:pt x="2924032" y="4164593"/>
                  </a:lnTo>
                  <a:cubicBezTo>
                    <a:pt x="2925618" y="4147057"/>
                    <a:pt x="2929065" y="4132038"/>
                    <a:pt x="2934371" y="4119537"/>
                  </a:cubicBezTo>
                  <a:lnTo>
                    <a:pt x="2950132" y="4084262"/>
                  </a:lnTo>
                  <a:lnTo>
                    <a:pt x="2947423" y="4081525"/>
                  </a:lnTo>
                  <a:lnTo>
                    <a:pt x="2944100" y="4088666"/>
                  </a:lnTo>
                  <a:cubicBezTo>
                    <a:pt x="2942815" y="4092886"/>
                    <a:pt x="2942100" y="4097337"/>
                    <a:pt x="2941954" y="4102020"/>
                  </a:cubicBezTo>
                  <a:cubicBezTo>
                    <a:pt x="2937282" y="4101051"/>
                    <a:pt x="2935280" y="4101966"/>
                    <a:pt x="2935948" y="4104764"/>
                  </a:cubicBezTo>
                  <a:cubicBezTo>
                    <a:pt x="2936282" y="4106162"/>
                    <a:pt x="2935940" y="4106489"/>
                    <a:pt x="2934922" y="4105742"/>
                  </a:cubicBezTo>
                  <a:cubicBezTo>
                    <a:pt x="2934346" y="4105123"/>
                    <a:pt x="2933769" y="4104504"/>
                    <a:pt x="2933193" y="4103885"/>
                  </a:cubicBezTo>
                  <a:lnTo>
                    <a:pt x="2929985" y="4121011"/>
                  </a:lnTo>
                  <a:cubicBezTo>
                    <a:pt x="2928384" y="4126787"/>
                    <a:pt x="2927288" y="4132634"/>
                    <a:pt x="2926699" y="4138555"/>
                  </a:cubicBezTo>
                  <a:cubicBezTo>
                    <a:pt x="2925271" y="4132347"/>
                    <a:pt x="2925357" y="4126354"/>
                    <a:pt x="2926956" y="4120578"/>
                  </a:cubicBezTo>
                  <a:lnTo>
                    <a:pt x="2933137" y="4103827"/>
                  </a:lnTo>
                  <a:lnTo>
                    <a:pt x="2929843" y="4100288"/>
                  </a:lnTo>
                  <a:lnTo>
                    <a:pt x="2918447" y="4157763"/>
                  </a:lnTo>
                  <a:lnTo>
                    <a:pt x="2919857" y="4163096"/>
                  </a:lnTo>
                  <a:cubicBezTo>
                    <a:pt x="2920333" y="4168818"/>
                    <a:pt x="2920098" y="4173087"/>
                    <a:pt x="2919152" y="4175904"/>
                  </a:cubicBezTo>
                  <a:cubicBezTo>
                    <a:pt x="2917870" y="4174320"/>
                    <a:pt x="2917094" y="4172807"/>
                    <a:pt x="2916822" y="4171368"/>
                  </a:cubicBezTo>
                  <a:lnTo>
                    <a:pt x="2915810" y="4171063"/>
                  </a:lnTo>
                  <a:lnTo>
                    <a:pt x="2912997" y="4185244"/>
                  </a:lnTo>
                  <a:cubicBezTo>
                    <a:pt x="2906077" y="4214727"/>
                    <a:pt x="2895593" y="4236945"/>
                    <a:pt x="2881550" y="4251900"/>
                  </a:cubicBezTo>
                  <a:cubicBezTo>
                    <a:pt x="2878064" y="4254803"/>
                    <a:pt x="2877027" y="4252654"/>
                    <a:pt x="2878440" y="4245451"/>
                  </a:cubicBezTo>
                  <a:cubicBezTo>
                    <a:pt x="2879852" y="4238248"/>
                    <a:pt x="2880801" y="4233979"/>
                    <a:pt x="2881287" y="4232648"/>
                  </a:cubicBezTo>
                  <a:lnTo>
                    <a:pt x="2907875" y="4151187"/>
                  </a:lnTo>
                  <a:lnTo>
                    <a:pt x="2937391" y="4062938"/>
                  </a:lnTo>
                  <a:cubicBezTo>
                    <a:pt x="2935166" y="4064372"/>
                    <a:pt x="2933417" y="4068425"/>
                    <a:pt x="2932143" y="4075098"/>
                  </a:cubicBezTo>
                  <a:cubicBezTo>
                    <a:pt x="2930870" y="4081771"/>
                    <a:pt x="2928389" y="4087521"/>
                    <a:pt x="2924699" y="4092346"/>
                  </a:cubicBezTo>
                  <a:cubicBezTo>
                    <a:pt x="2923688" y="4090551"/>
                    <a:pt x="2924601" y="4086779"/>
                    <a:pt x="2927439" y="4081030"/>
                  </a:cubicBezTo>
                  <a:cubicBezTo>
                    <a:pt x="2930278" y="4075282"/>
                    <a:pt x="2931924" y="4069813"/>
                    <a:pt x="2932377" y="4064623"/>
                  </a:cubicBezTo>
                  <a:lnTo>
                    <a:pt x="2924958" y="4073074"/>
                  </a:lnTo>
                  <a:lnTo>
                    <a:pt x="2923826" y="4075697"/>
                  </a:lnTo>
                  <a:lnTo>
                    <a:pt x="2918945" y="4087008"/>
                  </a:lnTo>
                  <a:cubicBezTo>
                    <a:pt x="2916152" y="4093064"/>
                    <a:pt x="2914868" y="4094382"/>
                    <a:pt x="2915095" y="4090962"/>
                  </a:cubicBezTo>
                  <a:lnTo>
                    <a:pt x="2916909" y="4083475"/>
                  </a:lnTo>
                  <a:lnTo>
                    <a:pt x="2907551" y="4099801"/>
                  </a:lnTo>
                  <a:cubicBezTo>
                    <a:pt x="2900639" y="4114576"/>
                    <a:pt x="2893162" y="4129418"/>
                    <a:pt x="2885118" y="4144329"/>
                  </a:cubicBezTo>
                  <a:cubicBezTo>
                    <a:pt x="2883934" y="4142309"/>
                    <a:pt x="2883694" y="4139973"/>
                    <a:pt x="2884392" y="4137321"/>
                  </a:cubicBezTo>
                  <a:cubicBezTo>
                    <a:pt x="2885089" y="4134669"/>
                    <a:pt x="2884637" y="4135304"/>
                    <a:pt x="2883033" y="4139228"/>
                  </a:cubicBezTo>
                  <a:cubicBezTo>
                    <a:pt x="2882329" y="4123065"/>
                    <a:pt x="2884366" y="4109246"/>
                    <a:pt x="2889140" y="4097770"/>
                  </a:cubicBezTo>
                  <a:cubicBezTo>
                    <a:pt x="2893916" y="4086294"/>
                    <a:pt x="2898213" y="4072197"/>
                    <a:pt x="2902035" y="4055482"/>
                  </a:cubicBezTo>
                  <a:cubicBezTo>
                    <a:pt x="2898258" y="4055542"/>
                    <a:pt x="2895785" y="4058790"/>
                    <a:pt x="2894613" y="4065229"/>
                  </a:cubicBezTo>
                  <a:cubicBezTo>
                    <a:pt x="2893442" y="4071665"/>
                    <a:pt x="2892011" y="4077465"/>
                    <a:pt x="2890318" y="4082627"/>
                  </a:cubicBezTo>
                  <a:cubicBezTo>
                    <a:pt x="2887030" y="4089213"/>
                    <a:pt x="2885731" y="4089327"/>
                    <a:pt x="2886419" y="4082970"/>
                  </a:cubicBezTo>
                  <a:cubicBezTo>
                    <a:pt x="2887110" y="4076615"/>
                    <a:pt x="2889017" y="4071784"/>
                    <a:pt x="2892140" y="4068477"/>
                  </a:cubicBezTo>
                  <a:lnTo>
                    <a:pt x="2892314" y="4067957"/>
                  </a:lnTo>
                  <a:lnTo>
                    <a:pt x="2875846" y="4087714"/>
                  </a:lnTo>
                  <a:cubicBezTo>
                    <a:pt x="2870705" y="4096936"/>
                    <a:pt x="2866302" y="4108327"/>
                    <a:pt x="2862637" y="4121890"/>
                  </a:cubicBezTo>
                  <a:cubicBezTo>
                    <a:pt x="2855304" y="4149011"/>
                    <a:pt x="2846341" y="4171847"/>
                    <a:pt x="2835746" y="4190397"/>
                  </a:cubicBezTo>
                  <a:cubicBezTo>
                    <a:pt x="2834527" y="4193425"/>
                    <a:pt x="2832813" y="4196982"/>
                    <a:pt x="2830603" y="4201070"/>
                  </a:cubicBezTo>
                  <a:cubicBezTo>
                    <a:pt x="2828392" y="4205157"/>
                    <a:pt x="2827133" y="4205178"/>
                    <a:pt x="2826827" y="4201131"/>
                  </a:cubicBezTo>
                  <a:lnTo>
                    <a:pt x="2865882" y="4110643"/>
                  </a:lnTo>
                  <a:cubicBezTo>
                    <a:pt x="2861993" y="4110138"/>
                    <a:pt x="2858947" y="4111404"/>
                    <a:pt x="2856743" y="4114441"/>
                  </a:cubicBezTo>
                  <a:cubicBezTo>
                    <a:pt x="2854539" y="4117478"/>
                    <a:pt x="2852290" y="4121860"/>
                    <a:pt x="2849997" y="4127587"/>
                  </a:cubicBezTo>
                  <a:cubicBezTo>
                    <a:pt x="2848913" y="4124930"/>
                    <a:pt x="2848689" y="4120895"/>
                    <a:pt x="2849328" y="4115481"/>
                  </a:cubicBezTo>
                  <a:cubicBezTo>
                    <a:pt x="2849968" y="4110070"/>
                    <a:pt x="2848801" y="4110704"/>
                    <a:pt x="2845829" y="4117384"/>
                  </a:cubicBezTo>
                  <a:cubicBezTo>
                    <a:pt x="2846796" y="4105213"/>
                    <a:pt x="2849382" y="4091772"/>
                    <a:pt x="2853588" y="4077062"/>
                  </a:cubicBezTo>
                  <a:cubicBezTo>
                    <a:pt x="2857794" y="4062352"/>
                    <a:pt x="2862887" y="4048070"/>
                    <a:pt x="2868867" y="4034213"/>
                  </a:cubicBezTo>
                  <a:cubicBezTo>
                    <a:pt x="2856314" y="4046129"/>
                    <a:pt x="2844494" y="4065654"/>
                    <a:pt x="2833405" y="4092790"/>
                  </a:cubicBezTo>
                  <a:cubicBezTo>
                    <a:pt x="2822319" y="4119927"/>
                    <a:pt x="2812483" y="4137333"/>
                    <a:pt x="2803901" y="4145013"/>
                  </a:cubicBezTo>
                  <a:cubicBezTo>
                    <a:pt x="2803799" y="4149802"/>
                    <a:pt x="2803192" y="4154519"/>
                    <a:pt x="2802079" y="4159163"/>
                  </a:cubicBezTo>
                  <a:cubicBezTo>
                    <a:pt x="2800968" y="4163808"/>
                    <a:pt x="2800361" y="4168525"/>
                    <a:pt x="2800258" y="4173313"/>
                  </a:cubicBezTo>
                  <a:cubicBezTo>
                    <a:pt x="2796186" y="4173233"/>
                    <a:pt x="2794727" y="4170821"/>
                    <a:pt x="2795878" y="4166082"/>
                  </a:cubicBezTo>
                  <a:cubicBezTo>
                    <a:pt x="2797031" y="4161344"/>
                    <a:pt x="2798077" y="4158090"/>
                    <a:pt x="2799018" y="4156324"/>
                  </a:cubicBezTo>
                  <a:cubicBezTo>
                    <a:pt x="2794911" y="4156737"/>
                    <a:pt x="2792579" y="4158005"/>
                    <a:pt x="2792020" y="4160127"/>
                  </a:cubicBezTo>
                  <a:cubicBezTo>
                    <a:pt x="2791462" y="4162248"/>
                    <a:pt x="2790170" y="4166066"/>
                    <a:pt x="2788147" y="4171581"/>
                  </a:cubicBezTo>
                  <a:cubicBezTo>
                    <a:pt x="2785463" y="4165594"/>
                    <a:pt x="2786321" y="4160713"/>
                    <a:pt x="2790718" y="4156937"/>
                  </a:cubicBezTo>
                  <a:cubicBezTo>
                    <a:pt x="2795115" y="4153164"/>
                    <a:pt x="2797469" y="4147296"/>
                    <a:pt x="2797779" y="4139335"/>
                  </a:cubicBezTo>
                  <a:cubicBezTo>
                    <a:pt x="2797486" y="4150150"/>
                    <a:pt x="2798156" y="4153148"/>
                    <a:pt x="2799792" y="4148329"/>
                  </a:cubicBezTo>
                  <a:cubicBezTo>
                    <a:pt x="2801425" y="4143508"/>
                    <a:pt x="2800711" y="4137302"/>
                    <a:pt x="2797648" y="4129708"/>
                  </a:cubicBezTo>
                  <a:cubicBezTo>
                    <a:pt x="2797439" y="4129778"/>
                    <a:pt x="2796115" y="4131191"/>
                    <a:pt x="2793677" y="4133943"/>
                  </a:cubicBezTo>
                  <a:cubicBezTo>
                    <a:pt x="2791238" y="4136698"/>
                    <a:pt x="2788938" y="4140372"/>
                    <a:pt x="2786776" y="4144966"/>
                  </a:cubicBezTo>
                  <a:cubicBezTo>
                    <a:pt x="2785643" y="4143453"/>
                    <a:pt x="2785825" y="4141377"/>
                    <a:pt x="2787322" y="4138739"/>
                  </a:cubicBezTo>
                  <a:cubicBezTo>
                    <a:pt x="2788816" y="4136101"/>
                    <a:pt x="2789241" y="4133459"/>
                    <a:pt x="2788599" y="4130816"/>
                  </a:cubicBezTo>
                  <a:cubicBezTo>
                    <a:pt x="2782773" y="4136037"/>
                    <a:pt x="2777562" y="4144799"/>
                    <a:pt x="2772967" y="4157102"/>
                  </a:cubicBezTo>
                  <a:cubicBezTo>
                    <a:pt x="2768371" y="4169404"/>
                    <a:pt x="2763404" y="4177601"/>
                    <a:pt x="2758068" y="4181691"/>
                  </a:cubicBezTo>
                  <a:cubicBezTo>
                    <a:pt x="2758654" y="4184678"/>
                    <a:pt x="2758101" y="4187200"/>
                    <a:pt x="2756408" y="4189260"/>
                  </a:cubicBezTo>
                  <a:cubicBezTo>
                    <a:pt x="2754715" y="4191318"/>
                    <a:pt x="2754617" y="4190306"/>
                    <a:pt x="2756114" y="4186216"/>
                  </a:cubicBezTo>
                  <a:cubicBezTo>
                    <a:pt x="2758797" y="4176692"/>
                    <a:pt x="2762609" y="4167029"/>
                    <a:pt x="2767554" y="4157228"/>
                  </a:cubicBezTo>
                  <a:cubicBezTo>
                    <a:pt x="2772498" y="4147428"/>
                    <a:pt x="2773805" y="4138608"/>
                    <a:pt x="2771474" y="4130769"/>
                  </a:cubicBezTo>
                  <a:cubicBezTo>
                    <a:pt x="2760034" y="4142793"/>
                    <a:pt x="2749713" y="4158431"/>
                    <a:pt x="2740511" y="4177679"/>
                  </a:cubicBezTo>
                  <a:cubicBezTo>
                    <a:pt x="2731310" y="4196929"/>
                    <a:pt x="2723317" y="4217101"/>
                    <a:pt x="2716534" y="4238199"/>
                  </a:cubicBezTo>
                  <a:cubicBezTo>
                    <a:pt x="2716408" y="4238280"/>
                    <a:pt x="2715648" y="4237972"/>
                    <a:pt x="2714255" y="4237273"/>
                  </a:cubicBezTo>
                  <a:cubicBezTo>
                    <a:pt x="2712860" y="4236572"/>
                    <a:pt x="2711578" y="4234987"/>
                    <a:pt x="2710412" y="4232519"/>
                  </a:cubicBezTo>
                  <a:cubicBezTo>
                    <a:pt x="2716871" y="4209075"/>
                    <a:pt x="2724928" y="4187510"/>
                    <a:pt x="2734585" y="4167825"/>
                  </a:cubicBezTo>
                  <a:cubicBezTo>
                    <a:pt x="2744242" y="4148141"/>
                    <a:pt x="2754041" y="4125024"/>
                    <a:pt x="2763982" y="4098474"/>
                  </a:cubicBezTo>
                  <a:cubicBezTo>
                    <a:pt x="2759952" y="4099951"/>
                    <a:pt x="2757530" y="4103907"/>
                    <a:pt x="2756716" y="4110346"/>
                  </a:cubicBezTo>
                  <a:cubicBezTo>
                    <a:pt x="2755901" y="4116784"/>
                    <a:pt x="2753723" y="4120175"/>
                    <a:pt x="2750182" y="4120519"/>
                  </a:cubicBezTo>
                  <a:cubicBezTo>
                    <a:pt x="2750355" y="4114738"/>
                    <a:pt x="2752496" y="4105639"/>
                    <a:pt x="2756607" y="4093218"/>
                  </a:cubicBezTo>
                  <a:cubicBezTo>
                    <a:pt x="2760719" y="4080795"/>
                    <a:pt x="2765368" y="4070852"/>
                    <a:pt x="2770554" y="4063387"/>
                  </a:cubicBezTo>
                  <a:cubicBezTo>
                    <a:pt x="2767042" y="4064287"/>
                    <a:pt x="2768744" y="4059927"/>
                    <a:pt x="2775663" y="4050308"/>
                  </a:cubicBezTo>
                  <a:cubicBezTo>
                    <a:pt x="2782583" y="4040690"/>
                    <a:pt x="2785719" y="4030530"/>
                    <a:pt x="2785068" y="4019829"/>
                  </a:cubicBezTo>
                  <a:cubicBezTo>
                    <a:pt x="2779340" y="4027517"/>
                    <a:pt x="2773513" y="4037290"/>
                    <a:pt x="2767590" y="4049153"/>
                  </a:cubicBezTo>
                  <a:cubicBezTo>
                    <a:pt x="2761665" y="4061016"/>
                    <a:pt x="2757404" y="4074617"/>
                    <a:pt x="2754800" y="4089957"/>
                  </a:cubicBezTo>
                  <a:cubicBezTo>
                    <a:pt x="2741003" y="4101443"/>
                    <a:pt x="2727600" y="4118841"/>
                    <a:pt x="2714593" y="4142151"/>
                  </a:cubicBezTo>
                  <a:cubicBezTo>
                    <a:pt x="2701586" y="4165459"/>
                    <a:pt x="2691098" y="4193481"/>
                    <a:pt x="2683130" y="4226216"/>
                  </a:cubicBezTo>
                  <a:cubicBezTo>
                    <a:pt x="2681768" y="4224821"/>
                    <a:pt x="2680911" y="4223498"/>
                    <a:pt x="2680558" y="4222246"/>
                  </a:cubicBezTo>
                  <a:cubicBezTo>
                    <a:pt x="2680205" y="4220995"/>
                    <a:pt x="2679348" y="4219672"/>
                    <a:pt x="2677985" y="4218274"/>
                  </a:cubicBezTo>
                  <a:cubicBezTo>
                    <a:pt x="2676955" y="4225833"/>
                    <a:pt x="2674541" y="4233495"/>
                    <a:pt x="2670744" y="4241257"/>
                  </a:cubicBezTo>
                  <a:cubicBezTo>
                    <a:pt x="2666947" y="4249021"/>
                    <a:pt x="2665411" y="4247200"/>
                    <a:pt x="2666138" y="4235796"/>
                  </a:cubicBezTo>
                  <a:cubicBezTo>
                    <a:pt x="2670276" y="4217724"/>
                    <a:pt x="2679309" y="4193896"/>
                    <a:pt x="2693240" y="4164315"/>
                  </a:cubicBezTo>
                  <a:cubicBezTo>
                    <a:pt x="2707168" y="4134734"/>
                    <a:pt x="2717943" y="4109354"/>
                    <a:pt x="2725566" y="4088178"/>
                  </a:cubicBezTo>
                  <a:cubicBezTo>
                    <a:pt x="2726800" y="4089455"/>
                    <a:pt x="2727148" y="4090305"/>
                    <a:pt x="2726608" y="4090728"/>
                  </a:cubicBezTo>
                  <a:cubicBezTo>
                    <a:pt x="2726067" y="4091151"/>
                    <a:pt x="2726414" y="4092002"/>
                    <a:pt x="2727650" y="4093279"/>
                  </a:cubicBezTo>
                  <a:cubicBezTo>
                    <a:pt x="2730753" y="4090020"/>
                    <a:pt x="2732212" y="4086225"/>
                    <a:pt x="2732028" y="4081897"/>
                  </a:cubicBezTo>
                  <a:cubicBezTo>
                    <a:pt x="2731842" y="4077567"/>
                    <a:pt x="2732293" y="4073628"/>
                    <a:pt x="2733376" y="4070080"/>
                  </a:cubicBezTo>
                  <a:cubicBezTo>
                    <a:pt x="2734257" y="4068454"/>
                    <a:pt x="2734482" y="4069589"/>
                    <a:pt x="2734053" y="4073480"/>
                  </a:cubicBezTo>
                  <a:cubicBezTo>
                    <a:pt x="2733623" y="4077371"/>
                    <a:pt x="2733116" y="4080200"/>
                    <a:pt x="2732532" y="4081970"/>
                  </a:cubicBezTo>
                  <a:cubicBezTo>
                    <a:pt x="2738987" y="4079839"/>
                    <a:pt x="2742061" y="4074374"/>
                    <a:pt x="2741751" y="4065573"/>
                  </a:cubicBezTo>
                  <a:lnTo>
                    <a:pt x="2741056" y="4042357"/>
                  </a:lnTo>
                  <a:cubicBezTo>
                    <a:pt x="2744028" y="4029471"/>
                    <a:pt x="2749392" y="4016628"/>
                    <a:pt x="2757150" y="4003829"/>
                  </a:cubicBezTo>
                  <a:cubicBezTo>
                    <a:pt x="2764907" y="3991028"/>
                    <a:pt x="2765226" y="3977463"/>
                    <a:pt x="2758106" y="3963135"/>
                  </a:cubicBezTo>
                  <a:cubicBezTo>
                    <a:pt x="2764973" y="3963566"/>
                    <a:pt x="2767320" y="3960199"/>
                    <a:pt x="2765143" y="3953033"/>
                  </a:cubicBezTo>
                  <a:cubicBezTo>
                    <a:pt x="2762969" y="3945867"/>
                    <a:pt x="2763508" y="3939239"/>
                    <a:pt x="2766762" y="3933149"/>
                  </a:cubicBezTo>
                  <a:cubicBezTo>
                    <a:pt x="2770615" y="3937252"/>
                    <a:pt x="2771878" y="3940536"/>
                    <a:pt x="2770548" y="3942997"/>
                  </a:cubicBezTo>
                  <a:cubicBezTo>
                    <a:pt x="2769217" y="3945460"/>
                    <a:pt x="2769714" y="3948032"/>
                    <a:pt x="2772038" y="3950717"/>
                  </a:cubicBezTo>
                  <a:lnTo>
                    <a:pt x="2773015" y="3948455"/>
                  </a:lnTo>
                  <a:lnTo>
                    <a:pt x="2773624" y="3947040"/>
                  </a:lnTo>
                  <a:lnTo>
                    <a:pt x="2773166" y="3946054"/>
                  </a:lnTo>
                  <a:lnTo>
                    <a:pt x="2773964" y="3933569"/>
                  </a:lnTo>
                  <a:cubicBezTo>
                    <a:pt x="2775806" y="3919291"/>
                    <a:pt x="2780330" y="3906831"/>
                    <a:pt x="2787536" y="3896191"/>
                  </a:cubicBezTo>
                  <a:cubicBezTo>
                    <a:pt x="2797142" y="3882003"/>
                    <a:pt x="2803236" y="3864160"/>
                    <a:pt x="2805818" y="3842662"/>
                  </a:cubicBezTo>
                  <a:cubicBezTo>
                    <a:pt x="2799091" y="3849556"/>
                    <a:pt x="2792720" y="3859353"/>
                    <a:pt x="2786703" y="3872054"/>
                  </a:cubicBezTo>
                  <a:cubicBezTo>
                    <a:pt x="2780686" y="3884753"/>
                    <a:pt x="2773581" y="3896246"/>
                    <a:pt x="2765392" y="3906533"/>
                  </a:cubicBezTo>
                  <a:cubicBezTo>
                    <a:pt x="2764237" y="3905068"/>
                    <a:pt x="2764460" y="3902897"/>
                    <a:pt x="2766058" y="3900024"/>
                  </a:cubicBezTo>
                  <a:cubicBezTo>
                    <a:pt x="2767655" y="3897151"/>
                    <a:pt x="2768365" y="3893848"/>
                    <a:pt x="2768189" y="3890121"/>
                  </a:cubicBezTo>
                  <a:cubicBezTo>
                    <a:pt x="2760933" y="3893487"/>
                    <a:pt x="2755247" y="3901280"/>
                    <a:pt x="2751133" y="3913502"/>
                  </a:cubicBezTo>
                  <a:cubicBezTo>
                    <a:pt x="2747020" y="3925723"/>
                    <a:pt x="2742896" y="3937342"/>
                    <a:pt x="2738767" y="3948360"/>
                  </a:cubicBezTo>
                  <a:lnTo>
                    <a:pt x="2733884" y="3959671"/>
                  </a:lnTo>
                  <a:cubicBezTo>
                    <a:pt x="2735241" y="3956112"/>
                    <a:pt x="2736156" y="3952340"/>
                    <a:pt x="2736626" y="3948353"/>
                  </a:cubicBezTo>
                  <a:cubicBezTo>
                    <a:pt x="2737096" y="3944369"/>
                    <a:pt x="2737766" y="3941162"/>
                    <a:pt x="2738635" y="3938734"/>
                  </a:cubicBezTo>
                  <a:cubicBezTo>
                    <a:pt x="2738457" y="3935007"/>
                    <a:pt x="2739656" y="3930574"/>
                    <a:pt x="2742231" y="3925439"/>
                  </a:cubicBezTo>
                  <a:cubicBezTo>
                    <a:pt x="2744804" y="3920302"/>
                    <a:pt x="2746491" y="3914739"/>
                    <a:pt x="2747291" y="3908749"/>
                  </a:cubicBezTo>
                  <a:cubicBezTo>
                    <a:pt x="2746934" y="3905645"/>
                    <a:pt x="2747549" y="3904632"/>
                    <a:pt x="2749138" y="3905711"/>
                  </a:cubicBezTo>
                  <a:cubicBezTo>
                    <a:pt x="2750727" y="3906789"/>
                    <a:pt x="2752108" y="3906487"/>
                    <a:pt x="2753281" y="3904802"/>
                  </a:cubicBezTo>
                  <a:cubicBezTo>
                    <a:pt x="2753659" y="3895650"/>
                    <a:pt x="2756544" y="3885654"/>
                    <a:pt x="2761937" y="3874818"/>
                  </a:cubicBezTo>
                  <a:cubicBezTo>
                    <a:pt x="2758094" y="3874618"/>
                    <a:pt x="2755232" y="3877110"/>
                    <a:pt x="2753350" y="3882295"/>
                  </a:cubicBezTo>
                  <a:lnTo>
                    <a:pt x="2747159" y="3899123"/>
                  </a:lnTo>
                  <a:cubicBezTo>
                    <a:pt x="2743248" y="3895361"/>
                    <a:pt x="2742378" y="3893235"/>
                    <a:pt x="2744554" y="3892745"/>
                  </a:cubicBezTo>
                  <a:cubicBezTo>
                    <a:pt x="2746730" y="3892257"/>
                    <a:pt x="2747880" y="3890420"/>
                    <a:pt x="2748004" y="3887234"/>
                  </a:cubicBezTo>
                  <a:cubicBezTo>
                    <a:pt x="2746012" y="3882747"/>
                    <a:pt x="2744575" y="3881941"/>
                    <a:pt x="2743691" y="3884817"/>
                  </a:cubicBezTo>
                  <a:lnTo>
                    <a:pt x="2741038" y="3893444"/>
                  </a:lnTo>
                  <a:cubicBezTo>
                    <a:pt x="2740376" y="3886494"/>
                    <a:pt x="2741438" y="3881142"/>
                    <a:pt x="2744219" y="3877387"/>
                  </a:cubicBezTo>
                  <a:cubicBezTo>
                    <a:pt x="2747001" y="3873631"/>
                    <a:pt x="2748825" y="3868988"/>
                    <a:pt x="2749694" y="3863459"/>
                  </a:cubicBezTo>
                  <a:cubicBezTo>
                    <a:pt x="2742158" y="3867885"/>
                    <a:pt x="2737064" y="3875963"/>
                    <a:pt x="2734412" y="3887693"/>
                  </a:cubicBezTo>
                  <a:cubicBezTo>
                    <a:pt x="2731761" y="3899423"/>
                    <a:pt x="2728718" y="3910195"/>
                    <a:pt x="2725284" y="3920013"/>
                  </a:cubicBezTo>
                  <a:cubicBezTo>
                    <a:pt x="2730226" y="3917667"/>
                    <a:pt x="2733820" y="3913478"/>
                    <a:pt x="2736067" y="3907444"/>
                  </a:cubicBezTo>
                  <a:cubicBezTo>
                    <a:pt x="2738314" y="3901410"/>
                    <a:pt x="2739645" y="3897497"/>
                    <a:pt x="2740062" y="3895705"/>
                  </a:cubicBezTo>
                  <a:cubicBezTo>
                    <a:pt x="2741478" y="3905667"/>
                    <a:pt x="2739561" y="3915900"/>
                    <a:pt x="2734311" y="3926406"/>
                  </a:cubicBezTo>
                  <a:cubicBezTo>
                    <a:pt x="2729061" y="3936915"/>
                    <a:pt x="2724882" y="3947426"/>
                    <a:pt x="2721773" y="3957939"/>
                  </a:cubicBezTo>
                  <a:cubicBezTo>
                    <a:pt x="2719370" y="3953993"/>
                    <a:pt x="2718478" y="3950263"/>
                    <a:pt x="2719102" y="3946749"/>
                  </a:cubicBezTo>
                  <a:cubicBezTo>
                    <a:pt x="2719726" y="3943236"/>
                    <a:pt x="2720854" y="3939793"/>
                    <a:pt x="2722487" y="3936425"/>
                  </a:cubicBezTo>
                  <a:cubicBezTo>
                    <a:pt x="2720599" y="3936455"/>
                    <a:pt x="2719361" y="3938080"/>
                    <a:pt x="2718777" y="3941298"/>
                  </a:cubicBezTo>
                  <a:cubicBezTo>
                    <a:pt x="2718190" y="3944517"/>
                    <a:pt x="2717474" y="3947417"/>
                    <a:pt x="2716628" y="3949998"/>
                  </a:cubicBezTo>
                  <a:cubicBezTo>
                    <a:pt x="2714539" y="3936839"/>
                    <a:pt x="2715928" y="3924929"/>
                    <a:pt x="2720800" y="3914268"/>
                  </a:cubicBezTo>
                  <a:cubicBezTo>
                    <a:pt x="2725669" y="3903606"/>
                    <a:pt x="2730331" y="3891562"/>
                    <a:pt x="2734785" y="3878139"/>
                  </a:cubicBezTo>
                  <a:cubicBezTo>
                    <a:pt x="2727989" y="3886024"/>
                    <a:pt x="2723533" y="3894695"/>
                    <a:pt x="2721418" y="3904148"/>
                  </a:cubicBezTo>
                  <a:cubicBezTo>
                    <a:pt x="2719300" y="3913602"/>
                    <a:pt x="2715577" y="3920576"/>
                    <a:pt x="2710245" y="3925068"/>
                  </a:cubicBezTo>
                  <a:cubicBezTo>
                    <a:pt x="2708787" y="3927410"/>
                    <a:pt x="2708464" y="3925263"/>
                    <a:pt x="2709274" y="3918624"/>
                  </a:cubicBezTo>
                  <a:cubicBezTo>
                    <a:pt x="2710088" y="3911985"/>
                    <a:pt x="2711994" y="3907155"/>
                    <a:pt x="2714996" y="3904130"/>
                  </a:cubicBezTo>
                  <a:cubicBezTo>
                    <a:pt x="2713569" y="3902676"/>
                    <a:pt x="2712595" y="3902035"/>
                    <a:pt x="2712073" y="3902212"/>
                  </a:cubicBezTo>
                  <a:cubicBezTo>
                    <a:pt x="2711550" y="3902387"/>
                    <a:pt x="2710853" y="3903589"/>
                    <a:pt x="2709982" y="3905816"/>
                  </a:cubicBezTo>
                  <a:cubicBezTo>
                    <a:pt x="2709521" y="3893641"/>
                    <a:pt x="2712456" y="3881051"/>
                    <a:pt x="2718783" y="3868045"/>
                  </a:cubicBezTo>
                  <a:cubicBezTo>
                    <a:pt x="2725111" y="3855040"/>
                    <a:pt x="2730551" y="3841607"/>
                    <a:pt x="2735105" y="3827748"/>
                  </a:cubicBezTo>
                  <a:cubicBezTo>
                    <a:pt x="2728358" y="3829935"/>
                    <a:pt x="2723119" y="3836691"/>
                    <a:pt x="2719392" y="3848018"/>
                  </a:cubicBezTo>
                  <a:cubicBezTo>
                    <a:pt x="2715665" y="3859344"/>
                    <a:pt x="2711745" y="3870491"/>
                    <a:pt x="2707635" y="3881462"/>
                  </a:cubicBezTo>
                  <a:cubicBezTo>
                    <a:pt x="2702463" y="3893031"/>
                    <a:pt x="2700081" y="3896895"/>
                    <a:pt x="2700490" y="3893050"/>
                  </a:cubicBezTo>
                  <a:cubicBezTo>
                    <a:pt x="2700900" y="3889205"/>
                    <a:pt x="2702912" y="3882888"/>
                    <a:pt x="2706528" y="3874099"/>
                  </a:cubicBezTo>
                  <a:cubicBezTo>
                    <a:pt x="2698758" y="3882996"/>
                    <a:pt x="2692276" y="3893877"/>
                    <a:pt x="2687079" y="3906744"/>
                  </a:cubicBezTo>
                  <a:lnTo>
                    <a:pt x="2684260" y="3913745"/>
                  </a:lnTo>
                  <a:lnTo>
                    <a:pt x="2687002" y="3898163"/>
                  </a:lnTo>
                  <a:cubicBezTo>
                    <a:pt x="2686927" y="3896081"/>
                    <a:pt x="2686256" y="3893936"/>
                    <a:pt x="2686778" y="3891920"/>
                  </a:cubicBezTo>
                  <a:cubicBezTo>
                    <a:pt x="2687306" y="3889879"/>
                    <a:pt x="2689020" y="3888346"/>
                    <a:pt x="2690021" y="3886491"/>
                  </a:cubicBezTo>
                  <a:cubicBezTo>
                    <a:pt x="2690684" y="3885261"/>
                    <a:pt x="2691279" y="3883989"/>
                    <a:pt x="2691760" y="3882678"/>
                  </a:cubicBezTo>
                  <a:cubicBezTo>
                    <a:pt x="2692326" y="3881132"/>
                    <a:pt x="2692587" y="3879486"/>
                    <a:pt x="2693153" y="3877940"/>
                  </a:cubicBezTo>
                  <a:cubicBezTo>
                    <a:pt x="2693633" y="3876628"/>
                    <a:pt x="2694474" y="3875460"/>
                    <a:pt x="2694891" y="3874127"/>
                  </a:cubicBezTo>
                  <a:cubicBezTo>
                    <a:pt x="2695601" y="3871862"/>
                    <a:pt x="2695679" y="3869414"/>
                    <a:pt x="2696518" y="3867192"/>
                  </a:cubicBezTo>
                  <a:cubicBezTo>
                    <a:pt x="2696937" y="3866082"/>
                    <a:pt x="2697947" y="3865295"/>
                    <a:pt x="2698602" y="3864305"/>
                  </a:cubicBezTo>
                  <a:cubicBezTo>
                    <a:pt x="2700419" y="3861559"/>
                    <a:pt x="2702564" y="3858984"/>
                    <a:pt x="2703930" y="3855988"/>
                  </a:cubicBezTo>
                  <a:cubicBezTo>
                    <a:pt x="2705089" y="3853447"/>
                    <a:pt x="2705900" y="3850715"/>
                    <a:pt x="2707407" y="3848363"/>
                  </a:cubicBezTo>
                  <a:cubicBezTo>
                    <a:pt x="2708295" y="3846977"/>
                    <a:pt x="2709388" y="3845702"/>
                    <a:pt x="2710071" y="3844204"/>
                  </a:cubicBezTo>
                  <a:cubicBezTo>
                    <a:pt x="2710563" y="3843124"/>
                    <a:pt x="2710476" y="3841852"/>
                    <a:pt x="2710884" y="3840738"/>
                  </a:cubicBezTo>
                  <a:cubicBezTo>
                    <a:pt x="2715104" y="3829215"/>
                    <a:pt x="2711433" y="3843071"/>
                    <a:pt x="2715755" y="3828374"/>
                  </a:cubicBezTo>
                  <a:cubicBezTo>
                    <a:pt x="2718029" y="3820636"/>
                    <a:pt x="2719317" y="3819252"/>
                    <a:pt x="2719699" y="3816356"/>
                  </a:cubicBezTo>
                  <a:cubicBezTo>
                    <a:pt x="2720082" y="3813460"/>
                    <a:pt x="2719112" y="3813061"/>
                    <a:pt x="2718049" y="3810998"/>
                  </a:cubicBezTo>
                  <a:cubicBezTo>
                    <a:pt x="2716986" y="3808935"/>
                    <a:pt x="2712730" y="3806484"/>
                    <a:pt x="2713318" y="3803979"/>
                  </a:cubicBezTo>
                  <a:cubicBezTo>
                    <a:pt x="2713905" y="3801475"/>
                    <a:pt x="2719244" y="3799305"/>
                    <a:pt x="2721573" y="3795974"/>
                  </a:cubicBezTo>
                  <a:cubicBezTo>
                    <a:pt x="2723902" y="3792644"/>
                    <a:pt x="2725565" y="3787688"/>
                    <a:pt x="2727291" y="3783997"/>
                  </a:cubicBezTo>
                  <a:cubicBezTo>
                    <a:pt x="2729016" y="3780306"/>
                    <a:pt x="2730861" y="3778972"/>
                    <a:pt x="2731928" y="3773830"/>
                  </a:cubicBezTo>
                  <a:cubicBezTo>
                    <a:pt x="2732994" y="3768687"/>
                    <a:pt x="2731972" y="3758115"/>
                    <a:pt x="2733686" y="3753139"/>
                  </a:cubicBezTo>
                  <a:cubicBezTo>
                    <a:pt x="2735400" y="3748165"/>
                    <a:pt x="2739636" y="3744765"/>
                    <a:pt x="2742213" y="3743978"/>
                  </a:cubicBezTo>
                  <a:cubicBezTo>
                    <a:pt x="2744789" y="3743192"/>
                    <a:pt x="2748063" y="3750228"/>
                    <a:pt x="2749144" y="3748418"/>
                  </a:cubicBezTo>
                  <a:cubicBezTo>
                    <a:pt x="2748991" y="3747070"/>
                    <a:pt x="2748468" y="3745712"/>
                    <a:pt x="2748686" y="3744372"/>
                  </a:cubicBezTo>
                  <a:cubicBezTo>
                    <a:pt x="2748911" y="3742993"/>
                    <a:pt x="2749963" y="3741877"/>
                    <a:pt x="2750425" y="3740559"/>
                  </a:cubicBezTo>
                  <a:cubicBezTo>
                    <a:pt x="2750818" y="3739439"/>
                    <a:pt x="2750968" y="3738247"/>
                    <a:pt x="2751238" y="3737092"/>
                  </a:cubicBezTo>
                  <a:cubicBezTo>
                    <a:pt x="2751086" y="3735743"/>
                    <a:pt x="2745564" y="3734291"/>
                    <a:pt x="2744308" y="3732652"/>
                  </a:cubicBezTo>
                  <a:cubicBezTo>
                    <a:pt x="2743051" y="3731013"/>
                    <a:pt x="2743096" y="3730351"/>
                    <a:pt x="2743697" y="3727257"/>
                  </a:cubicBezTo>
                  <a:cubicBezTo>
                    <a:pt x="2744298" y="3724162"/>
                    <a:pt x="2747075" y="3716857"/>
                    <a:pt x="2747914" y="3714083"/>
                  </a:cubicBezTo>
                  <a:cubicBezTo>
                    <a:pt x="2748752" y="3711310"/>
                    <a:pt x="2748456" y="3711772"/>
                    <a:pt x="2748727" y="3710616"/>
                  </a:cubicBezTo>
                  <a:cubicBezTo>
                    <a:pt x="2748459" y="3708959"/>
                    <a:pt x="2748112" y="3707313"/>
                    <a:pt x="2747924" y="3705644"/>
                  </a:cubicBezTo>
                  <a:cubicBezTo>
                    <a:pt x="2747807" y="3704610"/>
                    <a:pt x="2747894" y="3703561"/>
                    <a:pt x="2747812" y="3702523"/>
                  </a:cubicBezTo>
                  <a:cubicBezTo>
                    <a:pt x="2747704" y="3701169"/>
                    <a:pt x="2747461" y="3699830"/>
                    <a:pt x="2747354" y="3698476"/>
                  </a:cubicBezTo>
                  <a:cubicBezTo>
                    <a:pt x="2747272" y="3697438"/>
                    <a:pt x="2747360" y="3696389"/>
                    <a:pt x="2747242" y="3695355"/>
                  </a:cubicBezTo>
                  <a:cubicBezTo>
                    <a:pt x="2747054" y="3693686"/>
                    <a:pt x="2746592" y="3692055"/>
                    <a:pt x="2746439" y="3690383"/>
                  </a:cubicBezTo>
                  <a:cubicBezTo>
                    <a:pt x="2746249" y="3688310"/>
                    <a:pt x="2745351" y="3686035"/>
                    <a:pt x="2746216" y="3684140"/>
                  </a:cubicBezTo>
                  <a:cubicBezTo>
                    <a:pt x="2746795" y="3682870"/>
                    <a:pt x="2747492" y="3681646"/>
                    <a:pt x="2747954" y="3680328"/>
                  </a:cubicBezTo>
                  <a:cubicBezTo>
                    <a:pt x="2748347" y="3679208"/>
                    <a:pt x="2748323" y="3677961"/>
                    <a:pt x="2748768" y="3676860"/>
                  </a:cubicBezTo>
                  <a:cubicBezTo>
                    <a:pt x="2750339" y="3672976"/>
                    <a:pt x="2753026" y="3669502"/>
                    <a:pt x="2753983" y="3665422"/>
                  </a:cubicBezTo>
                  <a:cubicBezTo>
                    <a:pt x="2754526" y="3663111"/>
                    <a:pt x="2754625" y="3660648"/>
                    <a:pt x="2755610" y="3658488"/>
                  </a:cubicBezTo>
                  <a:cubicBezTo>
                    <a:pt x="2756189" y="3657217"/>
                    <a:pt x="2756869" y="3655987"/>
                    <a:pt x="2757349" y="3654676"/>
                  </a:cubicBezTo>
                  <a:cubicBezTo>
                    <a:pt x="2757915" y="3653130"/>
                    <a:pt x="2758314" y="3651527"/>
                    <a:pt x="2758742" y="3649938"/>
                  </a:cubicBezTo>
                  <a:cubicBezTo>
                    <a:pt x="2759050" y="3648792"/>
                    <a:pt x="2759162" y="3647591"/>
                    <a:pt x="2759555" y="3646470"/>
                  </a:cubicBezTo>
                  <a:cubicBezTo>
                    <a:pt x="2760017" y="3645153"/>
                    <a:pt x="2760900" y="3643998"/>
                    <a:pt x="2761294" y="3642658"/>
                  </a:cubicBezTo>
                  <a:cubicBezTo>
                    <a:pt x="2761973" y="3640346"/>
                    <a:pt x="2762263" y="3636070"/>
                    <a:pt x="2763154" y="3633528"/>
                  </a:cubicBezTo>
                  <a:cubicBezTo>
                    <a:pt x="2763616" y="3632209"/>
                    <a:pt x="2764430" y="3631033"/>
                    <a:pt x="2764893" y="3629715"/>
                  </a:cubicBezTo>
                  <a:cubicBezTo>
                    <a:pt x="2765286" y="3628594"/>
                    <a:pt x="2765287" y="3627358"/>
                    <a:pt x="2765706" y="3626248"/>
                  </a:cubicBezTo>
                  <a:cubicBezTo>
                    <a:pt x="2766529" y="3624070"/>
                    <a:pt x="2767853" y="3622097"/>
                    <a:pt x="2768604" y="3619893"/>
                  </a:cubicBezTo>
                  <a:cubicBezTo>
                    <a:pt x="2769369" y="3617646"/>
                    <a:pt x="2769245" y="3615119"/>
                    <a:pt x="2770231" y="3612959"/>
                  </a:cubicBezTo>
                  <a:cubicBezTo>
                    <a:pt x="2770810" y="3611688"/>
                    <a:pt x="2771488" y="3610458"/>
                    <a:pt x="2771969" y="3609146"/>
                  </a:cubicBezTo>
                  <a:cubicBezTo>
                    <a:pt x="2773431" y="3605154"/>
                    <a:pt x="2773178" y="3604652"/>
                    <a:pt x="2774175" y="3600941"/>
                  </a:cubicBezTo>
                  <a:cubicBezTo>
                    <a:pt x="2774603" y="3599351"/>
                    <a:pt x="2774885" y="3597702"/>
                    <a:pt x="2775569" y="3596203"/>
                  </a:cubicBezTo>
                  <a:cubicBezTo>
                    <a:pt x="2776251" y="3594705"/>
                    <a:pt x="2777549" y="3593543"/>
                    <a:pt x="2778232" y="3592045"/>
                  </a:cubicBezTo>
                  <a:cubicBezTo>
                    <a:pt x="2778725" y="3590965"/>
                    <a:pt x="2778611" y="3589682"/>
                    <a:pt x="2779046" y="3588577"/>
                  </a:cubicBezTo>
                  <a:cubicBezTo>
                    <a:pt x="2786639" y="3569301"/>
                    <a:pt x="2779904" y="3586913"/>
                    <a:pt x="2785766" y="3575523"/>
                  </a:cubicBezTo>
                  <a:cubicBezTo>
                    <a:pt x="2787258" y="3572625"/>
                    <a:pt x="2787791" y="3569176"/>
                    <a:pt x="2789822" y="3566627"/>
                  </a:cubicBezTo>
                  <a:cubicBezTo>
                    <a:pt x="2791019" y="3565126"/>
                    <a:pt x="2792155" y="3563573"/>
                    <a:pt x="2793412" y="3562123"/>
                  </a:cubicBezTo>
                  <a:cubicBezTo>
                    <a:pt x="2794858" y="3560453"/>
                    <a:pt x="2796634" y="3559064"/>
                    <a:pt x="2797926" y="3557273"/>
                  </a:cubicBezTo>
                  <a:cubicBezTo>
                    <a:pt x="2798744" y="3556140"/>
                    <a:pt x="2798884" y="3554619"/>
                    <a:pt x="2799665" y="3553460"/>
                  </a:cubicBezTo>
                  <a:cubicBezTo>
                    <a:pt x="2801131" y="3551283"/>
                    <a:pt x="2803122" y="3549866"/>
                    <a:pt x="2805104" y="3548265"/>
                  </a:cubicBezTo>
                  <a:cubicBezTo>
                    <a:pt x="2806702" y="3544759"/>
                    <a:pt x="2806564" y="3544405"/>
                    <a:pt x="2808927" y="3541564"/>
                  </a:cubicBezTo>
                  <a:cubicBezTo>
                    <a:pt x="2809869" y="3540432"/>
                    <a:pt x="2811114" y="3539552"/>
                    <a:pt x="2811937" y="3538331"/>
                  </a:cubicBezTo>
                  <a:cubicBezTo>
                    <a:pt x="2816383" y="3531733"/>
                    <a:pt x="2810893" y="3536765"/>
                    <a:pt x="2816105" y="3532556"/>
                  </a:cubicBezTo>
                  <a:cubicBezTo>
                    <a:pt x="2817458" y="3529590"/>
                    <a:pt x="2817751" y="3525852"/>
                    <a:pt x="2820162" y="3523660"/>
                  </a:cubicBezTo>
                  <a:cubicBezTo>
                    <a:pt x="2827069" y="3517377"/>
                    <a:pt x="2821508" y="3523130"/>
                    <a:pt x="2827341" y="3514652"/>
                  </a:cubicBezTo>
                  <a:cubicBezTo>
                    <a:pt x="2830626" y="3509874"/>
                    <a:pt x="2830557" y="3510878"/>
                    <a:pt x="2833939" y="3506914"/>
                  </a:cubicBezTo>
                  <a:cubicBezTo>
                    <a:pt x="2835185" y="3505453"/>
                    <a:pt x="2836282" y="3503871"/>
                    <a:pt x="2837528" y="3502409"/>
                  </a:cubicBezTo>
                  <a:cubicBezTo>
                    <a:pt x="2838483" y="3501289"/>
                    <a:pt x="2839595" y="3500308"/>
                    <a:pt x="2840537" y="3499177"/>
                  </a:cubicBezTo>
                  <a:cubicBezTo>
                    <a:pt x="2842994" y="3496226"/>
                    <a:pt x="2845323" y="3493170"/>
                    <a:pt x="2847715" y="3490168"/>
                  </a:cubicBezTo>
                  <a:cubicBezTo>
                    <a:pt x="2848912" y="3488667"/>
                    <a:pt x="2850269" y="3487281"/>
                    <a:pt x="2851305" y="3485664"/>
                  </a:cubicBezTo>
                  <a:cubicBezTo>
                    <a:pt x="2852192" y="3484278"/>
                    <a:pt x="2852846" y="3482711"/>
                    <a:pt x="2853968" y="3481506"/>
                  </a:cubicBezTo>
                  <a:cubicBezTo>
                    <a:pt x="2855387" y="3479982"/>
                    <a:pt x="2857208" y="3478889"/>
                    <a:pt x="2858828" y="3477581"/>
                  </a:cubicBezTo>
                  <a:cubicBezTo>
                    <a:pt x="2862368" y="3469820"/>
                    <a:pt x="2858363" y="3477941"/>
                    <a:pt x="2864736" y="3467993"/>
                  </a:cubicBezTo>
                  <a:cubicBezTo>
                    <a:pt x="2865170" y="3467314"/>
                    <a:pt x="2872588" y="3455396"/>
                    <a:pt x="2874232" y="3453901"/>
                  </a:cubicBezTo>
                  <a:cubicBezTo>
                    <a:pt x="2875543" y="3452708"/>
                    <a:pt x="2876958" y="3451621"/>
                    <a:pt x="2878166" y="3450323"/>
                  </a:cubicBezTo>
                  <a:cubicBezTo>
                    <a:pt x="2883362" y="3444740"/>
                    <a:pt x="2876623" y="3449930"/>
                    <a:pt x="2883606" y="3445127"/>
                  </a:cubicBezTo>
                  <a:cubicBezTo>
                    <a:pt x="2888946" y="3436790"/>
                    <a:pt x="2883310" y="3444404"/>
                    <a:pt x="2889625" y="3438661"/>
                  </a:cubicBezTo>
                  <a:cubicBezTo>
                    <a:pt x="2898502" y="3430587"/>
                    <a:pt x="2889816" y="3436491"/>
                    <a:pt x="2898420" y="3431157"/>
                  </a:cubicBezTo>
                  <a:cubicBezTo>
                    <a:pt x="2899616" y="3429656"/>
                    <a:pt x="2900561" y="3427914"/>
                    <a:pt x="2902008" y="3426653"/>
                  </a:cubicBezTo>
                  <a:cubicBezTo>
                    <a:pt x="2909062" y="3420513"/>
                    <a:pt x="2909878" y="3421091"/>
                    <a:pt x="2916355" y="3417075"/>
                  </a:cubicBezTo>
                  <a:cubicBezTo>
                    <a:pt x="2917509" y="3416360"/>
                    <a:pt x="2918686" y="3415659"/>
                    <a:pt x="2919710" y="3414768"/>
                  </a:cubicBezTo>
                  <a:cubicBezTo>
                    <a:pt x="2924264" y="3410803"/>
                    <a:pt x="2920983" y="3412437"/>
                    <a:pt x="2925150" y="3409571"/>
                  </a:cubicBezTo>
                  <a:cubicBezTo>
                    <a:pt x="2928421" y="3407322"/>
                    <a:pt x="2932100" y="3405461"/>
                    <a:pt x="2935561" y="3403573"/>
                  </a:cubicBezTo>
                  <a:cubicBezTo>
                    <a:pt x="2936371" y="3402919"/>
                    <a:pt x="2937282" y="3402372"/>
                    <a:pt x="2937991" y="3401611"/>
                  </a:cubicBezTo>
                  <a:cubicBezTo>
                    <a:pt x="2938799" y="3400742"/>
                    <a:pt x="2939217" y="3399543"/>
                    <a:pt x="2940075" y="3398723"/>
                  </a:cubicBezTo>
                  <a:cubicBezTo>
                    <a:pt x="2941057" y="3397785"/>
                    <a:pt x="2942313" y="3397184"/>
                    <a:pt x="2943430" y="3396416"/>
                  </a:cubicBezTo>
                  <a:cubicBezTo>
                    <a:pt x="2944821" y="3394491"/>
                    <a:pt x="2946059" y="3392447"/>
                    <a:pt x="2947599" y="3390640"/>
                  </a:cubicBezTo>
                  <a:cubicBezTo>
                    <a:pt x="2948274" y="3389848"/>
                    <a:pt x="2949200" y="3389307"/>
                    <a:pt x="2950029" y="3388678"/>
                  </a:cubicBezTo>
                  <a:cubicBezTo>
                    <a:pt x="2951432" y="3387613"/>
                    <a:pt x="2959211" y="3382054"/>
                    <a:pt x="2960674" y="3380483"/>
                  </a:cubicBezTo>
                  <a:cubicBezTo>
                    <a:pt x="2962179" y="3378866"/>
                    <a:pt x="2963509" y="3377067"/>
                    <a:pt x="2965189" y="3375633"/>
                  </a:cubicBezTo>
                  <a:cubicBezTo>
                    <a:pt x="2966465" y="3374544"/>
                    <a:pt x="2968062" y="3373894"/>
                    <a:pt x="2969469" y="3372979"/>
                  </a:cubicBezTo>
                  <a:cubicBezTo>
                    <a:pt x="2970607" y="3372241"/>
                    <a:pt x="2971800" y="3371563"/>
                    <a:pt x="2972824" y="3370672"/>
                  </a:cubicBezTo>
                  <a:cubicBezTo>
                    <a:pt x="2973934" y="3369704"/>
                    <a:pt x="2974723" y="3368405"/>
                    <a:pt x="2975834" y="3367439"/>
                  </a:cubicBezTo>
                  <a:cubicBezTo>
                    <a:pt x="2976857" y="3366547"/>
                    <a:pt x="2978096" y="3365937"/>
                    <a:pt x="2979189" y="3365130"/>
                  </a:cubicBezTo>
                  <a:cubicBezTo>
                    <a:pt x="2980026" y="3364511"/>
                    <a:pt x="2980751" y="3363742"/>
                    <a:pt x="2981619" y="3363168"/>
                  </a:cubicBezTo>
                  <a:cubicBezTo>
                    <a:pt x="2984420" y="3361316"/>
                    <a:pt x="2987379" y="3359713"/>
                    <a:pt x="2990179" y="3357861"/>
                  </a:cubicBezTo>
                  <a:cubicBezTo>
                    <a:pt x="2991047" y="3357287"/>
                    <a:pt x="2991772" y="3356517"/>
                    <a:pt x="2992610" y="3355898"/>
                  </a:cubicBezTo>
                  <a:cubicBezTo>
                    <a:pt x="2993702" y="3355092"/>
                    <a:pt x="2994884" y="3354411"/>
                    <a:pt x="2995964" y="3353590"/>
                  </a:cubicBezTo>
                  <a:cubicBezTo>
                    <a:pt x="2997624" y="3352332"/>
                    <a:pt x="2999109" y="3350846"/>
                    <a:pt x="3000825" y="3349666"/>
                  </a:cubicBezTo>
                  <a:cubicBezTo>
                    <a:pt x="3011314" y="3342451"/>
                    <a:pt x="2998311" y="3351522"/>
                    <a:pt x="3006610" y="3345395"/>
                  </a:cubicBezTo>
                  <a:cubicBezTo>
                    <a:pt x="3007702" y="3344590"/>
                    <a:pt x="3008848" y="3343857"/>
                    <a:pt x="3009966" y="3343088"/>
                  </a:cubicBezTo>
                  <a:lnTo>
                    <a:pt x="3020377" y="3337089"/>
                  </a:lnTo>
                  <a:cubicBezTo>
                    <a:pt x="3026261" y="3333698"/>
                    <a:pt x="3027502" y="3332924"/>
                    <a:pt x="3028141" y="3332433"/>
                  </a:cubicBezTo>
                  <a:lnTo>
                    <a:pt x="3028330" y="3332297"/>
                  </a:lnTo>
                  <a:lnTo>
                    <a:pt x="3033564" y="3330053"/>
                  </a:lnTo>
                  <a:cubicBezTo>
                    <a:pt x="3035880" y="3328183"/>
                    <a:pt x="3036661" y="3327449"/>
                    <a:pt x="3039349" y="3325782"/>
                  </a:cubicBezTo>
                  <a:cubicBezTo>
                    <a:pt x="3039629" y="3325609"/>
                    <a:pt x="3037750" y="3326205"/>
                    <a:pt x="3036573" y="3326820"/>
                  </a:cubicBezTo>
                  <a:cubicBezTo>
                    <a:pt x="3035397" y="3327435"/>
                    <a:pt x="3033700" y="3328559"/>
                    <a:pt x="3032292" y="3329473"/>
                  </a:cubicBezTo>
                  <a:lnTo>
                    <a:pt x="3028330" y="3332297"/>
                  </a:lnTo>
                  <a:lnTo>
                    <a:pt x="3014480" y="3338238"/>
                  </a:lnTo>
                  <a:cubicBezTo>
                    <a:pt x="3013538" y="3338682"/>
                    <a:pt x="3012759" y="3339438"/>
                    <a:pt x="3012049" y="3340200"/>
                  </a:cubicBezTo>
                  <a:lnTo>
                    <a:pt x="3009966" y="3343088"/>
                  </a:lnTo>
                  <a:lnTo>
                    <a:pt x="3004760" y="3346087"/>
                  </a:lnTo>
                  <a:cubicBezTo>
                    <a:pt x="2994771" y="3351312"/>
                    <a:pt x="3000085" y="3348606"/>
                    <a:pt x="2988796" y="3354159"/>
                  </a:cubicBezTo>
                  <a:cubicBezTo>
                    <a:pt x="2986367" y="3356122"/>
                    <a:pt x="2984213" y="3358487"/>
                    <a:pt x="2981507" y="3360046"/>
                  </a:cubicBezTo>
                  <a:cubicBezTo>
                    <a:pt x="2977218" y="3362517"/>
                    <a:pt x="2972435" y="3364013"/>
                    <a:pt x="2967974" y="3366157"/>
                  </a:cubicBezTo>
                  <a:cubicBezTo>
                    <a:pt x="2965875" y="3367167"/>
                    <a:pt x="2963906" y="3368423"/>
                    <a:pt x="2961844" y="3369503"/>
                  </a:cubicBezTo>
                  <a:cubicBezTo>
                    <a:pt x="2953416" y="3373911"/>
                    <a:pt x="2954059" y="3372931"/>
                    <a:pt x="2946227" y="3378501"/>
                  </a:cubicBezTo>
                  <a:cubicBezTo>
                    <a:pt x="2939534" y="3383260"/>
                    <a:pt x="2943270" y="3380965"/>
                    <a:pt x="2938357" y="3385658"/>
                  </a:cubicBezTo>
                  <a:cubicBezTo>
                    <a:pt x="2937604" y="3386378"/>
                    <a:pt x="2936679" y="3386901"/>
                    <a:pt x="2935927" y="3387620"/>
                  </a:cubicBezTo>
                  <a:cubicBezTo>
                    <a:pt x="2934863" y="3388637"/>
                    <a:pt x="2933982" y="3389837"/>
                    <a:pt x="2932917" y="3390853"/>
                  </a:cubicBezTo>
                  <a:cubicBezTo>
                    <a:pt x="2932164" y="3391573"/>
                    <a:pt x="2931163" y="3392023"/>
                    <a:pt x="2930488" y="3392816"/>
                  </a:cubicBezTo>
                  <a:cubicBezTo>
                    <a:pt x="2928947" y="3394622"/>
                    <a:pt x="2927936" y="3396854"/>
                    <a:pt x="2926318" y="3398591"/>
                  </a:cubicBezTo>
                  <a:cubicBezTo>
                    <a:pt x="2919375" y="3406051"/>
                    <a:pt x="2922726" y="3403389"/>
                    <a:pt x="2916945" y="3407366"/>
                  </a:cubicBezTo>
                  <a:cubicBezTo>
                    <a:pt x="2914391" y="3410902"/>
                    <a:pt x="2914889" y="3410632"/>
                    <a:pt x="2910926" y="3413832"/>
                  </a:cubicBezTo>
                  <a:cubicBezTo>
                    <a:pt x="2908661" y="3415660"/>
                    <a:pt x="2904321" y="3417833"/>
                    <a:pt x="2902710" y="3420064"/>
                  </a:cubicBezTo>
                  <a:cubicBezTo>
                    <a:pt x="2897632" y="3427099"/>
                    <a:pt x="2904080" y="3418419"/>
                    <a:pt x="2897617" y="3426185"/>
                  </a:cubicBezTo>
                  <a:cubicBezTo>
                    <a:pt x="2893963" y="3430577"/>
                    <a:pt x="2897219" y="3427820"/>
                    <a:pt x="2892523" y="3432306"/>
                  </a:cubicBezTo>
                  <a:cubicBezTo>
                    <a:pt x="2891770" y="3433025"/>
                    <a:pt x="2890802" y="3433506"/>
                    <a:pt x="2890093" y="3434268"/>
                  </a:cubicBezTo>
                  <a:cubicBezTo>
                    <a:pt x="2888784" y="3435673"/>
                    <a:pt x="2887905" y="3437461"/>
                    <a:pt x="2886504" y="3438773"/>
                  </a:cubicBezTo>
                  <a:cubicBezTo>
                    <a:pt x="2884754" y="3440410"/>
                    <a:pt x="2882582" y="3441537"/>
                    <a:pt x="2880718" y="3443043"/>
                  </a:cubicBezTo>
                  <a:cubicBezTo>
                    <a:pt x="2871567" y="3450432"/>
                    <a:pt x="2881470" y="3443399"/>
                    <a:pt x="2873428" y="3448929"/>
                  </a:cubicBezTo>
                  <a:cubicBezTo>
                    <a:pt x="2870108" y="3456212"/>
                    <a:pt x="2873694" y="3449412"/>
                    <a:pt x="2867175" y="3457592"/>
                  </a:cubicBezTo>
                  <a:cubicBezTo>
                    <a:pt x="2863895" y="3461710"/>
                    <a:pt x="2865079" y="3461286"/>
                    <a:pt x="2862773" y="3465563"/>
                  </a:cubicBezTo>
                  <a:cubicBezTo>
                    <a:pt x="2861773" y="3467419"/>
                    <a:pt x="2860813" y="3469321"/>
                    <a:pt x="2859530" y="3470993"/>
                  </a:cubicBezTo>
                  <a:cubicBezTo>
                    <a:pt x="2858896" y="3471818"/>
                    <a:pt x="2857910" y="3472301"/>
                    <a:pt x="2857100" y="3472956"/>
                  </a:cubicBezTo>
                  <a:cubicBezTo>
                    <a:pt x="2852572" y="3482884"/>
                    <a:pt x="2857735" y="3473569"/>
                    <a:pt x="2849922" y="3481964"/>
                  </a:cubicBezTo>
                  <a:cubicBezTo>
                    <a:pt x="2839573" y="3493081"/>
                    <a:pt x="2850043" y="3484274"/>
                    <a:pt x="2843323" y="3489700"/>
                  </a:cubicBezTo>
                  <a:cubicBezTo>
                    <a:pt x="2840002" y="3496983"/>
                    <a:pt x="2843588" y="3490183"/>
                    <a:pt x="2837070" y="3498363"/>
                  </a:cubicBezTo>
                  <a:cubicBezTo>
                    <a:pt x="2836044" y="3499651"/>
                    <a:pt x="2835339" y="3501166"/>
                    <a:pt x="2834406" y="3502522"/>
                  </a:cubicBezTo>
                  <a:cubicBezTo>
                    <a:pt x="2833062" y="3504477"/>
                    <a:pt x="2831583" y="3506340"/>
                    <a:pt x="2830237" y="3508296"/>
                  </a:cubicBezTo>
                  <a:cubicBezTo>
                    <a:pt x="2827371" y="3512465"/>
                    <a:pt x="2826983" y="3513989"/>
                    <a:pt x="2823405" y="3518230"/>
                  </a:cubicBezTo>
                  <a:cubicBezTo>
                    <a:pt x="2821032" y="3521043"/>
                    <a:pt x="2817409" y="3522964"/>
                    <a:pt x="2815882" y="3526314"/>
                  </a:cubicBezTo>
                  <a:cubicBezTo>
                    <a:pt x="2815109" y="3528008"/>
                    <a:pt x="2814541" y="3529811"/>
                    <a:pt x="2813563" y="3531397"/>
                  </a:cubicBezTo>
                  <a:cubicBezTo>
                    <a:pt x="2812557" y="3533031"/>
                    <a:pt x="2811154" y="3534386"/>
                    <a:pt x="2809974" y="3535901"/>
                  </a:cubicBezTo>
                  <a:cubicBezTo>
                    <a:pt x="2808066" y="3538351"/>
                    <a:pt x="2805893" y="3540626"/>
                    <a:pt x="2804301" y="3543293"/>
                  </a:cubicBezTo>
                  <a:cubicBezTo>
                    <a:pt x="2803220" y="3545102"/>
                    <a:pt x="2802292" y="3547012"/>
                    <a:pt x="2801058" y="3548722"/>
                  </a:cubicBezTo>
                  <a:cubicBezTo>
                    <a:pt x="2800196" y="3549916"/>
                    <a:pt x="2798842" y="3550716"/>
                    <a:pt x="2798048" y="3551955"/>
                  </a:cubicBezTo>
                  <a:cubicBezTo>
                    <a:pt x="2793082" y="3559708"/>
                    <a:pt x="2798785" y="3554938"/>
                    <a:pt x="2792374" y="3559347"/>
                  </a:cubicBezTo>
                  <a:cubicBezTo>
                    <a:pt x="2788836" y="3567109"/>
                    <a:pt x="2792840" y="3558987"/>
                    <a:pt x="2786468" y="3568935"/>
                  </a:cubicBezTo>
                  <a:cubicBezTo>
                    <a:pt x="2781025" y="3577430"/>
                    <a:pt x="2785092" y="3573658"/>
                    <a:pt x="2780215" y="3577598"/>
                  </a:cubicBezTo>
                  <a:cubicBezTo>
                    <a:pt x="2779326" y="3578983"/>
                    <a:pt x="2778234" y="3580258"/>
                    <a:pt x="2777551" y="3581756"/>
                  </a:cubicBezTo>
                  <a:cubicBezTo>
                    <a:pt x="2777059" y="3582835"/>
                    <a:pt x="2777146" y="3584108"/>
                    <a:pt x="2776737" y="3585223"/>
                  </a:cubicBezTo>
                  <a:cubicBezTo>
                    <a:pt x="2776097" y="3586972"/>
                    <a:pt x="2775078" y="3588564"/>
                    <a:pt x="2774419" y="3590306"/>
                  </a:cubicBezTo>
                  <a:cubicBezTo>
                    <a:pt x="2773838" y="3591846"/>
                    <a:pt x="2773593" y="3593498"/>
                    <a:pt x="2773027" y="3595044"/>
                  </a:cubicBezTo>
                  <a:cubicBezTo>
                    <a:pt x="2772546" y="3596356"/>
                    <a:pt x="2771705" y="3597524"/>
                    <a:pt x="2771288" y="3598857"/>
                  </a:cubicBezTo>
                  <a:cubicBezTo>
                    <a:pt x="2770579" y="3601122"/>
                    <a:pt x="2770426" y="3603544"/>
                    <a:pt x="2769661" y="3605791"/>
                  </a:cubicBezTo>
                  <a:cubicBezTo>
                    <a:pt x="2766304" y="3615650"/>
                    <a:pt x="2768108" y="3609022"/>
                    <a:pt x="2764679" y="3615033"/>
                  </a:cubicBezTo>
                  <a:cubicBezTo>
                    <a:pt x="2759773" y="3623632"/>
                    <a:pt x="2766031" y="3614564"/>
                    <a:pt x="2760857" y="3621733"/>
                  </a:cubicBezTo>
                  <a:cubicBezTo>
                    <a:pt x="2760701" y="3623198"/>
                    <a:pt x="2760771" y="3624704"/>
                    <a:pt x="2760388" y="3626126"/>
                  </a:cubicBezTo>
                  <a:cubicBezTo>
                    <a:pt x="2760026" y="3627475"/>
                    <a:pt x="2759154" y="3628636"/>
                    <a:pt x="2758650" y="3629938"/>
                  </a:cubicBezTo>
                  <a:cubicBezTo>
                    <a:pt x="2757722" y="3632337"/>
                    <a:pt x="2756866" y="3634765"/>
                    <a:pt x="2756098" y="3637218"/>
                  </a:cubicBezTo>
                  <a:cubicBezTo>
                    <a:pt x="2755330" y="3639672"/>
                    <a:pt x="2754937" y="3642541"/>
                    <a:pt x="2754816" y="3645078"/>
                  </a:cubicBezTo>
                  <a:cubicBezTo>
                    <a:pt x="2754583" y="3650023"/>
                    <a:pt x="2755883" y="3647349"/>
                    <a:pt x="2753882" y="3653862"/>
                  </a:cubicBezTo>
                  <a:cubicBezTo>
                    <a:pt x="2752854" y="3657208"/>
                    <a:pt x="2751483" y="3660439"/>
                    <a:pt x="2750171" y="3663684"/>
                  </a:cubicBezTo>
                  <a:cubicBezTo>
                    <a:pt x="2749472" y="3665411"/>
                    <a:pt x="2748409" y="3666990"/>
                    <a:pt x="2747852" y="3668768"/>
                  </a:cubicBezTo>
                  <a:cubicBezTo>
                    <a:pt x="2747278" y="3670599"/>
                    <a:pt x="2747498" y="3672640"/>
                    <a:pt x="2746805" y="3674431"/>
                  </a:cubicBezTo>
                  <a:cubicBezTo>
                    <a:pt x="2746045" y="3676397"/>
                    <a:pt x="2744562" y="3678004"/>
                    <a:pt x="2743562" y="3679860"/>
                  </a:cubicBezTo>
                  <a:cubicBezTo>
                    <a:pt x="2741076" y="3684471"/>
                    <a:pt x="2742358" y="3682553"/>
                    <a:pt x="2741010" y="3687140"/>
                  </a:cubicBezTo>
                  <a:cubicBezTo>
                    <a:pt x="2739951" y="3690741"/>
                    <a:pt x="2738042" y="3694154"/>
                    <a:pt x="2737645" y="3697886"/>
                  </a:cubicBezTo>
                  <a:cubicBezTo>
                    <a:pt x="2737184" y="3702216"/>
                    <a:pt x="2737389" y="3702767"/>
                    <a:pt x="2735784" y="3707016"/>
                  </a:cubicBezTo>
                  <a:cubicBezTo>
                    <a:pt x="2735125" y="3708759"/>
                    <a:pt x="2734022" y="3710323"/>
                    <a:pt x="2733465" y="3712101"/>
                  </a:cubicBezTo>
                  <a:cubicBezTo>
                    <a:pt x="2732892" y="3713933"/>
                    <a:pt x="2732960" y="3715922"/>
                    <a:pt x="2732419" y="3717764"/>
                  </a:cubicBezTo>
                  <a:cubicBezTo>
                    <a:pt x="2732025" y="3719103"/>
                    <a:pt x="2731160" y="3720265"/>
                    <a:pt x="2730680" y="3721577"/>
                  </a:cubicBezTo>
                  <a:cubicBezTo>
                    <a:pt x="2730114" y="3723122"/>
                    <a:pt x="2729699" y="3724721"/>
                    <a:pt x="2729287" y="3726315"/>
                  </a:cubicBezTo>
                  <a:cubicBezTo>
                    <a:pt x="2728693" y="3728613"/>
                    <a:pt x="2728092" y="3730914"/>
                    <a:pt x="2727660" y="3733249"/>
                  </a:cubicBezTo>
                  <a:cubicBezTo>
                    <a:pt x="2727392" y="3734696"/>
                    <a:pt x="2727679" y="3736251"/>
                    <a:pt x="2727193" y="3737641"/>
                  </a:cubicBezTo>
                  <a:cubicBezTo>
                    <a:pt x="2726800" y="3738761"/>
                    <a:pt x="2725803" y="3739566"/>
                    <a:pt x="2725108" y="3740529"/>
                  </a:cubicBezTo>
                  <a:cubicBezTo>
                    <a:pt x="2725348" y="3747224"/>
                    <a:pt x="2725548" y="3739780"/>
                    <a:pt x="2723482" y="3747462"/>
                  </a:cubicBezTo>
                  <a:cubicBezTo>
                    <a:pt x="2720578" y="3758262"/>
                    <a:pt x="2725796" y="3745755"/>
                    <a:pt x="2721275" y="3755668"/>
                  </a:cubicBezTo>
                  <a:cubicBezTo>
                    <a:pt x="2721416" y="3759591"/>
                    <a:pt x="2721729" y="3759124"/>
                    <a:pt x="2719994" y="3763527"/>
                  </a:cubicBezTo>
                  <a:cubicBezTo>
                    <a:pt x="2718970" y="3766126"/>
                    <a:pt x="2716812" y="3768375"/>
                    <a:pt x="2716517" y="3771153"/>
                  </a:cubicBezTo>
                  <a:cubicBezTo>
                    <a:pt x="2715319" y="3782405"/>
                    <a:pt x="2717485" y="3766459"/>
                    <a:pt x="2712572" y="3783170"/>
                  </a:cubicBezTo>
                  <a:cubicBezTo>
                    <a:pt x="2710715" y="3789488"/>
                    <a:pt x="2712067" y="3786522"/>
                    <a:pt x="2708516" y="3792067"/>
                  </a:cubicBezTo>
                  <a:cubicBezTo>
                    <a:pt x="2707797" y="3798820"/>
                    <a:pt x="2708384" y="3795026"/>
                    <a:pt x="2706421" y="3803393"/>
                  </a:cubicBezTo>
                  <a:cubicBezTo>
                    <a:pt x="2706150" y="3804549"/>
                    <a:pt x="2706100" y="3805780"/>
                    <a:pt x="2705608" y="3806860"/>
                  </a:cubicBezTo>
                  <a:lnTo>
                    <a:pt x="2703272" y="3811921"/>
                  </a:lnTo>
                  <a:lnTo>
                    <a:pt x="2689887" y="3835692"/>
                  </a:lnTo>
                  <a:cubicBezTo>
                    <a:pt x="2685037" y="3843206"/>
                    <a:pt x="2682466" y="3851643"/>
                    <a:pt x="2682174" y="3861009"/>
                  </a:cubicBezTo>
                  <a:cubicBezTo>
                    <a:pt x="2677502" y="3860041"/>
                    <a:pt x="2675501" y="3860956"/>
                    <a:pt x="2676169" y="3863753"/>
                  </a:cubicBezTo>
                  <a:cubicBezTo>
                    <a:pt x="2676835" y="3866550"/>
                    <a:pt x="2674800" y="3865059"/>
                    <a:pt x="2670064" y="3859277"/>
                  </a:cubicBezTo>
                  <a:cubicBezTo>
                    <a:pt x="2665754" y="3886431"/>
                    <a:pt x="2660139" y="3914750"/>
                    <a:pt x="2653218" y="3944234"/>
                  </a:cubicBezTo>
                  <a:cubicBezTo>
                    <a:pt x="2646297" y="3973717"/>
                    <a:pt x="2635814" y="3995934"/>
                    <a:pt x="2621769" y="4010890"/>
                  </a:cubicBezTo>
                  <a:cubicBezTo>
                    <a:pt x="2618284" y="4013793"/>
                    <a:pt x="2617248" y="4011642"/>
                    <a:pt x="2618660" y="4004440"/>
                  </a:cubicBezTo>
                  <a:cubicBezTo>
                    <a:pt x="2620072" y="3997236"/>
                    <a:pt x="2621022" y="3992968"/>
                    <a:pt x="2621507" y="3991637"/>
                  </a:cubicBezTo>
                  <a:lnTo>
                    <a:pt x="2648095" y="3910176"/>
                  </a:lnTo>
                  <a:lnTo>
                    <a:pt x="2677611" y="3821928"/>
                  </a:lnTo>
                  <a:cubicBezTo>
                    <a:pt x="2675385" y="3823361"/>
                    <a:pt x="2673637" y="3827413"/>
                    <a:pt x="2672364" y="3834087"/>
                  </a:cubicBezTo>
                  <a:cubicBezTo>
                    <a:pt x="2671090" y="3840761"/>
                    <a:pt x="2668610" y="3846511"/>
                    <a:pt x="2664919" y="3851336"/>
                  </a:cubicBezTo>
                  <a:cubicBezTo>
                    <a:pt x="2663908" y="3849541"/>
                    <a:pt x="2664821" y="3845768"/>
                    <a:pt x="2667660" y="3840021"/>
                  </a:cubicBezTo>
                  <a:cubicBezTo>
                    <a:pt x="2670498" y="3834271"/>
                    <a:pt x="2672144" y="3828801"/>
                    <a:pt x="2672598" y="3823613"/>
                  </a:cubicBezTo>
                  <a:cubicBezTo>
                    <a:pt x="2662960" y="3832293"/>
                    <a:pt x="2654683" y="3844019"/>
                    <a:pt x="2647770" y="3858791"/>
                  </a:cubicBezTo>
                  <a:cubicBezTo>
                    <a:pt x="2640859" y="3873564"/>
                    <a:pt x="2633382" y="3888407"/>
                    <a:pt x="2625338" y="3903319"/>
                  </a:cubicBezTo>
                  <a:cubicBezTo>
                    <a:pt x="2624156" y="3901298"/>
                    <a:pt x="2623915" y="3898962"/>
                    <a:pt x="2624613" y="3896311"/>
                  </a:cubicBezTo>
                  <a:cubicBezTo>
                    <a:pt x="2625310" y="3893658"/>
                    <a:pt x="2624858" y="3894293"/>
                    <a:pt x="2623253" y="3898218"/>
                  </a:cubicBezTo>
                  <a:cubicBezTo>
                    <a:pt x="2622550" y="3882055"/>
                    <a:pt x="2624586" y="3868235"/>
                    <a:pt x="2629360" y="3856759"/>
                  </a:cubicBezTo>
                  <a:cubicBezTo>
                    <a:pt x="2634135" y="3845283"/>
                    <a:pt x="2638434" y="3831186"/>
                    <a:pt x="2642255" y="3814471"/>
                  </a:cubicBezTo>
                  <a:cubicBezTo>
                    <a:pt x="2638478" y="3814532"/>
                    <a:pt x="2636006" y="3817780"/>
                    <a:pt x="2634834" y="3824217"/>
                  </a:cubicBezTo>
                  <a:cubicBezTo>
                    <a:pt x="2633663" y="3830654"/>
                    <a:pt x="2632231" y="3836454"/>
                    <a:pt x="2630539" y="3841616"/>
                  </a:cubicBezTo>
                  <a:cubicBezTo>
                    <a:pt x="2627250" y="3848202"/>
                    <a:pt x="2625951" y="3848317"/>
                    <a:pt x="2626640" y="3841959"/>
                  </a:cubicBezTo>
                  <a:cubicBezTo>
                    <a:pt x="2627330" y="3835603"/>
                    <a:pt x="2629237" y="3830773"/>
                    <a:pt x="2632361" y="3827466"/>
                  </a:cubicBezTo>
                  <a:cubicBezTo>
                    <a:pt x="2637760" y="3814128"/>
                    <a:pt x="2642761" y="3799232"/>
                    <a:pt x="2647363" y="3782777"/>
                  </a:cubicBezTo>
                  <a:lnTo>
                    <a:pt x="2658566" y="3751486"/>
                  </a:lnTo>
                  <a:lnTo>
                    <a:pt x="2650709" y="3759383"/>
                  </a:lnTo>
                  <a:cubicBezTo>
                    <a:pt x="2650721" y="3745248"/>
                    <a:pt x="2653438" y="3732285"/>
                    <a:pt x="2658861" y="3720493"/>
                  </a:cubicBezTo>
                  <a:lnTo>
                    <a:pt x="2663396" y="3714568"/>
                  </a:lnTo>
                  <a:lnTo>
                    <a:pt x="2668374" y="3689410"/>
                  </a:lnTo>
                  <a:lnTo>
                    <a:pt x="2669483" y="3684033"/>
                  </a:lnTo>
                  <a:lnTo>
                    <a:pt x="2630370" y="3714615"/>
                  </a:lnTo>
                  <a:lnTo>
                    <a:pt x="2594235" y="3791799"/>
                  </a:lnTo>
                  <a:cubicBezTo>
                    <a:pt x="2590469" y="3800317"/>
                    <a:pt x="2586041" y="3810992"/>
                    <a:pt x="2580949" y="3823825"/>
                  </a:cubicBezTo>
                  <a:cubicBezTo>
                    <a:pt x="2575857" y="3836656"/>
                    <a:pt x="2572192" y="3848041"/>
                    <a:pt x="2569958" y="3857980"/>
                  </a:cubicBezTo>
                  <a:cubicBezTo>
                    <a:pt x="2568635" y="3859391"/>
                    <a:pt x="2566267" y="3858253"/>
                    <a:pt x="2562860" y="3854564"/>
                  </a:cubicBezTo>
                  <a:cubicBezTo>
                    <a:pt x="2563057" y="3858244"/>
                    <a:pt x="2562061" y="3862205"/>
                    <a:pt x="2559875" y="3866445"/>
                  </a:cubicBezTo>
                  <a:cubicBezTo>
                    <a:pt x="2557686" y="3870685"/>
                    <a:pt x="2556447" y="3875211"/>
                    <a:pt x="2556157" y="3880024"/>
                  </a:cubicBezTo>
                  <a:cubicBezTo>
                    <a:pt x="2554614" y="3879253"/>
                    <a:pt x="2554605" y="3875549"/>
                    <a:pt x="2556132" y="3868912"/>
                  </a:cubicBezTo>
                  <a:cubicBezTo>
                    <a:pt x="2557656" y="3862276"/>
                    <a:pt x="2557860" y="3855600"/>
                    <a:pt x="2556739" y="3848884"/>
                  </a:cubicBezTo>
                  <a:cubicBezTo>
                    <a:pt x="2554082" y="3851106"/>
                    <a:pt x="2552461" y="3855278"/>
                    <a:pt x="2551873" y="3861398"/>
                  </a:cubicBezTo>
                  <a:cubicBezTo>
                    <a:pt x="2551286" y="3867519"/>
                    <a:pt x="2549695" y="3874097"/>
                    <a:pt x="2547106" y="3881132"/>
                  </a:cubicBezTo>
                  <a:cubicBezTo>
                    <a:pt x="2546104" y="3878487"/>
                    <a:pt x="2545470" y="3874993"/>
                    <a:pt x="2545200" y="3870652"/>
                  </a:cubicBezTo>
                  <a:cubicBezTo>
                    <a:pt x="2544931" y="3866311"/>
                    <a:pt x="2544785" y="3861687"/>
                    <a:pt x="2544759" y="3856779"/>
                  </a:cubicBezTo>
                  <a:cubicBezTo>
                    <a:pt x="2538190" y="3864345"/>
                    <a:pt x="2534290" y="3873795"/>
                    <a:pt x="2533059" y="3885127"/>
                  </a:cubicBezTo>
                  <a:cubicBezTo>
                    <a:pt x="2531829" y="3896459"/>
                    <a:pt x="2527962" y="3908316"/>
                    <a:pt x="2521458" y="3920696"/>
                  </a:cubicBezTo>
                  <a:cubicBezTo>
                    <a:pt x="2520457" y="3922804"/>
                    <a:pt x="2519252" y="3923533"/>
                    <a:pt x="2517836" y="3922881"/>
                  </a:cubicBezTo>
                  <a:cubicBezTo>
                    <a:pt x="2516421" y="3922227"/>
                    <a:pt x="2514937" y="3921114"/>
                    <a:pt x="2513383" y="3919540"/>
                  </a:cubicBezTo>
                  <a:cubicBezTo>
                    <a:pt x="2510622" y="3926352"/>
                    <a:pt x="2508367" y="3933235"/>
                    <a:pt x="2506614" y="3940190"/>
                  </a:cubicBezTo>
                  <a:cubicBezTo>
                    <a:pt x="2504863" y="3947145"/>
                    <a:pt x="2502607" y="3954027"/>
                    <a:pt x="2499846" y="3960838"/>
                  </a:cubicBezTo>
                  <a:cubicBezTo>
                    <a:pt x="2495495" y="3943403"/>
                    <a:pt x="2496443" y="3926726"/>
                    <a:pt x="2502688" y="3910806"/>
                  </a:cubicBezTo>
                  <a:cubicBezTo>
                    <a:pt x="2508934" y="3894888"/>
                    <a:pt x="2514928" y="3878932"/>
                    <a:pt x="2520669" y="3862941"/>
                  </a:cubicBezTo>
                  <a:cubicBezTo>
                    <a:pt x="2513031" y="3872155"/>
                    <a:pt x="2506564" y="3884241"/>
                    <a:pt x="2501271" y="3899196"/>
                  </a:cubicBezTo>
                  <a:cubicBezTo>
                    <a:pt x="2495977" y="3914150"/>
                    <a:pt x="2490032" y="3927510"/>
                    <a:pt x="2483436" y="3939278"/>
                  </a:cubicBezTo>
                  <a:cubicBezTo>
                    <a:pt x="2485021" y="3921740"/>
                    <a:pt x="2488468" y="3906722"/>
                    <a:pt x="2493773" y="3894222"/>
                  </a:cubicBezTo>
                  <a:cubicBezTo>
                    <a:pt x="2499081" y="3881721"/>
                    <a:pt x="2504334" y="3869962"/>
                    <a:pt x="2509536" y="3858947"/>
                  </a:cubicBezTo>
                  <a:cubicBezTo>
                    <a:pt x="2508325" y="3857198"/>
                    <a:pt x="2507331" y="3856192"/>
                    <a:pt x="2506551" y="3855931"/>
                  </a:cubicBezTo>
                  <a:lnTo>
                    <a:pt x="2504954" y="3857292"/>
                  </a:lnTo>
                  <a:lnTo>
                    <a:pt x="2506847" y="3851057"/>
                  </a:lnTo>
                  <a:cubicBezTo>
                    <a:pt x="2508709" y="3846119"/>
                    <a:pt x="2511010" y="3840944"/>
                    <a:pt x="2513748" y="3835531"/>
                  </a:cubicBezTo>
                  <a:lnTo>
                    <a:pt x="2525026" y="3813126"/>
                  </a:lnTo>
                  <a:cubicBezTo>
                    <a:pt x="2523066" y="3807942"/>
                    <a:pt x="2521985" y="3802582"/>
                    <a:pt x="2521784" y="3797052"/>
                  </a:cubicBezTo>
                  <a:cubicBezTo>
                    <a:pt x="2521582" y="3791518"/>
                    <a:pt x="2521512" y="3786305"/>
                    <a:pt x="2521571" y="3781409"/>
                  </a:cubicBezTo>
                  <a:cubicBezTo>
                    <a:pt x="2527360" y="3781236"/>
                    <a:pt x="2532076" y="3776107"/>
                    <a:pt x="2535714" y="3766019"/>
                  </a:cubicBezTo>
                  <a:cubicBezTo>
                    <a:pt x="2539354" y="3755931"/>
                    <a:pt x="2543514" y="3747120"/>
                    <a:pt x="2548196" y="3739583"/>
                  </a:cubicBezTo>
                  <a:cubicBezTo>
                    <a:pt x="2542846" y="3738117"/>
                    <a:pt x="2538928" y="3740158"/>
                    <a:pt x="2536446" y="3745708"/>
                  </a:cubicBezTo>
                  <a:cubicBezTo>
                    <a:pt x="2533960" y="3751258"/>
                    <a:pt x="2531605" y="3757125"/>
                    <a:pt x="2529381" y="3763311"/>
                  </a:cubicBezTo>
                  <a:cubicBezTo>
                    <a:pt x="2528848" y="3764137"/>
                    <a:pt x="2528419" y="3763474"/>
                    <a:pt x="2528094" y="3761326"/>
                  </a:cubicBezTo>
                  <a:cubicBezTo>
                    <a:pt x="2527773" y="3759179"/>
                    <a:pt x="2527833" y="3757386"/>
                    <a:pt x="2528274" y="3755948"/>
                  </a:cubicBezTo>
                  <a:cubicBezTo>
                    <a:pt x="2519614" y="3759464"/>
                    <a:pt x="2512521" y="3771759"/>
                    <a:pt x="2506995" y="3792834"/>
                  </a:cubicBezTo>
                  <a:cubicBezTo>
                    <a:pt x="2501470" y="3813910"/>
                    <a:pt x="2495175" y="3829323"/>
                    <a:pt x="2488110" y="3839071"/>
                  </a:cubicBezTo>
                  <a:lnTo>
                    <a:pt x="2483230" y="3850382"/>
                  </a:lnTo>
                  <a:lnTo>
                    <a:pt x="2478347" y="3861692"/>
                  </a:lnTo>
                  <a:cubicBezTo>
                    <a:pt x="2475555" y="3867748"/>
                    <a:pt x="2474272" y="3869065"/>
                    <a:pt x="2474498" y="3865645"/>
                  </a:cubicBezTo>
                  <a:cubicBezTo>
                    <a:pt x="2474724" y="3862225"/>
                    <a:pt x="2475638" y="3858453"/>
                    <a:pt x="2477239" y="3854328"/>
                  </a:cubicBezTo>
                  <a:lnTo>
                    <a:pt x="2495791" y="3811348"/>
                  </a:lnTo>
                  <a:cubicBezTo>
                    <a:pt x="2491851" y="3819441"/>
                    <a:pt x="2485961" y="3827705"/>
                    <a:pt x="2478125" y="3836142"/>
                  </a:cubicBezTo>
                  <a:lnTo>
                    <a:pt x="2461445" y="3855079"/>
                  </a:lnTo>
                  <a:lnTo>
                    <a:pt x="2461404" y="3853930"/>
                  </a:lnTo>
                  <a:cubicBezTo>
                    <a:pt x="2461932" y="3851889"/>
                    <a:pt x="2463648" y="3850356"/>
                    <a:pt x="2464648" y="3848501"/>
                  </a:cubicBezTo>
                  <a:cubicBezTo>
                    <a:pt x="2465311" y="3847271"/>
                    <a:pt x="2465905" y="3845999"/>
                    <a:pt x="2466387" y="3844688"/>
                  </a:cubicBezTo>
                  <a:cubicBezTo>
                    <a:pt x="2466953" y="3843142"/>
                    <a:pt x="2467213" y="3841497"/>
                    <a:pt x="2467779" y="3839950"/>
                  </a:cubicBezTo>
                  <a:cubicBezTo>
                    <a:pt x="2468260" y="3838638"/>
                    <a:pt x="2469100" y="3837470"/>
                    <a:pt x="2469517" y="3836137"/>
                  </a:cubicBezTo>
                  <a:cubicBezTo>
                    <a:pt x="2470228" y="3833872"/>
                    <a:pt x="2470306" y="3831424"/>
                    <a:pt x="2471145" y="3829203"/>
                  </a:cubicBezTo>
                  <a:cubicBezTo>
                    <a:pt x="2471564" y="3828093"/>
                    <a:pt x="2472574" y="3827306"/>
                    <a:pt x="2473229" y="3826315"/>
                  </a:cubicBezTo>
                  <a:cubicBezTo>
                    <a:pt x="2475045" y="3823570"/>
                    <a:pt x="2477191" y="3820995"/>
                    <a:pt x="2478556" y="3817999"/>
                  </a:cubicBezTo>
                  <a:cubicBezTo>
                    <a:pt x="2479716" y="3815457"/>
                    <a:pt x="2480527" y="3812725"/>
                    <a:pt x="2482034" y="3810373"/>
                  </a:cubicBezTo>
                  <a:cubicBezTo>
                    <a:pt x="2482921" y="3808987"/>
                    <a:pt x="2484014" y="3807712"/>
                    <a:pt x="2484698" y="3806215"/>
                  </a:cubicBezTo>
                  <a:cubicBezTo>
                    <a:pt x="2485190" y="3805134"/>
                    <a:pt x="2485103" y="3803862"/>
                    <a:pt x="2485511" y="3802748"/>
                  </a:cubicBezTo>
                  <a:cubicBezTo>
                    <a:pt x="2489731" y="3791225"/>
                    <a:pt x="2486060" y="3805082"/>
                    <a:pt x="2490380" y="3790384"/>
                  </a:cubicBezTo>
                  <a:cubicBezTo>
                    <a:pt x="2492656" y="3782646"/>
                    <a:pt x="2493944" y="3781263"/>
                    <a:pt x="2494326" y="3778366"/>
                  </a:cubicBezTo>
                  <a:cubicBezTo>
                    <a:pt x="2494708" y="3775470"/>
                    <a:pt x="2493739" y="3775071"/>
                    <a:pt x="2492675" y="3773008"/>
                  </a:cubicBezTo>
                  <a:cubicBezTo>
                    <a:pt x="2491612" y="3770946"/>
                    <a:pt x="2487357" y="3768494"/>
                    <a:pt x="2487944" y="3765989"/>
                  </a:cubicBezTo>
                  <a:cubicBezTo>
                    <a:pt x="2488532" y="3763486"/>
                    <a:pt x="2493871" y="3761315"/>
                    <a:pt x="2496200" y="3757984"/>
                  </a:cubicBezTo>
                  <a:cubicBezTo>
                    <a:pt x="2498528" y="3754654"/>
                    <a:pt x="2500192" y="3749698"/>
                    <a:pt x="2501917" y="3746007"/>
                  </a:cubicBezTo>
                  <a:cubicBezTo>
                    <a:pt x="2503643" y="3742316"/>
                    <a:pt x="2505488" y="3740983"/>
                    <a:pt x="2506553" y="3735840"/>
                  </a:cubicBezTo>
                  <a:cubicBezTo>
                    <a:pt x="2507620" y="3730697"/>
                    <a:pt x="2506599" y="3720125"/>
                    <a:pt x="2508313" y="3715149"/>
                  </a:cubicBezTo>
                  <a:cubicBezTo>
                    <a:pt x="2510027" y="3710174"/>
                    <a:pt x="2514264" y="3706775"/>
                    <a:pt x="2516839" y="3705989"/>
                  </a:cubicBezTo>
                  <a:cubicBezTo>
                    <a:pt x="2519416" y="3705202"/>
                    <a:pt x="2522690" y="3712238"/>
                    <a:pt x="2523770" y="3710428"/>
                  </a:cubicBezTo>
                  <a:cubicBezTo>
                    <a:pt x="2523618" y="3709080"/>
                    <a:pt x="2523094" y="3707722"/>
                    <a:pt x="2523313" y="3706382"/>
                  </a:cubicBezTo>
                  <a:cubicBezTo>
                    <a:pt x="2523537" y="3705003"/>
                    <a:pt x="2524590" y="3703887"/>
                    <a:pt x="2525051" y="3702569"/>
                  </a:cubicBezTo>
                  <a:cubicBezTo>
                    <a:pt x="2525444" y="3701449"/>
                    <a:pt x="2525594" y="3700258"/>
                    <a:pt x="2525865" y="3699102"/>
                  </a:cubicBezTo>
                  <a:cubicBezTo>
                    <a:pt x="2525712" y="3697753"/>
                    <a:pt x="2520191" y="3696301"/>
                    <a:pt x="2518934" y="3694662"/>
                  </a:cubicBezTo>
                  <a:cubicBezTo>
                    <a:pt x="2517677" y="3693023"/>
                    <a:pt x="2517723" y="3692361"/>
                    <a:pt x="2518324" y="3689267"/>
                  </a:cubicBezTo>
                  <a:cubicBezTo>
                    <a:pt x="2518925" y="3686172"/>
                    <a:pt x="2521702" y="3678867"/>
                    <a:pt x="2522540" y="3676094"/>
                  </a:cubicBezTo>
                  <a:cubicBezTo>
                    <a:pt x="2523378" y="3673320"/>
                    <a:pt x="2523082" y="3673782"/>
                    <a:pt x="2523353" y="3672626"/>
                  </a:cubicBezTo>
                  <a:cubicBezTo>
                    <a:pt x="2523086" y="3670970"/>
                    <a:pt x="2522739" y="3669323"/>
                    <a:pt x="2522550" y="3667654"/>
                  </a:cubicBezTo>
                  <a:cubicBezTo>
                    <a:pt x="2522433" y="3666620"/>
                    <a:pt x="2522520" y="3665571"/>
                    <a:pt x="2522438" y="3664533"/>
                  </a:cubicBezTo>
                  <a:cubicBezTo>
                    <a:pt x="2522331" y="3663180"/>
                    <a:pt x="2522088" y="3661840"/>
                    <a:pt x="2521980" y="3660486"/>
                  </a:cubicBezTo>
                  <a:cubicBezTo>
                    <a:pt x="2521898" y="3659448"/>
                    <a:pt x="2521986" y="3658399"/>
                    <a:pt x="2521868" y="3657365"/>
                  </a:cubicBezTo>
                  <a:cubicBezTo>
                    <a:pt x="2521680" y="3655696"/>
                    <a:pt x="2521219" y="3654065"/>
                    <a:pt x="2521066" y="3652393"/>
                  </a:cubicBezTo>
                  <a:cubicBezTo>
                    <a:pt x="2520876" y="3650320"/>
                    <a:pt x="2519978" y="3648045"/>
                    <a:pt x="2520842" y="3646151"/>
                  </a:cubicBezTo>
                  <a:cubicBezTo>
                    <a:pt x="2521421" y="3644880"/>
                    <a:pt x="2522119" y="3643656"/>
                    <a:pt x="2522580" y="3642338"/>
                  </a:cubicBezTo>
                  <a:cubicBezTo>
                    <a:pt x="2522974" y="3641218"/>
                    <a:pt x="2522949" y="3639971"/>
                    <a:pt x="2523394" y="3638871"/>
                  </a:cubicBezTo>
                  <a:cubicBezTo>
                    <a:pt x="2524965" y="3634986"/>
                    <a:pt x="2527653" y="3631512"/>
                    <a:pt x="2528610" y="3627433"/>
                  </a:cubicBezTo>
                  <a:cubicBezTo>
                    <a:pt x="2529152" y="3625121"/>
                    <a:pt x="2529252" y="3622659"/>
                    <a:pt x="2530236" y="3620498"/>
                  </a:cubicBezTo>
                  <a:cubicBezTo>
                    <a:pt x="2530816" y="3619227"/>
                    <a:pt x="2531495" y="3617997"/>
                    <a:pt x="2531975" y="3616686"/>
                  </a:cubicBezTo>
                  <a:cubicBezTo>
                    <a:pt x="2532541" y="3615140"/>
                    <a:pt x="2532941" y="3613538"/>
                    <a:pt x="2533368" y="3611948"/>
                  </a:cubicBezTo>
                  <a:cubicBezTo>
                    <a:pt x="2533677" y="3610802"/>
                    <a:pt x="2533789" y="3609601"/>
                    <a:pt x="2534181" y="3608481"/>
                  </a:cubicBezTo>
                  <a:cubicBezTo>
                    <a:pt x="2534644" y="3607163"/>
                    <a:pt x="2535526" y="3606008"/>
                    <a:pt x="2535921" y="3604668"/>
                  </a:cubicBezTo>
                  <a:cubicBezTo>
                    <a:pt x="2536600" y="3602356"/>
                    <a:pt x="2536890" y="3598080"/>
                    <a:pt x="2537781" y="3595538"/>
                  </a:cubicBezTo>
                  <a:cubicBezTo>
                    <a:pt x="2538243" y="3594220"/>
                    <a:pt x="2539057" y="3593043"/>
                    <a:pt x="2539519" y="3591725"/>
                  </a:cubicBezTo>
                  <a:cubicBezTo>
                    <a:pt x="2539912" y="3590605"/>
                    <a:pt x="2539913" y="3589368"/>
                    <a:pt x="2540332" y="3588258"/>
                  </a:cubicBezTo>
                  <a:cubicBezTo>
                    <a:pt x="2541155" y="3586080"/>
                    <a:pt x="2542480" y="3584107"/>
                    <a:pt x="2543230" y="3581903"/>
                  </a:cubicBezTo>
                  <a:cubicBezTo>
                    <a:pt x="2543995" y="3579656"/>
                    <a:pt x="2543872" y="3577130"/>
                    <a:pt x="2544857" y="3574970"/>
                  </a:cubicBezTo>
                  <a:cubicBezTo>
                    <a:pt x="2545436" y="3573698"/>
                    <a:pt x="2546115" y="3572468"/>
                    <a:pt x="2546596" y="3571156"/>
                  </a:cubicBezTo>
                  <a:cubicBezTo>
                    <a:pt x="2548058" y="3567165"/>
                    <a:pt x="2547804" y="3566662"/>
                    <a:pt x="2548802" y="3562951"/>
                  </a:cubicBezTo>
                  <a:cubicBezTo>
                    <a:pt x="2549229" y="3561361"/>
                    <a:pt x="2549512" y="3559712"/>
                    <a:pt x="2550195" y="3558213"/>
                  </a:cubicBezTo>
                  <a:cubicBezTo>
                    <a:pt x="2550878" y="3556715"/>
                    <a:pt x="2552175" y="3555552"/>
                    <a:pt x="2552859" y="3554055"/>
                  </a:cubicBezTo>
                  <a:cubicBezTo>
                    <a:pt x="2553351" y="3552975"/>
                    <a:pt x="2553237" y="3551692"/>
                    <a:pt x="2553672" y="3550587"/>
                  </a:cubicBezTo>
                  <a:cubicBezTo>
                    <a:pt x="2561266" y="3531311"/>
                    <a:pt x="2554530" y="3548923"/>
                    <a:pt x="2560392" y="3537533"/>
                  </a:cubicBezTo>
                  <a:cubicBezTo>
                    <a:pt x="2561885" y="3534635"/>
                    <a:pt x="2562418" y="3531186"/>
                    <a:pt x="2564450" y="3528637"/>
                  </a:cubicBezTo>
                  <a:cubicBezTo>
                    <a:pt x="2565646" y="3527136"/>
                    <a:pt x="2566781" y="3525583"/>
                    <a:pt x="2568039" y="3524133"/>
                  </a:cubicBezTo>
                  <a:cubicBezTo>
                    <a:pt x="2569485" y="3522463"/>
                    <a:pt x="2571260" y="3521073"/>
                    <a:pt x="2572553" y="3519283"/>
                  </a:cubicBezTo>
                  <a:cubicBezTo>
                    <a:pt x="2573370" y="3518150"/>
                    <a:pt x="2573511" y="3516628"/>
                    <a:pt x="2574292" y="3515470"/>
                  </a:cubicBezTo>
                  <a:cubicBezTo>
                    <a:pt x="2575758" y="3513293"/>
                    <a:pt x="2577748" y="3511876"/>
                    <a:pt x="2579731" y="3510275"/>
                  </a:cubicBezTo>
                  <a:cubicBezTo>
                    <a:pt x="2581329" y="3506770"/>
                    <a:pt x="2581190" y="3506415"/>
                    <a:pt x="2583554" y="3503575"/>
                  </a:cubicBezTo>
                  <a:cubicBezTo>
                    <a:pt x="2584496" y="3502443"/>
                    <a:pt x="2585740" y="3501562"/>
                    <a:pt x="2586563" y="3500341"/>
                  </a:cubicBezTo>
                  <a:cubicBezTo>
                    <a:pt x="2591009" y="3493743"/>
                    <a:pt x="2585520" y="3498775"/>
                    <a:pt x="2590732" y="3494566"/>
                  </a:cubicBezTo>
                  <a:cubicBezTo>
                    <a:pt x="2592084" y="3491601"/>
                    <a:pt x="2592378" y="3487863"/>
                    <a:pt x="2594789" y="3485670"/>
                  </a:cubicBezTo>
                  <a:cubicBezTo>
                    <a:pt x="2601695" y="3479388"/>
                    <a:pt x="2596135" y="3485140"/>
                    <a:pt x="2601967" y="3476662"/>
                  </a:cubicBezTo>
                  <a:cubicBezTo>
                    <a:pt x="2605253" y="3471884"/>
                    <a:pt x="2605184" y="3472889"/>
                    <a:pt x="2608565" y="3468924"/>
                  </a:cubicBezTo>
                  <a:cubicBezTo>
                    <a:pt x="2609811" y="3467463"/>
                    <a:pt x="2610908" y="3465881"/>
                    <a:pt x="2612154" y="3464419"/>
                  </a:cubicBezTo>
                  <a:cubicBezTo>
                    <a:pt x="2613110" y="3463299"/>
                    <a:pt x="2614222" y="3462319"/>
                    <a:pt x="2615164" y="3461186"/>
                  </a:cubicBezTo>
                  <a:cubicBezTo>
                    <a:pt x="2617620" y="3458236"/>
                    <a:pt x="2619949" y="3455181"/>
                    <a:pt x="2622342" y="3452178"/>
                  </a:cubicBezTo>
                  <a:cubicBezTo>
                    <a:pt x="2623539" y="3450677"/>
                    <a:pt x="2624895" y="3449291"/>
                    <a:pt x="2625931" y="3447674"/>
                  </a:cubicBezTo>
                  <a:lnTo>
                    <a:pt x="2626354" y="3447014"/>
                  </a:lnTo>
                  <a:lnTo>
                    <a:pt x="2630115" y="3444439"/>
                  </a:lnTo>
                  <a:cubicBezTo>
                    <a:pt x="2631271" y="3443659"/>
                    <a:pt x="2625514" y="3447613"/>
                    <a:pt x="2631738" y="3443018"/>
                  </a:cubicBezTo>
                  <a:cubicBezTo>
                    <a:pt x="2632830" y="3442212"/>
                    <a:pt x="2633975" y="3441480"/>
                    <a:pt x="2635094" y="3440710"/>
                  </a:cubicBezTo>
                  <a:lnTo>
                    <a:pt x="2645505" y="3434711"/>
                  </a:lnTo>
                  <a:cubicBezTo>
                    <a:pt x="2651388" y="3431321"/>
                    <a:pt x="2652630" y="3430546"/>
                    <a:pt x="2653269" y="3430055"/>
                  </a:cubicBezTo>
                  <a:lnTo>
                    <a:pt x="2653458" y="3429920"/>
                  </a:lnTo>
                  <a:lnTo>
                    <a:pt x="2658692" y="3427676"/>
                  </a:lnTo>
                  <a:cubicBezTo>
                    <a:pt x="2661008" y="3425805"/>
                    <a:pt x="2661789" y="3425072"/>
                    <a:pt x="2664477" y="3423406"/>
                  </a:cubicBezTo>
                  <a:cubicBezTo>
                    <a:pt x="2664756" y="3423232"/>
                    <a:pt x="2662877" y="3423827"/>
                    <a:pt x="2661701" y="3424443"/>
                  </a:cubicBezTo>
                  <a:cubicBezTo>
                    <a:pt x="2660525" y="3425057"/>
                    <a:pt x="2658828" y="3426181"/>
                    <a:pt x="2657421" y="3427096"/>
                  </a:cubicBezTo>
                  <a:lnTo>
                    <a:pt x="2653458" y="3429920"/>
                  </a:lnTo>
                  <a:lnTo>
                    <a:pt x="2639608" y="3435860"/>
                  </a:lnTo>
                  <a:cubicBezTo>
                    <a:pt x="2638666" y="3436304"/>
                    <a:pt x="2637887" y="3437061"/>
                    <a:pt x="2637178" y="3437823"/>
                  </a:cubicBezTo>
                  <a:lnTo>
                    <a:pt x="2635094" y="3440710"/>
                  </a:lnTo>
                  <a:lnTo>
                    <a:pt x="2629888" y="3443710"/>
                  </a:lnTo>
                  <a:lnTo>
                    <a:pt x="2627758" y="3444821"/>
                  </a:lnTo>
                  <a:lnTo>
                    <a:pt x="2628595" y="3443515"/>
                  </a:lnTo>
                  <a:cubicBezTo>
                    <a:pt x="2630013" y="3441992"/>
                    <a:pt x="2631835" y="3440900"/>
                    <a:pt x="2633455" y="3439591"/>
                  </a:cubicBezTo>
                  <a:cubicBezTo>
                    <a:pt x="2636994" y="3431830"/>
                    <a:pt x="2632989" y="3439951"/>
                    <a:pt x="2639362" y="3430004"/>
                  </a:cubicBezTo>
                  <a:cubicBezTo>
                    <a:pt x="2639797" y="3429324"/>
                    <a:pt x="2647214" y="3417406"/>
                    <a:pt x="2648858" y="3415912"/>
                  </a:cubicBezTo>
                  <a:cubicBezTo>
                    <a:pt x="2650170" y="3414718"/>
                    <a:pt x="2651585" y="3413630"/>
                    <a:pt x="2652793" y="3412332"/>
                  </a:cubicBezTo>
                  <a:cubicBezTo>
                    <a:pt x="2657989" y="3406751"/>
                    <a:pt x="2651250" y="3411941"/>
                    <a:pt x="2658233" y="3407137"/>
                  </a:cubicBezTo>
                  <a:cubicBezTo>
                    <a:pt x="2663573" y="3398800"/>
                    <a:pt x="2657937" y="3406414"/>
                    <a:pt x="2664251" y="3400671"/>
                  </a:cubicBezTo>
                  <a:cubicBezTo>
                    <a:pt x="2673129" y="3392596"/>
                    <a:pt x="2664442" y="3398501"/>
                    <a:pt x="2673046" y="3393168"/>
                  </a:cubicBezTo>
                  <a:cubicBezTo>
                    <a:pt x="2674242" y="3391666"/>
                    <a:pt x="2675187" y="3389923"/>
                    <a:pt x="2676635" y="3388663"/>
                  </a:cubicBezTo>
                  <a:cubicBezTo>
                    <a:pt x="2683688" y="3382523"/>
                    <a:pt x="2684504" y="3383101"/>
                    <a:pt x="2690981" y="3379085"/>
                  </a:cubicBezTo>
                  <a:cubicBezTo>
                    <a:pt x="2692136" y="3378370"/>
                    <a:pt x="2693312" y="3377669"/>
                    <a:pt x="2694336" y="3376778"/>
                  </a:cubicBezTo>
                  <a:cubicBezTo>
                    <a:pt x="2698890" y="3372813"/>
                    <a:pt x="2695610" y="3374448"/>
                    <a:pt x="2699776" y="3371582"/>
                  </a:cubicBezTo>
                  <a:cubicBezTo>
                    <a:pt x="2703047" y="3369332"/>
                    <a:pt x="2706727" y="3367471"/>
                    <a:pt x="2710187" y="3365583"/>
                  </a:cubicBezTo>
                  <a:cubicBezTo>
                    <a:pt x="2710997" y="3364929"/>
                    <a:pt x="2711908" y="3364383"/>
                    <a:pt x="2712618" y="3363621"/>
                  </a:cubicBezTo>
                  <a:cubicBezTo>
                    <a:pt x="2713426" y="3362752"/>
                    <a:pt x="2713843" y="3361554"/>
                    <a:pt x="2714702" y="3360734"/>
                  </a:cubicBezTo>
                  <a:cubicBezTo>
                    <a:pt x="2715683" y="3359795"/>
                    <a:pt x="2716938" y="3359194"/>
                    <a:pt x="2718057" y="3358425"/>
                  </a:cubicBezTo>
                  <a:cubicBezTo>
                    <a:pt x="2719447" y="3356501"/>
                    <a:pt x="2720685" y="3354457"/>
                    <a:pt x="2722225" y="3352650"/>
                  </a:cubicBezTo>
                  <a:cubicBezTo>
                    <a:pt x="2722901" y="3351858"/>
                    <a:pt x="2723826" y="3351317"/>
                    <a:pt x="2724656" y="3350688"/>
                  </a:cubicBezTo>
                  <a:cubicBezTo>
                    <a:pt x="2726059" y="3349623"/>
                    <a:pt x="2733838" y="3344064"/>
                    <a:pt x="2735301" y="3342492"/>
                  </a:cubicBezTo>
                  <a:cubicBezTo>
                    <a:pt x="2736805" y="3340876"/>
                    <a:pt x="2738134" y="3339077"/>
                    <a:pt x="2739815" y="3337643"/>
                  </a:cubicBezTo>
                  <a:cubicBezTo>
                    <a:pt x="2741092" y="3336554"/>
                    <a:pt x="2742688" y="3335904"/>
                    <a:pt x="2744095" y="3334990"/>
                  </a:cubicBezTo>
                  <a:cubicBezTo>
                    <a:pt x="2745234" y="3334250"/>
                    <a:pt x="2746427" y="3333573"/>
                    <a:pt x="2747450" y="3332682"/>
                  </a:cubicBezTo>
                  <a:cubicBezTo>
                    <a:pt x="2748561" y="3331715"/>
                    <a:pt x="2749349" y="3330415"/>
                    <a:pt x="2750460" y="3329449"/>
                  </a:cubicBezTo>
                  <a:cubicBezTo>
                    <a:pt x="2751484" y="3328557"/>
                    <a:pt x="2752723" y="3327947"/>
                    <a:pt x="2753814" y="3327141"/>
                  </a:cubicBezTo>
                  <a:cubicBezTo>
                    <a:pt x="2754653" y="3326522"/>
                    <a:pt x="2755377" y="3325752"/>
                    <a:pt x="2756245" y="3325178"/>
                  </a:cubicBezTo>
                  <a:cubicBezTo>
                    <a:pt x="2759045" y="3323326"/>
                    <a:pt x="2762005" y="3321723"/>
                    <a:pt x="2764806" y="3319871"/>
                  </a:cubicBezTo>
                  <a:cubicBezTo>
                    <a:pt x="2765675" y="3319297"/>
                    <a:pt x="2766399" y="3318527"/>
                    <a:pt x="2767236" y="3317908"/>
                  </a:cubicBezTo>
                  <a:cubicBezTo>
                    <a:pt x="2768328" y="3317102"/>
                    <a:pt x="2769510" y="3316421"/>
                    <a:pt x="2770591" y="3315601"/>
                  </a:cubicBezTo>
                  <a:cubicBezTo>
                    <a:pt x="2772250" y="3314342"/>
                    <a:pt x="2773736" y="3312856"/>
                    <a:pt x="2775451" y="3311676"/>
                  </a:cubicBezTo>
                  <a:cubicBezTo>
                    <a:pt x="2785940" y="3304460"/>
                    <a:pt x="2772937" y="3313531"/>
                    <a:pt x="2781236" y="3307405"/>
                  </a:cubicBezTo>
                  <a:cubicBezTo>
                    <a:pt x="2782329" y="3306600"/>
                    <a:pt x="2783473" y="3305867"/>
                    <a:pt x="2784591" y="3305098"/>
                  </a:cubicBezTo>
                  <a:lnTo>
                    <a:pt x="2795003" y="3299099"/>
                  </a:lnTo>
                  <a:cubicBezTo>
                    <a:pt x="2800888" y="3295709"/>
                    <a:pt x="2802128" y="3294934"/>
                    <a:pt x="2802768" y="3294443"/>
                  </a:cubicBezTo>
                  <a:lnTo>
                    <a:pt x="2802956" y="3294308"/>
                  </a:lnTo>
                  <a:lnTo>
                    <a:pt x="2808190" y="3292063"/>
                  </a:lnTo>
                  <a:cubicBezTo>
                    <a:pt x="2810506" y="3290193"/>
                    <a:pt x="2811288" y="3289459"/>
                    <a:pt x="2813975" y="3287793"/>
                  </a:cubicBezTo>
                  <a:cubicBezTo>
                    <a:pt x="2814255" y="3287620"/>
                    <a:pt x="2812376" y="3288215"/>
                    <a:pt x="2811199" y="3288830"/>
                  </a:cubicBezTo>
                  <a:cubicBezTo>
                    <a:pt x="2810024" y="3289445"/>
                    <a:pt x="2808327" y="3290569"/>
                    <a:pt x="2806919" y="3291483"/>
                  </a:cubicBezTo>
                  <a:lnTo>
                    <a:pt x="2802956" y="3294308"/>
                  </a:lnTo>
                  <a:lnTo>
                    <a:pt x="2789105" y="3300248"/>
                  </a:lnTo>
                  <a:cubicBezTo>
                    <a:pt x="2788164" y="3300692"/>
                    <a:pt x="2787385" y="3301448"/>
                    <a:pt x="2786676" y="3302210"/>
                  </a:cubicBezTo>
                  <a:lnTo>
                    <a:pt x="2784591" y="3305098"/>
                  </a:lnTo>
                  <a:lnTo>
                    <a:pt x="2779386" y="3308097"/>
                  </a:lnTo>
                  <a:cubicBezTo>
                    <a:pt x="2769398" y="3313321"/>
                    <a:pt x="2774712" y="3310616"/>
                    <a:pt x="2763423" y="3316170"/>
                  </a:cubicBezTo>
                  <a:cubicBezTo>
                    <a:pt x="2760993" y="3318132"/>
                    <a:pt x="2758839" y="3320497"/>
                    <a:pt x="2756133" y="3322056"/>
                  </a:cubicBezTo>
                  <a:cubicBezTo>
                    <a:pt x="2751845" y="3324528"/>
                    <a:pt x="2747061" y="3326023"/>
                    <a:pt x="2742601" y="3328167"/>
                  </a:cubicBezTo>
                  <a:cubicBezTo>
                    <a:pt x="2740503" y="3329176"/>
                    <a:pt x="2738533" y="3330433"/>
                    <a:pt x="2736470" y="3331512"/>
                  </a:cubicBezTo>
                  <a:cubicBezTo>
                    <a:pt x="2728043" y="3335921"/>
                    <a:pt x="2728685" y="3334941"/>
                    <a:pt x="2720853" y="3340510"/>
                  </a:cubicBezTo>
                  <a:cubicBezTo>
                    <a:pt x="2714160" y="3345270"/>
                    <a:pt x="2717898" y="3342975"/>
                    <a:pt x="2712983" y="3347668"/>
                  </a:cubicBezTo>
                  <a:cubicBezTo>
                    <a:pt x="2712230" y="3348388"/>
                    <a:pt x="2711306" y="3348911"/>
                    <a:pt x="2710554" y="3349630"/>
                  </a:cubicBezTo>
                  <a:cubicBezTo>
                    <a:pt x="2709488" y="3350648"/>
                    <a:pt x="2708608" y="3351847"/>
                    <a:pt x="2707544" y="3352864"/>
                  </a:cubicBezTo>
                  <a:cubicBezTo>
                    <a:pt x="2706791" y="3353583"/>
                    <a:pt x="2705789" y="3354034"/>
                    <a:pt x="2705114" y="3354826"/>
                  </a:cubicBezTo>
                  <a:cubicBezTo>
                    <a:pt x="2703573" y="3356633"/>
                    <a:pt x="2702563" y="3358863"/>
                    <a:pt x="2700945" y="3360601"/>
                  </a:cubicBezTo>
                  <a:cubicBezTo>
                    <a:pt x="2694001" y="3368061"/>
                    <a:pt x="2697353" y="3365399"/>
                    <a:pt x="2691572" y="3369376"/>
                  </a:cubicBezTo>
                  <a:cubicBezTo>
                    <a:pt x="2689018" y="3372913"/>
                    <a:pt x="2689515" y="3372642"/>
                    <a:pt x="2685552" y="3375842"/>
                  </a:cubicBezTo>
                  <a:cubicBezTo>
                    <a:pt x="2683288" y="3377670"/>
                    <a:pt x="2678947" y="3379843"/>
                    <a:pt x="2677337" y="3382075"/>
                  </a:cubicBezTo>
                  <a:cubicBezTo>
                    <a:pt x="2672259" y="3389109"/>
                    <a:pt x="2678706" y="3380430"/>
                    <a:pt x="2672243" y="3388195"/>
                  </a:cubicBezTo>
                  <a:cubicBezTo>
                    <a:pt x="2668588" y="3392587"/>
                    <a:pt x="2671846" y="3389830"/>
                    <a:pt x="2667149" y="3394316"/>
                  </a:cubicBezTo>
                  <a:cubicBezTo>
                    <a:pt x="2666396" y="3395035"/>
                    <a:pt x="2665429" y="3395516"/>
                    <a:pt x="2664720" y="3396279"/>
                  </a:cubicBezTo>
                  <a:cubicBezTo>
                    <a:pt x="2663411" y="3397683"/>
                    <a:pt x="2662532" y="3399471"/>
                    <a:pt x="2661130" y="3400783"/>
                  </a:cubicBezTo>
                  <a:cubicBezTo>
                    <a:pt x="2659380" y="3402421"/>
                    <a:pt x="2657210" y="3403546"/>
                    <a:pt x="2655344" y="3405053"/>
                  </a:cubicBezTo>
                  <a:cubicBezTo>
                    <a:pt x="2646195" y="3412442"/>
                    <a:pt x="2656095" y="3405409"/>
                    <a:pt x="2648055" y="3410940"/>
                  </a:cubicBezTo>
                  <a:cubicBezTo>
                    <a:pt x="2644734" y="3418221"/>
                    <a:pt x="2648321" y="3411422"/>
                    <a:pt x="2641802" y="3419602"/>
                  </a:cubicBezTo>
                  <a:cubicBezTo>
                    <a:pt x="2638521" y="3423719"/>
                    <a:pt x="2639706" y="3423295"/>
                    <a:pt x="2637399" y="3427573"/>
                  </a:cubicBezTo>
                  <a:cubicBezTo>
                    <a:pt x="2636399" y="3429429"/>
                    <a:pt x="2635440" y="3431331"/>
                    <a:pt x="2634156" y="3433003"/>
                  </a:cubicBezTo>
                  <a:cubicBezTo>
                    <a:pt x="2633523" y="3433828"/>
                    <a:pt x="2632537" y="3434311"/>
                    <a:pt x="2631726" y="3434966"/>
                  </a:cubicBezTo>
                  <a:cubicBezTo>
                    <a:pt x="2627199" y="3444895"/>
                    <a:pt x="2632362" y="3435579"/>
                    <a:pt x="2624548" y="3443974"/>
                  </a:cubicBezTo>
                  <a:lnTo>
                    <a:pt x="2620632" y="3448491"/>
                  </a:lnTo>
                  <a:lnTo>
                    <a:pt x="2619777" y="3448912"/>
                  </a:lnTo>
                  <a:cubicBezTo>
                    <a:pt x="2618532" y="3449522"/>
                    <a:pt x="2616747" y="3450393"/>
                    <a:pt x="2613925" y="3451782"/>
                  </a:cubicBezTo>
                  <a:cubicBezTo>
                    <a:pt x="2611495" y="3453745"/>
                    <a:pt x="2609341" y="3456110"/>
                    <a:pt x="2606635" y="3457669"/>
                  </a:cubicBezTo>
                  <a:cubicBezTo>
                    <a:pt x="2602346" y="3460140"/>
                    <a:pt x="2597563" y="3461635"/>
                    <a:pt x="2593103" y="3463780"/>
                  </a:cubicBezTo>
                  <a:cubicBezTo>
                    <a:pt x="2591004" y="3464788"/>
                    <a:pt x="2589035" y="3466046"/>
                    <a:pt x="2586972" y="3467125"/>
                  </a:cubicBezTo>
                  <a:cubicBezTo>
                    <a:pt x="2578544" y="3471533"/>
                    <a:pt x="2579187" y="3470553"/>
                    <a:pt x="2571355" y="3476123"/>
                  </a:cubicBezTo>
                  <a:cubicBezTo>
                    <a:pt x="2564663" y="3480882"/>
                    <a:pt x="2568399" y="3478587"/>
                    <a:pt x="2563485" y="3483281"/>
                  </a:cubicBezTo>
                  <a:cubicBezTo>
                    <a:pt x="2562732" y="3484000"/>
                    <a:pt x="2561808" y="3484524"/>
                    <a:pt x="2561055" y="3485244"/>
                  </a:cubicBezTo>
                  <a:cubicBezTo>
                    <a:pt x="2559990" y="3486260"/>
                    <a:pt x="2559110" y="3487459"/>
                    <a:pt x="2558046" y="3488477"/>
                  </a:cubicBezTo>
                  <a:cubicBezTo>
                    <a:pt x="2557292" y="3489196"/>
                    <a:pt x="2556291" y="3489646"/>
                    <a:pt x="2555616" y="3490439"/>
                  </a:cubicBezTo>
                  <a:cubicBezTo>
                    <a:pt x="2554075" y="3492245"/>
                    <a:pt x="2553065" y="3494476"/>
                    <a:pt x="2551447" y="3496213"/>
                  </a:cubicBezTo>
                  <a:cubicBezTo>
                    <a:pt x="2544503" y="3503674"/>
                    <a:pt x="2547854" y="3501011"/>
                    <a:pt x="2542073" y="3504988"/>
                  </a:cubicBezTo>
                  <a:cubicBezTo>
                    <a:pt x="2539520" y="3508525"/>
                    <a:pt x="2540017" y="3508254"/>
                    <a:pt x="2536054" y="3511454"/>
                  </a:cubicBezTo>
                  <a:cubicBezTo>
                    <a:pt x="2533790" y="3513283"/>
                    <a:pt x="2529449" y="3515456"/>
                    <a:pt x="2527838" y="3517687"/>
                  </a:cubicBezTo>
                  <a:cubicBezTo>
                    <a:pt x="2522760" y="3524722"/>
                    <a:pt x="2529207" y="3516042"/>
                    <a:pt x="2522745" y="3523807"/>
                  </a:cubicBezTo>
                  <a:cubicBezTo>
                    <a:pt x="2519090" y="3528199"/>
                    <a:pt x="2522347" y="3525443"/>
                    <a:pt x="2517651" y="3529929"/>
                  </a:cubicBezTo>
                  <a:cubicBezTo>
                    <a:pt x="2516898" y="3530648"/>
                    <a:pt x="2515930" y="3531129"/>
                    <a:pt x="2515221" y="3531891"/>
                  </a:cubicBezTo>
                  <a:cubicBezTo>
                    <a:pt x="2513912" y="3533296"/>
                    <a:pt x="2513033" y="3535083"/>
                    <a:pt x="2511632" y="3536395"/>
                  </a:cubicBezTo>
                  <a:cubicBezTo>
                    <a:pt x="2509882" y="3538033"/>
                    <a:pt x="2507711" y="3539159"/>
                    <a:pt x="2505846" y="3540665"/>
                  </a:cubicBezTo>
                  <a:cubicBezTo>
                    <a:pt x="2496696" y="3548054"/>
                    <a:pt x="2506598" y="3541021"/>
                    <a:pt x="2498557" y="3546552"/>
                  </a:cubicBezTo>
                  <a:cubicBezTo>
                    <a:pt x="2495237" y="3553834"/>
                    <a:pt x="2498823" y="3547035"/>
                    <a:pt x="2492304" y="3555215"/>
                  </a:cubicBezTo>
                  <a:cubicBezTo>
                    <a:pt x="2489023" y="3559332"/>
                    <a:pt x="2490208" y="3558908"/>
                    <a:pt x="2487902" y="3563186"/>
                  </a:cubicBezTo>
                  <a:cubicBezTo>
                    <a:pt x="2486901" y="3565041"/>
                    <a:pt x="2485942" y="3566943"/>
                    <a:pt x="2484658" y="3568615"/>
                  </a:cubicBezTo>
                  <a:cubicBezTo>
                    <a:pt x="2484024" y="3569441"/>
                    <a:pt x="2483038" y="3569923"/>
                    <a:pt x="2482228" y="3570578"/>
                  </a:cubicBezTo>
                  <a:cubicBezTo>
                    <a:pt x="2477700" y="3580507"/>
                    <a:pt x="2482863" y="3571192"/>
                    <a:pt x="2475050" y="3579586"/>
                  </a:cubicBezTo>
                  <a:cubicBezTo>
                    <a:pt x="2464701" y="3590703"/>
                    <a:pt x="2475171" y="3581897"/>
                    <a:pt x="2468452" y="3587323"/>
                  </a:cubicBezTo>
                  <a:cubicBezTo>
                    <a:pt x="2465131" y="3594605"/>
                    <a:pt x="2468716" y="3587805"/>
                    <a:pt x="2462199" y="3595986"/>
                  </a:cubicBezTo>
                  <a:cubicBezTo>
                    <a:pt x="2461173" y="3597273"/>
                    <a:pt x="2460467" y="3598788"/>
                    <a:pt x="2459535" y="3600144"/>
                  </a:cubicBezTo>
                  <a:cubicBezTo>
                    <a:pt x="2458190" y="3602100"/>
                    <a:pt x="2456712" y="3603964"/>
                    <a:pt x="2455366" y="3605919"/>
                  </a:cubicBezTo>
                  <a:cubicBezTo>
                    <a:pt x="2452499" y="3610089"/>
                    <a:pt x="2452112" y="3611611"/>
                    <a:pt x="2448533" y="3615852"/>
                  </a:cubicBezTo>
                  <a:cubicBezTo>
                    <a:pt x="2446160" y="3618666"/>
                    <a:pt x="2442537" y="3620587"/>
                    <a:pt x="2441010" y="3623935"/>
                  </a:cubicBezTo>
                  <a:cubicBezTo>
                    <a:pt x="2440237" y="3625631"/>
                    <a:pt x="2439669" y="3627434"/>
                    <a:pt x="2438692" y="3629019"/>
                  </a:cubicBezTo>
                  <a:cubicBezTo>
                    <a:pt x="2437685" y="3630654"/>
                    <a:pt x="2436282" y="3632009"/>
                    <a:pt x="2435103" y="3633524"/>
                  </a:cubicBezTo>
                  <a:cubicBezTo>
                    <a:pt x="2433195" y="3635975"/>
                    <a:pt x="2431022" y="3638248"/>
                    <a:pt x="2429429" y="3640915"/>
                  </a:cubicBezTo>
                  <a:cubicBezTo>
                    <a:pt x="2428348" y="3642725"/>
                    <a:pt x="2427420" y="3644635"/>
                    <a:pt x="2426186" y="3646345"/>
                  </a:cubicBezTo>
                  <a:cubicBezTo>
                    <a:pt x="2425324" y="3647538"/>
                    <a:pt x="2423970" y="3648338"/>
                    <a:pt x="2423177" y="3649578"/>
                  </a:cubicBezTo>
                  <a:cubicBezTo>
                    <a:pt x="2418210" y="3657331"/>
                    <a:pt x="2423913" y="3652560"/>
                    <a:pt x="2417503" y="3656969"/>
                  </a:cubicBezTo>
                  <a:cubicBezTo>
                    <a:pt x="2413965" y="3664731"/>
                    <a:pt x="2417969" y="3656610"/>
                    <a:pt x="2411596" y="3666557"/>
                  </a:cubicBezTo>
                  <a:cubicBezTo>
                    <a:pt x="2406154" y="3675053"/>
                    <a:pt x="2410220" y="3671282"/>
                    <a:pt x="2405343" y="3675220"/>
                  </a:cubicBezTo>
                  <a:cubicBezTo>
                    <a:pt x="2404455" y="3676606"/>
                    <a:pt x="2403362" y="3677880"/>
                    <a:pt x="2402679" y="3679378"/>
                  </a:cubicBezTo>
                  <a:cubicBezTo>
                    <a:pt x="2402187" y="3680458"/>
                    <a:pt x="2402274" y="3681730"/>
                    <a:pt x="2401866" y="3682845"/>
                  </a:cubicBezTo>
                  <a:cubicBezTo>
                    <a:pt x="2401226" y="3684594"/>
                    <a:pt x="2400206" y="3686187"/>
                    <a:pt x="2399548" y="3687929"/>
                  </a:cubicBezTo>
                  <a:cubicBezTo>
                    <a:pt x="2398966" y="3689470"/>
                    <a:pt x="2398721" y="3691121"/>
                    <a:pt x="2398155" y="3692667"/>
                  </a:cubicBezTo>
                  <a:cubicBezTo>
                    <a:pt x="2397674" y="3693978"/>
                    <a:pt x="2396834" y="3695146"/>
                    <a:pt x="2396416" y="3696479"/>
                  </a:cubicBezTo>
                  <a:cubicBezTo>
                    <a:pt x="2395707" y="3698746"/>
                    <a:pt x="2395555" y="3701166"/>
                    <a:pt x="2394790" y="3703414"/>
                  </a:cubicBezTo>
                  <a:cubicBezTo>
                    <a:pt x="2391433" y="3713272"/>
                    <a:pt x="2393237" y="3706644"/>
                    <a:pt x="2389807" y="3712656"/>
                  </a:cubicBezTo>
                  <a:cubicBezTo>
                    <a:pt x="2384902" y="3721254"/>
                    <a:pt x="2391160" y="3712187"/>
                    <a:pt x="2385985" y="3719356"/>
                  </a:cubicBezTo>
                  <a:cubicBezTo>
                    <a:pt x="2385829" y="3720821"/>
                    <a:pt x="2385899" y="3722327"/>
                    <a:pt x="2385517" y="3723749"/>
                  </a:cubicBezTo>
                  <a:cubicBezTo>
                    <a:pt x="2385154" y="3725097"/>
                    <a:pt x="2384282" y="3726258"/>
                    <a:pt x="2383778" y="3727561"/>
                  </a:cubicBezTo>
                  <a:cubicBezTo>
                    <a:pt x="2382851" y="3729959"/>
                    <a:pt x="2381995" y="3732387"/>
                    <a:pt x="2381226" y="3734841"/>
                  </a:cubicBezTo>
                  <a:cubicBezTo>
                    <a:pt x="2380458" y="3737293"/>
                    <a:pt x="2380066" y="3740163"/>
                    <a:pt x="2379945" y="3742700"/>
                  </a:cubicBezTo>
                  <a:cubicBezTo>
                    <a:pt x="2379711" y="3747646"/>
                    <a:pt x="2381011" y="3744971"/>
                    <a:pt x="2379010" y="3751485"/>
                  </a:cubicBezTo>
                  <a:cubicBezTo>
                    <a:pt x="2377982" y="3754830"/>
                    <a:pt x="2376611" y="3758062"/>
                    <a:pt x="2375299" y="3761307"/>
                  </a:cubicBezTo>
                  <a:cubicBezTo>
                    <a:pt x="2374600" y="3763033"/>
                    <a:pt x="2373537" y="3764613"/>
                    <a:pt x="2372981" y="3766390"/>
                  </a:cubicBezTo>
                  <a:cubicBezTo>
                    <a:pt x="2372407" y="3768222"/>
                    <a:pt x="2372626" y="3770263"/>
                    <a:pt x="2371933" y="3772053"/>
                  </a:cubicBezTo>
                  <a:cubicBezTo>
                    <a:pt x="2371173" y="3774019"/>
                    <a:pt x="2369690" y="3775627"/>
                    <a:pt x="2368690" y="3777483"/>
                  </a:cubicBezTo>
                  <a:cubicBezTo>
                    <a:pt x="2366204" y="3782094"/>
                    <a:pt x="2367486" y="3780175"/>
                    <a:pt x="2366138" y="3784762"/>
                  </a:cubicBezTo>
                  <a:cubicBezTo>
                    <a:pt x="2365079" y="3788364"/>
                    <a:pt x="2363170" y="3791776"/>
                    <a:pt x="2362773" y="3795509"/>
                  </a:cubicBezTo>
                  <a:cubicBezTo>
                    <a:pt x="2362312" y="3799839"/>
                    <a:pt x="2362518" y="3800390"/>
                    <a:pt x="2360912" y="3804640"/>
                  </a:cubicBezTo>
                  <a:cubicBezTo>
                    <a:pt x="2360254" y="3806382"/>
                    <a:pt x="2359151" y="3807947"/>
                    <a:pt x="2358594" y="3809723"/>
                  </a:cubicBezTo>
                  <a:cubicBezTo>
                    <a:pt x="2358020" y="3811555"/>
                    <a:pt x="2358089" y="3813545"/>
                    <a:pt x="2357547" y="3815387"/>
                  </a:cubicBezTo>
                  <a:cubicBezTo>
                    <a:pt x="2357153" y="3816727"/>
                    <a:pt x="2356289" y="3817887"/>
                    <a:pt x="2355808" y="3819199"/>
                  </a:cubicBezTo>
                  <a:cubicBezTo>
                    <a:pt x="2355242" y="3820746"/>
                    <a:pt x="2354828" y="3822343"/>
                    <a:pt x="2354415" y="3823937"/>
                  </a:cubicBezTo>
                  <a:cubicBezTo>
                    <a:pt x="2353821" y="3826236"/>
                    <a:pt x="2353220" y="3828538"/>
                    <a:pt x="2352789" y="3830871"/>
                  </a:cubicBezTo>
                  <a:cubicBezTo>
                    <a:pt x="2352521" y="3832319"/>
                    <a:pt x="2352808" y="3833874"/>
                    <a:pt x="2352321" y="3835264"/>
                  </a:cubicBezTo>
                  <a:cubicBezTo>
                    <a:pt x="2351928" y="3836384"/>
                    <a:pt x="2350931" y="3837189"/>
                    <a:pt x="2350236" y="3838151"/>
                  </a:cubicBezTo>
                  <a:cubicBezTo>
                    <a:pt x="2350477" y="3844847"/>
                    <a:pt x="2350676" y="3837402"/>
                    <a:pt x="2348610" y="3845086"/>
                  </a:cubicBezTo>
                  <a:cubicBezTo>
                    <a:pt x="2345706" y="3855885"/>
                    <a:pt x="2350924" y="3843377"/>
                    <a:pt x="2346403" y="3853291"/>
                  </a:cubicBezTo>
                  <a:cubicBezTo>
                    <a:pt x="2346544" y="3857214"/>
                    <a:pt x="2346856" y="3856747"/>
                    <a:pt x="2345122" y="3861149"/>
                  </a:cubicBezTo>
                  <a:cubicBezTo>
                    <a:pt x="2344098" y="3863749"/>
                    <a:pt x="2341941" y="3865997"/>
                    <a:pt x="2341645" y="3868775"/>
                  </a:cubicBezTo>
                  <a:cubicBezTo>
                    <a:pt x="2340447" y="3880028"/>
                    <a:pt x="2342613" y="3864082"/>
                    <a:pt x="2337700" y="3880793"/>
                  </a:cubicBezTo>
                  <a:cubicBezTo>
                    <a:pt x="2335843" y="3887111"/>
                    <a:pt x="2337195" y="3884145"/>
                    <a:pt x="2333644" y="3889690"/>
                  </a:cubicBezTo>
                  <a:cubicBezTo>
                    <a:pt x="2332924" y="3896443"/>
                    <a:pt x="2333513" y="3892648"/>
                    <a:pt x="2331549" y="3901016"/>
                  </a:cubicBezTo>
                  <a:cubicBezTo>
                    <a:pt x="2331278" y="3902171"/>
                    <a:pt x="2331228" y="3903403"/>
                    <a:pt x="2330736" y="3904483"/>
                  </a:cubicBezTo>
                  <a:cubicBezTo>
                    <a:pt x="2327881" y="3910743"/>
                    <a:pt x="2328031" y="3910255"/>
                    <a:pt x="2328356" y="3909673"/>
                  </a:cubicBezTo>
                  <a:lnTo>
                    <a:pt x="2328618" y="3909564"/>
                  </a:lnTo>
                  <a:lnTo>
                    <a:pt x="2321196" y="3923133"/>
                  </a:lnTo>
                  <a:lnTo>
                    <a:pt x="2296706" y="3960463"/>
                  </a:lnTo>
                  <a:lnTo>
                    <a:pt x="2294492" y="3966049"/>
                  </a:lnTo>
                  <a:lnTo>
                    <a:pt x="2315670" y="3945920"/>
                  </a:lnTo>
                  <a:lnTo>
                    <a:pt x="2320599" y="3936895"/>
                  </a:lnTo>
                  <a:lnTo>
                    <a:pt x="2319698" y="3940738"/>
                  </a:lnTo>
                  <a:lnTo>
                    <a:pt x="2300994" y="3967542"/>
                  </a:lnTo>
                  <a:lnTo>
                    <a:pt x="2286489" y="3986249"/>
                  </a:lnTo>
                  <a:lnTo>
                    <a:pt x="2275936" y="4012882"/>
                  </a:lnTo>
                  <a:cubicBezTo>
                    <a:pt x="2275812" y="4012964"/>
                    <a:pt x="2275052" y="4012656"/>
                    <a:pt x="2273658" y="4011956"/>
                  </a:cubicBezTo>
                  <a:cubicBezTo>
                    <a:pt x="2272450" y="4010462"/>
                    <a:pt x="2271241" y="4008966"/>
                    <a:pt x="2270031" y="4007471"/>
                  </a:cubicBezTo>
                  <a:lnTo>
                    <a:pt x="2257338" y="4023841"/>
                  </a:lnTo>
                  <a:cubicBezTo>
                    <a:pt x="2254808" y="4026499"/>
                    <a:pt x="2254499" y="4028448"/>
                    <a:pt x="2256413" y="4029691"/>
                  </a:cubicBezTo>
                  <a:cubicBezTo>
                    <a:pt x="2258327" y="4030934"/>
                    <a:pt x="2258867" y="4033376"/>
                    <a:pt x="2258030" y="4037016"/>
                  </a:cubicBezTo>
                  <a:lnTo>
                    <a:pt x="2246519" y="4042894"/>
                  </a:lnTo>
                  <a:lnTo>
                    <a:pt x="2245769" y="4044296"/>
                  </a:lnTo>
                  <a:cubicBezTo>
                    <a:pt x="2242013" y="4047410"/>
                    <a:pt x="2238831" y="4051059"/>
                    <a:pt x="2236224" y="4055239"/>
                  </a:cubicBezTo>
                  <a:cubicBezTo>
                    <a:pt x="2232937" y="4063476"/>
                    <a:pt x="2230267" y="4070901"/>
                    <a:pt x="2228218" y="4077512"/>
                  </a:cubicBezTo>
                  <a:cubicBezTo>
                    <a:pt x="2226167" y="4084122"/>
                    <a:pt x="2226883" y="4081223"/>
                    <a:pt x="2230365" y="4068813"/>
                  </a:cubicBezTo>
                  <a:lnTo>
                    <a:pt x="2232203" y="4050100"/>
                  </a:lnTo>
                  <a:lnTo>
                    <a:pt x="2221218" y="4055577"/>
                  </a:lnTo>
                  <a:cubicBezTo>
                    <a:pt x="2222042" y="4051731"/>
                    <a:pt x="2223850" y="4047058"/>
                    <a:pt x="2226640" y="4041560"/>
                  </a:cubicBezTo>
                  <a:lnTo>
                    <a:pt x="2234477" y="4026549"/>
                  </a:lnTo>
                  <a:cubicBezTo>
                    <a:pt x="2233406" y="4031548"/>
                    <a:pt x="2234102" y="4033082"/>
                    <a:pt x="2236568" y="4031153"/>
                  </a:cubicBezTo>
                  <a:lnTo>
                    <a:pt x="2239005" y="4029483"/>
                  </a:lnTo>
                  <a:lnTo>
                    <a:pt x="2240843" y="4024677"/>
                  </a:lnTo>
                  <a:lnTo>
                    <a:pt x="2241110" y="4028044"/>
                  </a:lnTo>
                  <a:lnTo>
                    <a:pt x="2244300" y="4025859"/>
                  </a:lnTo>
                  <a:cubicBezTo>
                    <a:pt x="2247220" y="4022829"/>
                    <a:pt x="2248713" y="4019971"/>
                    <a:pt x="2248776" y="4017281"/>
                  </a:cubicBezTo>
                  <a:cubicBezTo>
                    <a:pt x="2248809" y="4015935"/>
                    <a:pt x="2248796" y="4014714"/>
                    <a:pt x="2248737" y="4013616"/>
                  </a:cubicBezTo>
                  <a:lnTo>
                    <a:pt x="2248668" y="4012951"/>
                  </a:lnTo>
                  <a:lnTo>
                    <a:pt x="2248808" y="4013482"/>
                  </a:lnTo>
                  <a:cubicBezTo>
                    <a:pt x="2249680" y="4015434"/>
                    <a:pt x="2252039" y="4014881"/>
                    <a:pt x="2255883" y="4011823"/>
                  </a:cubicBezTo>
                  <a:cubicBezTo>
                    <a:pt x="2261008" y="4007744"/>
                    <a:pt x="2266449" y="4001852"/>
                    <a:pt x="2272204" y="3994148"/>
                  </a:cubicBezTo>
                  <a:cubicBezTo>
                    <a:pt x="2272186" y="3986654"/>
                    <a:pt x="2269660" y="3984191"/>
                    <a:pt x="2264627" y="3986760"/>
                  </a:cubicBezTo>
                  <a:cubicBezTo>
                    <a:pt x="2259593" y="3989329"/>
                    <a:pt x="2254383" y="3990498"/>
                    <a:pt x="2248996" y="3990267"/>
                  </a:cubicBezTo>
                  <a:cubicBezTo>
                    <a:pt x="2252194" y="3982078"/>
                    <a:pt x="2257179" y="3972730"/>
                    <a:pt x="2263950" y="3962221"/>
                  </a:cubicBezTo>
                  <a:cubicBezTo>
                    <a:pt x="2269875" y="3953028"/>
                    <a:pt x="2271970" y="3945738"/>
                    <a:pt x="2270234" y="3940351"/>
                  </a:cubicBezTo>
                  <a:lnTo>
                    <a:pt x="2269775" y="3939322"/>
                  </a:lnTo>
                  <a:lnTo>
                    <a:pt x="2261735" y="3951359"/>
                  </a:lnTo>
                  <a:lnTo>
                    <a:pt x="2256010" y="3956530"/>
                  </a:lnTo>
                  <a:lnTo>
                    <a:pt x="2242534" y="4000901"/>
                  </a:lnTo>
                  <a:cubicBezTo>
                    <a:pt x="2241171" y="3999504"/>
                    <a:pt x="2240313" y="3998182"/>
                    <a:pt x="2239960" y="3996929"/>
                  </a:cubicBezTo>
                  <a:cubicBezTo>
                    <a:pt x="2239607" y="3995677"/>
                    <a:pt x="2238750" y="3994356"/>
                    <a:pt x="2237388" y="3992959"/>
                  </a:cubicBezTo>
                  <a:cubicBezTo>
                    <a:pt x="2236358" y="4000518"/>
                    <a:pt x="2233945" y="4008178"/>
                    <a:pt x="2230148" y="4015942"/>
                  </a:cubicBezTo>
                  <a:cubicBezTo>
                    <a:pt x="2226350" y="4023705"/>
                    <a:pt x="2224814" y="4021884"/>
                    <a:pt x="2225541" y="4010480"/>
                  </a:cubicBezTo>
                  <a:cubicBezTo>
                    <a:pt x="2227610" y="4001442"/>
                    <a:pt x="2230903" y="3990969"/>
                    <a:pt x="2235419" y="3979055"/>
                  </a:cubicBezTo>
                  <a:lnTo>
                    <a:pt x="2238236" y="3972502"/>
                  </a:lnTo>
                  <a:lnTo>
                    <a:pt x="2219357" y="3989043"/>
                  </a:lnTo>
                  <a:cubicBezTo>
                    <a:pt x="2222317" y="3984806"/>
                    <a:pt x="2223243" y="3982882"/>
                    <a:pt x="2222133" y="3983271"/>
                  </a:cubicBezTo>
                  <a:cubicBezTo>
                    <a:pt x="2221024" y="3983658"/>
                    <a:pt x="2223199" y="3982059"/>
                    <a:pt x="2228659" y="3978473"/>
                  </a:cubicBezTo>
                  <a:cubicBezTo>
                    <a:pt x="2225562" y="3969726"/>
                    <a:pt x="2217502" y="3966182"/>
                    <a:pt x="2204479" y="3967843"/>
                  </a:cubicBezTo>
                  <a:cubicBezTo>
                    <a:pt x="2197968" y="3968673"/>
                    <a:pt x="2192743" y="3967130"/>
                    <a:pt x="2188807" y="3963218"/>
                  </a:cubicBezTo>
                  <a:lnTo>
                    <a:pt x="2184554" y="3953134"/>
                  </a:lnTo>
                  <a:lnTo>
                    <a:pt x="2148154" y="4030890"/>
                  </a:lnTo>
                  <a:cubicBezTo>
                    <a:pt x="2144388" y="4039406"/>
                    <a:pt x="2139959" y="4050082"/>
                    <a:pt x="2134866" y="4062914"/>
                  </a:cubicBezTo>
                  <a:cubicBezTo>
                    <a:pt x="2129774" y="4075745"/>
                    <a:pt x="2126111" y="4087130"/>
                    <a:pt x="2123875" y="4097069"/>
                  </a:cubicBezTo>
                  <a:cubicBezTo>
                    <a:pt x="2122552" y="4098480"/>
                    <a:pt x="2120186" y="4097341"/>
                    <a:pt x="2116778" y="4093653"/>
                  </a:cubicBezTo>
                  <a:cubicBezTo>
                    <a:pt x="2116974" y="4097331"/>
                    <a:pt x="2115980" y="4101294"/>
                    <a:pt x="2113792" y="4105534"/>
                  </a:cubicBezTo>
                  <a:cubicBezTo>
                    <a:pt x="2111605" y="4109775"/>
                    <a:pt x="2110365" y="4114301"/>
                    <a:pt x="2110074" y="4119113"/>
                  </a:cubicBezTo>
                  <a:cubicBezTo>
                    <a:pt x="2108532" y="4118342"/>
                    <a:pt x="2108524" y="4114638"/>
                    <a:pt x="2110050" y="4108002"/>
                  </a:cubicBezTo>
                  <a:cubicBezTo>
                    <a:pt x="2111574" y="4101364"/>
                    <a:pt x="2111776" y="4094687"/>
                    <a:pt x="2110657" y="4087974"/>
                  </a:cubicBezTo>
                  <a:cubicBezTo>
                    <a:pt x="2108001" y="4090196"/>
                    <a:pt x="2106380" y="4094368"/>
                    <a:pt x="2105791" y="4100488"/>
                  </a:cubicBezTo>
                  <a:cubicBezTo>
                    <a:pt x="2105203" y="4106609"/>
                    <a:pt x="2103614" y="4113187"/>
                    <a:pt x="2101025" y="4120220"/>
                  </a:cubicBezTo>
                  <a:cubicBezTo>
                    <a:pt x="2100023" y="4117576"/>
                    <a:pt x="2099387" y="4114082"/>
                    <a:pt x="2099119" y="4109740"/>
                  </a:cubicBezTo>
                  <a:cubicBezTo>
                    <a:pt x="2098849" y="4105398"/>
                    <a:pt x="2098702" y="4100774"/>
                    <a:pt x="2098678" y="4095868"/>
                  </a:cubicBezTo>
                  <a:cubicBezTo>
                    <a:pt x="2092107" y="4103433"/>
                    <a:pt x="2088209" y="4112884"/>
                    <a:pt x="2086977" y="4124217"/>
                  </a:cubicBezTo>
                  <a:cubicBezTo>
                    <a:pt x="2085746" y="4135548"/>
                    <a:pt x="2081879" y="4147406"/>
                    <a:pt x="2075375" y="4159785"/>
                  </a:cubicBezTo>
                  <a:cubicBezTo>
                    <a:pt x="2074375" y="4161893"/>
                    <a:pt x="2073168" y="4162621"/>
                    <a:pt x="2071754" y="4161970"/>
                  </a:cubicBezTo>
                  <a:cubicBezTo>
                    <a:pt x="2070338" y="4161317"/>
                    <a:pt x="2068855" y="4160202"/>
                    <a:pt x="2067303" y="4158631"/>
                  </a:cubicBezTo>
                  <a:cubicBezTo>
                    <a:pt x="2064540" y="4165441"/>
                    <a:pt x="2062285" y="4172324"/>
                    <a:pt x="2060533" y="4179279"/>
                  </a:cubicBezTo>
                  <a:cubicBezTo>
                    <a:pt x="2058781" y="4186233"/>
                    <a:pt x="2056524" y="4193117"/>
                    <a:pt x="2053764" y="4199926"/>
                  </a:cubicBezTo>
                  <a:cubicBezTo>
                    <a:pt x="2049412" y="4182492"/>
                    <a:pt x="2050361" y="4165815"/>
                    <a:pt x="2056605" y="4149895"/>
                  </a:cubicBezTo>
                  <a:cubicBezTo>
                    <a:pt x="2062852" y="4133976"/>
                    <a:pt x="2068845" y="4118021"/>
                    <a:pt x="2074587" y="4102029"/>
                  </a:cubicBezTo>
                  <a:cubicBezTo>
                    <a:pt x="2066949" y="4111246"/>
                    <a:pt x="2060482" y="4123329"/>
                    <a:pt x="2055188" y="4138285"/>
                  </a:cubicBezTo>
                  <a:cubicBezTo>
                    <a:pt x="2049895" y="4153240"/>
                    <a:pt x="2043950" y="4166600"/>
                    <a:pt x="2037353" y="4178365"/>
                  </a:cubicBezTo>
                  <a:cubicBezTo>
                    <a:pt x="2038940" y="4160830"/>
                    <a:pt x="2042385" y="4145811"/>
                    <a:pt x="2047693" y="4133310"/>
                  </a:cubicBezTo>
                  <a:cubicBezTo>
                    <a:pt x="2052998" y="4120809"/>
                    <a:pt x="2058252" y="4109051"/>
                    <a:pt x="2063453" y="4098036"/>
                  </a:cubicBezTo>
                  <a:cubicBezTo>
                    <a:pt x="2062244" y="4096287"/>
                    <a:pt x="2061249" y="4095281"/>
                    <a:pt x="2060468" y="4095020"/>
                  </a:cubicBezTo>
                  <a:lnTo>
                    <a:pt x="2058872" y="4096381"/>
                  </a:lnTo>
                  <a:lnTo>
                    <a:pt x="2060765" y="4090146"/>
                  </a:lnTo>
                  <a:cubicBezTo>
                    <a:pt x="2062626" y="4085209"/>
                    <a:pt x="2064928" y="4080034"/>
                    <a:pt x="2067666" y="4074620"/>
                  </a:cubicBezTo>
                  <a:lnTo>
                    <a:pt x="2078943" y="4052214"/>
                  </a:lnTo>
                  <a:cubicBezTo>
                    <a:pt x="2076983" y="4047031"/>
                    <a:pt x="2075904" y="4041673"/>
                    <a:pt x="2075702" y="4036140"/>
                  </a:cubicBezTo>
                  <a:cubicBezTo>
                    <a:pt x="2075500" y="4030607"/>
                    <a:pt x="2075429" y="4025393"/>
                    <a:pt x="2075488" y="4020499"/>
                  </a:cubicBezTo>
                  <a:cubicBezTo>
                    <a:pt x="2081277" y="4020326"/>
                    <a:pt x="2085993" y="4015195"/>
                    <a:pt x="2089632" y="4005107"/>
                  </a:cubicBezTo>
                  <a:cubicBezTo>
                    <a:pt x="2093273" y="3995020"/>
                    <a:pt x="2097432" y="3986208"/>
                    <a:pt x="2102114" y="3978672"/>
                  </a:cubicBezTo>
                  <a:cubicBezTo>
                    <a:pt x="2096764" y="3977206"/>
                    <a:pt x="2092846" y="3979248"/>
                    <a:pt x="2090362" y="3984797"/>
                  </a:cubicBezTo>
                  <a:cubicBezTo>
                    <a:pt x="2087877" y="3990347"/>
                    <a:pt x="2085523" y="3996213"/>
                    <a:pt x="2083300" y="4002400"/>
                  </a:cubicBezTo>
                  <a:cubicBezTo>
                    <a:pt x="2082765" y="4003226"/>
                    <a:pt x="2082336" y="4002563"/>
                    <a:pt x="2082014" y="4000416"/>
                  </a:cubicBezTo>
                  <a:cubicBezTo>
                    <a:pt x="2081690" y="3998268"/>
                    <a:pt x="2081750" y="3996476"/>
                    <a:pt x="2082193" y="3995037"/>
                  </a:cubicBezTo>
                  <a:cubicBezTo>
                    <a:pt x="2073532" y="3998552"/>
                    <a:pt x="2066439" y="4010848"/>
                    <a:pt x="2060913" y="4031923"/>
                  </a:cubicBezTo>
                  <a:cubicBezTo>
                    <a:pt x="2055389" y="4053000"/>
                    <a:pt x="2049093" y="4068412"/>
                    <a:pt x="2042029" y="4078160"/>
                  </a:cubicBezTo>
                  <a:lnTo>
                    <a:pt x="2037148" y="4089471"/>
                  </a:lnTo>
                  <a:lnTo>
                    <a:pt x="2032265" y="4100781"/>
                  </a:lnTo>
                  <a:cubicBezTo>
                    <a:pt x="2029472" y="4106836"/>
                    <a:pt x="2028190" y="4108155"/>
                    <a:pt x="2028416" y="4104734"/>
                  </a:cubicBezTo>
                  <a:cubicBezTo>
                    <a:pt x="2028642" y="4101315"/>
                    <a:pt x="2029557" y="4097543"/>
                    <a:pt x="2031157" y="4093418"/>
                  </a:cubicBezTo>
                  <a:lnTo>
                    <a:pt x="2049708" y="4050436"/>
                  </a:lnTo>
                  <a:cubicBezTo>
                    <a:pt x="2045769" y="4058530"/>
                    <a:pt x="2039881" y="4066794"/>
                    <a:pt x="2032042" y="4075231"/>
                  </a:cubicBezTo>
                  <a:cubicBezTo>
                    <a:pt x="2024205" y="4083668"/>
                    <a:pt x="2017550" y="4091222"/>
                    <a:pt x="2012080" y="4097895"/>
                  </a:cubicBezTo>
                  <a:lnTo>
                    <a:pt x="2007248" y="4112817"/>
                  </a:lnTo>
                  <a:cubicBezTo>
                    <a:pt x="2004913" y="4120087"/>
                    <a:pt x="2004246" y="4120392"/>
                    <a:pt x="2005245" y="4113729"/>
                  </a:cubicBezTo>
                  <a:cubicBezTo>
                    <a:pt x="2005877" y="4104613"/>
                    <a:pt x="2008535" y="4096387"/>
                    <a:pt x="2013219" y="4089051"/>
                  </a:cubicBezTo>
                  <a:cubicBezTo>
                    <a:pt x="2017903" y="4081715"/>
                    <a:pt x="2020039" y="4072213"/>
                    <a:pt x="2019629" y="4060546"/>
                  </a:cubicBezTo>
                  <a:cubicBezTo>
                    <a:pt x="2017613" y="4063560"/>
                    <a:pt x="2014710" y="4066147"/>
                    <a:pt x="2010921" y="4068307"/>
                  </a:cubicBezTo>
                  <a:cubicBezTo>
                    <a:pt x="2007132" y="4070467"/>
                    <a:pt x="2005759" y="4074475"/>
                    <a:pt x="2006804" y="4080328"/>
                  </a:cubicBezTo>
                  <a:cubicBezTo>
                    <a:pt x="1993569" y="4090094"/>
                    <a:pt x="1983288" y="4108539"/>
                    <a:pt x="1975957" y="4135662"/>
                  </a:cubicBezTo>
                  <a:cubicBezTo>
                    <a:pt x="1968625" y="4162783"/>
                    <a:pt x="1959662" y="4185621"/>
                    <a:pt x="1949066" y="4204171"/>
                  </a:cubicBezTo>
                  <a:cubicBezTo>
                    <a:pt x="1947848" y="4207199"/>
                    <a:pt x="1946133" y="4210755"/>
                    <a:pt x="1943924" y="4214844"/>
                  </a:cubicBezTo>
                  <a:cubicBezTo>
                    <a:pt x="1941712" y="4218930"/>
                    <a:pt x="1940454" y="4218949"/>
                    <a:pt x="1940147" y="4214904"/>
                  </a:cubicBezTo>
                  <a:lnTo>
                    <a:pt x="1979203" y="4124417"/>
                  </a:lnTo>
                  <a:cubicBezTo>
                    <a:pt x="1975314" y="4123913"/>
                    <a:pt x="1972267" y="4125177"/>
                    <a:pt x="1970063" y="4128214"/>
                  </a:cubicBezTo>
                  <a:cubicBezTo>
                    <a:pt x="1967860" y="4131252"/>
                    <a:pt x="1965611" y="4135634"/>
                    <a:pt x="1963318" y="4141360"/>
                  </a:cubicBezTo>
                  <a:cubicBezTo>
                    <a:pt x="1962232" y="4138703"/>
                    <a:pt x="1962009" y="4134667"/>
                    <a:pt x="1962650" y="4129256"/>
                  </a:cubicBezTo>
                  <a:cubicBezTo>
                    <a:pt x="1963288" y="4123843"/>
                    <a:pt x="1962121" y="4124476"/>
                    <a:pt x="1959150" y="4131157"/>
                  </a:cubicBezTo>
                  <a:cubicBezTo>
                    <a:pt x="1960117" y="4118985"/>
                    <a:pt x="1962703" y="4105545"/>
                    <a:pt x="1966909" y="4090835"/>
                  </a:cubicBezTo>
                  <a:cubicBezTo>
                    <a:pt x="1971115" y="4076125"/>
                    <a:pt x="1976208" y="4061842"/>
                    <a:pt x="1982189" y="4047987"/>
                  </a:cubicBezTo>
                  <a:cubicBezTo>
                    <a:pt x="1969634" y="4059901"/>
                    <a:pt x="1957813" y="4079428"/>
                    <a:pt x="1946726" y="4106563"/>
                  </a:cubicBezTo>
                  <a:cubicBezTo>
                    <a:pt x="1935639" y="4133700"/>
                    <a:pt x="1925805" y="4151106"/>
                    <a:pt x="1917222" y="4158786"/>
                  </a:cubicBezTo>
                  <a:cubicBezTo>
                    <a:pt x="1917118" y="4163574"/>
                    <a:pt x="1916512" y="4168292"/>
                    <a:pt x="1915400" y="4172936"/>
                  </a:cubicBezTo>
                  <a:cubicBezTo>
                    <a:pt x="1914288" y="4177580"/>
                    <a:pt x="1913681" y="4182297"/>
                    <a:pt x="1913579" y="4187086"/>
                  </a:cubicBezTo>
                  <a:cubicBezTo>
                    <a:pt x="1909507" y="4187004"/>
                    <a:pt x="1908047" y="4184593"/>
                    <a:pt x="1909199" y="4179855"/>
                  </a:cubicBezTo>
                  <a:cubicBezTo>
                    <a:pt x="1910352" y="4175116"/>
                    <a:pt x="1911398" y="4171863"/>
                    <a:pt x="1912339" y="4170097"/>
                  </a:cubicBezTo>
                  <a:cubicBezTo>
                    <a:pt x="1908231" y="4170510"/>
                    <a:pt x="1905899" y="4171777"/>
                    <a:pt x="1905340" y="4173900"/>
                  </a:cubicBezTo>
                  <a:cubicBezTo>
                    <a:pt x="1904781" y="4176021"/>
                    <a:pt x="1903491" y="4179838"/>
                    <a:pt x="1901468" y="4185354"/>
                  </a:cubicBezTo>
                  <a:cubicBezTo>
                    <a:pt x="1898784" y="4179367"/>
                    <a:pt x="1899641" y="4174486"/>
                    <a:pt x="1904039" y="4170711"/>
                  </a:cubicBezTo>
                  <a:cubicBezTo>
                    <a:pt x="1908435" y="4166936"/>
                    <a:pt x="1910789" y="4161069"/>
                    <a:pt x="1911100" y="4153107"/>
                  </a:cubicBezTo>
                  <a:cubicBezTo>
                    <a:pt x="1910806" y="4163923"/>
                    <a:pt x="1911477" y="4166921"/>
                    <a:pt x="1913112" y="4162102"/>
                  </a:cubicBezTo>
                  <a:cubicBezTo>
                    <a:pt x="1914745" y="4157282"/>
                    <a:pt x="1914031" y="4151075"/>
                    <a:pt x="1910969" y="4143481"/>
                  </a:cubicBezTo>
                  <a:cubicBezTo>
                    <a:pt x="1910760" y="4143552"/>
                    <a:pt x="1909436" y="4144963"/>
                    <a:pt x="1906999" y="4147717"/>
                  </a:cubicBezTo>
                  <a:cubicBezTo>
                    <a:pt x="1904559" y="4150471"/>
                    <a:pt x="1902259" y="4154145"/>
                    <a:pt x="1900097" y="4158739"/>
                  </a:cubicBezTo>
                  <a:cubicBezTo>
                    <a:pt x="1898964" y="4157225"/>
                    <a:pt x="1899145" y="4155151"/>
                    <a:pt x="1900642" y="4152512"/>
                  </a:cubicBezTo>
                  <a:cubicBezTo>
                    <a:pt x="1902137" y="4149875"/>
                    <a:pt x="1902563" y="4147232"/>
                    <a:pt x="1901919" y="4144588"/>
                  </a:cubicBezTo>
                  <a:cubicBezTo>
                    <a:pt x="1896093" y="4149811"/>
                    <a:pt x="1890883" y="4158572"/>
                    <a:pt x="1886288" y="4170875"/>
                  </a:cubicBezTo>
                  <a:cubicBezTo>
                    <a:pt x="1881692" y="4183177"/>
                    <a:pt x="1876725" y="4191374"/>
                    <a:pt x="1871388" y="4195464"/>
                  </a:cubicBezTo>
                  <a:cubicBezTo>
                    <a:pt x="1871975" y="4198450"/>
                    <a:pt x="1871421" y="4200973"/>
                    <a:pt x="1869728" y="4203032"/>
                  </a:cubicBezTo>
                  <a:cubicBezTo>
                    <a:pt x="1868035" y="4205091"/>
                    <a:pt x="1867937" y="4204078"/>
                    <a:pt x="1869435" y="4199988"/>
                  </a:cubicBezTo>
                  <a:cubicBezTo>
                    <a:pt x="1872117" y="4190464"/>
                    <a:pt x="1875929" y="4180800"/>
                    <a:pt x="1880875" y="4171002"/>
                  </a:cubicBezTo>
                  <a:cubicBezTo>
                    <a:pt x="1885819" y="4161201"/>
                    <a:pt x="1887126" y="4152381"/>
                    <a:pt x="1884794" y="4144541"/>
                  </a:cubicBezTo>
                  <a:cubicBezTo>
                    <a:pt x="1873354" y="4156566"/>
                    <a:pt x="1863033" y="4172203"/>
                    <a:pt x="1853833" y="4191453"/>
                  </a:cubicBezTo>
                  <a:cubicBezTo>
                    <a:pt x="1844631" y="4210702"/>
                    <a:pt x="1836638" y="4230875"/>
                    <a:pt x="1829855" y="4251971"/>
                  </a:cubicBezTo>
                  <a:cubicBezTo>
                    <a:pt x="1829728" y="4252053"/>
                    <a:pt x="1828970" y="4251744"/>
                    <a:pt x="1827576" y="4251045"/>
                  </a:cubicBezTo>
                  <a:cubicBezTo>
                    <a:pt x="1826180" y="4250344"/>
                    <a:pt x="1824899" y="4248760"/>
                    <a:pt x="1823733" y="4246292"/>
                  </a:cubicBezTo>
                  <a:cubicBezTo>
                    <a:pt x="1830192" y="4222848"/>
                    <a:pt x="1838248" y="4201283"/>
                    <a:pt x="1847905" y="4181598"/>
                  </a:cubicBezTo>
                  <a:cubicBezTo>
                    <a:pt x="1857562" y="4161914"/>
                    <a:pt x="1867361" y="4138796"/>
                    <a:pt x="1877303" y="4112248"/>
                  </a:cubicBezTo>
                  <a:cubicBezTo>
                    <a:pt x="1873273" y="4113724"/>
                    <a:pt x="1870850" y="4117680"/>
                    <a:pt x="1870036" y="4124118"/>
                  </a:cubicBezTo>
                  <a:cubicBezTo>
                    <a:pt x="1869222" y="4130557"/>
                    <a:pt x="1867043" y="4133947"/>
                    <a:pt x="1863502" y="4134292"/>
                  </a:cubicBezTo>
                  <a:cubicBezTo>
                    <a:pt x="1863676" y="4128512"/>
                    <a:pt x="1865817" y="4119411"/>
                    <a:pt x="1869929" y="4106989"/>
                  </a:cubicBezTo>
                  <a:cubicBezTo>
                    <a:pt x="1874040" y="4094568"/>
                    <a:pt x="1878689" y="4084626"/>
                    <a:pt x="1883874" y="4077160"/>
                  </a:cubicBezTo>
                  <a:cubicBezTo>
                    <a:pt x="1880361" y="4078059"/>
                    <a:pt x="1882065" y="4073699"/>
                    <a:pt x="1888984" y="4064082"/>
                  </a:cubicBezTo>
                  <a:cubicBezTo>
                    <a:pt x="1895903" y="4054462"/>
                    <a:pt x="1899039" y="4044303"/>
                    <a:pt x="1898389" y="4033602"/>
                  </a:cubicBezTo>
                  <a:cubicBezTo>
                    <a:pt x="1892661" y="4041290"/>
                    <a:pt x="1886834" y="4051063"/>
                    <a:pt x="1880910" y="4062926"/>
                  </a:cubicBezTo>
                  <a:cubicBezTo>
                    <a:pt x="1874986" y="4074789"/>
                    <a:pt x="1870724" y="4088389"/>
                    <a:pt x="1868121" y="4103729"/>
                  </a:cubicBezTo>
                  <a:cubicBezTo>
                    <a:pt x="1854324" y="4115216"/>
                    <a:pt x="1840921" y="4132615"/>
                    <a:pt x="1827914" y="4155923"/>
                  </a:cubicBezTo>
                  <a:cubicBezTo>
                    <a:pt x="1814907" y="4179231"/>
                    <a:pt x="1804419" y="4207255"/>
                    <a:pt x="1796450" y="4239989"/>
                  </a:cubicBezTo>
                  <a:cubicBezTo>
                    <a:pt x="1795089" y="4238593"/>
                    <a:pt x="1794231" y="4237271"/>
                    <a:pt x="1793879" y="4236019"/>
                  </a:cubicBezTo>
                  <a:cubicBezTo>
                    <a:pt x="1793525" y="4234767"/>
                    <a:pt x="1792668" y="4233444"/>
                    <a:pt x="1791306" y="4232048"/>
                  </a:cubicBezTo>
                  <a:cubicBezTo>
                    <a:pt x="1790275" y="4239606"/>
                    <a:pt x="1787863" y="4247267"/>
                    <a:pt x="1784065" y="4255031"/>
                  </a:cubicBezTo>
                  <a:cubicBezTo>
                    <a:pt x="1780268" y="4262794"/>
                    <a:pt x="1778732" y="4260973"/>
                    <a:pt x="1779458" y="4249569"/>
                  </a:cubicBezTo>
                  <a:cubicBezTo>
                    <a:pt x="1783597" y="4231498"/>
                    <a:pt x="1792630" y="4207670"/>
                    <a:pt x="1806560" y="4178088"/>
                  </a:cubicBezTo>
                  <a:cubicBezTo>
                    <a:pt x="1820489" y="4148506"/>
                    <a:pt x="1831264" y="4123127"/>
                    <a:pt x="1838886" y="4101950"/>
                  </a:cubicBezTo>
                  <a:cubicBezTo>
                    <a:pt x="1840121" y="4103227"/>
                    <a:pt x="1840468" y="4104077"/>
                    <a:pt x="1839929" y="4104501"/>
                  </a:cubicBezTo>
                  <a:cubicBezTo>
                    <a:pt x="1839388" y="4104923"/>
                    <a:pt x="1839734" y="4105774"/>
                    <a:pt x="1840970" y="4107052"/>
                  </a:cubicBezTo>
                  <a:cubicBezTo>
                    <a:pt x="1844074" y="4103793"/>
                    <a:pt x="1845532" y="4099999"/>
                    <a:pt x="1845349" y="4095669"/>
                  </a:cubicBezTo>
                  <a:cubicBezTo>
                    <a:pt x="1845163" y="4091340"/>
                    <a:pt x="1845613" y="4087401"/>
                    <a:pt x="1846697" y="4083853"/>
                  </a:cubicBezTo>
                  <a:cubicBezTo>
                    <a:pt x="1847579" y="4082228"/>
                    <a:pt x="1847803" y="4083361"/>
                    <a:pt x="1847373" y="4087252"/>
                  </a:cubicBezTo>
                  <a:cubicBezTo>
                    <a:pt x="1846943" y="4091143"/>
                    <a:pt x="1846438" y="4093974"/>
                    <a:pt x="1845853" y="4095741"/>
                  </a:cubicBezTo>
                  <a:cubicBezTo>
                    <a:pt x="1852307" y="4093612"/>
                    <a:pt x="1855381" y="4088148"/>
                    <a:pt x="1855072" y="4079346"/>
                  </a:cubicBezTo>
                  <a:lnTo>
                    <a:pt x="1854377" y="4056130"/>
                  </a:lnTo>
                  <a:cubicBezTo>
                    <a:pt x="1857349" y="4043244"/>
                    <a:pt x="1862713" y="4030401"/>
                    <a:pt x="1870471" y="4017602"/>
                  </a:cubicBezTo>
                  <a:cubicBezTo>
                    <a:pt x="1878228" y="4004800"/>
                    <a:pt x="1878547" y="3991236"/>
                    <a:pt x="1871426" y="3976907"/>
                  </a:cubicBezTo>
                  <a:cubicBezTo>
                    <a:pt x="1878293" y="3977338"/>
                    <a:pt x="1880640" y="3973972"/>
                    <a:pt x="1878465" y="3966806"/>
                  </a:cubicBezTo>
                  <a:cubicBezTo>
                    <a:pt x="1876289" y="3959639"/>
                    <a:pt x="1876828" y="3953011"/>
                    <a:pt x="1880083" y="3946922"/>
                  </a:cubicBezTo>
                  <a:cubicBezTo>
                    <a:pt x="1883936" y="3951026"/>
                    <a:pt x="1885198" y="3954308"/>
                    <a:pt x="1883868" y="3956769"/>
                  </a:cubicBezTo>
                  <a:cubicBezTo>
                    <a:pt x="1882538" y="3959232"/>
                    <a:pt x="1883034" y="3961805"/>
                    <a:pt x="1885358" y="3964489"/>
                  </a:cubicBezTo>
                  <a:lnTo>
                    <a:pt x="1886335" y="3962227"/>
                  </a:lnTo>
                  <a:lnTo>
                    <a:pt x="1886943" y="3960812"/>
                  </a:lnTo>
                  <a:lnTo>
                    <a:pt x="1886488" y="3959827"/>
                  </a:lnTo>
                  <a:lnTo>
                    <a:pt x="1887284" y="3947341"/>
                  </a:lnTo>
                  <a:cubicBezTo>
                    <a:pt x="1889127" y="3933064"/>
                    <a:pt x="1893651" y="3920604"/>
                    <a:pt x="1900855" y="3909963"/>
                  </a:cubicBezTo>
                  <a:cubicBezTo>
                    <a:pt x="1910462" y="3895776"/>
                    <a:pt x="1916556" y="3877932"/>
                    <a:pt x="1919138" y="3856435"/>
                  </a:cubicBezTo>
                  <a:cubicBezTo>
                    <a:pt x="1912411" y="3863329"/>
                    <a:pt x="1906041" y="3873125"/>
                    <a:pt x="1900023" y="3885826"/>
                  </a:cubicBezTo>
                  <a:cubicBezTo>
                    <a:pt x="1894007" y="3898526"/>
                    <a:pt x="1886902" y="3910020"/>
                    <a:pt x="1878711" y="3920305"/>
                  </a:cubicBezTo>
                  <a:cubicBezTo>
                    <a:pt x="1877558" y="3918840"/>
                    <a:pt x="1877781" y="3916670"/>
                    <a:pt x="1879379" y="3913797"/>
                  </a:cubicBezTo>
                  <a:cubicBezTo>
                    <a:pt x="1880976" y="3910922"/>
                    <a:pt x="1881686" y="3907622"/>
                    <a:pt x="1881510" y="3903894"/>
                  </a:cubicBezTo>
                  <a:cubicBezTo>
                    <a:pt x="1874252" y="3907260"/>
                    <a:pt x="1868567" y="3915053"/>
                    <a:pt x="1864453" y="3927274"/>
                  </a:cubicBezTo>
                  <a:cubicBezTo>
                    <a:pt x="1860339" y="3939495"/>
                    <a:pt x="1856217" y="3951115"/>
                    <a:pt x="1852087" y="3962133"/>
                  </a:cubicBezTo>
                  <a:lnTo>
                    <a:pt x="1847204" y="3973444"/>
                  </a:lnTo>
                  <a:cubicBezTo>
                    <a:pt x="1848562" y="3969885"/>
                    <a:pt x="1849476" y="3966113"/>
                    <a:pt x="1849947" y="3962127"/>
                  </a:cubicBezTo>
                  <a:cubicBezTo>
                    <a:pt x="1850416" y="3958141"/>
                    <a:pt x="1851086" y="3954934"/>
                    <a:pt x="1851955" y="3952506"/>
                  </a:cubicBezTo>
                  <a:cubicBezTo>
                    <a:pt x="1851778" y="3948779"/>
                    <a:pt x="1852977" y="3944347"/>
                    <a:pt x="1855550" y="3939210"/>
                  </a:cubicBezTo>
                  <a:cubicBezTo>
                    <a:pt x="1858125" y="3934074"/>
                    <a:pt x="1859811" y="3928511"/>
                    <a:pt x="1860611" y="3922522"/>
                  </a:cubicBezTo>
                  <a:cubicBezTo>
                    <a:pt x="1860254" y="3919418"/>
                    <a:pt x="1860869" y="3918405"/>
                    <a:pt x="1862458" y="3919484"/>
                  </a:cubicBezTo>
                  <a:cubicBezTo>
                    <a:pt x="1864047" y="3920561"/>
                    <a:pt x="1865428" y="3920258"/>
                    <a:pt x="1866601" y="3918574"/>
                  </a:cubicBezTo>
                  <a:cubicBezTo>
                    <a:pt x="1866979" y="3909422"/>
                    <a:pt x="1869865" y="3899427"/>
                    <a:pt x="1875257" y="3888589"/>
                  </a:cubicBezTo>
                  <a:cubicBezTo>
                    <a:pt x="1871414" y="3888390"/>
                    <a:pt x="1868553" y="3890883"/>
                    <a:pt x="1866670" y="3896067"/>
                  </a:cubicBezTo>
                  <a:lnTo>
                    <a:pt x="1860480" y="3912896"/>
                  </a:lnTo>
                  <a:cubicBezTo>
                    <a:pt x="1856567" y="3909135"/>
                    <a:pt x="1855699" y="3907008"/>
                    <a:pt x="1857873" y="3906518"/>
                  </a:cubicBezTo>
                  <a:cubicBezTo>
                    <a:pt x="1860051" y="3906030"/>
                    <a:pt x="1861200" y="3904192"/>
                    <a:pt x="1861325" y="3901007"/>
                  </a:cubicBezTo>
                  <a:cubicBezTo>
                    <a:pt x="1859332" y="3896519"/>
                    <a:pt x="1857895" y="3895713"/>
                    <a:pt x="1857011" y="3898590"/>
                  </a:cubicBezTo>
                  <a:lnTo>
                    <a:pt x="1854360" y="3907217"/>
                  </a:lnTo>
                  <a:cubicBezTo>
                    <a:pt x="1853697" y="3900267"/>
                    <a:pt x="1854757" y="3894914"/>
                    <a:pt x="1857538" y="3891158"/>
                  </a:cubicBezTo>
                  <a:cubicBezTo>
                    <a:pt x="1860322" y="3887405"/>
                    <a:pt x="1862146" y="3882761"/>
                    <a:pt x="1863016" y="3877231"/>
                  </a:cubicBezTo>
                  <a:cubicBezTo>
                    <a:pt x="1855478" y="3881658"/>
                    <a:pt x="1850385" y="3889736"/>
                    <a:pt x="1847733" y="3901465"/>
                  </a:cubicBezTo>
                  <a:cubicBezTo>
                    <a:pt x="1845081" y="3913195"/>
                    <a:pt x="1842038" y="3923968"/>
                    <a:pt x="1838605" y="3933786"/>
                  </a:cubicBezTo>
                  <a:cubicBezTo>
                    <a:pt x="1843547" y="3931440"/>
                    <a:pt x="1847141" y="3927251"/>
                    <a:pt x="1849387" y="3921216"/>
                  </a:cubicBezTo>
                  <a:cubicBezTo>
                    <a:pt x="1851633" y="3915182"/>
                    <a:pt x="1852965" y="3911271"/>
                    <a:pt x="1853382" y="3909478"/>
                  </a:cubicBezTo>
                  <a:cubicBezTo>
                    <a:pt x="1854798" y="3919438"/>
                    <a:pt x="1852881" y="3929672"/>
                    <a:pt x="1847631" y="3940180"/>
                  </a:cubicBezTo>
                  <a:cubicBezTo>
                    <a:pt x="1842382" y="3950688"/>
                    <a:pt x="1838202" y="3961198"/>
                    <a:pt x="1835094" y="3971712"/>
                  </a:cubicBezTo>
                  <a:cubicBezTo>
                    <a:pt x="1832689" y="3967766"/>
                    <a:pt x="1831799" y="3964035"/>
                    <a:pt x="1832423" y="3960522"/>
                  </a:cubicBezTo>
                  <a:cubicBezTo>
                    <a:pt x="1833046" y="3957009"/>
                    <a:pt x="1834173" y="3953566"/>
                    <a:pt x="1835807" y="3950198"/>
                  </a:cubicBezTo>
                  <a:cubicBezTo>
                    <a:pt x="1833919" y="3950228"/>
                    <a:pt x="1832682" y="3951852"/>
                    <a:pt x="1832097" y="3955071"/>
                  </a:cubicBezTo>
                  <a:cubicBezTo>
                    <a:pt x="1831510" y="3958290"/>
                    <a:pt x="1830795" y="3961190"/>
                    <a:pt x="1829950" y="3963771"/>
                  </a:cubicBezTo>
                  <a:cubicBezTo>
                    <a:pt x="1827860" y="3950612"/>
                    <a:pt x="1829250" y="3938701"/>
                    <a:pt x="1834120" y="3928039"/>
                  </a:cubicBezTo>
                  <a:cubicBezTo>
                    <a:pt x="1838989" y="3917377"/>
                    <a:pt x="1843650" y="3905334"/>
                    <a:pt x="1848106" y="3891912"/>
                  </a:cubicBezTo>
                  <a:cubicBezTo>
                    <a:pt x="1841309" y="3899796"/>
                    <a:pt x="1836853" y="3908467"/>
                    <a:pt x="1834737" y="3917921"/>
                  </a:cubicBezTo>
                  <a:cubicBezTo>
                    <a:pt x="1832621" y="3927376"/>
                    <a:pt x="1828897" y="3934349"/>
                    <a:pt x="1823565" y="3938840"/>
                  </a:cubicBezTo>
                  <a:cubicBezTo>
                    <a:pt x="1822106" y="3941183"/>
                    <a:pt x="1821784" y="3939036"/>
                    <a:pt x="1822595" y="3932397"/>
                  </a:cubicBezTo>
                  <a:cubicBezTo>
                    <a:pt x="1823407" y="3925758"/>
                    <a:pt x="1825315" y="3920928"/>
                    <a:pt x="1828316" y="3917904"/>
                  </a:cubicBezTo>
                  <a:cubicBezTo>
                    <a:pt x="1826889" y="3916449"/>
                    <a:pt x="1825916" y="3915808"/>
                    <a:pt x="1825393" y="3915984"/>
                  </a:cubicBezTo>
                  <a:cubicBezTo>
                    <a:pt x="1824871" y="3916160"/>
                    <a:pt x="1824174" y="3917362"/>
                    <a:pt x="1823302" y="3919589"/>
                  </a:cubicBezTo>
                  <a:cubicBezTo>
                    <a:pt x="1822843" y="3907414"/>
                    <a:pt x="1825776" y="3894823"/>
                    <a:pt x="1832104" y="3881818"/>
                  </a:cubicBezTo>
                  <a:lnTo>
                    <a:pt x="1839198" y="3864303"/>
                  </a:lnTo>
                  <a:lnTo>
                    <a:pt x="1838898" y="3854857"/>
                  </a:lnTo>
                  <a:cubicBezTo>
                    <a:pt x="1832327" y="3862423"/>
                    <a:pt x="1828427" y="3871873"/>
                    <a:pt x="1827198" y="3883205"/>
                  </a:cubicBezTo>
                  <a:cubicBezTo>
                    <a:pt x="1825966" y="3894538"/>
                    <a:pt x="1822100" y="3906395"/>
                    <a:pt x="1815596" y="3918774"/>
                  </a:cubicBezTo>
                  <a:cubicBezTo>
                    <a:pt x="1814595" y="3920883"/>
                    <a:pt x="1813389" y="3921613"/>
                    <a:pt x="1811975" y="3920959"/>
                  </a:cubicBezTo>
                  <a:cubicBezTo>
                    <a:pt x="1810558" y="3920306"/>
                    <a:pt x="1809075" y="3919193"/>
                    <a:pt x="1807521" y="3917620"/>
                  </a:cubicBezTo>
                  <a:cubicBezTo>
                    <a:pt x="1804760" y="3924430"/>
                    <a:pt x="1802504" y="3931312"/>
                    <a:pt x="1800753" y="3938267"/>
                  </a:cubicBezTo>
                  <a:cubicBezTo>
                    <a:pt x="1799001" y="3945222"/>
                    <a:pt x="1796744" y="3952106"/>
                    <a:pt x="1793983" y="3958916"/>
                  </a:cubicBezTo>
                  <a:lnTo>
                    <a:pt x="1792188" y="3940915"/>
                  </a:lnTo>
                  <a:lnTo>
                    <a:pt x="1785543" y="3957421"/>
                  </a:lnTo>
                  <a:cubicBezTo>
                    <a:pt x="1782413" y="3951019"/>
                    <a:pt x="1782110" y="3944271"/>
                    <a:pt x="1784636" y="3937176"/>
                  </a:cubicBezTo>
                  <a:cubicBezTo>
                    <a:pt x="1787164" y="3930082"/>
                    <a:pt x="1789611" y="3921926"/>
                    <a:pt x="1791982" y="3912707"/>
                  </a:cubicBezTo>
                  <a:lnTo>
                    <a:pt x="1786037" y="3918335"/>
                  </a:lnTo>
                  <a:lnTo>
                    <a:pt x="1777573" y="3937356"/>
                  </a:lnTo>
                  <a:cubicBezTo>
                    <a:pt x="1779159" y="3919820"/>
                    <a:pt x="1782605" y="3904800"/>
                    <a:pt x="1787912" y="3892300"/>
                  </a:cubicBezTo>
                  <a:cubicBezTo>
                    <a:pt x="1793218" y="3879798"/>
                    <a:pt x="1798472" y="3868040"/>
                    <a:pt x="1803672" y="3857024"/>
                  </a:cubicBezTo>
                  <a:lnTo>
                    <a:pt x="1800965" y="3854287"/>
                  </a:lnTo>
                  <a:lnTo>
                    <a:pt x="1797641" y="3861429"/>
                  </a:lnTo>
                  <a:cubicBezTo>
                    <a:pt x="1796358" y="3865648"/>
                    <a:pt x="1795640" y="3870099"/>
                    <a:pt x="1795494" y="3874782"/>
                  </a:cubicBezTo>
                  <a:cubicBezTo>
                    <a:pt x="1790823" y="3873814"/>
                    <a:pt x="1788820" y="3874729"/>
                    <a:pt x="1789489" y="3877526"/>
                  </a:cubicBezTo>
                  <a:cubicBezTo>
                    <a:pt x="1789822" y="3878925"/>
                    <a:pt x="1789480" y="3879249"/>
                    <a:pt x="1788463" y="3878505"/>
                  </a:cubicBezTo>
                  <a:lnTo>
                    <a:pt x="1786734" y="3876647"/>
                  </a:lnTo>
                  <a:lnTo>
                    <a:pt x="1783525" y="3893772"/>
                  </a:lnTo>
                  <a:cubicBezTo>
                    <a:pt x="1781925" y="3899549"/>
                    <a:pt x="1780829" y="3905396"/>
                    <a:pt x="1780240" y="3911317"/>
                  </a:cubicBezTo>
                  <a:cubicBezTo>
                    <a:pt x="1778812" y="3905108"/>
                    <a:pt x="1778897" y="3899116"/>
                    <a:pt x="1780497" y="3893340"/>
                  </a:cubicBezTo>
                  <a:lnTo>
                    <a:pt x="1786678" y="3876588"/>
                  </a:lnTo>
                  <a:lnTo>
                    <a:pt x="1783383" y="3873050"/>
                  </a:lnTo>
                  <a:lnTo>
                    <a:pt x="1771987" y="3930525"/>
                  </a:lnTo>
                  <a:lnTo>
                    <a:pt x="1773398" y="3935858"/>
                  </a:lnTo>
                  <a:cubicBezTo>
                    <a:pt x="1773873" y="3941579"/>
                    <a:pt x="1773638" y="3945848"/>
                    <a:pt x="1772691" y="3948665"/>
                  </a:cubicBezTo>
                  <a:cubicBezTo>
                    <a:pt x="1771410" y="3947082"/>
                    <a:pt x="1770635" y="3945569"/>
                    <a:pt x="1770362" y="3944130"/>
                  </a:cubicBezTo>
                  <a:lnTo>
                    <a:pt x="1769350" y="3943826"/>
                  </a:lnTo>
                  <a:lnTo>
                    <a:pt x="1766538" y="3958006"/>
                  </a:lnTo>
                  <a:cubicBezTo>
                    <a:pt x="1759618" y="3987490"/>
                    <a:pt x="1749135" y="4009708"/>
                    <a:pt x="1735090" y="4024662"/>
                  </a:cubicBezTo>
                  <a:cubicBezTo>
                    <a:pt x="1731604" y="4027567"/>
                    <a:pt x="1730567" y="4025416"/>
                    <a:pt x="1731981" y="4018212"/>
                  </a:cubicBezTo>
                  <a:cubicBezTo>
                    <a:pt x="1733393" y="4011010"/>
                    <a:pt x="1734342" y="4006741"/>
                    <a:pt x="1734827" y="4005410"/>
                  </a:cubicBezTo>
                  <a:lnTo>
                    <a:pt x="1761415" y="3923948"/>
                  </a:lnTo>
                  <a:lnTo>
                    <a:pt x="1790932" y="3835701"/>
                  </a:lnTo>
                  <a:cubicBezTo>
                    <a:pt x="1788706" y="3837134"/>
                    <a:pt x="1786957" y="3841186"/>
                    <a:pt x="1785684" y="3847860"/>
                  </a:cubicBezTo>
                  <a:cubicBezTo>
                    <a:pt x="1784411" y="3854533"/>
                    <a:pt x="1781931" y="3860283"/>
                    <a:pt x="1778240" y="3865108"/>
                  </a:cubicBezTo>
                  <a:cubicBezTo>
                    <a:pt x="1777227" y="3863312"/>
                    <a:pt x="1778142" y="3859541"/>
                    <a:pt x="1780981" y="3853792"/>
                  </a:cubicBezTo>
                  <a:cubicBezTo>
                    <a:pt x="1783818" y="3848043"/>
                    <a:pt x="1785465" y="3842574"/>
                    <a:pt x="1785918" y="3837385"/>
                  </a:cubicBezTo>
                  <a:lnTo>
                    <a:pt x="1778499" y="3845836"/>
                  </a:lnTo>
                  <a:lnTo>
                    <a:pt x="1777366" y="3848459"/>
                  </a:lnTo>
                  <a:lnTo>
                    <a:pt x="1772485" y="3859771"/>
                  </a:lnTo>
                  <a:cubicBezTo>
                    <a:pt x="1769692" y="3865825"/>
                    <a:pt x="1768409" y="3867144"/>
                    <a:pt x="1768635" y="3863724"/>
                  </a:cubicBezTo>
                  <a:lnTo>
                    <a:pt x="1770450" y="3856237"/>
                  </a:lnTo>
                  <a:lnTo>
                    <a:pt x="1761091" y="3872564"/>
                  </a:lnTo>
                  <a:cubicBezTo>
                    <a:pt x="1754180" y="3887338"/>
                    <a:pt x="1746702" y="3902180"/>
                    <a:pt x="1738659" y="3917093"/>
                  </a:cubicBezTo>
                  <a:cubicBezTo>
                    <a:pt x="1737476" y="3915071"/>
                    <a:pt x="1737235" y="3912736"/>
                    <a:pt x="1737933" y="3910083"/>
                  </a:cubicBezTo>
                  <a:cubicBezTo>
                    <a:pt x="1738630" y="3907430"/>
                    <a:pt x="1738177" y="3908066"/>
                    <a:pt x="1736574" y="3911990"/>
                  </a:cubicBezTo>
                  <a:cubicBezTo>
                    <a:pt x="1735871" y="3895827"/>
                    <a:pt x="1737906" y="3882008"/>
                    <a:pt x="1742680" y="3870531"/>
                  </a:cubicBezTo>
                  <a:cubicBezTo>
                    <a:pt x="1747457" y="3859055"/>
                    <a:pt x="1751753" y="3844960"/>
                    <a:pt x="1755576" y="3828243"/>
                  </a:cubicBezTo>
                  <a:cubicBezTo>
                    <a:pt x="1751799" y="3828304"/>
                    <a:pt x="1749326" y="3831553"/>
                    <a:pt x="1748154" y="3837989"/>
                  </a:cubicBezTo>
                  <a:cubicBezTo>
                    <a:pt x="1746983" y="3844428"/>
                    <a:pt x="1745552" y="3850228"/>
                    <a:pt x="1743859" y="3855389"/>
                  </a:cubicBezTo>
                  <a:cubicBezTo>
                    <a:pt x="1740570" y="3861975"/>
                    <a:pt x="1739271" y="3862090"/>
                    <a:pt x="1739961" y="3855733"/>
                  </a:cubicBezTo>
                  <a:cubicBezTo>
                    <a:pt x="1740650" y="3849376"/>
                    <a:pt x="1742557" y="3844546"/>
                    <a:pt x="1745681" y="3841239"/>
                  </a:cubicBezTo>
                  <a:lnTo>
                    <a:pt x="1745855" y="3840718"/>
                  </a:lnTo>
                  <a:lnTo>
                    <a:pt x="1729386" y="3860475"/>
                  </a:lnTo>
                  <a:cubicBezTo>
                    <a:pt x="1724246" y="3869698"/>
                    <a:pt x="1719843" y="3881089"/>
                    <a:pt x="1716176" y="3894651"/>
                  </a:cubicBezTo>
                  <a:cubicBezTo>
                    <a:pt x="1708844" y="3921773"/>
                    <a:pt x="1699882" y="3944610"/>
                    <a:pt x="1689287" y="3963159"/>
                  </a:cubicBezTo>
                  <a:cubicBezTo>
                    <a:pt x="1688067" y="3966188"/>
                    <a:pt x="1686354" y="3969745"/>
                    <a:pt x="1684144" y="3973833"/>
                  </a:cubicBezTo>
                  <a:cubicBezTo>
                    <a:pt x="1681933" y="3977920"/>
                    <a:pt x="1680674" y="3977940"/>
                    <a:pt x="1680368" y="3973893"/>
                  </a:cubicBezTo>
                  <a:lnTo>
                    <a:pt x="1719422" y="3883406"/>
                  </a:lnTo>
                  <a:cubicBezTo>
                    <a:pt x="1715534" y="3882901"/>
                    <a:pt x="1712487" y="3884165"/>
                    <a:pt x="1710283" y="3887203"/>
                  </a:cubicBezTo>
                  <a:cubicBezTo>
                    <a:pt x="1708079" y="3890241"/>
                    <a:pt x="1705829" y="3894622"/>
                    <a:pt x="1703537" y="3900349"/>
                  </a:cubicBezTo>
                  <a:cubicBezTo>
                    <a:pt x="1702452" y="3897692"/>
                    <a:pt x="1702229" y="3893657"/>
                    <a:pt x="1702869" y="3888245"/>
                  </a:cubicBezTo>
                  <a:cubicBezTo>
                    <a:pt x="1703508" y="3882832"/>
                    <a:pt x="1702342" y="3883466"/>
                    <a:pt x="1699369" y="3890145"/>
                  </a:cubicBezTo>
                  <a:cubicBezTo>
                    <a:pt x="1700336" y="3877975"/>
                    <a:pt x="1702923" y="3864535"/>
                    <a:pt x="1707129" y="3849824"/>
                  </a:cubicBezTo>
                  <a:cubicBezTo>
                    <a:pt x="1711335" y="3835115"/>
                    <a:pt x="1716428" y="3820832"/>
                    <a:pt x="1722409" y="3806976"/>
                  </a:cubicBezTo>
                  <a:cubicBezTo>
                    <a:pt x="1709854" y="3818891"/>
                    <a:pt x="1698034" y="3838417"/>
                    <a:pt x="1686946" y="3865552"/>
                  </a:cubicBezTo>
                  <a:cubicBezTo>
                    <a:pt x="1675859" y="3892689"/>
                    <a:pt x="1666024" y="3910096"/>
                    <a:pt x="1657441" y="3917775"/>
                  </a:cubicBezTo>
                  <a:cubicBezTo>
                    <a:pt x="1657338" y="3922564"/>
                    <a:pt x="1656731" y="3927281"/>
                    <a:pt x="1655620" y="3931926"/>
                  </a:cubicBezTo>
                  <a:cubicBezTo>
                    <a:pt x="1654509" y="3936570"/>
                    <a:pt x="1653901" y="3941287"/>
                    <a:pt x="1653799" y="3946075"/>
                  </a:cubicBezTo>
                  <a:cubicBezTo>
                    <a:pt x="1649727" y="3945995"/>
                    <a:pt x="1648266" y="3943583"/>
                    <a:pt x="1649419" y="3938844"/>
                  </a:cubicBezTo>
                  <a:cubicBezTo>
                    <a:pt x="1650571" y="3934106"/>
                    <a:pt x="1651618" y="3930852"/>
                    <a:pt x="1652559" y="3929086"/>
                  </a:cubicBezTo>
                  <a:cubicBezTo>
                    <a:pt x="1648452" y="3929499"/>
                    <a:pt x="1646120" y="3930768"/>
                    <a:pt x="1645560" y="3932889"/>
                  </a:cubicBezTo>
                  <a:cubicBezTo>
                    <a:pt x="1645002" y="3935010"/>
                    <a:pt x="1643710" y="3938828"/>
                    <a:pt x="1641688" y="3944344"/>
                  </a:cubicBezTo>
                  <a:cubicBezTo>
                    <a:pt x="1639003" y="3938356"/>
                    <a:pt x="1639861" y="3933475"/>
                    <a:pt x="1644258" y="3929700"/>
                  </a:cubicBezTo>
                  <a:cubicBezTo>
                    <a:pt x="1648656" y="3925927"/>
                    <a:pt x="1651009" y="3920058"/>
                    <a:pt x="1651320" y="3912096"/>
                  </a:cubicBezTo>
                  <a:cubicBezTo>
                    <a:pt x="1651027" y="3922912"/>
                    <a:pt x="1651697" y="3925910"/>
                    <a:pt x="1653332" y="3921091"/>
                  </a:cubicBezTo>
                  <a:cubicBezTo>
                    <a:pt x="1654966" y="3916271"/>
                    <a:pt x="1654251" y="3910063"/>
                    <a:pt x="1651189" y="3902471"/>
                  </a:cubicBezTo>
                  <a:cubicBezTo>
                    <a:pt x="1650981" y="3902541"/>
                    <a:pt x="1649656" y="3903952"/>
                    <a:pt x="1647218" y="3906706"/>
                  </a:cubicBezTo>
                  <a:cubicBezTo>
                    <a:pt x="1644779" y="3909461"/>
                    <a:pt x="1642479" y="3913134"/>
                    <a:pt x="1640318" y="3917728"/>
                  </a:cubicBezTo>
                  <a:cubicBezTo>
                    <a:pt x="1639184" y="3916214"/>
                    <a:pt x="1639365" y="3914140"/>
                    <a:pt x="1640861" y="3911501"/>
                  </a:cubicBezTo>
                  <a:cubicBezTo>
                    <a:pt x="1642358" y="3908864"/>
                    <a:pt x="1642783" y="3906222"/>
                    <a:pt x="1642139" y="3903578"/>
                  </a:cubicBezTo>
                  <a:cubicBezTo>
                    <a:pt x="1636313" y="3908800"/>
                    <a:pt x="1631103" y="3917562"/>
                    <a:pt x="1626508" y="3929865"/>
                  </a:cubicBezTo>
                  <a:cubicBezTo>
                    <a:pt x="1621912" y="3942167"/>
                    <a:pt x="1616945" y="3950364"/>
                    <a:pt x="1611608" y="3954452"/>
                  </a:cubicBezTo>
                  <a:cubicBezTo>
                    <a:pt x="1612195" y="3957439"/>
                    <a:pt x="1611641" y="3959962"/>
                    <a:pt x="1609949" y="3962021"/>
                  </a:cubicBezTo>
                  <a:cubicBezTo>
                    <a:pt x="1608255" y="3964081"/>
                    <a:pt x="1608158" y="3963067"/>
                    <a:pt x="1609655" y="3958978"/>
                  </a:cubicBezTo>
                  <a:cubicBezTo>
                    <a:pt x="1612337" y="3949454"/>
                    <a:pt x="1616149" y="3939791"/>
                    <a:pt x="1621094" y="3929991"/>
                  </a:cubicBezTo>
                  <a:cubicBezTo>
                    <a:pt x="1626038" y="3920191"/>
                    <a:pt x="1627346" y="3911370"/>
                    <a:pt x="1625015" y="3903531"/>
                  </a:cubicBezTo>
                  <a:cubicBezTo>
                    <a:pt x="1613573" y="3915556"/>
                    <a:pt x="1603254" y="3931193"/>
                    <a:pt x="1594052" y="3950442"/>
                  </a:cubicBezTo>
                  <a:cubicBezTo>
                    <a:pt x="1584851" y="3969691"/>
                    <a:pt x="1576857" y="3989864"/>
                    <a:pt x="1570074" y="4010960"/>
                  </a:cubicBezTo>
                  <a:cubicBezTo>
                    <a:pt x="1569948" y="4011042"/>
                    <a:pt x="1569189" y="4010734"/>
                    <a:pt x="1567795" y="4010034"/>
                  </a:cubicBezTo>
                  <a:cubicBezTo>
                    <a:pt x="1566401" y="4009334"/>
                    <a:pt x="1565119" y="4007749"/>
                    <a:pt x="1563953" y="4005281"/>
                  </a:cubicBezTo>
                  <a:cubicBezTo>
                    <a:pt x="1570411" y="3981837"/>
                    <a:pt x="1578468" y="3960272"/>
                    <a:pt x="1588125" y="3940587"/>
                  </a:cubicBezTo>
                  <a:cubicBezTo>
                    <a:pt x="1597782" y="3920902"/>
                    <a:pt x="1607581" y="3897786"/>
                    <a:pt x="1617523" y="3871237"/>
                  </a:cubicBezTo>
                  <a:cubicBezTo>
                    <a:pt x="1613493" y="3872712"/>
                    <a:pt x="1611070" y="3876670"/>
                    <a:pt x="1610256" y="3883108"/>
                  </a:cubicBezTo>
                  <a:cubicBezTo>
                    <a:pt x="1609442" y="3889547"/>
                    <a:pt x="1607264" y="3892937"/>
                    <a:pt x="1603722" y="3893281"/>
                  </a:cubicBezTo>
                  <a:cubicBezTo>
                    <a:pt x="1603895" y="3887501"/>
                    <a:pt x="1606037" y="3878401"/>
                    <a:pt x="1610148" y="3865978"/>
                  </a:cubicBezTo>
                  <a:cubicBezTo>
                    <a:pt x="1614259" y="3853557"/>
                    <a:pt x="1618908" y="3843614"/>
                    <a:pt x="1624094" y="3836149"/>
                  </a:cubicBezTo>
                  <a:cubicBezTo>
                    <a:pt x="1620581" y="3837049"/>
                    <a:pt x="1622285" y="3832688"/>
                    <a:pt x="1629204" y="3823070"/>
                  </a:cubicBezTo>
                  <a:cubicBezTo>
                    <a:pt x="1636123" y="3813452"/>
                    <a:pt x="1639258" y="3803292"/>
                    <a:pt x="1638609" y="3792591"/>
                  </a:cubicBezTo>
                  <a:cubicBezTo>
                    <a:pt x="1632881" y="3800278"/>
                    <a:pt x="1627053" y="3810053"/>
                    <a:pt x="1621130" y="3821914"/>
                  </a:cubicBezTo>
                  <a:cubicBezTo>
                    <a:pt x="1615206" y="3833778"/>
                    <a:pt x="1610944" y="3847379"/>
                    <a:pt x="1608341" y="3862718"/>
                  </a:cubicBezTo>
                  <a:cubicBezTo>
                    <a:pt x="1594543" y="3874205"/>
                    <a:pt x="1581139" y="3891603"/>
                    <a:pt x="1568133" y="3914912"/>
                  </a:cubicBezTo>
                  <a:cubicBezTo>
                    <a:pt x="1555126" y="3938220"/>
                    <a:pt x="1544640" y="3966243"/>
                    <a:pt x="1536671" y="3998978"/>
                  </a:cubicBezTo>
                  <a:cubicBezTo>
                    <a:pt x="1535309" y="3997583"/>
                    <a:pt x="1534451" y="3996259"/>
                    <a:pt x="1534099" y="3995008"/>
                  </a:cubicBezTo>
                  <a:cubicBezTo>
                    <a:pt x="1533746" y="3993756"/>
                    <a:pt x="1532888" y="3992433"/>
                    <a:pt x="1531525" y="3991037"/>
                  </a:cubicBezTo>
                  <a:cubicBezTo>
                    <a:pt x="1530496" y="3998595"/>
                    <a:pt x="1528081" y="4006256"/>
                    <a:pt x="1524285" y="4014020"/>
                  </a:cubicBezTo>
                  <a:cubicBezTo>
                    <a:pt x="1520488" y="4021782"/>
                    <a:pt x="1518951" y="4019962"/>
                    <a:pt x="1519678" y="4008558"/>
                  </a:cubicBezTo>
                  <a:cubicBezTo>
                    <a:pt x="1523817" y="3990487"/>
                    <a:pt x="1532850" y="3966658"/>
                    <a:pt x="1546779" y="3937076"/>
                  </a:cubicBezTo>
                  <a:cubicBezTo>
                    <a:pt x="1560707" y="3907495"/>
                    <a:pt x="1571484" y="3882117"/>
                    <a:pt x="1579106" y="3860939"/>
                  </a:cubicBezTo>
                  <a:cubicBezTo>
                    <a:pt x="1580340" y="3862217"/>
                    <a:pt x="1580688" y="3863067"/>
                    <a:pt x="1580149" y="3863490"/>
                  </a:cubicBezTo>
                  <a:cubicBezTo>
                    <a:pt x="1579607" y="3863913"/>
                    <a:pt x="1579955" y="3864765"/>
                    <a:pt x="1581190" y="3866040"/>
                  </a:cubicBezTo>
                  <a:cubicBezTo>
                    <a:pt x="1584293" y="3862781"/>
                    <a:pt x="1585752" y="3858988"/>
                    <a:pt x="1585568" y="3854659"/>
                  </a:cubicBezTo>
                  <a:cubicBezTo>
                    <a:pt x="1585382" y="3850329"/>
                    <a:pt x="1585833" y="3846390"/>
                    <a:pt x="1586917" y="3842842"/>
                  </a:cubicBezTo>
                  <a:cubicBezTo>
                    <a:pt x="1587798" y="3841217"/>
                    <a:pt x="1588023" y="3842352"/>
                    <a:pt x="1587593" y="3846242"/>
                  </a:cubicBezTo>
                  <a:cubicBezTo>
                    <a:pt x="1587163" y="3850133"/>
                    <a:pt x="1586657" y="3852963"/>
                    <a:pt x="1586072" y="3854730"/>
                  </a:cubicBezTo>
                  <a:cubicBezTo>
                    <a:pt x="1592528" y="3852601"/>
                    <a:pt x="1595600" y="3847136"/>
                    <a:pt x="1595292" y="3838335"/>
                  </a:cubicBezTo>
                  <a:lnTo>
                    <a:pt x="1594597" y="3815119"/>
                  </a:lnTo>
                  <a:cubicBezTo>
                    <a:pt x="1597569" y="3802234"/>
                    <a:pt x="1602933" y="3789391"/>
                    <a:pt x="1610691" y="3776592"/>
                  </a:cubicBezTo>
                  <a:cubicBezTo>
                    <a:pt x="1618448" y="3763789"/>
                    <a:pt x="1618767" y="3750226"/>
                    <a:pt x="1611646" y="3735897"/>
                  </a:cubicBezTo>
                  <a:cubicBezTo>
                    <a:pt x="1618513" y="3736329"/>
                    <a:pt x="1620859" y="3732961"/>
                    <a:pt x="1618684" y="3725795"/>
                  </a:cubicBezTo>
                  <a:cubicBezTo>
                    <a:pt x="1616510" y="3718629"/>
                    <a:pt x="1617048" y="3712002"/>
                    <a:pt x="1620302" y="3705911"/>
                  </a:cubicBezTo>
                  <a:cubicBezTo>
                    <a:pt x="1624155" y="3710014"/>
                    <a:pt x="1625419" y="3713298"/>
                    <a:pt x="1624088" y="3715760"/>
                  </a:cubicBezTo>
                  <a:cubicBezTo>
                    <a:pt x="1622758" y="3718221"/>
                    <a:pt x="1623255" y="3720795"/>
                    <a:pt x="1625579" y="3723478"/>
                  </a:cubicBezTo>
                  <a:lnTo>
                    <a:pt x="1626555" y="3721216"/>
                  </a:lnTo>
                  <a:lnTo>
                    <a:pt x="1627165" y="3719802"/>
                  </a:lnTo>
                  <a:lnTo>
                    <a:pt x="1626707" y="3718815"/>
                  </a:lnTo>
                  <a:lnTo>
                    <a:pt x="1627504" y="3706331"/>
                  </a:lnTo>
                  <a:cubicBezTo>
                    <a:pt x="1629347" y="3692053"/>
                    <a:pt x="1633871" y="3679594"/>
                    <a:pt x="1641076" y="3668952"/>
                  </a:cubicBezTo>
                  <a:cubicBezTo>
                    <a:pt x="1650683" y="3654764"/>
                    <a:pt x="1656776" y="3636922"/>
                    <a:pt x="1659358" y="3615425"/>
                  </a:cubicBezTo>
                  <a:cubicBezTo>
                    <a:pt x="1652631" y="3622319"/>
                    <a:pt x="1646260" y="3632115"/>
                    <a:pt x="1640243" y="3644816"/>
                  </a:cubicBezTo>
                  <a:cubicBezTo>
                    <a:pt x="1634226" y="3657515"/>
                    <a:pt x="1627122" y="3669008"/>
                    <a:pt x="1618931" y="3679296"/>
                  </a:cubicBezTo>
                  <a:cubicBezTo>
                    <a:pt x="1617777" y="3677829"/>
                    <a:pt x="1618001" y="3675660"/>
                    <a:pt x="1619598" y="3672786"/>
                  </a:cubicBezTo>
                  <a:cubicBezTo>
                    <a:pt x="1621195" y="3669912"/>
                    <a:pt x="1621905" y="3666610"/>
                    <a:pt x="1621730" y="3662884"/>
                  </a:cubicBezTo>
                  <a:cubicBezTo>
                    <a:pt x="1614473" y="3666250"/>
                    <a:pt x="1608787" y="3674043"/>
                    <a:pt x="1604674" y="3686263"/>
                  </a:cubicBezTo>
                  <a:cubicBezTo>
                    <a:pt x="1600560" y="3698486"/>
                    <a:pt x="1596437" y="3710105"/>
                    <a:pt x="1592306" y="3721122"/>
                  </a:cubicBezTo>
                  <a:lnTo>
                    <a:pt x="1587425" y="3732433"/>
                  </a:lnTo>
                  <a:cubicBezTo>
                    <a:pt x="1588781" y="3728874"/>
                    <a:pt x="1589695" y="3725102"/>
                    <a:pt x="1590166" y="3721116"/>
                  </a:cubicBezTo>
                  <a:cubicBezTo>
                    <a:pt x="1590637" y="3717130"/>
                    <a:pt x="1591305" y="3713924"/>
                    <a:pt x="1592176" y="3711497"/>
                  </a:cubicBezTo>
                  <a:cubicBezTo>
                    <a:pt x="1591998" y="3707768"/>
                    <a:pt x="1593196" y="3703335"/>
                    <a:pt x="1595771" y="3698200"/>
                  </a:cubicBezTo>
                  <a:cubicBezTo>
                    <a:pt x="1598345" y="3693064"/>
                    <a:pt x="1600030" y="3687500"/>
                    <a:pt x="1600832" y="3681511"/>
                  </a:cubicBezTo>
                  <a:cubicBezTo>
                    <a:pt x="1600474" y="3678407"/>
                    <a:pt x="1601089" y="3677393"/>
                    <a:pt x="1602678" y="3678473"/>
                  </a:cubicBezTo>
                  <a:cubicBezTo>
                    <a:pt x="1604267" y="3679551"/>
                    <a:pt x="1605647" y="3679248"/>
                    <a:pt x="1606821" y="3677564"/>
                  </a:cubicBezTo>
                  <a:cubicBezTo>
                    <a:pt x="1607199" y="3668412"/>
                    <a:pt x="1610084" y="3658416"/>
                    <a:pt x="1615477" y="3647578"/>
                  </a:cubicBezTo>
                  <a:cubicBezTo>
                    <a:pt x="1611635" y="3647380"/>
                    <a:pt x="1608772" y="3649872"/>
                    <a:pt x="1606891" y="3655057"/>
                  </a:cubicBezTo>
                  <a:lnTo>
                    <a:pt x="1600700" y="3671885"/>
                  </a:lnTo>
                  <a:cubicBezTo>
                    <a:pt x="1596787" y="3668124"/>
                    <a:pt x="1595919" y="3665998"/>
                    <a:pt x="1598094" y="3665508"/>
                  </a:cubicBezTo>
                  <a:cubicBezTo>
                    <a:pt x="1600270" y="3665018"/>
                    <a:pt x="1601421" y="3663182"/>
                    <a:pt x="1601545" y="3659996"/>
                  </a:cubicBezTo>
                  <a:cubicBezTo>
                    <a:pt x="1599552" y="3655508"/>
                    <a:pt x="1598116" y="3654703"/>
                    <a:pt x="1597230" y="3657578"/>
                  </a:cubicBezTo>
                  <a:lnTo>
                    <a:pt x="1594579" y="3666207"/>
                  </a:lnTo>
                  <a:cubicBezTo>
                    <a:pt x="1593916" y="3659256"/>
                    <a:pt x="1594977" y="3653905"/>
                    <a:pt x="1597758" y="3650149"/>
                  </a:cubicBezTo>
                  <a:cubicBezTo>
                    <a:pt x="1600541" y="3646394"/>
                    <a:pt x="1602366" y="3641750"/>
                    <a:pt x="1603235" y="3636220"/>
                  </a:cubicBezTo>
                  <a:cubicBezTo>
                    <a:pt x="1595699" y="3640647"/>
                    <a:pt x="1590605" y="3648726"/>
                    <a:pt x="1587952" y="3660455"/>
                  </a:cubicBezTo>
                  <a:cubicBezTo>
                    <a:pt x="1585301" y="3672185"/>
                    <a:pt x="1582258" y="3682957"/>
                    <a:pt x="1578825" y="3692775"/>
                  </a:cubicBezTo>
                  <a:cubicBezTo>
                    <a:pt x="1583766" y="3690429"/>
                    <a:pt x="1587360" y="3686239"/>
                    <a:pt x="1589608" y="3680206"/>
                  </a:cubicBezTo>
                  <a:cubicBezTo>
                    <a:pt x="1591854" y="3674173"/>
                    <a:pt x="1593186" y="3670260"/>
                    <a:pt x="1593602" y="3668467"/>
                  </a:cubicBezTo>
                  <a:cubicBezTo>
                    <a:pt x="1595019" y="3678429"/>
                    <a:pt x="1593101" y="3688662"/>
                    <a:pt x="1587851" y="3699170"/>
                  </a:cubicBezTo>
                  <a:cubicBezTo>
                    <a:pt x="1582602" y="3709677"/>
                    <a:pt x="1578423" y="3720187"/>
                    <a:pt x="1575314" y="3730702"/>
                  </a:cubicBezTo>
                  <a:cubicBezTo>
                    <a:pt x="1572910" y="3726755"/>
                    <a:pt x="1572019" y="3723024"/>
                    <a:pt x="1572643" y="3719511"/>
                  </a:cubicBezTo>
                  <a:cubicBezTo>
                    <a:pt x="1573266" y="3715998"/>
                    <a:pt x="1574393" y="3712555"/>
                    <a:pt x="1576028" y="3709187"/>
                  </a:cubicBezTo>
                  <a:cubicBezTo>
                    <a:pt x="1574139" y="3709217"/>
                    <a:pt x="1572902" y="3710842"/>
                    <a:pt x="1572317" y="3714061"/>
                  </a:cubicBezTo>
                  <a:cubicBezTo>
                    <a:pt x="1571730" y="3717278"/>
                    <a:pt x="1571015" y="3720179"/>
                    <a:pt x="1570168" y="3722759"/>
                  </a:cubicBezTo>
                  <a:cubicBezTo>
                    <a:pt x="1568080" y="3709601"/>
                    <a:pt x="1569470" y="3697691"/>
                    <a:pt x="1574340" y="3687030"/>
                  </a:cubicBezTo>
                  <a:cubicBezTo>
                    <a:pt x="1579210" y="3676368"/>
                    <a:pt x="1583872" y="3664325"/>
                    <a:pt x="1588326" y="3650901"/>
                  </a:cubicBezTo>
                  <a:cubicBezTo>
                    <a:pt x="1581529" y="3658787"/>
                    <a:pt x="1577073" y="3667456"/>
                    <a:pt x="1574958" y="3676910"/>
                  </a:cubicBezTo>
                  <a:cubicBezTo>
                    <a:pt x="1572841" y="3686365"/>
                    <a:pt x="1569117" y="3693338"/>
                    <a:pt x="1563785" y="3697829"/>
                  </a:cubicBezTo>
                  <a:cubicBezTo>
                    <a:pt x="1562327" y="3700172"/>
                    <a:pt x="1562004" y="3698025"/>
                    <a:pt x="1562815" y="3691387"/>
                  </a:cubicBezTo>
                  <a:cubicBezTo>
                    <a:pt x="1563627" y="3684748"/>
                    <a:pt x="1565535" y="3679917"/>
                    <a:pt x="1568536" y="3676893"/>
                  </a:cubicBezTo>
                  <a:cubicBezTo>
                    <a:pt x="1567109" y="3675438"/>
                    <a:pt x="1566136" y="3674799"/>
                    <a:pt x="1565613" y="3674973"/>
                  </a:cubicBezTo>
                  <a:cubicBezTo>
                    <a:pt x="1565091" y="3675149"/>
                    <a:pt x="1564393" y="3676351"/>
                    <a:pt x="1563522" y="3678578"/>
                  </a:cubicBezTo>
                  <a:cubicBezTo>
                    <a:pt x="1563063" y="3666403"/>
                    <a:pt x="1565996" y="3653814"/>
                    <a:pt x="1572324" y="3640807"/>
                  </a:cubicBezTo>
                  <a:cubicBezTo>
                    <a:pt x="1578651" y="3627802"/>
                    <a:pt x="1584092" y="3614370"/>
                    <a:pt x="1588646" y="3600509"/>
                  </a:cubicBezTo>
                  <a:cubicBezTo>
                    <a:pt x="1581898" y="3602698"/>
                    <a:pt x="1576660" y="3609454"/>
                    <a:pt x="1572932" y="3620780"/>
                  </a:cubicBezTo>
                  <a:cubicBezTo>
                    <a:pt x="1569205" y="3632106"/>
                    <a:pt x="1565284" y="3643253"/>
                    <a:pt x="1561176" y="3654224"/>
                  </a:cubicBezTo>
                  <a:cubicBezTo>
                    <a:pt x="1556003" y="3665794"/>
                    <a:pt x="1553622" y="3669657"/>
                    <a:pt x="1554030" y="3665812"/>
                  </a:cubicBezTo>
                  <a:cubicBezTo>
                    <a:pt x="1554439" y="3661967"/>
                    <a:pt x="1556453" y="3655651"/>
                    <a:pt x="1560068" y="3646861"/>
                  </a:cubicBezTo>
                  <a:cubicBezTo>
                    <a:pt x="1552298" y="3655757"/>
                    <a:pt x="1545817" y="3666639"/>
                    <a:pt x="1540618" y="3679505"/>
                  </a:cubicBezTo>
                  <a:lnTo>
                    <a:pt x="1539386" y="3682568"/>
                  </a:lnTo>
                  <a:lnTo>
                    <a:pt x="1540160" y="3692357"/>
                  </a:lnTo>
                  <a:cubicBezTo>
                    <a:pt x="1540822" y="3694753"/>
                    <a:pt x="1542558" y="3692800"/>
                    <a:pt x="1545368" y="3686497"/>
                  </a:cubicBezTo>
                  <a:cubicBezTo>
                    <a:pt x="1546847" y="3689586"/>
                    <a:pt x="1547487" y="3692291"/>
                    <a:pt x="1547288" y="3694614"/>
                  </a:cubicBezTo>
                  <a:cubicBezTo>
                    <a:pt x="1547090" y="3696938"/>
                    <a:pt x="1546052" y="3698879"/>
                    <a:pt x="1544174" y="3700436"/>
                  </a:cubicBezTo>
                  <a:cubicBezTo>
                    <a:pt x="1540418" y="3703553"/>
                    <a:pt x="1537235" y="3707200"/>
                    <a:pt x="1534628" y="3711381"/>
                  </a:cubicBezTo>
                  <a:cubicBezTo>
                    <a:pt x="1531341" y="3719617"/>
                    <a:pt x="1528672" y="3727041"/>
                    <a:pt x="1526622" y="3733653"/>
                  </a:cubicBezTo>
                  <a:cubicBezTo>
                    <a:pt x="1525597" y="3736960"/>
                    <a:pt x="1525264" y="3737888"/>
                    <a:pt x="1525621" y="3736438"/>
                  </a:cubicBezTo>
                  <a:cubicBezTo>
                    <a:pt x="1525979" y="3734987"/>
                    <a:pt x="1527029" y="3731159"/>
                    <a:pt x="1528770" y="3724954"/>
                  </a:cubicBezTo>
                  <a:lnTo>
                    <a:pt x="1530850" y="3703772"/>
                  </a:lnTo>
                  <a:lnTo>
                    <a:pt x="1525762" y="3716411"/>
                  </a:lnTo>
                  <a:cubicBezTo>
                    <a:pt x="1522632" y="3710009"/>
                    <a:pt x="1522331" y="3703260"/>
                    <a:pt x="1524856" y="3696166"/>
                  </a:cubicBezTo>
                  <a:cubicBezTo>
                    <a:pt x="1527383" y="3689071"/>
                    <a:pt x="1529833" y="3680916"/>
                    <a:pt x="1532202" y="3671698"/>
                  </a:cubicBezTo>
                  <a:cubicBezTo>
                    <a:pt x="1527700" y="3673855"/>
                    <a:pt x="1523751" y="3679695"/>
                    <a:pt x="1520355" y="3689218"/>
                  </a:cubicBezTo>
                  <a:lnTo>
                    <a:pt x="1524920" y="3676129"/>
                  </a:lnTo>
                  <a:lnTo>
                    <a:pt x="1524552" y="3676540"/>
                  </a:lnTo>
                  <a:cubicBezTo>
                    <a:pt x="1523784" y="3675630"/>
                    <a:pt x="1523582" y="3672323"/>
                    <a:pt x="1523945" y="3666621"/>
                  </a:cubicBezTo>
                  <a:cubicBezTo>
                    <a:pt x="1526014" y="3657586"/>
                    <a:pt x="1529307" y="3647111"/>
                    <a:pt x="1533824" y="3635197"/>
                  </a:cubicBezTo>
                  <a:lnTo>
                    <a:pt x="1534125" y="3634499"/>
                  </a:lnTo>
                  <a:lnTo>
                    <a:pt x="1529709" y="3636516"/>
                  </a:lnTo>
                  <a:cubicBezTo>
                    <a:pt x="1530375" y="3639311"/>
                    <a:pt x="1528341" y="3637821"/>
                    <a:pt x="1523603" y="3632039"/>
                  </a:cubicBezTo>
                  <a:cubicBezTo>
                    <a:pt x="1519294" y="3659193"/>
                    <a:pt x="1513680" y="3687514"/>
                    <a:pt x="1506758" y="3716996"/>
                  </a:cubicBezTo>
                  <a:cubicBezTo>
                    <a:pt x="1499837" y="3746479"/>
                    <a:pt x="1489354" y="3768696"/>
                    <a:pt x="1475310" y="3783651"/>
                  </a:cubicBezTo>
                  <a:cubicBezTo>
                    <a:pt x="1471824" y="3786555"/>
                    <a:pt x="1470786" y="3784405"/>
                    <a:pt x="1472200" y="3777202"/>
                  </a:cubicBezTo>
                  <a:cubicBezTo>
                    <a:pt x="1473614" y="3769999"/>
                    <a:pt x="1474561" y="3765731"/>
                    <a:pt x="1475047" y="3764400"/>
                  </a:cubicBezTo>
                  <a:lnTo>
                    <a:pt x="1501635" y="3682939"/>
                  </a:lnTo>
                  <a:lnTo>
                    <a:pt x="1531152" y="3594690"/>
                  </a:lnTo>
                  <a:cubicBezTo>
                    <a:pt x="1528927" y="3596123"/>
                    <a:pt x="1527176" y="3600176"/>
                    <a:pt x="1525904" y="3606849"/>
                  </a:cubicBezTo>
                  <a:cubicBezTo>
                    <a:pt x="1524631" y="3613523"/>
                    <a:pt x="1522149" y="3619272"/>
                    <a:pt x="1518459" y="3624099"/>
                  </a:cubicBezTo>
                  <a:cubicBezTo>
                    <a:pt x="1517448" y="3622302"/>
                    <a:pt x="1518362" y="3618530"/>
                    <a:pt x="1521200" y="3612781"/>
                  </a:cubicBezTo>
                  <a:cubicBezTo>
                    <a:pt x="1524039" y="3607032"/>
                    <a:pt x="1525685" y="3601563"/>
                    <a:pt x="1526139" y="3596375"/>
                  </a:cubicBezTo>
                  <a:cubicBezTo>
                    <a:pt x="1516499" y="3605053"/>
                    <a:pt x="1508224" y="3616781"/>
                    <a:pt x="1501311" y="3631553"/>
                  </a:cubicBezTo>
                  <a:cubicBezTo>
                    <a:pt x="1494400" y="3646327"/>
                    <a:pt x="1486922" y="3661169"/>
                    <a:pt x="1478878" y="3676081"/>
                  </a:cubicBezTo>
                  <a:cubicBezTo>
                    <a:pt x="1477696" y="3674060"/>
                    <a:pt x="1477454" y="3671724"/>
                    <a:pt x="1478153" y="3669073"/>
                  </a:cubicBezTo>
                  <a:cubicBezTo>
                    <a:pt x="1478851" y="3666420"/>
                    <a:pt x="1478398" y="3667055"/>
                    <a:pt x="1476794" y="3670979"/>
                  </a:cubicBezTo>
                  <a:cubicBezTo>
                    <a:pt x="1476091" y="3654817"/>
                    <a:pt x="1478126" y="3640997"/>
                    <a:pt x="1482901" y="3629522"/>
                  </a:cubicBezTo>
                  <a:cubicBezTo>
                    <a:pt x="1487676" y="3618045"/>
                    <a:pt x="1491973" y="3603948"/>
                    <a:pt x="1495796" y="3587233"/>
                  </a:cubicBezTo>
                  <a:cubicBezTo>
                    <a:pt x="1492019" y="3587293"/>
                    <a:pt x="1489546" y="3590543"/>
                    <a:pt x="1488374" y="3596979"/>
                  </a:cubicBezTo>
                  <a:cubicBezTo>
                    <a:pt x="1487202" y="3603416"/>
                    <a:pt x="1485772" y="3609217"/>
                    <a:pt x="1484079" y="3614379"/>
                  </a:cubicBezTo>
                  <a:cubicBezTo>
                    <a:pt x="1480790" y="3620963"/>
                    <a:pt x="1479491" y="3621078"/>
                    <a:pt x="1480181" y="3614722"/>
                  </a:cubicBezTo>
                  <a:cubicBezTo>
                    <a:pt x="1480871" y="3608365"/>
                    <a:pt x="1482777" y="3603536"/>
                    <a:pt x="1485900" y="3600228"/>
                  </a:cubicBezTo>
                  <a:cubicBezTo>
                    <a:pt x="1491301" y="3586890"/>
                    <a:pt x="1496301" y="3571993"/>
                    <a:pt x="1500903" y="3555538"/>
                  </a:cubicBezTo>
                  <a:cubicBezTo>
                    <a:pt x="1505505" y="3539084"/>
                    <a:pt x="1512458" y="3519663"/>
                    <a:pt x="1521764" y="3497276"/>
                  </a:cubicBezTo>
                  <a:cubicBezTo>
                    <a:pt x="1518897" y="3494815"/>
                    <a:pt x="1517012" y="3495046"/>
                    <a:pt x="1516107" y="3497968"/>
                  </a:cubicBezTo>
                  <a:cubicBezTo>
                    <a:pt x="1515204" y="3500892"/>
                    <a:pt x="1514116" y="3504240"/>
                    <a:pt x="1512846" y="3508010"/>
                  </a:cubicBezTo>
                  <a:cubicBezTo>
                    <a:pt x="1517597" y="3494929"/>
                    <a:pt x="1520621" y="3479650"/>
                    <a:pt x="1521914" y="3462172"/>
                  </a:cubicBezTo>
                  <a:cubicBezTo>
                    <a:pt x="1523208" y="3444694"/>
                    <a:pt x="1526475" y="3428850"/>
                    <a:pt x="1531716" y="3414636"/>
                  </a:cubicBezTo>
                  <a:cubicBezTo>
                    <a:pt x="1535803" y="3418824"/>
                    <a:pt x="1537121" y="3423216"/>
                    <a:pt x="1535672" y="3427813"/>
                  </a:cubicBezTo>
                  <a:cubicBezTo>
                    <a:pt x="1534226" y="3432409"/>
                    <a:pt x="1533037" y="3437643"/>
                    <a:pt x="1532110" y="3443514"/>
                  </a:cubicBezTo>
                  <a:cubicBezTo>
                    <a:pt x="1542625" y="3425153"/>
                    <a:pt x="1551019" y="3403637"/>
                    <a:pt x="1557292" y="3378966"/>
                  </a:cubicBezTo>
                  <a:cubicBezTo>
                    <a:pt x="1560429" y="3366630"/>
                    <a:pt x="1562008" y="3354334"/>
                    <a:pt x="1562029" y="3342078"/>
                  </a:cubicBezTo>
                  <a:lnTo>
                    <a:pt x="1560920" y="3333257"/>
                  </a:lnTo>
                  <a:lnTo>
                    <a:pt x="1560082" y="3335826"/>
                  </a:lnTo>
                  <a:cubicBezTo>
                    <a:pt x="1559081" y="3337936"/>
                    <a:pt x="1557876" y="3338664"/>
                    <a:pt x="1556460" y="3338012"/>
                  </a:cubicBezTo>
                  <a:lnTo>
                    <a:pt x="1555096" y="3336989"/>
                  </a:lnTo>
                  <a:lnTo>
                    <a:pt x="1557233" y="3365446"/>
                  </a:lnTo>
                  <a:cubicBezTo>
                    <a:pt x="1552998" y="3361088"/>
                    <a:pt x="1549988" y="3356529"/>
                    <a:pt x="1548202" y="3351772"/>
                  </a:cubicBezTo>
                  <a:lnTo>
                    <a:pt x="1547740" y="3347691"/>
                  </a:lnTo>
                  <a:lnTo>
                    <a:pt x="1545239" y="3355321"/>
                  </a:lnTo>
                  <a:cubicBezTo>
                    <a:pt x="1543487" y="3362276"/>
                    <a:pt x="1541230" y="3369159"/>
                    <a:pt x="1538469" y="3375968"/>
                  </a:cubicBezTo>
                  <a:lnTo>
                    <a:pt x="1536674" y="3357968"/>
                  </a:lnTo>
                  <a:lnTo>
                    <a:pt x="1530030" y="3374473"/>
                  </a:lnTo>
                  <a:cubicBezTo>
                    <a:pt x="1526898" y="3368071"/>
                    <a:pt x="1526596" y="3361324"/>
                    <a:pt x="1529122" y="3354229"/>
                  </a:cubicBezTo>
                  <a:cubicBezTo>
                    <a:pt x="1531649" y="3347134"/>
                    <a:pt x="1534099" y="3338979"/>
                    <a:pt x="1536468" y="3329760"/>
                  </a:cubicBezTo>
                  <a:lnTo>
                    <a:pt x="1530626" y="3335289"/>
                  </a:lnTo>
                  <a:lnTo>
                    <a:pt x="1530139" y="3338380"/>
                  </a:lnTo>
                  <a:cubicBezTo>
                    <a:pt x="1530080" y="3338622"/>
                    <a:pt x="1530186" y="3337743"/>
                    <a:pt x="1530458" y="3335743"/>
                  </a:cubicBezTo>
                  <a:lnTo>
                    <a:pt x="1530502" y="3335434"/>
                  </a:lnTo>
                  <a:lnTo>
                    <a:pt x="1522059" y="3354408"/>
                  </a:lnTo>
                  <a:cubicBezTo>
                    <a:pt x="1523645" y="3336871"/>
                    <a:pt x="1527092" y="3321853"/>
                    <a:pt x="1532398" y="3309352"/>
                  </a:cubicBezTo>
                  <a:lnTo>
                    <a:pt x="1538383" y="3295956"/>
                  </a:lnTo>
                  <a:lnTo>
                    <a:pt x="1539202" y="3292190"/>
                  </a:lnTo>
                  <a:lnTo>
                    <a:pt x="1533975" y="3294579"/>
                  </a:lnTo>
                  <a:cubicBezTo>
                    <a:pt x="1534309" y="3295977"/>
                    <a:pt x="1533967" y="3296304"/>
                    <a:pt x="1532949" y="3295557"/>
                  </a:cubicBezTo>
                  <a:cubicBezTo>
                    <a:pt x="1532373" y="3294938"/>
                    <a:pt x="1531796" y="3294319"/>
                    <a:pt x="1531220" y="3293700"/>
                  </a:cubicBezTo>
                  <a:lnTo>
                    <a:pt x="1528011" y="3310826"/>
                  </a:lnTo>
                  <a:cubicBezTo>
                    <a:pt x="1526411" y="3316602"/>
                    <a:pt x="1525315" y="3322449"/>
                    <a:pt x="1524725" y="3328370"/>
                  </a:cubicBezTo>
                  <a:cubicBezTo>
                    <a:pt x="1523298" y="3322162"/>
                    <a:pt x="1523384" y="3316168"/>
                    <a:pt x="1524983" y="3310393"/>
                  </a:cubicBezTo>
                  <a:lnTo>
                    <a:pt x="1531164" y="3293642"/>
                  </a:lnTo>
                  <a:lnTo>
                    <a:pt x="1527870" y="3290102"/>
                  </a:lnTo>
                  <a:lnTo>
                    <a:pt x="1516474" y="3347578"/>
                  </a:lnTo>
                  <a:lnTo>
                    <a:pt x="1517883" y="3352911"/>
                  </a:lnTo>
                  <a:cubicBezTo>
                    <a:pt x="1518360" y="3358633"/>
                    <a:pt x="1518125" y="3362902"/>
                    <a:pt x="1517178" y="3365718"/>
                  </a:cubicBezTo>
                  <a:cubicBezTo>
                    <a:pt x="1515897" y="3364135"/>
                    <a:pt x="1515121" y="3362622"/>
                    <a:pt x="1514848" y="3361182"/>
                  </a:cubicBezTo>
                  <a:lnTo>
                    <a:pt x="1513837" y="3360878"/>
                  </a:lnTo>
                  <a:lnTo>
                    <a:pt x="1511024" y="3375058"/>
                  </a:lnTo>
                  <a:cubicBezTo>
                    <a:pt x="1504104" y="3404542"/>
                    <a:pt x="1493620" y="3426760"/>
                    <a:pt x="1479577" y="3441715"/>
                  </a:cubicBezTo>
                  <a:cubicBezTo>
                    <a:pt x="1476091" y="3444618"/>
                    <a:pt x="1475053" y="3442468"/>
                    <a:pt x="1476467" y="3435266"/>
                  </a:cubicBezTo>
                  <a:cubicBezTo>
                    <a:pt x="1477879" y="3428062"/>
                    <a:pt x="1478828" y="3423794"/>
                    <a:pt x="1479313" y="3422463"/>
                  </a:cubicBezTo>
                  <a:lnTo>
                    <a:pt x="1505902" y="3341001"/>
                  </a:lnTo>
                  <a:lnTo>
                    <a:pt x="1535418" y="3252752"/>
                  </a:lnTo>
                  <a:cubicBezTo>
                    <a:pt x="1533192" y="3254187"/>
                    <a:pt x="1531444" y="3258240"/>
                    <a:pt x="1530170" y="3264912"/>
                  </a:cubicBezTo>
                  <a:cubicBezTo>
                    <a:pt x="1528897" y="3271586"/>
                    <a:pt x="1526416" y="3277336"/>
                    <a:pt x="1522726" y="3282161"/>
                  </a:cubicBezTo>
                  <a:cubicBezTo>
                    <a:pt x="1521714" y="3280366"/>
                    <a:pt x="1522627" y="3276593"/>
                    <a:pt x="1525466" y="3270845"/>
                  </a:cubicBezTo>
                  <a:cubicBezTo>
                    <a:pt x="1528305" y="3265096"/>
                    <a:pt x="1529951" y="3259628"/>
                    <a:pt x="1530404" y="3254438"/>
                  </a:cubicBezTo>
                  <a:lnTo>
                    <a:pt x="1522985" y="3262888"/>
                  </a:lnTo>
                  <a:lnTo>
                    <a:pt x="1521852" y="3265512"/>
                  </a:lnTo>
                  <a:lnTo>
                    <a:pt x="1516971" y="3276823"/>
                  </a:lnTo>
                  <a:cubicBezTo>
                    <a:pt x="1514178" y="3282879"/>
                    <a:pt x="1512895" y="3284197"/>
                    <a:pt x="1513122" y="3280777"/>
                  </a:cubicBezTo>
                  <a:lnTo>
                    <a:pt x="1514936" y="3273289"/>
                  </a:lnTo>
                  <a:lnTo>
                    <a:pt x="1505577" y="3289616"/>
                  </a:lnTo>
                  <a:cubicBezTo>
                    <a:pt x="1498665" y="3304391"/>
                    <a:pt x="1491189" y="3319233"/>
                    <a:pt x="1483145" y="3334145"/>
                  </a:cubicBezTo>
                  <a:cubicBezTo>
                    <a:pt x="1481961" y="3332124"/>
                    <a:pt x="1481720" y="3329788"/>
                    <a:pt x="1482419" y="3327136"/>
                  </a:cubicBezTo>
                  <a:cubicBezTo>
                    <a:pt x="1483116" y="3324484"/>
                    <a:pt x="1482664" y="3325119"/>
                    <a:pt x="1481059" y="3329043"/>
                  </a:cubicBezTo>
                  <a:cubicBezTo>
                    <a:pt x="1480356" y="3312880"/>
                    <a:pt x="1482393" y="3299061"/>
                    <a:pt x="1487167" y="3287584"/>
                  </a:cubicBezTo>
                  <a:cubicBezTo>
                    <a:pt x="1491942" y="3276109"/>
                    <a:pt x="1496240" y="3262012"/>
                    <a:pt x="1500062" y="3245296"/>
                  </a:cubicBezTo>
                  <a:cubicBezTo>
                    <a:pt x="1496285" y="3245356"/>
                    <a:pt x="1493812" y="3248605"/>
                    <a:pt x="1492640" y="3255043"/>
                  </a:cubicBezTo>
                  <a:cubicBezTo>
                    <a:pt x="1491469" y="3261480"/>
                    <a:pt x="1490038" y="3267280"/>
                    <a:pt x="1488345" y="3272442"/>
                  </a:cubicBezTo>
                  <a:cubicBezTo>
                    <a:pt x="1485057" y="3279027"/>
                    <a:pt x="1483758" y="3279142"/>
                    <a:pt x="1484446" y="3272785"/>
                  </a:cubicBezTo>
                  <a:cubicBezTo>
                    <a:pt x="1485137" y="3266429"/>
                    <a:pt x="1487043" y="3261599"/>
                    <a:pt x="1490167" y="3258292"/>
                  </a:cubicBezTo>
                  <a:lnTo>
                    <a:pt x="1490341" y="3257771"/>
                  </a:lnTo>
                  <a:lnTo>
                    <a:pt x="1473872" y="3277529"/>
                  </a:lnTo>
                  <a:cubicBezTo>
                    <a:pt x="1468732" y="3286751"/>
                    <a:pt x="1464328" y="3298142"/>
                    <a:pt x="1460664" y="3311704"/>
                  </a:cubicBezTo>
                  <a:cubicBezTo>
                    <a:pt x="1453331" y="3338826"/>
                    <a:pt x="1444367" y="3361662"/>
                    <a:pt x="1433772" y="3380211"/>
                  </a:cubicBezTo>
                  <a:cubicBezTo>
                    <a:pt x="1432553" y="3383240"/>
                    <a:pt x="1430840" y="3386797"/>
                    <a:pt x="1428630" y="3390885"/>
                  </a:cubicBezTo>
                  <a:cubicBezTo>
                    <a:pt x="1426419" y="3394972"/>
                    <a:pt x="1425160" y="3394992"/>
                    <a:pt x="1424854" y="3390946"/>
                  </a:cubicBezTo>
                  <a:lnTo>
                    <a:pt x="1463908" y="3300458"/>
                  </a:lnTo>
                  <a:cubicBezTo>
                    <a:pt x="1460020" y="3299953"/>
                    <a:pt x="1456973" y="3301219"/>
                    <a:pt x="1454770" y="3304256"/>
                  </a:cubicBezTo>
                  <a:cubicBezTo>
                    <a:pt x="1452565" y="3307293"/>
                    <a:pt x="1450317" y="3311674"/>
                    <a:pt x="1448024" y="3317402"/>
                  </a:cubicBezTo>
                  <a:cubicBezTo>
                    <a:pt x="1446939" y="3314745"/>
                    <a:pt x="1446716" y="3310710"/>
                    <a:pt x="1447355" y="3305296"/>
                  </a:cubicBezTo>
                  <a:cubicBezTo>
                    <a:pt x="1447994" y="3299884"/>
                    <a:pt x="1446828" y="3300518"/>
                    <a:pt x="1443856" y="3307199"/>
                  </a:cubicBezTo>
                  <a:cubicBezTo>
                    <a:pt x="1444823" y="3295028"/>
                    <a:pt x="1447409" y="3281587"/>
                    <a:pt x="1451615" y="3266876"/>
                  </a:cubicBezTo>
                  <a:cubicBezTo>
                    <a:pt x="1455821" y="3252167"/>
                    <a:pt x="1460914" y="3237884"/>
                    <a:pt x="1466894" y="3224028"/>
                  </a:cubicBezTo>
                  <a:cubicBezTo>
                    <a:pt x="1454341" y="3235944"/>
                    <a:pt x="1442521" y="3255469"/>
                    <a:pt x="1431432" y="3282605"/>
                  </a:cubicBezTo>
                  <a:cubicBezTo>
                    <a:pt x="1420346" y="3309742"/>
                    <a:pt x="1410510" y="3327148"/>
                    <a:pt x="1401928" y="3334828"/>
                  </a:cubicBezTo>
                  <a:cubicBezTo>
                    <a:pt x="1401825" y="3339617"/>
                    <a:pt x="1401218" y="3344334"/>
                    <a:pt x="1400106" y="3348978"/>
                  </a:cubicBezTo>
                  <a:cubicBezTo>
                    <a:pt x="1398994" y="3353622"/>
                    <a:pt x="1398387" y="3358340"/>
                    <a:pt x="1398285" y="3363128"/>
                  </a:cubicBezTo>
                  <a:cubicBezTo>
                    <a:pt x="1394213" y="3363048"/>
                    <a:pt x="1392754" y="3360636"/>
                    <a:pt x="1393905" y="3355897"/>
                  </a:cubicBezTo>
                  <a:cubicBezTo>
                    <a:pt x="1395058" y="3351159"/>
                    <a:pt x="1396104" y="3347905"/>
                    <a:pt x="1397045" y="3346139"/>
                  </a:cubicBezTo>
                  <a:cubicBezTo>
                    <a:pt x="1392937" y="3346552"/>
                    <a:pt x="1390606" y="3347820"/>
                    <a:pt x="1390046" y="3349942"/>
                  </a:cubicBezTo>
                  <a:cubicBezTo>
                    <a:pt x="1389489" y="3352063"/>
                    <a:pt x="1388197" y="3355881"/>
                    <a:pt x="1386174" y="3361396"/>
                  </a:cubicBezTo>
                  <a:cubicBezTo>
                    <a:pt x="1383490" y="3355409"/>
                    <a:pt x="1384347" y="3350527"/>
                    <a:pt x="1388745" y="3346752"/>
                  </a:cubicBezTo>
                  <a:cubicBezTo>
                    <a:pt x="1393142" y="3342978"/>
                    <a:pt x="1395496" y="3337111"/>
                    <a:pt x="1395806" y="3329149"/>
                  </a:cubicBezTo>
                  <a:cubicBezTo>
                    <a:pt x="1395513" y="3339965"/>
                    <a:pt x="1396183" y="3342963"/>
                    <a:pt x="1397818" y="3338144"/>
                  </a:cubicBezTo>
                  <a:cubicBezTo>
                    <a:pt x="1399452" y="3333323"/>
                    <a:pt x="1398738" y="3327117"/>
                    <a:pt x="1395675" y="3319523"/>
                  </a:cubicBezTo>
                  <a:cubicBezTo>
                    <a:pt x="1395466" y="3319592"/>
                    <a:pt x="1394142" y="3321006"/>
                    <a:pt x="1391704" y="3323758"/>
                  </a:cubicBezTo>
                  <a:cubicBezTo>
                    <a:pt x="1389265" y="3326513"/>
                    <a:pt x="1386965" y="3330187"/>
                    <a:pt x="1384803" y="3334781"/>
                  </a:cubicBezTo>
                  <a:cubicBezTo>
                    <a:pt x="1383670" y="3333268"/>
                    <a:pt x="1383852" y="3331192"/>
                    <a:pt x="1385349" y="3328554"/>
                  </a:cubicBezTo>
                  <a:cubicBezTo>
                    <a:pt x="1386843" y="3325916"/>
                    <a:pt x="1387268" y="3323274"/>
                    <a:pt x="1386625" y="3320630"/>
                  </a:cubicBezTo>
                  <a:cubicBezTo>
                    <a:pt x="1380800" y="3325852"/>
                    <a:pt x="1375589" y="3334614"/>
                    <a:pt x="1370994" y="3346917"/>
                  </a:cubicBezTo>
                  <a:cubicBezTo>
                    <a:pt x="1366398" y="3359219"/>
                    <a:pt x="1361431" y="3367416"/>
                    <a:pt x="1356095" y="3371506"/>
                  </a:cubicBezTo>
                  <a:cubicBezTo>
                    <a:pt x="1356681" y="3374493"/>
                    <a:pt x="1356127" y="3377014"/>
                    <a:pt x="1354435" y="3379075"/>
                  </a:cubicBezTo>
                  <a:cubicBezTo>
                    <a:pt x="1352742" y="3381133"/>
                    <a:pt x="1352644" y="3380120"/>
                    <a:pt x="1354141" y="3376030"/>
                  </a:cubicBezTo>
                  <a:cubicBezTo>
                    <a:pt x="1356824" y="3366507"/>
                    <a:pt x="1360636" y="3356844"/>
                    <a:pt x="1365581" y="3347043"/>
                  </a:cubicBezTo>
                  <a:cubicBezTo>
                    <a:pt x="1370525" y="3337243"/>
                    <a:pt x="1371832" y="3328423"/>
                    <a:pt x="1369501" y="3320584"/>
                  </a:cubicBezTo>
                  <a:cubicBezTo>
                    <a:pt x="1358060" y="3332608"/>
                    <a:pt x="1347740" y="3348246"/>
                    <a:pt x="1338537" y="3367494"/>
                  </a:cubicBezTo>
                  <a:cubicBezTo>
                    <a:pt x="1329337" y="3386744"/>
                    <a:pt x="1321344" y="3406916"/>
                    <a:pt x="1314561" y="3428014"/>
                  </a:cubicBezTo>
                  <a:cubicBezTo>
                    <a:pt x="1314435" y="3428095"/>
                    <a:pt x="1313675" y="3427787"/>
                    <a:pt x="1312282" y="3427087"/>
                  </a:cubicBezTo>
                  <a:cubicBezTo>
                    <a:pt x="1310887" y="3426387"/>
                    <a:pt x="1309605" y="3424802"/>
                    <a:pt x="1308439" y="3422334"/>
                  </a:cubicBezTo>
                  <a:cubicBezTo>
                    <a:pt x="1314898" y="3398890"/>
                    <a:pt x="1322955" y="3377325"/>
                    <a:pt x="1332612" y="3357639"/>
                  </a:cubicBezTo>
                  <a:cubicBezTo>
                    <a:pt x="1342268" y="3337956"/>
                    <a:pt x="1352068" y="3314839"/>
                    <a:pt x="1362008" y="3288289"/>
                  </a:cubicBezTo>
                  <a:cubicBezTo>
                    <a:pt x="1357979" y="3289765"/>
                    <a:pt x="1355556" y="3293722"/>
                    <a:pt x="1354743" y="3300160"/>
                  </a:cubicBezTo>
                  <a:cubicBezTo>
                    <a:pt x="1353928" y="3306599"/>
                    <a:pt x="1351749" y="3309990"/>
                    <a:pt x="1348209" y="3310333"/>
                  </a:cubicBezTo>
                  <a:cubicBezTo>
                    <a:pt x="1348381" y="3304553"/>
                    <a:pt x="1350523" y="3295453"/>
                    <a:pt x="1354634" y="3283032"/>
                  </a:cubicBezTo>
                  <a:cubicBezTo>
                    <a:pt x="1358745" y="3270609"/>
                    <a:pt x="1363395" y="3260667"/>
                    <a:pt x="1368581" y="3253202"/>
                  </a:cubicBezTo>
                  <a:cubicBezTo>
                    <a:pt x="1365068" y="3254101"/>
                    <a:pt x="1366770" y="3249742"/>
                    <a:pt x="1373690" y="3240122"/>
                  </a:cubicBezTo>
                  <a:cubicBezTo>
                    <a:pt x="1380610" y="3230505"/>
                    <a:pt x="1383745" y="3220345"/>
                    <a:pt x="1383095" y="3209644"/>
                  </a:cubicBezTo>
                  <a:cubicBezTo>
                    <a:pt x="1377367" y="3217331"/>
                    <a:pt x="1371540" y="3227105"/>
                    <a:pt x="1365617" y="3238968"/>
                  </a:cubicBezTo>
                  <a:cubicBezTo>
                    <a:pt x="1359692" y="3250830"/>
                    <a:pt x="1355431" y="3264432"/>
                    <a:pt x="1352826" y="3279772"/>
                  </a:cubicBezTo>
                  <a:cubicBezTo>
                    <a:pt x="1339029" y="3291257"/>
                    <a:pt x="1325627" y="3308656"/>
                    <a:pt x="1312620" y="3331966"/>
                  </a:cubicBezTo>
                  <a:cubicBezTo>
                    <a:pt x="1299613" y="3355273"/>
                    <a:pt x="1289125" y="3383296"/>
                    <a:pt x="1281156" y="3416031"/>
                  </a:cubicBezTo>
                  <a:cubicBezTo>
                    <a:pt x="1279795" y="3414636"/>
                    <a:pt x="1278938" y="3413313"/>
                    <a:pt x="1278585" y="3412061"/>
                  </a:cubicBezTo>
                  <a:cubicBezTo>
                    <a:pt x="1278232" y="3410810"/>
                    <a:pt x="1277375" y="3409486"/>
                    <a:pt x="1276012" y="3408089"/>
                  </a:cubicBezTo>
                  <a:cubicBezTo>
                    <a:pt x="1274982" y="3415648"/>
                    <a:pt x="1272568" y="3423309"/>
                    <a:pt x="1268771" y="3431072"/>
                  </a:cubicBezTo>
                  <a:cubicBezTo>
                    <a:pt x="1264973" y="3438835"/>
                    <a:pt x="1263438" y="3437015"/>
                    <a:pt x="1264164" y="3425610"/>
                  </a:cubicBezTo>
                  <a:cubicBezTo>
                    <a:pt x="1268303" y="3407538"/>
                    <a:pt x="1277336" y="3383711"/>
                    <a:pt x="1291266" y="3354130"/>
                  </a:cubicBezTo>
                  <a:cubicBezTo>
                    <a:pt x="1305195" y="3324549"/>
                    <a:pt x="1315970" y="3299169"/>
                    <a:pt x="1323593" y="3277993"/>
                  </a:cubicBezTo>
                  <a:cubicBezTo>
                    <a:pt x="1324827" y="3279270"/>
                    <a:pt x="1325174" y="3280120"/>
                    <a:pt x="1324635" y="3280543"/>
                  </a:cubicBezTo>
                  <a:cubicBezTo>
                    <a:pt x="1324094" y="3280966"/>
                    <a:pt x="1324441" y="3281817"/>
                    <a:pt x="1325677" y="3283094"/>
                  </a:cubicBezTo>
                  <a:cubicBezTo>
                    <a:pt x="1328780" y="3279834"/>
                    <a:pt x="1330238" y="3276040"/>
                    <a:pt x="1330055" y="3271712"/>
                  </a:cubicBezTo>
                  <a:cubicBezTo>
                    <a:pt x="1329869" y="3267382"/>
                    <a:pt x="1330320" y="3263444"/>
                    <a:pt x="1331403" y="3259894"/>
                  </a:cubicBezTo>
                  <a:cubicBezTo>
                    <a:pt x="1332284" y="3258269"/>
                    <a:pt x="1332509" y="3259404"/>
                    <a:pt x="1332079" y="3263295"/>
                  </a:cubicBezTo>
                  <a:cubicBezTo>
                    <a:pt x="1331649" y="3267186"/>
                    <a:pt x="1331143" y="3270015"/>
                    <a:pt x="1330559" y="3271785"/>
                  </a:cubicBezTo>
                  <a:cubicBezTo>
                    <a:pt x="1337014" y="3269654"/>
                    <a:pt x="1340087" y="3264189"/>
                    <a:pt x="1339778" y="3255388"/>
                  </a:cubicBezTo>
                  <a:lnTo>
                    <a:pt x="1339083" y="3232172"/>
                  </a:lnTo>
                  <a:cubicBezTo>
                    <a:pt x="1342055" y="3219286"/>
                    <a:pt x="1347419" y="3206443"/>
                    <a:pt x="1355176" y="3193644"/>
                  </a:cubicBezTo>
                  <a:cubicBezTo>
                    <a:pt x="1362934" y="3180842"/>
                    <a:pt x="1363253" y="3167278"/>
                    <a:pt x="1356133" y="3152950"/>
                  </a:cubicBezTo>
                  <a:cubicBezTo>
                    <a:pt x="1363000" y="3153381"/>
                    <a:pt x="1365346" y="3150013"/>
                    <a:pt x="1363170" y="3142848"/>
                  </a:cubicBezTo>
                  <a:cubicBezTo>
                    <a:pt x="1360996" y="3135682"/>
                    <a:pt x="1361535" y="3129054"/>
                    <a:pt x="1364789" y="3122963"/>
                  </a:cubicBezTo>
                  <a:cubicBezTo>
                    <a:pt x="1368642" y="3127067"/>
                    <a:pt x="1369905" y="3130351"/>
                    <a:pt x="1368575" y="3132812"/>
                  </a:cubicBezTo>
                  <a:cubicBezTo>
                    <a:pt x="1367244" y="3135275"/>
                    <a:pt x="1367741" y="3137847"/>
                    <a:pt x="1370065" y="3140532"/>
                  </a:cubicBezTo>
                  <a:lnTo>
                    <a:pt x="1371041" y="3138269"/>
                  </a:lnTo>
                  <a:lnTo>
                    <a:pt x="1371651" y="3136855"/>
                  </a:lnTo>
                  <a:lnTo>
                    <a:pt x="1371193" y="3135869"/>
                  </a:lnTo>
                  <a:lnTo>
                    <a:pt x="1371991" y="3123384"/>
                  </a:lnTo>
                  <a:cubicBezTo>
                    <a:pt x="1373833" y="3109105"/>
                    <a:pt x="1378357" y="3096646"/>
                    <a:pt x="1385562" y="3086005"/>
                  </a:cubicBezTo>
                  <a:cubicBezTo>
                    <a:pt x="1395168" y="3071818"/>
                    <a:pt x="1401263" y="3053974"/>
                    <a:pt x="1403845" y="3032477"/>
                  </a:cubicBezTo>
                  <a:cubicBezTo>
                    <a:pt x="1397118" y="3039371"/>
                    <a:pt x="1390747" y="3049168"/>
                    <a:pt x="1384729" y="3061869"/>
                  </a:cubicBezTo>
                  <a:cubicBezTo>
                    <a:pt x="1378712" y="3074568"/>
                    <a:pt x="1371608" y="3086061"/>
                    <a:pt x="1363418" y="3096348"/>
                  </a:cubicBezTo>
                  <a:cubicBezTo>
                    <a:pt x="1362264" y="3094882"/>
                    <a:pt x="1362487" y="3092712"/>
                    <a:pt x="1364085" y="3089839"/>
                  </a:cubicBezTo>
                  <a:cubicBezTo>
                    <a:pt x="1365682" y="3086966"/>
                    <a:pt x="1366392" y="3083663"/>
                    <a:pt x="1366216" y="3079936"/>
                  </a:cubicBezTo>
                  <a:cubicBezTo>
                    <a:pt x="1358960" y="3083302"/>
                    <a:pt x="1353274" y="3091095"/>
                    <a:pt x="1349160" y="3103317"/>
                  </a:cubicBezTo>
                  <a:cubicBezTo>
                    <a:pt x="1345047" y="3115538"/>
                    <a:pt x="1340923" y="3127157"/>
                    <a:pt x="1336793" y="3138175"/>
                  </a:cubicBezTo>
                  <a:lnTo>
                    <a:pt x="1331910" y="3149486"/>
                  </a:lnTo>
                  <a:cubicBezTo>
                    <a:pt x="1333268" y="3145927"/>
                    <a:pt x="1334183" y="3142155"/>
                    <a:pt x="1334653" y="3138168"/>
                  </a:cubicBezTo>
                  <a:cubicBezTo>
                    <a:pt x="1335123" y="3134184"/>
                    <a:pt x="1335792" y="3130977"/>
                    <a:pt x="1336662" y="3128548"/>
                  </a:cubicBezTo>
                  <a:cubicBezTo>
                    <a:pt x="1336484" y="3124822"/>
                    <a:pt x="1337683" y="3120389"/>
                    <a:pt x="1340257" y="3115254"/>
                  </a:cubicBezTo>
                  <a:cubicBezTo>
                    <a:pt x="1342831" y="3110117"/>
                    <a:pt x="1344517" y="3104553"/>
                    <a:pt x="1345318" y="3098564"/>
                  </a:cubicBezTo>
                  <a:cubicBezTo>
                    <a:pt x="1344961" y="3095460"/>
                    <a:pt x="1345576" y="3094446"/>
                    <a:pt x="1347164" y="3095525"/>
                  </a:cubicBezTo>
                  <a:cubicBezTo>
                    <a:pt x="1348754" y="3096604"/>
                    <a:pt x="1350134" y="3096301"/>
                    <a:pt x="1351307" y="3094616"/>
                  </a:cubicBezTo>
                  <a:cubicBezTo>
                    <a:pt x="1351686" y="3085465"/>
                    <a:pt x="1354571" y="3075468"/>
                    <a:pt x="1359963" y="3064632"/>
                  </a:cubicBezTo>
                  <a:cubicBezTo>
                    <a:pt x="1356121" y="3064433"/>
                    <a:pt x="1353258" y="3066925"/>
                    <a:pt x="1351377" y="3072110"/>
                  </a:cubicBezTo>
                  <a:lnTo>
                    <a:pt x="1345185" y="3088938"/>
                  </a:lnTo>
                  <a:cubicBezTo>
                    <a:pt x="1341274" y="3085176"/>
                    <a:pt x="1340405" y="3083050"/>
                    <a:pt x="1342581" y="3082560"/>
                  </a:cubicBezTo>
                  <a:cubicBezTo>
                    <a:pt x="1344757" y="3082072"/>
                    <a:pt x="1345907" y="3080235"/>
                    <a:pt x="1346031" y="3077049"/>
                  </a:cubicBezTo>
                  <a:cubicBezTo>
                    <a:pt x="1344039" y="3072561"/>
                    <a:pt x="1342601" y="3071756"/>
                    <a:pt x="1341717" y="3074632"/>
                  </a:cubicBezTo>
                  <a:lnTo>
                    <a:pt x="1339065" y="3083259"/>
                  </a:lnTo>
                  <a:cubicBezTo>
                    <a:pt x="1338403" y="3076308"/>
                    <a:pt x="1339464" y="3070957"/>
                    <a:pt x="1342246" y="3067202"/>
                  </a:cubicBezTo>
                  <a:cubicBezTo>
                    <a:pt x="1345028" y="3063446"/>
                    <a:pt x="1346851" y="3058803"/>
                    <a:pt x="1347720" y="3053274"/>
                  </a:cubicBezTo>
                  <a:cubicBezTo>
                    <a:pt x="1340185" y="3057700"/>
                    <a:pt x="1335091" y="3065778"/>
                    <a:pt x="1332439" y="3077509"/>
                  </a:cubicBezTo>
                  <a:cubicBezTo>
                    <a:pt x="1329788" y="3089238"/>
                    <a:pt x="1326745" y="3100010"/>
                    <a:pt x="1323311" y="3109828"/>
                  </a:cubicBezTo>
                  <a:cubicBezTo>
                    <a:pt x="1328253" y="3107482"/>
                    <a:pt x="1331847" y="3103292"/>
                    <a:pt x="1334093" y="3097259"/>
                  </a:cubicBezTo>
                  <a:cubicBezTo>
                    <a:pt x="1336341" y="3091225"/>
                    <a:pt x="1337672" y="3087312"/>
                    <a:pt x="1338088" y="3085520"/>
                  </a:cubicBezTo>
                  <a:cubicBezTo>
                    <a:pt x="1339504" y="3095482"/>
                    <a:pt x="1337588" y="3105714"/>
                    <a:pt x="1332337" y="3116221"/>
                  </a:cubicBezTo>
                  <a:cubicBezTo>
                    <a:pt x="1327088" y="3126730"/>
                    <a:pt x="1322909" y="3137241"/>
                    <a:pt x="1319799" y="3147754"/>
                  </a:cubicBezTo>
                  <a:cubicBezTo>
                    <a:pt x="1317396" y="3143808"/>
                    <a:pt x="1316505" y="3140078"/>
                    <a:pt x="1317128" y="3136563"/>
                  </a:cubicBezTo>
                  <a:cubicBezTo>
                    <a:pt x="1317753" y="3133051"/>
                    <a:pt x="1318881" y="3129608"/>
                    <a:pt x="1320514" y="3126240"/>
                  </a:cubicBezTo>
                  <a:cubicBezTo>
                    <a:pt x="1318626" y="3126270"/>
                    <a:pt x="1317388" y="3127895"/>
                    <a:pt x="1316803" y="3131113"/>
                  </a:cubicBezTo>
                  <a:cubicBezTo>
                    <a:pt x="1316216" y="3134332"/>
                    <a:pt x="1315501" y="3137232"/>
                    <a:pt x="1314655" y="3139812"/>
                  </a:cubicBezTo>
                  <a:cubicBezTo>
                    <a:pt x="1312566" y="3126654"/>
                    <a:pt x="1313955" y="3114744"/>
                    <a:pt x="1318827" y="3104083"/>
                  </a:cubicBezTo>
                  <a:cubicBezTo>
                    <a:pt x="1323696" y="3093421"/>
                    <a:pt x="1328357" y="3081377"/>
                    <a:pt x="1332812" y="3067954"/>
                  </a:cubicBezTo>
                  <a:cubicBezTo>
                    <a:pt x="1326016" y="3075839"/>
                    <a:pt x="1321560" y="3084509"/>
                    <a:pt x="1319445" y="3093963"/>
                  </a:cubicBezTo>
                  <a:cubicBezTo>
                    <a:pt x="1317327" y="3103417"/>
                    <a:pt x="1313603" y="3110391"/>
                    <a:pt x="1308272" y="3114883"/>
                  </a:cubicBezTo>
                  <a:cubicBezTo>
                    <a:pt x="1306814" y="3117225"/>
                    <a:pt x="1306490" y="3115078"/>
                    <a:pt x="1307301" y="3108439"/>
                  </a:cubicBezTo>
                  <a:cubicBezTo>
                    <a:pt x="1308114" y="3101800"/>
                    <a:pt x="1310020" y="3096969"/>
                    <a:pt x="1313022" y="3093946"/>
                  </a:cubicBezTo>
                  <a:cubicBezTo>
                    <a:pt x="1311596" y="3092491"/>
                    <a:pt x="1310622" y="3091850"/>
                    <a:pt x="1310100" y="3092026"/>
                  </a:cubicBezTo>
                  <a:cubicBezTo>
                    <a:pt x="1309577" y="3092201"/>
                    <a:pt x="1308880" y="3093404"/>
                    <a:pt x="1308009" y="3095631"/>
                  </a:cubicBezTo>
                  <a:cubicBezTo>
                    <a:pt x="1307548" y="3083456"/>
                    <a:pt x="1310483" y="3070865"/>
                    <a:pt x="1316809" y="3057859"/>
                  </a:cubicBezTo>
                  <a:cubicBezTo>
                    <a:pt x="1323138" y="3044854"/>
                    <a:pt x="1328578" y="3031422"/>
                    <a:pt x="1333132" y="3017563"/>
                  </a:cubicBezTo>
                  <a:cubicBezTo>
                    <a:pt x="1326384" y="3019750"/>
                    <a:pt x="1321146" y="3026506"/>
                    <a:pt x="1317418" y="3037833"/>
                  </a:cubicBezTo>
                  <a:cubicBezTo>
                    <a:pt x="1313691" y="3049158"/>
                    <a:pt x="1309772" y="3060306"/>
                    <a:pt x="1305662" y="3071277"/>
                  </a:cubicBezTo>
                  <a:cubicBezTo>
                    <a:pt x="1300490" y="3082846"/>
                    <a:pt x="1298108" y="3086710"/>
                    <a:pt x="1298517" y="3082865"/>
                  </a:cubicBezTo>
                  <a:cubicBezTo>
                    <a:pt x="1298926" y="3079020"/>
                    <a:pt x="1300939" y="3072703"/>
                    <a:pt x="1304555" y="3063914"/>
                  </a:cubicBezTo>
                  <a:cubicBezTo>
                    <a:pt x="1296784" y="3072810"/>
                    <a:pt x="1290302" y="3083692"/>
                    <a:pt x="1285105" y="3096559"/>
                  </a:cubicBezTo>
                  <a:lnTo>
                    <a:pt x="1282287" y="3103560"/>
                  </a:lnTo>
                  <a:lnTo>
                    <a:pt x="1285028" y="3087978"/>
                  </a:lnTo>
                  <a:cubicBezTo>
                    <a:pt x="1284954" y="3085895"/>
                    <a:pt x="1284283" y="3083751"/>
                    <a:pt x="1284805" y="3081735"/>
                  </a:cubicBezTo>
                  <a:cubicBezTo>
                    <a:pt x="1285332" y="3079694"/>
                    <a:pt x="1287047" y="3078160"/>
                    <a:pt x="1288048" y="3076306"/>
                  </a:cubicBezTo>
                  <a:cubicBezTo>
                    <a:pt x="1288711" y="3075076"/>
                    <a:pt x="1289306" y="3073804"/>
                    <a:pt x="1289787" y="3072493"/>
                  </a:cubicBezTo>
                  <a:cubicBezTo>
                    <a:pt x="1290353" y="3070947"/>
                    <a:pt x="1290613" y="3069301"/>
                    <a:pt x="1291180" y="3067755"/>
                  </a:cubicBezTo>
                  <a:cubicBezTo>
                    <a:pt x="1291660" y="3066443"/>
                    <a:pt x="1292500" y="3065275"/>
                    <a:pt x="1292918" y="3063942"/>
                  </a:cubicBezTo>
                  <a:cubicBezTo>
                    <a:pt x="1293627" y="3061677"/>
                    <a:pt x="1293706" y="3059229"/>
                    <a:pt x="1294545" y="3057007"/>
                  </a:cubicBezTo>
                  <a:cubicBezTo>
                    <a:pt x="1294964" y="3055897"/>
                    <a:pt x="1295974" y="3055110"/>
                    <a:pt x="1296629" y="3054120"/>
                  </a:cubicBezTo>
                  <a:cubicBezTo>
                    <a:pt x="1298446" y="3051374"/>
                    <a:pt x="1300591" y="3048799"/>
                    <a:pt x="1301956" y="3045802"/>
                  </a:cubicBezTo>
                  <a:cubicBezTo>
                    <a:pt x="1303115" y="3043261"/>
                    <a:pt x="1303927" y="3040530"/>
                    <a:pt x="1305434" y="3038177"/>
                  </a:cubicBezTo>
                  <a:cubicBezTo>
                    <a:pt x="1306322" y="3036792"/>
                    <a:pt x="1307415" y="3035517"/>
                    <a:pt x="1308097" y="3034019"/>
                  </a:cubicBezTo>
                  <a:cubicBezTo>
                    <a:pt x="1308590" y="3032939"/>
                    <a:pt x="1308503" y="3031667"/>
                    <a:pt x="1308911" y="3030553"/>
                  </a:cubicBezTo>
                  <a:cubicBezTo>
                    <a:pt x="1313131" y="3019030"/>
                    <a:pt x="1309460" y="3032886"/>
                    <a:pt x="1313781" y="3018189"/>
                  </a:cubicBezTo>
                  <a:cubicBezTo>
                    <a:pt x="1316056" y="3010451"/>
                    <a:pt x="1317344" y="3009067"/>
                    <a:pt x="1317726" y="3006171"/>
                  </a:cubicBezTo>
                  <a:cubicBezTo>
                    <a:pt x="1318109" y="3003275"/>
                    <a:pt x="1317139" y="3002876"/>
                    <a:pt x="1316076" y="3000813"/>
                  </a:cubicBezTo>
                  <a:cubicBezTo>
                    <a:pt x="1315012" y="2998749"/>
                    <a:pt x="1310757" y="2996298"/>
                    <a:pt x="1311344" y="2993794"/>
                  </a:cubicBezTo>
                  <a:cubicBezTo>
                    <a:pt x="1311932" y="2991290"/>
                    <a:pt x="1317271" y="2989119"/>
                    <a:pt x="1319600" y="2985789"/>
                  </a:cubicBezTo>
                  <a:cubicBezTo>
                    <a:pt x="1321929" y="2982458"/>
                    <a:pt x="1323592" y="2977503"/>
                    <a:pt x="1325318" y="2973812"/>
                  </a:cubicBezTo>
                  <a:cubicBezTo>
                    <a:pt x="1327043" y="2970121"/>
                    <a:pt x="1328888" y="2968787"/>
                    <a:pt x="1329954" y="2963645"/>
                  </a:cubicBezTo>
                  <a:cubicBezTo>
                    <a:pt x="1331020" y="2958502"/>
                    <a:pt x="1329999" y="2947929"/>
                    <a:pt x="1331713" y="2942954"/>
                  </a:cubicBezTo>
                  <a:cubicBezTo>
                    <a:pt x="1333427" y="2937979"/>
                    <a:pt x="1337663" y="2934580"/>
                    <a:pt x="1340240" y="2933793"/>
                  </a:cubicBezTo>
                  <a:cubicBezTo>
                    <a:pt x="1342816" y="2933006"/>
                    <a:pt x="1346090" y="2940043"/>
                    <a:pt x="1347171" y="2938233"/>
                  </a:cubicBezTo>
                  <a:cubicBezTo>
                    <a:pt x="1347018" y="2936885"/>
                    <a:pt x="1346495" y="2935527"/>
                    <a:pt x="1346712" y="2934186"/>
                  </a:cubicBezTo>
                  <a:cubicBezTo>
                    <a:pt x="1346937" y="2932808"/>
                    <a:pt x="1347989" y="2931692"/>
                    <a:pt x="1348451" y="2930373"/>
                  </a:cubicBezTo>
                  <a:cubicBezTo>
                    <a:pt x="1348844" y="2929254"/>
                    <a:pt x="1348994" y="2928062"/>
                    <a:pt x="1349265" y="2926906"/>
                  </a:cubicBezTo>
                  <a:cubicBezTo>
                    <a:pt x="1349112" y="2925558"/>
                    <a:pt x="1343591" y="2924106"/>
                    <a:pt x="1342335" y="2922467"/>
                  </a:cubicBezTo>
                  <a:cubicBezTo>
                    <a:pt x="1341078" y="2920827"/>
                    <a:pt x="1341123" y="2920166"/>
                    <a:pt x="1341724" y="2917072"/>
                  </a:cubicBezTo>
                  <a:cubicBezTo>
                    <a:pt x="1342325" y="2913976"/>
                    <a:pt x="1345102" y="2906671"/>
                    <a:pt x="1345941" y="2903898"/>
                  </a:cubicBezTo>
                  <a:cubicBezTo>
                    <a:pt x="1346779" y="2901124"/>
                    <a:pt x="1346483" y="2901587"/>
                    <a:pt x="1346754" y="2900430"/>
                  </a:cubicBezTo>
                  <a:cubicBezTo>
                    <a:pt x="1346486" y="2898774"/>
                    <a:pt x="1346139" y="2897127"/>
                    <a:pt x="1345950" y="2895459"/>
                  </a:cubicBezTo>
                  <a:cubicBezTo>
                    <a:pt x="1345834" y="2894424"/>
                    <a:pt x="1345921" y="2893376"/>
                    <a:pt x="1345838" y="2892338"/>
                  </a:cubicBezTo>
                  <a:cubicBezTo>
                    <a:pt x="1345731" y="2890983"/>
                    <a:pt x="1345488" y="2889645"/>
                    <a:pt x="1345381" y="2888291"/>
                  </a:cubicBezTo>
                  <a:cubicBezTo>
                    <a:pt x="1345298" y="2887253"/>
                    <a:pt x="1345386" y="2886204"/>
                    <a:pt x="1345269" y="2885170"/>
                  </a:cubicBezTo>
                  <a:cubicBezTo>
                    <a:pt x="1345080" y="2883501"/>
                    <a:pt x="1344619" y="2881870"/>
                    <a:pt x="1344466" y="2880198"/>
                  </a:cubicBezTo>
                  <a:cubicBezTo>
                    <a:pt x="1344276" y="2878125"/>
                    <a:pt x="1343378" y="2875850"/>
                    <a:pt x="1344243" y="2873955"/>
                  </a:cubicBezTo>
                  <a:cubicBezTo>
                    <a:pt x="1344822" y="2872684"/>
                    <a:pt x="1345519" y="2871461"/>
                    <a:pt x="1345981" y="2870143"/>
                  </a:cubicBezTo>
                  <a:cubicBezTo>
                    <a:pt x="1346374" y="2869022"/>
                    <a:pt x="1346349" y="2867775"/>
                    <a:pt x="1346794" y="2866675"/>
                  </a:cubicBezTo>
                  <a:cubicBezTo>
                    <a:pt x="1348365" y="2862791"/>
                    <a:pt x="1351053" y="2859316"/>
                    <a:pt x="1352010" y="2855237"/>
                  </a:cubicBezTo>
                  <a:cubicBezTo>
                    <a:pt x="1352553" y="2852926"/>
                    <a:pt x="1352652" y="2850462"/>
                    <a:pt x="1353637" y="2848303"/>
                  </a:cubicBezTo>
                  <a:cubicBezTo>
                    <a:pt x="1354216" y="2847032"/>
                    <a:pt x="1354896" y="2845802"/>
                    <a:pt x="1355376" y="2844491"/>
                  </a:cubicBezTo>
                  <a:cubicBezTo>
                    <a:pt x="1355942" y="2842945"/>
                    <a:pt x="1356341" y="2841342"/>
                    <a:pt x="1356768" y="2839752"/>
                  </a:cubicBezTo>
                  <a:cubicBezTo>
                    <a:pt x="1357077" y="2838606"/>
                    <a:pt x="1357189" y="2837406"/>
                    <a:pt x="1357582" y="2836285"/>
                  </a:cubicBezTo>
                  <a:cubicBezTo>
                    <a:pt x="1358044" y="2834967"/>
                    <a:pt x="1358926" y="2833813"/>
                    <a:pt x="1359321" y="2832473"/>
                  </a:cubicBezTo>
                  <a:cubicBezTo>
                    <a:pt x="1360000" y="2830161"/>
                    <a:pt x="1360290" y="2825884"/>
                    <a:pt x="1361181" y="2823343"/>
                  </a:cubicBezTo>
                  <a:cubicBezTo>
                    <a:pt x="1361643" y="2822024"/>
                    <a:pt x="1362457" y="2820848"/>
                    <a:pt x="1362919" y="2819529"/>
                  </a:cubicBezTo>
                  <a:cubicBezTo>
                    <a:pt x="1363313" y="2818409"/>
                    <a:pt x="1363313" y="2817173"/>
                    <a:pt x="1363733" y="2816063"/>
                  </a:cubicBezTo>
                  <a:cubicBezTo>
                    <a:pt x="1364555" y="2813884"/>
                    <a:pt x="1365880" y="2811912"/>
                    <a:pt x="1366630" y="2809708"/>
                  </a:cubicBezTo>
                  <a:cubicBezTo>
                    <a:pt x="1367396" y="2807460"/>
                    <a:pt x="1367272" y="2804933"/>
                    <a:pt x="1368257" y="2802774"/>
                  </a:cubicBezTo>
                  <a:cubicBezTo>
                    <a:pt x="1368837" y="2801503"/>
                    <a:pt x="1369515" y="2800273"/>
                    <a:pt x="1369995" y="2798961"/>
                  </a:cubicBezTo>
                  <a:cubicBezTo>
                    <a:pt x="1371458" y="2794969"/>
                    <a:pt x="1371205" y="2794467"/>
                    <a:pt x="1372202" y="2790755"/>
                  </a:cubicBezTo>
                  <a:cubicBezTo>
                    <a:pt x="1372629" y="2789166"/>
                    <a:pt x="1372912" y="2787516"/>
                    <a:pt x="1373595" y="2786018"/>
                  </a:cubicBezTo>
                  <a:cubicBezTo>
                    <a:pt x="1374278" y="2784519"/>
                    <a:pt x="1375576" y="2783357"/>
                    <a:pt x="1376258" y="2781859"/>
                  </a:cubicBezTo>
                  <a:cubicBezTo>
                    <a:pt x="1376751" y="2780779"/>
                    <a:pt x="1376637" y="2779496"/>
                    <a:pt x="1377072" y="2778392"/>
                  </a:cubicBezTo>
                  <a:cubicBezTo>
                    <a:pt x="1384666" y="2759115"/>
                    <a:pt x="1377930" y="2776728"/>
                    <a:pt x="1383793" y="2765337"/>
                  </a:cubicBezTo>
                  <a:cubicBezTo>
                    <a:pt x="1385285" y="2762440"/>
                    <a:pt x="1385818" y="2758990"/>
                    <a:pt x="1387849" y="2756441"/>
                  </a:cubicBezTo>
                  <a:cubicBezTo>
                    <a:pt x="1389046" y="2754940"/>
                    <a:pt x="1390181" y="2753387"/>
                    <a:pt x="1391439" y="2751937"/>
                  </a:cubicBezTo>
                  <a:cubicBezTo>
                    <a:pt x="1392885" y="2750267"/>
                    <a:pt x="1394660" y="2748879"/>
                    <a:pt x="1395953" y="2747087"/>
                  </a:cubicBezTo>
                  <a:cubicBezTo>
                    <a:pt x="1396770" y="2745955"/>
                    <a:pt x="1396911" y="2744433"/>
                    <a:pt x="1397692" y="2743275"/>
                  </a:cubicBezTo>
                  <a:cubicBezTo>
                    <a:pt x="1399158" y="2741098"/>
                    <a:pt x="1401148" y="2739680"/>
                    <a:pt x="1403131" y="2738079"/>
                  </a:cubicBezTo>
                  <a:cubicBezTo>
                    <a:pt x="1404729" y="2734574"/>
                    <a:pt x="1404590" y="2734219"/>
                    <a:pt x="1406954" y="2731379"/>
                  </a:cubicBezTo>
                  <a:cubicBezTo>
                    <a:pt x="1407895" y="2730247"/>
                    <a:pt x="1409141" y="2729367"/>
                    <a:pt x="1409964" y="2728146"/>
                  </a:cubicBezTo>
                  <a:cubicBezTo>
                    <a:pt x="1414409" y="2721548"/>
                    <a:pt x="1408920" y="2726580"/>
                    <a:pt x="1414132" y="2722370"/>
                  </a:cubicBezTo>
                  <a:cubicBezTo>
                    <a:pt x="1415484" y="2719405"/>
                    <a:pt x="1415778" y="2715666"/>
                    <a:pt x="1418189" y="2713474"/>
                  </a:cubicBezTo>
                  <a:cubicBezTo>
                    <a:pt x="1425096" y="2707191"/>
                    <a:pt x="1419535" y="2712945"/>
                    <a:pt x="1425367" y="2704466"/>
                  </a:cubicBezTo>
                  <a:cubicBezTo>
                    <a:pt x="1428653" y="2699689"/>
                    <a:pt x="1428584" y="2700693"/>
                    <a:pt x="1431966" y="2696729"/>
                  </a:cubicBezTo>
                  <a:cubicBezTo>
                    <a:pt x="1433212" y="2695268"/>
                    <a:pt x="1434309" y="2693686"/>
                    <a:pt x="1435555" y="2692224"/>
                  </a:cubicBezTo>
                  <a:cubicBezTo>
                    <a:pt x="1436510" y="2691104"/>
                    <a:pt x="1437622" y="2690123"/>
                    <a:pt x="1438564" y="2688992"/>
                  </a:cubicBezTo>
                  <a:cubicBezTo>
                    <a:pt x="1441020" y="2686040"/>
                    <a:pt x="1443350" y="2682985"/>
                    <a:pt x="1445742" y="2679983"/>
                  </a:cubicBezTo>
                  <a:cubicBezTo>
                    <a:pt x="1446939" y="2678481"/>
                    <a:pt x="1448296" y="2677096"/>
                    <a:pt x="1449331" y="2675479"/>
                  </a:cubicBezTo>
                  <a:cubicBezTo>
                    <a:pt x="1450219" y="2674093"/>
                    <a:pt x="1450873" y="2672526"/>
                    <a:pt x="1451995" y="2671320"/>
                  </a:cubicBezTo>
                  <a:cubicBezTo>
                    <a:pt x="1453414" y="2669796"/>
                    <a:pt x="1455235" y="2668704"/>
                    <a:pt x="1456855" y="2667395"/>
                  </a:cubicBezTo>
                  <a:cubicBezTo>
                    <a:pt x="1460394" y="2659634"/>
                    <a:pt x="1456390" y="2667756"/>
                    <a:pt x="1462762" y="2657808"/>
                  </a:cubicBezTo>
                  <a:cubicBezTo>
                    <a:pt x="1463197" y="2657129"/>
                    <a:pt x="1470615" y="2645211"/>
                    <a:pt x="1472258" y="2643716"/>
                  </a:cubicBezTo>
                  <a:cubicBezTo>
                    <a:pt x="1473570" y="2642523"/>
                    <a:pt x="1474985" y="2641435"/>
                    <a:pt x="1476193" y="2640138"/>
                  </a:cubicBezTo>
                  <a:cubicBezTo>
                    <a:pt x="1481389" y="2634555"/>
                    <a:pt x="1474650" y="2639745"/>
                    <a:pt x="1481633" y="2634941"/>
                  </a:cubicBezTo>
                  <a:cubicBezTo>
                    <a:pt x="1486973" y="2626605"/>
                    <a:pt x="1481337" y="2634219"/>
                    <a:pt x="1487652" y="2628475"/>
                  </a:cubicBezTo>
                  <a:cubicBezTo>
                    <a:pt x="1496529" y="2620402"/>
                    <a:pt x="1487842" y="2626306"/>
                    <a:pt x="1496447" y="2620972"/>
                  </a:cubicBezTo>
                  <a:cubicBezTo>
                    <a:pt x="1497643" y="2619471"/>
                    <a:pt x="1498588" y="2617728"/>
                    <a:pt x="1500035" y="2616467"/>
                  </a:cubicBezTo>
                  <a:cubicBezTo>
                    <a:pt x="1507089" y="2610328"/>
                    <a:pt x="1507905" y="2610906"/>
                    <a:pt x="1514382" y="2606889"/>
                  </a:cubicBezTo>
                  <a:cubicBezTo>
                    <a:pt x="1515536" y="2606175"/>
                    <a:pt x="1516713" y="2605473"/>
                    <a:pt x="1517737" y="2604582"/>
                  </a:cubicBezTo>
                  <a:cubicBezTo>
                    <a:pt x="1522291" y="2600617"/>
                    <a:pt x="1519010" y="2602252"/>
                    <a:pt x="1523176" y="2599386"/>
                  </a:cubicBezTo>
                  <a:cubicBezTo>
                    <a:pt x="1526447" y="2597136"/>
                    <a:pt x="1530127" y="2595275"/>
                    <a:pt x="1533588" y="2593387"/>
                  </a:cubicBezTo>
                  <a:cubicBezTo>
                    <a:pt x="1534397" y="2592733"/>
                    <a:pt x="1535308" y="2592187"/>
                    <a:pt x="1536018" y="2591425"/>
                  </a:cubicBezTo>
                  <a:cubicBezTo>
                    <a:pt x="1536826" y="2590557"/>
                    <a:pt x="1537243" y="2589357"/>
                    <a:pt x="1538102" y="2588538"/>
                  </a:cubicBezTo>
                  <a:cubicBezTo>
                    <a:pt x="1539084" y="2587600"/>
                    <a:pt x="1540340" y="2586999"/>
                    <a:pt x="1541457" y="2586229"/>
                  </a:cubicBezTo>
                  <a:cubicBezTo>
                    <a:pt x="1542847" y="2584305"/>
                    <a:pt x="1544086" y="2582261"/>
                    <a:pt x="1545626" y="2580455"/>
                  </a:cubicBezTo>
                  <a:cubicBezTo>
                    <a:pt x="1546301" y="2579662"/>
                    <a:pt x="1547226" y="2579121"/>
                    <a:pt x="1548056" y="2578491"/>
                  </a:cubicBezTo>
                  <a:cubicBezTo>
                    <a:pt x="1549459" y="2577427"/>
                    <a:pt x="1557238" y="2571868"/>
                    <a:pt x="1558701" y="2570297"/>
                  </a:cubicBezTo>
                  <a:cubicBezTo>
                    <a:pt x="1560206" y="2568681"/>
                    <a:pt x="1561535" y="2566881"/>
                    <a:pt x="1563215" y="2565448"/>
                  </a:cubicBezTo>
                  <a:cubicBezTo>
                    <a:pt x="1564492" y="2564357"/>
                    <a:pt x="1566089" y="2563709"/>
                    <a:pt x="1567495" y="2562794"/>
                  </a:cubicBezTo>
                  <a:cubicBezTo>
                    <a:pt x="1568634" y="2562055"/>
                    <a:pt x="1569827" y="2561377"/>
                    <a:pt x="1570851" y="2560486"/>
                  </a:cubicBezTo>
                  <a:cubicBezTo>
                    <a:pt x="1571961" y="2559519"/>
                    <a:pt x="1572750" y="2558220"/>
                    <a:pt x="1573860" y="2557253"/>
                  </a:cubicBezTo>
                  <a:cubicBezTo>
                    <a:pt x="1574884" y="2556361"/>
                    <a:pt x="1576123" y="2555751"/>
                    <a:pt x="1577215" y="2554945"/>
                  </a:cubicBezTo>
                  <a:cubicBezTo>
                    <a:pt x="1578053" y="2554326"/>
                    <a:pt x="1578778" y="2553557"/>
                    <a:pt x="1579646" y="2552983"/>
                  </a:cubicBezTo>
                  <a:cubicBezTo>
                    <a:pt x="1582446" y="2551130"/>
                    <a:pt x="1585406" y="2549528"/>
                    <a:pt x="1588206" y="2547675"/>
                  </a:cubicBezTo>
                  <a:cubicBezTo>
                    <a:pt x="1589074" y="2547100"/>
                    <a:pt x="1589799" y="2546331"/>
                    <a:pt x="1590636" y="2545713"/>
                  </a:cubicBezTo>
                  <a:cubicBezTo>
                    <a:pt x="1591728" y="2544906"/>
                    <a:pt x="1592910" y="2544226"/>
                    <a:pt x="1593991" y="2543404"/>
                  </a:cubicBezTo>
                  <a:cubicBezTo>
                    <a:pt x="1595651" y="2542147"/>
                    <a:pt x="1597136" y="2540661"/>
                    <a:pt x="1598852" y="2539480"/>
                  </a:cubicBezTo>
                  <a:cubicBezTo>
                    <a:pt x="1609340" y="2532265"/>
                    <a:pt x="1596337" y="2541336"/>
                    <a:pt x="1604637" y="2535209"/>
                  </a:cubicBezTo>
                  <a:cubicBezTo>
                    <a:pt x="1605729" y="2534404"/>
                    <a:pt x="1606874" y="2533671"/>
                    <a:pt x="1607992" y="2532902"/>
                  </a:cubicBezTo>
                  <a:lnTo>
                    <a:pt x="1618403" y="2526903"/>
                  </a:lnTo>
                  <a:cubicBezTo>
                    <a:pt x="1624288" y="2523513"/>
                    <a:pt x="1625529" y="2522739"/>
                    <a:pt x="1626168" y="2522247"/>
                  </a:cubicBezTo>
                  <a:lnTo>
                    <a:pt x="1626357" y="2522112"/>
                  </a:lnTo>
                  <a:lnTo>
                    <a:pt x="1631590" y="2519867"/>
                  </a:lnTo>
                  <a:cubicBezTo>
                    <a:pt x="1633906" y="2517998"/>
                    <a:pt x="1634688" y="2517263"/>
                    <a:pt x="1637375" y="2515597"/>
                  </a:cubicBezTo>
                  <a:cubicBezTo>
                    <a:pt x="1637656" y="2515423"/>
                    <a:pt x="1635777" y="2516020"/>
                    <a:pt x="1634600" y="2516634"/>
                  </a:cubicBezTo>
                  <a:cubicBezTo>
                    <a:pt x="1633424" y="2517250"/>
                    <a:pt x="1631727" y="2518373"/>
                    <a:pt x="1630319" y="2519288"/>
                  </a:cubicBezTo>
                  <a:lnTo>
                    <a:pt x="1626357" y="2522112"/>
                  </a:lnTo>
                  <a:lnTo>
                    <a:pt x="1612506" y="2528052"/>
                  </a:lnTo>
                  <a:cubicBezTo>
                    <a:pt x="1611565" y="2528497"/>
                    <a:pt x="1610786" y="2529252"/>
                    <a:pt x="1610076" y="2530014"/>
                  </a:cubicBezTo>
                  <a:lnTo>
                    <a:pt x="1607992" y="2532902"/>
                  </a:lnTo>
                  <a:lnTo>
                    <a:pt x="1602786" y="2535901"/>
                  </a:lnTo>
                  <a:cubicBezTo>
                    <a:pt x="1592798" y="2541126"/>
                    <a:pt x="1598112" y="2538420"/>
                    <a:pt x="1586823" y="2543974"/>
                  </a:cubicBezTo>
                  <a:cubicBezTo>
                    <a:pt x="1584394" y="2545936"/>
                    <a:pt x="1582240" y="2548302"/>
                    <a:pt x="1579534" y="2549861"/>
                  </a:cubicBezTo>
                  <a:cubicBezTo>
                    <a:pt x="1575245" y="2552331"/>
                    <a:pt x="1570461" y="2553826"/>
                    <a:pt x="1566001" y="2555971"/>
                  </a:cubicBezTo>
                  <a:cubicBezTo>
                    <a:pt x="1563902" y="2556981"/>
                    <a:pt x="1561933" y="2558238"/>
                    <a:pt x="1559870" y="2559317"/>
                  </a:cubicBezTo>
                  <a:cubicBezTo>
                    <a:pt x="1551442" y="2563725"/>
                    <a:pt x="1552086" y="2562745"/>
                    <a:pt x="1544253" y="2568315"/>
                  </a:cubicBezTo>
                  <a:cubicBezTo>
                    <a:pt x="1537561" y="2573074"/>
                    <a:pt x="1541297" y="2570779"/>
                    <a:pt x="1536383" y="2575473"/>
                  </a:cubicBezTo>
                  <a:cubicBezTo>
                    <a:pt x="1535631" y="2576192"/>
                    <a:pt x="1534706" y="2576716"/>
                    <a:pt x="1533954" y="2577434"/>
                  </a:cubicBezTo>
                  <a:cubicBezTo>
                    <a:pt x="1532889" y="2578452"/>
                    <a:pt x="1532009" y="2579651"/>
                    <a:pt x="1530944" y="2580668"/>
                  </a:cubicBezTo>
                  <a:cubicBezTo>
                    <a:pt x="1530191" y="2581387"/>
                    <a:pt x="1529190" y="2581838"/>
                    <a:pt x="1528515" y="2582631"/>
                  </a:cubicBezTo>
                  <a:cubicBezTo>
                    <a:pt x="1526974" y="2584436"/>
                    <a:pt x="1525963" y="2586668"/>
                    <a:pt x="1524345" y="2588406"/>
                  </a:cubicBezTo>
                  <a:cubicBezTo>
                    <a:pt x="1517402" y="2595866"/>
                    <a:pt x="1520752" y="2593203"/>
                    <a:pt x="1514971" y="2597181"/>
                  </a:cubicBezTo>
                  <a:cubicBezTo>
                    <a:pt x="1512418" y="2600717"/>
                    <a:pt x="1512915" y="2600447"/>
                    <a:pt x="1508952" y="2603647"/>
                  </a:cubicBezTo>
                  <a:cubicBezTo>
                    <a:pt x="1506688" y="2605474"/>
                    <a:pt x="1502348" y="2607648"/>
                    <a:pt x="1500737" y="2609879"/>
                  </a:cubicBezTo>
                  <a:cubicBezTo>
                    <a:pt x="1495659" y="2616914"/>
                    <a:pt x="1502106" y="2608234"/>
                    <a:pt x="1495644" y="2616000"/>
                  </a:cubicBezTo>
                  <a:cubicBezTo>
                    <a:pt x="1491989" y="2620391"/>
                    <a:pt x="1495246" y="2617634"/>
                    <a:pt x="1490550" y="2622121"/>
                  </a:cubicBezTo>
                  <a:cubicBezTo>
                    <a:pt x="1489796" y="2622839"/>
                    <a:pt x="1488829" y="2623321"/>
                    <a:pt x="1488120" y="2624083"/>
                  </a:cubicBezTo>
                  <a:cubicBezTo>
                    <a:pt x="1486811" y="2625488"/>
                    <a:pt x="1485932" y="2627275"/>
                    <a:pt x="1484531" y="2628587"/>
                  </a:cubicBezTo>
                  <a:cubicBezTo>
                    <a:pt x="1482781" y="2630225"/>
                    <a:pt x="1480609" y="2631351"/>
                    <a:pt x="1478745" y="2632857"/>
                  </a:cubicBezTo>
                  <a:cubicBezTo>
                    <a:pt x="1469594" y="2640247"/>
                    <a:pt x="1479496" y="2633213"/>
                    <a:pt x="1471455" y="2638744"/>
                  </a:cubicBezTo>
                  <a:cubicBezTo>
                    <a:pt x="1468135" y="2646027"/>
                    <a:pt x="1471721" y="2639227"/>
                    <a:pt x="1465202" y="2647407"/>
                  </a:cubicBezTo>
                  <a:cubicBezTo>
                    <a:pt x="1461921" y="2651525"/>
                    <a:pt x="1463106" y="2651100"/>
                    <a:pt x="1460800" y="2655378"/>
                  </a:cubicBezTo>
                  <a:cubicBezTo>
                    <a:pt x="1459800" y="2657234"/>
                    <a:pt x="1458840" y="2659136"/>
                    <a:pt x="1457556" y="2660807"/>
                  </a:cubicBezTo>
                  <a:cubicBezTo>
                    <a:pt x="1456923" y="2661633"/>
                    <a:pt x="1455937" y="2662115"/>
                    <a:pt x="1455127" y="2662770"/>
                  </a:cubicBezTo>
                  <a:cubicBezTo>
                    <a:pt x="1450599" y="2672699"/>
                    <a:pt x="1455761" y="2663383"/>
                    <a:pt x="1447949" y="2671778"/>
                  </a:cubicBezTo>
                  <a:cubicBezTo>
                    <a:pt x="1437600" y="2682895"/>
                    <a:pt x="1448069" y="2674089"/>
                    <a:pt x="1441350" y="2679515"/>
                  </a:cubicBezTo>
                  <a:cubicBezTo>
                    <a:pt x="1438029" y="2686798"/>
                    <a:pt x="1441615" y="2679997"/>
                    <a:pt x="1435097" y="2688178"/>
                  </a:cubicBezTo>
                  <a:cubicBezTo>
                    <a:pt x="1434071" y="2689466"/>
                    <a:pt x="1433366" y="2690980"/>
                    <a:pt x="1432433" y="2692337"/>
                  </a:cubicBezTo>
                  <a:cubicBezTo>
                    <a:pt x="1431088" y="2694292"/>
                    <a:pt x="1429610" y="2696155"/>
                    <a:pt x="1428264" y="2698111"/>
                  </a:cubicBezTo>
                  <a:cubicBezTo>
                    <a:pt x="1425398" y="2702279"/>
                    <a:pt x="1425010" y="2703804"/>
                    <a:pt x="1421432" y="2708045"/>
                  </a:cubicBezTo>
                  <a:cubicBezTo>
                    <a:pt x="1419059" y="2710858"/>
                    <a:pt x="1415436" y="2712779"/>
                    <a:pt x="1413908" y="2716128"/>
                  </a:cubicBezTo>
                  <a:cubicBezTo>
                    <a:pt x="1413136" y="2717822"/>
                    <a:pt x="1412567" y="2719626"/>
                    <a:pt x="1411590" y="2721212"/>
                  </a:cubicBezTo>
                  <a:cubicBezTo>
                    <a:pt x="1410583" y="2722845"/>
                    <a:pt x="1409181" y="2724200"/>
                    <a:pt x="1408001" y="2725716"/>
                  </a:cubicBezTo>
                  <a:cubicBezTo>
                    <a:pt x="1406093" y="2728166"/>
                    <a:pt x="1403920" y="2730440"/>
                    <a:pt x="1402327" y="2733107"/>
                  </a:cubicBezTo>
                  <a:cubicBezTo>
                    <a:pt x="1401247" y="2734916"/>
                    <a:pt x="1400319" y="2736827"/>
                    <a:pt x="1399084" y="2738537"/>
                  </a:cubicBezTo>
                  <a:cubicBezTo>
                    <a:pt x="1398223" y="2739731"/>
                    <a:pt x="1396869" y="2740530"/>
                    <a:pt x="1396075" y="2741770"/>
                  </a:cubicBezTo>
                  <a:cubicBezTo>
                    <a:pt x="1391109" y="2749523"/>
                    <a:pt x="1396811" y="2744752"/>
                    <a:pt x="1390401" y="2749161"/>
                  </a:cubicBezTo>
                  <a:cubicBezTo>
                    <a:pt x="1386863" y="2756924"/>
                    <a:pt x="1390867" y="2748802"/>
                    <a:pt x="1384494" y="2758750"/>
                  </a:cubicBezTo>
                  <a:cubicBezTo>
                    <a:pt x="1379052" y="2767244"/>
                    <a:pt x="1383119" y="2763472"/>
                    <a:pt x="1378241" y="2767412"/>
                  </a:cubicBezTo>
                  <a:cubicBezTo>
                    <a:pt x="1377353" y="2768798"/>
                    <a:pt x="1376261" y="2770072"/>
                    <a:pt x="1375578" y="2771570"/>
                  </a:cubicBezTo>
                  <a:cubicBezTo>
                    <a:pt x="1375085" y="2772649"/>
                    <a:pt x="1375173" y="2773922"/>
                    <a:pt x="1374764" y="2775038"/>
                  </a:cubicBezTo>
                  <a:cubicBezTo>
                    <a:pt x="1374124" y="2776786"/>
                    <a:pt x="1373105" y="2778379"/>
                    <a:pt x="1372446" y="2780121"/>
                  </a:cubicBezTo>
                  <a:cubicBezTo>
                    <a:pt x="1371864" y="2781661"/>
                    <a:pt x="1371620" y="2783313"/>
                    <a:pt x="1371054" y="2784859"/>
                  </a:cubicBezTo>
                  <a:cubicBezTo>
                    <a:pt x="1370573" y="2786171"/>
                    <a:pt x="1369732" y="2787339"/>
                    <a:pt x="1369315" y="2788672"/>
                  </a:cubicBezTo>
                  <a:cubicBezTo>
                    <a:pt x="1368605" y="2790937"/>
                    <a:pt x="1368453" y="2793358"/>
                    <a:pt x="1367687" y="2795606"/>
                  </a:cubicBezTo>
                  <a:cubicBezTo>
                    <a:pt x="1364331" y="2805464"/>
                    <a:pt x="1366135" y="2798837"/>
                    <a:pt x="1362706" y="2804848"/>
                  </a:cubicBezTo>
                  <a:cubicBezTo>
                    <a:pt x="1357800" y="2813446"/>
                    <a:pt x="1364058" y="2804379"/>
                    <a:pt x="1358883" y="2811548"/>
                  </a:cubicBezTo>
                  <a:cubicBezTo>
                    <a:pt x="1358727" y="2813012"/>
                    <a:pt x="1358798" y="2814519"/>
                    <a:pt x="1358415" y="2815941"/>
                  </a:cubicBezTo>
                  <a:cubicBezTo>
                    <a:pt x="1358053" y="2817289"/>
                    <a:pt x="1357180" y="2818450"/>
                    <a:pt x="1356677" y="2819752"/>
                  </a:cubicBezTo>
                  <a:cubicBezTo>
                    <a:pt x="1355749" y="2822151"/>
                    <a:pt x="1354893" y="2824579"/>
                    <a:pt x="1354125" y="2827033"/>
                  </a:cubicBezTo>
                  <a:cubicBezTo>
                    <a:pt x="1353356" y="2829486"/>
                    <a:pt x="1352964" y="2832356"/>
                    <a:pt x="1352843" y="2834892"/>
                  </a:cubicBezTo>
                  <a:cubicBezTo>
                    <a:pt x="1352609" y="2839838"/>
                    <a:pt x="1353910" y="2837163"/>
                    <a:pt x="1351909" y="2843677"/>
                  </a:cubicBezTo>
                  <a:cubicBezTo>
                    <a:pt x="1350881" y="2847023"/>
                    <a:pt x="1349510" y="2850254"/>
                    <a:pt x="1348197" y="2853499"/>
                  </a:cubicBezTo>
                  <a:cubicBezTo>
                    <a:pt x="1347499" y="2855225"/>
                    <a:pt x="1346436" y="2856805"/>
                    <a:pt x="1345879" y="2858582"/>
                  </a:cubicBezTo>
                  <a:cubicBezTo>
                    <a:pt x="1345305" y="2860413"/>
                    <a:pt x="1345524" y="2862455"/>
                    <a:pt x="1344832" y="2864246"/>
                  </a:cubicBezTo>
                  <a:cubicBezTo>
                    <a:pt x="1344072" y="2866212"/>
                    <a:pt x="1342589" y="2867819"/>
                    <a:pt x="1341589" y="2869674"/>
                  </a:cubicBezTo>
                  <a:cubicBezTo>
                    <a:pt x="1339103" y="2874286"/>
                    <a:pt x="1340385" y="2872367"/>
                    <a:pt x="1339037" y="2876954"/>
                  </a:cubicBezTo>
                  <a:cubicBezTo>
                    <a:pt x="1337978" y="2880556"/>
                    <a:pt x="1336069" y="2883969"/>
                    <a:pt x="1335671" y="2887701"/>
                  </a:cubicBezTo>
                  <a:cubicBezTo>
                    <a:pt x="1335210" y="2892030"/>
                    <a:pt x="1335416" y="2892581"/>
                    <a:pt x="1333811" y="2896831"/>
                  </a:cubicBezTo>
                  <a:cubicBezTo>
                    <a:pt x="1333152" y="2898574"/>
                    <a:pt x="1332049" y="2900138"/>
                    <a:pt x="1331492" y="2901915"/>
                  </a:cubicBezTo>
                  <a:cubicBezTo>
                    <a:pt x="1330919" y="2903748"/>
                    <a:pt x="1330987" y="2905737"/>
                    <a:pt x="1330445" y="2907578"/>
                  </a:cubicBezTo>
                  <a:cubicBezTo>
                    <a:pt x="1330052" y="2908918"/>
                    <a:pt x="1329187" y="2910080"/>
                    <a:pt x="1328707" y="2911391"/>
                  </a:cubicBezTo>
                  <a:cubicBezTo>
                    <a:pt x="1328141" y="2912937"/>
                    <a:pt x="1327726" y="2914535"/>
                    <a:pt x="1327314" y="2916130"/>
                  </a:cubicBezTo>
                  <a:cubicBezTo>
                    <a:pt x="1326719" y="2918428"/>
                    <a:pt x="1326119" y="2920729"/>
                    <a:pt x="1325687" y="2923064"/>
                  </a:cubicBezTo>
                  <a:cubicBezTo>
                    <a:pt x="1325419" y="2924511"/>
                    <a:pt x="1325706" y="2926066"/>
                    <a:pt x="1325219" y="2927455"/>
                  </a:cubicBezTo>
                  <a:cubicBezTo>
                    <a:pt x="1324827" y="2928576"/>
                    <a:pt x="1323830" y="2929381"/>
                    <a:pt x="1323135" y="2930343"/>
                  </a:cubicBezTo>
                  <a:cubicBezTo>
                    <a:pt x="1323375" y="2937039"/>
                    <a:pt x="1323575" y="2929594"/>
                    <a:pt x="1321508" y="2937277"/>
                  </a:cubicBezTo>
                  <a:cubicBezTo>
                    <a:pt x="1318605" y="2948077"/>
                    <a:pt x="1323823" y="2935570"/>
                    <a:pt x="1319302" y="2945483"/>
                  </a:cubicBezTo>
                  <a:cubicBezTo>
                    <a:pt x="1319443" y="2949406"/>
                    <a:pt x="1319755" y="2948939"/>
                    <a:pt x="1318021" y="2953341"/>
                  </a:cubicBezTo>
                  <a:cubicBezTo>
                    <a:pt x="1316997" y="2955941"/>
                    <a:pt x="1314839" y="2958189"/>
                    <a:pt x="1314544" y="2960967"/>
                  </a:cubicBezTo>
                  <a:cubicBezTo>
                    <a:pt x="1313345" y="2972220"/>
                    <a:pt x="1315512" y="2956274"/>
                    <a:pt x="1310599" y="2972984"/>
                  </a:cubicBezTo>
                  <a:cubicBezTo>
                    <a:pt x="1308741" y="2979303"/>
                    <a:pt x="1310094" y="2976337"/>
                    <a:pt x="1306542" y="2981882"/>
                  </a:cubicBezTo>
                  <a:cubicBezTo>
                    <a:pt x="1305823" y="2988634"/>
                    <a:pt x="1306411" y="2984841"/>
                    <a:pt x="1304447" y="2993208"/>
                  </a:cubicBezTo>
                  <a:cubicBezTo>
                    <a:pt x="1304177" y="2994363"/>
                    <a:pt x="1304127" y="2995595"/>
                    <a:pt x="1303635" y="2996675"/>
                  </a:cubicBezTo>
                  <a:lnTo>
                    <a:pt x="1301299" y="3001736"/>
                  </a:lnTo>
                  <a:lnTo>
                    <a:pt x="1287913" y="3025507"/>
                  </a:lnTo>
                  <a:cubicBezTo>
                    <a:pt x="1283064" y="3033021"/>
                    <a:pt x="1280492" y="3041458"/>
                    <a:pt x="1280201" y="3050824"/>
                  </a:cubicBezTo>
                  <a:cubicBezTo>
                    <a:pt x="1275529" y="3049856"/>
                    <a:pt x="1273527" y="3050771"/>
                    <a:pt x="1274196" y="3053568"/>
                  </a:cubicBezTo>
                  <a:cubicBezTo>
                    <a:pt x="1274862" y="3056365"/>
                    <a:pt x="1272827" y="3054874"/>
                    <a:pt x="1268090" y="3049092"/>
                  </a:cubicBezTo>
                  <a:cubicBezTo>
                    <a:pt x="1263781" y="3076246"/>
                    <a:pt x="1258166" y="3104565"/>
                    <a:pt x="1251245" y="3134049"/>
                  </a:cubicBezTo>
                  <a:cubicBezTo>
                    <a:pt x="1244324" y="3163531"/>
                    <a:pt x="1233841" y="3185748"/>
                    <a:pt x="1219796" y="3200704"/>
                  </a:cubicBezTo>
                  <a:cubicBezTo>
                    <a:pt x="1216311" y="3203608"/>
                    <a:pt x="1215274" y="3201457"/>
                    <a:pt x="1216687" y="3194255"/>
                  </a:cubicBezTo>
                  <a:cubicBezTo>
                    <a:pt x="1218099" y="3187051"/>
                    <a:pt x="1219049" y="3182783"/>
                    <a:pt x="1219534" y="3181452"/>
                  </a:cubicBezTo>
                  <a:lnTo>
                    <a:pt x="1246121" y="3099991"/>
                  </a:lnTo>
                  <a:lnTo>
                    <a:pt x="1275638" y="3011743"/>
                  </a:lnTo>
                  <a:cubicBezTo>
                    <a:pt x="1273412" y="3013176"/>
                    <a:pt x="1271663" y="3017228"/>
                    <a:pt x="1270391" y="3023902"/>
                  </a:cubicBezTo>
                  <a:cubicBezTo>
                    <a:pt x="1269117" y="3030576"/>
                    <a:pt x="1266637" y="3036325"/>
                    <a:pt x="1262946" y="3041151"/>
                  </a:cubicBezTo>
                  <a:cubicBezTo>
                    <a:pt x="1261935" y="3039355"/>
                    <a:pt x="1262848" y="3035583"/>
                    <a:pt x="1265687" y="3029835"/>
                  </a:cubicBezTo>
                  <a:cubicBezTo>
                    <a:pt x="1268525" y="3024086"/>
                    <a:pt x="1270171" y="3018616"/>
                    <a:pt x="1270625" y="3013427"/>
                  </a:cubicBezTo>
                  <a:cubicBezTo>
                    <a:pt x="1260987" y="3022107"/>
                    <a:pt x="1252710" y="3033833"/>
                    <a:pt x="1245797" y="3048605"/>
                  </a:cubicBezTo>
                  <a:cubicBezTo>
                    <a:pt x="1238886" y="3063378"/>
                    <a:pt x="1231409" y="3078222"/>
                    <a:pt x="1223365" y="3093134"/>
                  </a:cubicBezTo>
                  <a:cubicBezTo>
                    <a:pt x="1222183" y="3091113"/>
                    <a:pt x="1221941" y="3088777"/>
                    <a:pt x="1222639" y="3086125"/>
                  </a:cubicBezTo>
                  <a:cubicBezTo>
                    <a:pt x="1223337" y="3083473"/>
                    <a:pt x="1222884" y="3084108"/>
                    <a:pt x="1221280" y="3088033"/>
                  </a:cubicBezTo>
                  <a:cubicBezTo>
                    <a:pt x="1220577" y="3071870"/>
                    <a:pt x="1222613" y="3058050"/>
                    <a:pt x="1227387" y="3046574"/>
                  </a:cubicBezTo>
                  <a:cubicBezTo>
                    <a:pt x="1232162" y="3035098"/>
                    <a:pt x="1236461" y="3021001"/>
                    <a:pt x="1240282" y="3004286"/>
                  </a:cubicBezTo>
                  <a:cubicBezTo>
                    <a:pt x="1236505" y="3004347"/>
                    <a:pt x="1234033" y="3007595"/>
                    <a:pt x="1232861" y="3014032"/>
                  </a:cubicBezTo>
                  <a:cubicBezTo>
                    <a:pt x="1231689" y="3020469"/>
                    <a:pt x="1230258" y="3026269"/>
                    <a:pt x="1228566" y="3031431"/>
                  </a:cubicBezTo>
                  <a:cubicBezTo>
                    <a:pt x="1225277" y="3038016"/>
                    <a:pt x="1223978" y="3038131"/>
                    <a:pt x="1224667" y="3031774"/>
                  </a:cubicBezTo>
                  <a:cubicBezTo>
                    <a:pt x="1225356" y="3025418"/>
                    <a:pt x="1227264" y="3020588"/>
                    <a:pt x="1230388" y="3017281"/>
                  </a:cubicBezTo>
                  <a:cubicBezTo>
                    <a:pt x="1235787" y="3003942"/>
                    <a:pt x="1240787" y="2989046"/>
                    <a:pt x="1245390" y="2972592"/>
                  </a:cubicBezTo>
                  <a:lnTo>
                    <a:pt x="1256593" y="2941301"/>
                  </a:lnTo>
                  <a:lnTo>
                    <a:pt x="1248736" y="2949198"/>
                  </a:lnTo>
                  <a:cubicBezTo>
                    <a:pt x="1248747" y="2935062"/>
                    <a:pt x="1251465" y="2922100"/>
                    <a:pt x="1256888" y="2910308"/>
                  </a:cubicBezTo>
                  <a:lnTo>
                    <a:pt x="1261423" y="2904383"/>
                  </a:lnTo>
                  <a:lnTo>
                    <a:pt x="1266400" y="2879224"/>
                  </a:lnTo>
                  <a:lnTo>
                    <a:pt x="1267510" y="2873848"/>
                  </a:lnTo>
                  <a:lnTo>
                    <a:pt x="1228397" y="2904429"/>
                  </a:lnTo>
                  <a:lnTo>
                    <a:pt x="1192262" y="2981613"/>
                  </a:lnTo>
                  <a:cubicBezTo>
                    <a:pt x="1188496" y="2990132"/>
                    <a:pt x="1184068" y="3000807"/>
                    <a:pt x="1178976" y="3013639"/>
                  </a:cubicBezTo>
                  <a:cubicBezTo>
                    <a:pt x="1173883" y="3026471"/>
                    <a:pt x="1170219" y="3037856"/>
                    <a:pt x="1167984" y="3047794"/>
                  </a:cubicBezTo>
                  <a:cubicBezTo>
                    <a:pt x="1166662" y="3049205"/>
                    <a:pt x="1164294" y="3048067"/>
                    <a:pt x="1160887" y="3044378"/>
                  </a:cubicBezTo>
                  <a:cubicBezTo>
                    <a:pt x="1161083" y="3048059"/>
                    <a:pt x="1160088" y="3052020"/>
                    <a:pt x="1157902" y="3056260"/>
                  </a:cubicBezTo>
                  <a:cubicBezTo>
                    <a:pt x="1155713" y="3060500"/>
                    <a:pt x="1154474" y="3065026"/>
                    <a:pt x="1154183" y="3069839"/>
                  </a:cubicBezTo>
                  <a:cubicBezTo>
                    <a:pt x="1152641" y="3069068"/>
                    <a:pt x="1152632" y="3065363"/>
                    <a:pt x="1154159" y="3058727"/>
                  </a:cubicBezTo>
                  <a:cubicBezTo>
                    <a:pt x="1155683" y="3052091"/>
                    <a:pt x="1155887" y="3045414"/>
                    <a:pt x="1154765" y="3038699"/>
                  </a:cubicBezTo>
                  <a:cubicBezTo>
                    <a:pt x="1152109" y="3040921"/>
                    <a:pt x="1150488" y="3045093"/>
                    <a:pt x="1149900" y="3051213"/>
                  </a:cubicBezTo>
                  <a:cubicBezTo>
                    <a:pt x="1149313" y="3057334"/>
                    <a:pt x="1147722" y="3063911"/>
                    <a:pt x="1145133" y="3070947"/>
                  </a:cubicBezTo>
                  <a:cubicBezTo>
                    <a:pt x="1144131" y="3068302"/>
                    <a:pt x="1143497" y="3064808"/>
                    <a:pt x="1143227" y="3060467"/>
                  </a:cubicBezTo>
                  <a:cubicBezTo>
                    <a:pt x="1142958" y="3056126"/>
                    <a:pt x="1142812" y="3051502"/>
                    <a:pt x="1142786" y="3046594"/>
                  </a:cubicBezTo>
                  <a:cubicBezTo>
                    <a:pt x="1136217" y="3054159"/>
                    <a:pt x="1132317" y="3063610"/>
                    <a:pt x="1131085" y="3074942"/>
                  </a:cubicBezTo>
                  <a:cubicBezTo>
                    <a:pt x="1129856" y="3086274"/>
                    <a:pt x="1125989" y="3098131"/>
                    <a:pt x="1119485" y="3110511"/>
                  </a:cubicBezTo>
                  <a:cubicBezTo>
                    <a:pt x="1118484" y="3112619"/>
                    <a:pt x="1117279" y="3113348"/>
                    <a:pt x="1115863" y="3112695"/>
                  </a:cubicBezTo>
                  <a:cubicBezTo>
                    <a:pt x="1114448" y="3112042"/>
                    <a:pt x="1112964" y="3110929"/>
                    <a:pt x="1111410" y="3109355"/>
                  </a:cubicBezTo>
                  <a:cubicBezTo>
                    <a:pt x="1108649" y="3116167"/>
                    <a:pt x="1106394" y="3123050"/>
                    <a:pt x="1104641" y="3130005"/>
                  </a:cubicBezTo>
                  <a:cubicBezTo>
                    <a:pt x="1102890" y="3136960"/>
                    <a:pt x="1100634" y="3143841"/>
                    <a:pt x="1097872" y="3150653"/>
                  </a:cubicBezTo>
                  <a:cubicBezTo>
                    <a:pt x="1093522" y="3133218"/>
                    <a:pt x="1094470" y="3116541"/>
                    <a:pt x="1100715" y="3100620"/>
                  </a:cubicBezTo>
                  <a:cubicBezTo>
                    <a:pt x="1106960" y="3084702"/>
                    <a:pt x="1112955" y="3068746"/>
                    <a:pt x="1118696" y="3052755"/>
                  </a:cubicBezTo>
                  <a:cubicBezTo>
                    <a:pt x="1111057" y="3061970"/>
                    <a:pt x="1104591" y="3074056"/>
                    <a:pt x="1099298" y="3089010"/>
                  </a:cubicBezTo>
                  <a:cubicBezTo>
                    <a:pt x="1094003" y="3103965"/>
                    <a:pt x="1088059" y="3117325"/>
                    <a:pt x="1081462" y="3129093"/>
                  </a:cubicBezTo>
                  <a:cubicBezTo>
                    <a:pt x="1083048" y="3111554"/>
                    <a:pt x="1086495" y="3096537"/>
                    <a:pt x="1091800" y="3084037"/>
                  </a:cubicBezTo>
                  <a:cubicBezTo>
                    <a:pt x="1097108" y="3071535"/>
                    <a:pt x="1102361" y="3059775"/>
                    <a:pt x="1107562" y="3048762"/>
                  </a:cubicBezTo>
                  <a:cubicBezTo>
                    <a:pt x="1106352" y="3047013"/>
                    <a:pt x="1105357" y="3046007"/>
                    <a:pt x="1104577" y="3045746"/>
                  </a:cubicBezTo>
                  <a:lnTo>
                    <a:pt x="1102980" y="3047107"/>
                  </a:lnTo>
                  <a:lnTo>
                    <a:pt x="1104873" y="3040872"/>
                  </a:lnTo>
                  <a:cubicBezTo>
                    <a:pt x="1106736" y="3035934"/>
                    <a:pt x="1109036" y="3030759"/>
                    <a:pt x="1111774" y="3025346"/>
                  </a:cubicBezTo>
                  <a:lnTo>
                    <a:pt x="1123053" y="3002941"/>
                  </a:lnTo>
                  <a:cubicBezTo>
                    <a:pt x="1121092" y="2997756"/>
                    <a:pt x="1120012" y="2992397"/>
                    <a:pt x="1119811" y="2986866"/>
                  </a:cubicBezTo>
                  <a:cubicBezTo>
                    <a:pt x="1119609" y="2981333"/>
                    <a:pt x="1119539" y="2976119"/>
                    <a:pt x="1119598" y="2971224"/>
                  </a:cubicBezTo>
                  <a:cubicBezTo>
                    <a:pt x="1125387" y="2971051"/>
                    <a:pt x="1130103" y="2965921"/>
                    <a:pt x="1133740" y="2955834"/>
                  </a:cubicBezTo>
                  <a:cubicBezTo>
                    <a:pt x="1137381" y="2945746"/>
                    <a:pt x="1141541" y="2936934"/>
                    <a:pt x="1146223" y="2929398"/>
                  </a:cubicBezTo>
                  <a:cubicBezTo>
                    <a:pt x="1140873" y="2927932"/>
                    <a:pt x="1136955" y="2929973"/>
                    <a:pt x="1134472" y="2935523"/>
                  </a:cubicBezTo>
                  <a:cubicBezTo>
                    <a:pt x="1131987" y="2941072"/>
                    <a:pt x="1129631" y="2946940"/>
                    <a:pt x="1127408" y="2953126"/>
                  </a:cubicBezTo>
                  <a:cubicBezTo>
                    <a:pt x="1126875" y="2953952"/>
                    <a:pt x="1126446" y="2953288"/>
                    <a:pt x="1126121" y="2951141"/>
                  </a:cubicBezTo>
                  <a:cubicBezTo>
                    <a:pt x="1125800" y="2948993"/>
                    <a:pt x="1125859" y="2947201"/>
                    <a:pt x="1126301" y="2945763"/>
                  </a:cubicBezTo>
                  <a:cubicBezTo>
                    <a:pt x="1117641" y="2949279"/>
                    <a:pt x="1110548" y="2961573"/>
                    <a:pt x="1105021" y="2982649"/>
                  </a:cubicBezTo>
                  <a:cubicBezTo>
                    <a:pt x="1099497" y="3003725"/>
                    <a:pt x="1093202" y="3019138"/>
                    <a:pt x="1086137" y="3028885"/>
                  </a:cubicBezTo>
                  <a:lnTo>
                    <a:pt x="1081256" y="3040197"/>
                  </a:lnTo>
                  <a:lnTo>
                    <a:pt x="1076374" y="3051507"/>
                  </a:lnTo>
                  <a:cubicBezTo>
                    <a:pt x="1073582" y="3057562"/>
                    <a:pt x="1072298" y="3058880"/>
                    <a:pt x="1072524" y="3055460"/>
                  </a:cubicBezTo>
                  <a:cubicBezTo>
                    <a:pt x="1072751" y="3052040"/>
                    <a:pt x="1073665" y="3048268"/>
                    <a:pt x="1075266" y="3044143"/>
                  </a:cubicBezTo>
                  <a:lnTo>
                    <a:pt x="1093817" y="3001163"/>
                  </a:lnTo>
                  <a:cubicBezTo>
                    <a:pt x="1089878" y="3009255"/>
                    <a:pt x="1083988" y="3017519"/>
                    <a:pt x="1076152" y="3025957"/>
                  </a:cubicBezTo>
                  <a:lnTo>
                    <a:pt x="1059472" y="3044894"/>
                  </a:lnTo>
                  <a:lnTo>
                    <a:pt x="1059431" y="3043745"/>
                  </a:lnTo>
                  <a:cubicBezTo>
                    <a:pt x="1059959" y="3041704"/>
                    <a:pt x="1061674" y="3040171"/>
                    <a:pt x="1062674" y="3038315"/>
                  </a:cubicBezTo>
                  <a:cubicBezTo>
                    <a:pt x="1063337" y="3037086"/>
                    <a:pt x="1063932" y="3035814"/>
                    <a:pt x="1064413" y="3034503"/>
                  </a:cubicBezTo>
                  <a:cubicBezTo>
                    <a:pt x="1064980" y="3032957"/>
                    <a:pt x="1065240" y="3031311"/>
                    <a:pt x="1065806" y="3029764"/>
                  </a:cubicBezTo>
                  <a:cubicBezTo>
                    <a:pt x="1066287" y="3028453"/>
                    <a:pt x="1067127" y="3027285"/>
                    <a:pt x="1067544" y="3025952"/>
                  </a:cubicBezTo>
                  <a:cubicBezTo>
                    <a:pt x="1068254" y="3023686"/>
                    <a:pt x="1068332" y="3021239"/>
                    <a:pt x="1069171" y="3019017"/>
                  </a:cubicBezTo>
                  <a:cubicBezTo>
                    <a:pt x="1069591" y="3017908"/>
                    <a:pt x="1070601" y="3017120"/>
                    <a:pt x="1071256" y="3016130"/>
                  </a:cubicBezTo>
                  <a:cubicBezTo>
                    <a:pt x="1073072" y="3013384"/>
                    <a:pt x="1075217" y="3010810"/>
                    <a:pt x="1076583" y="3007813"/>
                  </a:cubicBezTo>
                  <a:cubicBezTo>
                    <a:pt x="1077743" y="3005272"/>
                    <a:pt x="1078553" y="3002540"/>
                    <a:pt x="1080061" y="3000188"/>
                  </a:cubicBezTo>
                  <a:cubicBezTo>
                    <a:pt x="1080948" y="2998801"/>
                    <a:pt x="1082041" y="2997527"/>
                    <a:pt x="1082725" y="2996029"/>
                  </a:cubicBezTo>
                  <a:cubicBezTo>
                    <a:pt x="1083217" y="2994949"/>
                    <a:pt x="1083129" y="2993677"/>
                    <a:pt x="1083538" y="2992562"/>
                  </a:cubicBezTo>
                  <a:cubicBezTo>
                    <a:pt x="1087757" y="2981040"/>
                    <a:pt x="1084087" y="2994896"/>
                    <a:pt x="1088407" y="2980199"/>
                  </a:cubicBezTo>
                  <a:cubicBezTo>
                    <a:pt x="1090682" y="2972461"/>
                    <a:pt x="1091970" y="2971078"/>
                    <a:pt x="1092353" y="2968181"/>
                  </a:cubicBezTo>
                  <a:cubicBezTo>
                    <a:pt x="1092734" y="2965285"/>
                    <a:pt x="1091766" y="2964885"/>
                    <a:pt x="1090702" y="2962823"/>
                  </a:cubicBezTo>
                  <a:cubicBezTo>
                    <a:pt x="1089639" y="2960760"/>
                    <a:pt x="1085383" y="2958308"/>
                    <a:pt x="1085971" y="2955804"/>
                  </a:cubicBezTo>
                  <a:cubicBezTo>
                    <a:pt x="1086558" y="2953301"/>
                    <a:pt x="1091898" y="2951130"/>
                    <a:pt x="1094227" y="2947799"/>
                  </a:cubicBezTo>
                  <a:cubicBezTo>
                    <a:pt x="1096555" y="2944469"/>
                    <a:pt x="1098218" y="2939513"/>
                    <a:pt x="1099944" y="2935822"/>
                  </a:cubicBezTo>
                  <a:cubicBezTo>
                    <a:pt x="1101670" y="2932131"/>
                    <a:pt x="1103515" y="2930798"/>
                    <a:pt x="1104580" y="2925655"/>
                  </a:cubicBezTo>
                  <a:cubicBezTo>
                    <a:pt x="1105647" y="2920512"/>
                    <a:pt x="1104625" y="2909940"/>
                    <a:pt x="1106340" y="2904964"/>
                  </a:cubicBezTo>
                  <a:cubicBezTo>
                    <a:pt x="1108054" y="2899989"/>
                    <a:pt x="1112290" y="2896590"/>
                    <a:pt x="1114866" y="2895804"/>
                  </a:cubicBezTo>
                  <a:cubicBezTo>
                    <a:pt x="1117443" y="2895017"/>
                    <a:pt x="1120716" y="2902053"/>
                    <a:pt x="1121797" y="2900243"/>
                  </a:cubicBezTo>
                  <a:cubicBezTo>
                    <a:pt x="1121645" y="2898894"/>
                    <a:pt x="1121121" y="2897536"/>
                    <a:pt x="1121340" y="2896197"/>
                  </a:cubicBezTo>
                  <a:cubicBezTo>
                    <a:pt x="1121564" y="2894818"/>
                    <a:pt x="1122616" y="2893702"/>
                    <a:pt x="1123078" y="2892383"/>
                  </a:cubicBezTo>
                  <a:cubicBezTo>
                    <a:pt x="1123471" y="2891264"/>
                    <a:pt x="1123621" y="2890073"/>
                    <a:pt x="1123891" y="2888917"/>
                  </a:cubicBezTo>
                  <a:cubicBezTo>
                    <a:pt x="1123739" y="2887567"/>
                    <a:pt x="1118217" y="2886115"/>
                    <a:pt x="1116961" y="2884477"/>
                  </a:cubicBezTo>
                  <a:cubicBezTo>
                    <a:pt x="1115704" y="2882837"/>
                    <a:pt x="1115749" y="2882176"/>
                    <a:pt x="1116350" y="2879082"/>
                  </a:cubicBezTo>
                  <a:cubicBezTo>
                    <a:pt x="1116952" y="2875986"/>
                    <a:pt x="1119729" y="2868681"/>
                    <a:pt x="1120567" y="2865908"/>
                  </a:cubicBezTo>
                  <a:cubicBezTo>
                    <a:pt x="1121405" y="2863135"/>
                    <a:pt x="1121109" y="2863596"/>
                    <a:pt x="1121380" y="2862440"/>
                  </a:cubicBezTo>
                  <a:cubicBezTo>
                    <a:pt x="1121112" y="2860784"/>
                    <a:pt x="1120765" y="2859138"/>
                    <a:pt x="1120577" y="2857469"/>
                  </a:cubicBezTo>
                  <a:cubicBezTo>
                    <a:pt x="1120460" y="2856435"/>
                    <a:pt x="1120547" y="2855386"/>
                    <a:pt x="1120465" y="2854348"/>
                  </a:cubicBezTo>
                  <a:cubicBezTo>
                    <a:pt x="1120358" y="2852995"/>
                    <a:pt x="1120114" y="2851654"/>
                    <a:pt x="1120007" y="2850301"/>
                  </a:cubicBezTo>
                  <a:cubicBezTo>
                    <a:pt x="1119925" y="2849263"/>
                    <a:pt x="1120013" y="2848214"/>
                    <a:pt x="1119895" y="2847180"/>
                  </a:cubicBezTo>
                  <a:cubicBezTo>
                    <a:pt x="1119707" y="2845511"/>
                    <a:pt x="1119246" y="2843880"/>
                    <a:pt x="1119093" y="2842208"/>
                  </a:cubicBezTo>
                  <a:cubicBezTo>
                    <a:pt x="1118903" y="2840134"/>
                    <a:pt x="1118005" y="2837860"/>
                    <a:pt x="1118869" y="2835965"/>
                  </a:cubicBezTo>
                  <a:cubicBezTo>
                    <a:pt x="1119448" y="2834694"/>
                    <a:pt x="1120146" y="2833470"/>
                    <a:pt x="1120607" y="2832152"/>
                  </a:cubicBezTo>
                  <a:cubicBezTo>
                    <a:pt x="1121000" y="2831033"/>
                    <a:pt x="1120976" y="2829785"/>
                    <a:pt x="1121421" y="2828686"/>
                  </a:cubicBezTo>
                  <a:cubicBezTo>
                    <a:pt x="1122992" y="2824801"/>
                    <a:pt x="1125680" y="2821327"/>
                    <a:pt x="1126636" y="2817247"/>
                  </a:cubicBezTo>
                  <a:cubicBezTo>
                    <a:pt x="1127179" y="2814936"/>
                    <a:pt x="1127279" y="2812474"/>
                    <a:pt x="1128263" y="2810313"/>
                  </a:cubicBezTo>
                  <a:cubicBezTo>
                    <a:pt x="1128843" y="2809042"/>
                    <a:pt x="1129522" y="2807812"/>
                    <a:pt x="1130002" y="2806500"/>
                  </a:cubicBezTo>
                  <a:cubicBezTo>
                    <a:pt x="1130568" y="2804955"/>
                    <a:pt x="1130967" y="2803352"/>
                    <a:pt x="1131395" y="2801762"/>
                  </a:cubicBezTo>
                  <a:cubicBezTo>
                    <a:pt x="1131703" y="2800616"/>
                    <a:pt x="1131816" y="2799416"/>
                    <a:pt x="1132208" y="2798295"/>
                  </a:cubicBezTo>
                  <a:cubicBezTo>
                    <a:pt x="1132671" y="2796977"/>
                    <a:pt x="1133553" y="2795822"/>
                    <a:pt x="1133947" y="2794482"/>
                  </a:cubicBezTo>
                  <a:cubicBezTo>
                    <a:pt x="1134627" y="2792170"/>
                    <a:pt x="1134917" y="2787894"/>
                    <a:pt x="1135808" y="2785352"/>
                  </a:cubicBezTo>
                  <a:cubicBezTo>
                    <a:pt x="1136270" y="2784035"/>
                    <a:pt x="1137084" y="2782858"/>
                    <a:pt x="1137546" y="2781539"/>
                  </a:cubicBezTo>
                  <a:cubicBezTo>
                    <a:pt x="1137938" y="2780419"/>
                    <a:pt x="1137940" y="2779182"/>
                    <a:pt x="1138359" y="2778073"/>
                  </a:cubicBezTo>
                  <a:cubicBezTo>
                    <a:pt x="1139182" y="2775895"/>
                    <a:pt x="1140507" y="2773921"/>
                    <a:pt x="1141257" y="2771718"/>
                  </a:cubicBezTo>
                  <a:cubicBezTo>
                    <a:pt x="1142022" y="2769470"/>
                    <a:pt x="1141899" y="2766944"/>
                    <a:pt x="1142884" y="2764784"/>
                  </a:cubicBezTo>
                  <a:cubicBezTo>
                    <a:pt x="1143463" y="2763513"/>
                    <a:pt x="1144142" y="2762282"/>
                    <a:pt x="1144623" y="2760971"/>
                  </a:cubicBezTo>
                  <a:cubicBezTo>
                    <a:pt x="1146084" y="2756979"/>
                    <a:pt x="1145831" y="2756477"/>
                    <a:pt x="1146828" y="2752766"/>
                  </a:cubicBezTo>
                  <a:cubicBezTo>
                    <a:pt x="1147256" y="2751175"/>
                    <a:pt x="1147539" y="2749526"/>
                    <a:pt x="1148222" y="2748028"/>
                  </a:cubicBezTo>
                  <a:cubicBezTo>
                    <a:pt x="1148904" y="2746530"/>
                    <a:pt x="1150202" y="2745367"/>
                    <a:pt x="1150885" y="2743870"/>
                  </a:cubicBezTo>
                  <a:cubicBezTo>
                    <a:pt x="1151378" y="2742789"/>
                    <a:pt x="1151264" y="2741507"/>
                    <a:pt x="1151699" y="2740402"/>
                  </a:cubicBezTo>
                  <a:cubicBezTo>
                    <a:pt x="1159293" y="2721126"/>
                    <a:pt x="1152557" y="2738737"/>
                    <a:pt x="1158419" y="2727348"/>
                  </a:cubicBezTo>
                  <a:cubicBezTo>
                    <a:pt x="1159911" y="2724450"/>
                    <a:pt x="1160445" y="2721000"/>
                    <a:pt x="1162476" y="2718452"/>
                  </a:cubicBezTo>
                  <a:cubicBezTo>
                    <a:pt x="1163673" y="2716951"/>
                    <a:pt x="1164808" y="2715398"/>
                    <a:pt x="1166066" y="2713947"/>
                  </a:cubicBezTo>
                  <a:cubicBezTo>
                    <a:pt x="1167511" y="2712278"/>
                    <a:pt x="1169287" y="2710888"/>
                    <a:pt x="1170579" y="2709097"/>
                  </a:cubicBezTo>
                  <a:cubicBezTo>
                    <a:pt x="1171397" y="2707965"/>
                    <a:pt x="1171538" y="2706443"/>
                    <a:pt x="1172319" y="2705285"/>
                  </a:cubicBezTo>
                  <a:cubicBezTo>
                    <a:pt x="1173784" y="2703108"/>
                    <a:pt x="1175775" y="2701690"/>
                    <a:pt x="1177758" y="2700089"/>
                  </a:cubicBezTo>
                  <a:cubicBezTo>
                    <a:pt x="1179356" y="2696584"/>
                    <a:pt x="1179217" y="2696229"/>
                    <a:pt x="1181581" y="2693389"/>
                  </a:cubicBezTo>
                  <a:cubicBezTo>
                    <a:pt x="1182523" y="2692257"/>
                    <a:pt x="1183767" y="2691377"/>
                    <a:pt x="1184590" y="2690156"/>
                  </a:cubicBezTo>
                  <a:cubicBezTo>
                    <a:pt x="1189036" y="2683558"/>
                    <a:pt x="1183547" y="2688590"/>
                    <a:pt x="1188759" y="2684381"/>
                  </a:cubicBezTo>
                  <a:cubicBezTo>
                    <a:pt x="1190111" y="2681415"/>
                    <a:pt x="1190404" y="2677677"/>
                    <a:pt x="1192815" y="2675485"/>
                  </a:cubicBezTo>
                  <a:cubicBezTo>
                    <a:pt x="1199722" y="2669202"/>
                    <a:pt x="1194162" y="2674955"/>
                    <a:pt x="1199994" y="2666477"/>
                  </a:cubicBezTo>
                  <a:cubicBezTo>
                    <a:pt x="1203279" y="2661699"/>
                    <a:pt x="1203210" y="2662703"/>
                    <a:pt x="1206592" y="2658739"/>
                  </a:cubicBezTo>
                  <a:cubicBezTo>
                    <a:pt x="1207838" y="2657278"/>
                    <a:pt x="1208935" y="2655696"/>
                    <a:pt x="1210181" y="2654234"/>
                  </a:cubicBezTo>
                  <a:cubicBezTo>
                    <a:pt x="1211136" y="2653114"/>
                    <a:pt x="1212249" y="2652133"/>
                    <a:pt x="1213191" y="2651001"/>
                  </a:cubicBezTo>
                  <a:cubicBezTo>
                    <a:pt x="1215647" y="2648050"/>
                    <a:pt x="1217976" y="2644995"/>
                    <a:pt x="1220369" y="2641993"/>
                  </a:cubicBezTo>
                  <a:cubicBezTo>
                    <a:pt x="1221565" y="2640492"/>
                    <a:pt x="1222922" y="2639105"/>
                    <a:pt x="1223958" y="2637489"/>
                  </a:cubicBezTo>
                  <a:lnTo>
                    <a:pt x="1224381" y="2636829"/>
                  </a:lnTo>
                  <a:lnTo>
                    <a:pt x="1228142" y="2634253"/>
                  </a:lnTo>
                  <a:cubicBezTo>
                    <a:pt x="1229298" y="2633473"/>
                    <a:pt x="1223541" y="2637427"/>
                    <a:pt x="1229765" y="2632833"/>
                  </a:cubicBezTo>
                  <a:cubicBezTo>
                    <a:pt x="1230857" y="2632027"/>
                    <a:pt x="1232002" y="2631295"/>
                    <a:pt x="1233121" y="2630525"/>
                  </a:cubicBezTo>
                  <a:lnTo>
                    <a:pt x="1243532" y="2624526"/>
                  </a:lnTo>
                  <a:cubicBezTo>
                    <a:pt x="1249415" y="2621136"/>
                    <a:pt x="1250657" y="2620361"/>
                    <a:pt x="1251296" y="2619870"/>
                  </a:cubicBezTo>
                  <a:lnTo>
                    <a:pt x="1251485" y="2619735"/>
                  </a:lnTo>
                  <a:lnTo>
                    <a:pt x="1256718" y="2617490"/>
                  </a:lnTo>
                  <a:cubicBezTo>
                    <a:pt x="1259034" y="2615620"/>
                    <a:pt x="1259816" y="2614887"/>
                    <a:pt x="1262504" y="2613220"/>
                  </a:cubicBezTo>
                  <a:cubicBezTo>
                    <a:pt x="1262783" y="2613046"/>
                    <a:pt x="1260904" y="2613641"/>
                    <a:pt x="1259728" y="2614257"/>
                  </a:cubicBezTo>
                  <a:cubicBezTo>
                    <a:pt x="1258552" y="2614871"/>
                    <a:pt x="1256854" y="2615995"/>
                    <a:pt x="1255448" y="2616910"/>
                  </a:cubicBezTo>
                  <a:lnTo>
                    <a:pt x="1251485" y="2619735"/>
                  </a:lnTo>
                  <a:lnTo>
                    <a:pt x="1237634" y="2625674"/>
                  </a:lnTo>
                  <a:cubicBezTo>
                    <a:pt x="1236693" y="2626119"/>
                    <a:pt x="1235914" y="2626875"/>
                    <a:pt x="1235205" y="2627636"/>
                  </a:cubicBezTo>
                  <a:lnTo>
                    <a:pt x="1233121" y="2630525"/>
                  </a:lnTo>
                  <a:lnTo>
                    <a:pt x="1227915" y="2633525"/>
                  </a:lnTo>
                  <a:lnTo>
                    <a:pt x="1225785" y="2634636"/>
                  </a:lnTo>
                  <a:lnTo>
                    <a:pt x="1226622" y="2633330"/>
                  </a:lnTo>
                  <a:cubicBezTo>
                    <a:pt x="1228040" y="2631807"/>
                    <a:pt x="1229861" y="2630715"/>
                    <a:pt x="1231481" y="2629406"/>
                  </a:cubicBezTo>
                  <a:cubicBezTo>
                    <a:pt x="1235021" y="2621644"/>
                    <a:pt x="1231016" y="2629766"/>
                    <a:pt x="1237389" y="2619818"/>
                  </a:cubicBezTo>
                  <a:cubicBezTo>
                    <a:pt x="1237824" y="2619139"/>
                    <a:pt x="1245241" y="2607221"/>
                    <a:pt x="1246885" y="2605726"/>
                  </a:cubicBezTo>
                  <a:cubicBezTo>
                    <a:pt x="1248196" y="2604533"/>
                    <a:pt x="1249612" y="2603444"/>
                    <a:pt x="1250820" y="2602147"/>
                  </a:cubicBezTo>
                  <a:cubicBezTo>
                    <a:pt x="1256016" y="2596566"/>
                    <a:pt x="1249277" y="2601755"/>
                    <a:pt x="1256260" y="2596952"/>
                  </a:cubicBezTo>
                  <a:cubicBezTo>
                    <a:pt x="1261599" y="2588615"/>
                    <a:pt x="1255964" y="2596229"/>
                    <a:pt x="1262278" y="2590485"/>
                  </a:cubicBezTo>
                  <a:cubicBezTo>
                    <a:pt x="1271156" y="2582411"/>
                    <a:pt x="1262469" y="2588315"/>
                    <a:pt x="1271073" y="2582982"/>
                  </a:cubicBezTo>
                  <a:cubicBezTo>
                    <a:pt x="1272269" y="2581481"/>
                    <a:pt x="1273214" y="2579737"/>
                    <a:pt x="1274662" y="2578477"/>
                  </a:cubicBezTo>
                  <a:cubicBezTo>
                    <a:pt x="1281715" y="2572337"/>
                    <a:pt x="1282531" y="2572915"/>
                    <a:pt x="1289008" y="2568899"/>
                  </a:cubicBezTo>
                  <a:cubicBezTo>
                    <a:pt x="1290162" y="2568184"/>
                    <a:pt x="1291339" y="2567483"/>
                    <a:pt x="1292363" y="2566592"/>
                  </a:cubicBezTo>
                  <a:cubicBezTo>
                    <a:pt x="1296917" y="2562627"/>
                    <a:pt x="1293637" y="2564262"/>
                    <a:pt x="1297803" y="2561397"/>
                  </a:cubicBezTo>
                  <a:cubicBezTo>
                    <a:pt x="1301074" y="2559146"/>
                    <a:pt x="1304754" y="2557286"/>
                    <a:pt x="1308214" y="2555397"/>
                  </a:cubicBezTo>
                  <a:cubicBezTo>
                    <a:pt x="1309024" y="2554742"/>
                    <a:pt x="1309935" y="2554197"/>
                    <a:pt x="1310645" y="2553435"/>
                  </a:cubicBezTo>
                  <a:cubicBezTo>
                    <a:pt x="1311452" y="2552566"/>
                    <a:pt x="1311870" y="2551368"/>
                    <a:pt x="1312728" y="2550549"/>
                  </a:cubicBezTo>
                  <a:cubicBezTo>
                    <a:pt x="1313710" y="2549610"/>
                    <a:pt x="1314965" y="2549009"/>
                    <a:pt x="1316084" y="2548239"/>
                  </a:cubicBezTo>
                  <a:cubicBezTo>
                    <a:pt x="1317474" y="2546315"/>
                    <a:pt x="1318711" y="2544271"/>
                    <a:pt x="1320252" y="2542465"/>
                  </a:cubicBezTo>
                  <a:cubicBezTo>
                    <a:pt x="1320928" y="2541672"/>
                    <a:pt x="1321853" y="2541132"/>
                    <a:pt x="1322682" y="2540502"/>
                  </a:cubicBezTo>
                  <a:cubicBezTo>
                    <a:pt x="1324085" y="2539437"/>
                    <a:pt x="1331865" y="2533879"/>
                    <a:pt x="1333328" y="2532307"/>
                  </a:cubicBezTo>
                  <a:cubicBezTo>
                    <a:pt x="1334832" y="2530690"/>
                    <a:pt x="1336161" y="2528891"/>
                    <a:pt x="1337842" y="2527458"/>
                  </a:cubicBezTo>
                  <a:cubicBezTo>
                    <a:pt x="1339119" y="2526368"/>
                    <a:pt x="1340715" y="2525718"/>
                    <a:pt x="1342122" y="2524804"/>
                  </a:cubicBezTo>
                  <a:cubicBezTo>
                    <a:pt x="1343260" y="2524064"/>
                    <a:pt x="1344454" y="2523387"/>
                    <a:pt x="1345477" y="2522496"/>
                  </a:cubicBezTo>
                  <a:cubicBezTo>
                    <a:pt x="1346588" y="2521530"/>
                    <a:pt x="1347376" y="2520229"/>
                    <a:pt x="1348487" y="2519263"/>
                  </a:cubicBezTo>
                  <a:cubicBezTo>
                    <a:pt x="1349510" y="2518372"/>
                    <a:pt x="1350749" y="2517761"/>
                    <a:pt x="1351841" y="2516955"/>
                  </a:cubicBezTo>
                  <a:cubicBezTo>
                    <a:pt x="1352680" y="2516336"/>
                    <a:pt x="1353403" y="2515566"/>
                    <a:pt x="1354272" y="2514993"/>
                  </a:cubicBezTo>
                  <a:cubicBezTo>
                    <a:pt x="1357072" y="2513141"/>
                    <a:pt x="1360032" y="2511538"/>
                    <a:pt x="1362833" y="2509686"/>
                  </a:cubicBezTo>
                  <a:cubicBezTo>
                    <a:pt x="1363701" y="2509111"/>
                    <a:pt x="1364425" y="2508342"/>
                    <a:pt x="1365262" y="2507723"/>
                  </a:cubicBezTo>
                  <a:cubicBezTo>
                    <a:pt x="1366355" y="2506917"/>
                    <a:pt x="1367537" y="2506236"/>
                    <a:pt x="1368618" y="2505415"/>
                  </a:cubicBezTo>
                  <a:cubicBezTo>
                    <a:pt x="1370276" y="2504157"/>
                    <a:pt x="1371763" y="2502671"/>
                    <a:pt x="1373478" y="2501491"/>
                  </a:cubicBezTo>
                  <a:cubicBezTo>
                    <a:pt x="1383967" y="2494275"/>
                    <a:pt x="1370964" y="2503346"/>
                    <a:pt x="1379263" y="2497220"/>
                  </a:cubicBezTo>
                  <a:cubicBezTo>
                    <a:pt x="1380356" y="2496414"/>
                    <a:pt x="1381500" y="2495682"/>
                    <a:pt x="1382618" y="2494912"/>
                  </a:cubicBezTo>
                  <a:lnTo>
                    <a:pt x="1393030" y="2488913"/>
                  </a:lnTo>
                  <a:cubicBezTo>
                    <a:pt x="1398914" y="2485524"/>
                    <a:pt x="1400154" y="2484749"/>
                    <a:pt x="1400794" y="2484257"/>
                  </a:cubicBezTo>
                  <a:lnTo>
                    <a:pt x="1400983" y="2484122"/>
                  </a:lnTo>
                  <a:lnTo>
                    <a:pt x="1406217" y="2481878"/>
                  </a:lnTo>
                  <a:cubicBezTo>
                    <a:pt x="1408533" y="2480007"/>
                    <a:pt x="1409315" y="2479274"/>
                    <a:pt x="1412002" y="2477607"/>
                  </a:cubicBezTo>
                  <a:cubicBezTo>
                    <a:pt x="1412282" y="2477434"/>
                    <a:pt x="1410402" y="2478030"/>
                    <a:pt x="1409226" y="2478645"/>
                  </a:cubicBezTo>
                  <a:cubicBezTo>
                    <a:pt x="1408051" y="2479260"/>
                    <a:pt x="1406354" y="2480383"/>
                    <a:pt x="1404946" y="2481297"/>
                  </a:cubicBezTo>
                  <a:lnTo>
                    <a:pt x="1400983" y="2484122"/>
                  </a:lnTo>
                  <a:lnTo>
                    <a:pt x="1387132" y="2490062"/>
                  </a:lnTo>
                  <a:cubicBezTo>
                    <a:pt x="1386191" y="2490507"/>
                    <a:pt x="1385412" y="2491263"/>
                    <a:pt x="1384702" y="2492025"/>
                  </a:cubicBezTo>
                  <a:lnTo>
                    <a:pt x="1382618" y="2494912"/>
                  </a:lnTo>
                  <a:lnTo>
                    <a:pt x="1377413" y="2497911"/>
                  </a:lnTo>
                  <a:cubicBezTo>
                    <a:pt x="1367425" y="2503135"/>
                    <a:pt x="1372739" y="2500430"/>
                    <a:pt x="1361450" y="2505985"/>
                  </a:cubicBezTo>
                  <a:cubicBezTo>
                    <a:pt x="1359020" y="2507946"/>
                    <a:pt x="1356866" y="2510312"/>
                    <a:pt x="1354159" y="2511871"/>
                  </a:cubicBezTo>
                  <a:cubicBezTo>
                    <a:pt x="1349871" y="2514342"/>
                    <a:pt x="1345088" y="2515837"/>
                    <a:pt x="1340627" y="2517982"/>
                  </a:cubicBezTo>
                  <a:cubicBezTo>
                    <a:pt x="1338529" y="2518990"/>
                    <a:pt x="1336560" y="2520248"/>
                    <a:pt x="1334497" y="2521327"/>
                  </a:cubicBezTo>
                  <a:cubicBezTo>
                    <a:pt x="1326069" y="2525735"/>
                    <a:pt x="1326711" y="2524755"/>
                    <a:pt x="1318880" y="2530324"/>
                  </a:cubicBezTo>
                  <a:cubicBezTo>
                    <a:pt x="1312187" y="2535084"/>
                    <a:pt x="1315924" y="2532789"/>
                    <a:pt x="1311010" y="2537483"/>
                  </a:cubicBezTo>
                  <a:cubicBezTo>
                    <a:pt x="1310257" y="2538202"/>
                    <a:pt x="1309333" y="2538725"/>
                    <a:pt x="1308580" y="2539445"/>
                  </a:cubicBezTo>
                  <a:cubicBezTo>
                    <a:pt x="1307515" y="2540462"/>
                    <a:pt x="1306635" y="2541662"/>
                    <a:pt x="1305570" y="2542678"/>
                  </a:cubicBezTo>
                  <a:cubicBezTo>
                    <a:pt x="1304818" y="2543398"/>
                    <a:pt x="1303816" y="2543847"/>
                    <a:pt x="1303141" y="2544641"/>
                  </a:cubicBezTo>
                  <a:cubicBezTo>
                    <a:pt x="1301600" y="2546446"/>
                    <a:pt x="1300590" y="2548678"/>
                    <a:pt x="1298972" y="2550415"/>
                  </a:cubicBezTo>
                  <a:cubicBezTo>
                    <a:pt x="1292028" y="2557876"/>
                    <a:pt x="1295380" y="2555213"/>
                    <a:pt x="1289598" y="2559190"/>
                  </a:cubicBezTo>
                  <a:cubicBezTo>
                    <a:pt x="1287044" y="2562727"/>
                    <a:pt x="1287542" y="2562457"/>
                    <a:pt x="1283579" y="2565656"/>
                  </a:cubicBezTo>
                  <a:cubicBezTo>
                    <a:pt x="1281315" y="2567484"/>
                    <a:pt x="1276974" y="2569658"/>
                    <a:pt x="1275364" y="2571889"/>
                  </a:cubicBezTo>
                  <a:cubicBezTo>
                    <a:pt x="1270285" y="2578924"/>
                    <a:pt x="1276733" y="2570245"/>
                    <a:pt x="1270270" y="2578010"/>
                  </a:cubicBezTo>
                  <a:cubicBezTo>
                    <a:pt x="1266616" y="2582401"/>
                    <a:pt x="1269872" y="2579644"/>
                    <a:pt x="1265176" y="2584131"/>
                  </a:cubicBezTo>
                  <a:cubicBezTo>
                    <a:pt x="1264423" y="2584848"/>
                    <a:pt x="1263455" y="2585331"/>
                    <a:pt x="1262747" y="2586093"/>
                  </a:cubicBezTo>
                  <a:cubicBezTo>
                    <a:pt x="1261438" y="2587497"/>
                    <a:pt x="1260559" y="2589286"/>
                    <a:pt x="1259157" y="2590597"/>
                  </a:cubicBezTo>
                  <a:cubicBezTo>
                    <a:pt x="1257407" y="2592235"/>
                    <a:pt x="1255236" y="2593361"/>
                    <a:pt x="1253371" y="2594867"/>
                  </a:cubicBezTo>
                  <a:cubicBezTo>
                    <a:pt x="1244222" y="2602257"/>
                    <a:pt x="1254122" y="2595223"/>
                    <a:pt x="1246081" y="2600754"/>
                  </a:cubicBezTo>
                  <a:cubicBezTo>
                    <a:pt x="1242761" y="2608035"/>
                    <a:pt x="1246348" y="2601236"/>
                    <a:pt x="1239828" y="2609416"/>
                  </a:cubicBezTo>
                  <a:cubicBezTo>
                    <a:pt x="1236548" y="2613534"/>
                    <a:pt x="1237733" y="2613110"/>
                    <a:pt x="1235426" y="2617388"/>
                  </a:cubicBezTo>
                  <a:cubicBezTo>
                    <a:pt x="1234426" y="2619244"/>
                    <a:pt x="1233467" y="2621145"/>
                    <a:pt x="1232183" y="2622818"/>
                  </a:cubicBezTo>
                  <a:cubicBezTo>
                    <a:pt x="1231549" y="2623642"/>
                    <a:pt x="1230563" y="2624126"/>
                    <a:pt x="1229753" y="2624780"/>
                  </a:cubicBezTo>
                  <a:cubicBezTo>
                    <a:pt x="1225225" y="2634709"/>
                    <a:pt x="1230389" y="2625394"/>
                    <a:pt x="1222575" y="2633788"/>
                  </a:cubicBezTo>
                  <a:lnTo>
                    <a:pt x="1218659" y="2638305"/>
                  </a:lnTo>
                  <a:lnTo>
                    <a:pt x="1217804" y="2638727"/>
                  </a:lnTo>
                  <a:cubicBezTo>
                    <a:pt x="1216558" y="2639336"/>
                    <a:pt x="1214774" y="2640208"/>
                    <a:pt x="1211951" y="2641597"/>
                  </a:cubicBezTo>
                  <a:cubicBezTo>
                    <a:pt x="1209522" y="2643560"/>
                    <a:pt x="1207368" y="2645925"/>
                    <a:pt x="1204662" y="2647484"/>
                  </a:cubicBezTo>
                  <a:cubicBezTo>
                    <a:pt x="1200373" y="2649955"/>
                    <a:pt x="1195590" y="2651449"/>
                    <a:pt x="1191129" y="2653594"/>
                  </a:cubicBezTo>
                  <a:cubicBezTo>
                    <a:pt x="1189031" y="2654603"/>
                    <a:pt x="1187062" y="2655861"/>
                    <a:pt x="1184998" y="2656940"/>
                  </a:cubicBezTo>
                  <a:cubicBezTo>
                    <a:pt x="1176571" y="2661348"/>
                    <a:pt x="1177214" y="2660368"/>
                    <a:pt x="1169382" y="2665938"/>
                  </a:cubicBezTo>
                  <a:cubicBezTo>
                    <a:pt x="1162689" y="2670696"/>
                    <a:pt x="1166426" y="2668402"/>
                    <a:pt x="1161512" y="2673096"/>
                  </a:cubicBezTo>
                  <a:cubicBezTo>
                    <a:pt x="1160759" y="2673815"/>
                    <a:pt x="1159835" y="2674338"/>
                    <a:pt x="1159082" y="2675058"/>
                  </a:cubicBezTo>
                  <a:cubicBezTo>
                    <a:pt x="1158017" y="2676075"/>
                    <a:pt x="1157137" y="2677274"/>
                    <a:pt x="1156072" y="2678291"/>
                  </a:cubicBezTo>
                  <a:cubicBezTo>
                    <a:pt x="1155319" y="2679010"/>
                    <a:pt x="1154318" y="2679461"/>
                    <a:pt x="1153643" y="2680254"/>
                  </a:cubicBezTo>
                  <a:cubicBezTo>
                    <a:pt x="1152101" y="2682060"/>
                    <a:pt x="1151092" y="2684290"/>
                    <a:pt x="1149474" y="2686028"/>
                  </a:cubicBezTo>
                  <a:cubicBezTo>
                    <a:pt x="1142530" y="2693489"/>
                    <a:pt x="1145881" y="2690825"/>
                    <a:pt x="1140100" y="2694803"/>
                  </a:cubicBezTo>
                  <a:cubicBezTo>
                    <a:pt x="1137547" y="2698339"/>
                    <a:pt x="1138043" y="2698068"/>
                    <a:pt x="1134080" y="2701269"/>
                  </a:cubicBezTo>
                  <a:cubicBezTo>
                    <a:pt x="1131816" y="2703097"/>
                    <a:pt x="1127476" y="2705271"/>
                    <a:pt x="1125865" y="2707502"/>
                  </a:cubicBezTo>
                  <a:cubicBezTo>
                    <a:pt x="1120787" y="2714537"/>
                    <a:pt x="1127234" y="2705857"/>
                    <a:pt x="1120771" y="2713622"/>
                  </a:cubicBezTo>
                  <a:cubicBezTo>
                    <a:pt x="1117117" y="2718014"/>
                    <a:pt x="1120374" y="2715258"/>
                    <a:pt x="1115678" y="2719744"/>
                  </a:cubicBezTo>
                  <a:cubicBezTo>
                    <a:pt x="1114925" y="2720463"/>
                    <a:pt x="1113957" y="2720943"/>
                    <a:pt x="1113248" y="2721705"/>
                  </a:cubicBezTo>
                  <a:cubicBezTo>
                    <a:pt x="1111939" y="2723111"/>
                    <a:pt x="1111060" y="2724898"/>
                    <a:pt x="1109658" y="2726209"/>
                  </a:cubicBezTo>
                  <a:cubicBezTo>
                    <a:pt x="1107909" y="2727848"/>
                    <a:pt x="1105738" y="2728974"/>
                    <a:pt x="1103873" y="2730480"/>
                  </a:cubicBezTo>
                  <a:cubicBezTo>
                    <a:pt x="1094723" y="2737869"/>
                    <a:pt x="1104624" y="2730835"/>
                    <a:pt x="1096584" y="2736367"/>
                  </a:cubicBezTo>
                  <a:cubicBezTo>
                    <a:pt x="1093264" y="2743649"/>
                    <a:pt x="1096849" y="2736849"/>
                    <a:pt x="1090331" y="2745029"/>
                  </a:cubicBezTo>
                  <a:cubicBezTo>
                    <a:pt x="1087050" y="2749147"/>
                    <a:pt x="1088234" y="2748723"/>
                    <a:pt x="1085928" y="2753001"/>
                  </a:cubicBezTo>
                  <a:cubicBezTo>
                    <a:pt x="1084928" y="2754856"/>
                    <a:pt x="1083968" y="2756758"/>
                    <a:pt x="1082684" y="2758429"/>
                  </a:cubicBezTo>
                  <a:cubicBezTo>
                    <a:pt x="1082051" y="2759256"/>
                    <a:pt x="1081065" y="2759738"/>
                    <a:pt x="1080254" y="2760393"/>
                  </a:cubicBezTo>
                  <a:cubicBezTo>
                    <a:pt x="1075727" y="2770322"/>
                    <a:pt x="1080890" y="2761006"/>
                    <a:pt x="1073077" y="2769400"/>
                  </a:cubicBezTo>
                  <a:cubicBezTo>
                    <a:pt x="1062728" y="2780518"/>
                    <a:pt x="1073198" y="2771712"/>
                    <a:pt x="1066478" y="2777137"/>
                  </a:cubicBezTo>
                  <a:cubicBezTo>
                    <a:pt x="1063158" y="2784420"/>
                    <a:pt x="1066743" y="2777620"/>
                    <a:pt x="1060225" y="2785801"/>
                  </a:cubicBezTo>
                  <a:cubicBezTo>
                    <a:pt x="1059200" y="2787088"/>
                    <a:pt x="1058494" y="2788603"/>
                    <a:pt x="1057562" y="2789959"/>
                  </a:cubicBezTo>
                  <a:cubicBezTo>
                    <a:pt x="1056217" y="2791915"/>
                    <a:pt x="1054738" y="2793778"/>
                    <a:pt x="1053393" y="2795734"/>
                  </a:cubicBezTo>
                  <a:cubicBezTo>
                    <a:pt x="1050526" y="2799904"/>
                    <a:pt x="1050139" y="2801426"/>
                    <a:pt x="1046560" y="2805667"/>
                  </a:cubicBezTo>
                  <a:cubicBezTo>
                    <a:pt x="1044187" y="2808481"/>
                    <a:pt x="1040564" y="2810401"/>
                    <a:pt x="1039037" y="2813750"/>
                  </a:cubicBezTo>
                  <a:cubicBezTo>
                    <a:pt x="1038264" y="2815445"/>
                    <a:pt x="1037695" y="2817249"/>
                    <a:pt x="1036719" y="2818834"/>
                  </a:cubicBezTo>
                  <a:cubicBezTo>
                    <a:pt x="1035711" y="2820469"/>
                    <a:pt x="1034309" y="2821823"/>
                    <a:pt x="1033130" y="2823339"/>
                  </a:cubicBezTo>
                  <a:cubicBezTo>
                    <a:pt x="1031221" y="2825789"/>
                    <a:pt x="1029049" y="2828063"/>
                    <a:pt x="1027456" y="2830730"/>
                  </a:cubicBezTo>
                  <a:cubicBezTo>
                    <a:pt x="1026375" y="2832540"/>
                    <a:pt x="1025447" y="2834450"/>
                    <a:pt x="1024213" y="2836159"/>
                  </a:cubicBezTo>
                  <a:cubicBezTo>
                    <a:pt x="1023351" y="2837353"/>
                    <a:pt x="1021997" y="2838153"/>
                    <a:pt x="1021204" y="2839392"/>
                  </a:cubicBezTo>
                  <a:cubicBezTo>
                    <a:pt x="1016237" y="2847146"/>
                    <a:pt x="1021940" y="2842375"/>
                    <a:pt x="1015530" y="2846784"/>
                  </a:cubicBezTo>
                  <a:cubicBezTo>
                    <a:pt x="1011991" y="2854546"/>
                    <a:pt x="1015995" y="2846424"/>
                    <a:pt x="1009623" y="2856372"/>
                  </a:cubicBezTo>
                  <a:cubicBezTo>
                    <a:pt x="1004180" y="2864868"/>
                    <a:pt x="1008247" y="2861096"/>
                    <a:pt x="1003370" y="2865034"/>
                  </a:cubicBezTo>
                  <a:cubicBezTo>
                    <a:pt x="1002482" y="2866421"/>
                    <a:pt x="1001389" y="2867695"/>
                    <a:pt x="1000706" y="2869193"/>
                  </a:cubicBezTo>
                  <a:cubicBezTo>
                    <a:pt x="1000214" y="2870273"/>
                    <a:pt x="1000301" y="2871545"/>
                    <a:pt x="999892" y="2872660"/>
                  </a:cubicBezTo>
                  <a:cubicBezTo>
                    <a:pt x="999252" y="2874408"/>
                    <a:pt x="998233" y="2876001"/>
                    <a:pt x="997575" y="2877744"/>
                  </a:cubicBezTo>
                  <a:cubicBezTo>
                    <a:pt x="996993" y="2879284"/>
                    <a:pt x="996748" y="2880936"/>
                    <a:pt x="996182" y="2882481"/>
                  </a:cubicBezTo>
                  <a:cubicBezTo>
                    <a:pt x="995701" y="2883793"/>
                    <a:pt x="994860" y="2884961"/>
                    <a:pt x="994443" y="2886294"/>
                  </a:cubicBezTo>
                  <a:cubicBezTo>
                    <a:pt x="993734" y="2888561"/>
                    <a:pt x="993582" y="2890981"/>
                    <a:pt x="992817" y="2893228"/>
                  </a:cubicBezTo>
                  <a:cubicBezTo>
                    <a:pt x="989460" y="2903087"/>
                    <a:pt x="991264" y="2896459"/>
                    <a:pt x="987834" y="2902471"/>
                  </a:cubicBezTo>
                  <a:cubicBezTo>
                    <a:pt x="982929" y="2911069"/>
                    <a:pt x="989186" y="2902002"/>
                    <a:pt x="984011" y="2909171"/>
                  </a:cubicBezTo>
                  <a:cubicBezTo>
                    <a:pt x="983856" y="2910636"/>
                    <a:pt x="983926" y="2912142"/>
                    <a:pt x="983544" y="2913563"/>
                  </a:cubicBezTo>
                  <a:cubicBezTo>
                    <a:pt x="983181" y="2914912"/>
                    <a:pt x="982309" y="2916073"/>
                    <a:pt x="981805" y="2917376"/>
                  </a:cubicBezTo>
                  <a:cubicBezTo>
                    <a:pt x="980878" y="2919774"/>
                    <a:pt x="980022" y="2922202"/>
                    <a:pt x="979253" y="2924656"/>
                  </a:cubicBezTo>
                  <a:cubicBezTo>
                    <a:pt x="978485" y="2927108"/>
                    <a:pt x="978092" y="2929978"/>
                    <a:pt x="977972" y="2932514"/>
                  </a:cubicBezTo>
                  <a:cubicBezTo>
                    <a:pt x="977738" y="2937461"/>
                    <a:pt x="979038" y="2934786"/>
                    <a:pt x="977037" y="2941300"/>
                  </a:cubicBezTo>
                  <a:cubicBezTo>
                    <a:pt x="976009" y="2944645"/>
                    <a:pt x="974638" y="2947877"/>
                    <a:pt x="973325" y="2951121"/>
                  </a:cubicBezTo>
                  <a:cubicBezTo>
                    <a:pt x="972627" y="2952847"/>
                    <a:pt x="971564" y="2954428"/>
                    <a:pt x="971008" y="2956204"/>
                  </a:cubicBezTo>
                  <a:cubicBezTo>
                    <a:pt x="970434" y="2958036"/>
                    <a:pt x="970653" y="2960077"/>
                    <a:pt x="969960" y="2961868"/>
                  </a:cubicBezTo>
                  <a:cubicBezTo>
                    <a:pt x="969200" y="2963834"/>
                    <a:pt x="967717" y="2965442"/>
                    <a:pt x="966717" y="2967297"/>
                  </a:cubicBezTo>
                  <a:cubicBezTo>
                    <a:pt x="964231" y="2971909"/>
                    <a:pt x="965513" y="2969989"/>
                    <a:pt x="964165" y="2974577"/>
                  </a:cubicBezTo>
                  <a:cubicBezTo>
                    <a:pt x="963106" y="2978179"/>
                    <a:pt x="961197" y="2981591"/>
                    <a:pt x="960800" y="2985324"/>
                  </a:cubicBezTo>
                  <a:cubicBezTo>
                    <a:pt x="960339" y="2989654"/>
                    <a:pt x="960545" y="2990205"/>
                    <a:pt x="958939" y="2994455"/>
                  </a:cubicBezTo>
                  <a:cubicBezTo>
                    <a:pt x="958281" y="2996197"/>
                    <a:pt x="957177" y="2997761"/>
                    <a:pt x="956621" y="2999538"/>
                  </a:cubicBezTo>
                  <a:cubicBezTo>
                    <a:pt x="956047" y="3001370"/>
                    <a:pt x="956115" y="3003360"/>
                    <a:pt x="955574" y="3005202"/>
                  </a:cubicBezTo>
                  <a:cubicBezTo>
                    <a:pt x="955180" y="3006541"/>
                    <a:pt x="954315" y="3007702"/>
                    <a:pt x="953835" y="3009014"/>
                  </a:cubicBezTo>
                  <a:cubicBezTo>
                    <a:pt x="953269" y="3010560"/>
                    <a:pt x="952855" y="3012158"/>
                    <a:pt x="952442" y="3013752"/>
                  </a:cubicBezTo>
                  <a:cubicBezTo>
                    <a:pt x="951848" y="3016050"/>
                    <a:pt x="951247" y="3018352"/>
                    <a:pt x="950816" y="3020686"/>
                  </a:cubicBezTo>
                  <a:cubicBezTo>
                    <a:pt x="950548" y="3022134"/>
                    <a:pt x="950835" y="3023689"/>
                    <a:pt x="950348" y="3025079"/>
                  </a:cubicBezTo>
                  <a:cubicBezTo>
                    <a:pt x="949955" y="3026198"/>
                    <a:pt x="948958" y="3027003"/>
                    <a:pt x="948263" y="3027966"/>
                  </a:cubicBezTo>
                  <a:cubicBezTo>
                    <a:pt x="948504" y="3034662"/>
                    <a:pt x="948703" y="3027217"/>
                    <a:pt x="946637" y="3034901"/>
                  </a:cubicBezTo>
                  <a:cubicBezTo>
                    <a:pt x="943733" y="3045700"/>
                    <a:pt x="948951" y="3033192"/>
                    <a:pt x="944430" y="3043106"/>
                  </a:cubicBezTo>
                  <a:cubicBezTo>
                    <a:pt x="944571" y="3047028"/>
                    <a:pt x="944883" y="3046562"/>
                    <a:pt x="943149" y="3050964"/>
                  </a:cubicBezTo>
                  <a:cubicBezTo>
                    <a:pt x="942125" y="3053564"/>
                    <a:pt x="939968" y="3055812"/>
                    <a:pt x="939672" y="3058589"/>
                  </a:cubicBezTo>
                  <a:cubicBezTo>
                    <a:pt x="938474" y="3069843"/>
                    <a:pt x="940640" y="3053897"/>
                    <a:pt x="935727" y="3070608"/>
                  </a:cubicBezTo>
                  <a:cubicBezTo>
                    <a:pt x="933870" y="3076925"/>
                    <a:pt x="935222" y="3073960"/>
                    <a:pt x="931671" y="3079504"/>
                  </a:cubicBezTo>
                  <a:cubicBezTo>
                    <a:pt x="930951" y="3086258"/>
                    <a:pt x="931540" y="3082463"/>
                    <a:pt x="929576" y="3090831"/>
                  </a:cubicBezTo>
                  <a:cubicBezTo>
                    <a:pt x="929305" y="3091986"/>
                    <a:pt x="929255" y="3093218"/>
                    <a:pt x="928763" y="3094298"/>
                  </a:cubicBezTo>
                  <a:cubicBezTo>
                    <a:pt x="925908" y="3100558"/>
                    <a:pt x="926058" y="3100070"/>
                    <a:pt x="926383" y="3099488"/>
                  </a:cubicBezTo>
                  <a:lnTo>
                    <a:pt x="926645" y="3099379"/>
                  </a:lnTo>
                  <a:lnTo>
                    <a:pt x="919223" y="3112948"/>
                  </a:lnTo>
                  <a:lnTo>
                    <a:pt x="894732" y="3150278"/>
                  </a:lnTo>
                  <a:lnTo>
                    <a:pt x="892518" y="3155864"/>
                  </a:lnTo>
                  <a:lnTo>
                    <a:pt x="913697" y="3135734"/>
                  </a:lnTo>
                  <a:lnTo>
                    <a:pt x="918626" y="3126710"/>
                  </a:lnTo>
                  <a:lnTo>
                    <a:pt x="917725" y="3130553"/>
                  </a:lnTo>
                  <a:lnTo>
                    <a:pt x="899020" y="3157357"/>
                  </a:lnTo>
                  <a:lnTo>
                    <a:pt x="884516" y="3176064"/>
                  </a:lnTo>
                  <a:lnTo>
                    <a:pt x="873963" y="3202697"/>
                  </a:lnTo>
                  <a:cubicBezTo>
                    <a:pt x="873838" y="3202779"/>
                    <a:pt x="873079" y="3202471"/>
                    <a:pt x="871685" y="3201770"/>
                  </a:cubicBezTo>
                  <a:cubicBezTo>
                    <a:pt x="870476" y="3200276"/>
                    <a:pt x="869268" y="3198781"/>
                    <a:pt x="868058" y="3197286"/>
                  </a:cubicBezTo>
                  <a:lnTo>
                    <a:pt x="855365" y="3213656"/>
                  </a:lnTo>
                  <a:cubicBezTo>
                    <a:pt x="852834" y="3216314"/>
                    <a:pt x="852526" y="3218263"/>
                    <a:pt x="854440" y="3219505"/>
                  </a:cubicBezTo>
                  <a:cubicBezTo>
                    <a:pt x="856353" y="3220748"/>
                    <a:pt x="856894" y="3223190"/>
                    <a:pt x="856057" y="3226831"/>
                  </a:cubicBezTo>
                  <a:lnTo>
                    <a:pt x="844546" y="3232709"/>
                  </a:lnTo>
                  <a:lnTo>
                    <a:pt x="843796" y="3234110"/>
                  </a:lnTo>
                  <a:cubicBezTo>
                    <a:pt x="840040" y="3237225"/>
                    <a:pt x="836858" y="3240874"/>
                    <a:pt x="834251" y="3245054"/>
                  </a:cubicBezTo>
                  <a:cubicBezTo>
                    <a:pt x="830964" y="3253290"/>
                    <a:pt x="828294" y="3260716"/>
                    <a:pt x="826245" y="3267327"/>
                  </a:cubicBezTo>
                  <a:cubicBezTo>
                    <a:pt x="824194" y="3273937"/>
                    <a:pt x="824909" y="3271037"/>
                    <a:pt x="828392" y="3258627"/>
                  </a:cubicBezTo>
                  <a:lnTo>
                    <a:pt x="830230" y="3239915"/>
                  </a:lnTo>
                  <a:lnTo>
                    <a:pt x="819244" y="3245391"/>
                  </a:lnTo>
                  <a:cubicBezTo>
                    <a:pt x="820069" y="3241546"/>
                    <a:pt x="821877" y="3236873"/>
                    <a:pt x="824667" y="3231375"/>
                  </a:cubicBezTo>
                  <a:lnTo>
                    <a:pt x="832504" y="3216364"/>
                  </a:lnTo>
                  <a:cubicBezTo>
                    <a:pt x="831432" y="3221363"/>
                    <a:pt x="832129" y="3222897"/>
                    <a:pt x="834594" y="3220968"/>
                  </a:cubicBezTo>
                  <a:lnTo>
                    <a:pt x="837032" y="3219298"/>
                  </a:lnTo>
                  <a:lnTo>
                    <a:pt x="838870" y="3214492"/>
                  </a:lnTo>
                  <a:lnTo>
                    <a:pt x="839136" y="3217858"/>
                  </a:lnTo>
                  <a:lnTo>
                    <a:pt x="842327" y="3215674"/>
                  </a:lnTo>
                  <a:cubicBezTo>
                    <a:pt x="845247" y="3212644"/>
                    <a:pt x="846739" y="3209786"/>
                    <a:pt x="846803" y="3207095"/>
                  </a:cubicBezTo>
                  <a:cubicBezTo>
                    <a:pt x="846835" y="3205749"/>
                    <a:pt x="846822" y="3204529"/>
                    <a:pt x="846764" y="3203431"/>
                  </a:cubicBezTo>
                  <a:lnTo>
                    <a:pt x="846694" y="3202766"/>
                  </a:lnTo>
                  <a:lnTo>
                    <a:pt x="846835" y="3203297"/>
                  </a:lnTo>
                  <a:cubicBezTo>
                    <a:pt x="847707" y="3205249"/>
                    <a:pt x="850066" y="3204696"/>
                    <a:pt x="853910" y="3201637"/>
                  </a:cubicBezTo>
                  <a:cubicBezTo>
                    <a:pt x="859035" y="3197559"/>
                    <a:pt x="864475" y="3191667"/>
                    <a:pt x="870231" y="3183963"/>
                  </a:cubicBezTo>
                  <a:cubicBezTo>
                    <a:pt x="870212" y="3176469"/>
                    <a:pt x="867686" y="3174005"/>
                    <a:pt x="862654" y="3176575"/>
                  </a:cubicBezTo>
                  <a:cubicBezTo>
                    <a:pt x="857620" y="3179144"/>
                    <a:pt x="852410" y="3180313"/>
                    <a:pt x="847023" y="3180082"/>
                  </a:cubicBezTo>
                  <a:cubicBezTo>
                    <a:pt x="850221" y="3171893"/>
                    <a:pt x="855206" y="3162545"/>
                    <a:pt x="861977" y="3152036"/>
                  </a:cubicBezTo>
                  <a:cubicBezTo>
                    <a:pt x="867902" y="3142843"/>
                    <a:pt x="869997" y="3135552"/>
                    <a:pt x="868261" y="3130166"/>
                  </a:cubicBezTo>
                  <a:lnTo>
                    <a:pt x="867801" y="3129137"/>
                  </a:lnTo>
                  <a:lnTo>
                    <a:pt x="859762" y="3141174"/>
                  </a:lnTo>
                  <a:lnTo>
                    <a:pt x="854037" y="3146345"/>
                  </a:lnTo>
                  <a:lnTo>
                    <a:pt x="840560" y="3190716"/>
                  </a:lnTo>
                  <a:cubicBezTo>
                    <a:pt x="839198" y="3189319"/>
                    <a:pt x="838340" y="3187997"/>
                    <a:pt x="837987" y="3186744"/>
                  </a:cubicBezTo>
                  <a:cubicBezTo>
                    <a:pt x="837634" y="3185492"/>
                    <a:pt x="836777" y="3184170"/>
                    <a:pt x="835415" y="3182774"/>
                  </a:cubicBezTo>
                  <a:cubicBezTo>
                    <a:pt x="834385" y="3190333"/>
                    <a:pt x="831971" y="3197993"/>
                    <a:pt x="828174" y="3205757"/>
                  </a:cubicBezTo>
                  <a:cubicBezTo>
                    <a:pt x="824377" y="3213519"/>
                    <a:pt x="822840" y="3211699"/>
                    <a:pt x="823568" y="3200295"/>
                  </a:cubicBezTo>
                  <a:cubicBezTo>
                    <a:pt x="825637" y="3191257"/>
                    <a:pt x="828930" y="3180783"/>
                    <a:pt x="833445" y="3168870"/>
                  </a:cubicBezTo>
                  <a:lnTo>
                    <a:pt x="836263" y="3162317"/>
                  </a:lnTo>
                  <a:lnTo>
                    <a:pt x="817384" y="3178858"/>
                  </a:lnTo>
                  <a:cubicBezTo>
                    <a:pt x="820344" y="3174621"/>
                    <a:pt x="821269" y="3172697"/>
                    <a:pt x="820160" y="3173085"/>
                  </a:cubicBezTo>
                  <a:cubicBezTo>
                    <a:pt x="819051" y="3173472"/>
                    <a:pt x="821226" y="3171873"/>
                    <a:pt x="826685" y="3168288"/>
                  </a:cubicBezTo>
                  <a:cubicBezTo>
                    <a:pt x="823589" y="3159541"/>
                    <a:pt x="815529" y="3155997"/>
                    <a:pt x="802506" y="3157658"/>
                  </a:cubicBezTo>
                  <a:cubicBezTo>
                    <a:pt x="795995" y="3158488"/>
                    <a:pt x="790770" y="3156945"/>
                    <a:pt x="786833" y="3153032"/>
                  </a:cubicBezTo>
                  <a:lnTo>
                    <a:pt x="782581" y="3142948"/>
                  </a:lnTo>
                  <a:lnTo>
                    <a:pt x="746180" y="3220704"/>
                  </a:lnTo>
                  <a:cubicBezTo>
                    <a:pt x="742415" y="3229221"/>
                    <a:pt x="737986" y="3239897"/>
                    <a:pt x="732893" y="3252729"/>
                  </a:cubicBezTo>
                  <a:cubicBezTo>
                    <a:pt x="727801" y="3265560"/>
                    <a:pt x="724138" y="3276945"/>
                    <a:pt x="721902" y="3286884"/>
                  </a:cubicBezTo>
                  <a:cubicBezTo>
                    <a:pt x="720579" y="3288295"/>
                    <a:pt x="718213" y="3287156"/>
                    <a:pt x="714805" y="3283467"/>
                  </a:cubicBezTo>
                  <a:cubicBezTo>
                    <a:pt x="715001" y="3287146"/>
                    <a:pt x="714007" y="3291109"/>
                    <a:pt x="711819" y="3295349"/>
                  </a:cubicBezTo>
                  <a:cubicBezTo>
                    <a:pt x="709632" y="3299590"/>
                    <a:pt x="708392" y="3304116"/>
                    <a:pt x="708101" y="3308928"/>
                  </a:cubicBezTo>
                  <a:cubicBezTo>
                    <a:pt x="706559" y="3308157"/>
                    <a:pt x="706550" y="3304453"/>
                    <a:pt x="708077" y="3297817"/>
                  </a:cubicBezTo>
                  <a:cubicBezTo>
                    <a:pt x="709600" y="3291179"/>
                    <a:pt x="709803" y="3284502"/>
                    <a:pt x="708684" y="3277788"/>
                  </a:cubicBezTo>
                  <a:cubicBezTo>
                    <a:pt x="706028" y="3280011"/>
                    <a:pt x="704407" y="3284183"/>
                    <a:pt x="703818" y="3290302"/>
                  </a:cubicBezTo>
                  <a:cubicBezTo>
                    <a:pt x="703230" y="3296424"/>
                    <a:pt x="701641" y="3303002"/>
                    <a:pt x="699051" y="3310035"/>
                  </a:cubicBezTo>
                  <a:cubicBezTo>
                    <a:pt x="698050" y="3307391"/>
                    <a:pt x="697414" y="3303897"/>
                    <a:pt x="697146" y="3299555"/>
                  </a:cubicBezTo>
                  <a:cubicBezTo>
                    <a:pt x="696875" y="3295213"/>
                    <a:pt x="696729" y="3290589"/>
                    <a:pt x="696705" y="3285683"/>
                  </a:cubicBezTo>
                  <a:cubicBezTo>
                    <a:pt x="690134" y="3293248"/>
                    <a:pt x="686236" y="3302699"/>
                    <a:pt x="685004" y="3314032"/>
                  </a:cubicBezTo>
                  <a:cubicBezTo>
                    <a:pt x="683773" y="3325363"/>
                    <a:pt x="679906" y="3337220"/>
                    <a:pt x="673402" y="3349599"/>
                  </a:cubicBezTo>
                  <a:cubicBezTo>
                    <a:pt x="672402" y="3351708"/>
                    <a:pt x="671195" y="3352436"/>
                    <a:pt x="669781" y="3351784"/>
                  </a:cubicBezTo>
                  <a:cubicBezTo>
                    <a:pt x="668365" y="3351132"/>
                    <a:pt x="666882" y="3350017"/>
                    <a:pt x="665330" y="3348446"/>
                  </a:cubicBezTo>
                  <a:cubicBezTo>
                    <a:pt x="662567" y="3355256"/>
                    <a:pt x="660312" y="3362139"/>
                    <a:pt x="658560" y="3369093"/>
                  </a:cubicBezTo>
                  <a:cubicBezTo>
                    <a:pt x="656807" y="3376048"/>
                    <a:pt x="654551" y="3382931"/>
                    <a:pt x="651791" y="3389741"/>
                  </a:cubicBezTo>
                  <a:cubicBezTo>
                    <a:pt x="647439" y="3372307"/>
                    <a:pt x="648388" y="3355630"/>
                    <a:pt x="654632" y="3339710"/>
                  </a:cubicBezTo>
                  <a:cubicBezTo>
                    <a:pt x="660879" y="3323791"/>
                    <a:pt x="666872" y="3307836"/>
                    <a:pt x="672614" y="3291844"/>
                  </a:cubicBezTo>
                  <a:cubicBezTo>
                    <a:pt x="664976" y="3301061"/>
                    <a:pt x="658509" y="3313144"/>
                    <a:pt x="653215" y="3328100"/>
                  </a:cubicBezTo>
                  <a:cubicBezTo>
                    <a:pt x="647922" y="3343054"/>
                    <a:pt x="641977" y="3356415"/>
                    <a:pt x="635380" y="3368179"/>
                  </a:cubicBezTo>
                  <a:cubicBezTo>
                    <a:pt x="636966" y="3350645"/>
                    <a:pt x="640412" y="3335625"/>
                    <a:pt x="645719" y="3323125"/>
                  </a:cubicBezTo>
                  <a:cubicBezTo>
                    <a:pt x="651025" y="3310624"/>
                    <a:pt x="656279" y="3298865"/>
                    <a:pt x="661479" y="3287850"/>
                  </a:cubicBezTo>
                  <a:cubicBezTo>
                    <a:pt x="660271" y="3286102"/>
                    <a:pt x="659276" y="3285096"/>
                    <a:pt x="658495" y="3284835"/>
                  </a:cubicBezTo>
                  <a:lnTo>
                    <a:pt x="656899" y="3286195"/>
                  </a:lnTo>
                  <a:lnTo>
                    <a:pt x="658792" y="3279961"/>
                  </a:lnTo>
                  <a:cubicBezTo>
                    <a:pt x="660653" y="3275023"/>
                    <a:pt x="662955" y="3269849"/>
                    <a:pt x="665693" y="3264435"/>
                  </a:cubicBezTo>
                  <a:lnTo>
                    <a:pt x="676970" y="3242029"/>
                  </a:lnTo>
                  <a:cubicBezTo>
                    <a:pt x="675010" y="3236845"/>
                    <a:pt x="673931" y="3231488"/>
                    <a:pt x="673729" y="3225955"/>
                  </a:cubicBezTo>
                  <a:cubicBezTo>
                    <a:pt x="673527" y="3220421"/>
                    <a:pt x="673456" y="3215207"/>
                    <a:pt x="673515" y="3210313"/>
                  </a:cubicBezTo>
                  <a:cubicBezTo>
                    <a:pt x="679304" y="3210141"/>
                    <a:pt x="684020" y="3205010"/>
                    <a:pt x="687659" y="3194922"/>
                  </a:cubicBezTo>
                  <a:cubicBezTo>
                    <a:pt x="691300" y="3184835"/>
                    <a:pt x="695459" y="3176022"/>
                    <a:pt x="700141" y="3168486"/>
                  </a:cubicBezTo>
                  <a:cubicBezTo>
                    <a:pt x="694791" y="3167021"/>
                    <a:pt x="690873" y="3169062"/>
                    <a:pt x="688389" y="3174612"/>
                  </a:cubicBezTo>
                  <a:cubicBezTo>
                    <a:pt x="685904" y="3180161"/>
                    <a:pt x="683550" y="3186028"/>
                    <a:pt x="681327" y="3192215"/>
                  </a:cubicBezTo>
                  <a:cubicBezTo>
                    <a:pt x="680792" y="3193040"/>
                    <a:pt x="680363" y="3192378"/>
                    <a:pt x="680041" y="3190231"/>
                  </a:cubicBezTo>
                  <a:cubicBezTo>
                    <a:pt x="679717" y="3188083"/>
                    <a:pt x="679777" y="3186291"/>
                    <a:pt x="680220" y="3184852"/>
                  </a:cubicBezTo>
                  <a:cubicBezTo>
                    <a:pt x="671559" y="3188367"/>
                    <a:pt x="664465" y="3200662"/>
                    <a:pt x="658940" y="3221739"/>
                  </a:cubicBezTo>
                  <a:cubicBezTo>
                    <a:pt x="653416" y="3242815"/>
                    <a:pt x="647120" y="3258227"/>
                    <a:pt x="640056" y="3267974"/>
                  </a:cubicBezTo>
                  <a:lnTo>
                    <a:pt x="635175" y="3279285"/>
                  </a:lnTo>
                  <a:lnTo>
                    <a:pt x="630292" y="3290596"/>
                  </a:lnTo>
                  <a:cubicBezTo>
                    <a:pt x="627499" y="3296651"/>
                    <a:pt x="626216" y="3297970"/>
                    <a:pt x="626443" y="3294549"/>
                  </a:cubicBezTo>
                  <a:cubicBezTo>
                    <a:pt x="626669" y="3291129"/>
                    <a:pt x="627584" y="3287357"/>
                    <a:pt x="629184" y="3283232"/>
                  </a:cubicBezTo>
                  <a:lnTo>
                    <a:pt x="647735" y="3240251"/>
                  </a:lnTo>
                  <a:cubicBezTo>
                    <a:pt x="643796" y="3248344"/>
                    <a:pt x="637907" y="3256609"/>
                    <a:pt x="630069" y="3265046"/>
                  </a:cubicBezTo>
                  <a:cubicBezTo>
                    <a:pt x="622232" y="3273483"/>
                    <a:pt x="615577" y="3281037"/>
                    <a:pt x="610107" y="3287710"/>
                  </a:cubicBezTo>
                  <a:lnTo>
                    <a:pt x="605275" y="3302631"/>
                  </a:lnTo>
                  <a:cubicBezTo>
                    <a:pt x="602940" y="3309902"/>
                    <a:pt x="602273" y="3310207"/>
                    <a:pt x="603272" y="3303544"/>
                  </a:cubicBezTo>
                  <a:cubicBezTo>
                    <a:pt x="603904" y="3294427"/>
                    <a:pt x="606561" y="3286202"/>
                    <a:pt x="611246" y="3278866"/>
                  </a:cubicBezTo>
                  <a:cubicBezTo>
                    <a:pt x="615929" y="3271529"/>
                    <a:pt x="618066" y="3262028"/>
                    <a:pt x="617656" y="3250361"/>
                  </a:cubicBezTo>
                  <a:cubicBezTo>
                    <a:pt x="615640" y="3253375"/>
                    <a:pt x="612737" y="3255962"/>
                    <a:pt x="608948" y="3258122"/>
                  </a:cubicBezTo>
                  <a:cubicBezTo>
                    <a:pt x="605158" y="3260282"/>
                    <a:pt x="603786" y="3264290"/>
                    <a:pt x="604831" y="3270143"/>
                  </a:cubicBezTo>
                  <a:cubicBezTo>
                    <a:pt x="591596" y="3279909"/>
                    <a:pt x="581315" y="3298354"/>
                    <a:pt x="573984" y="3325476"/>
                  </a:cubicBezTo>
                  <a:cubicBezTo>
                    <a:pt x="566651" y="3352598"/>
                    <a:pt x="557689" y="3375436"/>
                    <a:pt x="547093" y="3393985"/>
                  </a:cubicBezTo>
                  <a:cubicBezTo>
                    <a:pt x="545875" y="3397014"/>
                    <a:pt x="544160" y="3400570"/>
                    <a:pt x="541951" y="3404658"/>
                  </a:cubicBezTo>
                  <a:cubicBezTo>
                    <a:pt x="539739" y="3408745"/>
                    <a:pt x="538480" y="3408764"/>
                    <a:pt x="538174" y="3404719"/>
                  </a:cubicBezTo>
                  <a:lnTo>
                    <a:pt x="577230" y="3314231"/>
                  </a:lnTo>
                  <a:cubicBezTo>
                    <a:pt x="573341" y="3313727"/>
                    <a:pt x="570294" y="3314992"/>
                    <a:pt x="568090" y="3318029"/>
                  </a:cubicBezTo>
                  <a:cubicBezTo>
                    <a:pt x="565886" y="3321066"/>
                    <a:pt x="563638" y="3325449"/>
                    <a:pt x="561345" y="3331175"/>
                  </a:cubicBezTo>
                  <a:cubicBezTo>
                    <a:pt x="560259" y="3328518"/>
                    <a:pt x="560036" y="3324482"/>
                    <a:pt x="560676" y="3319071"/>
                  </a:cubicBezTo>
                  <a:cubicBezTo>
                    <a:pt x="561315" y="3313658"/>
                    <a:pt x="560148" y="3314291"/>
                    <a:pt x="557176" y="3320972"/>
                  </a:cubicBezTo>
                  <a:cubicBezTo>
                    <a:pt x="558144" y="3308800"/>
                    <a:pt x="560730" y="3295360"/>
                    <a:pt x="564935" y="3280649"/>
                  </a:cubicBezTo>
                  <a:cubicBezTo>
                    <a:pt x="569142" y="3265940"/>
                    <a:pt x="574234" y="3251657"/>
                    <a:pt x="580216" y="3237801"/>
                  </a:cubicBezTo>
                  <a:cubicBezTo>
                    <a:pt x="567661" y="3249716"/>
                    <a:pt x="555840" y="3269243"/>
                    <a:pt x="544753" y="3296378"/>
                  </a:cubicBezTo>
                  <a:cubicBezTo>
                    <a:pt x="533666" y="3323515"/>
                    <a:pt x="523831" y="3340921"/>
                    <a:pt x="515249" y="3348601"/>
                  </a:cubicBezTo>
                  <a:cubicBezTo>
                    <a:pt x="515145" y="3353389"/>
                    <a:pt x="514539" y="3358106"/>
                    <a:pt x="513427" y="3362751"/>
                  </a:cubicBezTo>
                  <a:cubicBezTo>
                    <a:pt x="512315" y="3367394"/>
                    <a:pt x="511708" y="3372112"/>
                    <a:pt x="511606" y="3376901"/>
                  </a:cubicBezTo>
                  <a:cubicBezTo>
                    <a:pt x="507533" y="3376819"/>
                    <a:pt x="506074" y="3374408"/>
                    <a:pt x="507226" y="3369670"/>
                  </a:cubicBezTo>
                  <a:cubicBezTo>
                    <a:pt x="508378" y="3364931"/>
                    <a:pt x="509425" y="3361678"/>
                    <a:pt x="510366" y="3359911"/>
                  </a:cubicBezTo>
                  <a:cubicBezTo>
                    <a:pt x="506258" y="3360325"/>
                    <a:pt x="503926" y="3361591"/>
                    <a:pt x="503367" y="3363715"/>
                  </a:cubicBezTo>
                  <a:cubicBezTo>
                    <a:pt x="502808" y="3365836"/>
                    <a:pt x="501518" y="3369653"/>
                    <a:pt x="499494" y="3375168"/>
                  </a:cubicBezTo>
                  <a:cubicBezTo>
                    <a:pt x="496810" y="3369181"/>
                    <a:pt x="497668" y="3364300"/>
                    <a:pt x="502065" y="3360526"/>
                  </a:cubicBezTo>
                  <a:cubicBezTo>
                    <a:pt x="506462" y="3356751"/>
                    <a:pt x="508815" y="3350884"/>
                    <a:pt x="509127" y="3342922"/>
                  </a:cubicBezTo>
                  <a:cubicBezTo>
                    <a:pt x="508833" y="3353738"/>
                    <a:pt x="509503" y="3356735"/>
                    <a:pt x="511139" y="3351917"/>
                  </a:cubicBezTo>
                  <a:cubicBezTo>
                    <a:pt x="512772" y="3347097"/>
                    <a:pt x="512058" y="3340889"/>
                    <a:pt x="508996" y="3333296"/>
                  </a:cubicBezTo>
                  <a:cubicBezTo>
                    <a:pt x="508787" y="3333367"/>
                    <a:pt x="507463" y="3334778"/>
                    <a:pt x="505025" y="3337532"/>
                  </a:cubicBezTo>
                  <a:cubicBezTo>
                    <a:pt x="502586" y="3340286"/>
                    <a:pt x="500286" y="3343960"/>
                    <a:pt x="498124" y="3348554"/>
                  </a:cubicBezTo>
                  <a:cubicBezTo>
                    <a:pt x="496991" y="3347040"/>
                    <a:pt x="497172" y="3344966"/>
                    <a:pt x="498668" y="3342326"/>
                  </a:cubicBezTo>
                  <a:cubicBezTo>
                    <a:pt x="500164" y="3339689"/>
                    <a:pt x="500590" y="3337047"/>
                    <a:pt x="499945" y="3334403"/>
                  </a:cubicBezTo>
                  <a:cubicBezTo>
                    <a:pt x="494120" y="3339625"/>
                    <a:pt x="488910" y="3348387"/>
                    <a:pt x="484314" y="3360690"/>
                  </a:cubicBezTo>
                  <a:cubicBezTo>
                    <a:pt x="479718" y="3372991"/>
                    <a:pt x="474752" y="3381189"/>
                    <a:pt x="469415" y="3385279"/>
                  </a:cubicBezTo>
                  <a:cubicBezTo>
                    <a:pt x="470001" y="3388265"/>
                    <a:pt x="469448" y="3390788"/>
                    <a:pt x="467755" y="3392847"/>
                  </a:cubicBezTo>
                  <a:cubicBezTo>
                    <a:pt x="466062" y="3394906"/>
                    <a:pt x="465964" y="3393893"/>
                    <a:pt x="467462" y="3389802"/>
                  </a:cubicBezTo>
                  <a:cubicBezTo>
                    <a:pt x="470144" y="3380279"/>
                    <a:pt x="473956" y="3370615"/>
                    <a:pt x="478901" y="3360817"/>
                  </a:cubicBezTo>
                  <a:cubicBezTo>
                    <a:pt x="483846" y="3351016"/>
                    <a:pt x="485153" y="3342196"/>
                    <a:pt x="482821" y="3334356"/>
                  </a:cubicBezTo>
                  <a:cubicBezTo>
                    <a:pt x="471381" y="3346381"/>
                    <a:pt x="461060" y="3362017"/>
                    <a:pt x="451860" y="3381268"/>
                  </a:cubicBezTo>
                  <a:cubicBezTo>
                    <a:pt x="442657" y="3400517"/>
                    <a:pt x="434665" y="3420690"/>
                    <a:pt x="427882" y="3441786"/>
                  </a:cubicBezTo>
                  <a:cubicBezTo>
                    <a:pt x="427755" y="3441868"/>
                    <a:pt x="426996" y="3441559"/>
                    <a:pt x="425602" y="3440859"/>
                  </a:cubicBezTo>
                  <a:cubicBezTo>
                    <a:pt x="424207" y="3440159"/>
                    <a:pt x="422926" y="3438575"/>
                    <a:pt x="421759" y="3436106"/>
                  </a:cubicBezTo>
                  <a:cubicBezTo>
                    <a:pt x="428219" y="3412663"/>
                    <a:pt x="436275" y="3391098"/>
                    <a:pt x="445932" y="3371413"/>
                  </a:cubicBezTo>
                  <a:cubicBezTo>
                    <a:pt x="455589" y="3351729"/>
                    <a:pt x="465388" y="3328611"/>
                    <a:pt x="475329" y="3302062"/>
                  </a:cubicBezTo>
                  <a:cubicBezTo>
                    <a:pt x="471300" y="3303538"/>
                    <a:pt x="468877" y="3307495"/>
                    <a:pt x="468063" y="3313933"/>
                  </a:cubicBezTo>
                  <a:cubicBezTo>
                    <a:pt x="467249" y="3320371"/>
                    <a:pt x="465070" y="3323762"/>
                    <a:pt x="461529" y="3324107"/>
                  </a:cubicBezTo>
                  <a:cubicBezTo>
                    <a:pt x="461702" y="3318327"/>
                    <a:pt x="463844" y="3309226"/>
                    <a:pt x="467955" y="3296804"/>
                  </a:cubicBezTo>
                  <a:cubicBezTo>
                    <a:pt x="472066" y="3284383"/>
                    <a:pt x="476716" y="3274441"/>
                    <a:pt x="481901" y="3266975"/>
                  </a:cubicBezTo>
                  <a:cubicBezTo>
                    <a:pt x="478388" y="3267874"/>
                    <a:pt x="480092" y="3263514"/>
                    <a:pt x="487011" y="3253896"/>
                  </a:cubicBezTo>
                  <a:cubicBezTo>
                    <a:pt x="493930" y="3244277"/>
                    <a:pt x="497066" y="3234118"/>
                    <a:pt x="496416" y="3223417"/>
                  </a:cubicBezTo>
                  <a:cubicBezTo>
                    <a:pt x="490688" y="3231105"/>
                    <a:pt x="484861" y="3240878"/>
                    <a:pt x="478937" y="3252741"/>
                  </a:cubicBezTo>
                  <a:cubicBezTo>
                    <a:pt x="473013" y="3264604"/>
                    <a:pt x="468751" y="3278204"/>
                    <a:pt x="466148" y="3293544"/>
                  </a:cubicBezTo>
                  <a:cubicBezTo>
                    <a:pt x="452351" y="3305031"/>
                    <a:pt x="438947" y="3322430"/>
                    <a:pt x="425941" y="3345738"/>
                  </a:cubicBezTo>
                  <a:cubicBezTo>
                    <a:pt x="412933" y="3369045"/>
                    <a:pt x="402445" y="3397070"/>
                    <a:pt x="394477" y="3429803"/>
                  </a:cubicBezTo>
                  <a:cubicBezTo>
                    <a:pt x="393116" y="3428408"/>
                    <a:pt x="392258" y="3427086"/>
                    <a:pt x="391906" y="3425834"/>
                  </a:cubicBezTo>
                  <a:cubicBezTo>
                    <a:pt x="391552" y="3424581"/>
                    <a:pt x="390695" y="3423259"/>
                    <a:pt x="389333" y="3421863"/>
                  </a:cubicBezTo>
                  <a:cubicBezTo>
                    <a:pt x="388302" y="3429421"/>
                    <a:pt x="385890" y="3437082"/>
                    <a:pt x="382091" y="3444846"/>
                  </a:cubicBezTo>
                  <a:cubicBezTo>
                    <a:pt x="378295" y="3452609"/>
                    <a:pt x="376759" y="3450787"/>
                    <a:pt x="377485" y="3439383"/>
                  </a:cubicBezTo>
                  <a:cubicBezTo>
                    <a:pt x="381624" y="3421312"/>
                    <a:pt x="390657" y="3397484"/>
                    <a:pt x="404587" y="3367903"/>
                  </a:cubicBezTo>
                  <a:cubicBezTo>
                    <a:pt x="418515" y="3338321"/>
                    <a:pt x="429290" y="3312942"/>
                    <a:pt x="436913" y="3291765"/>
                  </a:cubicBezTo>
                  <a:cubicBezTo>
                    <a:pt x="438148" y="3293042"/>
                    <a:pt x="438495" y="3293892"/>
                    <a:pt x="437955" y="3294316"/>
                  </a:cubicBezTo>
                  <a:cubicBezTo>
                    <a:pt x="437414" y="3294738"/>
                    <a:pt x="437761" y="3295589"/>
                    <a:pt x="438997" y="3296867"/>
                  </a:cubicBezTo>
                  <a:cubicBezTo>
                    <a:pt x="442101" y="3293608"/>
                    <a:pt x="443559" y="3289814"/>
                    <a:pt x="443375" y="3285484"/>
                  </a:cubicBezTo>
                  <a:cubicBezTo>
                    <a:pt x="443189" y="3281155"/>
                    <a:pt x="443640" y="3277216"/>
                    <a:pt x="444724" y="3273668"/>
                  </a:cubicBezTo>
                  <a:cubicBezTo>
                    <a:pt x="445606" y="3272043"/>
                    <a:pt x="445830" y="3273176"/>
                    <a:pt x="445400" y="3277067"/>
                  </a:cubicBezTo>
                  <a:cubicBezTo>
                    <a:pt x="444970" y="3280957"/>
                    <a:pt x="444464" y="3283788"/>
                    <a:pt x="443880" y="3285556"/>
                  </a:cubicBezTo>
                  <a:cubicBezTo>
                    <a:pt x="450334" y="3283427"/>
                    <a:pt x="453408" y="3277963"/>
                    <a:pt x="453099" y="3269161"/>
                  </a:cubicBezTo>
                  <a:lnTo>
                    <a:pt x="452404" y="3245945"/>
                  </a:lnTo>
                  <a:cubicBezTo>
                    <a:pt x="455376" y="3233059"/>
                    <a:pt x="460740" y="3220216"/>
                    <a:pt x="468498" y="3207417"/>
                  </a:cubicBezTo>
                  <a:cubicBezTo>
                    <a:pt x="476255" y="3194614"/>
                    <a:pt x="476574" y="3181051"/>
                    <a:pt x="469453" y="3166722"/>
                  </a:cubicBezTo>
                  <a:cubicBezTo>
                    <a:pt x="476320" y="3167153"/>
                    <a:pt x="478666" y="3163786"/>
                    <a:pt x="476491" y="3156620"/>
                  </a:cubicBezTo>
                  <a:cubicBezTo>
                    <a:pt x="474316" y="3149454"/>
                    <a:pt x="474855" y="3142825"/>
                    <a:pt x="478109" y="3136737"/>
                  </a:cubicBezTo>
                  <a:cubicBezTo>
                    <a:pt x="481963" y="3140840"/>
                    <a:pt x="483225" y="3144123"/>
                    <a:pt x="481895" y="3146584"/>
                  </a:cubicBezTo>
                  <a:cubicBezTo>
                    <a:pt x="480565" y="3149047"/>
                    <a:pt x="481061" y="3151619"/>
                    <a:pt x="483385" y="3154303"/>
                  </a:cubicBezTo>
                  <a:lnTo>
                    <a:pt x="484362" y="3152042"/>
                  </a:lnTo>
                  <a:lnTo>
                    <a:pt x="484970" y="3150627"/>
                  </a:lnTo>
                  <a:lnTo>
                    <a:pt x="484515" y="3149642"/>
                  </a:lnTo>
                  <a:lnTo>
                    <a:pt x="485311" y="3137156"/>
                  </a:lnTo>
                  <a:cubicBezTo>
                    <a:pt x="487154" y="3122879"/>
                    <a:pt x="491678" y="3110418"/>
                    <a:pt x="498882" y="3099777"/>
                  </a:cubicBezTo>
                  <a:cubicBezTo>
                    <a:pt x="508489" y="3085591"/>
                    <a:pt x="514582" y="3067747"/>
                    <a:pt x="517165" y="3046250"/>
                  </a:cubicBezTo>
                  <a:cubicBezTo>
                    <a:pt x="510438" y="3053144"/>
                    <a:pt x="504068" y="3062940"/>
                    <a:pt x="498049" y="3075641"/>
                  </a:cubicBezTo>
                  <a:cubicBezTo>
                    <a:pt x="492033" y="3088341"/>
                    <a:pt x="484929" y="3099835"/>
                    <a:pt x="476738" y="3110120"/>
                  </a:cubicBezTo>
                  <a:cubicBezTo>
                    <a:pt x="475585" y="3108654"/>
                    <a:pt x="475808" y="3106485"/>
                    <a:pt x="477405" y="3103612"/>
                  </a:cubicBezTo>
                  <a:cubicBezTo>
                    <a:pt x="479003" y="3100736"/>
                    <a:pt x="479713" y="3097436"/>
                    <a:pt x="479537" y="3093709"/>
                  </a:cubicBezTo>
                  <a:cubicBezTo>
                    <a:pt x="472279" y="3097075"/>
                    <a:pt x="466594" y="3104868"/>
                    <a:pt x="462480" y="3117089"/>
                  </a:cubicBezTo>
                  <a:cubicBezTo>
                    <a:pt x="458365" y="3129310"/>
                    <a:pt x="454244" y="3140930"/>
                    <a:pt x="450114" y="3151947"/>
                  </a:cubicBezTo>
                  <a:lnTo>
                    <a:pt x="445231" y="3163258"/>
                  </a:lnTo>
                  <a:cubicBezTo>
                    <a:pt x="446588" y="3159699"/>
                    <a:pt x="447503" y="3155928"/>
                    <a:pt x="447973" y="3151942"/>
                  </a:cubicBezTo>
                  <a:cubicBezTo>
                    <a:pt x="448443" y="3147956"/>
                    <a:pt x="449112" y="3144749"/>
                    <a:pt x="449982" y="3142321"/>
                  </a:cubicBezTo>
                  <a:cubicBezTo>
                    <a:pt x="449805" y="3138593"/>
                    <a:pt x="451004" y="3134162"/>
                    <a:pt x="453577" y="3129025"/>
                  </a:cubicBezTo>
                  <a:cubicBezTo>
                    <a:pt x="456152" y="3123889"/>
                    <a:pt x="457837" y="3118326"/>
                    <a:pt x="458637" y="3112337"/>
                  </a:cubicBezTo>
                  <a:cubicBezTo>
                    <a:pt x="458281" y="3109233"/>
                    <a:pt x="458896" y="3108220"/>
                    <a:pt x="460485" y="3109299"/>
                  </a:cubicBezTo>
                  <a:cubicBezTo>
                    <a:pt x="462074" y="3110376"/>
                    <a:pt x="463454" y="3110073"/>
                    <a:pt x="464628" y="3108389"/>
                  </a:cubicBezTo>
                  <a:cubicBezTo>
                    <a:pt x="465006" y="3099237"/>
                    <a:pt x="467892" y="3089242"/>
                    <a:pt x="473283" y="3078404"/>
                  </a:cubicBezTo>
                  <a:cubicBezTo>
                    <a:pt x="469441" y="3078205"/>
                    <a:pt x="466580" y="3080698"/>
                    <a:pt x="464697" y="3085881"/>
                  </a:cubicBezTo>
                  <a:lnTo>
                    <a:pt x="458506" y="3102711"/>
                  </a:lnTo>
                  <a:cubicBezTo>
                    <a:pt x="454594" y="3098949"/>
                    <a:pt x="453726" y="3096823"/>
                    <a:pt x="455900" y="3096332"/>
                  </a:cubicBezTo>
                  <a:cubicBezTo>
                    <a:pt x="458077" y="3095845"/>
                    <a:pt x="459227" y="3094006"/>
                    <a:pt x="459352" y="3090821"/>
                  </a:cubicBezTo>
                  <a:cubicBezTo>
                    <a:pt x="457359" y="3086333"/>
                    <a:pt x="455922" y="3085528"/>
                    <a:pt x="455037" y="3088404"/>
                  </a:cubicBezTo>
                  <a:lnTo>
                    <a:pt x="452386" y="3097032"/>
                  </a:lnTo>
                  <a:cubicBezTo>
                    <a:pt x="451724" y="3090082"/>
                    <a:pt x="452784" y="3084729"/>
                    <a:pt x="455565" y="3080973"/>
                  </a:cubicBezTo>
                  <a:cubicBezTo>
                    <a:pt x="458348" y="3077219"/>
                    <a:pt x="460173" y="3072576"/>
                    <a:pt x="461042" y="3067046"/>
                  </a:cubicBezTo>
                  <a:cubicBezTo>
                    <a:pt x="453505" y="3071473"/>
                    <a:pt x="448412" y="3079551"/>
                    <a:pt x="445759" y="3091280"/>
                  </a:cubicBezTo>
                  <a:cubicBezTo>
                    <a:pt x="443108" y="3103010"/>
                    <a:pt x="440065" y="3113783"/>
                    <a:pt x="436632" y="3123601"/>
                  </a:cubicBezTo>
                  <a:cubicBezTo>
                    <a:pt x="441573" y="3121255"/>
                    <a:pt x="445168" y="3117066"/>
                    <a:pt x="447414" y="3111031"/>
                  </a:cubicBezTo>
                  <a:cubicBezTo>
                    <a:pt x="449660" y="3104997"/>
                    <a:pt x="450992" y="3101086"/>
                    <a:pt x="451409" y="3099293"/>
                  </a:cubicBezTo>
                  <a:cubicBezTo>
                    <a:pt x="452825" y="3109253"/>
                    <a:pt x="450908" y="3119487"/>
                    <a:pt x="445658" y="3129995"/>
                  </a:cubicBezTo>
                  <a:cubicBezTo>
                    <a:pt x="440409" y="3140502"/>
                    <a:pt x="436229" y="3151013"/>
                    <a:pt x="433121" y="3161527"/>
                  </a:cubicBezTo>
                  <a:cubicBezTo>
                    <a:pt x="430716" y="3157580"/>
                    <a:pt x="429826" y="3153850"/>
                    <a:pt x="430450" y="3150337"/>
                  </a:cubicBezTo>
                  <a:cubicBezTo>
                    <a:pt x="431072" y="3146824"/>
                    <a:pt x="432200" y="3143381"/>
                    <a:pt x="433834" y="3140012"/>
                  </a:cubicBezTo>
                  <a:cubicBezTo>
                    <a:pt x="431946" y="3140043"/>
                    <a:pt x="430709" y="3141667"/>
                    <a:pt x="430123" y="3144886"/>
                  </a:cubicBezTo>
                  <a:cubicBezTo>
                    <a:pt x="429537" y="3148105"/>
                    <a:pt x="428822" y="3151005"/>
                    <a:pt x="427977" y="3153585"/>
                  </a:cubicBezTo>
                  <a:cubicBezTo>
                    <a:pt x="425887" y="3140427"/>
                    <a:pt x="427277" y="3128516"/>
                    <a:pt x="432147" y="3117854"/>
                  </a:cubicBezTo>
                  <a:cubicBezTo>
                    <a:pt x="437016" y="3107192"/>
                    <a:pt x="441677" y="3095149"/>
                    <a:pt x="446132" y="3081727"/>
                  </a:cubicBezTo>
                  <a:cubicBezTo>
                    <a:pt x="439336" y="3089611"/>
                    <a:pt x="434880" y="3098281"/>
                    <a:pt x="432764" y="3107736"/>
                  </a:cubicBezTo>
                  <a:cubicBezTo>
                    <a:pt x="430647" y="3117190"/>
                    <a:pt x="426923" y="3124164"/>
                    <a:pt x="421592" y="3128654"/>
                  </a:cubicBezTo>
                  <a:cubicBezTo>
                    <a:pt x="420133" y="3130998"/>
                    <a:pt x="419810" y="3128851"/>
                    <a:pt x="420622" y="3122211"/>
                  </a:cubicBezTo>
                  <a:cubicBezTo>
                    <a:pt x="421434" y="3115573"/>
                    <a:pt x="423342" y="3110742"/>
                    <a:pt x="426342" y="3107719"/>
                  </a:cubicBezTo>
                  <a:cubicBezTo>
                    <a:pt x="424916" y="3106264"/>
                    <a:pt x="423942" y="3105623"/>
                    <a:pt x="423420" y="3105799"/>
                  </a:cubicBezTo>
                  <a:cubicBezTo>
                    <a:pt x="422898" y="3105974"/>
                    <a:pt x="422200" y="3107176"/>
                    <a:pt x="421329" y="3109403"/>
                  </a:cubicBezTo>
                  <a:cubicBezTo>
                    <a:pt x="420870" y="3097228"/>
                    <a:pt x="423803" y="3084638"/>
                    <a:pt x="430131" y="3071633"/>
                  </a:cubicBezTo>
                  <a:lnTo>
                    <a:pt x="437224" y="3054118"/>
                  </a:lnTo>
                  <a:lnTo>
                    <a:pt x="436925" y="3044672"/>
                  </a:lnTo>
                  <a:cubicBezTo>
                    <a:pt x="430354" y="3052238"/>
                    <a:pt x="426454" y="3061687"/>
                    <a:pt x="425224" y="3073020"/>
                  </a:cubicBezTo>
                  <a:cubicBezTo>
                    <a:pt x="423993" y="3084353"/>
                    <a:pt x="420126" y="3096210"/>
                    <a:pt x="413623" y="3108588"/>
                  </a:cubicBezTo>
                  <a:cubicBezTo>
                    <a:pt x="412622" y="3110698"/>
                    <a:pt x="411416" y="3111427"/>
                    <a:pt x="410001" y="3110774"/>
                  </a:cubicBezTo>
                  <a:cubicBezTo>
                    <a:pt x="408585" y="3110121"/>
                    <a:pt x="407102" y="3109008"/>
                    <a:pt x="405548" y="3107435"/>
                  </a:cubicBezTo>
                  <a:cubicBezTo>
                    <a:pt x="402787" y="3114245"/>
                    <a:pt x="400531" y="3121127"/>
                    <a:pt x="398780" y="3128082"/>
                  </a:cubicBezTo>
                  <a:cubicBezTo>
                    <a:pt x="397028" y="3135037"/>
                    <a:pt x="394771" y="3141921"/>
                    <a:pt x="392010" y="3148730"/>
                  </a:cubicBezTo>
                  <a:lnTo>
                    <a:pt x="390215" y="3130730"/>
                  </a:lnTo>
                  <a:lnTo>
                    <a:pt x="383570" y="3147235"/>
                  </a:lnTo>
                  <a:cubicBezTo>
                    <a:pt x="380440" y="3140834"/>
                    <a:pt x="380137" y="3134086"/>
                    <a:pt x="382663" y="3126991"/>
                  </a:cubicBezTo>
                  <a:cubicBezTo>
                    <a:pt x="385190" y="3119897"/>
                    <a:pt x="387638" y="3111740"/>
                    <a:pt x="390009" y="3102522"/>
                  </a:cubicBezTo>
                  <a:lnTo>
                    <a:pt x="384064" y="3108150"/>
                  </a:lnTo>
                  <a:lnTo>
                    <a:pt x="375600" y="3127170"/>
                  </a:lnTo>
                  <a:cubicBezTo>
                    <a:pt x="377186" y="3109634"/>
                    <a:pt x="380632" y="3094615"/>
                    <a:pt x="385939" y="3082115"/>
                  </a:cubicBezTo>
                  <a:cubicBezTo>
                    <a:pt x="391244" y="3069613"/>
                    <a:pt x="396499" y="3057855"/>
                    <a:pt x="401699" y="3046839"/>
                  </a:cubicBezTo>
                  <a:lnTo>
                    <a:pt x="398991" y="3044102"/>
                  </a:lnTo>
                  <a:lnTo>
                    <a:pt x="395668" y="3051243"/>
                  </a:lnTo>
                  <a:cubicBezTo>
                    <a:pt x="394384" y="3055462"/>
                    <a:pt x="393667" y="3059914"/>
                    <a:pt x="393521" y="3064597"/>
                  </a:cubicBezTo>
                  <a:cubicBezTo>
                    <a:pt x="388850" y="3063629"/>
                    <a:pt x="386847" y="3064543"/>
                    <a:pt x="387516" y="3067341"/>
                  </a:cubicBezTo>
                  <a:cubicBezTo>
                    <a:pt x="387849" y="3068740"/>
                    <a:pt x="387507" y="3069064"/>
                    <a:pt x="386490" y="3068320"/>
                  </a:cubicBezTo>
                  <a:lnTo>
                    <a:pt x="384761" y="3066462"/>
                  </a:lnTo>
                  <a:lnTo>
                    <a:pt x="381552" y="3083587"/>
                  </a:lnTo>
                  <a:cubicBezTo>
                    <a:pt x="379952" y="3089364"/>
                    <a:pt x="378856" y="3095210"/>
                    <a:pt x="378267" y="3101132"/>
                  </a:cubicBezTo>
                  <a:cubicBezTo>
                    <a:pt x="376839" y="3094923"/>
                    <a:pt x="376924" y="3088931"/>
                    <a:pt x="378524" y="3083155"/>
                  </a:cubicBezTo>
                  <a:lnTo>
                    <a:pt x="384705" y="3066403"/>
                  </a:lnTo>
                  <a:lnTo>
                    <a:pt x="381410" y="3062865"/>
                  </a:lnTo>
                  <a:lnTo>
                    <a:pt x="370014" y="3120340"/>
                  </a:lnTo>
                  <a:lnTo>
                    <a:pt x="371424" y="3125673"/>
                  </a:lnTo>
                  <a:cubicBezTo>
                    <a:pt x="371901" y="3131394"/>
                    <a:pt x="371666" y="3135663"/>
                    <a:pt x="370717" y="3138480"/>
                  </a:cubicBezTo>
                  <a:cubicBezTo>
                    <a:pt x="369437" y="3136897"/>
                    <a:pt x="368662" y="3135384"/>
                    <a:pt x="368389" y="3133945"/>
                  </a:cubicBezTo>
                  <a:lnTo>
                    <a:pt x="367377" y="3133641"/>
                  </a:lnTo>
                  <a:lnTo>
                    <a:pt x="364565" y="3147821"/>
                  </a:lnTo>
                  <a:cubicBezTo>
                    <a:pt x="357644" y="3177304"/>
                    <a:pt x="347162" y="3199523"/>
                    <a:pt x="333117" y="3214476"/>
                  </a:cubicBezTo>
                  <a:cubicBezTo>
                    <a:pt x="329631" y="3217381"/>
                    <a:pt x="328594" y="3215230"/>
                    <a:pt x="330008" y="3208027"/>
                  </a:cubicBezTo>
                  <a:cubicBezTo>
                    <a:pt x="331420" y="3200824"/>
                    <a:pt x="332369" y="3196556"/>
                    <a:pt x="332854" y="3195225"/>
                  </a:cubicBezTo>
                  <a:lnTo>
                    <a:pt x="359442" y="3113763"/>
                  </a:lnTo>
                  <a:lnTo>
                    <a:pt x="388959" y="3025516"/>
                  </a:lnTo>
                  <a:cubicBezTo>
                    <a:pt x="386733" y="3026949"/>
                    <a:pt x="384983" y="3031001"/>
                    <a:pt x="383711" y="3037675"/>
                  </a:cubicBezTo>
                  <a:cubicBezTo>
                    <a:pt x="382438" y="3044348"/>
                    <a:pt x="379957" y="3050098"/>
                    <a:pt x="376266" y="3054923"/>
                  </a:cubicBezTo>
                  <a:cubicBezTo>
                    <a:pt x="375254" y="3053127"/>
                    <a:pt x="376169" y="3049356"/>
                    <a:pt x="379008" y="3043607"/>
                  </a:cubicBezTo>
                  <a:cubicBezTo>
                    <a:pt x="381845" y="3037858"/>
                    <a:pt x="383492" y="3032389"/>
                    <a:pt x="383945" y="3027199"/>
                  </a:cubicBezTo>
                  <a:lnTo>
                    <a:pt x="376526" y="3035651"/>
                  </a:lnTo>
                  <a:lnTo>
                    <a:pt x="375393" y="3038274"/>
                  </a:lnTo>
                  <a:lnTo>
                    <a:pt x="370512" y="3049586"/>
                  </a:lnTo>
                  <a:cubicBezTo>
                    <a:pt x="367719" y="3055640"/>
                    <a:pt x="366436" y="3056959"/>
                    <a:pt x="366661" y="3053539"/>
                  </a:cubicBezTo>
                  <a:lnTo>
                    <a:pt x="368476" y="3046052"/>
                  </a:lnTo>
                  <a:lnTo>
                    <a:pt x="359118" y="3062379"/>
                  </a:lnTo>
                  <a:cubicBezTo>
                    <a:pt x="352207" y="3077153"/>
                    <a:pt x="344729" y="3091994"/>
                    <a:pt x="336685" y="3106907"/>
                  </a:cubicBezTo>
                  <a:cubicBezTo>
                    <a:pt x="335503" y="3104886"/>
                    <a:pt x="335262" y="3102551"/>
                    <a:pt x="335959" y="3099898"/>
                  </a:cubicBezTo>
                  <a:cubicBezTo>
                    <a:pt x="336657" y="3097245"/>
                    <a:pt x="336204" y="3097881"/>
                    <a:pt x="334601" y="3101805"/>
                  </a:cubicBezTo>
                  <a:cubicBezTo>
                    <a:pt x="333898" y="3085641"/>
                    <a:pt x="335933" y="3071823"/>
                    <a:pt x="340707" y="3060346"/>
                  </a:cubicBezTo>
                  <a:cubicBezTo>
                    <a:pt x="345483" y="3048870"/>
                    <a:pt x="349780" y="3034775"/>
                    <a:pt x="353602" y="3018058"/>
                  </a:cubicBezTo>
                  <a:cubicBezTo>
                    <a:pt x="349826" y="3018119"/>
                    <a:pt x="347353" y="3021368"/>
                    <a:pt x="346181" y="3027804"/>
                  </a:cubicBezTo>
                  <a:cubicBezTo>
                    <a:pt x="345010" y="3034243"/>
                    <a:pt x="343579" y="3040043"/>
                    <a:pt x="341885" y="3045204"/>
                  </a:cubicBezTo>
                  <a:cubicBezTo>
                    <a:pt x="338597" y="3051790"/>
                    <a:pt x="337298" y="3051905"/>
                    <a:pt x="337988" y="3045547"/>
                  </a:cubicBezTo>
                  <a:cubicBezTo>
                    <a:pt x="338677" y="3039191"/>
                    <a:pt x="340584" y="3034361"/>
                    <a:pt x="343708" y="3031054"/>
                  </a:cubicBezTo>
                  <a:lnTo>
                    <a:pt x="343882" y="3030533"/>
                  </a:lnTo>
                  <a:lnTo>
                    <a:pt x="327413" y="3050290"/>
                  </a:lnTo>
                  <a:cubicBezTo>
                    <a:pt x="322272" y="3059513"/>
                    <a:pt x="317870" y="3070904"/>
                    <a:pt x="314203" y="3084466"/>
                  </a:cubicBezTo>
                  <a:cubicBezTo>
                    <a:pt x="306871" y="3111588"/>
                    <a:pt x="297909" y="3134425"/>
                    <a:pt x="287314" y="3152974"/>
                  </a:cubicBezTo>
                  <a:cubicBezTo>
                    <a:pt x="286094" y="3156003"/>
                    <a:pt x="284381" y="3159559"/>
                    <a:pt x="282171" y="3163648"/>
                  </a:cubicBezTo>
                  <a:cubicBezTo>
                    <a:pt x="279960" y="3167734"/>
                    <a:pt x="278700" y="3167754"/>
                    <a:pt x="278395" y="3163708"/>
                  </a:cubicBezTo>
                  <a:lnTo>
                    <a:pt x="317449" y="3073221"/>
                  </a:lnTo>
                  <a:cubicBezTo>
                    <a:pt x="313561" y="3072715"/>
                    <a:pt x="310514" y="3073980"/>
                    <a:pt x="308310" y="3077018"/>
                  </a:cubicBezTo>
                  <a:cubicBezTo>
                    <a:pt x="306106" y="3080056"/>
                    <a:pt x="303856" y="3084437"/>
                    <a:pt x="301564" y="3090163"/>
                  </a:cubicBezTo>
                  <a:cubicBezTo>
                    <a:pt x="300479" y="3087507"/>
                    <a:pt x="300256" y="3083471"/>
                    <a:pt x="300896" y="3078060"/>
                  </a:cubicBezTo>
                  <a:cubicBezTo>
                    <a:pt x="301535" y="3072647"/>
                    <a:pt x="300369" y="3073281"/>
                    <a:pt x="297396" y="3079960"/>
                  </a:cubicBezTo>
                  <a:cubicBezTo>
                    <a:pt x="298362" y="3067789"/>
                    <a:pt x="300950" y="3054350"/>
                    <a:pt x="305155" y="3039639"/>
                  </a:cubicBezTo>
                  <a:cubicBezTo>
                    <a:pt x="309362" y="3024929"/>
                    <a:pt x="314455" y="3010647"/>
                    <a:pt x="320435" y="2996791"/>
                  </a:cubicBezTo>
                  <a:cubicBezTo>
                    <a:pt x="307881" y="3008706"/>
                    <a:pt x="296061" y="3028232"/>
                    <a:pt x="284973" y="3055367"/>
                  </a:cubicBezTo>
                  <a:cubicBezTo>
                    <a:pt x="273886" y="3082504"/>
                    <a:pt x="264051" y="3099911"/>
                    <a:pt x="255468" y="3107590"/>
                  </a:cubicBezTo>
                  <a:cubicBezTo>
                    <a:pt x="255365" y="3112378"/>
                    <a:pt x="254758" y="3117096"/>
                    <a:pt x="253647" y="3121740"/>
                  </a:cubicBezTo>
                  <a:cubicBezTo>
                    <a:pt x="252536" y="3126385"/>
                    <a:pt x="251928" y="3131101"/>
                    <a:pt x="251826" y="3135890"/>
                  </a:cubicBezTo>
                  <a:cubicBezTo>
                    <a:pt x="247753" y="3135809"/>
                    <a:pt x="246294" y="3133398"/>
                    <a:pt x="247445" y="3128658"/>
                  </a:cubicBezTo>
                  <a:cubicBezTo>
                    <a:pt x="248598" y="3123921"/>
                    <a:pt x="249645" y="3120667"/>
                    <a:pt x="250586" y="3118901"/>
                  </a:cubicBezTo>
                  <a:cubicBezTo>
                    <a:pt x="246479" y="3119314"/>
                    <a:pt x="244146" y="3120582"/>
                    <a:pt x="243586" y="3122704"/>
                  </a:cubicBezTo>
                  <a:cubicBezTo>
                    <a:pt x="243029" y="3124825"/>
                    <a:pt x="241737" y="3128643"/>
                    <a:pt x="239715" y="3134159"/>
                  </a:cubicBezTo>
                  <a:cubicBezTo>
                    <a:pt x="237030" y="3128171"/>
                    <a:pt x="237888" y="3123290"/>
                    <a:pt x="242284" y="3119514"/>
                  </a:cubicBezTo>
                  <a:cubicBezTo>
                    <a:pt x="246683" y="3115742"/>
                    <a:pt x="249036" y="3109873"/>
                    <a:pt x="249347" y="3101911"/>
                  </a:cubicBezTo>
                  <a:cubicBezTo>
                    <a:pt x="249054" y="3112727"/>
                    <a:pt x="249724" y="3115725"/>
                    <a:pt x="251359" y="3110906"/>
                  </a:cubicBezTo>
                  <a:cubicBezTo>
                    <a:pt x="252993" y="3106086"/>
                    <a:pt x="252278" y="3099878"/>
                    <a:pt x="249216" y="3092285"/>
                  </a:cubicBezTo>
                  <a:cubicBezTo>
                    <a:pt x="249007" y="3092356"/>
                    <a:pt x="247683" y="3093767"/>
                    <a:pt x="245245" y="3096521"/>
                  </a:cubicBezTo>
                  <a:cubicBezTo>
                    <a:pt x="242806" y="3099275"/>
                    <a:pt x="240505" y="3102948"/>
                    <a:pt x="238344" y="3107543"/>
                  </a:cubicBezTo>
                  <a:cubicBezTo>
                    <a:pt x="237211" y="3106029"/>
                    <a:pt x="237392" y="3103955"/>
                    <a:pt x="238888" y="3101315"/>
                  </a:cubicBezTo>
                  <a:cubicBezTo>
                    <a:pt x="240385" y="3098679"/>
                    <a:pt x="240810" y="3096037"/>
                    <a:pt x="240166" y="3093393"/>
                  </a:cubicBezTo>
                  <a:cubicBezTo>
                    <a:pt x="234340" y="3098614"/>
                    <a:pt x="229129" y="3107377"/>
                    <a:pt x="224534" y="3119680"/>
                  </a:cubicBezTo>
                  <a:cubicBezTo>
                    <a:pt x="219939" y="3131982"/>
                    <a:pt x="214972" y="3140179"/>
                    <a:pt x="209635" y="3144267"/>
                  </a:cubicBezTo>
                  <a:cubicBezTo>
                    <a:pt x="210222" y="3147254"/>
                    <a:pt x="209668" y="3149777"/>
                    <a:pt x="207976" y="3151836"/>
                  </a:cubicBezTo>
                  <a:cubicBezTo>
                    <a:pt x="206282" y="3153896"/>
                    <a:pt x="206185" y="3152882"/>
                    <a:pt x="207682" y="3148793"/>
                  </a:cubicBezTo>
                  <a:cubicBezTo>
                    <a:pt x="210364" y="3139268"/>
                    <a:pt x="214176" y="3129606"/>
                    <a:pt x="219121" y="3119806"/>
                  </a:cubicBezTo>
                  <a:cubicBezTo>
                    <a:pt x="224065" y="3110005"/>
                    <a:pt x="225373" y="3101184"/>
                    <a:pt x="223042" y="3093346"/>
                  </a:cubicBezTo>
                  <a:cubicBezTo>
                    <a:pt x="211600" y="3105370"/>
                    <a:pt x="201280" y="3121008"/>
                    <a:pt x="192079" y="3140257"/>
                  </a:cubicBezTo>
                  <a:cubicBezTo>
                    <a:pt x="182878" y="3159505"/>
                    <a:pt x="174883" y="3179678"/>
                    <a:pt x="168101" y="3200775"/>
                  </a:cubicBezTo>
                  <a:cubicBezTo>
                    <a:pt x="167975" y="3200857"/>
                    <a:pt x="167216" y="3200548"/>
                    <a:pt x="165822" y="3199849"/>
                  </a:cubicBezTo>
                  <a:cubicBezTo>
                    <a:pt x="164427" y="3199148"/>
                    <a:pt x="163146" y="3197564"/>
                    <a:pt x="161980" y="3195096"/>
                  </a:cubicBezTo>
                  <a:cubicBezTo>
                    <a:pt x="168438" y="3171651"/>
                    <a:pt x="176495" y="3150087"/>
                    <a:pt x="186152" y="3130402"/>
                  </a:cubicBezTo>
                  <a:cubicBezTo>
                    <a:pt x="195809" y="3110717"/>
                    <a:pt x="205608" y="3087601"/>
                    <a:pt x="215550" y="3061052"/>
                  </a:cubicBezTo>
                  <a:cubicBezTo>
                    <a:pt x="211520" y="3062527"/>
                    <a:pt x="209097" y="3066485"/>
                    <a:pt x="208283" y="3072923"/>
                  </a:cubicBezTo>
                  <a:cubicBezTo>
                    <a:pt x="207468" y="3079362"/>
                    <a:pt x="205291" y="3082751"/>
                    <a:pt x="201749" y="3083096"/>
                  </a:cubicBezTo>
                  <a:cubicBezTo>
                    <a:pt x="201922" y="3077316"/>
                    <a:pt x="204064" y="3068215"/>
                    <a:pt x="208175" y="3055793"/>
                  </a:cubicBezTo>
                  <a:cubicBezTo>
                    <a:pt x="212286" y="3043372"/>
                    <a:pt x="216935" y="3033428"/>
                    <a:pt x="222121" y="3025964"/>
                  </a:cubicBezTo>
                  <a:cubicBezTo>
                    <a:pt x="218608" y="3026864"/>
                    <a:pt x="220312" y="3022503"/>
                    <a:pt x="227231" y="3012885"/>
                  </a:cubicBezTo>
                  <a:cubicBezTo>
                    <a:pt x="234150" y="3003267"/>
                    <a:pt x="237285" y="2993107"/>
                    <a:pt x="236636" y="2982406"/>
                  </a:cubicBezTo>
                  <a:cubicBezTo>
                    <a:pt x="230908" y="2990093"/>
                    <a:pt x="225080" y="2999868"/>
                    <a:pt x="219157" y="3011729"/>
                  </a:cubicBezTo>
                  <a:cubicBezTo>
                    <a:pt x="213233" y="3023593"/>
                    <a:pt x="208971" y="3037194"/>
                    <a:pt x="206368" y="3052533"/>
                  </a:cubicBezTo>
                  <a:cubicBezTo>
                    <a:pt x="192570" y="3064020"/>
                    <a:pt x="179166" y="3081418"/>
                    <a:pt x="166160" y="3104726"/>
                  </a:cubicBezTo>
                  <a:cubicBezTo>
                    <a:pt x="153152" y="3128035"/>
                    <a:pt x="142666" y="3156058"/>
                    <a:pt x="134698" y="3188793"/>
                  </a:cubicBezTo>
                  <a:cubicBezTo>
                    <a:pt x="133336" y="3187397"/>
                    <a:pt x="132478" y="3186074"/>
                    <a:pt x="132126" y="3184823"/>
                  </a:cubicBezTo>
                  <a:cubicBezTo>
                    <a:pt x="131773" y="3183571"/>
                    <a:pt x="130915" y="3182248"/>
                    <a:pt x="129552" y="3180851"/>
                  </a:cubicBezTo>
                  <a:cubicBezTo>
                    <a:pt x="128523" y="3188410"/>
                    <a:pt x="126108" y="3196071"/>
                    <a:pt x="122312" y="3203835"/>
                  </a:cubicBezTo>
                  <a:cubicBezTo>
                    <a:pt x="118515" y="3211597"/>
                    <a:pt x="116978" y="3209776"/>
                    <a:pt x="117704" y="3198373"/>
                  </a:cubicBezTo>
                  <a:cubicBezTo>
                    <a:pt x="121844" y="3180302"/>
                    <a:pt x="130877" y="3156473"/>
                    <a:pt x="144806" y="3126891"/>
                  </a:cubicBezTo>
                  <a:cubicBezTo>
                    <a:pt x="158734" y="3097310"/>
                    <a:pt x="169511" y="3071931"/>
                    <a:pt x="177133" y="3050754"/>
                  </a:cubicBezTo>
                  <a:cubicBezTo>
                    <a:pt x="178367" y="3052031"/>
                    <a:pt x="178714" y="3052882"/>
                    <a:pt x="178176" y="3053305"/>
                  </a:cubicBezTo>
                  <a:cubicBezTo>
                    <a:pt x="177634" y="3053728"/>
                    <a:pt x="177982" y="3054579"/>
                    <a:pt x="179217" y="3055855"/>
                  </a:cubicBezTo>
                  <a:cubicBezTo>
                    <a:pt x="182320" y="3052596"/>
                    <a:pt x="183779" y="3048803"/>
                    <a:pt x="183595" y="3044474"/>
                  </a:cubicBezTo>
                  <a:cubicBezTo>
                    <a:pt x="183409" y="3040144"/>
                    <a:pt x="183860" y="3036205"/>
                    <a:pt x="184943" y="3032657"/>
                  </a:cubicBezTo>
                  <a:cubicBezTo>
                    <a:pt x="185825" y="3031031"/>
                    <a:pt x="186050" y="3032166"/>
                    <a:pt x="185620" y="3036057"/>
                  </a:cubicBezTo>
                  <a:cubicBezTo>
                    <a:pt x="185190" y="3039948"/>
                    <a:pt x="184684" y="3042778"/>
                    <a:pt x="184099" y="3044545"/>
                  </a:cubicBezTo>
                  <a:cubicBezTo>
                    <a:pt x="190554" y="3042415"/>
                    <a:pt x="193626" y="3036950"/>
                    <a:pt x="193319" y="3028150"/>
                  </a:cubicBezTo>
                  <a:lnTo>
                    <a:pt x="192624" y="3004934"/>
                  </a:lnTo>
                  <a:cubicBezTo>
                    <a:pt x="195595" y="2992049"/>
                    <a:pt x="200960" y="2979206"/>
                    <a:pt x="208718" y="2966406"/>
                  </a:cubicBezTo>
                  <a:cubicBezTo>
                    <a:pt x="216475" y="2953604"/>
                    <a:pt x="216794" y="2940041"/>
                    <a:pt x="209672" y="2925711"/>
                  </a:cubicBezTo>
                  <a:cubicBezTo>
                    <a:pt x="216540" y="2926143"/>
                    <a:pt x="218886" y="2922776"/>
                    <a:pt x="216711" y="2915610"/>
                  </a:cubicBezTo>
                  <a:cubicBezTo>
                    <a:pt x="214536" y="2908443"/>
                    <a:pt x="215075" y="2901816"/>
                    <a:pt x="218329" y="2895725"/>
                  </a:cubicBezTo>
                  <a:cubicBezTo>
                    <a:pt x="222182" y="2899829"/>
                    <a:pt x="223445" y="2903113"/>
                    <a:pt x="222115" y="2905574"/>
                  </a:cubicBezTo>
                  <a:cubicBezTo>
                    <a:pt x="220785" y="2908036"/>
                    <a:pt x="221282" y="2910610"/>
                    <a:pt x="223606" y="2913293"/>
                  </a:cubicBezTo>
                  <a:lnTo>
                    <a:pt x="224582" y="2911031"/>
                  </a:lnTo>
                  <a:lnTo>
                    <a:pt x="225192" y="2909617"/>
                  </a:lnTo>
                  <a:lnTo>
                    <a:pt x="224734" y="2908630"/>
                  </a:lnTo>
                  <a:lnTo>
                    <a:pt x="225531" y="2896146"/>
                  </a:lnTo>
                  <a:cubicBezTo>
                    <a:pt x="227374" y="2881867"/>
                    <a:pt x="231898" y="2869409"/>
                    <a:pt x="239103" y="2858767"/>
                  </a:cubicBezTo>
                  <a:cubicBezTo>
                    <a:pt x="248710" y="2844579"/>
                    <a:pt x="254803" y="2826737"/>
                    <a:pt x="257385" y="2805239"/>
                  </a:cubicBezTo>
                  <a:cubicBezTo>
                    <a:pt x="250658" y="2812133"/>
                    <a:pt x="244287" y="2821930"/>
                    <a:pt x="238270" y="2834631"/>
                  </a:cubicBezTo>
                  <a:cubicBezTo>
                    <a:pt x="232253" y="2847330"/>
                    <a:pt x="225149" y="2858823"/>
                    <a:pt x="216958" y="2869110"/>
                  </a:cubicBezTo>
                  <a:cubicBezTo>
                    <a:pt x="215804" y="2867644"/>
                    <a:pt x="216028" y="2865475"/>
                    <a:pt x="217625" y="2862601"/>
                  </a:cubicBezTo>
                  <a:cubicBezTo>
                    <a:pt x="219221" y="2859726"/>
                    <a:pt x="219932" y="2856425"/>
                    <a:pt x="219756" y="2852698"/>
                  </a:cubicBezTo>
                  <a:cubicBezTo>
                    <a:pt x="212500" y="2856065"/>
                    <a:pt x="206814" y="2863858"/>
                    <a:pt x="202701" y="2876078"/>
                  </a:cubicBezTo>
                  <a:cubicBezTo>
                    <a:pt x="198587" y="2888300"/>
                    <a:pt x="194464" y="2899919"/>
                    <a:pt x="190333" y="2910937"/>
                  </a:cubicBezTo>
                  <a:lnTo>
                    <a:pt x="185452" y="2922248"/>
                  </a:lnTo>
                  <a:cubicBezTo>
                    <a:pt x="186808" y="2918689"/>
                    <a:pt x="187722" y="2914916"/>
                    <a:pt x="188193" y="2910930"/>
                  </a:cubicBezTo>
                  <a:cubicBezTo>
                    <a:pt x="188664" y="2906945"/>
                    <a:pt x="189332" y="2903739"/>
                    <a:pt x="190202" y="2901312"/>
                  </a:cubicBezTo>
                  <a:cubicBezTo>
                    <a:pt x="190025" y="2897583"/>
                    <a:pt x="191223" y="2893150"/>
                    <a:pt x="193798" y="2888015"/>
                  </a:cubicBezTo>
                  <a:cubicBezTo>
                    <a:pt x="196372" y="2882879"/>
                    <a:pt x="198057" y="2877315"/>
                    <a:pt x="198859" y="2871325"/>
                  </a:cubicBezTo>
                  <a:cubicBezTo>
                    <a:pt x="198501" y="2868222"/>
                    <a:pt x="199116" y="2867208"/>
                    <a:pt x="200705" y="2868288"/>
                  </a:cubicBezTo>
                  <a:cubicBezTo>
                    <a:pt x="202294" y="2869365"/>
                    <a:pt x="203674" y="2869062"/>
                    <a:pt x="204848" y="2867379"/>
                  </a:cubicBezTo>
                  <a:cubicBezTo>
                    <a:pt x="205226" y="2858226"/>
                    <a:pt x="208111" y="2848231"/>
                    <a:pt x="213504" y="2837392"/>
                  </a:cubicBezTo>
                  <a:cubicBezTo>
                    <a:pt x="209662" y="2837194"/>
                    <a:pt x="206799" y="2839687"/>
                    <a:pt x="204918" y="2844872"/>
                  </a:cubicBezTo>
                  <a:lnTo>
                    <a:pt x="198727" y="2861699"/>
                  </a:lnTo>
                  <a:cubicBezTo>
                    <a:pt x="194814" y="2857938"/>
                    <a:pt x="193946" y="2855812"/>
                    <a:pt x="196121" y="2855323"/>
                  </a:cubicBezTo>
                  <a:cubicBezTo>
                    <a:pt x="198297" y="2854833"/>
                    <a:pt x="199447" y="2852996"/>
                    <a:pt x="199572" y="2849811"/>
                  </a:cubicBezTo>
                  <a:cubicBezTo>
                    <a:pt x="197579" y="2845323"/>
                    <a:pt x="196143" y="2844518"/>
                    <a:pt x="195257" y="2847393"/>
                  </a:cubicBezTo>
                  <a:lnTo>
                    <a:pt x="192606" y="2856021"/>
                  </a:lnTo>
                  <a:cubicBezTo>
                    <a:pt x="191944" y="2849070"/>
                    <a:pt x="193004" y="2843719"/>
                    <a:pt x="195785" y="2839964"/>
                  </a:cubicBezTo>
                  <a:cubicBezTo>
                    <a:pt x="198567" y="2836209"/>
                    <a:pt x="200393" y="2831565"/>
                    <a:pt x="201262" y="2826035"/>
                  </a:cubicBezTo>
                  <a:cubicBezTo>
                    <a:pt x="193726" y="2830462"/>
                    <a:pt x="188632" y="2838540"/>
                    <a:pt x="185979" y="2850270"/>
                  </a:cubicBezTo>
                  <a:cubicBezTo>
                    <a:pt x="183328" y="2862000"/>
                    <a:pt x="180285" y="2872772"/>
                    <a:pt x="176851" y="2882589"/>
                  </a:cubicBezTo>
                  <a:cubicBezTo>
                    <a:pt x="181793" y="2880244"/>
                    <a:pt x="185387" y="2876053"/>
                    <a:pt x="187635" y="2870020"/>
                  </a:cubicBezTo>
                  <a:cubicBezTo>
                    <a:pt x="189881" y="2863988"/>
                    <a:pt x="191213" y="2860075"/>
                    <a:pt x="191629" y="2858282"/>
                  </a:cubicBezTo>
                  <a:cubicBezTo>
                    <a:pt x="193046" y="2868243"/>
                    <a:pt x="191128" y="2878477"/>
                    <a:pt x="185878" y="2888985"/>
                  </a:cubicBezTo>
                  <a:cubicBezTo>
                    <a:pt x="180629" y="2899492"/>
                    <a:pt x="176449" y="2910002"/>
                    <a:pt x="173341" y="2920517"/>
                  </a:cubicBezTo>
                  <a:cubicBezTo>
                    <a:pt x="170937" y="2916570"/>
                    <a:pt x="170046" y="2912839"/>
                    <a:pt x="170670" y="2909326"/>
                  </a:cubicBezTo>
                  <a:cubicBezTo>
                    <a:pt x="171293" y="2905813"/>
                    <a:pt x="172420" y="2902370"/>
                    <a:pt x="174054" y="2899002"/>
                  </a:cubicBezTo>
                  <a:cubicBezTo>
                    <a:pt x="172166" y="2899032"/>
                    <a:pt x="170929" y="2900656"/>
                    <a:pt x="170343" y="2903876"/>
                  </a:cubicBezTo>
                  <a:cubicBezTo>
                    <a:pt x="169757" y="2907093"/>
                    <a:pt x="169042" y="2909994"/>
                    <a:pt x="168195" y="2912574"/>
                  </a:cubicBezTo>
                  <a:cubicBezTo>
                    <a:pt x="166106" y="2899416"/>
                    <a:pt x="167496" y="2887506"/>
                    <a:pt x="172367" y="2876845"/>
                  </a:cubicBezTo>
                  <a:cubicBezTo>
                    <a:pt x="177237" y="2866182"/>
                    <a:pt x="181899" y="2854139"/>
                    <a:pt x="186353" y="2840716"/>
                  </a:cubicBezTo>
                  <a:cubicBezTo>
                    <a:pt x="179556" y="2848602"/>
                    <a:pt x="175101" y="2857271"/>
                    <a:pt x="172985" y="2866725"/>
                  </a:cubicBezTo>
                  <a:cubicBezTo>
                    <a:pt x="170868" y="2876180"/>
                    <a:pt x="167144" y="2883153"/>
                    <a:pt x="161812" y="2887644"/>
                  </a:cubicBezTo>
                  <a:cubicBezTo>
                    <a:pt x="160354" y="2889987"/>
                    <a:pt x="160031" y="2887839"/>
                    <a:pt x="160842" y="2881201"/>
                  </a:cubicBezTo>
                  <a:cubicBezTo>
                    <a:pt x="161654" y="2874562"/>
                    <a:pt x="163562" y="2869731"/>
                    <a:pt x="166563" y="2866707"/>
                  </a:cubicBezTo>
                  <a:cubicBezTo>
                    <a:pt x="165136" y="2865253"/>
                    <a:pt x="164162" y="2864614"/>
                    <a:pt x="163640" y="2864788"/>
                  </a:cubicBezTo>
                  <a:cubicBezTo>
                    <a:pt x="163118" y="2864964"/>
                    <a:pt x="162420" y="2866165"/>
                    <a:pt x="161549" y="2868393"/>
                  </a:cubicBezTo>
                  <a:cubicBezTo>
                    <a:pt x="161090" y="2856217"/>
                    <a:pt x="164023" y="2843629"/>
                    <a:pt x="170351" y="2830621"/>
                  </a:cubicBezTo>
                  <a:cubicBezTo>
                    <a:pt x="176678" y="2817617"/>
                    <a:pt x="182119" y="2804185"/>
                    <a:pt x="186672" y="2790324"/>
                  </a:cubicBezTo>
                  <a:cubicBezTo>
                    <a:pt x="179925" y="2792513"/>
                    <a:pt x="174686" y="2799268"/>
                    <a:pt x="170959" y="2810595"/>
                  </a:cubicBezTo>
                  <a:cubicBezTo>
                    <a:pt x="167231" y="2821920"/>
                    <a:pt x="163311" y="2833068"/>
                    <a:pt x="159203" y="2844038"/>
                  </a:cubicBezTo>
                  <a:cubicBezTo>
                    <a:pt x="154029" y="2855608"/>
                    <a:pt x="151649" y="2859471"/>
                    <a:pt x="152057" y="2855627"/>
                  </a:cubicBezTo>
                  <a:cubicBezTo>
                    <a:pt x="152466" y="2851782"/>
                    <a:pt x="154480" y="2845466"/>
                    <a:pt x="158095" y="2836676"/>
                  </a:cubicBezTo>
                  <a:cubicBezTo>
                    <a:pt x="150325" y="2845572"/>
                    <a:pt x="143844" y="2856453"/>
                    <a:pt x="138645" y="2869320"/>
                  </a:cubicBezTo>
                  <a:lnTo>
                    <a:pt x="123789" y="2906226"/>
                  </a:lnTo>
                  <a:cubicBezTo>
                    <a:pt x="120659" y="2899823"/>
                    <a:pt x="120358" y="2893075"/>
                    <a:pt x="122883" y="2885980"/>
                  </a:cubicBezTo>
                  <a:cubicBezTo>
                    <a:pt x="125410" y="2878886"/>
                    <a:pt x="127859" y="2870731"/>
                    <a:pt x="130229" y="2861512"/>
                  </a:cubicBezTo>
                  <a:cubicBezTo>
                    <a:pt x="125726" y="2863670"/>
                    <a:pt x="121778" y="2869510"/>
                    <a:pt x="118382" y="2879032"/>
                  </a:cubicBezTo>
                  <a:cubicBezTo>
                    <a:pt x="121955" y="2862481"/>
                    <a:pt x="127973" y="2845228"/>
                    <a:pt x="136436" y="2827274"/>
                  </a:cubicBezTo>
                  <a:cubicBezTo>
                    <a:pt x="144899" y="2809320"/>
                    <a:pt x="151161" y="2791501"/>
                    <a:pt x="155222" y="2773817"/>
                  </a:cubicBezTo>
                  <a:cubicBezTo>
                    <a:pt x="150892" y="2782606"/>
                    <a:pt x="146303" y="2790756"/>
                    <a:pt x="141453" y="2798269"/>
                  </a:cubicBezTo>
                  <a:cubicBezTo>
                    <a:pt x="136604" y="2805781"/>
                    <a:pt x="134033" y="2814220"/>
                    <a:pt x="133742" y="2823586"/>
                  </a:cubicBezTo>
                  <a:cubicBezTo>
                    <a:pt x="129070" y="2822619"/>
                    <a:pt x="127068" y="2823533"/>
                    <a:pt x="127736" y="2826331"/>
                  </a:cubicBezTo>
                  <a:cubicBezTo>
                    <a:pt x="128402" y="2829126"/>
                    <a:pt x="126368" y="2827635"/>
                    <a:pt x="121630" y="2821854"/>
                  </a:cubicBezTo>
                  <a:cubicBezTo>
                    <a:pt x="117321" y="2849008"/>
                    <a:pt x="111707" y="2877328"/>
                    <a:pt x="104785" y="2906811"/>
                  </a:cubicBezTo>
                  <a:cubicBezTo>
                    <a:pt x="97864" y="2936294"/>
                    <a:pt x="87381" y="2958511"/>
                    <a:pt x="73337" y="2973466"/>
                  </a:cubicBezTo>
                  <a:cubicBezTo>
                    <a:pt x="69851" y="2976370"/>
                    <a:pt x="68813" y="2974220"/>
                    <a:pt x="70227" y="2967017"/>
                  </a:cubicBezTo>
                  <a:cubicBezTo>
                    <a:pt x="71641" y="2959814"/>
                    <a:pt x="72588" y="2955546"/>
                    <a:pt x="73074" y="2954215"/>
                  </a:cubicBezTo>
                  <a:lnTo>
                    <a:pt x="99662" y="2872754"/>
                  </a:lnTo>
                  <a:lnTo>
                    <a:pt x="129179" y="2784504"/>
                  </a:lnTo>
                  <a:cubicBezTo>
                    <a:pt x="126953" y="2785937"/>
                    <a:pt x="125203" y="2789990"/>
                    <a:pt x="123931" y="2796663"/>
                  </a:cubicBezTo>
                  <a:cubicBezTo>
                    <a:pt x="122658" y="2803338"/>
                    <a:pt x="120176" y="2809086"/>
                    <a:pt x="116486" y="2813914"/>
                  </a:cubicBezTo>
                  <a:cubicBezTo>
                    <a:pt x="115475" y="2812117"/>
                    <a:pt x="116389" y="2808344"/>
                    <a:pt x="119227" y="2802596"/>
                  </a:cubicBezTo>
                  <a:cubicBezTo>
                    <a:pt x="122066" y="2796847"/>
                    <a:pt x="123711" y="2791378"/>
                    <a:pt x="124166" y="2786190"/>
                  </a:cubicBezTo>
                  <a:cubicBezTo>
                    <a:pt x="114526" y="2794868"/>
                    <a:pt x="106251" y="2806596"/>
                    <a:pt x="99338" y="2821368"/>
                  </a:cubicBezTo>
                  <a:cubicBezTo>
                    <a:pt x="92426" y="2836142"/>
                    <a:pt x="84949" y="2850984"/>
                    <a:pt x="76905" y="2865896"/>
                  </a:cubicBezTo>
                  <a:cubicBezTo>
                    <a:pt x="75723" y="2863874"/>
                    <a:pt x="75481" y="2861539"/>
                    <a:pt x="76180" y="2858887"/>
                  </a:cubicBezTo>
                  <a:cubicBezTo>
                    <a:pt x="76878" y="2856235"/>
                    <a:pt x="76425" y="2856870"/>
                    <a:pt x="74820" y="2860794"/>
                  </a:cubicBezTo>
                  <a:cubicBezTo>
                    <a:pt x="74118" y="2844632"/>
                    <a:pt x="76152" y="2830811"/>
                    <a:pt x="80928" y="2819336"/>
                  </a:cubicBezTo>
                  <a:cubicBezTo>
                    <a:pt x="85703" y="2807860"/>
                    <a:pt x="90000" y="2793762"/>
                    <a:pt x="93823" y="2777047"/>
                  </a:cubicBezTo>
                  <a:cubicBezTo>
                    <a:pt x="90045" y="2777107"/>
                    <a:pt x="87573" y="2780358"/>
                    <a:pt x="86401" y="2786794"/>
                  </a:cubicBezTo>
                  <a:cubicBezTo>
                    <a:pt x="85229" y="2793231"/>
                    <a:pt x="83799" y="2799032"/>
                    <a:pt x="82106" y="2804194"/>
                  </a:cubicBezTo>
                  <a:cubicBezTo>
                    <a:pt x="78817" y="2810778"/>
                    <a:pt x="77518" y="2810893"/>
                    <a:pt x="78207" y="2804537"/>
                  </a:cubicBezTo>
                  <a:cubicBezTo>
                    <a:pt x="78898" y="2798180"/>
                    <a:pt x="80804" y="2793351"/>
                    <a:pt x="83927" y="2790043"/>
                  </a:cubicBezTo>
                  <a:cubicBezTo>
                    <a:pt x="89328" y="2776705"/>
                    <a:pt x="94328" y="2761808"/>
                    <a:pt x="98930" y="2745353"/>
                  </a:cubicBezTo>
                  <a:cubicBezTo>
                    <a:pt x="103532" y="2728899"/>
                    <a:pt x="110485" y="2709477"/>
                    <a:pt x="119791" y="2687091"/>
                  </a:cubicBezTo>
                  <a:cubicBezTo>
                    <a:pt x="116924" y="2684630"/>
                    <a:pt x="115039" y="2684861"/>
                    <a:pt x="114134" y="2687783"/>
                  </a:cubicBezTo>
                  <a:cubicBezTo>
                    <a:pt x="113231" y="2690706"/>
                    <a:pt x="112143" y="2694054"/>
                    <a:pt x="110873" y="2697825"/>
                  </a:cubicBezTo>
                  <a:cubicBezTo>
                    <a:pt x="115624" y="2684744"/>
                    <a:pt x="118648" y="2669464"/>
                    <a:pt x="119941" y="2651986"/>
                  </a:cubicBezTo>
                  <a:cubicBezTo>
                    <a:pt x="121235" y="2634508"/>
                    <a:pt x="124502" y="2618665"/>
                    <a:pt x="129743" y="2604451"/>
                  </a:cubicBezTo>
                  <a:cubicBezTo>
                    <a:pt x="133830" y="2608639"/>
                    <a:pt x="135148" y="2613030"/>
                    <a:pt x="133699" y="2617627"/>
                  </a:cubicBezTo>
                  <a:cubicBezTo>
                    <a:pt x="132253" y="2622224"/>
                    <a:pt x="131064" y="2627457"/>
                    <a:pt x="130137" y="2633328"/>
                  </a:cubicBezTo>
                  <a:cubicBezTo>
                    <a:pt x="140652" y="2614968"/>
                    <a:pt x="149045" y="2593451"/>
                    <a:pt x="155318" y="2568780"/>
                  </a:cubicBezTo>
                  <a:cubicBezTo>
                    <a:pt x="161592" y="2544108"/>
                    <a:pt x="161635" y="2519596"/>
                    <a:pt x="155448" y="2495243"/>
                  </a:cubicBezTo>
                  <a:cubicBezTo>
                    <a:pt x="158575" y="2487583"/>
                    <a:pt x="161076" y="2480137"/>
                    <a:pt x="162950" y="2472899"/>
                  </a:cubicBezTo>
                  <a:cubicBezTo>
                    <a:pt x="164823" y="2465663"/>
                    <a:pt x="167812" y="2457082"/>
                    <a:pt x="171916" y="2447161"/>
                  </a:cubicBezTo>
                  <a:cubicBezTo>
                    <a:pt x="172874" y="2445148"/>
                    <a:pt x="173919" y="2444795"/>
                    <a:pt x="175048" y="2446108"/>
                  </a:cubicBezTo>
                  <a:cubicBezTo>
                    <a:pt x="176179" y="2447420"/>
                    <a:pt x="177499" y="2448910"/>
                    <a:pt x="179013" y="2450576"/>
                  </a:cubicBezTo>
                  <a:cubicBezTo>
                    <a:pt x="181285" y="2437142"/>
                    <a:pt x="184663" y="2424091"/>
                    <a:pt x="189149" y="2411422"/>
                  </a:cubicBezTo>
                  <a:lnTo>
                    <a:pt x="191304" y="2406690"/>
                  </a:lnTo>
                  <a:lnTo>
                    <a:pt x="188946" y="2408898"/>
                  </a:lnTo>
                  <a:cubicBezTo>
                    <a:pt x="185022" y="2413006"/>
                    <a:pt x="183824" y="2414128"/>
                    <a:pt x="185350" y="2412264"/>
                  </a:cubicBezTo>
                  <a:lnTo>
                    <a:pt x="192456" y="2404160"/>
                  </a:lnTo>
                  <a:lnTo>
                    <a:pt x="205927" y="2374566"/>
                  </a:lnTo>
                  <a:lnTo>
                    <a:pt x="228178" y="2318168"/>
                  </a:lnTo>
                  <a:lnTo>
                    <a:pt x="225664" y="2320768"/>
                  </a:lnTo>
                  <a:lnTo>
                    <a:pt x="224516" y="2321167"/>
                  </a:lnTo>
                  <a:lnTo>
                    <a:pt x="222500" y="2324998"/>
                  </a:lnTo>
                  <a:cubicBezTo>
                    <a:pt x="219602" y="2332540"/>
                    <a:pt x="215390" y="2340644"/>
                    <a:pt x="209863" y="2349311"/>
                  </a:cubicBezTo>
                  <a:cubicBezTo>
                    <a:pt x="209051" y="2346643"/>
                    <a:pt x="208803" y="2343906"/>
                    <a:pt x="209122" y="2341099"/>
                  </a:cubicBezTo>
                  <a:cubicBezTo>
                    <a:pt x="209440" y="2338292"/>
                    <a:pt x="208948" y="2336121"/>
                    <a:pt x="207648" y="2334583"/>
                  </a:cubicBezTo>
                  <a:lnTo>
                    <a:pt x="218187" y="2323368"/>
                  </a:lnTo>
                  <a:lnTo>
                    <a:pt x="214830" y="2324535"/>
                  </a:lnTo>
                  <a:cubicBezTo>
                    <a:pt x="213686" y="2322692"/>
                    <a:pt x="215010" y="2317752"/>
                    <a:pt x="218802" y="2309715"/>
                  </a:cubicBezTo>
                  <a:lnTo>
                    <a:pt x="233597" y="2294377"/>
                  </a:lnTo>
                  <a:lnTo>
                    <a:pt x="235737" y="2289364"/>
                  </a:lnTo>
                  <a:cubicBezTo>
                    <a:pt x="239048" y="2278178"/>
                    <a:pt x="243043" y="2268817"/>
                    <a:pt x="247725" y="2261281"/>
                  </a:cubicBezTo>
                  <a:lnTo>
                    <a:pt x="253028" y="2255636"/>
                  </a:lnTo>
                  <a:lnTo>
                    <a:pt x="261221" y="2230745"/>
                  </a:lnTo>
                  <a:lnTo>
                    <a:pt x="261154" y="2230477"/>
                  </a:lnTo>
                  <a:cubicBezTo>
                    <a:pt x="261044" y="2228659"/>
                    <a:pt x="261350" y="2227127"/>
                    <a:pt x="262067" y="2225879"/>
                  </a:cubicBezTo>
                  <a:lnTo>
                    <a:pt x="266201" y="2218200"/>
                  </a:lnTo>
                  <a:lnTo>
                    <a:pt x="278428" y="2188599"/>
                  </a:lnTo>
                  <a:cubicBezTo>
                    <a:pt x="279082" y="2183570"/>
                    <a:pt x="279935" y="2177910"/>
                    <a:pt x="280991" y="2171618"/>
                  </a:cubicBezTo>
                  <a:cubicBezTo>
                    <a:pt x="282046" y="2165327"/>
                    <a:pt x="280855" y="2160132"/>
                    <a:pt x="277417" y="2156031"/>
                  </a:cubicBezTo>
                  <a:cubicBezTo>
                    <a:pt x="283485" y="2145088"/>
                    <a:pt x="289989" y="2132289"/>
                    <a:pt x="296924" y="2117635"/>
                  </a:cubicBezTo>
                  <a:cubicBezTo>
                    <a:pt x="303859" y="2102979"/>
                    <a:pt x="310484" y="2087810"/>
                    <a:pt x="316799" y="2072125"/>
                  </a:cubicBezTo>
                  <a:cubicBezTo>
                    <a:pt x="323000" y="2056466"/>
                    <a:pt x="328489" y="2041556"/>
                    <a:pt x="333264" y="2027390"/>
                  </a:cubicBezTo>
                  <a:lnTo>
                    <a:pt x="344319" y="1993604"/>
                  </a:lnTo>
                  <a:lnTo>
                    <a:pt x="344926" y="1991258"/>
                  </a:lnTo>
                  <a:lnTo>
                    <a:pt x="330180" y="2015352"/>
                  </a:lnTo>
                  <a:cubicBezTo>
                    <a:pt x="324709" y="2025574"/>
                    <a:pt x="318798" y="2037801"/>
                    <a:pt x="312447" y="2052028"/>
                  </a:cubicBezTo>
                  <a:lnTo>
                    <a:pt x="279470" y="2138357"/>
                  </a:lnTo>
                  <a:lnTo>
                    <a:pt x="279506" y="2138305"/>
                  </a:lnTo>
                  <a:cubicBezTo>
                    <a:pt x="279723" y="2141940"/>
                    <a:pt x="278931" y="2145428"/>
                    <a:pt x="277130" y="2148774"/>
                  </a:cubicBezTo>
                  <a:cubicBezTo>
                    <a:pt x="275328" y="2152118"/>
                    <a:pt x="274537" y="2155609"/>
                    <a:pt x="274755" y="2159242"/>
                  </a:cubicBezTo>
                  <a:cubicBezTo>
                    <a:pt x="271058" y="2154360"/>
                    <a:pt x="270214" y="2150938"/>
                    <a:pt x="272223" y="2148973"/>
                  </a:cubicBezTo>
                  <a:lnTo>
                    <a:pt x="278696" y="2139492"/>
                  </a:lnTo>
                  <a:lnTo>
                    <a:pt x="289713" y="2092550"/>
                  </a:lnTo>
                  <a:cubicBezTo>
                    <a:pt x="294864" y="2075471"/>
                    <a:pt x="301313" y="2057729"/>
                    <a:pt x="309060" y="2039328"/>
                  </a:cubicBezTo>
                  <a:lnTo>
                    <a:pt x="356886" y="1922465"/>
                  </a:lnTo>
                  <a:cubicBezTo>
                    <a:pt x="357894" y="1924677"/>
                    <a:pt x="357494" y="1928085"/>
                    <a:pt x="355682" y="1932692"/>
                  </a:cubicBezTo>
                  <a:cubicBezTo>
                    <a:pt x="353872" y="1937302"/>
                    <a:pt x="352046" y="1942206"/>
                    <a:pt x="350205" y="1947407"/>
                  </a:cubicBezTo>
                  <a:lnTo>
                    <a:pt x="364480" y="1920658"/>
                  </a:lnTo>
                  <a:lnTo>
                    <a:pt x="366049" y="1916694"/>
                  </a:lnTo>
                  <a:cubicBezTo>
                    <a:pt x="367674" y="1911273"/>
                    <a:pt x="368963" y="1905390"/>
                    <a:pt x="369917" y="1899047"/>
                  </a:cubicBezTo>
                  <a:lnTo>
                    <a:pt x="369377" y="1911484"/>
                  </a:lnTo>
                  <a:lnTo>
                    <a:pt x="384268" y="1883580"/>
                  </a:lnTo>
                  <a:lnTo>
                    <a:pt x="386223" y="1876160"/>
                  </a:lnTo>
                  <a:lnTo>
                    <a:pt x="386339" y="1875717"/>
                  </a:lnTo>
                  <a:lnTo>
                    <a:pt x="386307" y="1873396"/>
                  </a:lnTo>
                  <a:lnTo>
                    <a:pt x="387392" y="1871720"/>
                  </a:lnTo>
                  <a:lnTo>
                    <a:pt x="389575" y="1863430"/>
                  </a:lnTo>
                  <a:cubicBezTo>
                    <a:pt x="390727" y="1864894"/>
                    <a:pt x="390749" y="1866499"/>
                    <a:pt x="389640" y="1868242"/>
                  </a:cubicBezTo>
                  <a:cubicBezTo>
                    <a:pt x="389640" y="1868244"/>
                    <a:pt x="389640" y="1868245"/>
                    <a:pt x="389640" y="1868247"/>
                  </a:cubicBezTo>
                  <a:lnTo>
                    <a:pt x="395342" y="1859443"/>
                  </a:lnTo>
                  <a:lnTo>
                    <a:pt x="402144" y="1852157"/>
                  </a:lnTo>
                  <a:lnTo>
                    <a:pt x="414517" y="1831365"/>
                  </a:lnTo>
                  <a:lnTo>
                    <a:pt x="407265" y="1833296"/>
                  </a:lnTo>
                  <a:lnTo>
                    <a:pt x="395785" y="1841696"/>
                  </a:lnTo>
                  <a:lnTo>
                    <a:pt x="387993" y="1856828"/>
                  </a:lnTo>
                  <a:lnTo>
                    <a:pt x="375905" y="1895099"/>
                  </a:lnTo>
                  <a:cubicBezTo>
                    <a:pt x="377009" y="1879095"/>
                    <a:pt x="378216" y="1865958"/>
                    <a:pt x="379523" y="1855687"/>
                  </a:cubicBezTo>
                  <a:cubicBezTo>
                    <a:pt x="380175" y="1850552"/>
                    <a:pt x="380369" y="1845088"/>
                    <a:pt x="380100" y="1839294"/>
                  </a:cubicBezTo>
                  <a:lnTo>
                    <a:pt x="379912" y="1837706"/>
                  </a:lnTo>
                  <a:lnTo>
                    <a:pt x="377174" y="1842893"/>
                  </a:lnTo>
                  <a:cubicBezTo>
                    <a:pt x="372511" y="1847271"/>
                    <a:pt x="372788" y="1844083"/>
                    <a:pt x="378005" y="1833333"/>
                  </a:cubicBezTo>
                  <a:lnTo>
                    <a:pt x="378423" y="1832408"/>
                  </a:lnTo>
                  <a:lnTo>
                    <a:pt x="371119" y="1842544"/>
                  </a:lnTo>
                  <a:lnTo>
                    <a:pt x="370048" y="1844656"/>
                  </a:lnTo>
                  <a:lnTo>
                    <a:pt x="369518" y="1844765"/>
                  </a:lnTo>
                  <a:lnTo>
                    <a:pt x="360964" y="1856635"/>
                  </a:lnTo>
                  <a:lnTo>
                    <a:pt x="360813" y="1859316"/>
                  </a:lnTo>
                  <a:cubicBezTo>
                    <a:pt x="359143" y="1866284"/>
                    <a:pt x="357727" y="1873285"/>
                    <a:pt x="356566" y="1880325"/>
                  </a:cubicBezTo>
                  <a:cubicBezTo>
                    <a:pt x="355011" y="1877101"/>
                    <a:pt x="354148" y="1873826"/>
                    <a:pt x="353976" y="1870498"/>
                  </a:cubicBezTo>
                  <a:lnTo>
                    <a:pt x="354165" y="1869274"/>
                  </a:lnTo>
                  <a:lnTo>
                    <a:pt x="349673" y="1879032"/>
                  </a:lnTo>
                  <a:lnTo>
                    <a:pt x="350642" y="1889085"/>
                  </a:lnTo>
                  <a:cubicBezTo>
                    <a:pt x="350911" y="1893427"/>
                    <a:pt x="351302" y="1897485"/>
                    <a:pt x="351815" y="1901262"/>
                  </a:cubicBezTo>
                  <a:cubicBezTo>
                    <a:pt x="354550" y="1903404"/>
                    <a:pt x="356175" y="1902535"/>
                    <a:pt x="356689" y="1898657"/>
                  </a:cubicBezTo>
                  <a:cubicBezTo>
                    <a:pt x="357204" y="1894777"/>
                    <a:pt x="358551" y="1892067"/>
                    <a:pt x="360734" y="1890528"/>
                  </a:cubicBezTo>
                  <a:cubicBezTo>
                    <a:pt x="361732" y="1892973"/>
                    <a:pt x="359899" y="1900116"/>
                    <a:pt x="355236" y="1911959"/>
                  </a:cubicBezTo>
                  <a:cubicBezTo>
                    <a:pt x="350568" y="1923800"/>
                    <a:pt x="346262" y="1934193"/>
                    <a:pt x="342314" y="1943136"/>
                  </a:cubicBezTo>
                  <a:cubicBezTo>
                    <a:pt x="340136" y="1943425"/>
                    <a:pt x="339691" y="1941559"/>
                    <a:pt x="340978" y="1937540"/>
                  </a:cubicBezTo>
                  <a:cubicBezTo>
                    <a:pt x="342266" y="1933521"/>
                    <a:pt x="343318" y="1930670"/>
                    <a:pt x="344136" y="1928986"/>
                  </a:cubicBezTo>
                  <a:cubicBezTo>
                    <a:pt x="341235" y="1928671"/>
                    <a:pt x="339760" y="1931262"/>
                    <a:pt x="339708" y="1936758"/>
                  </a:cubicBezTo>
                  <a:cubicBezTo>
                    <a:pt x="339657" y="1942255"/>
                    <a:pt x="337141" y="1942296"/>
                    <a:pt x="332155" y="1936879"/>
                  </a:cubicBezTo>
                  <a:lnTo>
                    <a:pt x="338014" y="1923306"/>
                  </a:lnTo>
                  <a:cubicBezTo>
                    <a:pt x="335958" y="1923313"/>
                    <a:pt x="334048" y="1924841"/>
                    <a:pt x="332285" y="1927891"/>
                  </a:cubicBezTo>
                  <a:cubicBezTo>
                    <a:pt x="330521" y="1930941"/>
                    <a:pt x="329133" y="1933745"/>
                    <a:pt x="328119" y="1936303"/>
                  </a:cubicBezTo>
                  <a:lnTo>
                    <a:pt x="331363" y="1920450"/>
                  </a:lnTo>
                  <a:lnTo>
                    <a:pt x="329124" y="1915223"/>
                  </a:lnTo>
                  <a:cubicBezTo>
                    <a:pt x="329942" y="1910254"/>
                    <a:pt x="332731" y="1903007"/>
                    <a:pt x="337492" y="1893484"/>
                  </a:cubicBezTo>
                  <a:lnTo>
                    <a:pt x="342305" y="1883706"/>
                  </a:lnTo>
                  <a:lnTo>
                    <a:pt x="342502" y="1883117"/>
                  </a:lnTo>
                  <a:cubicBezTo>
                    <a:pt x="342517" y="1883150"/>
                    <a:pt x="342532" y="1883183"/>
                    <a:pt x="342548" y="1883216"/>
                  </a:cubicBezTo>
                  <a:lnTo>
                    <a:pt x="344841" y="1878558"/>
                  </a:lnTo>
                  <a:lnTo>
                    <a:pt x="297764" y="1924942"/>
                  </a:lnTo>
                  <a:cubicBezTo>
                    <a:pt x="280772" y="1937531"/>
                    <a:pt x="262858" y="1946880"/>
                    <a:pt x="244020" y="1952988"/>
                  </a:cubicBezTo>
                  <a:cubicBezTo>
                    <a:pt x="235096" y="1954847"/>
                    <a:pt x="234038" y="1951020"/>
                    <a:pt x="240850" y="1941515"/>
                  </a:cubicBezTo>
                  <a:cubicBezTo>
                    <a:pt x="247660" y="1932008"/>
                    <a:pt x="251932" y="1926449"/>
                    <a:pt x="253666" y="1924845"/>
                  </a:cubicBezTo>
                  <a:lnTo>
                    <a:pt x="353163" y="1824511"/>
                  </a:lnTo>
                  <a:lnTo>
                    <a:pt x="362134" y="1815630"/>
                  </a:lnTo>
                  <a:lnTo>
                    <a:pt x="362189" y="1812679"/>
                  </a:lnTo>
                  <a:cubicBezTo>
                    <a:pt x="364744" y="1803036"/>
                    <a:pt x="368877" y="1798424"/>
                    <a:pt x="374591" y="1798840"/>
                  </a:cubicBezTo>
                  <a:lnTo>
                    <a:pt x="369365" y="1808472"/>
                  </a:lnTo>
                  <a:lnTo>
                    <a:pt x="380390" y="1797557"/>
                  </a:lnTo>
                  <a:lnTo>
                    <a:pt x="388544" y="1779402"/>
                  </a:lnTo>
                  <a:cubicBezTo>
                    <a:pt x="393682" y="1766913"/>
                    <a:pt x="399473" y="1754860"/>
                    <a:pt x="405914" y="1743247"/>
                  </a:cubicBezTo>
                  <a:lnTo>
                    <a:pt x="411220" y="1734885"/>
                  </a:lnTo>
                  <a:lnTo>
                    <a:pt x="413641" y="1728940"/>
                  </a:lnTo>
                  <a:lnTo>
                    <a:pt x="402468" y="1735760"/>
                  </a:lnTo>
                  <a:lnTo>
                    <a:pt x="396072" y="1749073"/>
                  </a:lnTo>
                  <a:lnTo>
                    <a:pt x="401082" y="1736607"/>
                  </a:lnTo>
                  <a:lnTo>
                    <a:pt x="379712" y="1749651"/>
                  </a:lnTo>
                  <a:cubicBezTo>
                    <a:pt x="357241" y="1766432"/>
                    <a:pt x="333534" y="1782932"/>
                    <a:pt x="308591" y="1799147"/>
                  </a:cubicBezTo>
                  <a:cubicBezTo>
                    <a:pt x="307157" y="1795411"/>
                    <a:pt x="307885" y="1791855"/>
                    <a:pt x="310769" y="1788476"/>
                  </a:cubicBezTo>
                  <a:cubicBezTo>
                    <a:pt x="313654" y="1785095"/>
                    <a:pt x="312356" y="1785712"/>
                    <a:pt x="306879" y="1790326"/>
                  </a:cubicBezTo>
                  <a:cubicBezTo>
                    <a:pt x="313957" y="1766373"/>
                    <a:pt x="325593" y="1747676"/>
                    <a:pt x="341790" y="1734238"/>
                  </a:cubicBezTo>
                  <a:lnTo>
                    <a:pt x="366614" y="1707930"/>
                  </a:lnTo>
                  <a:lnTo>
                    <a:pt x="364228" y="1703689"/>
                  </a:lnTo>
                  <a:cubicBezTo>
                    <a:pt x="367777" y="1700844"/>
                    <a:pt x="371647" y="1698495"/>
                    <a:pt x="375841" y="1696643"/>
                  </a:cubicBezTo>
                  <a:lnTo>
                    <a:pt x="380139" y="1693600"/>
                  </a:lnTo>
                  <a:lnTo>
                    <a:pt x="391519" y="1681539"/>
                  </a:lnTo>
                  <a:cubicBezTo>
                    <a:pt x="383487" y="1679070"/>
                    <a:pt x="376525" y="1682115"/>
                    <a:pt x="370631" y="1690671"/>
                  </a:cubicBezTo>
                  <a:cubicBezTo>
                    <a:pt x="364739" y="1699231"/>
                    <a:pt x="358634" y="1706688"/>
                    <a:pt x="352313" y="1713040"/>
                  </a:cubicBezTo>
                  <a:cubicBezTo>
                    <a:pt x="341856" y="1720379"/>
                    <a:pt x="339042" y="1719667"/>
                    <a:pt x="343871" y="1710900"/>
                  </a:cubicBezTo>
                  <a:cubicBezTo>
                    <a:pt x="348700" y="1702133"/>
                    <a:pt x="355301" y="1696408"/>
                    <a:pt x="363671" y="1693718"/>
                  </a:cubicBezTo>
                  <a:cubicBezTo>
                    <a:pt x="382179" y="1677998"/>
                    <a:pt x="400666" y="1659744"/>
                    <a:pt x="419137" y="1638957"/>
                  </a:cubicBezTo>
                  <a:cubicBezTo>
                    <a:pt x="437605" y="1618170"/>
                    <a:pt x="462629" y="1594666"/>
                    <a:pt x="494207" y="1568446"/>
                  </a:cubicBezTo>
                  <a:cubicBezTo>
                    <a:pt x="489439" y="1562930"/>
                    <a:pt x="485322" y="1561990"/>
                    <a:pt x="481858" y="1565622"/>
                  </a:cubicBezTo>
                  <a:lnTo>
                    <a:pt x="469624" y="1578001"/>
                  </a:lnTo>
                  <a:cubicBezTo>
                    <a:pt x="486625" y="1562217"/>
                    <a:pt x="501127" y="1542069"/>
                    <a:pt x="513129" y="1517555"/>
                  </a:cubicBezTo>
                  <a:cubicBezTo>
                    <a:pt x="525135" y="1493043"/>
                    <a:pt x="540452" y="1472237"/>
                    <a:pt x="559088" y="1455142"/>
                  </a:cubicBezTo>
                  <a:cubicBezTo>
                    <a:pt x="565526" y="1463990"/>
                    <a:pt x="565990" y="1471263"/>
                    <a:pt x="560486" y="1476957"/>
                  </a:cubicBezTo>
                  <a:cubicBezTo>
                    <a:pt x="554984" y="1482655"/>
                    <a:pt x="549693" y="1489454"/>
                    <a:pt x="544618" y="1497356"/>
                  </a:cubicBezTo>
                  <a:cubicBezTo>
                    <a:pt x="576622" y="1477801"/>
                    <a:pt x="605807" y="1452228"/>
                    <a:pt x="632173" y="1420637"/>
                  </a:cubicBezTo>
                  <a:cubicBezTo>
                    <a:pt x="645354" y="1404840"/>
                    <a:pt x="655217" y="1388049"/>
                    <a:pt x="661759" y="1370260"/>
                  </a:cubicBezTo>
                  <a:lnTo>
                    <a:pt x="667671" y="1335777"/>
                  </a:lnTo>
                  <a:lnTo>
                    <a:pt x="661831" y="1342531"/>
                  </a:lnTo>
                  <a:lnTo>
                    <a:pt x="656155" y="1338899"/>
                  </a:lnTo>
                  <a:lnTo>
                    <a:pt x="651369" y="1351683"/>
                  </a:lnTo>
                  <a:cubicBezTo>
                    <a:pt x="642504" y="1370064"/>
                    <a:pt x="638452" y="1386489"/>
                    <a:pt x="639213" y="1400960"/>
                  </a:cubicBezTo>
                  <a:cubicBezTo>
                    <a:pt x="625889" y="1382565"/>
                    <a:pt x="623368" y="1366322"/>
                    <a:pt x="631649" y="1352233"/>
                  </a:cubicBezTo>
                  <a:lnTo>
                    <a:pt x="650308" y="1326303"/>
                  </a:lnTo>
                  <a:lnTo>
                    <a:pt x="649418" y="1321921"/>
                  </a:lnTo>
                  <a:lnTo>
                    <a:pt x="657496" y="1316314"/>
                  </a:lnTo>
                  <a:lnTo>
                    <a:pt x="659908" y="1312960"/>
                  </a:lnTo>
                  <a:lnTo>
                    <a:pt x="659935" y="1314619"/>
                  </a:lnTo>
                  <a:lnTo>
                    <a:pt x="685766" y="1296686"/>
                  </a:lnTo>
                  <a:lnTo>
                    <a:pt x="701440" y="1284334"/>
                  </a:lnTo>
                  <a:lnTo>
                    <a:pt x="731789" y="1255209"/>
                  </a:lnTo>
                  <a:cubicBezTo>
                    <a:pt x="734887" y="1252931"/>
                    <a:pt x="737286" y="1253127"/>
                    <a:pt x="738984" y="1255800"/>
                  </a:cubicBezTo>
                  <a:cubicBezTo>
                    <a:pt x="740684" y="1258470"/>
                    <a:pt x="742692" y="1261529"/>
                    <a:pt x="745012" y="1264974"/>
                  </a:cubicBezTo>
                  <a:cubicBezTo>
                    <a:pt x="768878" y="1229019"/>
                    <a:pt x="801313" y="1198286"/>
                    <a:pt x="842312" y="1172780"/>
                  </a:cubicBezTo>
                  <a:cubicBezTo>
                    <a:pt x="883310" y="1147273"/>
                    <a:pt x="916171" y="1118746"/>
                    <a:pt x="940895" y="1087201"/>
                  </a:cubicBezTo>
                  <a:cubicBezTo>
                    <a:pt x="926227" y="1094736"/>
                    <a:pt x="913827" y="1103000"/>
                    <a:pt x="903691" y="1111994"/>
                  </a:cubicBezTo>
                  <a:cubicBezTo>
                    <a:pt x="893554" y="1120987"/>
                    <a:pt x="880336" y="1129908"/>
                    <a:pt x="864036" y="1138757"/>
                  </a:cubicBezTo>
                  <a:cubicBezTo>
                    <a:pt x="863729" y="1134331"/>
                    <a:pt x="864656" y="1130188"/>
                    <a:pt x="866818" y="1126326"/>
                  </a:cubicBezTo>
                  <a:cubicBezTo>
                    <a:pt x="868979" y="1122465"/>
                    <a:pt x="869090" y="1118977"/>
                    <a:pt x="867148" y="1115864"/>
                  </a:cubicBezTo>
                  <a:cubicBezTo>
                    <a:pt x="896916" y="1112764"/>
                    <a:pt x="924741" y="1097208"/>
                    <a:pt x="950619" y="1069191"/>
                  </a:cubicBezTo>
                  <a:cubicBezTo>
                    <a:pt x="963559" y="1055184"/>
                    <a:pt x="976985" y="1044292"/>
                    <a:pt x="990896" y="1036513"/>
                  </a:cubicBezTo>
                  <a:lnTo>
                    <a:pt x="1005119" y="1031903"/>
                  </a:lnTo>
                  <a:lnTo>
                    <a:pt x="1035668" y="1001291"/>
                  </a:lnTo>
                  <a:lnTo>
                    <a:pt x="1035670" y="1000857"/>
                  </a:lnTo>
                  <a:cubicBezTo>
                    <a:pt x="1036403" y="998144"/>
                    <a:pt x="1037859" y="996123"/>
                    <a:pt x="1040040" y="994796"/>
                  </a:cubicBezTo>
                  <a:lnTo>
                    <a:pt x="1052869" y="986440"/>
                  </a:lnTo>
                  <a:lnTo>
                    <a:pt x="1094458" y="951719"/>
                  </a:lnTo>
                  <a:cubicBezTo>
                    <a:pt x="1098507" y="944855"/>
                    <a:pt x="1103316" y="937213"/>
                    <a:pt x="1108886" y="928787"/>
                  </a:cubicBezTo>
                  <a:cubicBezTo>
                    <a:pt x="1114457" y="920364"/>
                    <a:pt x="1114686" y="912010"/>
                    <a:pt x="1109576" y="903727"/>
                  </a:cubicBezTo>
                  <a:cubicBezTo>
                    <a:pt x="1128233" y="891937"/>
                    <a:pt x="1148792" y="877748"/>
                    <a:pt x="1171251" y="861156"/>
                  </a:cubicBezTo>
                  <a:cubicBezTo>
                    <a:pt x="1193707" y="844560"/>
                    <a:pt x="1215783" y="827012"/>
                    <a:pt x="1237472" y="808501"/>
                  </a:cubicBezTo>
                  <a:cubicBezTo>
                    <a:pt x="1258907" y="789953"/>
                    <a:pt x="1278437" y="772009"/>
                    <a:pt x="1296062" y="754665"/>
                  </a:cubicBezTo>
                  <a:lnTo>
                    <a:pt x="1337385" y="713071"/>
                  </a:lnTo>
                  <a:lnTo>
                    <a:pt x="1339914" y="710073"/>
                  </a:lnTo>
                  <a:lnTo>
                    <a:pt x="1295909" y="735092"/>
                  </a:lnTo>
                  <a:cubicBezTo>
                    <a:pt x="1278901" y="746238"/>
                    <a:pt x="1259899" y="759994"/>
                    <a:pt x="1238904" y="776365"/>
                  </a:cubicBezTo>
                  <a:lnTo>
                    <a:pt x="1123295" y="879444"/>
                  </a:lnTo>
                  <a:lnTo>
                    <a:pt x="1123397" y="879393"/>
                  </a:lnTo>
                  <a:cubicBezTo>
                    <a:pt x="1121931" y="884818"/>
                    <a:pt x="1118405" y="889350"/>
                    <a:pt x="1112817" y="892990"/>
                  </a:cubicBezTo>
                  <a:cubicBezTo>
                    <a:pt x="1107229" y="896630"/>
                    <a:pt x="1103701" y="901162"/>
                    <a:pt x="1102237" y="906589"/>
                  </a:cubicBezTo>
                  <a:cubicBezTo>
                    <a:pt x="1096992" y="896994"/>
                    <a:pt x="1097019" y="891452"/>
                    <a:pt x="1102316" y="889959"/>
                  </a:cubicBezTo>
                  <a:lnTo>
                    <a:pt x="1121051" y="880568"/>
                  </a:lnTo>
                  <a:lnTo>
                    <a:pt x="1169269" y="819837"/>
                  </a:lnTo>
                  <a:cubicBezTo>
                    <a:pt x="1189234" y="798514"/>
                    <a:pt x="1212298" y="777108"/>
                    <a:pt x="1238462" y="755623"/>
                  </a:cubicBezTo>
                  <a:lnTo>
                    <a:pt x="1298663" y="704961"/>
                  </a:lnTo>
                  <a:lnTo>
                    <a:pt x="1384976" y="648188"/>
                  </a:lnTo>
                  <a:cubicBezTo>
                    <a:pt x="1443345" y="610153"/>
                    <a:pt x="1500578" y="573032"/>
                    <a:pt x="1542881" y="542589"/>
                  </a:cubicBezTo>
                  <a:lnTo>
                    <a:pt x="1562133" y="527277"/>
                  </a:lnTo>
                  <a:lnTo>
                    <a:pt x="1608900" y="503334"/>
                  </a:lnTo>
                  <a:lnTo>
                    <a:pt x="1646096" y="483186"/>
                  </a:lnTo>
                  <a:lnTo>
                    <a:pt x="1675582" y="464701"/>
                  </a:lnTo>
                  <a:lnTo>
                    <a:pt x="1704845" y="442345"/>
                  </a:lnTo>
                  <a:lnTo>
                    <a:pt x="1679631" y="456700"/>
                  </a:lnTo>
                  <a:cubicBezTo>
                    <a:pt x="1671697" y="462859"/>
                    <a:pt x="1662201" y="465816"/>
                    <a:pt x="1651139" y="465572"/>
                  </a:cubicBezTo>
                  <a:cubicBezTo>
                    <a:pt x="1650496" y="457800"/>
                    <a:pt x="1653687" y="453965"/>
                    <a:pt x="1660707" y="454059"/>
                  </a:cubicBezTo>
                  <a:cubicBezTo>
                    <a:pt x="1667728" y="454153"/>
                    <a:pt x="1672163" y="451867"/>
                    <a:pt x="1674011" y="447196"/>
                  </a:cubicBezTo>
                  <a:lnTo>
                    <a:pt x="1660805" y="446552"/>
                  </a:lnTo>
                  <a:lnTo>
                    <a:pt x="1632126" y="466879"/>
                  </a:lnTo>
                  <a:lnTo>
                    <a:pt x="1633589" y="465532"/>
                  </a:lnTo>
                  <a:cubicBezTo>
                    <a:pt x="1658089" y="442679"/>
                    <a:pt x="1683190" y="420740"/>
                    <a:pt x="1727888" y="393943"/>
                  </a:cubicBezTo>
                  <a:lnTo>
                    <a:pt x="1728524" y="393594"/>
                  </a:lnTo>
                  <a:lnTo>
                    <a:pt x="1701723" y="416079"/>
                  </a:lnTo>
                  <a:lnTo>
                    <a:pt x="1697482" y="423714"/>
                  </a:lnTo>
                  <a:lnTo>
                    <a:pt x="1706690" y="440938"/>
                  </a:lnTo>
                  <a:lnTo>
                    <a:pt x="1716640" y="433336"/>
                  </a:lnTo>
                  <a:lnTo>
                    <a:pt x="1723743" y="434507"/>
                  </a:lnTo>
                  <a:lnTo>
                    <a:pt x="1739892" y="424385"/>
                  </a:lnTo>
                  <a:lnTo>
                    <a:pt x="1852608" y="357366"/>
                  </a:lnTo>
                  <a:cubicBezTo>
                    <a:pt x="1848715" y="352119"/>
                    <a:pt x="1842743" y="353291"/>
                    <a:pt x="1834691" y="360881"/>
                  </a:cubicBezTo>
                  <a:cubicBezTo>
                    <a:pt x="1826639" y="368472"/>
                    <a:pt x="1821423" y="367961"/>
                    <a:pt x="1819045" y="359354"/>
                  </a:cubicBezTo>
                  <a:cubicBezTo>
                    <a:pt x="1841903" y="348816"/>
                    <a:pt x="1859420" y="338349"/>
                    <a:pt x="1871597" y="327951"/>
                  </a:cubicBezTo>
                  <a:cubicBezTo>
                    <a:pt x="1883774" y="317556"/>
                    <a:pt x="1899765" y="306852"/>
                    <a:pt x="1919568" y="295840"/>
                  </a:cubicBezTo>
                  <a:cubicBezTo>
                    <a:pt x="1922443" y="300031"/>
                    <a:pt x="1919021" y="304594"/>
                    <a:pt x="1909309" y="309530"/>
                  </a:cubicBezTo>
                  <a:cubicBezTo>
                    <a:pt x="1899596" y="314465"/>
                    <a:pt x="1893891" y="320473"/>
                    <a:pt x="1892196" y="327550"/>
                  </a:cubicBezTo>
                  <a:lnTo>
                    <a:pt x="1971637" y="291360"/>
                  </a:lnTo>
                  <a:lnTo>
                    <a:pt x="1974257" y="288497"/>
                  </a:lnTo>
                  <a:cubicBezTo>
                    <a:pt x="1985828" y="278256"/>
                    <a:pt x="1998208" y="269550"/>
                    <a:pt x="2011394" y="262379"/>
                  </a:cubicBezTo>
                  <a:lnTo>
                    <a:pt x="1988543" y="281800"/>
                  </a:lnTo>
                  <a:lnTo>
                    <a:pt x="1982164" y="286565"/>
                  </a:lnTo>
                  <a:lnTo>
                    <a:pt x="2041661" y="259461"/>
                  </a:lnTo>
                  <a:lnTo>
                    <a:pt x="2048370" y="254436"/>
                  </a:lnTo>
                  <a:lnTo>
                    <a:pt x="2122975" y="201289"/>
                  </a:lnTo>
                  <a:lnTo>
                    <a:pt x="2142773" y="192354"/>
                  </a:lnTo>
                  <a:cubicBezTo>
                    <a:pt x="2161643" y="183981"/>
                    <a:pt x="2178696" y="176643"/>
                    <a:pt x="2195391" y="169875"/>
                  </a:cubicBezTo>
                  <a:lnTo>
                    <a:pt x="2231082" y="156410"/>
                  </a:lnTo>
                  <a:lnTo>
                    <a:pt x="2291052" y="136292"/>
                  </a:lnTo>
                  <a:lnTo>
                    <a:pt x="2294264" y="135258"/>
                  </a:lnTo>
                  <a:lnTo>
                    <a:pt x="2251815" y="159837"/>
                  </a:lnTo>
                  <a:lnTo>
                    <a:pt x="2206026" y="180802"/>
                  </a:lnTo>
                  <a:lnTo>
                    <a:pt x="2122051" y="227196"/>
                  </a:lnTo>
                  <a:lnTo>
                    <a:pt x="2234016" y="187557"/>
                  </a:lnTo>
                  <a:lnTo>
                    <a:pt x="2248350" y="178217"/>
                  </a:lnTo>
                  <a:cubicBezTo>
                    <a:pt x="2243799" y="175823"/>
                    <a:pt x="2239316" y="175849"/>
                    <a:pt x="2234899" y="178292"/>
                  </a:cubicBezTo>
                  <a:cubicBezTo>
                    <a:pt x="2230483" y="180736"/>
                    <a:pt x="2227210" y="180316"/>
                    <a:pt x="2225082" y="177028"/>
                  </a:cubicBezTo>
                  <a:cubicBezTo>
                    <a:pt x="2234662" y="172477"/>
                    <a:pt x="2243501" y="169623"/>
                    <a:pt x="2251595" y="168468"/>
                  </a:cubicBezTo>
                  <a:cubicBezTo>
                    <a:pt x="2259691" y="167314"/>
                    <a:pt x="2268608" y="163618"/>
                    <a:pt x="2278346" y="157378"/>
                  </a:cubicBezTo>
                  <a:cubicBezTo>
                    <a:pt x="2283232" y="162429"/>
                    <a:pt x="2282782" y="165173"/>
                    <a:pt x="2276994" y="165613"/>
                  </a:cubicBezTo>
                  <a:cubicBezTo>
                    <a:pt x="2271206" y="166052"/>
                    <a:pt x="2269623" y="168399"/>
                    <a:pt x="2272246" y="172656"/>
                  </a:cubicBezTo>
                  <a:cubicBezTo>
                    <a:pt x="2289547" y="164713"/>
                    <a:pt x="2308604" y="156732"/>
                    <a:pt x="2329418" y="148715"/>
                  </a:cubicBezTo>
                  <a:lnTo>
                    <a:pt x="2337926" y="145523"/>
                  </a:lnTo>
                  <a:lnTo>
                    <a:pt x="2338249" y="141566"/>
                  </a:lnTo>
                  <a:lnTo>
                    <a:pt x="2344320" y="140218"/>
                  </a:lnTo>
                  <a:lnTo>
                    <a:pt x="2335190" y="127968"/>
                  </a:lnTo>
                  <a:lnTo>
                    <a:pt x="2329931" y="126549"/>
                  </a:lnTo>
                  <a:lnTo>
                    <a:pt x="2320994" y="127933"/>
                  </a:lnTo>
                  <a:lnTo>
                    <a:pt x="2361843" y="117674"/>
                  </a:lnTo>
                  <a:lnTo>
                    <a:pt x="2354421" y="120644"/>
                  </a:lnTo>
                  <a:lnTo>
                    <a:pt x="2352888" y="127303"/>
                  </a:lnTo>
                  <a:cubicBezTo>
                    <a:pt x="2355997" y="128531"/>
                    <a:pt x="2358034" y="127430"/>
                    <a:pt x="2358999" y="124002"/>
                  </a:cubicBezTo>
                  <a:cubicBezTo>
                    <a:pt x="2359965" y="120575"/>
                    <a:pt x="2362762" y="120778"/>
                    <a:pt x="2367392" y="124612"/>
                  </a:cubicBezTo>
                  <a:cubicBezTo>
                    <a:pt x="2365929" y="130054"/>
                    <a:pt x="2362748" y="133293"/>
                    <a:pt x="2357847" y="134324"/>
                  </a:cubicBezTo>
                  <a:lnTo>
                    <a:pt x="2345445" y="139969"/>
                  </a:lnTo>
                  <a:lnTo>
                    <a:pt x="2363301" y="135999"/>
                  </a:lnTo>
                  <a:lnTo>
                    <a:pt x="2378837" y="130170"/>
                  </a:lnTo>
                  <a:lnTo>
                    <a:pt x="2396508" y="121377"/>
                  </a:lnTo>
                  <a:cubicBezTo>
                    <a:pt x="2404334" y="116015"/>
                    <a:pt x="2412912" y="111326"/>
                    <a:pt x="2422241" y="107310"/>
                  </a:cubicBezTo>
                  <a:lnTo>
                    <a:pt x="2437131" y="102371"/>
                  </a:lnTo>
                  <a:lnTo>
                    <a:pt x="2439246" y="101952"/>
                  </a:lnTo>
                  <a:cubicBezTo>
                    <a:pt x="2487140" y="92843"/>
                    <a:pt x="2536707" y="83406"/>
                    <a:pt x="2585584" y="69456"/>
                  </a:cubicBezTo>
                  <a:lnTo>
                    <a:pt x="2641863" y="53960"/>
                  </a:lnTo>
                  <a:lnTo>
                    <a:pt x="2653002" y="53001"/>
                  </a:lnTo>
                  <a:lnTo>
                    <a:pt x="2696516" y="57259"/>
                  </a:lnTo>
                  <a:lnTo>
                    <a:pt x="2697121" y="57207"/>
                  </a:lnTo>
                  <a:lnTo>
                    <a:pt x="2705392" y="52530"/>
                  </a:lnTo>
                  <a:cubicBezTo>
                    <a:pt x="2706233" y="51592"/>
                    <a:pt x="2707496" y="51748"/>
                    <a:pt x="2709183" y="52998"/>
                  </a:cubicBezTo>
                  <a:cubicBezTo>
                    <a:pt x="2710063" y="53976"/>
                    <a:pt x="2710944" y="54954"/>
                    <a:pt x="2711823" y="55932"/>
                  </a:cubicBezTo>
                  <a:lnTo>
                    <a:pt x="2728346" y="54501"/>
                  </a:lnTo>
                  <a:cubicBezTo>
                    <a:pt x="2762275" y="47176"/>
                    <a:pt x="2793548" y="44835"/>
                    <a:pt x="2822166" y="47474"/>
                  </a:cubicBezTo>
                  <a:cubicBezTo>
                    <a:pt x="2807620" y="51660"/>
                    <a:pt x="2802413" y="54150"/>
                    <a:pt x="2806549" y="54940"/>
                  </a:cubicBezTo>
                  <a:cubicBezTo>
                    <a:pt x="2810683" y="55730"/>
                    <a:pt x="2801656" y="55829"/>
                    <a:pt x="2779464" y="55234"/>
                  </a:cubicBezTo>
                  <a:lnTo>
                    <a:pt x="2781602" y="58805"/>
                  </a:lnTo>
                  <a:lnTo>
                    <a:pt x="2786654" y="59016"/>
                  </a:lnTo>
                  <a:cubicBezTo>
                    <a:pt x="2794955" y="59820"/>
                    <a:pt x="2801540" y="60240"/>
                    <a:pt x="2806408" y="60277"/>
                  </a:cubicBezTo>
                  <a:lnTo>
                    <a:pt x="2781729" y="59018"/>
                  </a:lnTo>
                  <a:lnTo>
                    <a:pt x="2788714" y="70682"/>
                  </a:lnTo>
                  <a:lnTo>
                    <a:pt x="2805856" y="70056"/>
                  </a:lnTo>
                  <a:lnTo>
                    <a:pt x="2810732" y="65289"/>
                  </a:lnTo>
                  <a:cubicBezTo>
                    <a:pt x="2817489" y="62112"/>
                    <a:pt x="2826068" y="60580"/>
                    <a:pt x="2836470" y="60696"/>
                  </a:cubicBezTo>
                  <a:cubicBezTo>
                    <a:pt x="2857274" y="60928"/>
                    <a:pt x="2870787" y="54571"/>
                    <a:pt x="2877010" y="41627"/>
                  </a:cubicBezTo>
                  <a:cubicBezTo>
                    <a:pt x="2878620" y="43975"/>
                    <a:pt x="2880756" y="45503"/>
                    <a:pt x="2883419" y="46212"/>
                  </a:cubicBezTo>
                  <a:cubicBezTo>
                    <a:pt x="2886082" y="46921"/>
                    <a:pt x="2888736" y="48353"/>
                    <a:pt x="2891383" y="50509"/>
                  </a:cubicBezTo>
                  <a:cubicBezTo>
                    <a:pt x="2883626" y="54353"/>
                    <a:pt x="2876276" y="56679"/>
                    <a:pt x="2869332" y="57487"/>
                  </a:cubicBezTo>
                  <a:cubicBezTo>
                    <a:pt x="2862387" y="58292"/>
                    <a:pt x="2855555" y="60523"/>
                    <a:pt x="2848836" y="64176"/>
                  </a:cubicBezTo>
                  <a:cubicBezTo>
                    <a:pt x="2871619" y="66566"/>
                    <a:pt x="2893751" y="63665"/>
                    <a:pt x="2915233" y="55468"/>
                  </a:cubicBezTo>
                  <a:cubicBezTo>
                    <a:pt x="2936715" y="47273"/>
                    <a:pt x="2960127" y="45577"/>
                    <a:pt x="2985464" y="50380"/>
                  </a:cubicBezTo>
                  <a:cubicBezTo>
                    <a:pt x="2983708" y="47698"/>
                    <a:pt x="2982142" y="45343"/>
                    <a:pt x="2980766" y="43313"/>
                  </a:cubicBezTo>
                  <a:cubicBezTo>
                    <a:pt x="2979388" y="41282"/>
                    <a:pt x="2979618" y="40036"/>
                    <a:pt x="2981454" y="39576"/>
                  </a:cubicBezTo>
                  <a:cubicBezTo>
                    <a:pt x="2990560" y="38127"/>
                    <a:pt x="2998493" y="37619"/>
                    <a:pt x="3005251" y="38048"/>
                  </a:cubicBezTo>
                  <a:cubicBezTo>
                    <a:pt x="3012009" y="38479"/>
                    <a:pt x="3018904" y="38161"/>
                    <a:pt x="3025939" y="37098"/>
                  </a:cubicBezTo>
                  <a:close/>
                  <a:moveTo>
                    <a:pt x="3027042" y="31119"/>
                  </a:moveTo>
                  <a:cubicBezTo>
                    <a:pt x="3035933" y="31515"/>
                    <a:pt x="3045264" y="32911"/>
                    <a:pt x="3055037" y="35308"/>
                  </a:cubicBezTo>
                  <a:cubicBezTo>
                    <a:pt x="3064809" y="37706"/>
                    <a:pt x="3074317" y="46289"/>
                    <a:pt x="3083559" y="61057"/>
                  </a:cubicBezTo>
                  <a:cubicBezTo>
                    <a:pt x="3074873" y="54125"/>
                    <a:pt x="3064297" y="48630"/>
                    <a:pt x="3051829" y="44566"/>
                  </a:cubicBezTo>
                  <a:cubicBezTo>
                    <a:pt x="3039362" y="40503"/>
                    <a:pt x="3031101" y="36022"/>
                    <a:pt x="3027042" y="31119"/>
                  </a:cubicBezTo>
                  <a:close/>
                  <a:moveTo>
                    <a:pt x="2817726" y="28975"/>
                  </a:moveTo>
                  <a:cubicBezTo>
                    <a:pt x="2827151" y="29230"/>
                    <a:pt x="2836710" y="30403"/>
                    <a:pt x="2846403" y="32494"/>
                  </a:cubicBezTo>
                  <a:cubicBezTo>
                    <a:pt x="2832673" y="36608"/>
                    <a:pt x="2819287" y="40190"/>
                    <a:pt x="2806242" y="43239"/>
                  </a:cubicBezTo>
                  <a:cubicBezTo>
                    <a:pt x="2793196" y="46286"/>
                    <a:pt x="2776650" y="46148"/>
                    <a:pt x="2756601" y="42824"/>
                  </a:cubicBezTo>
                  <a:cubicBezTo>
                    <a:pt x="2760452" y="38079"/>
                    <a:pt x="2771535" y="34124"/>
                    <a:pt x="2789851" y="30963"/>
                  </a:cubicBezTo>
                  <a:cubicBezTo>
                    <a:pt x="2799009" y="29382"/>
                    <a:pt x="2808300" y="28720"/>
                    <a:pt x="2817726" y="28975"/>
                  </a:cubicBezTo>
                  <a:close/>
                  <a:moveTo>
                    <a:pt x="2818420" y="12073"/>
                  </a:moveTo>
                  <a:cubicBezTo>
                    <a:pt x="2818895" y="17641"/>
                    <a:pt x="2816225" y="21263"/>
                    <a:pt x="2810412" y="22943"/>
                  </a:cubicBezTo>
                  <a:cubicBezTo>
                    <a:pt x="2804599" y="24622"/>
                    <a:pt x="2798613" y="24531"/>
                    <a:pt x="2792452" y="22666"/>
                  </a:cubicBezTo>
                  <a:cubicBezTo>
                    <a:pt x="2795501" y="19692"/>
                    <a:pt x="2799829" y="17928"/>
                    <a:pt x="2805435" y="17369"/>
                  </a:cubicBezTo>
                  <a:cubicBezTo>
                    <a:pt x="2811043" y="16811"/>
                    <a:pt x="2815370" y="15045"/>
                    <a:pt x="2818420" y="12073"/>
                  </a:cubicBezTo>
                  <a:close/>
                  <a:moveTo>
                    <a:pt x="2946628" y="11389"/>
                  </a:moveTo>
                  <a:cubicBezTo>
                    <a:pt x="2951308" y="12687"/>
                    <a:pt x="2956385" y="13188"/>
                    <a:pt x="2961859" y="12893"/>
                  </a:cubicBezTo>
                  <a:cubicBezTo>
                    <a:pt x="2967333" y="12601"/>
                    <a:pt x="2972896" y="15900"/>
                    <a:pt x="2978546" y="22791"/>
                  </a:cubicBezTo>
                  <a:cubicBezTo>
                    <a:pt x="2973428" y="22057"/>
                    <a:pt x="2967638" y="23611"/>
                    <a:pt x="2961175" y="27457"/>
                  </a:cubicBezTo>
                  <a:cubicBezTo>
                    <a:pt x="2957944" y="29381"/>
                    <a:pt x="2955277" y="29935"/>
                    <a:pt x="2953175" y="29121"/>
                  </a:cubicBezTo>
                  <a:cubicBezTo>
                    <a:pt x="2951074" y="28309"/>
                    <a:pt x="2949538" y="26128"/>
                    <a:pt x="2948567" y="22579"/>
                  </a:cubicBezTo>
                  <a:cubicBezTo>
                    <a:pt x="2944978" y="25529"/>
                    <a:pt x="2938895" y="26418"/>
                    <a:pt x="2930313" y="25243"/>
                  </a:cubicBezTo>
                  <a:cubicBezTo>
                    <a:pt x="2921733" y="24067"/>
                    <a:pt x="2922659" y="22211"/>
                    <a:pt x="2933092" y="19675"/>
                  </a:cubicBezTo>
                  <a:cubicBezTo>
                    <a:pt x="2935460" y="19716"/>
                    <a:pt x="2938218" y="19685"/>
                    <a:pt x="2941363" y="19583"/>
                  </a:cubicBezTo>
                  <a:cubicBezTo>
                    <a:pt x="2944509" y="19481"/>
                    <a:pt x="2946264" y="16750"/>
                    <a:pt x="2946628" y="11389"/>
                  </a:cubicBezTo>
                  <a:close/>
                  <a:moveTo>
                    <a:pt x="3025017" y="9229"/>
                  </a:moveTo>
                  <a:lnTo>
                    <a:pt x="3043422" y="11479"/>
                  </a:lnTo>
                  <a:cubicBezTo>
                    <a:pt x="3059471" y="15120"/>
                    <a:pt x="3058566" y="15046"/>
                    <a:pt x="3040711" y="11260"/>
                  </a:cubicBezTo>
                  <a:lnTo>
                    <a:pt x="3046794" y="21680"/>
                  </a:lnTo>
                  <a:cubicBezTo>
                    <a:pt x="3043768" y="20678"/>
                    <a:pt x="3038765" y="17516"/>
                    <a:pt x="3031783" y="12195"/>
                  </a:cubicBezTo>
                  <a:close/>
                  <a:moveTo>
                    <a:pt x="3024116" y="8834"/>
                  </a:moveTo>
                  <a:lnTo>
                    <a:pt x="3025017" y="9229"/>
                  </a:lnTo>
                  <a:lnTo>
                    <a:pt x="3024021" y="9108"/>
                  </a:lnTo>
                  <a:close/>
                  <a:moveTo>
                    <a:pt x="3003546" y="6606"/>
                  </a:moveTo>
                  <a:lnTo>
                    <a:pt x="3024021" y="9108"/>
                  </a:lnTo>
                  <a:lnTo>
                    <a:pt x="3022552" y="13316"/>
                  </a:lnTo>
                  <a:lnTo>
                    <a:pt x="3025549" y="14793"/>
                  </a:lnTo>
                  <a:cubicBezTo>
                    <a:pt x="3028821" y="16955"/>
                    <a:pt x="3030743" y="18282"/>
                    <a:pt x="3031319" y="18777"/>
                  </a:cubicBezTo>
                  <a:cubicBezTo>
                    <a:pt x="3024312" y="19475"/>
                    <a:pt x="3017880" y="20427"/>
                    <a:pt x="3012031" y="21633"/>
                  </a:cubicBezTo>
                  <a:cubicBezTo>
                    <a:pt x="3006180" y="22838"/>
                    <a:pt x="3005657" y="27025"/>
                    <a:pt x="3010464" y="34194"/>
                  </a:cubicBezTo>
                  <a:cubicBezTo>
                    <a:pt x="3005304" y="29617"/>
                    <a:pt x="3000767" y="27091"/>
                    <a:pt x="2996853" y="26613"/>
                  </a:cubicBezTo>
                  <a:cubicBezTo>
                    <a:pt x="2992939" y="26137"/>
                    <a:pt x="2989922" y="26215"/>
                    <a:pt x="2987804" y="26850"/>
                  </a:cubicBezTo>
                  <a:cubicBezTo>
                    <a:pt x="2987360" y="24284"/>
                    <a:pt x="2986519" y="22516"/>
                    <a:pt x="2985280" y="21542"/>
                  </a:cubicBezTo>
                  <a:cubicBezTo>
                    <a:pt x="2984043" y="20569"/>
                    <a:pt x="2982165" y="18993"/>
                    <a:pt x="2979649" y="16813"/>
                  </a:cubicBezTo>
                  <a:cubicBezTo>
                    <a:pt x="2994617" y="18849"/>
                    <a:pt x="3005991" y="18663"/>
                    <a:pt x="3013773" y="16257"/>
                  </a:cubicBezTo>
                  <a:cubicBezTo>
                    <a:pt x="3012206" y="13901"/>
                    <a:pt x="3010501" y="12291"/>
                    <a:pt x="3008659" y="11431"/>
                  </a:cubicBezTo>
                  <a:cubicBezTo>
                    <a:pt x="3006816" y="10570"/>
                    <a:pt x="3005112" y="8961"/>
                    <a:pt x="3003546" y="6606"/>
                  </a:cubicBezTo>
                  <a:close/>
                  <a:moveTo>
                    <a:pt x="2858359" y="334"/>
                  </a:moveTo>
                  <a:cubicBezTo>
                    <a:pt x="2861885" y="883"/>
                    <a:pt x="2866163" y="3458"/>
                    <a:pt x="2871194" y="8059"/>
                  </a:cubicBezTo>
                  <a:cubicBezTo>
                    <a:pt x="2867073" y="8703"/>
                    <a:pt x="2863157" y="8227"/>
                    <a:pt x="2859450" y="6628"/>
                  </a:cubicBezTo>
                  <a:cubicBezTo>
                    <a:pt x="2855743" y="5031"/>
                    <a:pt x="2852103" y="3058"/>
                    <a:pt x="2848533" y="714"/>
                  </a:cubicBezTo>
                  <a:cubicBezTo>
                    <a:pt x="2851558" y="-88"/>
                    <a:pt x="2854834" y="-214"/>
                    <a:pt x="2858359" y="334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05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 userDrawn="1"/>
        </p:nvGrpSpPr>
        <p:grpSpPr>
          <a:xfrm>
            <a:off x="505426" y="332656"/>
            <a:ext cx="1269300" cy="1152128"/>
            <a:chOff x="2168974" y="3846155"/>
            <a:chExt cx="1836556" cy="1741613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168974" y="3846155"/>
              <a:ext cx="1836556" cy="1309919"/>
            </a:xfrm>
            <a:custGeom>
              <a:avLst/>
              <a:gdLst>
                <a:gd name="T0" fmla="*/ 1202 w 1202"/>
                <a:gd name="T1" fmla="*/ 800 h 820"/>
                <a:gd name="T2" fmla="*/ 1182 w 1202"/>
                <a:gd name="T3" fmla="*/ 820 h 820"/>
                <a:gd name="T4" fmla="*/ 20 w 1202"/>
                <a:gd name="T5" fmla="*/ 820 h 820"/>
                <a:gd name="T6" fmla="*/ 0 w 1202"/>
                <a:gd name="T7" fmla="*/ 800 h 820"/>
                <a:gd name="T8" fmla="*/ 0 w 1202"/>
                <a:gd name="T9" fmla="*/ 20 h 820"/>
                <a:gd name="T10" fmla="*/ 20 w 1202"/>
                <a:gd name="T11" fmla="*/ 0 h 820"/>
                <a:gd name="T12" fmla="*/ 1182 w 1202"/>
                <a:gd name="T13" fmla="*/ 0 h 820"/>
                <a:gd name="T14" fmla="*/ 1202 w 1202"/>
                <a:gd name="T15" fmla="*/ 20 h 820"/>
                <a:gd name="T16" fmla="*/ 1202 w 1202"/>
                <a:gd name="T17" fmla="*/ 80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rgbClr val="343E48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2243149" y="5001791"/>
              <a:ext cx="1691174" cy="74174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087252" y="3855056"/>
              <a:ext cx="847070" cy="1220909"/>
            </a:xfrm>
            <a:custGeom>
              <a:avLst/>
              <a:gdLst>
                <a:gd name="T0" fmla="*/ 0 w 554"/>
                <a:gd name="T1" fmla="*/ 800 h 800"/>
                <a:gd name="T2" fmla="*/ 0 w 554"/>
                <a:gd name="T3" fmla="*/ 72 h 800"/>
                <a:gd name="T4" fmla="*/ 0 w 554"/>
                <a:gd name="T5" fmla="*/ 70 h 800"/>
                <a:gd name="T6" fmla="*/ 0 w 554"/>
                <a:gd name="T7" fmla="*/ 64 h 800"/>
                <a:gd name="T8" fmla="*/ 70 w 554"/>
                <a:gd name="T9" fmla="*/ 0 h 800"/>
                <a:gd name="T10" fmla="*/ 554 w 554"/>
                <a:gd name="T11" fmla="*/ 0 h 800"/>
                <a:gd name="T12" fmla="*/ 554 w 554"/>
                <a:gd name="T13" fmla="*/ 758 h 800"/>
                <a:gd name="T14" fmla="*/ 70 w 554"/>
                <a:gd name="T15" fmla="*/ 758 h 800"/>
                <a:gd name="T16" fmla="*/ 0 w 554"/>
                <a:gd name="T1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800">
                  <a:moveTo>
                    <a:pt x="0" y="80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1"/>
                    <a:pt x="0" y="70"/>
                  </a:cubicBezTo>
                  <a:cubicBezTo>
                    <a:pt x="0" y="68"/>
                    <a:pt x="0" y="66"/>
                    <a:pt x="0" y="64"/>
                  </a:cubicBezTo>
                  <a:cubicBezTo>
                    <a:pt x="3" y="28"/>
                    <a:pt x="33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243149" y="3855056"/>
              <a:ext cx="844104" cy="1220909"/>
            </a:xfrm>
            <a:custGeom>
              <a:avLst/>
              <a:gdLst>
                <a:gd name="T0" fmla="*/ 553 w 553"/>
                <a:gd name="T1" fmla="*/ 800 h 800"/>
                <a:gd name="T2" fmla="*/ 553 w 553"/>
                <a:gd name="T3" fmla="*/ 72 h 800"/>
                <a:gd name="T4" fmla="*/ 553 w 553"/>
                <a:gd name="T5" fmla="*/ 70 h 800"/>
                <a:gd name="T6" fmla="*/ 553 w 553"/>
                <a:gd name="T7" fmla="*/ 64 h 800"/>
                <a:gd name="T8" fmla="*/ 483 w 553"/>
                <a:gd name="T9" fmla="*/ 0 h 800"/>
                <a:gd name="T10" fmla="*/ 0 w 553"/>
                <a:gd name="T11" fmla="*/ 0 h 800"/>
                <a:gd name="T12" fmla="*/ 0 w 553"/>
                <a:gd name="T13" fmla="*/ 758 h 800"/>
                <a:gd name="T14" fmla="*/ 483 w 553"/>
                <a:gd name="T15" fmla="*/ 758 h 800"/>
                <a:gd name="T16" fmla="*/ 553 w 553"/>
                <a:gd name="T1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" h="800">
                  <a:moveTo>
                    <a:pt x="553" y="800"/>
                  </a:moveTo>
                  <a:cubicBezTo>
                    <a:pt x="553" y="72"/>
                    <a:pt x="553" y="72"/>
                    <a:pt x="553" y="72"/>
                  </a:cubicBezTo>
                  <a:cubicBezTo>
                    <a:pt x="553" y="72"/>
                    <a:pt x="553" y="71"/>
                    <a:pt x="553" y="70"/>
                  </a:cubicBezTo>
                  <a:cubicBezTo>
                    <a:pt x="553" y="68"/>
                    <a:pt x="553" y="66"/>
                    <a:pt x="553" y="64"/>
                  </a:cubicBezTo>
                  <a:cubicBezTo>
                    <a:pt x="550" y="28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3" y="758"/>
                    <a:pt x="540" y="775"/>
                    <a:pt x="553" y="80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027913" y="3865440"/>
              <a:ext cx="59339" cy="1210526"/>
            </a:xfrm>
            <a:custGeom>
              <a:avLst/>
              <a:gdLst>
                <a:gd name="T0" fmla="*/ 39 w 39"/>
                <a:gd name="T1" fmla="*/ 57 h 793"/>
                <a:gd name="T2" fmla="*/ 0 w 39"/>
                <a:gd name="T3" fmla="*/ 0 h 793"/>
                <a:gd name="T4" fmla="*/ 0 w 39"/>
                <a:gd name="T5" fmla="*/ 757 h 793"/>
                <a:gd name="T6" fmla="*/ 39 w 39"/>
                <a:gd name="T7" fmla="*/ 793 h 793"/>
                <a:gd name="T8" fmla="*/ 39 w 39"/>
                <a:gd name="T9" fmla="*/ 65 h 793"/>
                <a:gd name="T10" fmla="*/ 39 w 39"/>
                <a:gd name="T11" fmla="*/ 63 h 793"/>
                <a:gd name="T12" fmla="*/ 39 w 39"/>
                <a:gd name="T13" fmla="*/ 57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93">
                  <a:moveTo>
                    <a:pt x="39" y="57"/>
                  </a:moveTo>
                  <a:cubicBezTo>
                    <a:pt x="37" y="32"/>
                    <a:pt x="21" y="11"/>
                    <a:pt x="0" y="0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17" y="764"/>
                    <a:pt x="31" y="777"/>
                    <a:pt x="39" y="793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4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 userDrawn="1"/>
          </p:nvSpPr>
          <p:spPr bwMode="auto">
            <a:xfrm>
              <a:off x="3194064" y="4058294"/>
              <a:ext cx="624548" cy="38571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 userDrawn="1"/>
          </p:nvSpPr>
          <p:spPr bwMode="auto">
            <a:xfrm>
              <a:off x="3194064" y="4202191"/>
              <a:ext cx="624548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3194064" y="4347574"/>
              <a:ext cx="624548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 userDrawn="1"/>
          </p:nvSpPr>
          <p:spPr bwMode="auto">
            <a:xfrm>
              <a:off x="3194064" y="4492955"/>
              <a:ext cx="624548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 userDrawn="1"/>
          </p:nvSpPr>
          <p:spPr bwMode="auto">
            <a:xfrm>
              <a:off x="3194064" y="4638336"/>
              <a:ext cx="624548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 userDrawn="1"/>
          </p:nvSpPr>
          <p:spPr bwMode="auto">
            <a:xfrm>
              <a:off x="3194064" y="4783719"/>
              <a:ext cx="624548" cy="38571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 userDrawn="1"/>
          </p:nvSpPr>
          <p:spPr bwMode="auto">
            <a:xfrm>
              <a:off x="2348476" y="4058294"/>
              <a:ext cx="626032" cy="38571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Rectangle 18"/>
            <p:cNvSpPr>
              <a:spLocks noChangeArrowheads="1"/>
            </p:cNvSpPr>
            <p:nvPr userDrawn="1"/>
          </p:nvSpPr>
          <p:spPr bwMode="auto">
            <a:xfrm>
              <a:off x="2348476" y="4202191"/>
              <a:ext cx="626032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Rectangle 19"/>
            <p:cNvSpPr>
              <a:spLocks noChangeArrowheads="1"/>
            </p:cNvSpPr>
            <p:nvPr userDrawn="1"/>
          </p:nvSpPr>
          <p:spPr bwMode="auto">
            <a:xfrm>
              <a:off x="2348476" y="4347574"/>
              <a:ext cx="626032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 userDrawn="1"/>
          </p:nvSpPr>
          <p:spPr bwMode="auto">
            <a:xfrm>
              <a:off x="2348476" y="4492955"/>
              <a:ext cx="626032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Rectangle 21"/>
            <p:cNvSpPr>
              <a:spLocks noChangeArrowheads="1"/>
            </p:cNvSpPr>
            <p:nvPr userDrawn="1"/>
          </p:nvSpPr>
          <p:spPr bwMode="auto">
            <a:xfrm>
              <a:off x="2348476" y="4638336"/>
              <a:ext cx="626032" cy="40054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Rectangle 22"/>
            <p:cNvSpPr>
              <a:spLocks noChangeArrowheads="1"/>
            </p:cNvSpPr>
            <p:nvPr userDrawn="1"/>
          </p:nvSpPr>
          <p:spPr bwMode="auto">
            <a:xfrm>
              <a:off x="2348476" y="4783719"/>
              <a:ext cx="626032" cy="38571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2441936" y="4758499"/>
              <a:ext cx="780314" cy="768446"/>
            </a:xfrm>
            <a:custGeom>
              <a:avLst/>
              <a:gdLst>
                <a:gd name="T0" fmla="*/ 33 w 510"/>
                <a:gd name="T1" fmla="*/ 500 h 503"/>
                <a:gd name="T2" fmla="*/ 15 w 510"/>
                <a:gd name="T3" fmla="*/ 489 h 503"/>
                <a:gd name="T4" fmla="*/ 15 w 510"/>
                <a:gd name="T5" fmla="*/ 436 h 503"/>
                <a:gd name="T6" fmla="*/ 442 w 510"/>
                <a:gd name="T7" fmla="*/ 15 h 503"/>
                <a:gd name="T8" fmla="*/ 495 w 510"/>
                <a:gd name="T9" fmla="*/ 15 h 503"/>
                <a:gd name="T10" fmla="*/ 495 w 510"/>
                <a:gd name="T11" fmla="*/ 69 h 503"/>
                <a:gd name="T12" fmla="*/ 69 w 510"/>
                <a:gd name="T13" fmla="*/ 490 h 503"/>
                <a:gd name="T14" fmla="*/ 33 w 510"/>
                <a:gd name="T15" fmla="*/ 50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503">
                  <a:moveTo>
                    <a:pt x="33" y="500"/>
                  </a:moveTo>
                  <a:cubicBezTo>
                    <a:pt x="26" y="498"/>
                    <a:pt x="20" y="495"/>
                    <a:pt x="15" y="489"/>
                  </a:cubicBezTo>
                  <a:cubicBezTo>
                    <a:pt x="0" y="475"/>
                    <a:pt x="0" y="451"/>
                    <a:pt x="15" y="436"/>
                  </a:cubicBezTo>
                  <a:cubicBezTo>
                    <a:pt x="442" y="15"/>
                    <a:pt x="442" y="15"/>
                    <a:pt x="442" y="15"/>
                  </a:cubicBezTo>
                  <a:cubicBezTo>
                    <a:pt x="456" y="0"/>
                    <a:pt x="481" y="0"/>
                    <a:pt x="495" y="15"/>
                  </a:cubicBezTo>
                  <a:cubicBezTo>
                    <a:pt x="510" y="30"/>
                    <a:pt x="510" y="54"/>
                    <a:pt x="495" y="69"/>
                  </a:cubicBezTo>
                  <a:cubicBezTo>
                    <a:pt x="69" y="490"/>
                    <a:pt x="69" y="490"/>
                    <a:pt x="69" y="490"/>
                  </a:cubicBezTo>
                  <a:cubicBezTo>
                    <a:pt x="59" y="500"/>
                    <a:pt x="45" y="503"/>
                    <a:pt x="33" y="500"/>
                  </a:cubicBezTo>
                  <a:close/>
                </a:path>
              </a:pathLst>
            </a:custGeom>
            <a:solidFill>
              <a:srgbClr val="89C6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24"/>
            <p:cNvSpPr>
              <a:spLocks/>
            </p:cNvSpPr>
            <p:nvPr userDrawn="1"/>
          </p:nvSpPr>
          <p:spPr bwMode="auto">
            <a:xfrm>
              <a:off x="2379629" y="4865310"/>
              <a:ext cx="734326" cy="722458"/>
            </a:xfrm>
            <a:custGeom>
              <a:avLst/>
              <a:gdLst>
                <a:gd name="T0" fmla="*/ 64 w 480"/>
                <a:gd name="T1" fmla="*/ 466 h 473"/>
                <a:gd name="T2" fmla="*/ 29 w 480"/>
                <a:gd name="T3" fmla="*/ 446 h 473"/>
                <a:gd name="T4" fmla="*/ 30 w 480"/>
                <a:gd name="T5" fmla="*/ 339 h 473"/>
                <a:gd name="T6" fmla="*/ 343 w 480"/>
                <a:gd name="T7" fmla="*/ 29 h 473"/>
                <a:gd name="T8" fmla="*/ 450 w 480"/>
                <a:gd name="T9" fmla="*/ 30 h 473"/>
                <a:gd name="T10" fmla="*/ 450 w 480"/>
                <a:gd name="T11" fmla="*/ 138 h 473"/>
                <a:gd name="T12" fmla="*/ 136 w 480"/>
                <a:gd name="T13" fmla="*/ 447 h 473"/>
                <a:gd name="T14" fmla="*/ 64 w 480"/>
                <a:gd name="T15" fmla="*/ 46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473">
                  <a:moveTo>
                    <a:pt x="64" y="466"/>
                  </a:moveTo>
                  <a:cubicBezTo>
                    <a:pt x="51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0" y="30"/>
                  </a:cubicBezTo>
                  <a:cubicBezTo>
                    <a:pt x="480" y="60"/>
                    <a:pt x="480" y="108"/>
                    <a:pt x="450" y="138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117" y="466"/>
                    <a:pt x="89" y="473"/>
                    <a:pt x="64" y="466"/>
                  </a:cubicBezTo>
                  <a:close/>
                </a:path>
              </a:pathLst>
            </a:custGeom>
            <a:solidFill>
              <a:srgbClr val="89C600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Freeform 25"/>
            <p:cNvSpPr>
              <a:spLocks noEditPoints="1"/>
            </p:cNvSpPr>
            <p:nvPr userDrawn="1"/>
          </p:nvSpPr>
          <p:spPr bwMode="auto">
            <a:xfrm>
              <a:off x="2986375" y="4089447"/>
              <a:ext cx="909377" cy="909377"/>
            </a:xfrm>
            <a:custGeom>
              <a:avLst/>
              <a:gdLst>
                <a:gd name="T0" fmla="*/ 594 w 595"/>
                <a:gd name="T1" fmla="*/ 299 h 595"/>
                <a:gd name="T2" fmla="*/ 370 w 595"/>
                <a:gd name="T3" fmla="*/ 9 h 595"/>
                <a:gd name="T4" fmla="*/ 299 w 595"/>
                <a:gd name="T5" fmla="*/ 0 h 595"/>
                <a:gd name="T6" fmla="*/ 89 w 595"/>
                <a:gd name="T7" fmla="*/ 86 h 595"/>
                <a:gd name="T8" fmla="*/ 1 w 595"/>
                <a:gd name="T9" fmla="*/ 295 h 595"/>
                <a:gd name="T10" fmla="*/ 225 w 595"/>
                <a:gd name="T11" fmla="*/ 585 h 595"/>
                <a:gd name="T12" fmla="*/ 296 w 595"/>
                <a:gd name="T13" fmla="*/ 594 h 595"/>
                <a:gd name="T14" fmla="*/ 506 w 595"/>
                <a:gd name="T15" fmla="*/ 508 h 595"/>
                <a:gd name="T16" fmla="*/ 594 w 595"/>
                <a:gd name="T17" fmla="*/ 299 h 595"/>
                <a:gd name="T18" fmla="*/ 453 w 595"/>
                <a:gd name="T19" fmla="*/ 454 h 595"/>
                <a:gd name="T20" fmla="*/ 296 w 595"/>
                <a:gd name="T21" fmla="*/ 518 h 595"/>
                <a:gd name="T22" fmla="*/ 244 w 595"/>
                <a:gd name="T23" fmla="*/ 511 h 595"/>
                <a:gd name="T24" fmla="*/ 77 w 595"/>
                <a:gd name="T25" fmla="*/ 296 h 595"/>
                <a:gd name="T26" fmla="*/ 142 w 595"/>
                <a:gd name="T27" fmla="*/ 140 h 595"/>
                <a:gd name="T28" fmla="*/ 299 w 595"/>
                <a:gd name="T29" fmla="*/ 76 h 595"/>
                <a:gd name="T30" fmla="*/ 351 w 595"/>
                <a:gd name="T31" fmla="*/ 83 h 595"/>
                <a:gd name="T32" fmla="*/ 518 w 595"/>
                <a:gd name="T33" fmla="*/ 299 h 595"/>
                <a:gd name="T34" fmla="*/ 453 w 595"/>
                <a:gd name="T35" fmla="*/ 45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5" h="595">
                  <a:moveTo>
                    <a:pt x="594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299" y="0"/>
                  </a:cubicBezTo>
                  <a:cubicBezTo>
                    <a:pt x="220" y="0"/>
                    <a:pt x="145" y="30"/>
                    <a:pt x="89" y="86"/>
                  </a:cubicBezTo>
                  <a:cubicBezTo>
                    <a:pt x="32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5"/>
                    <a:pt x="449" y="564"/>
                    <a:pt x="506" y="508"/>
                  </a:cubicBezTo>
                  <a:cubicBezTo>
                    <a:pt x="562" y="453"/>
                    <a:pt x="594" y="378"/>
                    <a:pt x="594" y="299"/>
                  </a:cubicBezTo>
                  <a:close/>
                  <a:moveTo>
                    <a:pt x="453" y="454"/>
                  </a:moveTo>
                  <a:cubicBezTo>
                    <a:pt x="410" y="496"/>
                    <a:pt x="355" y="518"/>
                    <a:pt x="296" y="518"/>
                  </a:cubicBezTo>
                  <a:cubicBezTo>
                    <a:pt x="278" y="518"/>
                    <a:pt x="261" y="516"/>
                    <a:pt x="244" y="511"/>
                  </a:cubicBezTo>
                  <a:cubicBezTo>
                    <a:pt x="145" y="487"/>
                    <a:pt x="76" y="398"/>
                    <a:pt x="77" y="296"/>
                  </a:cubicBezTo>
                  <a:cubicBezTo>
                    <a:pt x="77" y="237"/>
                    <a:pt x="100" y="182"/>
                    <a:pt x="142" y="140"/>
                  </a:cubicBezTo>
                  <a:cubicBezTo>
                    <a:pt x="184" y="99"/>
                    <a:pt x="240" y="76"/>
                    <a:pt x="299" y="76"/>
                  </a:cubicBezTo>
                  <a:cubicBezTo>
                    <a:pt x="317" y="76"/>
                    <a:pt x="334" y="79"/>
                    <a:pt x="351" y="83"/>
                  </a:cubicBezTo>
                  <a:cubicBezTo>
                    <a:pt x="450" y="108"/>
                    <a:pt x="519" y="196"/>
                    <a:pt x="518" y="299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Freeform 26"/>
            <p:cNvSpPr>
              <a:spLocks/>
            </p:cNvSpPr>
            <p:nvPr userDrawn="1"/>
          </p:nvSpPr>
          <p:spPr bwMode="auto">
            <a:xfrm>
              <a:off x="3121373" y="4224444"/>
              <a:ext cx="574109" cy="539989"/>
            </a:xfrm>
            <a:custGeom>
              <a:avLst/>
              <a:gdLst>
                <a:gd name="T0" fmla="*/ 22 w 376"/>
                <a:gd name="T1" fmla="*/ 232 h 354"/>
                <a:gd name="T2" fmla="*/ 84 w 376"/>
                <a:gd name="T3" fmla="*/ 86 h 354"/>
                <a:gd name="T4" fmla="*/ 231 w 376"/>
                <a:gd name="T5" fmla="*/ 26 h 354"/>
                <a:gd name="T6" fmla="*/ 280 w 376"/>
                <a:gd name="T7" fmla="*/ 33 h 354"/>
                <a:gd name="T8" fmla="*/ 376 w 376"/>
                <a:gd name="T9" fmla="*/ 87 h 354"/>
                <a:gd name="T10" fmla="*/ 258 w 376"/>
                <a:gd name="T11" fmla="*/ 7 h 354"/>
                <a:gd name="T12" fmla="*/ 209 w 376"/>
                <a:gd name="T13" fmla="*/ 0 h 354"/>
                <a:gd name="T14" fmla="*/ 62 w 376"/>
                <a:gd name="T15" fmla="*/ 60 h 354"/>
                <a:gd name="T16" fmla="*/ 0 w 376"/>
                <a:gd name="T17" fmla="*/ 206 h 354"/>
                <a:gd name="T18" fmla="*/ 61 w 376"/>
                <a:gd name="T19" fmla="*/ 354 h 354"/>
                <a:gd name="T20" fmla="*/ 22 w 376"/>
                <a:gd name="T21" fmla="*/ 23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6" h="354">
                  <a:moveTo>
                    <a:pt x="22" y="232"/>
                  </a:moveTo>
                  <a:cubicBezTo>
                    <a:pt x="23" y="177"/>
                    <a:pt x="44" y="125"/>
                    <a:pt x="84" y="86"/>
                  </a:cubicBezTo>
                  <a:cubicBezTo>
                    <a:pt x="123" y="47"/>
                    <a:pt x="175" y="26"/>
                    <a:pt x="231" y="26"/>
                  </a:cubicBezTo>
                  <a:cubicBezTo>
                    <a:pt x="247" y="27"/>
                    <a:pt x="264" y="29"/>
                    <a:pt x="280" y="33"/>
                  </a:cubicBezTo>
                  <a:cubicBezTo>
                    <a:pt x="317" y="42"/>
                    <a:pt x="350" y="61"/>
                    <a:pt x="376" y="87"/>
                  </a:cubicBezTo>
                  <a:cubicBezTo>
                    <a:pt x="348" y="48"/>
                    <a:pt x="307" y="19"/>
                    <a:pt x="258" y="7"/>
                  </a:cubicBezTo>
                  <a:cubicBezTo>
                    <a:pt x="242" y="3"/>
                    <a:pt x="225" y="1"/>
                    <a:pt x="209" y="0"/>
                  </a:cubicBezTo>
                  <a:cubicBezTo>
                    <a:pt x="153" y="0"/>
                    <a:pt x="101" y="21"/>
                    <a:pt x="62" y="60"/>
                  </a:cubicBezTo>
                  <a:cubicBezTo>
                    <a:pt x="22" y="99"/>
                    <a:pt x="0" y="151"/>
                    <a:pt x="0" y="206"/>
                  </a:cubicBezTo>
                  <a:cubicBezTo>
                    <a:pt x="0" y="263"/>
                    <a:pt x="23" y="316"/>
                    <a:pt x="61" y="354"/>
                  </a:cubicBezTo>
                  <a:cubicBezTo>
                    <a:pt x="36" y="320"/>
                    <a:pt x="22" y="277"/>
                    <a:pt x="22" y="232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" name="직사각형 2"/>
          <p:cNvSpPr/>
          <p:nvPr userDrawn="1"/>
        </p:nvSpPr>
        <p:spPr>
          <a:xfrm>
            <a:off x="185321" y="1610797"/>
            <a:ext cx="18774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smtClean="0">
                <a:solidFill>
                  <a:schemeClr val="tx1"/>
                </a:solidFill>
              </a:rPr>
              <a:t>Key point</a:t>
            </a:r>
          </a:p>
          <a:p>
            <a:pPr algn="ctr"/>
            <a:r>
              <a:rPr lang="en-US" altLang="ko-KR" sz="2800" b="1" smtClean="0">
                <a:solidFill>
                  <a:schemeClr val="tx1"/>
                </a:solidFill>
              </a:rPr>
              <a:t>(</a:t>
            </a:r>
            <a:r>
              <a:rPr lang="ko-KR" altLang="en-US" sz="2800" b="1" smtClean="0">
                <a:solidFill>
                  <a:schemeClr val="tx1"/>
                </a:solidFill>
              </a:rPr>
              <a:t>요점정리</a:t>
            </a:r>
            <a:r>
              <a:rPr lang="en-US" altLang="ko-KR" sz="2800" b="1" smtClean="0">
                <a:solidFill>
                  <a:schemeClr val="tx1"/>
                </a:solidFill>
              </a:rPr>
              <a:t>)</a:t>
            </a:r>
            <a:endParaRPr lang="ko-KR" alt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ounded Rectangle 2"/>
          <p:cNvSpPr/>
          <p:nvPr userDrawn="1"/>
        </p:nvSpPr>
        <p:spPr>
          <a:xfrm>
            <a:off x="3075" y="0"/>
            <a:ext cx="12187337" cy="33265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 flipH="1">
            <a:off x="3074" y="0"/>
            <a:ext cx="547515" cy="33265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049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양쪽 모서리가 둥근 사각형 3"/>
          <p:cNvSpPr/>
          <p:nvPr userDrawn="1"/>
        </p:nvSpPr>
        <p:spPr>
          <a:xfrm rot="5400000">
            <a:off x="728660" y="1197702"/>
            <a:ext cx="614968" cy="2053228"/>
          </a:xfrm>
          <a:prstGeom prst="round2SameRect">
            <a:avLst>
              <a:gd name="adj1" fmla="val 44445"/>
              <a:gd name="adj2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8" y="2747824"/>
            <a:ext cx="9541062" cy="868323"/>
          </a:xfrm>
        </p:spPr>
        <p:txBody>
          <a:bodyPr anchor="t">
            <a:normAutofit/>
          </a:bodyPr>
          <a:lstStyle>
            <a:lvl1pPr algn="ctr">
              <a:defRPr sz="4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+mn-ea"/>
                <a:ea typeface="+mn-ea"/>
                <a:cs typeface="함초롬돋움" panose="020B0604000101010101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46534" y="1931928"/>
            <a:ext cx="1826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</a:rPr>
              <a:t>다음강의</a:t>
            </a:r>
            <a:endParaRPr lang="en-US" altLang="ko-KR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4"/>
          <a:stretch/>
        </p:blipFill>
        <p:spPr bwMode="auto">
          <a:xfrm>
            <a:off x="9669779" y="-6484"/>
            <a:ext cx="2520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 userDrawn="1"/>
        </p:nvSpPr>
        <p:spPr>
          <a:xfrm>
            <a:off x="9669779" y="0"/>
            <a:ext cx="817915" cy="6851516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788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55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21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81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99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336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03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91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8"/>
          <p:cNvSpPr>
            <a:spLocks/>
          </p:cNvSpPr>
          <p:nvPr userDrawn="1"/>
        </p:nvSpPr>
        <p:spPr bwMode="auto">
          <a:xfrm>
            <a:off x="9165498" y="199722"/>
            <a:ext cx="2280565" cy="654482"/>
          </a:xfrm>
          <a:custGeom>
            <a:avLst/>
            <a:gdLst>
              <a:gd name="T0" fmla="*/ 771 w 771"/>
              <a:gd name="T1" fmla="*/ 0 h 264"/>
              <a:gd name="T2" fmla="*/ 46 w 771"/>
              <a:gd name="T3" fmla="*/ 0 h 264"/>
              <a:gd name="T4" fmla="*/ 0 w 771"/>
              <a:gd name="T5" fmla="*/ 46 h 264"/>
              <a:gd name="T6" fmla="*/ 0 w 771"/>
              <a:gd name="T7" fmla="*/ 219 h 264"/>
              <a:gd name="T8" fmla="*/ 46 w 771"/>
              <a:gd name="T9" fmla="*/ 264 h 264"/>
              <a:gd name="T10" fmla="*/ 771 w 771"/>
              <a:gd name="T11" fmla="*/ 264 h 264"/>
              <a:gd name="T12" fmla="*/ 771 w 771"/>
              <a:gd name="T13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1" h="264">
                <a:moveTo>
                  <a:pt x="771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44"/>
                  <a:pt x="21" y="264"/>
                  <a:pt x="46" y="264"/>
                </a:cubicBezTo>
                <a:cubicBezTo>
                  <a:pt x="771" y="264"/>
                  <a:pt x="771" y="264"/>
                  <a:pt x="771" y="264"/>
                </a:cubicBezTo>
                <a:cubicBezTo>
                  <a:pt x="771" y="0"/>
                  <a:pt x="771" y="0"/>
                  <a:pt x="771" y="0"/>
                </a:cubicBezTo>
                <a:close/>
              </a:path>
            </a:pathLst>
          </a:custGeom>
          <a:solidFill>
            <a:srgbClr val="226B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Freeform 26"/>
          <p:cNvSpPr>
            <a:spLocks/>
          </p:cNvSpPr>
          <p:nvPr userDrawn="1"/>
        </p:nvSpPr>
        <p:spPr bwMode="auto">
          <a:xfrm>
            <a:off x="11423798" y="199722"/>
            <a:ext cx="765741" cy="1069038"/>
          </a:xfrm>
          <a:custGeom>
            <a:avLst/>
            <a:gdLst>
              <a:gd name="T0" fmla="*/ 474 w 474"/>
              <a:gd name="T1" fmla="*/ 745 h 745"/>
              <a:gd name="T2" fmla="*/ 472 w 474"/>
              <a:gd name="T3" fmla="*/ 290 h 745"/>
              <a:gd name="T4" fmla="*/ 0 w 474"/>
              <a:gd name="T5" fmla="*/ 0 h 745"/>
              <a:gd name="T6" fmla="*/ 2 w 474"/>
              <a:gd name="T7" fmla="*/ 455 h 745"/>
              <a:gd name="T8" fmla="*/ 474 w 474"/>
              <a:gd name="T9" fmla="*/ 745 h 745"/>
              <a:gd name="T10" fmla="*/ 474 w 474"/>
              <a:gd name="T11" fmla="*/ 74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4" h="745">
                <a:moveTo>
                  <a:pt x="474" y="745"/>
                </a:moveTo>
                <a:lnTo>
                  <a:pt x="472" y="290"/>
                </a:lnTo>
                <a:lnTo>
                  <a:pt x="0" y="0"/>
                </a:lnTo>
                <a:lnTo>
                  <a:pt x="2" y="455"/>
                </a:lnTo>
                <a:lnTo>
                  <a:pt x="474" y="745"/>
                </a:lnTo>
                <a:lnTo>
                  <a:pt x="474" y="74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" name="Oval 56"/>
          <p:cNvSpPr/>
          <p:nvPr userDrawn="1"/>
        </p:nvSpPr>
        <p:spPr>
          <a:xfrm flipH="1">
            <a:off x="11188015" y="302474"/>
            <a:ext cx="451807" cy="448977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59"/>
          <p:cNvSpPr/>
          <p:nvPr userDrawn="1"/>
        </p:nvSpPr>
        <p:spPr>
          <a:xfrm flipH="1">
            <a:off x="11290647" y="408877"/>
            <a:ext cx="246541" cy="236169"/>
          </a:xfrm>
          <a:prstGeom prst="ellipse">
            <a:avLst/>
          </a:prstGeom>
          <a:solidFill>
            <a:srgbClr val="226B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9528014" y="173018"/>
            <a:ext cx="1391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 차</a:t>
            </a:r>
            <a:endParaRPr lang="ko-KR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6525344"/>
            <a:ext cx="12189539" cy="332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98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4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직사각형 417"/>
          <p:cNvSpPr/>
          <p:nvPr userDrawn="1"/>
        </p:nvSpPr>
        <p:spPr>
          <a:xfrm>
            <a:off x="-25474" y="6525344"/>
            <a:ext cx="12313368" cy="332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한쪽 모서리가 잘린 사각형 3"/>
          <p:cNvSpPr/>
          <p:nvPr userDrawn="1"/>
        </p:nvSpPr>
        <p:spPr>
          <a:xfrm flipV="1">
            <a:off x="0" y="11460"/>
            <a:ext cx="4147924" cy="597762"/>
          </a:xfrm>
          <a:custGeom>
            <a:avLst/>
            <a:gdLst>
              <a:gd name="connsiteX0" fmla="*/ 0 w 3456384"/>
              <a:gd name="connsiteY0" fmla="*/ 0 h 1440160"/>
              <a:gd name="connsiteX1" fmla="*/ 2736304 w 3456384"/>
              <a:gd name="connsiteY1" fmla="*/ 0 h 1440160"/>
              <a:gd name="connsiteX2" fmla="*/ 3456384 w 3456384"/>
              <a:gd name="connsiteY2" fmla="*/ 720080 h 1440160"/>
              <a:gd name="connsiteX3" fmla="*/ 3456384 w 3456384"/>
              <a:gd name="connsiteY3" fmla="*/ 1440160 h 1440160"/>
              <a:gd name="connsiteX4" fmla="*/ 0 w 3456384"/>
              <a:gd name="connsiteY4" fmla="*/ 1440160 h 1440160"/>
              <a:gd name="connsiteX5" fmla="*/ 0 w 3456384"/>
              <a:gd name="connsiteY5" fmla="*/ 0 h 1440160"/>
              <a:gd name="connsiteX0" fmla="*/ 0 w 3456384"/>
              <a:gd name="connsiteY0" fmla="*/ 190500 h 1630660"/>
              <a:gd name="connsiteX1" fmla="*/ 1136104 w 3456384"/>
              <a:gd name="connsiteY1" fmla="*/ 0 h 1630660"/>
              <a:gd name="connsiteX2" fmla="*/ 3456384 w 3456384"/>
              <a:gd name="connsiteY2" fmla="*/ 910580 h 1630660"/>
              <a:gd name="connsiteX3" fmla="*/ 3456384 w 3456384"/>
              <a:gd name="connsiteY3" fmla="*/ 1630660 h 1630660"/>
              <a:gd name="connsiteX4" fmla="*/ 0 w 3456384"/>
              <a:gd name="connsiteY4" fmla="*/ 1630660 h 1630660"/>
              <a:gd name="connsiteX5" fmla="*/ 0 w 3456384"/>
              <a:gd name="connsiteY5" fmla="*/ 190500 h 1630660"/>
              <a:gd name="connsiteX0" fmla="*/ 0 w 4147924"/>
              <a:gd name="connsiteY0" fmla="*/ 190500 h 1630660"/>
              <a:gd name="connsiteX1" fmla="*/ 1136104 w 4147924"/>
              <a:gd name="connsiteY1" fmla="*/ 0 h 1630660"/>
              <a:gd name="connsiteX2" fmla="*/ 3456384 w 4147924"/>
              <a:gd name="connsiteY2" fmla="*/ 910580 h 1630660"/>
              <a:gd name="connsiteX3" fmla="*/ 4147914 w 4147924"/>
              <a:gd name="connsiteY3" fmla="*/ 1623040 h 1630660"/>
              <a:gd name="connsiteX4" fmla="*/ 3456384 w 4147924"/>
              <a:gd name="connsiteY4" fmla="*/ 1630660 h 1630660"/>
              <a:gd name="connsiteX5" fmla="*/ 0 w 4147924"/>
              <a:gd name="connsiteY5" fmla="*/ 1630660 h 1630660"/>
              <a:gd name="connsiteX6" fmla="*/ 0 w 4147924"/>
              <a:gd name="connsiteY6" fmla="*/ 190500 h 163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7924" h="1630660">
                <a:moveTo>
                  <a:pt x="0" y="190500"/>
                </a:moveTo>
                <a:lnTo>
                  <a:pt x="1136104" y="0"/>
                </a:lnTo>
                <a:lnTo>
                  <a:pt x="3456384" y="910580"/>
                </a:lnTo>
                <a:cubicBezTo>
                  <a:pt x="3453214" y="922007"/>
                  <a:pt x="4151084" y="1611613"/>
                  <a:pt x="4147914" y="1623040"/>
                </a:cubicBezTo>
                <a:lnTo>
                  <a:pt x="3456384" y="1630660"/>
                </a:lnTo>
                <a:lnTo>
                  <a:pt x="0" y="1630660"/>
                </a:lnTo>
                <a:lnTo>
                  <a:pt x="0" y="1905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7" name="한쪽 모서리가 잘린 사각형 3"/>
          <p:cNvSpPr/>
          <p:nvPr userDrawn="1"/>
        </p:nvSpPr>
        <p:spPr>
          <a:xfrm flipH="1" flipV="1">
            <a:off x="3735321" y="-1861"/>
            <a:ext cx="8455089" cy="611083"/>
          </a:xfrm>
          <a:custGeom>
            <a:avLst/>
            <a:gdLst>
              <a:gd name="connsiteX0" fmla="*/ 0 w 3456384"/>
              <a:gd name="connsiteY0" fmla="*/ 0 h 1440160"/>
              <a:gd name="connsiteX1" fmla="*/ 2736304 w 3456384"/>
              <a:gd name="connsiteY1" fmla="*/ 0 h 1440160"/>
              <a:gd name="connsiteX2" fmla="*/ 3456384 w 3456384"/>
              <a:gd name="connsiteY2" fmla="*/ 720080 h 1440160"/>
              <a:gd name="connsiteX3" fmla="*/ 3456384 w 3456384"/>
              <a:gd name="connsiteY3" fmla="*/ 1440160 h 1440160"/>
              <a:gd name="connsiteX4" fmla="*/ 0 w 3456384"/>
              <a:gd name="connsiteY4" fmla="*/ 1440160 h 1440160"/>
              <a:gd name="connsiteX5" fmla="*/ 0 w 3456384"/>
              <a:gd name="connsiteY5" fmla="*/ 0 h 1440160"/>
              <a:gd name="connsiteX0" fmla="*/ 0 w 3456384"/>
              <a:gd name="connsiteY0" fmla="*/ 190500 h 1630660"/>
              <a:gd name="connsiteX1" fmla="*/ 1136104 w 3456384"/>
              <a:gd name="connsiteY1" fmla="*/ 0 h 1630660"/>
              <a:gd name="connsiteX2" fmla="*/ 3456384 w 3456384"/>
              <a:gd name="connsiteY2" fmla="*/ 910580 h 1630660"/>
              <a:gd name="connsiteX3" fmla="*/ 3456384 w 3456384"/>
              <a:gd name="connsiteY3" fmla="*/ 1630660 h 1630660"/>
              <a:gd name="connsiteX4" fmla="*/ 0 w 3456384"/>
              <a:gd name="connsiteY4" fmla="*/ 1630660 h 1630660"/>
              <a:gd name="connsiteX5" fmla="*/ 0 w 3456384"/>
              <a:gd name="connsiteY5" fmla="*/ 190500 h 1630660"/>
              <a:gd name="connsiteX0" fmla="*/ 0 w 4147924"/>
              <a:gd name="connsiteY0" fmla="*/ 190500 h 1630660"/>
              <a:gd name="connsiteX1" fmla="*/ 1136104 w 4147924"/>
              <a:gd name="connsiteY1" fmla="*/ 0 h 1630660"/>
              <a:gd name="connsiteX2" fmla="*/ 3456384 w 4147924"/>
              <a:gd name="connsiteY2" fmla="*/ 910580 h 1630660"/>
              <a:gd name="connsiteX3" fmla="*/ 4147914 w 4147924"/>
              <a:gd name="connsiteY3" fmla="*/ 1623040 h 1630660"/>
              <a:gd name="connsiteX4" fmla="*/ 3456384 w 4147924"/>
              <a:gd name="connsiteY4" fmla="*/ 1630660 h 1630660"/>
              <a:gd name="connsiteX5" fmla="*/ 0 w 4147924"/>
              <a:gd name="connsiteY5" fmla="*/ 1630660 h 1630660"/>
              <a:gd name="connsiteX6" fmla="*/ 0 w 4147924"/>
              <a:gd name="connsiteY6" fmla="*/ 190500 h 1630660"/>
              <a:gd name="connsiteX0" fmla="*/ 0 w 4401813"/>
              <a:gd name="connsiteY0" fmla="*/ 190500 h 1630660"/>
              <a:gd name="connsiteX1" fmla="*/ 1136104 w 4401813"/>
              <a:gd name="connsiteY1" fmla="*/ 0 h 1630660"/>
              <a:gd name="connsiteX2" fmla="*/ 3456384 w 4401813"/>
              <a:gd name="connsiteY2" fmla="*/ 910580 h 1630660"/>
              <a:gd name="connsiteX3" fmla="*/ 4401806 w 4401813"/>
              <a:gd name="connsiteY3" fmla="*/ 18474 h 1630660"/>
              <a:gd name="connsiteX4" fmla="*/ 3456384 w 4401813"/>
              <a:gd name="connsiteY4" fmla="*/ 1630660 h 1630660"/>
              <a:gd name="connsiteX5" fmla="*/ 0 w 4401813"/>
              <a:gd name="connsiteY5" fmla="*/ 1630660 h 1630660"/>
              <a:gd name="connsiteX6" fmla="*/ 0 w 4401813"/>
              <a:gd name="connsiteY6" fmla="*/ 190500 h 1630660"/>
              <a:gd name="connsiteX0" fmla="*/ 0 w 4401813"/>
              <a:gd name="connsiteY0" fmla="*/ 190500 h 1630660"/>
              <a:gd name="connsiteX1" fmla="*/ 1136104 w 4401813"/>
              <a:gd name="connsiteY1" fmla="*/ 0 h 1630660"/>
              <a:gd name="connsiteX2" fmla="*/ 3456384 w 4401813"/>
              <a:gd name="connsiteY2" fmla="*/ 910580 h 1630660"/>
              <a:gd name="connsiteX3" fmla="*/ 4401806 w 4401813"/>
              <a:gd name="connsiteY3" fmla="*/ 18474 h 1630660"/>
              <a:gd name="connsiteX4" fmla="*/ 3964168 w 4401813"/>
              <a:gd name="connsiteY4" fmla="*/ 1612831 h 1630660"/>
              <a:gd name="connsiteX5" fmla="*/ 0 w 4401813"/>
              <a:gd name="connsiteY5" fmla="*/ 1630660 h 1630660"/>
              <a:gd name="connsiteX6" fmla="*/ 0 w 4401813"/>
              <a:gd name="connsiteY6" fmla="*/ 190500 h 1630660"/>
              <a:gd name="connsiteX0" fmla="*/ 0 w 4401813"/>
              <a:gd name="connsiteY0" fmla="*/ 1419340 h 2859500"/>
              <a:gd name="connsiteX1" fmla="*/ 1136104 w 4401813"/>
              <a:gd name="connsiteY1" fmla="*/ 1228840 h 2859500"/>
              <a:gd name="connsiteX2" fmla="*/ 3345307 w 4401813"/>
              <a:gd name="connsiteY2" fmla="*/ 0 h 2859500"/>
              <a:gd name="connsiteX3" fmla="*/ 4401806 w 4401813"/>
              <a:gd name="connsiteY3" fmla="*/ 1247314 h 2859500"/>
              <a:gd name="connsiteX4" fmla="*/ 3964168 w 4401813"/>
              <a:gd name="connsiteY4" fmla="*/ 2841671 h 2859500"/>
              <a:gd name="connsiteX5" fmla="*/ 0 w 4401813"/>
              <a:gd name="connsiteY5" fmla="*/ 2859500 h 2859500"/>
              <a:gd name="connsiteX6" fmla="*/ 0 w 4401813"/>
              <a:gd name="connsiteY6" fmla="*/ 1419340 h 2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1813" h="2859500">
                <a:moveTo>
                  <a:pt x="0" y="1419340"/>
                </a:moveTo>
                <a:lnTo>
                  <a:pt x="1136104" y="1228840"/>
                </a:lnTo>
                <a:lnTo>
                  <a:pt x="3345307" y="0"/>
                </a:lnTo>
                <a:cubicBezTo>
                  <a:pt x="3342137" y="11427"/>
                  <a:pt x="4404976" y="1235887"/>
                  <a:pt x="4401806" y="1247314"/>
                </a:cubicBezTo>
                <a:lnTo>
                  <a:pt x="3964168" y="2841671"/>
                </a:lnTo>
                <a:lnTo>
                  <a:pt x="0" y="2859500"/>
                </a:lnTo>
                <a:lnTo>
                  <a:pt x="0" y="141934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8546921" y="5137093"/>
            <a:ext cx="3531143" cy="1517193"/>
            <a:chOff x="7441957" y="4933443"/>
            <a:chExt cx="4636107" cy="1720843"/>
          </a:xfrm>
        </p:grpSpPr>
        <p:grpSp>
          <p:nvGrpSpPr>
            <p:cNvPr id="420" name="กลุ่ม 72"/>
            <p:cNvGrpSpPr/>
            <p:nvPr userDrawn="1"/>
          </p:nvGrpSpPr>
          <p:grpSpPr>
            <a:xfrm>
              <a:off x="8615486" y="4933443"/>
              <a:ext cx="3462578" cy="1720843"/>
              <a:chOff x="3371453" y="4453448"/>
              <a:chExt cx="11675037" cy="8067111"/>
            </a:xfrm>
          </p:grpSpPr>
          <p:sp>
            <p:nvSpPr>
              <p:cNvPr id="421" name="Freeform 422"/>
              <p:cNvSpPr>
                <a:spLocks/>
              </p:cNvSpPr>
              <p:nvPr/>
            </p:nvSpPr>
            <p:spPr bwMode="auto">
              <a:xfrm>
                <a:off x="10487856" y="7031104"/>
                <a:ext cx="3961954" cy="5417853"/>
              </a:xfrm>
              <a:custGeom>
                <a:avLst/>
                <a:gdLst>
                  <a:gd name="T0" fmla="*/ 798 w 996"/>
                  <a:gd name="T1" fmla="*/ 0 h 1362"/>
                  <a:gd name="T2" fmla="*/ 0 w 996"/>
                  <a:gd name="T3" fmla="*/ 0 h 1362"/>
                  <a:gd name="T4" fmla="*/ 0 w 996"/>
                  <a:gd name="T5" fmla="*/ 1362 h 1362"/>
                  <a:gd name="T6" fmla="*/ 996 w 996"/>
                  <a:gd name="T7" fmla="*/ 1362 h 1362"/>
                  <a:gd name="T8" fmla="*/ 996 w 996"/>
                  <a:gd name="T9" fmla="*/ 138 h 1362"/>
                  <a:gd name="T10" fmla="*/ 798 w 996"/>
                  <a:gd name="T11" fmla="*/ 0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6" h="1362">
                    <a:moveTo>
                      <a:pt x="798" y="0"/>
                    </a:moveTo>
                    <a:lnTo>
                      <a:pt x="0" y="0"/>
                    </a:lnTo>
                    <a:lnTo>
                      <a:pt x="0" y="1362"/>
                    </a:lnTo>
                    <a:lnTo>
                      <a:pt x="996" y="1362"/>
                    </a:lnTo>
                    <a:lnTo>
                      <a:pt x="996" y="138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2" name="Freeform 423"/>
              <p:cNvSpPr>
                <a:spLocks/>
              </p:cNvSpPr>
              <p:nvPr/>
            </p:nvSpPr>
            <p:spPr bwMode="auto">
              <a:xfrm>
                <a:off x="10487856" y="7031104"/>
                <a:ext cx="3961954" cy="5417853"/>
              </a:xfrm>
              <a:custGeom>
                <a:avLst/>
                <a:gdLst>
                  <a:gd name="T0" fmla="*/ 798 w 996"/>
                  <a:gd name="T1" fmla="*/ 0 h 1362"/>
                  <a:gd name="T2" fmla="*/ 0 w 996"/>
                  <a:gd name="T3" fmla="*/ 0 h 1362"/>
                  <a:gd name="T4" fmla="*/ 0 w 996"/>
                  <a:gd name="T5" fmla="*/ 1362 h 1362"/>
                  <a:gd name="T6" fmla="*/ 996 w 996"/>
                  <a:gd name="T7" fmla="*/ 1362 h 1362"/>
                  <a:gd name="T8" fmla="*/ 996 w 996"/>
                  <a:gd name="T9" fmla="*/ 138 h 1362"/>
                  <a:gd name="T10" fmla="*/ 798 w 996"/>
                  <a:gd name="T11" fmla="*/ 0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6" h="1362">
                    <a:moveTo>
                      <a:pt x="798" y="0"/>
                    </a:moveTo>
                    <a:lnTo>
                      <a:pt x="0" y="0"/>
                    </a:lnTo>
                    <a:lnTo>
                      <a:pt x="0" y="1362"/>
                    </a:lnTo>
                    <a:lnTo>
                      <a:pt x="996" y="1362"/>
                    </a:lnTo>
                    <a:lnTo>
                      <a:pt x="996" y="138"/>
                    </a:lnTo>
                    <a:lnTo>
                      <a:pt x="7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3" name="Freeform 424"/>
              <p:cNvSpPr>
                <a:spLocks/>
              </p:cNvSpPr>
              <p:nvPr/>
            </p:nvSpPr>
            <p:spPr bwMode="auto">
              <a:xfrm>
                <a:off x="13662193" y="7031104"/>
                <a:ext cx="787617" cy="548945"/>
              </a:xfrm>
              <a:custGeom>
                <a:avLst/>
                <a:gdLst>
                  <a:gd name="T0" fmla="*/ 0 w 198"/>
                  <a:gd name="T1" fmla="*/ 138 h 138"/>
                  <a:gd name="T2" fmla="*/ 198 w 198"/>
                  <a:gd name="T3" fmla="*/ 138 h 138"/>
                  <a:gd name="T4" fmla="*/ 0 w 198"/>
                  <a:gd name="T5" fmla="*/ 0 h 138"/>
                  <a:gd name="T6" fmla="*/ 0 w 198"/>
                  <a:gd name="T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38">
                    <a:moveTo>
                      <a:pt x="0" y="138"/>
                    </a:moveTo>
                    <a:lnTo>
                      <a:pt x="198" y="138"/>
                    </a:lnTo>
                    <a:lnTo>
                      <a:pt x="0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4" name="Rectangle 425"/>
              <p:cNvSpPr>
                <a:spLocks noChangeArrowheads="1"/>
              </p:cNvSpPr>
              <p:nvPr/>
            </p:nvSpPr>
            <p:spPr bwMode="auto">
              <a:xfrm>
                <a:off x="10678793" y="7293644"/>
                <a:ext cx="1097891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5" name="Rectangle 426"/>
              <p:cNvSpPr>
                <a:spLocks noChangeArrowheads="1"/>
              </p:cNvSpPr>
              <p:nvPr/>
            </p:nvSpPr>
            <p:spPr bwMode="auto">
              <a:xfrm>
                <a:off x="10678793" y="7293644"/>
                <a:ext cx="1097891" cy="14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6" name="Rectangle 427"/>
              <p:cNvSpPr>
                <a:spLocks noChangeArrowheads="1"/>
              </p:cNvSpPr>
              <p:nvPr/>
            </p:nvSpPr>
            <p:spPr bwMode="auto">
              <a:xfrm>
                <a:off x="10678793" y="7508448"/>
                <a:ext cx="883086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7" name="Rectangle 428"/>
              <p:cNvSpPr>
                <a:spLocks noChangeArrowheads="1"/>
              </p:cNvSpPr>
              <p:nvPr/>
            </p:nvSpPr>
            <p:spPr bwMode="auto">
              <a:xfrm>
                <a:off x="10678793" y="7508448"/>
                <a:ext cx="883086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8" name="Rectangle 429"/>
              <p:cNvSpPr>
                <a:spLocks noChangeArrowheads="1"/>
              </p:cNvSpPr>
              <p:nvPr/>
            </p:nvSpPr>
            <p:spPr bwMode="auto">
              <a:xfrm>
                <a:off x="10678793" y="7675519"/>
                <a:ext cx="1288828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29" name="Rectangle 430"/>
              <p:cNvSpPr>
                <a:spLocks noChangeArrowheads="1"/>
              </p:cNvSpPr>
              <p:nvPr/>
            </p:nvSpPr>
            <p:spPr bwMode="auto">
              <a:xfrm>
                <a:off x="10678793" y="7675519"/>
                <a:ext cx="128882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0" name="Rectangle 431"/>
              <p:cNvSpPr>
                <a:spLocks noChangeArrowheads="1"/>
              </p:cNvSpPr>
              <p:nvPr/>
            </p:nvSpPr>
            <p:spPr bwMode="auto">
              <a:xfrm>
                <a:off x="11538012" y="8009659"/>
                <a:ext cx="1837774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1" name="Rectangle 432"/>
              <p:cNvSpPr>
                <a:spLocks noChangeArrowheads="1"/>
              </p:cNvSpPr>
              <p:nvPr/>
            </p:nvSpPr>
            <p:spPr bwMode="auto">
              <a:xfrm>
                <a:off x="11538012" y="8224464"/>
                <a:ext cx="692149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2" name="Rectangle 433"/>
              <p:cNvSpPr>
                <a:spLocks noChangeArrowheads="1"/>
              </p:cNvSpPr>
              <p:nvPr/>
            </p:nvSpPr>
            <p:spPr bwMode="auto">
              <a:xfrm>
                <a:off x="12373364" y="8224464"/>
                <a:ext cx="1002422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3" name="Rectangle 434"/>
              <p:cNvSpPr>
                <a:spLocks noChangeArrowheads="1"/>
              </p:cNvSpPr>
              <p:nvPr/>
            </p:nvSpPr>
            <p:spPr bwMode="auto">
              <a:xfrm>
                <a:off x="10917465" y="8630206"/>
                <a:ext cx="3150470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4" name="Rectangle 435"/>
              <p:cNvSpPr>
                <a:spLocks noChangeArrowheads="1"/>
              </p:cNvSpPr>
              <p:nvPr/>
            </p:nvSpPr>
            <p:spPr bwMode="auto">
              <a:xfrm>
                <a:off x="10917465" y="8630206"/>
                <a:ext cx="3150470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5" name="Rectangle 436"/>
              <p:cNvSpPr>
                <a:spLocks noChangeArrowheads="1"/>
              </p:cNvSpPr>
              <p:nvPr/>
            </p:nvSpPr>
            <p:spPr bwMode="auto">
              <a:xfrm>
                <a:off x="10774262" y="8988214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6" name="Rectangle 437"/>
              <p:cNvSpPr>
                <a:spLocks noChangeArrowheads="1"/>
              </p:cNvSpPr>
              <p:nvPr/>
            </p:nvSpPr>
            <p:spPr bwMode="auto">
              <a:xfrm>
                <a:off x="10774262" y="8988214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7" name="Rectangle 438"/>
              <p:cNvSpPr>
                <a:spLocks noChangeArrowheads="1"/>
              </p:cNvSpPr>
              <p:nvPr/>
            </p:nvSpPr>
            <p:spPr bwMode="auto">
              <a:xfrm>
                <a:off x="10774262" y="9346222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8" name="Rectangle 439"/>
              <p:cNvSpPr>
                <a:spLocks noChangeArrowheads="1"/>
              </p:cNvSpPr>
              <p:nvPr/>
            </p:nvSpPr>
            <p:spPr bwMode="auto">
              <a:xfrm>
                <a:off x="10774262" y="9346222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39" name="Rectangle 440"/>
              <p:cNvSpPr>
                <a:spLocks noChangeArrowheads="1"/>
              </p:cNvSpPr>
              <p:nvPr/>
            </p:nvSpPr>
            <p:spPr bwMode="auto">
              <a:xfrm>
                <a:off x="10774262" y="9728097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0" name="Rectangle 441"/>
              <p:cNvSpPr>
                <a:spLocks noChangeArrowheads="1"/>
              </p:cNvSpPr>
              <p:nvPr/>
            </p:nvSpPr>
            <p:spPr bwMode="auto">
              <a:xfrm>
                <a:off x="10774262" y="9728097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1" name="Rectangle 442"/>
              <p:cNvSpPr>
                <a:spLocks noChangeArrowheads="1"/>
              </p:cNvSpPr>
              <p:nvPr/>
            </p:nvSpPr>
            <p:spPr bwMode="auto">
              <a:xfrm>
                <a:off x="10774262" y="10086105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2" name="Rectangle 443"/>
              <p:cNvSpPr>
                <a:spLocks noChangeArrowheads="1"/>
              </p:cNvSpPr>
              <p:nvPr/>
            </p:nvSpPr>
            <p:spPr bwMode="auto">
              <a:xfrm>
                <a:off x="10774262" y="10086105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3" name="Rectangle 444"/>
              <p:cNvSpPr>
                <a:spLocks noChangeArrowheads="1"/>
              </p:cNvSpPr>
              <p:nvPr/>
            </p:nvSpPr>
            <p:spPr bwMode="auto">
              <a:xfrm>
                <a:off x="10774262" y="10467980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4" name="Rectangle 445"/>
              <p:cNvSpPr>
                <a:spLocks noChangeArrowheads="1"/>
              </p:cNvSpPr>
              <p:nvPr/>
            </p:nvSpPr>
            <p:spPr bwMode="auto">
              <a:xfrm>
                <a:off x="10774262" y="10467980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5" name="Rectangle 446"/>
              <p:cNvSpPr>
                <a:spLocks noChangeArrowheads="1"/>
              </p:cNvSpPr>
              <p:nvPr/>
            </p:nvSpPr>
            <p:spPr bwMode="auto">
              <a:xfrm>
                <a:off x="10774262" y="10825988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6" name="Rectangle 447"/>
              <p:cNvSpPr>
                <a:spLocks noChangeArrowheads="1"/>
              </p:cNvSpPr>
              <p:nvPr/>
            </p:nvSpPr>
            <p:spPr bwMode="auto">
              <a:xfrm>
                <a:off x="10774262" y="10825988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7" name="Rectangle 448"/>
              <p:cNvSpPr>
                <a:spLocks noChangeArrowheads="1"/>
              </p:cNvSpPr>
              <p:nvPr/>
            </p:nvSpPr>
            <p:spPr bwMode="auto">
              <a:xfrm>
                <a:off x="10774262" y="11207863"/>
                <a:ext cx="3293673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8" name="Rectangle 449"/>
              <p:cNvSpPr>
                <a:spLocks noChangeArrowheads="1"/>
              </p:cNvSpPr>
              <p:nvPr/>
            </p:nvSpPr>
            <p:spPr bwMode="auto">
              <a:xfrm>
                <a:off x="10774262" y="11207863"/>
                <a:ext cx="3293673" cy="14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49" name="Rectangle 450"/>
              <p:cNvSpPr>
                <a:spLocks noChangeArrowheads="1"/>
              </p:cNvSpPr>
              <p:nvPr/>
            </p:nvSpPr>
            <p:spPr bwMode="auto">
              <a:xfrm>
                <a:off x="10774262" y="11589738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0" name="Rectangle 451"/>
              <p:cNvSpPr>
                <a:spLocks noChangeArrowheads="1"/>
              </p:cNvSpPr>
              <p:nvPr/>
            </p:nvSpPr>
            <p:spPr bwMode="auto">
              <a:xfrm>
                <a:off x="10774262" y="11589738"/>
                <a:ext cx="3293673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1" name="Rectangle 452"/>
              <p:cNvSpPr>
                <a:spLocks noChangeArrowheads="1"/>
              </p:cNvSpPr>
              <p:nvPr/>
            </p:nvSpPr>
            <p:spPr bwMode="auto">
              <a:xfrm>
                <a:off x="10774262" y="11971613"/>
                <a:ext cx="2410587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2" name="Rectangle 453"/>
              <p:cNvSpPr>
                <a:spLocks noChangeArrowheads="1"/>
              </p:cNvSpPr>
              <p:nvPr/>
            </p:nvSpPr>
            <p:spPr bwMode="auto">
              <a:xfrm>
                <a:off x="10774262" y="11971613"/>
                <a:ext cx="2410587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3" name="Freeform 458"/>
              <p:cNvSpPr>
                <a:spLocks/>
              </p:cNvSpPr>
              <p:nvPr/>
            </p:nvSpPr>
            <p:spPr bwMode="auto">
              <a:xfrm>
                <a:off x="10487856" y="7365245"/>
                <a:ext cx="0" cy="5083712"/>
              </a:xfrm>
              <a:custGeom>
                <a:avLst/>
                <a:gdLst>
                  <a:gd name="T0" fmla="*/ 0 h 1278"/>
                  <a:gd name="T1" fmla="*/ 0 h 1278"/>
                  <a:gd name="T2" fmla="*/ 1266 h 1278"/>
                  <a:gd name="T3" fmla="*/ 1278 h 1278"/>
                  <a:gd name="T4" fmla="*/ 0 h 12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78">
                    <a:moveTo>
                      <a:pt x="0" y="0"/>
                    </a:moveTo>
                    <a:lnTo>
                      <a:pt x="0" y="0"/>
                    </a:lnTo>
                    <a:lnTo>
                      <a:pt x="0" y="1266"/>
                    </a:lnTo>
                    <a:lnTo>
                      <a:pt x="0" y="1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4" name="Freeform 459"/>
              <p:cNvSpPr>
                <a:spLocks/>
              </p:cNvSpPr>
              <p:nvPr/>
            </p:nvSpPr>
            <p:spPr bwMode="auto">
              <a:xfrm>
                <a:off x="10487856" y="7365245"/>
                <a:ext cx="0" cy="5083712"/>
              </a:xfrm>
              <a:custGeom>
                <a:avLst/>
                <a:gdLst>
                  <a:gd name="T0" fmla="*/ 0 h 1278"/>
                  <a:gd name="T1" fmla="*/ 0 h 1278"/>
                  <a:gd name="T2" fmla="*/ 1266 h 1278"/>
                  <a:gd name="T3" fmla="*/ 1278 h 1278"/>
                  <a:gd name="T4" fmla="*/ 0 h 12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78">
                    <a:moveTo>
                      <a:pt x="0" y="0"/>
                    </a:moveTo>
                    <a:lnTo>
                      <a:pt x="0" y="0"/>
                    </a:lnTo>
                    <a:lnTo>
                      <a:pt x="0" y="1266"/>
                    </a:lnTo>
                    <a:lnTo>
                      <a:pt x="0" y="12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5" name="Rectangle 461"/>
              <p:cNvSpPr>
                <a:spLocks noChangeArrowheads="1"/>
              </p:cNvSpPr>
              <p:nvPr/>
            </p:nvSpPr>
            <p:spPr bwMode="auto">
              <a:xfrm>
                <a:off x="10487856" y="12448957"/>
                <a:ext cx="3031134" cy="71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6" name="Freeform 462"/>
              <p:cNvSpPr>
                <a:spLocks/>
              </p:cNvSpPr>
              <p:nvPr/>
            </p:nvSpPr>
            <p:spPr bwMode="auto">
              <a:xfrm>
                <a:off x="11108403" y="6792432"/>
                <a:ext cx="3938087" cy="5417853"/>
              </a:xfrm>
              <a:custGeom>
                <a:avLst/>
                <a:gdLst>
                  <a:gd name="T0" fmla="*/ 798 w 990"/>
                  <a:gd name="T1" fmla="*/ 0 h 1362"/>
                  <a:gd name="T2" fmla="*/ 0 w 990"/>
                  <a:gd name="T3" fmla="*/ 0 h 1362"/>
                  <a:gd name="T4" fmla="*/ 0 w 990"/>
                  <a:gd name="T5" fmla="*/ 1362 h 1362"/>
                  <a:gd name="T6" fmla="*/ 990 w 990"/>
                  <a:gd name="T7" fmla="*/ 1362 h 1362"/>
                  <a:gd name="T8" fmla="*/ 990 w 990"/>
                  <a:gd name="T9" fmla="*/ 138 h 1362"/>
                  <a:gd name="T10" fmla="*/ 798 w 990"/>
                  <a:gd name="T11" fmla="*/ 0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0" h="1362">
                    <a:moveTo>
                      <a:pt x="798" y="0"/>
                    </a:moveTo>
                    <a:lnTo>
                      <a:pt x="0" y="0"/>
                    </a:lnTo>
                    <a:lnTo>
                      <a:pt x="0" y="1362"/>
                    </a:lnTo>
                    <a:lnTo>
                      <a:pt x="990" y="1362"/>
                    </a:lnTo>
                    <a:lnTo>
                      <a:pt x="990" y="138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7" name="Freeform 463"/>
              <p:cNvSpPr>
                <a:spLocks/>
              </p:cNvSpPr>
              <p:nvPr/>
            </p:nvSpPr>
            <p:spPr bwMode="auto">
              <a:xfrm>
                <a:off x="11108403" y="6792432"/>
                <a:ext cx="3938087" cy="5417853"/>
              </a:xfrm>
              <a:custGeom>
                <a:avLst/>
                <a:gdLst>
                  <a:gd name="T0" fmla="*/ 798 w 990"/>
                  <a:gd name="T1" fmla="*/ 0 h 1362"/>
                  <a:gd name="T2" fmla="*/ 0 w 990"/>
                  <a:gd name="T3" fmla="*/ 0 h 1362"/>
                  <a:gd name="T4" fmla="*/ 0 w 990"/>
                  <a:gd name="T5" fmla="*/ 1362 h 1362"/>
                  <a:gd name="T6" fmla="*/ 990 w 990"/>
                  <a:gd name="T7" fmla="*/ 1362 h 1362"/>
                  <a:gd name="T8" fmla="*/ 990 w 990"/>
                  <a:gd name="T9" fmla="*/ 138 h 1362"/>
                  <a:gd name="T10" fmla="*/ 798 w 990"/>
                  <a:gd name="T11" fmla="*/ 0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0" h="1362">
                    <a:moveTo>
                      <a:pt x="798" y="0"/>
                    </a:moveTo>
                    <a:lnTo>
                      <a:pt x="0" y="0"/>
                    </a:lnTo>
                    <a:lnTo>
                      <a:pt x="0" y="1362"/>
                    </a:lnTo>
                    <a:lnTo>
                      <a:pt x="990" y="1362"/>
                    </a:lnTo>
                    <a:lnTo>
                      <a:pt x="990" y="138"/>
                    </a:lnTo>
                    <a:lnTo>
                      <a:pt x="7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8" name="Freeform 464"/>
              <p:cNvSpPr>
                <a:spLocks/>
              </p:cNvSpPr>
              <p:nvPr/>
            </p:nvSpPr>
            <p:spPr bwMode="auto">
              <a:xfrm>
                <a:off x="14282740" y="6792432"/>
                <a:ext cx="763750" cy="548945"/>
              </a:xfrm>
              <a:custGeom>
                <a:avLst/>
                <a:gdLst>
                  <a:gd name="T0" fmla="*/ 0 w 192"/>
                  <a:gd name="T1" fmla="*/ 138 h 138"/>
                  <a:gd name="T2" fmla="*/ 192 w 192"/>
                  <a:gd name="T3" fmla="*/ 138 h 138"/>
                  <a:gd name="T4" fmla="*/ 0 w 192"/>
                  <a:gd name="T5" fmla="*/ 0 h 138"/>
                  <a:gd name="T6" fmla="*/ 0 w 192"/>
                  <a:gd name="T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38">
                    <a:moveTo>
                      <a:pt x="0" y="138"/>
                    </a:moveTo>
                    <a:lnTo>
                      <a:pt x="192" y="138"/>
                    </a:lnTo>
                    <a:lnTo>
                      <a:pt x="0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59" name="Rectangle 465"/>
              <p:cNvSpPr>
                <a:spLocks noChangeArrowheads="1"/>
              </p:cNvSpPr>
              <p:nvPr/>
            </p:nvSpPr>
            <p:spPr bwMode="auto">
              <a:xfrm>
                <a:off x="11275473" y="7054972"/>
                <a:ext cx="1121758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0" name="Rectangle 466"/>
              <p:cNvSpPr>
                <a:spLocks noChangeArrowheads="1"/>
              </p:cNvSpPr>
              <p:nvPr/>
            </p:nvSpPr>
            <p:spPr bwMode="auto">
              <a:xfrm>
                <a:off x="11275473" y="7269776"/>
                <a:ext cx="906953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1" name="Rectangle 467"/>
              <p:cNvSpPr>
                <a:spLocks noChangeArrowheads="1"/>
              </p:cNvSpPr>
              <p:nvPr/>
            </p:nvSpPr>
            <p:spPr bwMode="auto">
              <a:xfrm>
                <a:off x="11275473" y="7436847"/>
                <a:ext cx="1312696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2" name="Rectangle 468"/>
              <p:cNvSpPr>
                <a:spLocks noChangeArrowheads="1"/>
              </p:cNvSpPr>
              <p:nvPr/>
            </p:nvSpPr>
            <p:spPr bwMode="auto">
              <a:xfrm>
                <a:off x="12158559" y="7770987"/>
                <a:ext cx="1837774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3" name="Rectangle 469"/>
              <p:cNvSpPr>
                <a:spLocks noChangeArrowheads="1"/>
              </p:cNvSpPr>
              <p:nvPr/>
            </p:nvSpPr>
            <p:spPr bwMode="auto">
              <a:xfrm>
                <a:off x="12158559" y="7985792"/>
                <a:ext cx="692149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4" name="Rectangle 470"/>
              <p:cNvSpPr>
                <a:spLocks noChangeArrowheads="1"/>
              </p:cNvSpPr>
              <p:nvPr/>
            </p:nvSpPr>
            <p:spPr bwMode="auto">
              <a:xfrm>
                <a:off x="12993911" y="7985792"/>
                <a:ext cx="1002422" cy="95469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5" name="Rectangle 471"/>
              <p:cNvSpPr>
                <a:spLocks noChangeArrowheads="1"/>
              </p:cNvSpPr>
              <p:nvPr/>
            </p:nvSpPr>
            <p:spPr bwMode="auto">
              <a:xfrm>
                <a:off x="11538012" y="8391534"/>
                <a:ext cx="3150470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6" name="Rectangle 472"/>
              <p:cNvSpPr>
                <a:spLocks noChangeArrowheads="1"/>
              </p:cNvSpPr>
              <p:nvPr/>
            </p:nvSpPr>
            <p:spPr bwMode="auto">
              <a:xfrm>
                <a:off x="11394809" y="8749542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7" name="Rectangle 473"/>
              <p:cNvSpPr>
                <a:spLocks noChangeArrowheads="1"/>
              </p:cNvSpPr>
              <p:nvPr/>
            </p:nvSpPr>
            <p:spPr bwMode="auto">
              <a:xfrm>
                <a:off x="11394809" y="9107550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8" name="Rectangle 474"/>
              <p:cNvSpPr>
                <a:spLocks noChangeArrowheads="1"/>
              </p:cNvSpPr>
              <p:nvPr/>
            </p:nvSpPr>
            <p:spPr bwMode="auto">
              <a:xfrm>
                <a:off x="11394809" y="9489425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69" name="Rectangle 475"/>
              <p:cNvSpPr>
                <a:spLocks noChangeArrowheads="1"/>
              </p:cNvSpPr>
              <p:nvPr/>
            </p:nvSpPr>
            <p:spPr bwMode="auto">
              <a:xfrm>
                <a:off x="11394809" y="9847433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0" name="Rectangle 476"/>
              <p:cNvSpPr>
                <a:spLocks noChangeArrowheads="1"/>
              </p:cNvSpPr>
              <p:nvPr/>
            </p:nvSpPr>
            <p:spPr bwMode="auto">
              <a:xfrm>
                <a:off x="11394809" y="10229308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1" name="Rectangle 477"/>
              <p:cNvSpPr>
                <a:spLocks noChangeArrowheads="1"/>
              </p:cNvSpPr>
              <p:nvPr/>
            </p:nvSpPr>
            <p:spPr bwMode="auto">
              <a:xfrm>
                <a:off x="11394809" y="10587316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2" name="Rectangle 478"/>
              <p:cNvSpPr>
                <a:spLocks noChangeArrowheads="1"/>
              </p:cNvSpPr>
              <p:nvPr/>
            </p:nvSpPr>
            <p:spPr bwMode="auto">
              <a:xfrm>
                <a:off x="11394809" y="10969191"/>
                <a:ext cx="3293673" cy="143203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3" name="Rectangle 479"/>
              <p:cNvSpPr>
                <a:spLocks noChangeArrowheads="1"/>
              </p:cNvSpPr>
              <p:nvPr/>
            </p:nvSpPr>
            <p:spPr bwMode="auto">
              <a:xfrm>
                <a:off x="11394809" y="11351066"/>
                <a:ext cx="3293673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4" name="Rectangle 480"/>
              <p:cNvSpPr>
                <a:spLocks noChangeArrowheads="1"/>
              </p:cNvSpPr>
              <p:nvPr/>
            </p:nvSpPr>
            <p:spPr bwMode="auto">
              <a:xfrm>
                <a:off x="11394809" y="11732941"/>
                <a:ext cx="2386719" cy="119336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5" name="Freeform 481"/>
              <p:cNvSpPr>
                <a:spLocks noEditPoints="1"/>
              </p:cNvSpPr>
              <p:nvPr/>
            </p:nvSpPr>
            <p:spPr bwMode="auto">
              <a:xfrm>
                <a:off x="11012934" y="7126573"/>
                <a:ext cx="95469" cy="5155314"/>
              </a:xfrm>
              <a:custGeom>
                <a:avLst/>
                <a:gdLst>
                  <a:gd name="T0" fmla="*/ 0 w 24"/>
                  <a:gd name="T1" fmla="*/ 1248 h 1296"/>
                  <a:gd name="T2" fmla="*/ 24 w 24"/>
                  <a:gd name="T3" fmla="*/ 1296 h 1296"/>
                  <a:gd name="T4" fmla="*/ 24 w 24"/>
                  <a:gd name="T5" fmla="*/ 1248 h 1296"/>
                  <a:gd name="T6" fmla="*/ 0 w 24"/>
                  <a:gd name="T7" fmla="*/ 1152 h 1296"/>
                  <a:gd name="T8" fmla="*/ 24 w 24"/>
                  <a:gd name="T9" fmla="*/ 1218 h 1296"/>
                  <a:gd name="T10" fmla="*/ 24 w 24"/>
                  <a:gd name="T11" fmla="*/ 1062 h 1296"/>
                  <a:gd name="T12" fmla="*/ 0 w 24"/>
                  <a:gd name="T13" fmla="*/ 1122 h 1296"/>
                  <a:gd name="T14" fmla="*/ 24 w 24"/>
                  <a:gd name="T15" fmla="*/ 1062 h 1296"/>
                  <a:gd name="T16" fmla="*/ 0 w 24"/>
                  <a:gd name="T17" fmla="*/ 960 h 1296"/>
                  <a:gd name="T18" fmla="*/ 24 w 24"/>
                  <a:gd name="T19" fmla="*/ 1026 h 1296"/>
                  <a:gd name="T20" fmla="*/ 24 w 24"/>
                  <a:gd name="T21" fmla="*/ 870 h 1296"/>
                  <a:gd name="T22" fmla="*/ 0 w 24"/>
                  <a:gd name="T23" fmla="*/ 930 h 1296"/>
                  <a:gd name="T24" fmla="*/ 24 w 24"/>
                  <a:gd name="T25" fmla="*/ 870 h 1296"/>
                  <a:gd name="T26" fmla="*/ 0 w 24"/>
                  <a:gd name="T27" fmla="*/ 774 h 1296"/>
                  <a:gd name="T28" fmla="*/ 24 w 24"/>
                  <a:gd name="T29" fmla="*/ 840 h 1296"/>
                  <a:gd name="T30" fmla="*/ 24 w 24"/>
                  <a:gd name="T31" fmla="*/ 684 h 1296"/>
                  <a:gd name="T32" fmla="*/ 0 w 24"/>
                  <a:gd name="T33" fmla="*/ 744 h 1296"/>
                  <a:gd name="T34" fmla="*/ 24 w 24"/>
                  <a:gd name="T35" fmla="*/ 684 h 1296"/>
                  <a:gd name="T36" fmla="*/ 0 w 24"/>
                  <a:gd name="T37" fmla="*/ 588 h 1296"/>
                  <a:gd name="T38" fmla="*/ 24 w 24"/>
                  <a:gd name="T39" fmla="*/ 654 h 1296"/>
                  <a:gd name="T40" fmla="*/ 24 w 24"/>
                  <a:gd name="T41" fmla="*/ 498 h 1296"/>
                  <a:gd name="T42" fmla="*/ 0 w 24"/>
                  <a:gd name="T43" fmla="*/ 558 h 1296"/>
                  <a:gd name="T44" fmla="*/ 24 w 24"/>
                  <a:gd name="T45" fmla="*/ 498 h 1296"/>
                  <a:gd name="T46" fmla="*/ 0 w 24"/>
                  <a:gd name="T47" fmla="*/ 408 h 1296"/>
                  <a:gd name="T48" fmla="*/ 24 w 24"/>
                  <a:gd name="T49" fmla="*/ 468 h 1296"/>
                  <a:gd name="T50" fmla="*/ 24 w 24"/>
                  <a:gd name="T51" fmla="*/ 162 h 1296"/>
                  <a:gd name="T52" fmla="*/ 0 w 24"/>
                  <a:gd name="T53" fmla="*/ 378 h 1296"/>
                  <a:gd name="T54" fmla="*/ 24 w 24"/>
                  <a:gd name="T55" fmla="*/ 162 h 1296"/>
                  <a:gd name="T56" fmla="*/ 0 w 24"/>
                  <a:gd name="T57" fmla="*/ 120 h 1296"/>
                  <a:gd name="T58" fmla="*/ 24 w 24"/>
                  <a:gd name="T59" fmla="*/ 138 h 1296"/>
                  <a:gd name="T60" fmla="*/ 24 w 24"/>
                  <a:gd name="T61" fmla="*/ 78 h 1296"/>
                  <a:gd name="T62" fmla="*/ 0 w 24"/>
                  <a:gd name="T63" fmla="*/ 96 h 1296"/>
                  <a:gd name="T64" fmla="*/ 24 w 24"/>
                  <a:gd name="T65" fmla="*/ 78 h 1296"/>
                  <a:gd name="T66" fmla="*/ 0 w 24"/>
                  <a:gd name="T67" fmla="*/ 0 h 1296"/>
                  <a:gd name="T68" fmla="*/ 24 w 24"/>
                  <a:gd name="T69" fmla="*/ 42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296">
                    <a:moveTo>
                      <a:pt x="24" y="1248"/>
                    </a:moveTo>
                    <a:lnTo>
                      <a:pt x="0" y="1248"/>
                    </a:lnTo>
                    <a:lnTo>
                      <a:pt x="0" y="1296"/>
                    </a:lnTo>
                    <a:lnTo>
                      <a:pt x="24" y="1296"/>
                    </a:lnTo>
                    <a:lnTo>
                      <a:pt x="24" y="1278"/>
                    </a:lnTo>
                    <a:lnTo>
                      <a:pt x="24" y="1248"/>
                    </a:lnTo>
                    <a:close/>
                    <a:moveTo>
                      <a:pt x="24" y="1152"/>
                    </a:moveTo>
                    <a:lnTo>
                      <a:pt x="0" y="1152"/>
                    </a:lnTo>
                    <a:lnTo>
                      <a:pt x="0" y="1218"/>
                    </a:lnTo>
                    <a:lnTo>
                      <a:pt x="24" y="1218"/>
                    </a:lnTo>
                    <a:lnTo>
                      <a:pt x="24" y="1152"/>
                    </a:lnTo>
                    <a:close/>
                    <a:moveTo>
                      <a:pt x="24" y="1062"/>
                    </a:moveTo>
                    <a:lnTo>
                      <a:pt x="0" y="1062"/>
                    </a:lnTo>
                    <a:lnTo>
                      <a:pt x="0" y="1122"/>
                    </a:lnTo>
                    <a:lnTo>
                      <a:pt x="24" y="1122"/>
                    </a:lnTo>
                    <a:lnTo>
                      <a:pt x="24" y="1062"/>
                    </a:lnTo>
                    <a:close/>
                    <a:moveTo>
                      <a:pt x="24" y="960"/>
                    </a:moveTo>
                    <a:lnTo>
                      <a:pt x="0" y="960"/>
                    </a:lnTo>
                    <a:lnTo>
                      <a:pt x="0" y="1026"/>
                    </a:lnTo>
                    <a:lnTo>
                      <a:pt x="24" y="1026"/>
                    </a:lnTo>
                    <a:lnTo>
                      <a:pt x="24" y="960"/>
                    </a:lnTo>
                    <a:close/>
                    <a:moveTo>
                      <a:pt x="24" y="870"/>
                    </a:moveTo>
                    <a:lnTo>
                      <a:pt x="0" y="870"/>
                    </a:lnTo>
                    <a:lnTo>
                      <a:pt x="0" y="930"/>
                    </a:lnTo>
                    <a:lnTo>
                      <a:pt x="24" y="930"/>
                    </a:lnTo>
                    <a:lnTo>
                      <a:pt x="24" y="870"/>
                    </a:lnTo>
                    <a:close/>
                    <a:moveTo>
                      <a:pt x="24" y="774"/>
                    </a:moveTo>
                    <a:lnTo>
                      <a:pt x="0" y="774"/>
                    </a:lnTo>
                    <a:lnTo>
                      <a:pt x="0" y="840"/>
                    </a:lnTo>
                    <a:lnTo>
                      <a:pt x="24" y="840"/>
                    </a:lnTo>
                    <a:lnTo>
                      <a:pt x="24" y="774"/>
                    </a:lnTo>
                    <a:close/>
                    <a:moveTo>
                      <a:pt x="24" y="684"/>
                    </a:moveTo>
                    <a:lnTo>
                      <a:pt x="0" y="684"/>
                    </a:lnTo>
                    <a:lnTo>
                      <a:pt x="0" y="744"/>
                    </a:lnTo>
                    <a:lnTo>
                      <a:pt x="24" y="744"/>
                    </a:lnTo>
                    <a:lnTo>
                      <a:pt x="24" y="684"/>
                    </a:lnTo>
                    <a:close/>
                    <a:moveTo>
                      <a:pt x="24" y="588"/>
                    </a:moveTo>
                    <a:lnTo>
                      <a:pt x="0" y="588"/>
                    </a:lnTo>
                    <a:lnTo>
                      <a:pt x="0" y="654"/>
                    </a:lnTo>
                    <a:lnTo>
                      <a:pt x="24" y="654"/>
                    </a:lnTo>
                    <a:lnTo>
                      <a:pt x="24" y="588"/>
                    </a:lnTo>
                    <a:close/>
                    <a:moveTo>
                      <a:pt x="24" y="498"/>
                    </a:moveTo>
                    <a:lnTo>
                      <a:pt x="0" y="498"/>
                    </a:lnTo>
                    <a:lnTo>
                      <a:pt x="0" y="558"/>
                    </a:lnTo>
                    <a:lnTo>
                      <a:pt x="24" y="558"/>
                    </a:lnTo>
                    <a:lnTo>
                      <a:pt x="24" y="498"/>
                    </a:lnTo>
                    <a:close/>
                    <a:moveTo>
                      <a:pt x="24" y="408"/>
                    </a:moveTo>
                    <a:lnTo>
                      <a:pt x="0" y="408"/>
                    </a:lnTo>
                    <a:lnTo>
                      <a:pt x="0" y="468"/>
                    </a:lnTo>
                    <a:lnTo>
                      <a:pt x="24" y="468"/>
                    </a:lnTo>
                    <a:lnTo>
                      <a:pt x="24" y="408"/>
                    </a:lnTo>
                    <a:close/>
                    <a:moveTo>
                      <a:pt x="24" y="162"/>
                    </a:moveTo>
                    <a:lnTo>
                      <a:pt x="0" y="162"/>
                    </a:lnTo>
                    <a:lnTo>
                      <a:pt x="0" y="378"/>
                    </a:lnTo>
                    <a:lnTo>
                      <a:pt x="24" y="378"/>
                    </a:lnTo>
                    <a:lnTo>
                      <a:pt x="24" y="162"/>
                    </a:lnTo>
                    <a:close/>
                    <a:moveTo>
                      <a:pt x="24" y="120"/>
                    </a:moveTo>
                    <a:lnTo>
                      <a:pt x="0" y="120"/>
                    </a:lnTo>
                    <a:lnTo>
                      <a:pt x="0" y="138"/>
                    </a:lnTo>
                    <a:lnTo>
                      <a:pt x="24" y="138"/>
                    </a:lnTo>
                    <a:lnTo>
                      <a:pt x="24" y="120"/>
                    </a:lnTo>
                    <a:close/>
                    <a:moveTo>
                      <a:pt x="24" y="78"/>
                    </a:moveTo>
                    <a:lnTo>
                      <a:pt x="0" y="78"/>
                    </a:lnTo>
                    <a:lnTo>
                      <a:pt x="0" y="96"/>
                    </a:lnTo>
                    <a:lnTo>
                      <a:pt x="24" y="96"/>
                    </a:lnTo>
                    <a:lnTo>
                      <a:pt x="24" y="78"/>
                    </a:lnTo>
                    <a:close/>
                    <a:moveTo>
                      <a:pt x="24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24" y="4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6" name="Freeform 482"/>
              <p:cNvSpPr>
                <a:spLocks noEditPoints="1"/>
              </p:cNvSpPr>
              <p:nvPr/>
            </p:nvSpPr>
            <p:spPr bwMode="auto">
              <a:xfrm>
                <a:off x="11012934" y="7126573"/>
                <a:ext cx="95469" cy="5155314"/>
              </a:xfrm>
              <a:custGeom>
                <a:avLst/>
                <a:gdLst>
                  <a:gd name="T0" fmla="*/ 0 w 24"/>
                  <a:gd name="T1" fmla="*/ 1248 h 1296"/>
                  <a:gd name="T2" fmla="*/ 24 w 24"/>
                  <a:gd name="T3" fmla="*/ 1296 h 1296"/>
                  <a:gd name="T4" fmla="*/ 24 w 24"/>
                  <a:gd name="T5" fmla="*/ 1248 h 1296"/>
                  <a:gd name="T6" fmla="*/ 0 w 24"/>
                  <a:gd name="T7" fmla="*/ 1152 h 1296"/>
                  <a:gd name="T8" fmla="*/ 24 w 24"/>
                  <a:gd name="T9" fmla="*/ 1218 h 1296"/>
                  <a:gd name="T10" fmla="*/ 24 w 24"/>
                  <a:gd name="T11" fmla="*/ 1062 h 1296"/>
                  <a:gd name="T12" fmla="*/ 0 w 24"/>
                  <a:gd name="T13" fmla="*/ 1122 h 1296"/>
                  <a:gd name="T14" fmla="*/ 24 w 24"/>
                  <a:gd name="T15" fmla="*/ 1062 h 1296"/>
                  <a:gd name="T16" fmla="*/ 0 w 24"/>
                  <a:gd name="T17" fmla="*/ 960 h 1296"/>
                  <a:gd name="T18" fmla="*/ 24 w 24"/>
                  <a:gd name="T19" fmla="*/ 1026 h 1296"/>
                  <a:gd name="T20" fmla="*/ 24 w 24"/>
                  <a:gd name="T21" fmla="*/ 870 h 1296"/>
                  <a:gd name="T22" fmla="*/ 0 w 24"/>
                  <a:gd name="T23" fmla="*/ 930 h 1296"/>
                  <a:gd name="T24" fmla="*/ 24 w 24"/>
                  <a:gd name="T25" fmla="*/ 870 h 1296"/>
                  <a:gd name="T26" fmla="*/ 0 w 24"/>
                  <a:gd name="T27" fmla="*/ 774 h 1296"/>
                  <a:gd name="T28" fmla="*/ 24 w 24"/>
                  <a:gd name="T29" fmla="*/ 840 h 1296"/>
                  <a:gd name="T30" fmla="*/ 24 w 24"/>
                  <a:gd name="T31" fmla="*/ 684 h 1296"/>
                  <a:gd name="T32" fmla="*/ 0 w 24"/>
                  <a:gd name="T33" fmla="*/ 744 h 1296"/>
                  <a:gd name="T34" fmla="*/ 24 w 24"/>
                  <a:gd name="T35" fmla="*/ 684 h 1296"/>
                  <a:gd name="T36" fmla="*/ 0 w 24"/>
                  <a:gd name="T37" fmla="*/ 588 h 1296"/>
                  <a:gd name="T38" fmla="*/ 24 w 24"/>
                  <a:gd name="T39" fmla="*/ 654 h 1296"/>
                  <a:gd name="T40" fmla="*/ 24 w 24"/>
                  <a:gd name="T41" fmla="*/ 498 h 1296"/>
                  <a:gd name="T42" fmla="*/ 0 w 24"/>
                  <a:gd name="T43" fmla="*/ 558 h 1296"/>
                  <a:gd name="T44" fmla="*/ 24 w 24"/>
                  <a:gd name="T45" fmla="*/ 498 h 1296"/>
                  <a:gd name="T46" fmla="*/ 0 w 24"/>
                  <a:gd name="T47" fmla="*/ 408 h 1296"/>
                  <a:gd name="T48" fmla="*/ 24 w 24"/>
                  <a:gd name="T49" fmla="*/ 468 h 1296"/>
                  <a:gd name="T50" fmla="*/ 24 w 24"/>
                  <a:gd name="T51" fmla="*/ 162 h 1296"/>
                  <a:gd name="T52" fmla="*/ 0 w 24"/>
                  <a:gd name="T53" fmla="*/ 378 h 1296"/>
                  <a:gd name="T54" fmla="*/ 24 w 24"/>
                  <a:gd name="T55" fmla="*/ 162 h 1296"/>
                  <a:gd name="T56" fmla="*/ 0 w 24"/>
                  <a:gd name="T57" fmla="*/ 120 h 1296"/>
                  <a:gd name="T58" fmla="*/ 24 w 24"/>
                  <a:gd name="T59" fmla="*/ 138 h 1296"/>
                  <a:gd name="T60" fmla="*/ 24 w 24"/>
                  <a:gd name="T61" fmla="*/ 78 h 1296"/>
                  <a:gd name="T62" fmla="*/ 0 w 24"/>
                  <a:gd name="T63" fmla="*/ 96 h 1296"/>
                  <a:gd name="T64" fmla="*/ 24 w 24"/>
                  <a:gd name="T65" fmla="*/ 78 h 1296"/>
                  <a:gd name="T66" fmla="*/ 0 w 24"/>
                  <a:gd name="T67" fmla="*/ 0 h 1296"/>
                  <a:gd name="T68" fmla="*/ 24 w 24"/>
                  <a:gd name="T69" fmla="*/ 42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296">
                    <a:moveTo>
                      <a:pt x="24" y="1248"/>
                    </a:moveTo>
                    <a:lnTo>
                      <a:pt x="0" y="1248"/>
                    </a:lnTo>
                    <a:lnTo>
                      <a:pt x="0" y="1296"/>
                    </a:lnTo>
                    <a:lnTo>
                      <a:pt x="24" y="1296"/>
                    </a:lnTo>
                    <a:lnTo>
                      <a:pt x="24" y="1278"/>
                    </a:lnTo>
                    <a:lnTo>
                      <a:pt x="24" y="1248"/>
                    </a:lnTo>
                    <a:moveTo>
                      <a:pt x="24" y="1152"/>
                    </a:moveTo>
                    <a:lnTo>
                      <a:pt x="0" y="1152"/>
                    </a:lnTo>
                    <a:lnTo>
                      <a:pt x="0" y="1218"/>
                    </a:lnTo>
                    <a:lnTo>
                      <a:pt x="24" y="1218"/>
                    </a:lnTo>
                    <a:lnTo>
                      <a:pt x="24" y="1152"/>
                    </a:lnTo>
                    <a:moveTo>
                      <a:pt x="24" y="1062"/>
                    </a:moveTo>
                    <a:lnTo>
                      <a:pt x="0" y="1062"/>
                    </a:lnTo>
                    <a:lnTo>
                      <a:pt x="0" y="1122"/>
                    </a:lnTo>
                    <a:lnTo>
                      <a:pt x="24" y="1122"/>
                    </a:lnTo>
                    <a:lnTo>
                      <a:pt x="24" y="1062"/>
                    </a:lnTo>
                    <a:moveTo>
                      <a:pt x="24" y="960"/>
                    </a:moveTo>
                    <a:lnTo>
                      <a:pt x="0" y="960"/>
                    </a:lnTo>
                    <a:lnTo>
                      <a:pt x="0" y="1026"/>
                    </a:lnTo>
                    <a:lnTo>
                      <a:pt x="24" y="1026"/>
                    </a:lnTo>
                    <a:lnTo>
                      <a:pt x="24" y="960"/>
                    </a:lnTo>
                    <a:moveTo>
                      <a:pt x="24" y="870"/>
                    </a:moveTo>
                    <a:lnTo>
                      <a:pt x="0" y="870"/>
                    </a:lnTo>
                    <a:lnTo>
                      <a:pt x="0" y="930"/>
                    </a:lnTo>
                    <a:lnTo>
                      <a:pt x="24" y="930"/>
                    </a:lnTo>
                    <a:lnTo>
                      <a:pt x="24" y="870"/>
                    </a:lnTo>
                    <a:moveTo>
                      <a:pt x="24" y="774"/>
                    </a:moveTo>
                    <a:lnTo>
                      <a:pt x="0" y="774"/>
                    </a:lnTo>
                    <a:lnTo>
                      <a:pt x="0" y="840"/>
                    </a:lnTo>
                    <a:lnTo>
                      <a:pt x="24" y="840"/>
                    </a:lnTo>
                    <a:lnTo>
                      <a:pt x="24" y="774"/>
                    </a:lnTo>
                    <a:moveTo>
                      <a:pt x="24" y="684"/>
                    </a:moveTo>
                    <a:lnTo>
                      <a:pt x="0" y="684"/>
                    </a:lnTo>
                    <a:lnTo>
                      <a:pt x="0" y="744"/>
                    </a:lnTo>
                    <a:lnTo>
                      <a:pt x="24" y="744"/>
                    </a:lnTo>
                    <a:lnTo>
                      <a:pt x="24" y="684"/>
                    </a:lnTo>
                    <a:moveTo>
                      <a:pt x="24" y="588"/>
                    </a:moveTo>
                    <a:lnTo>
                      <a:pt x="0" y="588"/>
                    </a:lnTo>
                    <a:lnTo>
                      <a:pt x="0" y="654"/>
                    </a:lnTo>
                    <a:lnTo>
                      <a:pt x="24" y="654"/>
                    </a:lnTo>
                    <a:lnTo>
                      <a:pt x="24" y="588"/>
                    </a:lnTo>
                    <a:moveTo>
                      <a:pt x="24" y="498"/>
                    </a:moveTo>
                    <a:lnTo>
                      <a:pt x="0" y="498"/>
                    </a:lnTo>
                    <a:lnTo>
                      <a:pt x="0" y="558"/>
                    </a:lnTo>
                    <a:lnTo>
                      <a:pt x="24" y="558"/>
                    </a:lnTo>
                    <a:lnTo>
                      <a:pt x="24" y="498"/>
                    </a:lnTo>
                    <a:moveTo>
                      <a:pt x="24" y="408"/>
                    </a:moveTo>
                    <a:lnTo>
                      <a:pt x="0" y="408"/>
                    </a:lnTo>
                    <a:lnTo>
                      <a:pt x="0" y="468"/>
                    </a:lnTo>
                    <a:lnTo>
                      <a:pt x="24" y="468"/>
                    </a:lnTo>
                    <a:lnTo>
                      <a:pt x="24" y="408"/>
                    </a:lnTo>
                    <a:moveTo>
                      <a:pt x="24" y="162"/>
                    </a:moveTo>
                    <a:lnTo>
                      <a:pt x="0" y="162"/>
                    </a:lnTo>
                    <a:lnTo>
                      <a:pt x="0" y="378"/>
                    </a:lnTo>
                    <a:lnTo>
                      <a:pt x="24" y="378"/>
                    </a:lnTo>
                    <a:lnTo>
                      <a:pt x="24" y="162"/>
                    </a:lnTo>
                    <a:moveTo>
                      <a:pt x="24" y="120"/>
                    </a:moveTo>
                    <a:lnTo>
                      <a:pt x="0" y="120"/>
                    </a:lnTo>
                    <a:lnTo>
                      <a:pt x="0" y="138"/>
                    </a:lnTo>
                    <a:lnTo>
                      <a:pt x="24" y="138"/>
                    </a:lnTo>
                    <a:lnTo>
                      <a:pt x="24" y="120"/>
                    </a:lnTo>
                    <a:moveTo>
                      <a:pt x="24" y="78"/>
                    </a:moveTo>
                    <a:lnTo>
                      <a:pt x="0" y="78"/>
                    </a:lnTo>
                    <a:lnTo>
                      <a:pt x="0" y="96"/>
                    </a:lnTo>
                    <a:lnTo>
                      <a:pt x="24" y="96"/>
                    </a:lnTo>
                    <a:lnTo>
                      <a:pt x="24" y="78"/>
                    </a:lnTo>
                    <a:moveTo>
                      <a:pt x="24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24" y="4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7" name="Rectangle 483"/>
              <p:cNvSpPr>
                <a:spLocks noChangeArrowheads="1"/>
              </p:cNvSpPr>
              <p:nvPr/>
            </p:nvSpPr>
            <p:spPr bwMode="auto">
              <a:xfrm>
                <a:off x="11012934" y="7293644"/>
                <a:ext cx="95469" cy="143203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8" name="Rectangle 484"/>
              <p:cNvSpPr>
                <a:spLocks noChangeArrowheads="1"/>
              </p:cNvSpPr>
              <p:nvPr/>
            </p:nvSpPr>
            <p:spPr bwMode="auto">
              <a:xfrm>
                <a:off x="11012934" y="7293644"/>
                <a:ext cx="95469" cy="14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79" name="Rectangle 485"/>
              <p:cNvSpPr>
                <a:spLocks noChangeArrowheads="1"/>
              </p:cNvSpPr>
              <p:nvPr/>
            </p:nvSpPr>
            <p:spPr bwMode="auto">
              <a:xfrm>
                <a:off x="11012934" y="7508448"/>
                <a:ext cx="95469" cy="95469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0" name="Rectangle 486"/>
              <p:cNvSpPr>
                <a:spLocks noChangeArrowheads="1"/>
              </p:cNvSpPr>
              <p:nvPr/>
            </p:nvSpPr>
            <p:spPr bwMode="auto">
              <a:xfrm>
                <a:off x="11012934" y="7508448"/>
                <a:ext cx="95469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1" name="Rectangle 487"/>
              <p:cNvSpPr>
                <a:spLocks noChangeArrowheads="1"/>
              </p:cNvSpPr>
              <p:nvPr/>
            </p:nvSpPr>
            <p:spPr bwMode="auto">
              <a:xfrm>
                <a:off x="11012934" y="7675519"/>
                <a:ext cx="95469" cy="95469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2" name="Rectangle 488"/>
              <p:cNvSpPr>
                <a:spLocks noChangeArrowheads="1"/>
              </p:cNvSpPr>
              <p:nvPr/>
            </p:nvSpPr>
            <p:spPr bwMode="auto">
              <a:xfrm>
                <a:off x="11012934" y="7675519"/>
                <a:ext cx="95469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3" name="Rectangle 489"/>
              <p:cNvSpPr>
                <a:spLocks noChangeArrowheads="1"/>
              </p:cNvSpPr>
              <p:nvPr/>
            </p:nvSpPr>
            <p:spPr bwMode="auto">
              <a:xfrm>
                <a:off x="11012934" y="8630206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4" name="Rectangle 490"/>
              <p:cNvSpPr>
                <a:spLocks noChangeArrowheads="1"/>
              </p:cNvSpPr>
              <p:nvPr/>
            </p:nvSpPr>
            <p:spPr bwMode="auto">
              <a:xfrm>
                <a:off x="11012934" y="8630206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5" name="Rectangle 491"/>
              <p:cNvSpPr>
                <a:spLocks noChangeArrowheads="1"/>
              </p:cNvSpPr>
              <p:nvPr/>
            </p:nvSpPr>
            <p:spPr bwMode="auto">
              <a:xfrm>
                <a:off x="11012934" y="8988214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6" name="Rectangle 492"/>
              <p:cNvSpPr>
                <a:spLocks noChangeArrowheads="1"/>
              </p:cNvSpPr>
              <p:nvPr/>
            </p:nvSpPr>
            <p:spPr bwMode="auto">
              <a:xfrm>
                <a:off x="11012934" y="8988214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7" name="Rectangle 493"/>
              <p:cNvSpPr>
                <a:spLocks noChangeArrowheads="1"/>
              </p:cNvSpPr>
              <p:nvPr/>
            </p:nvSpPr>
            <p:spPr bwMode="auto">
              <a:xfrm>
                <a:off x="11012934" y="9346222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8" name="Rectangle 494"/>
              <p:cNvSpPr>
                <a:spLocks noChangeArrowheads="1"/>
              </p:cNvSpPr>
              <p:nvPr/>
            </p:nvSpPr>
            <p:spPr bwMode="auto">
              <a:xfrm>
                <a:off x="11012934" y="9346222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89" name="Rectangle 495"/>
              <p:cNvSpPr>
                <a:spLocks noChangeArrowheads="1"/>
              </p:cNvSpPr>
              <p:nvPr/>
            </p:nvSpPr>
            <p:spPr bwMode="auto">
              <a:xfrm>
                <a:off x="11012934" y="9728097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0" name="Rectangle 496"/>
              <p:cNvSpPr>
                <a:spLocks noChangeArrowheads="1"/>
              </p:cNvSpPr>
              <p:nvPr/>
            </p:nvSpPr>
            <p:spPr bwMode="auto">
              <a:xfrm>
                <a:off x="11012934" y="9728097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1" name="Rectangle 497"/>
              <p:cNvSpPr>
                <a:spLocks noChangeArrowheads="1"/>
              </p:cNvSpPr>
              <p:nvPr/>
            </p:nvSpPr>
            <p:spPr bwMode="auto">
              <a:xfrm>
                <a:off x="11012934" y="10086105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2" name="Rectangle 498"/>
              <p:cNvSpPr>
                <a:spLocks noChangeArrowheads="1"/>
              </p:cNvSpPr>
              <p:nvPr/>
            </p:nvSpPr>
            <p:spPr bwMode="auto">
              <a:xfrm>
                <a:off x="11012934" y="10086105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3" name="Rectangle 499"/>
              <p:cNvSpPr>
                <a:spLocks noChangeArrowheads="1"/>
              </p:cNvSpPr>
              <p:nvPr/>
            </p:nvSpPr>
            <p:spPr bwMode="auto">
              <a:xfrm>
                <a:off x="11012934" y="10467980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4" name="Rectangle 500"/>
              <p:cNvSpPr>
                <a:spLocks noChangeArrowheads="1"/>
              </p:cNvSpPr>
              <p:nvPr/>
            </p:nvSpPr>
            <p:spPr bwMode="auto">
              <a:xfrm>
                <a:off x="11012934" y="10467980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5" name="Rectangle 501"/>
              <p:cNvSpPr>
                <a:spLocks noChangeArrowheads="1"/>
              </p:cNvSpPr>
              <p:nvPr/>
            </p:nvSpPr>
            <p:spPr bwMode="auto">
              <a:xfrm>
                <a:off x="11012934" y="10825988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6" name="Rectangle 502"/>
              <p:cNvSpPr>
                <a:spLocks noChangeArrowheads="1"/>
              </p:cNvSpPr>
              <p:nvPr/>
            </p:nvSpPr>
            <p:spPr bwMode="auto">
              <a:xfrm>
                <a:off x="11012934" y="10825988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7" name="Rectangle 503"/>
              <p:cNvSpPr>
                <a:spLocks noChangeArrowheads="1"/>
              </p:cNvSpPr>
              <p:nvPr/>
            </p:nvSpPr>
            <p:spPr bwMode="auto">
              <a:xfrm>
                <a:off x="11012934" y="11207863"/>
                <a:ext cx="95469" cy="143203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8" name="Rectangle 504"/>
              <p:cNvSpPr>
                <a:spLocks noChangeArrowheads="1"/>
              </p:cNvSpPr>
              <p:nvPr/>
            </p:nvSpPr>
            <p:spPr bwMode="auto">
              <a:xfrm>
                <a:off x="11012934" y="11207863"/>
                <a:ext cx="95469" cy="14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499" name="Rectangle 505"/>
              <p:cNvSpPr>
                <a:spLocks noChangeArrowheads="1"/>
              </p:cNvSpPr>
              <p:nvPr/>
            </p:nvSpPr>
            <p:spPr bwMode="auto">
              <a:xfrm>
                <a:off x="11012934" y="11589738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0" name="Rectangle 506"/>
              <p:cNvSpPr>
                <a:spLocks noChangeArrowheads="1"/>
              </p:cNvSpPr>
              <p:nvPr/>
            </p:nvSpPr>
            <p:spPr bwMode="auto">
              <a:xfrm>
                <a:off x="11012934" y="11589738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1" name="Rectangle 507"/>
              <p:cNvSpPr>
                <a:spLocks noChangeArrowheads="1"/>
              </p:cNvSpPr>
              <p:nvPr/>
            </p:nvSpPr>
            <p:spPr bwMode="auto">
              <a:xfrm>
                <a:off x="11012934" y="11971613"/>
                <a:ext cx="95469" cy="119336"/>
              </a:xfrm>
              <a:prstGeom prst="rect">
                <a:avLst/>
              </a:prstGeom>
              <a:solidFill>
                <a:srgbClr val="CEC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2" name="Rectangle 508"/>
              <p:cNvSpPr>
                <a:spLocks noChangeArrowheads="1"/>
              </p:cNvSpPr>
              <p:nvPr/>
            </p:nvSpPr>
            <p:spPr bwMode="auto">
              <a:xfrm>
                <a:off x="11012934" y="11971613"/>
                <a:ext cx="95469" cy="1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3" name="Freeform 509"/>
              <p:cNvSpPr>
                <a:spLocks/>
              </p:cNvSpPr>
              <p:nvPr/>
            </p:nvSpPr>
            <p:spPr bwMode="auto">
              <a:xfrm>
                <a:off x="11108403" y="7126573"/>
                <a:ext cx="0" cy="5083712"/>
              </a:xfrm>
              <a:custGeom>
                <a:avLst/>
                <a:gdLst>
                  <a:gd name="T0" fmla="*/ 0 h 1278"/>
                  <a:gd name="T1" fmla="*/ 0 h 1278"/>
                  <a:gd name="T2" fmla="*/ 42 h 1278"/>
                  <a:gd name="T3" fmla="*/ 78 h 1278"/>
                  <a:gd name="T4" fmla="*/ 96 h 1278"/>
                  <a:gd name="T5" fmla="*/ 120 h 1278"/>
                  <a:gd name="T6" fmla="*/ 138 h 1278"/>
                  <a:gd name="T7" fmla="*/ 162 h 1278"/>
                  <a:gd name="T8" fmla="*/ 378 h 1278"/>
                  <a:gd name="T9" fmla="*/ 408 h 1278"/>
                  <a:gd name="T10" fmla="*/ 468 h 1278"/>
                  <a:gd name="T11" fmla="*/ 498 h 1278"/>
                  <a:gd name="T12" fmla="*/ 558 h 1278"/>
                  <a:gd name="T13" fmla="*/ 588 h 1278"/>
                  <a:gd name="T14" fmla="*/ 654 h 1278"/>
                  <a:gd name="T15" fmla="*/ 684 h 1278"/>
                  <a:gd name="T16" fmla="*/ 744 h 1278"/>
                  <a:gd name="T17" fmla="*/ 774 h 1278"/>
                  <a:gd name="T18" fmla="*/ 840 h 1278"/>
                  <a:gd name="T19" fmla="*/ 870 h 1278"/>
                  <a:gd name="T20" fmla="*/ 930 h 1278"/>
                  <a:gd name="T21" fmla="*/ 960 h 1278"/>
                  <a:gd name="T22" fmla="*/ 1026 h 1278"/>
                  <a:gd name="T23" fmla="*/ 1062 h 1278"/>
                  <a:gd name="T24" fmla="*/ 1122 h 1278"/>
                  <a:gd name="T25" fmla="*/ 1152 h 1278"/>
                  <a:gd name="T26" fmla="*/ 1218 h 1278"/>
                  <a:gd name="T27" fmla="*/ 1248 h 1278"/>
                  <a:gd name="T28" fmla="*/ 1278 h 1278"/>
                  <a:gd name="T29" fmla="*/ 0 h 12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</a:cxnLst>
                <a:rect l="0" t="0" r="r" b="b"/>
                <a:pathLst>
                  <a:path h="1278"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0" y="78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0" y="162"/>
                    </a:lnTo>
                    <a:lnTo>
                      <a:pt x="0" y="378"/>
                    </a:lnTo>
                    <a:lnTo>
                      <a:pt x="0" y="408"/>
                    </a:lnTo>
                    <a:lnTo>
                      <a:pt x="0" y="468"/>
                    </a:lnTo>
                    <a:lnTo>
                      <a:pt x="0" y="49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654"/>
                    </a:lnTo>
                    <a:lnTo>
                      <a:pt x="0" y="684"/>
                    </a:lnTo>
                    <a:lnTo>
                      <a:pt x="0" y="744"/>
                    </a:lnTo>
                    <a:lnTo>
                      <a:pt x="0" y="774"/>
                    </a:lnTo>
                    <a:lnTo>
                      <a:pt x="0" y="840"/>
                    </a:lnTo>
                    <a:lnTo>
                      <a:pt x="0" y="870"/>
                    </a:lnTo>
                    <a:lnTo>
                      <a:pt x="0" y="930"/>
                    </a:lnTo>
                    <a:lnTo>
                      <a:pt x="0" y="960"/>
                    </a:lnTo>
                    <a:lnTo>
                      <a:pt x="0" y="1026"/>
                    </a:lnTo>
                    <a:lnTo>
                      <a:pt x="0" y="1062"/>
                    </a:lnTo>
                    <a:lnTo>
                      <a:pt x="0" y="1122"/>
                    </a:lnTo>
                    <a:lnTo>
                      <a:pt x="0" y="1152"/>
                    </a:lnTo>
                    <a:lnTo>
                      <a:pt x="0" y="1218"/>
                    </a:lnTo>
                    <a:lnTo>
                      <a:pt x="0" y="1248"/>
                    </a:lnTo>
                    <a:lnTo>
                      <a:pt x="0" y="1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4" name="Freeform 510"/>
              <p:cNvSpPr>
                <a:spLocks/>
              </p:cNvSpPr>
              <p:nvPr/>
            </p:nvSpPr>
            <p:spPr bwMode="auto">
              <a:xfrm>
                <a:off x="11108403" y="7126573"/>
                <a:ext cx="0" cy="5083712"/>
              </a:xfrm>
              <a:custGeom>
                <a:avLst/>
                <a:gdLst>
                  <a:gd name="T0" fmla="*/ 0 h 1278"/>
                  <a:gd name="T1" fmla="*/ 0 h 1278"/>
                  <a:gd name="T2" fmla="*/ 42 h 1278"/>
                  <a:gd name="T3" fmla="*/ 78 h 1278"/>
                  <a:gd name="T4" fmla="*/ 96 h 1278"/>
                  <a:gd name="T5" fmla="*/ 120 h 1278"/>
                  <a:gd name="T6" fmla="*/ 138 h 1278"/>
                  <a:gd name="T7" fmla="*/ 162 h 1278"/>
                  <a:gd name="T8" fmla="*/ 378 h 1278"/>
                  <a:gd name="T9" fmla="*/ 408 h 1278"/>
                  <a:gd name="T10" fmla="*/ 468 h 1278"/>
                  <a:gd name="T11" fmla="*/ 498 h 1278"/>
                  <a:gd name="T12" fmla="*/ 558 h 1278"/>
                  <a:gd name="T13" fmla="*/ 588 h 1278"/>
                  <a:gd name="T14" fmla="*/ 654 h 1278"/>
                  <a:gd name="T15" fmla="*/ 684 h 1278"/>
                  <a:gd name="T16" fmla="*/ 744 h 1278"/>
                  <a:gd name="T17" fmla="*/ 774 h 1278"/>
                  <a:gd name="T18" fmla="*/ 840 h 1278"/>
                  <a:gd name="T19" fmla="*/ 870 h 1278"/>
                  <a:gd name="T20" fmla="*/ 930 h 1278"/>
                  <a:gd name="T21" fmla="*/ 960 h 1278"/>
                  <a:gd name="T22" fmla="*/ 1026 h 1278"/>
                  <a:gd name="T23" fmla="*/ 1062 h 1278"/>
                  <a:gd name="T24" fmla="*/ 1122 h 1278"/>
                  <a:gd name="T25" fmla="*/ 1152 h 1278"/>
                  <a:gd name="T26" fmla="*/ 1218 h 1278"/>
                  <a:gd name="T27" fmla="*/ 1248 h 1278"/>
                  <a:gd name="T28" fmla="*/ 1278 h 1278"/>
                  <a:gd name="T29" fmla="*/ 0 h 12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</a:cxnLst>
                <a:rect l="0" t="0" r="r" b="b"/>
                <a:pathLst>
                  <a:path h="1278"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0" y="78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0" y="162"/>
                    </a:lnTo>
                    <a:lnTo>
                      <a:pt x="0" y="378"/>
                    </a:lnTo>
                    <a:lnTo>
                      <a:pt x="0" y="408"/>
                    </a:lnTo>
                    <a:lnTo>
                      <a:pt x="0" y="468"/>
                    </a:lnTo>
                    <a:lnTo>
                      <a:pt x="0" y="49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654"/>
                    </a:lnTo>
                    <a:lnTo>
                      <a:pt x="0" y="684"/>
                    </a:lnTo>
                    <a:lnTo>
                      <a:pt x="0" y="744"/>
                    </a:lnTo>
                    <a:lnTo>
                      <a:pt x="0" y="774"/>
                    </a:lnTo>
                    <a:lnTo>
                      <a:pt x="0" y="840"/>
                    </a:lnTo>
                    <a:lnTo>
                      <a:pt x="0" y="870"/>
                    </a:lnTo>
                    <a:lnTo>
                      <a:pt x="0" y="930"/>
                    </a:lnTo>
                    <a:lnTo>
                      <a:pt x="0" y="960"/>
                    </a:lnTo>
                    <a:lnTo>
                      <a:pt x="0" y="1026"/>
                    </a:lnTo>
                    <a:lnTo>
                      <a:pt x="0" y="1062"/>
                    </a:lnTo>
                    <a:lnTo>
                      <a:pt x="0" y="1122"/>
                    </a:lnTo>
                    <a:lnTo>
                      <a:pt x="0" y="1152"/>
                    </a:lnTo>
                    <a:lnTo>
                      <a:pt x="0" y="1218"/>
                    </a:lnTo>
                    <a:lnTo>
                      <a:pt x="0" y="1248"/>
                    </a:lnTo>
                    <a:lnTo>
                      <a:pt x="0" y="12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5" name="Rectangle 511"/>
              <p:cNvSpPr>
                <a:spLocks noChangeArrowheads="1"/>
              </p:cNvSpPr>
              <p:nvPr/>
            </p:nvSpPr>
            <p:spPr bwMode="auto">
              <a:xfrm>
                <a:off x="11108403" y="12210285"/>
                <a:ext cx="3031134" cy="71602"/>
              </a:xfrm>
              <a:prstGeom prst="rect">
                <a:avLst/>
              </a:prstGeom>
              <a:solidFill>
                <a:srgbClr val="DB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6" name="Rectangle 512"/>
              <p:cNvSpPr>
                <a:spLocks noChangeArrowheads="1"/>
              </p:cNvSpPr>
              <p:nvPr/>
            </p:nvSpPr>
            <p:spPr bwMode="auto">
              <a:xfrm>
                <a:off x="11108403" y="12210285"/>
                <a:ext cx="3031134" cy="71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7" name="Freeform 513"/>
              <p:cNvSpPr>
                <a:spLocks/>
              </p:cNvSpPr>
              <p:nvPr/>
            </p:nvSpPr>
            <p:spPr bwMode="auto">
              <a:xfrm>
                <a:off x="7647660" y="4453448"/>
                <a:ext cx="2816329" cy="3293673"/>
              </a:xfrm>
              <a:custGeom>
                <a:avLst/>
                <a:gdLst>
                  <a:gd name="T0" fmla="*/ 118 w 118"/>
                  <a:gd name="T1" fmla="*/ 6 h 138"/>
                  <a:gd name="T2" fmla="*/ 113 w 118"/>
                  <a:gd name="T3" fmla="*/ 0 h 138"/>
                  <a:gd name="T4" fmla="*/ 6 w 118"/>
                  <a:gd name="T5" fmla="*/ 0 h 138"/>
                  <a:gd name="T6" fmla="*/ 0 w 118"/>
                  <a:gd name="T7" fmla="*/ 6 h 138"/>
                  <a:gd name="T8" fmla="*/ 0 w 118"/>
                  <a:gd name="T9" fmla="*/ 138 h 138"/>
                  <a:gd name="T10" fmla="*/ 118 w 118"/>
                  <a:gd name="T11" fmla="*/ 138 h 138"/>
                  <a:gd name="T12" fmla="*/ 118 w 118"/>
                  <a:gd name="T13" fmla="*/ 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138">
                    <a:moveTo>
                      <a:pt x="118" y="6"/>
                    </a:moveTo>
                    <a:cubicBezTo>
                      <a:pt x="118" y="3"/>
                      <a:pt x="116" y="0"/>
                      <a:pt x="11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18" y="138"/>
                      <a:pt x="118" y="138"/>
                      <a:pt x="118" y="138"/>
                    </a:cubicBezTo>
                    <a:cubicBezTo>
                      <a:pt x="118" y="6"/>
                      <a:pt x="118" y="6"/>
                      <a:pt x="118" y="6"/>
                    </a:cubicBezTo>
                  </a:path>
                </a:pathLst>
              </a:custGeom>
              <a:solidFill>
                <a:srgbClr val="485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8" name="Freeform 514"/>
              <p:cNvSpPr>
                <a:spLocks/>
              </p:cNvSpPr>
              <p:nvPr/>
            </p:nvSpPr>
            <p:spPr bwMode="auto">
              <a:xfrm>
                <a:off x="7647660" y="7747120"/>
                <a:ext cx="2816329" cy="787617"/>
              </a:xfrm>
              <a:custGeom>
                <a:avLst/>
                <a:gdLst>
                  <a:gd name="T0" fmla="*/ 0 w 118"/>
                  <a:gd name="T1" fmla="*/ 0 h 33"/>
                  <a:gd name="T2" fmla="*/ 0 w 118"/>
                  <a:gd name="T3" fmla="*/ 27 h 33"/>
                  <a:gd name="T4" fmla="*/ 6 w 118"/>
                  <a:gd name="T5" fmla="*/ 33 h 33"/>
                  <a:gd name="T6" fmla="*/ 113 w 118"/>
                  <a:gd name="T7" fmla="*/ 33 h 33"/>
                  <a:gd name="T8" fmla="*/ 118 w 118"/>
                  <a:gd name="T9" fmla="*/ 27 h 33"/>
                  <a:gd name="T10" fmla="*/ 118 w 118"/>
                  <a:gd name="T11" fmla="*/ 0 h 33"/>
                  <a:gd name="T12" fmla="*/ 0 w 118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33">
                    <a:moveTo>
                      <a:pt x="0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3"/>
                      <a:pt x="6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6" y="33"/>
                      <a:pt x="118" y="30"/>
                      <a:pt x="118" y="27"/>
                    </a:cubicBezTo>
                    <a:cubicBezTo>
                      <a:pt x="118" y="0"/>
                      <a:pt x="118" y="0"/>
                      <a:pt x="1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4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09" name="Freeform 515"/>
              <p:cNvSpPr>
                <a:spLocks/>
              </p:cNvSpPr>
              <p:nvPr/>
            </p:nvSpPr>
            <p:spPr bwMode="auto">
              <a:xfrm>
                <a:off x="7719261" y="7818722"/>
                <a:ext cx="2673126" cy="644414"/>
              </a:xfrm>
              <a:custGeom>
                <a:avLst/>
                <a:gdLst>
                  <a:gd name="T0" fmla="*/ 0 w 112"/>
                  <a:gd name="T1" fmla="*/ 25 h 27"/>
                  <a:gd name="T2" fmla="*/ 3 w 112"/>
                  <a:gd name="T3" fmla="*/ 27 h 27"/>
                  <a:gd name="T4" fmla="*/ 109 w 112"/>
                  <a:gd name="T5" fmla="*/ 27 h 27"/>
                  <a:gd name="T6" fmla="*/ 112 w 112"/>
                  <a:gd name="T7" fmla="*/ 25 h 27"/>
                  <a:gd name="T8" fmla="*/ 112 w 112"/>
                  <a:gd name="T9" fmla="*/ 3 h 27"/>
                  <a:gd name="T10" fmla="*/ 109 w 112"/>
                  <a:gd name="T11" fmla="*/ 0 h 27"/>
                  <a:gd name="T12" fmla="*/ 3 w 112"/>
                  <a:gd name="T13" fmla="*/ 0 h 27"/>
                  <a:gd name="T14" fmla="*/ 0 w 112"/>
                  <a:gd name="T15" fmla="*/ 3 h 27"/>
                  <a:gd name="T16" fmla="*/ 0 w 112"/>
                  <a:gd name="T17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27">
                    <a:moveTo>
                      <a:pt x="0" y="25"/>
                    </a:moveTo>
                    <a:cubicBezTo>
                      <a:pt x="0" y="26"/>
                      <a:pt x="1" y="27"/>
                      <a:pt x="3" y="27"/>
                    </a:cubicBezTo>
                    <a:cubicBezTo>
                      <a:pt x="109" y="27"/>
                      <a:pt x="109" y="27"/>
                      <a:pt x="109" y="27"/>
                    </a:cubicBezTo>
                    <a:cubicBezTo>
                      <a:pt x="111" y="27"/>
                      <a:pt x="112" y="26"/>
                      <a:pt x="112" y="25"/>
                    </a:cubicBezTo>
                    <a:cubicBezTo>
                      <a:pt x="112" y="3"/>
                      <a:pt x="112" y="3"/>
                      <a:pt x="112" y="3"/>
                    </a:cubicBezTo>
                    <a:cubicBezTo>
                      <a:pt x="112" y="1"/>
                      <a:pt x="111" y="0"/>
                      <a:pt x="10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0" name="Rectangle 516"/>
              <p:cNvSpPr>
                <a:spLocks noChangeArrowheads="1"/>
              </p:cNvSpPr>
              <p:nvPr/>
            </p:nvSpPr>
            <p:spPr bwMode="auto">
              <a:xfrm>
                <a:off x="7814730" y="7961925"/>
                <a:ext cx="1599102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1" name="Rectangle 517"/>
              <p:cNvSpPr>
                <a:spLocks noChangeArrowheads="1"/>
              </p:cNvSpPr>
              <p:nvPr/>
            </p:nvSpPr>
            <p:spPr bwMode="auto">
              <a:xfrm>
                <a:off x="9461567" y="7961925"/>
                <a:ext cx="835352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2" name="Rectangle 518"/>
              <p:cNvSpPr>
                <a:spLocks noChangeArrowheads="1"/>
              </p:cNvSpPr>
              <p:nvPr/>
            </p:nvSpPr>
            <p:spPr bwMode="auto">
              <a:xfrm>
                <a:off x="8697816" y="8128995"/>
                <a:ext cx="1599102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3" name="Rectangle 519"/>
              <p:cNvSpPr>
                <a:spLocks noChangeArrowheads="1"/>
              </p:cNvSpPr>
              <p:nvPr/>
            </p:nvSpPr>
            <p:spPr bwMode="auto">
              <a:xfrm>
                <a:off x="7814730" y="8128995"/>
                <a:ext cx="835352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4" name="Rectangle 520"/>
              <p:cNvSpPr>
                <a:spLocks noChangeArrowheads="1"/>
              </p:cNvSpPr>
              <p:nvPr/>
            </p:nvSpPr>
            <p:spPr bwMode="auto">
              <a:xfrm>
                <a:off x="8363676" y="8296066"/>
                <a:ext cx="1503633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5" name="Rectangle 521"/>
              <p:cNvSpPr>
                <a:spLocks noChangeArrowheads="1"/>
              </p:cNvSpPr>
              <p:nvPr/>
            </p:nvSpPr>
            <p:spPr bwMode="auto">
              <a:xfrm>
                <a:off x="7814730" y="8296066"/>
                <a:ext cx="453477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6" name="Rectangle 522"/>
              <p:cNvSpPr>
                <a:spLocks noChangeArrowheads="1"/>
              </p:cNvSpPr>
              <p:nvPr/>
            </p:nvSpPr>
            <p:spPr bwMode="auto">
              <a:xfrm>
                <a:off x="9915043" y="8296066"/>
                <a:ext cx="381875" cy="23867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7" name="Freeform 523"/>
              <p:cNvSpPr>
                <a:spLocks/>
              </p:cNvSpPr>
              <p:nvPr/>
            </p:nvSpPr>
            <p:spPr bwMode="auto">
              <a:xfrm>
                <a:off x="8029535" y="4763721"/>
                <a:ext cx="2052579" cy="716016"/>
              </a:xfrm>
              <a:custGeom>
                <a:avLst/>
                <a:gdLst>
                  <a:gd name="T0" fmla="*/ 0 w 86"/>
                  <a:gd name="T1" fmla="*/ 27 h 30"/>
                  <a:gd name="T2" fmla="*/ 3 w 86"/>
                  <a:gd name="T3" fmla="*/ 30 h 30"/>
                  <a:gd name="T4" fmla="*/ 83 w 86"/>
                  <a:gd name="T5" fmla="*/ 30 h 30"/>
                  <a:gd name="T6" fmla="*/ 86 w 86"/>
                  <a:gd name="T7" fmla="*/ 27 h 30"/>
                  <a:gd name="T8" fmla="*/ 86 w 86"/>
                  <a:gd name="T9" fmla="*/ 3 h 30"/>
                  <a:gd name="T10" fmla="*/ 83 w 86"/>
                  <a:gd name="T11" fmla="*/ 0 h 30"/>
                  <a:gd name="T12" fmla="*/ 3 w 86"/>
                  <a:gd name="T13" fmla="*/ 0 h 30"/>
                  <a:gd name="T14" fmla="*/ 0 w 86"/>
                  <a:gd name="T15" fmla="*/ 3 h 30"/>
                  <a:gd name="T16" fmla="*/ 0 w 86"/>
                  <a:gd name="T17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30">
                    <a:moveTo>
                      <a:pt x="0" y="27"/>
                    </a:moveTo>
                    <a:cubicBezTo>
                      <a:pt x="0" y="29"/>
                      <a:pt x="1" y="30"/>
                      <a:pt x="3" y="30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5" y="30"/>
                      <a:pt x="86" y="29"/>
                      <a:pt x="86" y="27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2"/>
                      <a:pt x="85" y="0"/>
                      <a:pt x="8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solidFill>
                <a:srgbClr val="343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8" name="Rectangle 524"/>
              <p:cNvSpPr>
                <a:spLocks noChangeArrowheads="1"/>
              </p:cNvSpPr>
              <p:nvPr/>
            </p:nvSpPr>
            <p:spPr bwMode="auto">
              <a:xfrm>
                <a:off x="8578480" y="5718409"/>
                <a:ext cx="954688" cy="95469"/>
              </a:xfrm>
              <a:prstGeom prst="rect">
                <a:avLst/>
              </a:prstGeom>
              <a:solidFill>
                <a:srgbClr val="646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19" name="Rectangle 525"/>
              <p:cNvSpPr>
                <a:spLocks noChangeArrowheads="1"/>
              </p:cNvSpPr>
              <p:nvPr/>
            </p:nvSpPr>
            <p:spPr bwMode="auto">
              <a:xfrm>
                <a:off x="8578480" y="5718409"/>
                <a:ext cx="95468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0" name="Rectangle 526"/>
              <p:cNvSpPr>
                <a:spLocks noChangeArrowheads="1"/>
              </p:cNvSpPr>
              <p:nvPr/>
            </p:nvSpPr>
            <p:spPr bwMode="auto">
              <a:xfrm>
                <a:off x="8578480" y="5885479"/>
                <a:ext cx="954688" cy="95469"/>
              </a:xfrm>
              <a:prstGeom prst="rect">
                <a:avLst/>
              </a:prstGeom>
              <a:solidFill>
                <a:srgbClr val="646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1" name="Rectangle 527"/>
              <p:cNvSpPr>
                <a:spLocks noChangeArrowheads="1"/>
              </p:cNvSpPr>
              <p:nvPr/>
            </p:nvSpPr>
            <p:spPr bwMode="auto">
              <a:xfrm>
                <a:off x="8578480" y="5885479"/>
                <a:ext cx="95468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2" name="Rectangle 528"/>
              <p:cNvSpPr>
                <a:spLocks noChangeArrowheads="1"/>
              </p:cNvSpPr>
              <p:nvPr/>
            </p:nvSpPr>
            <p:spPr bwMode="auto">
              <a:xfrm>
                <a:off x="8268207" y="6100284"/>
                <a:ext cx="1551368" cy="95469"/>
              </a:xfrm>
              <a:prstGeom prst="rect">
                <a:avLst/>
              </a:prstGeom>
              <a:solidFill>
                <a:srgbClr val="646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3" name="Rectangle 529"/>
              <p:cNvSpPr>
                <a:spLocks noChangeArrowheads="1"/>
              </p:cNvSpPr>
              <p:nvPr/>
            </p:nvSpPr>
            <p:spPr bwMode="auto">
              <a:xfrm>
                <a:off x="8268207" y="6100284"/>
                <a:ext cx="155136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4" name="Rectangle 530"/>
              <p:cNvSpPr>
                <a:spLocks noChangeArrowheads="1"/>
              </p:cNvSpPr>
              <p:nvPr/>
            </p:nvSpPr>
            <p:spPr bwMode="auto">
              <a:xfrm>
                <a:off x="8268207" y="6291221"/>
                <a:ext cx="1551368" cy="95469"/>
              </a:xfrm>
              <a:prstGeom prst="rect">
                <a:avLst/>
              </a:prstGeom>
              <a:solidFill>
                <a:srgbClr val="646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25" name="Rectangle 531"/>
              <p:cNvSpPr>
                <a:spLocks noChangeArrowheads="1"/>
              </p:cNvSpPr>
              <p:nvPr/>
            </p:nvSpPr>
            <p:spPr bwMode="auto">
              <a:xfrm>
                <a:off x="8268207" y="6291221"/>
                <a:ext cx="1551368" cy="95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0" name="Freeform 536"/>
              <p:cNvSpPr>
                <a:spLocks noEditPoints="1"/>
              </p:cNvSpPr>
              <p:nvPr/>
            </p:nvSpPr>
            <p:spPr bwMode="auto">
              <a:xfrm>
                <a:off x="10344653" y="44534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26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1" name="Freeform 537"/>
              <p:cNvSpPr>
                <a:spLocks noEditPoints="1"/>
              </p:cNvSpPr>
              <p:nvPr/>
            </p:nvSpPr>
            <p:spPr bwMode="auto">
              <a:xfrm>
                <a:off x="7647660" y="4453448"/>
                <a:ext cx="2792462" cy="2291251"/>
              </a:xfrm>
              <a:custGeom>
                <a:avLst/>
                <a:gdLst>
                  <a:gd name="T0" fmla="*/ 81 w 117"/>
                  <a:gd name="T1" fmla="*/ 0 h 96"/>
                  <a:gd name="T2" fmla="*/ 6 w 117"/>
                  <a:gd name="T3" fmla="*/ 0 h 96"/>
                  <a:gd name="T4" fmla="*/ 0 w 117"/>
                  <a:gd name="T5" fmla="*/ 6 h 96"/>
                  <a:gd name="T6" fmla="*/ 0 w 117"/>
                  <a:gd name="T7" fmla="*/ 96 h 96"/>
                  <a:gd name="T8" fmla="*/ 34 w 117"/>
                  <a:gd name="T9" fmla="*/ 43 h 96"/>
                  <a:gd name="T10" fmla="*/ 19 w 117"/>
                  <a:gd name="T11" fmla="*/ 43 h 96"/>
                  <a:gd name="T12" fmla="*/ 16 w 117"/>
                  <a:gd name="T13" fmla="*/ 40 h 96"/>
                  <a:gd name="T14" fmla="*/ 16 w 117"/>
                  <a:gd name="T15" fmla="*/ 16 h 96"/>
                  <a:gd name="T16" fmla="*/ 19 w 117"/>
                  <a:gd name="T17" fmla="*/ 13 h 96"/>
                  <a:gd name="T18" fmla="*/ 75 w 117"/>
                  <a:gd name="T19" fmla="*/ 13 h 96"/>
                  <a:gd name="T20" fmla="*/ 81 w 117"/>
                  <a:gd name="T21" fmla="*/ 11 h 96"/>
                  <a:gd name="T22" fmla="*/ 81 w 117"/>
                  <a:gd name="T23" fmla="*/ 0 h 96"/>
                  <a:gd name="T24" fmla="*/ 113 w 117"/>
                  <a:gd name="T25" fmla="*/ 0 h 96"/>
                  <a:gd name="T26" fmla="*/ 97 w 117"/>
                  <a:gd name="T27" fmla="*/ 0 h 96"/>
                  <a:gd name="T28" fmla="*/ 97 w 117"/>
                  <a:gd name="T29" fmla="*/ 6 h 96"/>
                  <a:gd name="T30" fmla="*/ 117 w 117"/>
                  <a:gd name="T31" fmla="*/ 2 h 96"/>
                  <a:gd name="T32" fmla="*/ 113 w 117"/>
                  <a:gd name="T33" fmla="*/ 0 h 96"/>
                  <a:gd name="T34" fmla="*/ 113 w 117"/>
                  <a:gd name="T35" fmla="*/ 0 h 96"/>
                  <a:gd name="T36" fmla="*/ 113 w 117"/>
                  <a:gd name="T37" fmla="*/ 0 h 96"/>
                  <a:gd name="T38" fmla="*/ 113 w 117"/>
                  <a:gd name="T39" fmla="*/ 0 h 96"/>
                  <a:gd name="T40" fmla="*/ 113 w 117"/>
                  <a:gd name="T41" fmla="*/ 0 h 96"/>
                  <a:gd name="T42" fmla="*/ 113 w 117"/>
                  <a:gd name="T43" fmla="*/ 0 h 96"/>
                  <a:gd name="T44" fmla="*/ 113 w 117"/>
                  <a:gd name="T45" fmla="*/ 0 h 96"/>
                  <a:gd name="T46" fmla="*/ 113 w 117"/>
                  <a:gd name="T47" fmla="*/ 0 h 96"/>
                  <a:gd name="T48" fmla="*/ 113 w 117"/>
                  <a:gd name="T49" fmla="*/ 0 h 96"/>
                  <a:gd name="T50" fmla="*/ 113 w 117"/>
                  <a:gd name="T5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7" h="96">
                    <a:moveTo>
                      <a:pt x="8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8" y="76"/>
                      <a:pt x="19" y="58"/>
                      <a:pt x="34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7" y="43"/>
                      <a:pt x="16" y="42"/>
                      <a:pt x="16" y="4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5"/>
                      <a:pt x="17" y="13"/>
                      <a:pt x="19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7" y="13"/>
                      <a:pt x="79" y="12"/>
                      <a:pt x="81" y="11"/>
                    </a:cubicBezTo>
                    <a:cubicBezTo>
                      <a:pt x="81" y="0"/>
                      <a:pt x="81" y="0"/>
                      <a:pt x="81" y="0"/>
                    </a:cubicBezTo>
                    <a:moveTo>
                      <a:pt x="113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103" y="4"/>
                      <a:pt x="110" y="3"/>
                      <a:pt x="117" y="2"/>
                    </a:cubicBezTo>
                    <a:cubicBezTo>
                      <a:pt x="116" y="1"/>
                      <a:pt x="114" y="1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4D5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2" name="Freeform 538"/>
              <p:cNvSpPr>
                <a:spLocks/>
              </p:cNvSpPr>
              <p:nvPr/>
            </p:nvSpPr>
            <p:spPr bwMode="auto">
              <a:xfrm>
                <a:off x="8029535" y="4763721"/>
                <a:ext cx="1408164" cy="716016"/>
              </a:xfrm>
              <a:custGeom>
                <a:avLst/>
                <a:gdLst>
                  <a:gd name="T0" fmla="*/ 59 w 59"/>
                  <a:gd name="T1" fmla="*/ 0 h 30"/>
                  <a:gd name="T2" fmla="*/ 3 w 59"/>
                  <a:gd name="T3" fmla="*/ 0 h 30"/>
                  <a:gd name="T4" fmla="*/ 0 w 59"/>
                  <a:gd name="T5" fmla="*/ 3 h 30"/>
                  <a:gd name="T6" fmla="*/ 0 w 59"/>
                  <a:gd name="T7" fmla="*/ 27 h 30"/>
                  <a:gd name="T8" fmla="*/ 3 w 59"/>
                  <a:gd name="T9" fmla="*/ 30 h 30"/>
                  <a:gd name="T10" fmla="*/ 18 w 59"/>
                  <a:gd name="T11" fmla="*/ 30 h 30"/>
                  <a:gd name="T12" fmla="*/ 59 w 59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0">
                    <a:moveTo>
                      <a:pt x="5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1" y="30"/>
                      <a:pt x="3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30" y="17"/>
                      <a:pt x="44" y="7"/>
                      <a:pt x="59" y="0"/>
                    </a:cubicBezTo>
                  </a:path>
                </a:pathLst>
              </a:custGeom>
              <a:solidFill>
                <a:srgbClr val="393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4" name="Freeform 540"/>
              <p:cNvSpPr>
                <a:spLocks/>
              </p:cNvSpPr>
              <p:nvPr/>
            </p:nvSpPr>
            <p:spPr bwMode="auto">
              <a:xfrm>
                <a:off x="9580903" y="4453448"/>
                <a:ext cx="47734" cy="262539"/>
              </a:xfrm>
              <a:custGeom>
                <a:avLst/>
                <a:gdLst>
                  <a:gd name="T0" fmla="*/ 2 w 2"/>
                  <a:gd name="T1" fmla="*/ 0 h 11"/>
                  <a:gd name="T2" fmla="*/ 0 w 2"/>
                  <a:gd name="T3" fmla="*/ 0 h 11"/>
                  <a:gd name="T4" fmla="*/ 0 w 2"/>
                  <a:gd name="T5" fmla="*/ 11 h 11"/>
                  <a:gd name="T6" fmla="*/ 2 w 2"/>
                  <a:gd name="T7" fmla="*/ 10 h 11"/>
                  <a:gd name="T8" fmla="*/ 2 w 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0"/>
                      <a:pt x="2" y="1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9A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5" name="Freeform 541"/>
              <p:cNvSpPr>
                <a:spLocks/>
              </p:cNvSpPr>
              <p:nvPr/>
            </p:nvSpPr>
            <p:spPr bwMode="auto">
              <a:xfrm>
                <a:off x="4708016" y="8057394"/>
                <a:ext cx="5875309" cy="4439298"/>
              </a:xfrm>
              <a:custGeom>
                <a:avLst/>
                <a:gdLst>
                  <a:gd name="T0" fmla="*/ 1477 w 1477"/>
                  <a:gd name="T1" fmla="*/ 1116 h 1116"/>
                  <a:gd name="T2" fmla="*/ 0 w 1477"/>
                  <a:gd name="T3" fmla="*/ 1116 h 1116"/>
                  <a:gd name="T4" fmla="*/ 0 w 1477"/>
                  <a:gd name="T5" fmla="*/ 0 h 1116"/>
                  <a:gd name="T6" fmla="*/ 745 w 1477"/>
                  <a:gd name="T7" fmla="*/ 0 h 1116"/>
                  <a:gd name="T8" fmla="*/ 1477 w 1477"/>
                  <a:gd name="T9" fmla="*/ 0 h 1116"/>
                  <a:gd name="T10" fmla="*/ 1477 w 1477"/>
                  <a:gd name="T11" fmla="*/ 1116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7" h="1116">
                    <a:moveTo>
                      <a:pt x="1477" y="1116"/>
                    </a:moveTo>
                    <a:lnTo>
                      <a:pt x="0" y="1116"/>
                    </a:lnTo>
                    <a:lnTo>
                      <a:pt x="0" y="0"/>
                    </a:lnTo>
                    <a:lnTo>
                      <a:pt x="745" y="0"/>
                    </a:lnTo>
                    <a:lnTo>
                      <a:pt x="1477" y="0"/>
                    </a:lnTo>
                    <a:lnTo>
                      <a:pt x="1477" y="1116"/>
                    </a:lnTo>
                    <a:close/>
                  </a:path>
                </a:pathLst>
              </a:custGeom>
              <a:solidFill>
                <a:srgbClr val="0B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6" name="Rectangle 542"/>
              <p:cNvSpPr>
                <a:spLocks noChangeArrowheads="1"/>
              </p:cNvSpPr>
              <p:nvPr/>
            </p:nvSpPr>
            <p:spPr bwMode="auto">
              <a:xfrm>
                <a:off x="4851219" y="11971613"/>
                <a:ext cx="5588903" cy="381875"/>
              </a:xfrm>
              <a:prstGeom prst="rect">
                <a:avLst/>
              </a:prstGeom>
              <a:solidFill>
                <a:srgbClr val="D4D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7" name="Freeform 543"/>
              <p:cNvSpPr>
                <a:spLocks/>
              </p:cNvSpPr>
              <p:nvPr/>
            </p:nvSpPr>
            <p:spPr bwMode="auto">
              <a:xfrm>
                <a:off x="7647660" y="7914191"/>
                <a:ext cx="2792462" cy="4272228"/>
              </a:xfrm>
              <a:custGeom>
                <a:avLst/>
                <a:gdLst>
                  <a:gd name="T0" fmla="*/ 19 w 117"/>
                  <a:gd name="T1" fmla="*/ 0 h 179"/>
                  <a:gd name="T2" fmla="*/ 0 w 117"/>
                  <a:gd name="T3" fmla="*/ 11 h 179"/>
                  <a:gd name="T4" fmla="*/ 0 w 117"/>
                  <a:gd name="T5" fmla="*/ 167 h 179"/>
                  <a:gd name="T6" fmla="*/ 0 w 117"/>
                  <a:gd name="T7" fmla="*/ 170 h 179"/>
                  <a:gd name="T8" fmla="*/ 0 w 117"/>
                  <a:gd name="T9" fmla="*/ 179 h 179"/>
                  <a:gd name="T10" fmla="*/ 12 w 117"/>
                  <a:gd name="T11" fmla="*/ 170 h 179"/>
                  <a:gd name="T12" fmla="*/ 117 w 117"/>
                  <a:gd name="T13" fmla="*/ 170 h 179"/>
                  <a:gd name="T14" fmla="*/ 117 w 117"/>
                  <a:gd name="T15" fmla="*/ 0 h 179"/>
                  <a:gd name="T16" fmla="*/ 19 w 11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179">
                    <a:moveTo>
                      <a:pt x="19" y="0"/>
                    </a:moveTo>
                    <a:cubicBezTo>
                      <a:pt x="10" y="2"/>
                      <a:pt x="4" y="6"/>
                      <a:pt x="0" y="11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2" y="176"/>
                      <a:pt x="4" y="172"/>
                      <a:pt x="12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0"/>
                      <a:pt x="117" y="0"/>
                      <a:pt x="117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8" name="Freeform 544"/>
              <p:cNvSpPr>
                <a:spLocks/>
              </p:cNvSpPr>
              <p:nvPr/>
            </p:nvSpPr>
            <p:spPr bwMode="auto">
              <a:xfrm>
                <a:off x="4851219" y="7914191"/>
                <a:ext cx="2796441" cy="4272228"/>
              </a:xfrm>
              <a:custGeom>
                <a:avLst/>
                <a:gdLst>
                  <a:gd name="T0" fmla="*/ 98 w 117"/>
                  <a:gd name="T1" fmla="*/ 0 h 179"/>
                  <a:gd name="T2" fmla="*/ 117 w 117"/>
                  <a:gd name="T3" fmla="*/ 11 h 179"/>
                  <a:gd name="T4" fmla="*/ 117 w 117"/>
                  <a:gd name="T5" fmla="*/ 167 h 179"/>
                  <a:gd name="T6" fmla="*/ 117 w 117"/>
                  <a:gd name="T7" fmla="*/ 170 h 179"/>
                  <a:gd name="T8" fmla="*/ 117 w 117"/>
                  <a:gd name="T9" fmla="*/ 179 h 179"/>
                  <a:gd name="T10" fmla="*/ 105 w 117"/>
                  <a:gd name="T11" fmla="*/ 170 h 179"/>
                  <a:gd name="T12" fmla="*/ 0 w 117"/>
                  <a:gd name="T13" fmla="*/ 170 h 179"/>
                  <a:gd name="T14" fmla="*/ 0 w 117"/>
                  <a:gd name="T15" fmla="*/ 0 h 179"/>
                  <a:gd name="T16" fmla="*/ 98 w 11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179">
                    <a:moveTo>
                      <a:pt x="98" y="0"/>
                    </a:moveTo>
                    <a:cubicBezTo>
                      <a:pt x="107" y="2"/>
                      <a:pt x="113" y="6"/>
                      <a:pt x="117" y="11"/>
                    </a:cubicBezTo>
                    <a:cubicBezTo>
                      <a:pt x="117" y="167"/>
                      <a:pt x="117" y="167"/>
                      <a:pt x="117" y="167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9"/>
                      <a:pt x="117" y="179"/>
                      <a:pt x="117" y="179"/>
                    </a:cubicBezTo>
                    <a:cubicBezTo>
                      <a:pt x="114" y="175"/>
                      <a:pt x="110" y="172"/>
                      <a:pt x="105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39" name="Freeform 545"/>
              <p:cNvSpPr>
                <a:spLocks/>
              </p:cNvSpPr>
              <p:nvPr/>
            </p:nvSpPr>
            <p:spPr bwMode="auto">
              <a:xfrm>
                <a:off x="7218050" y="7914191"/>
                <a:ext cx="429609" cy="4272228"/>
              </a:xfrm>
              <a:custGeom>
                <a:avLst/>
                <a:gdLst>
                  <a:gd name="T0" fmla="*/ 0 w 18"/>
                  <a:gd name="T1" fmla="*/ 0 h 179"/>
                  <a:gd name="T2" fmla="*/ 0 w 18"/>
                  <a:gd name="T3" fmla="*/ 170 h 179"/>
                  <a:gd name="T4" fmla="*/ 18 w 18"/>
                  <a:gd name="T5" fmla="*/ 179 h 179"/>
                  <a:gd name="T6" fmla="*/ 18 w 18"/>
                  <a:gd name="T7" fmla="*/ 11 h 179"/>
                  <a:gd name="T8" fmla="*/ 0 w 18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9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10" y="169"/>
                      <a:pt x="18" y="179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6"/>
                      <a:pt x="8" y="2"/>
                      <a:pt x="0" y="0"/>
                    </a:cubicBezTo>
                    <a:close/>
                  </a:path>
                </a:pathLst>
              </a:custGeom>
              <a:solidFill>
                <a:srgbClr val="E4E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0" name="Rectangle 546"/>
              <p:cNvSpPr>
                <a:spLocks noChangeArrowheads="1"/>
              </p:cNvSpPr>
              <p:nvPr/>
            </p:nvSpPr>
            <p:spPr bwMode="auto">
              <a:xfrm>
                <a:off x="5734305" y="8510870"/>
                <a:ext cx="1006401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1" name="Rectangle 547"/>
              <p:cNvSpPr>
                <a:spLocks noChangeArrowheads="1"/>
              </p:cNvSpPr>
              <p:nvPr/>
            </p:nvSpPr>
            <p:spPr bwMode="auto">
              <a:xfrm>
                <a:off x="5591102" y="8677941"/>
                <a:ext cx="1483745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2" name="Rectangle 548"/>
              <p:cNvSpPr>
                <a:spLocks noChangeArrowheads="1"/>
              </p:cNvSpPr>
              <p:nvPr/>
            </p:nvSpPr>
            <p:spPr bwMode="auto">
              <a:xfrm>
                <a:off x="5400164" y="8773410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3" name="Rectangle 549"/>
              <p:cNvSpPr>
                <a:spLocks noChangeArrowheads="1"/>
              </p:cNvSpPr>
              <p:nvPr/>
            </p:nvSpPr>
            <p:spPr bwMode="auto">
              <a:xfrm>
                <a:off x="5400164" y="8845011"/>
                <a:ext cx="1674683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4" name="Rectangle 550"/>
              <p:cNvSpPr>
                <a:spLocks noChangeArrowheads="1"/>
              </p:cNvSpPr>
              <p:nvPr/>
            </p:nvSpPr>
            <p:spPr bwMode="auto">
              <a:xfrm>
                <a:off x="5400164" y="8940480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5" name="Rectangle 551"/>
              <p:cNvSpPr>
                <a:spLocks noChangeArrowheads="1"/>
              </p:cNvSpPr>
              <p:nvPr/>
            </p:nvSpPr>
            <p:spPr bwMode="auto">
              <a:xfrm>
                <a:off x="5400164" y="9035949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6" name="Rectangle 552"/>
              <p:cNvSpPr>
                <a:spLocks noChangeArrowheads="1"/>
              </p:cNvSpPr>
              <p:nvPr/>
            </p:nvSpPr>
            <p:spPr bwMode="auto">
              <a:xfrm>
                <a:off x="5400164" y="9107550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7" name="Rectangle 553"/>
              <p:cNvSpPr>
                <a:spLocks noChangeArrowheads="1"/>
              </p:cNvSpPr>
              <p:nvPr/>
            </p:nvSpPr>
            <p:spPr bwMode="auto">
              <a:xfrm>
                <a:off x="5400164" y="9203019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8" name="Rectangle 554"/>
              <p:cNvSpPr>
                <a:spLocks noChangeArrowheads="1"/>
              </p:cNvSpPr>
              <p:nvPr/>
            </p:nvSpPr>
            <p:spPr bwMode="auto">
              <a:xfrm>
                <a:off x="5400164" y="9274621"/>
                <a:ext cx="1674683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49" name="Rectangle 555"/>
              <p:cNvSpPr>
                <a:spLocks noChangeArrowheads="1"/>
              </p:cNvSpPr>
              <p:nvPr/>
            </p:nvSpPr>
            <p:spPr bwMode="auto">
              <a:xfrm>
                <a:off x="5400164" y="9370089"/>
                <a:ext cx="839331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0" name="Rectangle 556"/>
              <p:cNvSpPr>
                <a:spLocks noChangeArrowheads="1"/>
              </p:cNvSpPr>
              <p:nvPr/>
            </p:nvSpPr>
            <p:spPr bwMode="auto">
              <a:xfrm>
                <a:off x="5591102" y="9465558"/>
                <a:ext cx="1483745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1" name="Rectangle 557"/>
              <p:cNvSpPr>
                <a:spLocks noChangeArrowheads="1"/>
              </p:cNvSpPr>
              <p:nvPr/>
            </p:nvSpPr>
            <p:spPr bwMode="auto">
              <a:xfrm>
                <a:off x="5400164" y="956102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2" name="Rectangle 558"/>
              <p:cNvSpPr>
                <a:spLocks noChangeArrowheads="1"/>
              </p:cNvSpPr>
              <p:nvPr/>
            </p:nvSpPr>
            <p:spPr bwMode="auto">
              <a:xfrm>
                <a:off x="5400164" y="9632628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3" name="Rectangle 559"/>
              <p:cNvSpPr>
                <a:spLocks noChangeArrowheads="1"/>
              </p:cNvSpPr>
              <p:nvPr/>
            </p:nvSpPr>
            <p:spPr bwMode="auto">
              <a:xfrm>
                <a:off x="5400164" y="972809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4" name="Rectangle 560"/>
              <p:cNvSpPr>
                <a:spLocks noChangeArrowheads="1"/>
              </p:cNvSpPr>
              <p:nvPr/>
            </p:nvSpPr>
            <p:spPr bwMode="auto">
              <a:xfrm>
                <a:off x="5400164" y="9799699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5" name="Rectangle 561"/>
              <p:cNvSpPr>
                <a:spLocks noChangeArrowheads="1"/>
              </p:cNvSpPr>
              <p:nvPr/>
            </p:nvSpPr>
            <p:spPr bwMode="auto">
              <a:xfrm>
                <a:off x="5400164" y="9895168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6" name="Rectangle 562"/>
              <p:cNvSpPr>
                <a:spLocks noChangeArrowheads="1"/>
              </p:cNvSpPr>
              <p:nvPr/>
            </p:nvSpPr>
            <p:spPr bwMode="auto">
              <a:xfrm>
                <a:off x="5400164" y="999063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7" name="Rectangle 563"/>
              <p:cNvSpPr>
                <a:spLocks noChangeArrowheads="1"/>
              </p:cNvSpPr>
              <p:nvPr/>
            </p:nvSpPr>
            <p:spPr bwMode="auto">
              <a:xfrm>
                <a:off x="5400164" y="10062238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8" name="Rectangle 564"/>
              <p:cNvSpPr>
                <a:spLocks noChangeArrowheads="1"/>
              </p:cNvSpPr>
              <p:nvPr/>
            </p:nvSpPr>
            <p:spPr bwMode="auto">
              <a:xfrm>
                <a:off x="5400164" y="10157707"/>
                <a:ext cx="1388276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59" name="Rectangle 565"/>
              <p:cNvSpPr>
                <a:spLocks noChangeArrowheads="1"/>
              </p:cNvSpPr>
              <p:nvPr/>
            </p:nvSpPr>
            <p:spPr bwMode="auto">
              <a:xfrm>
                <a:off x="5591102" y="10253175"/>
                <a:ext cx="1483745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0" name="Rectangle 566"/>
              <p:cNvSpPr>
                <a:spLocks noChangeArrowheads="1"/>
              </p:cNvSpPr>
              <p:nvPr/>
            </p:nvSpPr>
            <p:spPr bwMode="auto">
              <a:xfrm>
                <a:off x="5400164" y="1032477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1" name="Rectangle 567"/>
              <p:cNvSpPr>
                <a:spLocks noChangeArrowheads="1"/>
              </p:cNvSpPr>
              <p:nvPr/>
            </p:nvSpPr>
            <p:spPr bwMode="auto">
              <a:xfrm>
                <a:off x="5400164" y="1042024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2" name="Rectangle 568"/>
              <p:cNvSpPr>
                <a:spLocks noChangeArrowheads="1"/>
              </p:cNvSpPr>
              <p:nvPr/>
            </p:nvSpPr>
            <p:spPr bwMode="auto">
              <a:xfrm>
                <a:off x="5400164" y="10491847"/>
                <a:ext cx="1674683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3" name="Rectangle 569"/>
              <p:cNvSpPr>
                <a:spLocks noChangeArrowheads="1"/>
              </p:cNvSpPr>
              <p:nvPr/>
            </p:nvSpPr>
            <p:spPr bwMode="auto">
              <a:xfrm>
                <a:off x="5400164" y="1058731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4" name="Rectangle 570"/>
              <p:cNvSpPr>
                <a:spLocks noChangeArrowheads="1"/>
              </p:cNvSpPr>
              <p:nvPr/>
            </p:nvSpPr>
            <p:spPr bwMode="auto">
              <a:xfrm>
                <a:off x="5400164" y="10682785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5" name="Rectangle 571"/>
              <p:cNvSpPr>
                <a:spLocks noChangeArrowheads="1"/>
              </p:cNvSpPr>
              <p:nvPr/>
            </p:nvSpPr>
            <p:spPr bwMode="auto">
              <a:xfrm>
                <a:off x="5400164" y="10849855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6" name="Rectangle 572"/>
              <p:cNvSpPr>
                <a:spLocks noChangeArrowheads="1"/>
              </p:cNvSpPr>
              <p:nvPr/>
            </p:nvSpPr>
            <p:spPr bwMode="auto">
              <a:xfrm>
                <a:off x="5400164" y="1075438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7" name="Rectangle 573"/>
              <p:cNvSpPr>
                <a:spLocks noChangeArrowheads="1"/>
              </p:cNvSpPr>
              <p:nvPr/>
            </p:nvSpPr>
            <p:spPr bwMode="auto">
              <a:xfrm>
                <a:off x="5400164" y="10849855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8" name="Rectangle 574"/>
              <p:cNvSpPr>
                <a:spLocks noChangeArrowheads="1"/>
              </p:cNvSpPr>
              <p:nvPr/>
            </p:nvSpPr>
            <p:spPr bwMode="auto">
              <a:xfrm>
                <a:off x="5400164" y="10921457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69" name="Rectangle 575"/>
              <p:cNvSpPr>
                <a:spLocks noChangeArrowheads="1"/>
              </p:cNvSpPr>
              <p:nvPr/>
            </p:nvSpPr>
            <p:spPr bwMode="auto">
              <a:xfrm>
                <a:off x="5400164" y="1101692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0" name="Rectangle 576"/>
              <p:cNvSpPr>
                <a:spLocks noChangeArrowheads="1"/>
              </p:cNvSpPr>
              <p:nvPr/>
            </p:nvSpPr>
            <p:spPr bwMode="auto">
              <a:xfrm>
                <a:off x="5400164" y="11112394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1" name="Rectangle 577"/>
              <p:cNvSpPr>
                <a:spLocks noChangeArrowheads="1"/>
              </p:cNvSpPr>
              <p:nvPr/>
            </p:nvSpPr>
            <p:spPr bwMode="auto">
              <a:xfrm>
                <a:off x="5400164" y="11183996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2" name="Rectangle 578"/>
              <p:cNvSpPr>
                <a:spLocks noChangeArrowheads="1"/>
              </p:cNvSpPr>
              <p:nvPr/>
            </p:nvSpPr>
            <p:spPr bwMode="auto">
              <a:xfrm>
                <a:off x="5400164" y="11279465"/>
                <a:ext cx="167468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3" name="Rectangle 579"/>
              <p:cNvSpPr>
                <a:spLocks noChangeArrowheads="1"/>
              </p:cNvSpPr>
              <p:nvPr/>
            </p:nvSpPr>
            <p:spPr bwMode="auto">
              <a:xfrm>
                <a:off x="8554613" y="8510870"/>
                <a:ext cx="1002422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4" name="Rectangle 580"/>
              <p:cNvSpPr>
                <a:spLocks noChangeArrowheads="1"/>
              </p:cNvSpPr>
              <p:nvPr/>
            </p:nvSpPr>
            <p:spPr bwMode="auto">
              <a:xfrm>
                <a:off x="8387543" y="8677941"/>
                <a:ext cx="150363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5" name="Rectangle 581"/>
              <p:cNvSpPr>
                <a:spLocks noChangeArrowheads="1"/>
              </p:cNvSpPr>
              <p:nvPr/>
            </p:nvSpPr>
            <p:spPr bwMode="auto">
              <a:xfrm>
                <a:off x="8220472" y="8773410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6" name="Rectangle 582"/>
              <p:cNvSpPr>
                <a:spLocks noChangeArrowheads="1"/>
              </p:cNvSpPr>
              <p:nvPr/>
            </p:nvSpPr>
            <p:spPr bwMode="auto">
              <a:xfrm>
                <a:off x="8220472" y="8845011"/>
                <a:ext cx="1670704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7" name="Rectangle 583"/>
              <p:cNvSpPr>
                <a:spLocks noChangeArrowheads="1"/>
              </p:cNvSpPr>
              <p:nvPr/>
            </p:nvSpPr>
            <p:spPr bwMode="auto">
              <a:xfrm>
                <a:off x="8220472" y="8940480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8" name="Rectangle 584"/>
              <p:cNvSpPr>
                <a:spLocks noChangeArrowheads="1"/>
              </p:cNvSpPr>
              <p:nvPr/>
            </p:nvSpPr>
            <p:spPr bwMode="auto">
              <a:xfrm>
                <a:off x="8220472" y="9035949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79" name="Rectangle 585"/>
              <p:cNvSpPr>
                <a:spLocks noChangeArrowheads="1"/>
              </p:cNvSpPr>
              <p:nvPr/>
            </p:nvSpPr>
            <p:spPr bwMode="auto">
              <a:xfrm>
                <a:off x="8220472" y="9107550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0" name="Rectangle 586"/>
              <p:cNvSpPr>
                <a:spLocks noChangeArrowheads="1"/>
              </p:cNvSpPr>
              <p:nvPr/>
            </p:nvSpPr>
            <p:spPr bwMode="auto">
              <a:xfrm>
                <a:off x="8220472" y="9203019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1" name="Rectangle 587"/>
              <p:cNvSpPr>
                <a:spLocks noChangeArrowheads="1"/>
              </p:cNvSpPr>
              <p:nvPr/>
            </p:nvSpPr>
            <p:spPr bwMode="auto">
              <a:xfrm>
                <a:off x="8220472" y="9274621"/>
                <a:ext cx="1670704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2" name="Rectangle 588"/>
              <p:cNvSpPr>
                <a:spLocks noChangeArrowheads="1"/>
              </p:cNvSpPr>
              <p:nvPr/>
            </p:nvSpPr>
            <p:spPr bwMode="auto">
              <a:xfrm>
                <a:off x="8220472" y="9370089"/>
                <a:ext cx="835352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3" name="Rectangle 589"/>
              <p:cNvSpPr>
                <a:spLocks noChangeArrowheads="1"/>
              </p:cNvSpPr>
              <p:nvPr/>
            </p:nvSpPr>
            <p:spPr bwMode="auto">
              <a:xfrm>
                <a:off x="8387543" y="9465558"/>
                <a:ext cx="150363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4" name="Rectangle 590"/>
              <p:cNvSpPr>
                <a:spLocks noChangeArrowheads="1"/>
              </p:cNvSpPr>
              <p:nvPr/>
            </p:nvSpPr>
            <p:spPr bwMode="auto">
              <a:xfrm>
                <a:off x="8220472" y="956102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5" name="Rectangle 591"/>
              <p:cNvSpPr>
                <a:spLocks noChangeArrowheads="1"/>
              </p:cNvSpPr>
              <p:nvPr/>
            </p:nvSpPr>
            <p:spPr bwMode="auto">
              <a:xfrm>
                <a:off x="8220472" y="9632628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6" name="Rectangle 592"/>
              <p:cNvSpPr>
                <a:spLocks noChangeArrowheads="1"/>
              </p:cNvSpPr>
              <p:nvPr/>
            </p:nvSpPr>
            <p:spPr bwMode="auto">
              <a:xfrm>
                <a:off x="8220472" y="972809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7" name="Rectangle 593"/>
              <p:cNvSpPr>
                <a:spLocks noChangeArrowheads="1"/>
              </p:cNvSpPr>
              <p:nvPr/>
            </p:nvSpPr>
            <p:spPr bwMode="auto">
              <a:xfrm>
                <a:off x="8220472" y="9799699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8" name="Rectangle 594"/>
              <p:cNvSpPr>
                <a:spLocks noChangeArrowheads="1"/>
              </p:cNvSpPr>
              <p:nvPr/>
            </p:nvSpPr>
            <p:spPr bwMode="auto">
              <a:xfrm>
                <a:off x="8220472" y="9895168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89" name="Rectangle 595"/>
              <p:cNvSpPr>
                <a:spLocks noChangeArrowheads="1"/>
              </p:cNvSpPr>
              <p:nvPr/>
            </p:nvSpPr>
            <p:spPr bwMode="auto">
              <a:xfrm>
                <a:off x="8220472" y="999063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0" name="Rectangle 596"/>
              <p:cNvSpPr>
                <a:spLocks noChangeArrowheads="1"/>
              </p:cNvSpPr>
              <p:nvPr/>
            </p:nvSpPr>
            <p:spPr bwMode="auto">
              <a:xfrm>
                <a:off x="8220472" y="10062238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1" name="Rectangle 597"/>
              <p:cNvSpPr>
                <a:spLocks noChangeArrowheads="1"/>
              </p:cNvSpPr>
              <p:nvPr/>
            </p:nvSpPr>
            <p:spPr bwMode="auto">
              <a:xfrm>
                <a:off x="8220472" y="10157707"/>
                <a:ext cx="1384297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2" name="Rectangle 598"/>
              <p:cNvSpPr>
                <a:spLocks noChangeArrowheads="1"/>
              </p:cNvSpPr>
              <p:nvPr/>
            </p:nvSpPr>
            <p:spPr bwMode="auto">
              <a:xfrm>
                <a:off x="8387543" y="10253175"/>
                <a:ext cx="1503633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3" name="Rectangle 599"/>
              <p:cNvSpPr>
                <a:spLocks noChangeArrowheads="1"/>
              </p:cNvSpPr>
              <p:nvPr/>
            </p:nvSpPr>
            <p:spPr bwMode="auto">
              <a:xfrm>
                <a:off x="8220472" y="1032477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4" name="Rectangle 600"/>
              <p:cNvSpPr>
                <a:spLocks noChangeArrowheads="1"/>
              </p:cNvSpPr>
              <p:nvPr/>
            </p:nvSpPr>
            <p:spPr bwMode="auto">
              <a:xfrm>
                <a:off x="8220472" y="1042024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5" name="Rectangle 601"/>
              <p:cNvSpPr>
                <a:spLocks noChangeArrowheads="1"/>
              </p:cNvSpPr>
              <p:nvPr/>
            </p:nvSpPr>
            <p:spPr bwMode="auto">
              <a:xfrm>
                <a:off x="8220472" y="10491847"/>
                <a:ext cx="1670704" cy="71602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6" name="Rectangle 602"/>
              <p:cNvSpPr>
                <a:spLocks noChangeArrowheads="1"/>
              </p:cNvSpPr>
              <p:nvPr/>
            </p:nvSpPr>
            <p:spPr bwMode="auto">
              <a:xfrm>
                <a:off x="8220472" y="1058731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7" name="Rectangle 603"/>
              <p:cNvSpPr>
                <a:spLocks noChangeArrowheads="1"/>
              </p:cNvSpPr>
              <p:nvPr/>
            </p:nvSpPr>
            <p:spPr bwMode="auto">
              <a:xfrm>
                <a:off x="8220472" y="10682785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8" name="Rectangle 604"/>
              <p:cNvSpPr>
                <a:spLocks noChangeArrowheads="1"/>
              </p:cNvSpPr>
              <p:nvPr/>
            </p:nvSpPr>
            <p:spPr bwMode="auto">
              <a:xfrm>
                <a:off x="8220472" y="10849855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599" name="Rectangle 605"/>
              <p:cNvSpPr>
                <a:spLocks noChangeArrowheads="1"/>
              </p:cNvSpPr>
              <p:nvPr/>
            </p:nvSpPr>
            <p:spPr bwMode="auto">
              <a:xfrm>
                <a:off x="8220472" y="1075438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0" name="Rectangle 606"/>
              <p:cNvSpPr>
                <a:spLocks noChangeArrowheads="1"/>
              </p:cNvSpPr>
              <p:nvPr/>
            </p:nvSpPr>
            <p:spPr bwMode="auto">
              <a:xfrm>
                <a:off x="8220472" y="10849855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1" name="Rectangle 607"/>
              <p:cNvSpPr>
                <a:spLocks noChangeArrowheads="1"/>
              </p:cNvSpPr>
              <p:nvPr/>
            </p:nvSpPr>
            <p:spPr bwMode="auto">
              <a:xfrm>
                <a:off x="8220472" y="10921457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2" name="Rectangle 609"/>
              <p:cNvSpPr>
                <a:spLocks noChangeArrowheads="1"/>
              </p:cNvSpPr>
              <p:nvPr/>
            </p:nvSpPr>
            <p:spPr bwMode="auto">
              <a:xfrm>
                <a:off x="8220472" y="1101692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3" name="Rectangle 610"/>
              <p:cNvSpPr>
                <a:spLocks noChangeArrowheads="1"/>
              </p:cNvSpPr>
              <p:nvPr/>
            </p:nvSpPr>
            <p:spPr bwMode="auto">
              <a:xfrm>
                <a:off x="8220472" y="11112394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4" name="Rectangle 611"/>
              <p:cNvSpPr>
                <a:spLocks noChangeArrowheads="1"/>
              </p:cNvSpPr>
              <p:nvPr/>
            </p:nvSpPr>
            <p:spPr bwMode="auto">
              <a:xfrm>
                <a:off x="8220472" y="11183996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5" name="Rectangle 612"/>
              <p:cNvSpPr>
                <a:spLocks noChangeArrowheads="1"/>
              </p:cNvSpPr>
              <p:nvPr/>
            </p:nvSpPr>
            <p:spPr bwMode="auto">
              <a:xfrm>
                <a:off x="8220472" y="11279465"/>
                <a:ext cx="1670704" cy="47734"/>
              </a:xfrm>
              <a:prstGeom prst="rect">
                <a:avLst/>
              </a:prstGeom>
              <a:solidFill>
                <a:srgbClr val="CA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6" name="Freeform 613"/>
              <p:cNvSpPr>
                <a:spLocks/>
              </p:cNvSpPr>
              <p:nvPr/>
            </p:nvSpPr>
            <p:spPr bwMode="auto">
              <a:xfrm>
                <a:off x="3371453" y="9895168"/>
                <a:ext cx="2844175" cy="883086"/>
              </a:xfrm>
              <a:custGeom>
                <a:avLst/>
                <a:gdLst>
                  <a:gd name="T0" fmla="*/ 354 w 715"/>
                  <a:gd name="T1" fmla="*/ 0 h 222"/>
                  <a:gd name="T2" fmla="*/ 0 w 715"/>
                  <a:gd name="T3" fmla="*/ 222 h 222"/>
                  <a:gd name="T4" fmla="*/ 715 w 715"/>
                  <a:gd name="T5" fmla="*/ 222 h 222"/>
                  <a:gd name="T6" fmla="*/ 354 w 715"/>
                  <a:gd name="T7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5" h="222">
                    <a:moveTo>
                      <a:pt x="354" y="0"/>
                    </a:moveTo>
                    <a:lnTo>
                      <a:pt x="0" y="222"/>
                    </a:lnTo>
                    <a:lnTo>
                      <a:pt x="715" y="22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F5C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7" name="Rectangle 614"/>
              <p:cNvSpPr>
                <a:spLocks noChangeArrowheads="1"/>
              </p:cNvSpPr>
              <p:nvPr userDrawn="1"/>
            </p:nvSpPr>
            <p:spPr bwMode="auto">
              <a:xfrm>
                <a:off x="3371453" y="10778254"/>
                <a:ext cx="2844175" cy="1646836"/>
              </a:xfrm>
              <a:prstGeom prst="rect">
                <a:avLst/>
              </a:prstGeom>
              <a:solidFill>
                <a:srgbClr val="E2B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8" name="Rectangle 615"/>
              <p:cNvSpPr>
                <a:spLocks noChangeArrowheads="1"/>
              </p:cNvSpPr>
              <p:nvPr/>
            </p:nvSpPr>
            <p:spPr bwMode="auto">
              <a:xfrm>
                <a:off x="3753328" y="10014504"/>
                <a:ext cx="2056558" cy="18855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09" name="Rectangle 616"/>
              <p:cNvSpPr>
                <a:spLocks noChangeArrowheads="1"/>
              </p:cNvSpPr>
              <p:nvPr/>
            </p:nvSpPr>
            <p:spPr bwMode="auto">
              <a:xfrm>
                <a:off x="4278406" y="10229308"/>
                <a:ext cx="1002422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0" name="Rectangle 617"/>
              <p:cNvSpPr>
                <a:spLocks noChangeArrowheads="1"/>
              </p:cNvSpPr>
              <p:nvPr/>
            </p:nvSpPr>
            <p:spPr bwMode="auto">
              <a:xfrm>
                <a:off x="5137625" y="11183996"/>
                <a:ext cx="47734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1" name="Rectangle 618"/>
              <p:cNvSpPr>
                <a:spLocks noChangeArrowheads="1"/>
              </p:cNvSpPr>
              <p:nvPr/>
            </p:nvSpPr>
            <p:spPr bwMode="auto">
              <a:xfrm>
                <a:off x="5137625" y="11255598"/>
                <a:ext cx="477344" cy="71602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2" name="Rectangle 619"/>
              <p:cNvSpPr>
                <a:spLocks noChangeArrowheads="1"/>
              </p:cNvSpPr>
              <p:nvPr/>
            </p:nvSpPr>
            <p:spPr bwMode="auto">
              <a:xfrm>
                <a:off x="5137625" y="11351066"/>
                <a:ext cx="47734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3" name="Rectangle 620"/>
              <p:cNvSpPr>
                <a:spLocks noChangeArrowheads="1"/>
              </p:cNvSpPr>
              <p:nvPr/>
            </p:nvSpPr>
            <p:spPr bwMode="auto">
              <a:xfrm>
                <a:off x="3944266" y="10444113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4" name="Rectangle 621"/>
              <p:cNvSpPr>
                <a:spLocks noChangeArrowheads="1"/>
              </p:cNvSpPr>
              <p:nvPr/>
            </p:nvSpPr>
            <p:spPr bwMode="auto">
              <a:xfrm>
                <a:off x="3944266" y="10515715"/>
                <a:ext cx="1670704" cy="71602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5" name="Rectangle 622"/>
              <p:cNvSpPr>
                <a:spLocks noChangeArrowheads="1"/>
              </p:cNvSpPr>
              <p:nvPr/>
            </p:nvSpPr>
            <p:spPr bwMode="auto">
              <a:xfrm>
                <a:off x="3944266" y="10611183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6" name="Rectangle 623"/>
              <p:cNvSpPr>
                <a:spLocks noChangeArrowheads="1"/>
              </p:cNvSpPr>
              <p:nvPr/>
            </p:nvSpPr>
            <p:spPr bwMode="auto">
              <a:xfrm>
                <a:off x="3944266" y="10706652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7" name="Rectangle 624"/>
              <p:cNvSpPr>
                <a:spLocks noChangeArrowheads="1"/>
              </p:cNvSpPr>
              <p:nvPr/>
            </p:nvSpPr>
            <p:spPr bwMode="auto">
              <a:xfrm>
                <a:off x="3944266" y="10802121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8" name="Rectangle 625"/>
              <p:cNvSpPr>
                <a:spLocks noChangeArrowheads="1"/>
              </p:cNvSpPr>
              <p:nvPr/>
            </p:nvSpPr>
            <p:spPr bwMode="auto">
              <a:xfrm>
                <a:off x="3944266" y="10873722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19" name="Rectangle 626"/>
              <p:cNvSpPr>
                <a:spLocks noChangeArrowheads="1"/>
              </p:cNvSpPr>
              <p:nvPr/>
            </p:nvSpPr>
            <p:spPr bwMode="auto">
              <a:xfrm>
                <a:off x="3944266" y="10969191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0" name="Rectangle 627"/>
              <p:cNvSpPr>
                <a:spLocks noChangeArrowheads="1"/>
              </p:cNvSpPr>
              <p:nvPr/>
            </p:nvSpPr>
            <p:spPr bwMode="auto">
              <a:xfrm>
                <a:off x="3944266" y="11064660"/>
                <a:ext cx="1670704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1" name="Rectangle 628"/>
              <p:cNvSpPr>
                <a:spLocks noChangeArrowheads="1"/>
              </p:cNvSpPr>
              <p:nvPr/>
            </p:nvSpPr>
            <p:spPr bwMode="auto">
              <a:xfrm>
                <a:off x="3944266" y="11160129"/>
                <a:ext cx="835352" cy="47734"/>
              </a:xfrm>
              <a:prstGeom prst="rect">
                <a:avLst/>
              </a:prstGeom>
              <a:solidFill>
                <a:srgbClr val="C9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2" name="Freeform 629"/>
              <p:cNvSpPr>
                <a:spLocks/>
              </p:cNvSpPr>
              <p:nvPr/>
            </p:nvSpPr>
            <p:spPr bwMode="auto">
              <a:xfrm>
                <a:off x="3371453" y="10778254"/>
                <a:ext cx="1074024" cy="1646836"/>
              </a:xfrm>
              <a:custGeom>
                <a:avLst/>
                <a:gdLst>
                  <a:gd name="T0" fmla="*/ 270 w 270"/>
                  <a:gd name="T1" fmla="*/ 204 h 414"/>
                  <a:gd name="T2" fmla="*/ 0 w 270"/>
                  <a:gd name="T3" fmla="*/ 0 h 414"/>
                  <a:gd name="T4" fmla="*/ 0 w 270"/>
                  <a:gd name="T5" fmla="*/ 414 h 414"/>
                  <a:gd name="T6" fmla="*/ 270 w 270"/>
                  <a:gd name="T7" fmla="*/ 204 h 414"/>
                  <a:gd name="T8" fmla="*/ 0 w 270"/>
                  <a:gd name="T9" fmla="*/ 0 h 414"/>
                  <a:gd name="T10" fmla="*/ 0 w 270"/>
                  <a:gd name="T11" fmla="*/ 414 h 414"/>
                  <a:gd name="T12" fmla="*/ 270 w 270"/>
                  <a:gd name="T13" fmla="*/ 20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414">
                    <a:moveTo>
                      <a:pt x="270" y="204"/>
                    </a:moveTo>
                    <a:lnTo>
                      <a:pt x="0" y="0"/>
                    </a:lnTo>
                    <a:lnTo>
                      <a:pt x="0" y="414"/>
                    </a:lnTo>
                    <a:lnTo>
                      <a:pt x="270" y="204"/>
                    </a:lnTo>
                    <a:lnTo>
                      <a:pt x="0" y="0"/>
                    </a:lnTo>
                    <a:lnTo>
                      <a:pt x="0" y="414"/>
                    </a:lnTo>
                    <a:lnTo>
                      <a:pt x="270" y="204"/>
                    </a:lnTo>
                    <a:close/>
                  </a:path>
                </a:pathLst>
              </a:custGeom>
              <a:solidFill>
                <a:srgbClr val="F5CD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3" name="Freeform 630"/>
              <p:cNvSpPr>
                <a:spLocks/>
              </p:cNvSpPr>
              <p:nvPr/>
            </p:nvSpPr>
            <p:spPr bwMode="auto">
              <a:xfrm>
                <a:off x="5137625" y="10778254"/>
                <a:ext cx="1054136" cy="1646836"/>
              </a:xfrm>
              <a:custGeom>
                <a:avLst/>
                <a:gdLst>
                  <a:gd name="T0" fmla="*/ 0 w 265"/>
                  <a:gd name="T1" fmla="*/ 204 h 414"/>
                  <a:gd name="T2" fmla="*/ 265 w 265"/>
                  <a:gd name="T3" fmla="*/ 0 h 414"/>
                  <a:gd name="T4" fmla="*/ 265 w 265"/>
                  <a:gd name="T5" fmla="*/ 414 h 414"/>
                  <a:gd name="T6" fmla="*/ 0 w 265"/>
                  <a:gd name="T7" fmla="*/ 204 h 414"/>
                  <a:gd name="T8" fmla="*/ 265 w 265"/>
                  <a:gd name="T9" fmla="*/ 0 h 414"/>
                  <a:gd name="T10" fmla="*/ 265 w 265"/>
                  <a:gd name="T11" fmla="*/ 414 h 414"/>
                  <a:gd name="T12" fmla="*/ 0 w 265"/>
                  <a:gd name="T13" fmla="*/ 20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414">
                    <a:moveTo>
                      <a:pt x="0" y="204"/>
                    </a:moveTo>
                    <a:lnTo>
                      <a:pt x="265" y="0"/>
                    </a:lnTo>
                    <a:lnTo>
                      <a:pt x="265" y="414"/>
                    </a:lnTo>
                    <a:lnTo>
                      <a:pt x="0" y="204"/>
                    </a:lnTo>
                    <a:lnTo>
                      <a:pt x="265" y="0"/>
                    </a:lnTo>
                    <a:lnTo>
                      <a:pt x="265" y="41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5C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4" name="Rectangle 631"/>
              <p:cNvSpPr>
                <a:spLocks noChangeArrowheads="1"/>
              </p:cNvSpPr>
              <p:nvPr/>
            </p:nvSpPr>
            <p:spPr bwMode="auto">
              <a:xfrm>
                <a:off x="3371453" y="10778254"/>
                <a:ext cx="3979" cy="1646836"/>
              </a:xfrm>
              <a:prstGeom prst="rect">
                <a:avLst/>
              </a:prstGeom>
              <a:solidFill>
                <a:srgbClr val="E9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5" name="Freeform 632"/>
              <p:cNvSpPr>
                <a:spLocks/>
              </p:cNvSpPr>
              <p:nvPr userDrawn="1"/>
            </p:nvSpPr>
            <p:spPr bwMode="auto">
              <a:xfrm>
                <a:off x="3371453" y="11589738"/>
                <a:ext cx="2820308" cy="835352"/>
              </a:xfrm>
              <a:custGeom>
                <a:avLst/>
                <a:gdLst>
                  <a:gd name="T0" fmla="*/ 444 w 709"/>
                  <a:gd name="T1" fmla="*/ 0 h 210"/>
                  <a:gd name="T2" fmla="*/ 264 w 709"/>
                  <a:gd name="T3" fmla="*/ 0 h 210"/>
                  <a:gd name="T4" fmla="*/ 270 w 709"/>
                  <a:gd name="T5" fmla="*/ 0 h 210"/>
                  <a:gd name="T6" fmla="*/ 0 w 709"/>
                  <a:gd name="T7" fmla="*/ 210 h 210"/>
                  <a:gd name="T8" fmla="*/ 709 w 709"/>
                  <a:gd name="T9" fmla="*/ 210 h 210"/>
                  <a:gd name="T10" fmla="*/ 444 w 709"/>
                  <a:gd name="T11" fmla="*/ 0 h 210"/>
                  <a:gd name="T12" fmla="*/ 444 w 709"/>
                  <a:gd name="T1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9" h="210">
                    <a:moveTo>
                      <a:pt x="444" y="0"/>
                    </a:moveTo>
                    <a:lnTo>
                      <a:pt x="264" y="0"/>
                    </a:lnTo>
                    <a:lnTo>
                      <a:pt x="270" y="0"/>
                    </a:lnTo>
                    <a:lnTo>
                      <a:pt x="0" y="210"/>
                    </a:lnTo>
                    <a:lnTo>
                      <a:pt x="709" y="210"/>
                    </a:lnTo>
                    <a:lnTo>
                      <a:pt x="444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E9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6" name="Rectangle 633"/>
              <p:cNvSpPr>
                <a:spLocks noChangeArrowheads="1"/>
              </p:cNvSpPr>
              <p:nvPr/>
            </p:nvSpPr>
            <p:spPr bwMode="auto">
              <a:xfrm>
                <a:off x="6191761" y="10778254"/>
                <a:ext cx="23867" cy="1646836"/>
              </a:xfrm>
              <a:prstGeom prst="rect">
                <a:avLst/>
              </a:prstGeom>
              <a:solidFill>
                <a:srgbClr val="E9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7" name="Rectangle 634"/>
              <p:cNvSpPr>
                <a:spLocks noChangeArrowheads="1"/>
              </p:cNvSpPr>
              <p:nvPr/>
            </p:nvSpPr>
            <p:spPr bwMode="auto">
              <a:xfrm>
                <a:off x="3371453" y="10778254"/>
                <a:ext cx="3979" cy="3979"/>
              </a:xfrm>
              <a:prstGeom prst="rect">
                <a:avLst/>
              </a:prstGeom>
              <a:solidFill>
                <a:srgbClr val="F5C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8" name="Rectangle 635"/>
              <p:cNvSpPr>
                <a:spLocks noChangeArrowheads="1"/>
              </p:cNvSpPr>
              <p:nvPr/>
            </p:nvSpPr>
            <p:spPr bwMode="auto">
              <a:xfrm>
                <a:off x="6191761" y="10778254"/>
                <a:ext cx="3979" cy="3979"/>
              </a:xfrm>
              <a:prstGeom prst="rect">
                <a:avLst/>
              </a:prstGeom>
              <a:solidFill>
                <a:srgbClr val="F5C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29" name="Freeform 636"/>
              <p:cNvSpPr>
                <a:spLocks/>
              </p:cNvSpPr>
              <p:nvPr/>
            </p:nvSpPr>
            <p:spPr bwMode="auto">
              <a:xfrm>
                <a:off x="11156137" y="5432002"/>
                <a:ext cx="3174337" cy="1097891"/>
              </a:xfrm>
              <a:custGeom>
                <a:avLst/>
                <a:gdLst>
                  <a:gd name="T0" fmla="*/ 2 w 133"/>
                  <a:gd name="T1" fmla="*/ 0 h 46"/>
                  <a:gd name="T2" fmla="*/ 90 w 133"/>
                  <a:gd name="T3" fmla="*/ 12 h 46"/>
                  <a:gd name="T4" fmla="*/ 108 w 133"/>
                  <a:gd name="T5" fmla="*/ 20 h 46"/>
                  <a:gd name="T6" fmla="*/ 131 w 133"/>
                  <a:gd name="T7" fmla="*/ 40 h 46"/>
                  <a:gd name="T8" fmla="*/ 129 w 133"/>
                  <a:gd name="T9" fmla="*/ 44 h 46"/>
                  <a:gd name="T10" fmla="*/ 124 w 133"/>
                  <a:gd name="T11" fmla="*/ 43 h 46"/>
                  <a:gd name="T12" fmla="*/ 105 w 133"/>
                  <a:gd name="T13" fmla="*/ 24 h 46"/>
                  <a:gd name="T14" fmla="*/ 86 w 133"/>
                  <a:gd name="T15" fmla="*/ 18 h 46"/>
                  <a:gd name="T16" fmla="*/ 0 w 133"/>
                  <a:gd name="T17" fmla="*/ 11 h 46"/>
                  <a:gd name="T18" fmla="*/ 2 w 133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46">
                    <a:moveTo>
                      <a:pt x="2" y="0"/>
                    </a:move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12"/>
                      <a:pt x="101" y="13"/>
                      <a:pt x="108" y="2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40"/>
                      <a:pt x="133" y="41"/>
                      <a:pt x="129" y="44"/>
                    </a:cubicBezTo>
                    <a:cubicBezTo>
                      <a:pt x="126" y="46"/>
                      <a:pt x="124" y="43"/>
                      <a:pt x="124" y="43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5" y="24"/>
                      <a:pt x="99" y="19"/>
                      <a:pt x="86" y="1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0" name="Freeform 637"/>
              <p:cNvSpPr>
                <a:spLocks/>
              </p:cNvSpPr>
              <p:nvPr/>
            </p:nvSpPr>
            <p:spPr bwMode="auto">
              <a:xfrm>
                <a:off x="11132270" y="5384268"/>
                <a:ext cx="3150470" cy="1193360"/>
              </a:xfrm>
              <a:custGeom>
                <a:avLst/>
                <a:gdLst>
                  <a:gd name="T0" fmla="*/ 130 w 132"/>
                  <a:gd name="T1" fmla="*/ 0 h 50"/>
                  <a:gd name="T2" fmla="*/ 43 w 132"/>
                  <a:gd name="T3" fmla="*/ 15 h 50"/>
                  <a:gd name="T4" fmla="*/ 24 w 132"/>
                  <a:gd name="T5" fmla="*/ 23 h 50"/>
                  <a:gd name="T6" fmla="*/ 2 w 132"/>
                  <a:gd name="T7" fmla="*/ 44 h 50"/>
                  <a:gd name="T8" fmla="*/ 4 w 132"/>
                  <a:gd name="T9" fmla="*/ 48 h 50"/>
                  <a:gd name="T10" fmla="*/ 9 w 132"/>
                  <a:gd name="T11" fmla="*/ 47 h 50"/>
                  <a:gd name="T12" fmla="*/ 28 w 132"/>
                  <a:gd name="T13" fmla="*/ 27 h 50"/>
                  <a:gd name="T14" fmla="*/ 46 w 132"/>
                  <a:gd name="T15" fmla="*/ 21 h 50"/>
                  <a:gd name="T16" fmla="*/ 132 w 132"/>
                  <a:gd name="T17" fmla="*/ 11 h 50"/>
                  <a:gd name="T18" fmla="*/ 130 w 132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50">
                    <a:moveTo>
                      <a:pt x="130" y="0"/>
                    </a:move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31" y="16"/>
                      <a:pt x="24" y="2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0" y="45"/>
                      <a:pt x="4" y="48"/>
                    </a:cubicBezTo>
                    <a:cubicBezTo>
                      <a:pt x="7" y="50"/>
                      <a:pt x="9" y="47"/>
                      <a:pt x="9" y="4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34" y="22"/>
                      <a:pt x="46" y="21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1" name="Freeform 638"/>
              <p:cNvSpPr>
                <a:spLocks noEditPoints="1"/>
              </p:cNvSpPr>
              <p:nvPr/>
            </p:nvSpPr>
            <p:spPr bwMode="auto">
              <a:xfrm>
                <a:off x="11012934" y="5193331"/>
                <a:ext cx="3341407" cy="1455899"/>
              </a:xfrm>
              <a:custGeom>
                <a:avLst/>
                <a:gdLst>
                  <a:gd name="T0" fmla="*/ 78 w 140"/>
                  <a:gd name="T1" fmla="*/ 10 h 61"/>
                  <a:gd name="T2" fmla="*/ 70 w 140"/>
                  <a:gd name="T3" fmla="*/ 12 h 61"/>
                  <a:gd name="T4" fmla="*/ 62 w 140"/>
                  <a:gd name="T5" fmla="*/ 11 h 61"/>
                  <a:gd name="T6" fmla="*/ 0 w 140"/>
                  <a:gd name="T7" fmla="*/ 10 h 61"/>
                  <a:gd name="T8" fmla="*/ 0 w 140"/>
                  <a:gd name="T9" fmla="*/ 20 h 61"/>
                  <a:gd name="T10" fmla="*/ 4 w 140"/>
                  <a:gd name="T11" fmla="*/ 23 h 61"/>
                  <a:gd name="T12" fmla="*/ 8 w 140"/>
                  <a:gd name="T13" fmla="*/ 40 h 61"/>
                  <a:gd name="T14" fmla="*/ 20 w 140"/>
                  <a:gd name="T15" fmla="*/ 53 h 61"/>
                  <a:gd name="T16" fmla="*/ 61 w 140"/>
                  <a:gd name="T17" fmla="*/ 36 h 61"/>
                  <a:gd name="T18" fmla="*/ 62 w 140"/>
                  <a:gd name="T19" fmla="*/ 33 h 61"/>
                  <a:gd name="T20" fmla="*/ 67 w 140"/>
                  <a:gd name="T21" fmla="*/ 21 h 61"/>
                  <a:gd name="T22" fmla="*/ 70 w 140"/>
                  <a:gd name="T23" fmla="*/ 20 h 61"/>
                  <a:gd name="T24" fmla="*/ 72 w 140"/>
                  <a:gd name="T25" fmla="*/ 21 h 61"/>
                  <a:gd name="T26" fmla="*/ 79 w 140"/>
                  <a:gd name="T27" fmla="*/ 35 h 61"/>
                  <a:gd name="T28" fmla="*/ 121 w 140"/>
                  <a:gd name="T29" fmla="*/ 51 h 61"/>
                  <a:gd name="T30" fmla="*/ 132 w 140"/>
                  <a:gd name="T31" fmla="*/ 38 h 61"/>
                  <a:gd name="T32" fmla="*/ 136 w 140"/>
                  <a:gd name="T33" fmla="*/ 21 h 61"/>
                  <a:gd name="T34" fmla="*/ 140 w 140"/>
                  <a:gd name="T35" fmla="*/ 18 h 61"/>
                  <a:gd name="T36" fmla="*/ 140 w 140"/>
                  <a:gd name="T37" fmla="*/ 8 h 61"/>
                  <a:gd name="T38" fmla="*/ 78 w 140"/>
                  <a:gd name="T39" fmla="*/ 10 h 61"/>
                  <a:gd name="T40" fmla="*/ 60 w 140"/>
                  <a:gd name="T41" fmla="*/ 25 h 61"/>
                  <a:gd name="T42" fmla="*/ 35 w 140"/>
                  <a:gd name="T43" fmla="*/ 51 h 61"/>
                  <a:gd name="T44" fmla="*/ 13 w 140"/>
                  <a:gd name="T45" fmla="*/ 41 h 61"/>
                  <a:gd name="T46" fmla="*/ 15 w 140"/>
                  <a:gd name="T47" fmla="*/ 13 h 61"/>
                  <a:gd name="T48" fmla="*/ 60 w 140"/>
                  <a:gd name="T49" fmla="*/ 25 h 61"/>
                  <a:gd name="T50" fmla="*/ 128 w 140"/>
                  <a:gd name="T51" fmla="*/ 39 h 61"/>
                  <a:gd name="T52" fmla="*/ 106 w 140"/>
                  <a:gd name="T53" fmla="*/ 50 h 61"/>
                  <a:gd name="T54" fmla="*/ 80 w 140"/>
                  <a:gd name="T55" fmla="*/ 24 h 61"/>
                  <a:gd name="T56" fmla="*/ 123 w 140"/>
                  <a:gd name="T57" fmla="*/ 11 h 61"/>
                  <a:gd name="T58" fmla="*/ 124 w 140"/>
                  <a:gd name="T59" fmla="*/ 11 h 61"/>
                  <a:gd name="T60" fmla="*/ 128 w 140"/>
                  <a:gd name="T61" fmla="*/ 3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0" h="61">
                    <a:moveTo>
                      <a:pt x="78" y="10"/>
                    </a:moveTo>
                    <a:cubicBezTo>
                      <a:pt x="76" y="11"/>
                      <a:pt x="72" y="12"/>
                      <a:pt x="70" y="12"/>
                    </a:cubicBezTo>
                    <a:cubicBezTo>
                      <a:pt x="68" y="12"/>
                      <a:pt x="64" y="11"/>
                      <a:pt x="62" y="11"/>
                    </a:cubicBezTo>
                    <a:cubicBezTo>
                      <a:pt x="62" y="11"/>
                      <a:pt x="33" y="1"/>
                      <a:pt x="0" y="1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3" y="19"/>
                      <a:pt x="4" y="23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11" y="51"/>
                      <a:pt x="20" y="53"/>
                    </a:cubicBezTo>
                    <a:cubicBezTo>
                      <a:pt x="20" y="53"/>
                      <a:pt x="52" y="61"/>
                      <a:pt x="61" y="36"/>
                    </a:cubicBezTo>
                    <a:cubicBezTo>
                      <a:pt x="61" y="35"/>
                      <a:pt x="62" y="34"/>
                      <a:pt x="62" y="33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21"/>
                      <a:pt x="68" y="20"/>
                      <a:pt x="70" y="20"/>
                    </a:cubicBezTo>
                    <a:cubicBezTo>
                      <a:pt x="72" y="20"/>
                      <a:pt x="72" y="21"/>
                      <a:pt x="72" y="21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88" y="61"/>
                      <a:pt x="121" y="51"/>
                      <a:pt x="121" y="51"/>
                    </a:cubicBezTo>
                    <a:cubicBezTo>
                      <a:pt x="130" y="49"/>
                      <a:pt x="132" y="38"/>
                      <a:pt x="132" y="38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7" y="17"/>
                      <a:pt x="140" y="18"/>
                      <a:pt x="140" y="1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06" y="0"/>
                      <a:pt x="78" y="10"/>
                      <a:pt x="78" y="10"/>
                    </a:cubicBezTo>
                    <a:moveTo>
                      <a:pt x="60" y="25"/>
                    </a:moveTo>
                    <a:cubicBezTo>
                      <a:pt x="60" y="25"/>
                      <a:pt x="57" y="50"/>
                      <a:pt x="35" y="51"/>
                    </a:cubicBezTo>
                    <a:cubicBezTo>
                      <a:pt x="35" y="51"/>
                      <a:pt x="16" y="53"/>
                      <a:pt x="13" y="41"/>
                    </a:cubicBezTo>
                    <a:cubicBezTo>
                      <a:pt x="13" y="41"/>
                      <a:pt x="5" y="16"/>
                      <a:pt x="15" y="13"/>
                    </a:cubicBezTo>
                    <a:cubicBezTo>
                      <a:pt x="20" y="11"/>
                      <a:pt x="62" y="6"/>
                      <a:pt x="60" y="25"/>
                    </a:cubicBezTo>
                    <a:moveTo>
                      <a:pt x="128" y="39"/>
                    </a:moveTo>
                    <a:cubicBezTo>
                      <a:pt x="124" y="51"/>
                      <a:pt x="106" y="50"/>
                      <a:pt x="106" y="50"/>
                    </a:cubicBezTo>
                    <a:cubicBezTo>
                      <a:pt x="84" y="50"/>
                      <a:pt x="80" y="24"/>
                      <a:pt x="80" y="24"/>
                    </a:cubicBezTo>
                    <a:cubicBezTo>
                      <a:pt x="77" y="3"/>
                      <a:pt x="119" y="10"/>
                      <a:pt x="123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35" y="14"/>
                      <a:pt x="128" y="39"/>
                      <a:pt x="128" y="39"/>
                    </a:cubicBezTo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2" name="Freeform 643"/>
              <p:cNvSpPr>
                <a:spLocks noEditPoints="1"/>
              </p:cNvSpPr>
              <p:nvPr/>
            </p:nvSpPr>
            <p:spPr bwMode="auto">
              <a:xfrm>
                <a:off x="11251606" y="5455870"/>
                <a:ext cx="1193360" cy="954688"/>
              </a:xfrm>
              <a:custGeom>
                <a:avLst/>
                <a:gdLst>
                  <a:gd name="T0" fmla="*/ 21 w 50"/>
                  <a:gd name="T1" fmla="*/ 40 h 40"/>
                  <a:gd name="T2" fmla="*/ 21 w 50"/>
                  <a:gd name="T3" fmla="*/ 40 h 40"/>
                  <a:gd name="T4" fmla="*/ 21 w 50"/>
                  <a:gd name="T5" fmla="*/ 40 h 40"/>
                  <a:gd name="T6" fmla="*/ 21 w 50"/>
                  <a:gd name="T7" fmla="*/ 40 h 40"/>
                  <a:gd name="T8" fmla="*/ 25 w 50"/>
                  <a:gd name="T9" fmla="*/ 40 h 40"/>
                  <a:gd name="T10" fmla="*/ 21 w 50"/>
                  <a:gd name="T11" fmla="*/ 40 h 40"/>
                  <a:gd name="T12" fmla="*/ 25 w 50"/>
                  <a:gd name="T13" fmla="*/ 40 h 40"/>
                  <a:gd name="T14" fmla="*/ 3 w 50"/>
                  <a:gd name="T15" fmla="*/ 30 h 40"/>
                  <a:gd name="T16" fmla="*/ 3 w 50"/>
                  <a:gd name="T17" fmla="*/ 30 h 40"/>
                  <a:gd name="T18" fmla="*/ 3 w 50"/>
                  <a:gd name="T19" fmla="*/ 30 h 40"/>
                  <a:gd name="T20" fmla="*/ 3 w 50"/>
                  <a:gd name="T21" fmla="*/ 30 h 40"/>
                  <a:gd name="T22" fmla="*/ 3 w 50"/>
                  <a:gd name="T23" fmla="*/ 30 h 40"/>
                  <a:gd name="T24" fmla="*/ 3 w 50"/>
                  <a:gd name="T25" fmla="*/ 30 h 40"/>
                  <a:gd name="T26" fmla="*/ 3 w 50"/>
                  <a:gd name="T27" fmla="*/ 30 h 40"/>
                  <a:gd name="T28" fmla="*/ 3 w 50"/>
                  <a:gd name="T29" fmla="*/ 30 h 40"/>
                  <a:gd name="T30" fmla="*/ 3 w 50"/>
                  <a:gd name="T31" fmla="*/ 30 h 40"/>
                  <a:gd name="T32" fmla="*/ 50 w 50"/>
                  <a:gd name="T33" fmla="*/ 13 h 40"/>
                  <a:gd name="T34" fmla="*/ 50 w 50"/>
                  <a:gd name="T35" fmla="*/ 14 h 40"/>
                  <a:gd name="T36" fmla="*/ 50 w 50"/>
                  <a:gd name="T37" fmla="*/ 13 h 40"/>
                  <a:gd name="T38" fmla="*/ 50 w 50"/>
                  <a:gd name="T39" fmla="*/ 13 h 40"/>
                  <a:gd name="T40" fmla="*/ 50 w 50"/>
                  <a:gd name="T41" fmla="*/ 13 h 40"/>
                  <a:gd name="T42" fmla="*/ 50 w 50"/>
                  <a:gd name="T43" fmla="*/ 13 h 40"/>
                  <a:gd name="T44" fmla="*/ 50 w 50"/>
                  <a:gd name="T45" fmla="*/ 13 h 40"/>
                  <a:gd name="T46" fmla="*/ 50 w 50"/>
                  <a:gd name="T47" fmla="*/ 13 h 40"/>
                  <a:gd name="T48" fmla="*/ 50 w 50"/>
                  <a:gd name="T49" fmla="*/ 13 h 40"/>
                  <a:gd name="T50" fmla="*/ 5 w 50"/>
                  <a:gd name="T51" fmla="*/ 2 h 40"/>
                  <a:gd name="T52" fmla="*/ 5 w 50"/>
                  <a:gd name="T53" fmla="*/ 2 h 40"/>
                  <a:gd name="T54" fmla="*/ 0 w 50"/>
                  <a:gd name="T55" fmla="*/ 13 h 40"/>
                  <a:gd name="T56" fmla="*/ 0 w 50"/>
                  <a:gd name="T57" fmla="*/ 10 h 40"/>
                  <a:gd name="T58" fmla="*/ 5 w 50"/>
                  <a:gd name="T59" fmla="*/ 2 h 40"/>
                  <a:gd name="T60" fmla="*/ 5 w 50"/>
                  <a:gd name="T61" fmla="*/ 2 h 40"/>
                  <a:gd name="T62" fmla="*/ 6 w 50"/>
                  <a:gd name="T63" fmla="*/ 2 h 40"/>
                  <a:gd name="T64" fmla="*/ 6 w 50"/>
                  <a:gd name="T65" fmla="*/ 2 h 40"/>
                  <a:gd name="T66" fmla="*/ 6 w 50"/>
                  <a:gd name="T67" fmla="*/ 2 h 40"/>
                  <a:gd name="T68" fmla="*/ 24 w 50"/>
                  <a:gd name="T69" fmla="*/ 0 h 40"/>
                  <a:gd name="T70" fmla="*/ 6 w 50"/>
                  <a:gd name="T71" fmla="*/ 2 h 40"/>
                  <a:gd name="T72" fmla="*/ 10 w 50"/>
                  <a:gd name="T73" fmla="*/ 1 h 40"/>
                  <a:gd name="T74" fmla="*/ 24 w 50"/>
                  <a:gd name="T75" fmla="*/ 0 h 40"/>
                  <a:gd name="T76" fmla="*/ 24 w 50"/>
                  <a:gd name="T77" fmla="*/ 0 h 40"/>
                  <a:gd name="T78" fmla="*/ 24 w 50"/>
                  <a:gd name="T79" fmla="*/ 0 h 40"/>
                  <a:gd name="T80" fmla="*/ 24 w 50"/>
                  <a:gd name="T81" fmla="*/ 0 h 40"/>
                  <a:gd name="T82" fmla="*/ 24 w 50"/>
                  <a:gd name="T8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" h="40">
                    <a:moveTo>
                      <a:pt x="21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moveTo>
                      <a:pt x="25" y="40"/>
                    </a:moveTo>
                    <a:cubicBezTo>
                      <a:pt x="25" y="40"/>
                      <a:pt x="23" y="40"/>
                      <a:pt x="21" y="40"/>
                    </a:cubicBezTo>
                    <a:cubicBezTo>
                      <a:pt x="23" y="40"/>
                      <a:pt x="25" y="40"/>
                      <a:pt x="25" y="40"/>
                    </a:cubicBezTo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moveTo>
                      <a:pt x="50" y="13"/>
                    </a:move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3"/>
                      <a:pt x="50" y="13"/>
                    </a:cubicBezTo>
                    <a:moveTo>
                      <a:pt x="50" y="13"/>
                    </a:move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moveTo>
                      <a:pt x="50" y="13"/>
                    </a:move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1" y="3"/>
                      <a:pt x="0" y="8"/>
                      <a:pt x="0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1" y="6"/>
                      <a:pt x="2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moveTo>
                      <a:pt x="24" y="0"/>
                    </a:moveTo>
                    <a:cubicBezTo>
                      <a:pt x="16" y="0"/>
                      <a:pt x="8" y="1"/>
                      <a:pt x="6" y="2"/>
                    </a:cubicBezTo>
                    <a:cubicBezTo>
                      <a:pt x="7" y="1"/>
                      <a:pt x="8" y="1"/>
                      <a:pt x="10" y="1"/>
                    </a:cubicBezTo>
                    <a:cubicBezTo>
                      <a:pt x="14" y="0"/>
                      <a:pt x="19" y="0"/>
                      <a:pt x="24" y="0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A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3" name="Freeform 648"/>
              <p:cNvSpPr>
                <a:spLocks noEditPoints="1"/>
              </p:cNvSpPr>
              <p:nvPr/>
            </p:nvSpPr>
            <p:spPr bwMode="auto">
              <a:xfrm>
                <a:off x="12874575" y="5408135"/>
                <a:ext cx="1241094" cy="978555"/>
              </a:xfrm>
              <a:custGeom>
                <a:avLst/>
                <a:gdLst>
                  <a:gd name="T0" fmla="*/ 30 w 52"/>
                  <a:gd name="T1" fmla="*/ 41 h 41"/>
                  <a:gd name="T2" fmla="*/ 30 w 52"/>
                  <a:gd name="T3" fmla="*/ 41 h 41"/>
                  <a:gd name="T4" fmla="*/ 30 w 52"/>
                  <a:gd name="T5" fmla="*/ 41 h 41"/>
                  <a:gd name="T6" fmla="*/ 30 w 52"/>
                  <a:gd name="T7" fmla="*/ 41 h 41"/>
                  <a:gd name="T8" fmla="*/ 28 w 52"/>
                  <a:gd name="T9" fmla="*/ 41 h 41"/>
                  <a:gd name="T10" fmla="*/ 28 w 52"/>
                  <a:gd name="T11" fmla="*/ 41 h 41"/>
                  <a:gd name="T12" fmla="*/ 28 w 52"/>
                  <a:gd name="T13" fmla="*/ 41 h 41"/>
                  <a:gd name="T14" fmla="*/ 28 w 52"/>
                  <a:gd name="T15" fmla="*/ 41 h 41"/>
                  <a:gd name="T16" fmla="*/ 50 w 52"/>
                  <a:gd name="T17" fmla="*/ 31 h 41"/>
                  <a:gd name="T18" fmla="*/ 49 w 52"/>
                  <a:gd name="T19" fmla="*/ 32 h 41"/>
                  <a:gd name="T20" fmla="*/ 45 w 52"/>
                  <a:gd name="T21" fmla="*/ 37 h 41"/>
                  <a:gd name="T22" fmla="*/ 30 w 52"/>
                  <a:gd name="T23" fmla="*/ 41 h 41"/>
                  <a:gd name="T24" fmla="*/ 50 w 52"/>
                  <a:gd name="T25" fmla="*/ 31 h 41"/>
                  <a:gd name="T26" fmla="*/ 50 w 52"/>
                  <a:gd name="T27" fmla="*/ 30 h 41"/>
                  <a:gd name="T28" fmla="*/ 50 w 52"/>
                  <a:gd name="T29" fmla="*/ 30 h 41"/>
                  <a:gd name="T30" fmla="*/ 50 w 52"/>
                  <a:gd name="T31" fmla="*/ 30 h 41"/>
                  <a:gd name="T32" fmla="*/ 50 w 52"/>
                  <a:gd name="T33" fmla="*/ 30 h 41"/>
                  <a:gd name="T34" fmla="*/ 50 w 52"/>
                  <a:gd name="T35" fmla="*/ 30 h 41"/>
                  <a:gd name="T36" fmla="*/ 50 w 52"/>
                  <a:gd name="T37" fmla="*/ 30 h 41"/>
                  <a:gd name="T38" fmla="*/ 45 w 52"/>
                  <a:gd name="T39" fmla="*/ 2 h 41"/>
                  <a:gd name="T40" fmla="*/ 45 w 52"/>
                  <a:gd name="T41" fmla="*/ 2 h 41"/>
                  <a:gd name="T42" fmla="*/ 46 w 52"/>
                  <a:gd name="T43" fmla="*/ 2 h 41"/>
                  <a:gd name="T44" fmla="*/ 52 w 52"/>
                  <a:gd name="T45" fmla="*/ 11 h 41"/>
                  <a:gd name="T46" fmla="*/ 52 w 52"/>
                  <a:gd name="T47" fmla="*/ 15 h 41"/>
                  <a:gd name="T48" fmla="*/ 46 w 52"/>
                  <a:gd name="T49" fmla="*/ 2 h 41"/>
                  <a:gd name="T50" fmla="*/ 45 w 52"/>
                  <a:gd name="T51" fmla="*/ 2 h 41"/>
                  <a:gd name="T52" fmla="*/ 45 w 52"/>
                  <a:gd name="T53" fmla="*/ 2 h 41"/>
                  <a:gd name="T54" fmla="*/ 45 w 52"/>
                  <a:gd name="T55" fmla="*/ 2 h 41"/>
                  <a:gd name="T56" fmla="*/ 45 w 52"/>
                  <a:gd name="T57" fmla="*/ 2 h 41"/>
                  <a:gd name="T58" fmla="*/ 45 w 52"/>
                  <a:gd name="T59" fmla="*/ 2 h 41"/>
                  <a:gd name="T60" fmla="*/ 25 w 52"/>
                  <a:gd name="T61" fmla="*/ 0 h 41"/>
                  <a:gd name="T62" fmla="*/ 2 w 52"/>
                  <a:gd name="T63" fmla="*/ 15 h 41"/>
                  <a:gd name="T64" fmla="*/ 3 w 52"/>
                  <a:gd name="T65" fmla="*/ 8 h 41"/>
                  <a:gd name="T66" fmla="*/ 25 w 52"/>
                  <a:gd name="T67" fmla="*/ 0 h 41"/>
                  <a:gd name="T68" fmla="*/ 25 w 52"/>
                  <a:gd name="T69" fmla="*/ 0 h 41"/>
                  <a:gd name="T70" fmla="*/ 25 w 52"/>
                  <a:gd name="T71" fmla="*/ 0 h 41"/>
                  <a:gd name="T72" fmla="*/ 25 w 52"/>
                  <a:gd name="T73" fmla="*/ 0 h 41"/>
                  <a:gd name="T74" fmla="*/ 25 w 52"/>
                  <a:gd name="T7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41">
                    <a:moveTo>
                      <a:pt x="30" y="41"/>
                    </a:move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moveTo>
                      <a:pt x="28" y="41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moveTo>
                      <a:pt x="50" y="31"/>
                    </a:moveTo>
                    <a:cubicBezTo>
                      <a:pt x="49" y="31"/>
                      <a:pt x="49" y="32"/>
                      <a:pt x="49" y="32"/>
                    </a:cubicBezTo>
                    <a:cubicBezTo>
                      <a:pt x="48" y="34"/>
                      <a:pt x="47" y="36"/>
                      <a:pt x="45" y="37"/>
                    </a:cubicBezTo>
                    <a:cubicBezTo>
                      <a:pt x="40" y="40"/>
                      <a:pt x="34" y="41"/>
                      <a:pt x="30" y="41"/>
                    </a:cubicBezTo>
                    <a:cubicBezTo>
                      <a:pt x="35" y="41"/>
                      <a:pt x="47" y="40"/>
                      <a:pt x="50" y="31"/>
                    </a:cubicBezTo>
                    <a:moveTo>
                      <a:pt x="50" y="30"/>
                    </a:move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moveTo>
                      <a:pt x="50" y="30"/>
                    </a:move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moveTo>
                      <a:pt x="45" y="2"/>
                    </a:moveTo>
                    <a:cubicBezTo>
                      <a:pt x="45" y="2"/>
                      <a:pt x="45" y="2"/>
                      <a:pt x="45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50" y="3"/>
                      <a:pt x="51" y="7"/>
                      <a:pt x="52" y="11"/>
                    </a:cubicBezTo>
                    <a:cubicBezTo>
                      <a:pt x="52" y="12"/>
                      <a:pt x="52" y="13"/>
                      <a:pt x="52" y="15"/>
                    </a:cubicBezTo>
                    <a:cubicBezTo>
                      <a:pt x="52" y="9"/>
                      <a:pt x="51" y="4"/>
                      <a:pt x="46" y="2"/>
                    </a:cubicBezTo>
                    <a:cubicBezTo>
                      <a:pt x="46" y="2"/>
                      <a:pt x="46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moveTo>
                      <a:pt x="45" y="2"/>
                    </a:move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moveTo>
                      <a:pt x="25" y="0"/>
                    </a:moveTo>
                    <a:cubicBezTo>
                      <a:pt x="13" y="0"/>
                      <a:pt x="0" y="3"/>
                      <a:pt x="2" y="15"/>
                    </a:cubicBezTo>
                    <a:cubicBezTo>
                      <a:pt x="2" y="12"/>
                      <a:pt x="2" y="10"/>
                      <a:pt x="3" y="8"/>
                    </a:cubicBezTo>
                    <a:cubicBezTo>
                      <a:pt x="6" y="2"/>
                      <a:pt x="16" y="0"/>
                      <a:pt x="25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9A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4" name="Rectangle 655"/>
              <p:cNvSpPr>
                <a:spLocks noChangeArrowheads="1"/>
              </p:cNvSpPr>
              <p:nvPr/>
            </p:nvSpPr>
            <p:spPr bwMode="auto">
              <a:xfrm>
                <a:off x="10726528" y="10658918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5" name="Rectangle 656"/>
              <p:cNvSpPr>
                <a:spLocks noChangeArrowheads="1"/>
              </p:cNvSpPr>
              <p:nvPr/>
            </p:nvSpPr>
            <p:spPr bwMode="auto">
              <a:xfrm>
                <a:off x="11251606" y="10658918"/>
                <a:ext cx="262539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6" name="Rectangle 659"/>
              <p:cNvSpPr>
                <a:spLocks noChangeArrowheads="1"/>
              </p:cNvSpPr>
              <p:nvPr/>
            </p:nvSpPr>
            <p:spPr bwMode="auto">
              <a:xfrm>
                <a:off x="10726528" y="11064660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7" name="Rectangle 660"/>
              <p:cNvSpPr>
                <a:spLocks noChangeArrowheads="1"/>
              </p:cNvSpPr>
              <p:nvPr/>
            </p:nvSpPr>
            <p:spPr bwMode="auto">
              <a:xfrm>
                <a:off x="11251606" y="11064660"/>
                <a:ext cx="262539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8" name="Rectangle 661"/>
              <p:cNvSpPr>
                <a:spLocks noChangeArrowheads="1"/>
              </p:cNvSpPr>
              <p:nvPr/>
            </p:nvSpPr>
            <p:spPr bwMode="auto">
              <a:xfrm>
                <a:off x="11752817" y="11064660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39" name="Rectangle 663"/>
              <p:cNvSpPr>
                <a:spLocks noChangeArrowheads="1"/>
              </p:cNvSpPr>
              <p:nvPr/>
            </p:nvSpPr>
            <p:spPr bwMode="auto">
              <a:xfrm>
                <a:off x="10726528" y="11470402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0" name="Rectangle 664"/>
              <p:cNvSpPr>
                <a:spLocks noChangeArrowheads="1"/>
              </p:cNvSpPr>
              <p:nvPr/>
            </p:nvSpPr>
            <p:spPr bwMode="auto">
              <a:xfrm>
                <a:off x="11251606" y="11470402"/>
                <a:ext cx="262539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1" name="Rectangle 665"/>
              <p:cNvSpPr>
                <a:spLocks noChangeArrowheads="1"/>
              </p:cNvSpPr>
              <p:nvPr/>
            </p:nvSpPr>
            <p:spPr bwMode="auto">
              <a:xfrm>
                <a:off x="11752817" y="11470402"/>
                <a:ext cx="286406" cy="238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2" name="Rectangle 666"/>
              <p:cNvSpPr>
                <a:spLocks noChangeArrowheads="1"/>
              </p:cNvSpPr>
              <p:nvPr/>
            </p:nvSpPr>
            <p:spPr bwMode="auto">
              <a:xfrm>
                <a:off x="10726528" y="11876145"/>
                <a:ext cx="286406" cy="2148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3" name="Rectangle 667"/>
              <p:cNvSpPr>
                <a:spLocks noChangeArrowheads="1"/>
              </p:cNvSpPr>
              <p:nvPr/>
            </p:nvSpPr>
            <p:spPr bwMode="auto">
              <a:xfrm>
                <a:off x="11251606" y="11876145"/>
                <a:ext cx="262539" cy="2148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4" name="Rectangle 668"/>
              <p:cNvSpPr>
                <a:spLocks noChangeArrowheads="1"/>
              </p:cNvSpPr>
              <p:nvPr/>
            </p:nvSpPr>
            <p:spPr bwMode="auto">
              <a:xfrm>
                <a:off x="11752817" y="11876145"/>
                <a:ext cx="286406" cy="2148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645" name="Rectangle 669"/>
              <p:cNvSpPr>
                <a:spLocks noChangeArrowheads="1"/>
              </p:cNvSpPr>
              <p:nvPr/>
            </p:nvSpPr>
            <p:spPr bwMode="auto">
              <a:xfrm>
                <a:off x="12254028" y="11470402"/>
                <a:ext cx="286406" cy="6205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th-TH" sz="90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  <p:grpSp>
          <p:nvGrpSpPr>
            <p:cNvPr id="646" name="雷锋PPT网www.lfppt.com"/>
            <p:cNvGrpSpPr/>
            <p:nvPr userDrawn="1"/>
          </p:nvGrpSpPr>
          <p:grpSpPr>
            <a:xfrm>
              <a:off x="7441957" y="5132406"/>
              <a:ext cx="1441258" cy="1394735"/>
              <a:chOff x="-1202251" y="4646758"/>
              <a:chExt cx="7889302" cy="7510617"/>
            </a:xfrm>
          </p:grpSpPr>
          <p:sp>
            <p:nvSpPr>
              <p:cNvPr id="647" name="Freeform 378"/>
              <p:cNvSpPr>
                <a:spLocks/>
              </p:cNvSpPr>
              <p:nvPr/>
            </p:nvSpPr>
            <p:spPr bwMode="auto">
              <a:xfrm>
                <a:off x="-1054984" y="8317914"/>
                <a:ext cx="5785488" cy="778411"/>
              </a:xfrm>
              <a:custGeom>
                <a:avLst/>
                <a:gdLst>
                  <a:gd name="T0" fmla="*/ 0 w 275"/>
                  <a:gd name="T1" fmla="*/ 18 h 37"/>
                  <a:gd name="T2" fmla="*/ 18 w 275"/>
                  <a:gd name="T3" fmla="*/ 37 h 37"/>
                  <a:gd name="T4" fmla="*/ 256 w 275"/>
                  <a:gd name="T5" fmla="*/ 37 h 37"/>
                  <a:gd name="T6" fmla="*/ 275 w 275"/>
                  <a:gd name="T7" fmla="*/ 18 h 37"/>
                  <a:gd name="T8" fmla="*/ 275 w 275"/>
                  <a:gd name="T9" fmla="*/ 0 h 37"/>
                  <a:gd name="T10" fmla="*/ 0 w 275"/>
                  <a:gd name="T11" fmla="*/ 0 h 37"/>
                  <a:gd name="T12" fmla="*/ 0 w 275"/>
                  <a:gd name="T1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5" h="37">
                    <a:moveTo>
                      <a:pt x="0" y="18"/>
                    </a:moveTo>
                    <a:cubicBezTo>
                      <a:pt x="0" y="29"/>
                      <a:pt x="8" y="37"/>
                      <a:pt x="18" y="37"/>
                    </a:cubicBezTo>
                    <a:cubicBezTo>
                      <a:pt x="256" y="37"/>
                      <a:pt x="256" y="37"/>
                      <a:pt x="256" y="37"/>
                    </a:cubicBezTo>
                    <a:cubicBezTo>
                      <a:pt x="266" y="37"/>
                      <a:pt x="275" y="29"/>
                      <a:pt x="275" y="18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48" name="Freeform 379"/>
              <p:cNvSpPr>
                <a:spLocks/>
              </p:cNvSpPr>
              <p:nvPr/>
            </p:nvSpPr>
            <p:spPr bwMode="auto">
              <a:xfrm>
                <a:off x="-1054984" y="4646758"/>
                <a:ext cx="5785488" cy="3671156"/>
              </a:xfrm>
              <a:custGeom>
                <a:avLst/>
                <a:gdLst>
                  <a:gd name="T0" fmla="*/ 256 w 275"/>
                  <a:gd name="T1" fmla="*/ 0 h 174"/>
                  <a:gd name="T2" fmla="*/ 18 w 275"/>
                  <a:gd name="T3" fmla="*/ 0 h 174"/>
                  <a:gd name="T4" fmla="*/ 0 w 275"/>
                  <a:gd name="T5" fmla="*/ 18 h 174"/>
                  <a:gd name="T6" fmla="*/ 0 w 275"/>
                  <a:gd name="T7" fmla="*/ 174 h 174"/>
                  <a:gd name="T8" fmla="*/ 275 w 275"/>
                  <a:gd name="T9" fmla="*/ 174 h 174"/>
                  <a:gd name="T10" fmla="*/ 275 w 275"/>
                  <a:gd name="T11" fmla="*/ 18 h 174"/>
                  <a:gd name="T12" fmla="*/ 256 w 275"/>
                  <a:gd name="T1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5" h="174">
                    <a:moveTo>
                      <a:pt x="25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75" y="174"/>
                      <a:pt x="275" y="174"/>
                      <a:pt x="275" y="174"/>
                    </a:cubicBezTo>
                    <a:cubicBezTo>
                      <a:pt x="275" y="18"/>
                      <a:pt x="275" y="18"/>
                      <a:pt x="275" y="18"/>
                    </a:cubicBezTo>
                    <a:cubicBezTo>
                      <a:pt x="275" y="8"/>
                      <a:pt x="266" y="0"/>
                      <a:pt x="256" y="0"/>
                    </a:cubicBezTo>
                  </a:path>
                </a:pathLst>
              </a:cu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49" name="Rectangle 380"/>
              <p:cNvSpPr>
                <a:spLocks noChangeArrowheads="1"/>
              </p:cNvSpPr>
              <p:nvPr/>
            </p:nvSpPr>
            <p:spPr bwMode="auto">
              <a:xfrm>
                <a:off x="-781488" y="4944800"/>
                <a:ext cx="5217458" cy="3078581"/>
              </a:xfrm>
              <a:prstGeom prst="rect">
                <a:avLst/>
              </a:prstGeom>
              <a:solidFill>
                <a:srgbClr val="384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0" name="Rectangle 381"/>
              <p:cNvSpPr>
                <a:spLocks noChangeArrowheads="1"/>
              </p:cNvSpPr>
              <p:nvPr/>
            </p:nvSpPr>
            <p:spPr bwMode="auto">
              <a:xfrm>
                <a:off x="-781488" y="4944800"/>
                <a:ext cx="5217458" cy="3078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1" name="Rectangle 382"/>
              <p:cNvSpPr>
                <a:spLocks noChangeArrowheads="1"/>
              </p:cNvSpPr>
              <p:nvPr/>
            </p:nvSpPr>
            <p:spPr bwMode="auto">
              <a:xfrm>
                <a:off x="880525" y="9096326"/>
                <a:ext cx="1935509" cy="971262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2" name="Freeform 383"/>
              <p:cNvSpPr>
                <a:spLocks/>
              </p:cNvSpPr>
              <p:nvPr/>
            </p:nvSpPr>
            <p:spPr bwMode="auto">
              <a:xfrm>
                <a:off x="375609" y="9878242"/>
                <a:ext cx="2882225" cy="189343"/>
              </a:xfrm>
              <a:custGeom>
                <a:avLst/>
                <a:gdLst>
                  <a:gd name="T0" fmla="*/ 133 w 137"/>
                  <a:gd name="T1" fmla="*/ 9 h 9"/>
                  <a:gd name="T2" fmla="*/ 4 w 137"/>
                  <a:gd name="T3" fmla="*/ 9 h 9"/>
                  <a:gd name="T4" fmla="*/ 0 w 137"/>
                  <a:gd name="T5" fmla="*/ 4 h 9"/>
                  <a:gd name="T6" fmla="*/ 4 w 137"/>
                  <a:gd name="T7" fmla="*/ 0 h 9"/>
                  <a:gd name="T8" fmla="*/ 133 w 137"/>
                  <a:gd name="T9" fmla="*/ 0 h 9"/>
                  <a:gd name="T10" fmla="*/ 137 w 137"/>
                  <a:gd name="T11" fmla="*/ 4 h 9"/>
                  <a:gd name="T12" fmla="*/ 133 w 137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9">
                    <a:moveTo>
                      <a:pt x="133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5" y="0"/>
                      <a:pt x="137" y="2"/>
                      <a:pt x="137" y="4"/>
                    </a:cubicBezTo>
                    <a:cubicBezTo>
                      <a:pt x="137" y="7"/>
                      <a:pt x="135" y="9"/>
                      <a:pt x="133" y="9"/>
                    </a:cubicBezTo>
                    <a:close/>
                  </a:path>
                </a:pathLst>
              </a:cu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3" name="Rectangle 384"/>
              <p:cNvSpPr>
                <a:spLocks noChangeArrowheads="1"/>
              </p:cNvSpPr>
              <p:nvPr/>
            </p:nvSpPr>
            <p:spPr bwMode="auto">
              <a:xfrm>
                <a:off x="333533" y="5323486"/>
                <a:ext cx="21038" cy="2405360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4" name="Rectangle 385"/>
              <p:cNvSpPr>
                <a:spLocks noChangeArrowheads="1"/>
              </p:cNvSpPr>
              <p:nvPr/>
            </p:nvSpPr>
            <p:spPr bwMode="auto">
              <a:xfrm>
                <a:off x="2248004" y="5323486"/>
                <a:ext cx="21038" cy="2405360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5" name="Rectangle 386"/>
              <p:cNvSpPr>
                <a:spLocks noChangeArrowheads="1"/>
              </p:cNvSpPr>
              <p:nvPr/>
            </p:nvSpPr>
            <p:spPr bwMode="auto">
              <a:xfrm>
                <a:off x="3194720" y="5323486"/>
                <a:ext cx="21038" cy="2405360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6" name="Rectangle 387"/>
              <p:cNvSpPr>
                <a:spLocks noChangeArrowheads="1"/>
              </p:cNvSpPr>
              <p:nvPr/>
            </p:nvSpPr>
            <p:spPr bwMode="auto">
              <a:xfrm>
                <a:off x="3194720" y="5323486"/>
                <a:ext cx="21038" cy="2405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7" name="Rectangle 388"/>
              <p:cNvSpPr>
                <a:spLocks noChangeArrowheads="1"/>
              </p:cNvSpPr>
              <p:nvPr/>
            </p:nvSpPr>
            <p:spPr bwMode="auto">
              <a:xfrm>
                <a:off x="-402802" y="7728847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8" name="Rectangle 389"/>
              <p:cNvSpPr>
                <a:spLocks noChangeArrowheads="1"/>
              </p:cNvSpPr>
              <p:nvPr/>
            </p:nvSpPr>
            <p:spPr bwMode="auto">
              <a:xfrm>
                <a:off x="-402802" y="7728847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59" name="Rectangle 390"/>
              <p:cNvSpPr>
                <a:spLocks noChangeArrowheads="1"/>
              </p:cNvSpPr>
              <p:nvPr/>
            </p:nvSpPr>
            <p:spPr bwMode="auto">
              <a:xfrm>
                <a:off x="-402802" y="7325615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0" name="Rectangle 391"/>
              <p:cNvSpPr>
                <a:spLocks noChangeArrowheads="1"/>
              </p:cNvSpPr>
              <p:nvPr/>
            </p:nvSpPr>
            <p:spPr bwMode="auto">
              <a:xfrm>
                <a:off x="-402802" y="7325615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1" name="Rectangle 392"/>
              <p:cNvSpPr>
                <a:spLocks noChangeArrowheads="1"/>
              </p:cNvSpPr>
              <p:nvPr/>
            </p:nvSpPr>
            <p:spPr bwMode="auto">
              <a:xfrm>
                <a:off x="-402802" y="6925890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2" name="Rectangle 393"/>
              <p:cNvSpPr>
                <a:spLocks noChangeArrowheads="1"/>
              </p:cNvSpPr>
              <p:nvPr/>
            </p:nvSpPr>
            <p:spPr bwMode="auto">
              <a:xfrm>
                <a:off x="-402802" y="6925890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3" name="Rectangle 394"/>
              <p:cNvSpPr>
                <a:spLocks noChangeArrowheads="1"/>
              </p:cNvSpPr>
              <p:nvPr/>
            </p:nvSpPr>
            <p:spPr bwMode="auto">
              <a:xfrm>
                <a:off x="-402802" y="6526165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4" name="Rectangle 395"/>
              <p:cNvSpPr>
                <a:spLocks noChangeArrowheads="1"/>
              </p:cNvSpPr>
              <p:nvPr/>
            </p:nvSpPr>
            <p:spPr bwMode="auto">
              <a:xfrm>
                <a:off x="-402802" y="6526165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5" name="Rectangle 396"/>
              <p:cNvSpPr>
                <a:spLocks noChangeArrowheads="1"/>
              </p:cNvSpPr>
              <p:nvPr/>
            </p:nvSpPr>
            <p:spPr bwMode="auto">
              <a:xfrm>
                <a:off x="-402802" y="6122935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6" name="Rectangle 397"/>
              <p:cNvSpPr>
                <a:spLocks noChangeArrowheads="1"/>
              </p:cNvSpPr>
              <p:nvPr/>
            </p:nvSpPr>
            <p:spPr bwMode="auto">
              <a:xfrm>
                <a:off x="-402802" y="6122935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7" name="Rectangle 398"/>
              <p:cNvSpPr>
                <a:spLocks noChangeArrowheads="1"/>
              </p:cNvSpPr>
              <p:nvPr/>
            </p:nvSpPr>
            <p:spPr bwMode="auto">
              <a:xfrm>
                <a:off x="-402802" y="5723211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8" name="Rectangle 399"/>
              <p:cNvSpPr>
                <a:spLocks noChangeArrowheads="1"/>
              </p:cNvSpPr>
              <p:nvPr/>
            </p:nvSpPr>
            <p:spPr bwMode="auto">
              <a:xfrm>
                <a:off x="-402802" y="5723211"/>
                <a:ext cx="4396971" cy="2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69" name="Rectangle 400"/>
              <p:cNvSpPr>
                <a:spLocks noChangeArrowheads="1"/>
              </p:cNvSpPr>
              <p:nvPr/>
            </p:nvSpPr>
            <p:spPr bwMode="auto">
              <a:xfrm>
                <a:off x="-402802" y="5323486"/>
                <a:ext cx="4396971" cy="2103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0" name="Rectangle 401"/>
              <p:cNvSpPr>
                <a:spLocks noChangeArrowheads="1"/>
              </p:cNvSpPr>
              <p:nvPr/>
            </p:nvSpPr>
            <p:spPr bwMode="auto">
              <a:xfrm>
                <a:off x="1301287" y="5344524"/>
                <a:ext cx="21038" cy="2426398"/>
              </a:xfrm>
              <a:prstGeom prst="rect">
                <a:avLst/>
              </a:pr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1" name="Rectangle 402"/>
              <p:cNvSpPr>
                <a:spLocks noChangeArrowheads="1"/>
              </p:cNvSpPr>
              <p:nvPr/>
            </p:nvSpPr>
            <p:spPr bwMode="auto">
              <a:xfrm>
                <a:off x="-87230" y="5786325"/>
                <a:ext cx="273496" cy="1476177"/>
              </a:xfrm>
              <a:prstGeom prst="rect">
                <a:avLst/>
              </a:prstGeom>
              <a:solidFill>
                <a:srgbClr val="FFC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2" name="Rectangle 403"/>
              <p:cNvSpPr>
                <a:spLocks noChangeArrowheads="1"/>
              </p:cNvSpPr>
              <p:nvPr/>
            </p:nvSpPr>
            <p:spPr bwMode="auto">
              <a:xfrm>
                <a:off x="459762" y="6186050"/>
                <a:ext cx="273496" cy="1076452"/>
              </a:xfrm>
              <a:prstGeom prst="rect">
                <a:avLst/>
              </a:prstGeom>
              <a:solidFill>
                <a:srgbClr val="E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3" name="Rectangle 404"/>
              <p:cNvSpPr>
                <a:spLocks noChangeArrowheads="1"/>
              </p:cNvSpPr>
              <p:nvPr/>
            </p:nvSpPr>
            <p:spPr bwMode="auto">
              <a:xfrm>
                <a:off x="186266" y="5470753"/>
                <a:ext cx="273496" cy="1791749"/>
              </a:xfrm>
              <a:prstGeom prst="rect">
                <a:avLst/>
              </a:pr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4" name="Rectangle 405"/>
              <p:cNvSpPr>
                <a:spLocks noChangeArrowheads="1"/>
              </p:cNvSpPr>
              <p:nvPr/>
            </p:nvSpPr>
            <p:spPr bwMode="auto">
              <a:xfrm>
                <a:off x="-150344" y="7493920"/>
                <a:ext cx="946716" cy="168305"/>
              </a:xfrm>
              <a:prstGeom prst="rect">
                <a:avLst/>
              </a:prstGeom>
              <a:solidFill>
                <a:srgbClr val="FFC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5" name="Rectangle 406"/>
              <p:cNvSpPr>
                <a:spLocks noChangeArrowheads="1"/>
              </p:cNvSpPr>
              <p:nvPr/>
            </p:nvSpPr>
            <p:spPr bwMode="auto">
              <a:xfrm>
                <a:off x="1364402" y="5744249"/>
                <a:ext cx="273496" cy="1476177"/>
              </a:xfrm>
              <a:prstGeom prst="rect">
                <a:avLst/>
              </a:prstGeom>
              <a:solidFill>
                <a:srgbClr val="FFC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6" name="Rectangle 408"/>
              <p:cNvSpPr>
                <a:spLocks noChangeArrowheads="1"/>
              </p:cNvSpPr>
              <p:nvPr/>
            </p:nvSpPr>
            <p:spPr bwMode="auto">
              <a:xfrm>
                <a:off x="1890355" y="6143974"/>
                <a:ext cx="294534" cy="1076452"/>
              </a:xfrm>
              <a:prstGeom prst="rect">
                <a:avLst/>
              </a:prstGeom>
              <a:solidFill>
                <a:srgbClr val="E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7" name="Rectangle 409"/>
              <p:cNvSpPr>
                <a:spLocks noChangeArrowheads="1"/>
              </p:cNvSpPr>
              <p:nvPr/>
            </p:nvSpPr>
            <p:spPr bwMode="auto">
              <a:xfrm>
                <a:off x="1637898" y="5428677"/>
                <a:ext cx="273496" cy="1791749"/>
              </a:xfrm>
              <a:prstGeom prst="rect">
                <a:avLst/>
              </a:pr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8" name="Rectangle 410"/>
              <p:cNvSpPr>
                <a:spLocks noChangeArrowheads="1"/>
              </p:cNvSpPr>
              <p:nvPr/>
            </p:nvSpPr>
            <p:spPr bwMode="auto">
              <a:xfrm>
                <a:off x="1301287" y="7451846"/>
                <a:ext cx="925678" cy="168305"/>
              </a:xfrm>
              <a:prstGeom prst="rect">
                <a:avLst/>
              </a:pr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79" name="Rectangle 411"/>
              <p:cNvSpPr>
                <a:spLocks noChangeArrowheads="1"/>
              </p:cNvSpPr>
              <p:nvPr/>
            </p:nvSpPr>
            <p:spPr bwMode="auto">
              <a:xfrm>
                <a:off x="2837071" y="5744249"/>
                <a:ext cx="273496" cy="1476177"/>
              </a:xfrm>
              <a:prstGeom prst="rect">
                <a:avLst/>
              </a:prstGeom>
              <a:solidFill>
                <a:srgbClr val="FFC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0" name="Rectangle 412"/>
              <p:cNvSpPr>
                <a:spLocks noChangeArrowheads="1"/>
              </p:cNvSpPr>
              <p:nvPr/>
            </p:nvSpPr>
            <p:spPr bwMode="auto">
              <a:xfrm>
                <a:off x="2837071" y="5744249"/>
                <a:ext cx="273496" cy="147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1" name="Rectangle 413"/>
              <p:cNvSpPr>
                <a:spLocks noChangeArrowheads="1"/>
              </p:cNvSpPr>
              <p:nvPr/>
            </p:nvSpPr>
            <p:spPr bwMode="auto">
              <a:xfrm>
                <a:off x="3363025" y="6143974"/>
                <a:ext cx="273496" cy="1076452"/>
              </a:xfrm>
              <a:prstGeom prst="rect">
                <a:avLst/>
              </a:prstGeom>
              <a:solidFill>
                <a:srgbClr val="E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2" name="Rectangle 414"/>
              <p:cNvSpPr>
                <a:spLocks noChangeArrowheads="1"/>
              </p:cNvSpPr>
              <p:nvPr/>
            </p:nvSpPr>
            <p:spPr bwMode="auto">
              <a:xfrm>
                <a:off x="3363025" y="6143974"/>
                <a:ext cx="273496" cy="1076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3" name="Rectangle 415"/>
              <p:cNvSpPr>
                <a:spLocks noChangeArrowheads="1"/>
              </p:cNvSpPr>
              <p:nvPr/>
            </p:nvSpPr>
            <p:spPr bwMode="auto">
              <a:xfrm>
                <a:off x="3089529" y="5428677"/>
                <a:ext cx="294534" cy="1791749"/>
              </a:xfrm>
              <a:prstGeom prst="rect">
                <a:avLst/>
              </a:pr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4" name="Rectangle 416"/>
              <p:cNvSpPr>
                <a:spLocks noChangeArrowheads="1"/>
              </p:cNvSpPr>
              <p:nvPr/>
            </p:nvSpPr>
            <p:spPr bwMode="auto">
              <a:xfrm>
                <a:off x="3089529" y="5428677"/>
                <a:ext cx="294534" cy="1791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5" name="Rectangle 417"/>
              <p:cNvSpPr>
                <a:spLocks noChangeArrowheads="1"/>
              </p:cNvSpPr>
              <p:nvPr/>
            </p:nvSpPr>
            <p:spPr bwMode="auto">
              <a:xfrm>
                <a:off x="2773957" y="7451846"/>
                <a:ext cx="925678" cy="168305"/>
              </a:xfrm>
              <a:prstGeom prst="rect">
                <a:avLst/>
              </a:prstGeom>
              <a:solidFill>
                <a:srgbClr val="E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6" name="Rectangle 418"/>
              <p:cNvSpPr>
                <a:spLocks noChangeArrowheads="1"/>
              </p:cNvSpPr>
              <p:nvPr/>
            </p:nvSpPr>
            <p:spPr bwMode="auto">
              <a:xfrm>
                <a:off x="2773957" y="7451846"/>
                <a:ext cx="925678" cy="168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7" name="Freeform 419"/>
              <p:cNvSpPr>
                <a:spLocks noEditPoints="1"/>
              </p:cNvSpPr>
              <p:nvPr/>
            </p:nvSpPr>
            <p:spPr bwMode="auto">
              <a:xfrm>
                <a:off x="2353194" y="5218296"/>
                <a:ext cx="2840148" cy="2826123"/>
              </a:xfrm>
              <a:custGeom>
                <a:avLst/>
                <a:gdLst>
                  <a:gd name="T0" fmla="*/ 28 w 135"/>
                  <a:gd name="T1" fmla="*/ 113 h 134"/>
                  <a:gd name="T2" fmla="*/ 21 w 135"/>
                  <a:gd name="T3" fmla="*/ 28 h 134"/>
                  <a:gd name="T4" fmla="*/ 106 w 135"/>
                  <a:gd name="T5" fmla="*/ 21 h 134"/>
                  <a:gd name="T6" fmla="*/ 113 w 135"/>
                  <a:gd name="T7" fmla="*/ 106 h 134"/>
                  <a:gd name="T8" fmla="*/ 28 w 135"/>
                  <a:gd name="T9" fmla="*/ 113 h 134"/>
                  <a:gd name="T10" fmla="*/ 32 w 135"/>
                  <a:gd name="T11" fmla="*/ 109 h 134"/>
                  <a:gd name="T12" fmla="*/ 109 w 135"/>
                  <a:gd name="T13" fmla="*/ 102 h 134"/>
                  <a:gd name="T14" fmla="*/ 103 w 135"/>
                  <a:gd name="T15" fmla="*/ 25 h 134"/>
                  <a:gd name="T16" fmla="*/ 26 w 135"/>
                  <a:gd name="T17" fmla="*/ 32 h 134"/>
                  <a:gd name="T18" fmla="*/ 32 w 135"/>
                  <a:gd name="T19" fmla="*/ 10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4">
                    <a:moveTo>
                      <a:pt x="28" y="113"/>
                    </a:moveTo>
                    <a:cubicBezTo>
                      <a:pt x="3" y="91"/>
                      <a:pt x="0" y="53"/>
                      <a:pt x="21" y="28"/>
                    </a:cubicBezTo>
                    <a:cubicBezTo>
                      <a:pt x="43" y="3"/>
                      <a:pt x="81" y="0"/>
                      <a:pt x="106" y="21"/>
                    </a:cubicBezTo>
                    <a:cubicBezTo>
                      <a:pt x="132" y="43"/>
                      <a:pt x="135" y="81"/>
                      <a:pt x="113" y="106"/>
                    </a:cubicBezTo>
                    <a:cubicBezTo>
                      <a:pt x="91" y="131"/>
                      <a:pt x="53" y="134"/>
                      <a:pt x="28" y="113"/>
                    </a:cubicBezTo>
                    <a:moveTo>
                      <a:pt x="32" y="109"/>
                    </a:moveTo>
                    <a:cubicBezTo>
                      <a:pt x="55" y="128"/>
                      <a:pt x="89" y="125"/>
                      <a:pt x="109" y="102"/>
                    </a:cubicBezTo>
                    <a:cubicBezTo>
                      <a:pt x="128" y="80"/>
                      <a:pt x="125" y="45"/>
                      <a:pt x="103" y="25"/>
                    </a:cubicBezTo>
                    <a:cubicBezTo>
                      <a:pt x="80" y="6"/>
                      <a:pt x="45" y="9"/>
                      <a:pt x="26" y="32"/>
                    </a:cubicBezTo>
                    <a:cubicBezTo>
                      <a:pt x="6" y="54"/>
                      <a:pt x="9" y="89"/>
                      <a:pt x="32" y="109"/>
                    </a:cubicBezTo>
                  </a:path>
                </a:pathLst>
              </a:custGeom>
              <a:solidFill>
                <a:srgbClr val="414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8" name="Freeform 420"/>
              <p:cNvSpPr>
                <a:spLocks/>
              </p:cNvSpPr>
              <p:nvPr/>
            </p:nvSpPr>
            <p:spPr bwMode="auto">
              <a:xfrm>
                <a:off x="4730504" y="5996707"/>
                <a:ext cx="231420" cy="1244758"/>
              </a:xfrm>
              <a:custGeom>
                <a:avLst/>
                <a:gdLst>
                  <a:gd name="T0" fmla="*/ 0 w 11"/>
                  <a:gd name="T1" fmla="*/ 0 h 59"/>
                  <a:gd name="T2" fmla="*/ 0 w 11"/>
                  <a:gd name="T3" fmla="*/ 59 h 59"/>
                  <a:gd name="T4" fmla="*/ 6 w 11"/>
                  <a:gd name="T5" fmla="*/ 47 h 59"/>
                  <a:gd name="T6" fmla="*/ 0 w 11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9">
                    <a:moveTo>
                      <a:pt x="0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2" y="55"/>
                      <a:pt x="4" y="51"/>
                      <a:pt x="6" y="47"/>
                    </a:cubicBezTo>
                    <a:cubicBezTo>
                      <a:pt x="11" y="31"/>
                      <a:pt x="9" y="14"/>
                      <a:pt x="0" y="0"/>
                    </a:cubicBezTo>
                  </a:path>
                </a:pathLst>
              </a:custGeom>
              <a:solidFill>
                <a:srgbClr val="F79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89" name="Freeform 421"/>
              <p:cNvSpPr>
                <a:spLocks/>
              </p:cNvSpPr>
              <p:nvPr/>
            </p:nvSpPr>
            <p:spPr bwMode="auto">
              <a:xfrm>
                <a:off x="4435970" y="5702173"/>
                <a:ext cx="294534" cy="1833825"/>
              </a:xfrm>
              <a:custGeom>
                <a:avLst/>
                <a:gdLst>
                  <a:gd name="T0" fmla="*/ 0 w 14"/>
                  <a:gd name="T1" fmla="*/ 0 h 87"/>
                  <a:gd name="T2" fmla="*/ 0 w 14"/>
                  <a:gd name="T3" fmla="*/ 87 h 87"/>
                  <a:gd name="T4" fmla="*/ 10 w 14"/>
                  <a:gd name="T5" fmla="*/ 77 h 87"/>
                  <a:gd name="T6" fmla="*/ 14 w 14"/>
                  <a:gd name="T7" fmla="*/ 73 h 87"/>
                  <a:gd name="T8" fmla="*/ 14 w 14"/>
                  <a:gd name="T9" fmla="*/ 14 h 87"/>
                  <a:gd name="T10" fmla="*/ 4 w 14"/>
                  <a:gd name="T11" fmla="*/ 2 h 87"/>
                  <a:gd name="T12" fmla="*/ 0 w 14"/>
                  <a:gd name="T1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7">
                    <a:moveTo>
                      <a:pt x="0" y="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4" y="84"/>
                      <a:pt x="7" y="81"/>
                      <a:pt x="10" y="77"/>
                    </a:cubicBezTo>
                    <a:cubicBezTo>
                      <a:pt x="12" y="76"/>
                      <a:pt x="13" y="74"/>
                      <a:pt x="14" y="7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1" y="10"/>
                      <a:pt x="7" y="6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5E67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0" name="Freeform 422"/>
              <p:cNvSpPr>
                <a:spLocks noEditPoints="1"/>
              </p:cNvSpPr>
              <p:nvPr/>
            </p:nvSpPr>
            <p:spPr bwMode="auto">
              <a:xfrm>
                <a:off x="2626690" y="5470753"/>
                <a:ext cx="1809280" cy="2258093"/>
              </a:xfrm>
              <a:custGeom>
                <a:avLst/>
                <a:gdLst>
                  <a:gd name="T0" fmla="*/ 14 w 86"/>
                  <a:gd name="T1" fmla="*/ 89 h 107"/>
                  <a:gd name="T2" fmla="*/ 27 w 86"/>
                  <a:gd name="T3" fmla="*/ 94 h 107"/>
                  <a:gd name="T4" fmla="*/ 10 w 86"/>
                  <a:gd name="T5" fmla="*/ 70 h 107"/>
                  <a:gd name="T6" fmla="*/ 13 w 86"/>
                  <a:gd name="T7" fmla="*/ 88 h 107"/>
                  <a:gd name="T8" fmla="*/ 27 w 86"/>
                  <a:gd name="T9" fmla="*/ 83 h 107"/>
                  <a:gd name="T10" fmla="*/ 10 w 86"/>
                  <a:gd name="T11" fmla="*/ 83 h 107"/>
                  <a:gd name="T12" fmla="*/ 10 w 86"/>
                  <a:gd name="T13" fmla="*/ 51 h 107"/>
                  <a:gd name="T14" fmla="*/ 3 w 86"/>
                  <a:gd name="T15" fmla="*/ 69 h 107"/>
                  <a:gd name="T16" fmla="*/ 10 w 86"/>
                  <a:gd name="T17" fmla="*/ 51 h 107"/>
                  <a:gd name="T18" fmla="*/ 5 w 86"/>
                  <a:gd name="T19" fmla="*/ 32 h 107"/>
                  <a:gd name="T20" fmla="*/ 0 w 86"/>
                  <a:gd name="T21" fmla="*/ 50 h 107"/>
                  <a:gd name="T22" fmla="*/ 10 w 86"/>
                  <a:gd name="T23" fmla="*/ 32 h 107"/>
                  <a:gd name="T24" fmla="*/ 5 w 86"/>
                  <a:gd name="T25" fmla="*/ 31 h 107"/>
                  <a:gd name="T26" fmla="*/ 10 w 86"/>
                  <a:gd name="T27" fmla="*/ 23 h 107"/>
                  <a:gd name="T28" fmla="*/ 20 w 86"/>
                  <a:gd name="T29" fmla="*/ 13 h 107"/>
                  <a:gd name="T30" fmla="*/ 22 w 86"/>
                  <a:gd name="T31" fmla="*/ 13 h 107"/>
                  <a:gd name="T32" fmla="*/ 22 w 86"/>
                  <a:gd name="T33" fmla="*/ 10 h 107"/>
                  <a:gd name="T34" fmla="*/ 22 w 86"/>
                  <a:gd name="T35" fmla="*/ 12 h 107"/>
                  <a:gd name="T36" fmla="*/ 54 w 86"/>
                  <a:gd name="T37" fmla="*/ 0 h 107"/>
                  <a:gd name="T38" fmla="*/ 36 w 86"/>
                  <a:gd name="T39" fmla="*/ 12 h 107"/>
                  <a:gd name="T40" fmla="*/ 45 w 86"/>
                  <a:gd name="T41" fmla="*/ 6 h 107"/>
                  <a:gd name="T42" fmla="*/ 57 w 86"/>
                  <a:gd name="T43" fmla="*/ 12 h 107"/>
                  <a:gd name="T44" fmla="*/ 65 w 86"/>
                  <a:gd name="T45" fmla="*/ 13 h 107"/>
                  <a:gd name="T46" fmla="*/ 58 w 86"/>
                  <a:gd name="T47" fmla="*/ 15 h 107"/>
                  <a:gd name="T48" fmla="*/ 47 w 86"/>
                  <a:gd name="T49" fmla="*/ 28 h 107"/>
                  <a:gd name="T50" fmla="*/ 37 w 86"/>
                  <a:gd name="T51" fmla="*/ 13 h 107"/>
                  <a:gd name="T52" fmla="*/ 36 w 86"/>
                  <a:gd name="T53" fmla="*/ 31 h 107"/>
                  <a:gd name="T54" fmla="*/ 65 w 86"/>
                  <a:gd name="T55" fmla="*/ 32 h 107"/>
                  <a:gd name="T56" fmla="*/ 36 w 86"/>
                  <a:gd name="T57" fmla="*/ 32 h 107"/>
                  <a:gd name="T58" fmla="*/ 48 w 86"/>
                  <a:gd name="T59" fmla="*/ 50 h 107"/>
                  <a:gd name="T60" fmla="*/ 65 w 86"/>
                  <a:gd name="T61" fmla="*/ 51 h 107"/>
                  <a:gd name="T62" fmla="*/ 48 w 86"/>
                  <a:gd name="T63" fmla="*/ 69 h 107"/>
                  <a:gd name="T64" fmla="*/ 65 w 86"/>
                  <a:gd name="T65" fmla="*/ 70 h 107"/>
                  <a:gd name="T66" fmla="*/ 48 w 86"/>
                  <a:gd name="T67" fmla="*/ 83 h 107"/>
                  <a:gd name="T68" fmla="*/ 28 w 86"/>
                  <a:gd name="T69" fmla="*/ 83 h 107"/>
                  <a:gd name="T70" fmla="*/ 65 w 86"/>
                  <a:gd name="T71" fmla="*/ 88 h 107"/>
                  <a:gd name="T72" fmla="*/ 28 w 86"/>
                  <a:gd name="T73" fmla="*/ 89 h 107"/>
                  <a:gd name="T74" fmla="*/ 51 w 86"/>
                  <a:gd name="T75" fmla="*/ 94 h 107"/>
                  <a:gd name="T76" fmla="*/ 32 w 86"/>
                  <a:gd name="T77" fmla="*/ 102 h 107"/>
                  <a:gd name="T78" fmla="*/ 64 w 86"/>
                  <a:gd name="T79" fmla="*/ 107 h 107"/>
                  <a:gd name="T80" fmla="*/ 86 w 86"/>
                  <a:gd name="T81" fmla="*/ 1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" h="107">
                    <a:moveTo>
                      <a:pt x="27" y="89"/>
                    </a:moveTo>
                    <a:cubicBezTo>
                      <a:pt x="14" y="89"/>
                      <a:pt x="14" y="89"/>
                      <a:pt x="14" y="89"/>
                    </a:cubicBezTo>
                    <a:cubicBezTo>
                      <a:pt x="15" y="91"/>
                      <a:pt x="17" y="92"/>
                      <a:pt x="19" y="94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7" y="89"/>
                      <a:pt x="27" y="89"/>
                      <a:pt x="27" y="89"/>
                    </a:cubicBezTo>
                    <a:moveTo>
                      <a:pt x="10" y="70"/>
                    </a:moveTo>
                    <a:cubicBezTo>
                      <a:pt x="3" y="70"/>
                      <a:pt x="3" y="70"/>
                      <a:pt x="3" y="70"/>
                    </a:cubicBezTo>
                    <a:cubicBezTo>
                      <a:pt x="5" y="76"/>
                      <a:pt x="8" y="82"/>
                      <a:pt x="13" y="88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10" y="70"/>
                      <a:pt x="10" y="70"/>
                      <a:pt x="10" y="70"/>
                    </a:cubicBezTo>
                    <a:moveTo>
                      <a:pt x="10" y="5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7"/>
                      <a:pt x="1" y="63"/>
                      <a:pt x="3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51"/>
                      <a:pt x="10" y="51"/>
                      <a:pt x="10" y="51"/>
                    </a:cubicBezTo>
                    <a:moveTo>
                      <a:pt x="10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4" y="34"/>
                      <a:pt x="3" y="35"/>
                    </a:cubicBezTo>
                    <a:cubicBezTo>
                      <a:pt x="2" y="40"/>
                      <a:pt x="1" y="45"/>
                      <a:pt x="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32"/>
                      <a:pt x="10" y="32"/>
                      <a:pt x="10" y="32"/>
                    </a:cubicBezTo>
                    <a:moveTo>
                      <a:pt x="10" y="23"/>
                    </a:moveTo>
                    <a:cubicBezTo>
                      <a:pt x="8" y="25"/>
                      <a:pt x="7" y="28"/>
                      <a:pt x="5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3"/>
                      <a:pt x="10" y="23"/>
                      <a:pt x="10" y="23"/>
                    </a:cubicBezTo>
                    <a:moveTo>
                      <a:pt x="22" y="13"/>
                    </a:move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moveTo>
                      <a:pt x="22" y="10"/>
                    </a:moveTo>
                    <a:cubicBezTo>
                      <a:pt x="22" y="11"/>
                      <a:pt x="21" y="11"/>
                      <a:pt x="21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0"/>
                      <a:pt x="22" y="10"/>
                      <a:pt x="22" y="10"/>
                    </a:cubicBezTo>
                    <a:moveTo>
                      <a:pt x="54" y="0"/>
                    </a:moveTo>
                    <a:cubicBezTo>
                      <a:pt x="48" y="0"/>
                      <a:pt x="42" y="1"/>
                      <a:pt x="36" y="4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9"/>
                      <a:pt x="42" y="7"/>
                      <a:pt x="45" y="6"/>
                    </a:cubicBezTo>
                    <a:cubicBezTo>
                      <a:pt x="46" y="6"/>
                      <a:pt x="47" y="6"/>
                      <a:pt x="47" y="6"/>
                    </a:cubicBezTo>
                    <a:cubicBezTo>
                      <a:pt x="51" y="6"/>
                      <a:pt x="55" y="8"/>
                      <a:pt x="57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8" y="14"/>
                      <a:pt x="58" y="15"/>
                    </a:cubicBezTo>
                    <a:cubicBezTo>
                      <a:pt x="59" y="21"/>
                      <a:pt x="55" y="27"/>
                      <a:pt x="49" y="28"/>
                    </a:cubicBezTo>
                    <a:cubicBezTo>
                      <a:pt x="49" y="28"/>
                      <a:pt x="48" y="28"/>
                      <a:pt x="47" y="28"/>
                    </a:cubicBezTo>
                    <a:cubicBezTo>
                      <a:pt x="42" y="28"/>
                      <a:pt x="38" y="24"/>
                      <a:pt x="37" y="19"/>
                    </a:cubicBezTo>
                    <a:cubicBezTo>
                      <a:pt x="36" y="17"/>
                      <a:pt x="36" y="15"/>
                      <a:pt x="37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6" y="104"/>
                      <a:pt x="41" y="106"/>
                      <a:pt x="46" y="107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71" y="105"/>
                      <a:pt x="79" y="102"/>
                      <a:pt x="86" y="98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76" y="4"/>
                      <a:pt x="65" y="0"/>
                      <a:pt x="54" y="0"/>
                    </a:cubicBezTo>
                  </a:path>
                </a:pathLst>
              </a:custGeom>
              <a:solidFill>
                <a:srgbClr val="7A7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1" name="Freeform 423"/>
              <p:cNvSpPr>
                <a:spLocks noEditPoints="1"/>
              </p:cNvSpPr>
              <p:nvPr/>
            </p:nvSpPr>
            <p:spPr bwMode="auto">
              <a:xfrm>
                <a:off x="3194720" y="7220426"/>
                <a:ext cx="21038" cy="231420"/>
              </a:xfrm>
              <a:custGeom>
                <a:avLst/>
                <a:gdLst>
                  <a:gd name="T0" fmla="*/ 6 w 6"/>
                  <a:gd name="T1" fmla="*/ 36 h 66"/>
                  <a:gd name="T2" fmla="*/ 0 w 6"/>
                  <a:gd name="T3" fmla="*/ 36 h 66"/>
                  <a:gd name="T4" fmla="*/ 0 w 6"/>
                  <a:gd name="T5" fmla="*/ 66 h 66"/>
                  <a:gd name="T6" fmla="*/ 6 w 6"/>
                  <a:gd name="T7" fmla="*/ 66 h 66"/>
                  <a:gd name="T8" fmla="*/ 6 w 6"/>
                  <a:gd name="T9" fmla="*/ 36 h 66"/>
                  <a:gd name="T10" fmla="*/ 6 w 6"/>
                  <a:gd name="T11" fmla="*/ 0 h 66"/>
                  <a:gd name="T12" fmla="*/ 0 w 6"/>
                  <a:gd name="T13" fmla="*/ 0 h 66"/>
                  <a:gd name="T14" fmla="*/ 0 w 6"/>
                  <a:gd name="T15" fmla="*/ 30 h 66"/>
                  <a:gd name="T16" fmla="*/ 6 w 6"/>
                  <a:gd name="T17" fmla="*/ 30 h 66"/>
                  <a:gd name="T18" fmla="*/ 6 w 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6">
                    <a:moveTo>
                      <a:pt x="6" y="36"/>
                    </a:moveTo>
                    <a:lnTo>
                      <a:pt x="0" y="36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6" y="36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2" name="Freeform 424"/>
              <p:cNvSpPr>
                <a:spLocks noEditPoints="1"/>
              </p:cNvSpPr>
              <p:nvPr/>
            </p:nvSpPr>
            <p:spPr bwMode="auto">
              <a:xfrm>
                <a:off x="3194720" y="7220426"/>
                <a:ext cx="21038" cy="231420"/>
              </a:xfrm>
              <a:custGeom>
                <a:avLst/>
                <a:gdLst>
                  <a:gd name="T0" fmla="*/ 6 w 6"/>
                  <a:gd name="T1" fmla="*/ 36 h 66"/>
                  <a:gd name="T2" fmla="*/ 0 w 6"/>
                  <a:gd name="T3" fmla="*/ 36 h 66"/>
                  <a:gd name="T4" fmla="*/ 0 w 6"/>
                  <a:gd name="T5" fmla="*/ 66 h 66"/>
                  <a:gd name="T6" fmla="*/ 6 w 6"/>
                  <a:gd name="T7" fmla="*/ 66 h 66"/>
                  <a:gd name="T8" fmla="*/ 6 w 6"/>
                  <a:gd name="T9" fmla="*/ 36 h 66"/>
                  <a:gd name="T10" fmla="*/ 6 w 6"/>
                  <a:gd name="T11" fmla="*/ 0 h 66"/>
                  <a:gd name="T12" fmla="*/ 0 w 6"/>
                  <a:gd name="T13" fmla="*/ 0 h 66"/>
                  <a:gd name="T14" fmla="*/ 0 w 6"/>
                  <a:gd name="T15" fmla="*/ 30 h 66"/>
                  <a:gd name="T16" fmla="*/ 6 w 6"/>
                  <a:gd name="T17" fmla="*/ 30 h 66"/>
                  <a:gd name="T18" fmla="*/ 6 w 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6">
                    <a:moveTo>
                      <a:pt x="6" y="36"/>
                    </a:moveTo>
                    <a:lnTo>
                      <a:pt x="0" y="36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6" y="36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3" name="Freeform 425"/>
              <p:cNvSpPr>
                <a:spLocks/>
              </p:cNvSpPr>
              <p:nvPr/>
            </p:nvSpPr>
            <p:spPr bwMode="auto">
              <a:xfrm>
                <a:off x="3594444" y="7728847"/>
                <a:ext cx="378686" cy="0"/>
              </a:xfrm>
              <a:custGeom>
                <a:avLst/>
                <a:gdLst>
                  <a:gd name="T0" fmla="*/ 18 w 18"/>
                  <a:gd name="T1" fmla="*/ 0 w 18"/>
                  <a:gd name="T2" fmla="*/ 9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12" y="0"/>
                      <a:pt x="15" y="0"/>
                      <a:pt x="18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4" name="Freeform 426"/>
              <p:cNvSpPr>
                <a:spLocks/>
              </p:cNvSpPr>
              <p:nvPr/>
            </p:nvSpPr>
            <p:spPr bwMode="auto">
              <a:xfrm>
                <a:off x="2900186" y="7325617"/>
                <a:ext cx="1093983" cy="21038"/>
              </a:xfrm>
              <a:custGeom>
                <a:avLst/>
                <a:gdLst>
                  <a:gd name="T0" fmla="*/ 52 w 52"/>
                  <a:gd name="T1" fmla="*/ 0 h 1"/>
                  <a:gd name="T2" fmla="*/ 15 w 52"/>
                  <a:gd name="T3" fmla="*/ 0 h 1"/>
                  <a:gd name="T4" fmla="*/ 14 w 52"/>
                  <a:gd name="T5" fmla="*/ 0 h 1"/>
                  <a:gd name="T6" fmla="*/ 0 w 52"/>
                  <a:gd name="T7" fmla="*/ 0 h 1"/>
                  <a:gd name="T8" fmla="*/ 1 w 52"/>
                  <a:gd name="T9" fmla="*/ 1 h 1"/>
                  <a:gd name="T10" fmla="*/ 14 w 52"/>
                  <a:gd name="T11" fmla="*/ 1 h 1"/>
                  <a:gd name="T12" fmla="*/ 15 w 52"/>
                  <a:gd name="T13" fmla="*/ 1 h 1"/>
                  <a:gd name="T14" fmla="*/ 52 w 52"/>
                  <a:gd name="T15" fmla="*/ 1 h 1"/>
                  <a:gd name="T16" fmla="*/ 52 w 5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">
                    <a:moveTo>
                      <a:pt x="5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5" name="Freeform 427"/>
              <p:cNvSpPr>
                <a:spLocks noEditPoints="1"/>
              </p:cNvSpPr>
              <p:nvPr/>
            </p:nvSpPr>
            <p:spPr bwMode="auto">
              <a:xfrm>
                <a:off x="2689805" y="6925892"/>
                <a:ext cx="1304364" cy="21038"/>
              </a:xfrm>
              <a:custGeom>
                <a:avLst/>
                <a:gdLst>
                  <a:gd name="T0" fmla="*/ 7 w 62"/>
                  <a:gd name="T1" fmla="*/ 0 h 1"/>
                  <a:gd name="T2" fmla="*/ 0 w 62"/>
                  <a:gd name="T3" fmla="*/ 0 h 1"/>
                  <a:gd name="T4" fmla="*/ 0 w 62"/>
                  <a:gd name="T5" fmla="*/ 1 h 1"/>
                  <a:gd name="T6" fmla="*/ 7 w 62"/>
                  <a:gd name="T7" fmla="*/ 1 h 1"/>
                  <a:gd name="T8" fmla="*/ 7 w 62"/>
                  <a:gd name="T9" fmla="*/ 0 h 1"/>
                  <a:gd name="T10" fmla="*/ 62 w 62"/>
                  <a:gd name="T11" fmla="*/ 0 h 1"/>
                  <a:gd name="T12" fmla="*/ 45 w 62"/>
                  <a:gd name="T13" fmla="*/ 0 h 1"/>
                  <a:gd name="T14" fmla="*/ 45 w 62"/>
                  <a:gd name="T15" fmla="*/ 1 h 1"/>
                  <a:gd name="T16" fmla="*/ 62 w 62"/>
                  <a:gd name="T17" fmla="*/ 1 h 1"/>
                  <a:gd name="T18" fmla="*/ 62 w 6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62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6" name="Freeform 428"/>
              <p:cNvSpPr>
                <a:spLocks noEditPoints="1"/>
              </p:cNvSpPr>
              <p:nvPr/>
            </p:nvSpPr>
            <p:spPr bwMode="auto">
              <a:xfrm>
                <a:off x="2626690" y="6526168"/>
                <a:ext cx="1367479" cy="21038"/>
              </a:xfrm>
              <a:custGeom>
                <a:avLst/>
                <a:gdLst>
                  <a:gd name="T0" fmla="*/ 10 w 65"/>
                  <a:gd name="T1" fmla="*/ 0 h 1"/>
                  <a:gd name="T2" fmla="*/ 0 w 65"/>
                  <a:gd name="T3" fmla="*/ 0 h 1"/>
                  <a:gd name="T4" fmla="*/ 0 w 65"/>
                  <a:gd name="T5" fmla="*/ 1 h 1"/>
                  <a:gd name="T6" fmla="*/ 10 w 65"/>
                  <a:gd name="T7" fmla="*/ 1 h 1"/>
                  <a:gd name="T8" fmla="*/ 10 w 65"/>
                  <a:gd name="T9" fmla="*/ 0 h 1"/>
                  <a:gd name="T10" fmla="*/ 65 w 65"/>
                  <a:gd name="T11" fmla="*/ 0 h 1"/>
                  <a:gd name="T12" fmla="*/ 48 w 65"/>
                  <a:gd name="T13" fmla="*/ 0 h 1"/>
                  <a:gd name="T14" fmla="*/ 48 w 65"/>
                  <a:gd name="T15" fmla="*/ 1 h 1"/>
                  <a:gd name="T16" fmla="*/ 65 w 65"/>
                  <a:gd name="T17" fmla="*/ 1 h 1"/>
                  <a:gd name="T18" fmla="*/ 65 w 65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65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7" name="Freeform 429"/>
              <p:cNvSpPr>
                <a:spLocks noEditPoints="1"/>
              </p:cNvSpPr>
              <p:nvPr/>
            </p:nvSpPr>
            <p:spPr bwMode="auto">
              <a:xfrm>
                <a:off x="2731881" y="6122935"/>
                <a:ext cx="1262288" cy="21038"/>
              </a:xfrm>
              <a:custGeom>
                <a:avLst/>
                <a:gdLst>
                  <a:gd name="T0" fmla="*/ 5 w 60"/>
                  <a:gd name="T1" fmla="*/ 0 h 1"/>
                  <a:gd name="T2" fmla="*/ 0 w 60"/>
                  <a:gd name="T3" fmla="*/ 0 h 1"/>
                  <a:gd name="T4" fmla="*/ 0 w 60"/>
                  <a:gd name="T5" fmla="*/ 1 h 1"/>
                  <a:gd name="T6" fmla="*/ 5 w 60"/>
                  <a:gd name="T7" fmla="*/ 1 h 1"/>
                  <a:gd name="T8" fmla="*/ 5 w 60"/>
                  <a:gd name="T9" fmla="*/ 0 h 1"/>
                  <a:gd name="T10" fmla="*/ 60 w 60"/>
                  <a:gd name="T11" fmla="*/ 0 h 1"/>
                  <a:gd name="T12" fmla="*/ 31 w 60"/>
                  <a:gd name="T13" fmla="*/ 0 h 1"/>
                  <a:gd name="T14" fmla="*/ 31 w 60"/>
                  <a:gd name="T15" fmla="*/ 1 h 1"/>
                  <a:gd name="T16" fmla="*/ 60 w 60"/>
                  <a:gd name="T17" fmla="*/ 1 h 1"/>
                  <a:gd name="T18" fmla="*/ 60 w 60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8" name="Freeform 430"/>
              <p:cNvSpPr>
                <a:spLocks noEditPoints="1"/>
              </p:cNvSpPr>
              <p:nvPr/>
            </p:nvSpPr>
            <p:spPr bwMode="auto">
              <a:xfrm>
                <a:off x="3047453" y="5723211"/>
                <a:ext cx="946716" cy="21038"/>
              </a:xfrm>
              <a:custGeom>
                <a:avLst/>
                <a:gdLst>
                  <a:gd name="T0" fmla="*/ 2 w 45"/>
                  <a:gd name="T1" fmla="*/ 0 h 1"/>
                  <a:gd name="T2" fmla="*/ 1 w 45"/>
                  <a:gd name="T3" fmla="*/ 0 h 1"/>
                  <a:gd name="T4" fmla="*/ 0 w 45"/>
                  <a:gd name="T5" fmla="*/ 1 h 1"/>
                  <a:gd name="T6" fmla="*/ 2 w 45"/>
                  <a:gd name="T7" fmla="*/ 1 h 1"/>
                  <a:gd name="T8" fmla="*/ 2 w 45"/>
                  <a:gd name="T9" fmla="*/ 0 h 1"/>
                  <a:gd name="T10" fmla="*/ 18 w 45"/>
                  <a:gd name="T11" fmla="*/ 0 h 1"/>
                  <a:gd name="T12" fmla="*/ 16 w 45"/>
                  <a:gd name="T13" fmla="*/ 0 h 1"/>
                  <a:gd name="T14" fmla="*/ 16 w 45"/>
                  <a:gd name="T15" fmla="*/ 1 h 1"/>
                  <a:gd name="T16" fmla="*/ 17 w 45"/>
                  <a:gd name="T17" fmla="*/ 1 h 1"/>
                  <a:gd name="T18" fmla="*/ 18 w 45"/>
                  <a:gd name="T19" fmla="*/ 0 h 1"/>
                  <a:gd name="T20" fmla="*/ 45 w 45"/>
                  <a:gd name="T21" fmla="*/ 0 h 1"/>
                  <a:gd name="T22" fmla="*/ 37 w 45"/>
                  <a:gd name="T23" fmla="*/ 0 h 1"/>
                  <a:gd name="T24" fmla="*/ 37 w 45"/>
                  <a:gd name="T25" fmla="*/ 1 h 1"/>
                  <a:gd name="T26" fmla="*/ 45 w 45"/>
                  <a:gd name="T27" fmla="*/ 1 h 1"/>
                  <a:gd name="T28" fmla="*/ 45 w 45"/>
                  <a:gd name="T2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1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0"/>
                      <a:pt x="18" y="0"/>
                    </a:cubicBezTo>
                    <a:moveTo>
                      <a:pt x="45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E2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699" name="Freeform 431"/>
              <p:cNvSpPr>
                <a:spLocks/>
              </p:cNvSpPr>
              <p:nvPr/>
            </p:nvSpPr>
            <p:spPr bwMode="auto">
              <a:xfrm>
                <a:off x="2837071" y="5744249"/>
                <a:ext cx="273496" cy="1476177"/>
              </a:xfrm>
              <a:custGeom>
                <a:avLst/>
                <a:gdLst>
                  <a:gd name="T0" fmla="*/ 12 w 13"/>
                  <a:gd name="T1" fmla="*/ 0 h 70"/>
                  <a:gd name="T2" fmla="*/ 9 w 13"/>
                  <a:gd name="T3" fmla="*/ 0 h 70"/>
                  <a:gd name="T4" fmla="*/ 3 w 13"/>
                  <a:gd name="T5" fmla="*/ 7 h 70"/>
                  <a:gd name="T6" fmla="*/ 0 w 13"/>
                  <a:gd name="T7" fmla="*/ 10 h 70"/>
                  <a:gd name="T8" fmla="*/ 0 w 13"/>
                  <a:gd name="T9" fmla="*/ 18 h 70"/>
                  <a:gd name="T10" fmla="*/ 0 w 13"/>
                  <a:gd name="T11" fmla="*/ 19 h 70"/>
                  <a:gd name="T12" fmla="*/ 0 w 13"/>
                  <a:gd name="T13" fmla="*/ 37 h 70"/>
                  <a:gd name="T14" fmla="*/ 0 w 13"/>
                  <a:gd name="T15" fmla="*/ 38 h 70"/>
                  <a:gd name="T16" fmla="*/ 0 w 13"/>
                  <a:gd name="T17" fmla="*/ 56 h 70"/>
                  <a:gd name="T18" fmla="*/ 0 w 13"/>
                  <a:gd name="T19" fmla="*/ 57 h 70"/>
                  <a:gd name="T20" fmla="*/ 0 w 13"/>
                  <a:gd name="T21" fmla="*/ 70 h 70"/>
                  <a:gd name="T22" fmla="*/ 13 w 13"/>
                  <a:gd name="T23" fmla="*/ 70 h 70"/>
                  <a:gd name="T24" fmla="*/ 12 w 13"/>
                  <a:gd name="T25" fmla="*/ 70 h 70"/>
                  <a:gd name="T26" fmla="*/ 12 w 13"/>
                  <a:gd name="T27" fmla="*/ 17 h 70"/>
                  <a:gd name="T28" fmla="*/ 12 w 13"/>
                  <a:gd name="T29" fmla="*/ 15 h 70"/>
                  <a:gd name="T30" fmla="*/ 12 w 13"/>
                  <a:gd name="T31" fmla="*/ 10 h 70"/>
                  <a:gd name="T32" fmla="*/ 12 w 13"/>
                  <a:gd name="T3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70">
                    <a:moveTo>
                      <a:pt x="1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4" y="4"/>
                      <a:pt x="3" y="7"/>
                    </a:cubicBezTo>
                    <a:cubicBezTo>
                      <a:pt x="2" y="8"/>
                      <a:pt x="1" y="9"/>
                      <a:pt x="0" y="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1" y="13"/>
                      <a:pt x="12" y="11"/>
                      <a:pt x="12" y="1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0" name="Freeform 432"/>
              <p:cNvSpPr>
                <a:spLocks/>
              </p:cNvSpPr>
              <p:nvPr/>
            </p:nvSpPr>
            <p:spPr bwMode="auto">
              <a:xfrm>
                <a:off x="3363025" y="6143974"/>
                <a:ext cx="273496" cy="1076452"/>
              </a:xfrm>
              <a:custGeom>
                <a:avLst/>
                <a:gdLst>
                  <a:gd name="T0" fmla="*/ 78 w 78"/>
                  <a:gd name="T1" fmla="*/ 0 h 307"/>
                  <a:gd name="T2" fmla="*/ 6 w 78"/>
                  <a:gd name="T3" fmla="*/ 0 h 307"/>
                  <a:gd name="T4" fmla="*/ 6 w 78"/>
                  <a:gd name="T5" fmla="*/ 307 h 307"/>
                  <a:gd name="T6" fmla="*/ 0 w 78"/>
                  <a:gd name="T7" fmla="*/ 307 h 307"/>
                  <a:gd name="T8" fmla="*/ 78 w 78"/>
                  <a:gd name="T9" fmla="*/ 307 h 307"/>
                  <a:gd name="T10" fmla="*/ 78 w 78"/>
                  <a:gd name="T11" fmla="*/ 229 h 307"/>
                  <a:gd name="T12" fmla="*/ 78 w 78"/>
                  <a:gd name="T13" fmla="*/ 223 h 307"/>
                  <a:gd name="T14" fmla="*/ 78 w 78"/>
                  <a:gd name="T15" fmla="*/ 115 h 307"/>
                  <a:gd name="T16" fmla="*/ 78 w 78"/>
                  <a:gd name="T17" fmla="*/ 109 h 307"/>
                  <a:gd name="T18" fmla="*/ 78 w 78"/>
                  <a:gd name="T1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307">
                    <a:moveTo>
                      <a:pt x="78" y="0"/>
                    </a:moveTo>
                    <a:lnTo>
                      <a:pt x="6" y="0"/>
                    </a:lnTo>
                    <a:lnTo>
                      <a:pt x="6" y="307"/>
                    </a:lnTo>
                    <a:lnTo>
                      <a:pt x="0" y="307"/>
                    </a:lnTo>
                    <a:lnTo>
                      <a:pt x="78" y="307"/>
                    </a:lnTo>
                    <a:lnTo>
                      <a:pt x="78" y="229"/>
                    </a:lnTo>
                    <a:lnTo>
                      <a:pt x="78" y="223"/>
                    </a:lnTo>
                    <a:lnTo>
                      <a:pt x="78" y="115"/>
                    </a:lnTo>
                    <a:lnTo>
                      <a:pt x="78" y="109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EC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1" name="Freeform 433"/>
              <p:cNvSpPr>
                <a:spLocks/>
              </p:cNvSpPr>
              <p:nvPr/>
            </p:nvSpPr>
            <p:spPr bwMode="auto">
              <a:xfrm>
                <a:off x="3363025" y="6143974"/>
                <a:ext cx="273496" cy="1076452"/>
              </a:xfrm>
              <a:custGeom>
                <a:avLst/>
                <a:gdLst>
                  <a:gd name="T0" fmla="*/ 78 w 78"/>
                  <a:gd name="T1" fmla="*/ 0 h 307"/>
                  <a:gd name="T2" fmla="*/ 6 w 78"/>
                  <a:gd name="T3" fmla="*/ 0 h 307"/>
                  <a:gd name="T4" fmla="*/ 6 w 78"/>
                  <a:gd name="T5" fmla="*/ 307 h 307"/>
                  <a:gd name="T6" fmla="*/ 0 w 78"/>
                  <a:gd name="T7" fmla="*/ 307 h 307"/>
                  <a:gd name="T8" fmla="*/ 78 w 78"/>
                  <a:gd name="T9" fmla="*/ 307 h 307"/>
                  <a:gd name="T10" fmla="*/ 78 w 78"/>
                  <a:gd name="T11" fmla="*/ 229 h 307"/>
                  <a:gd name="T12" fmla="*/ 78 w 78"/>
                  <a:gd name="T13" fmla="*/ 223 h 307"/>
                  <a:gd name="T14" fmla="*/ 78 w 78"/>
                  <a:gd name="T15" fmla="*/ 115 h 307"/>
                  <a:gd name="T16" fmla="*/ 78 w 78"/>
                  <a:gd name="T17" fmla="*/ 109 h 307"/>
                  <a:gd name="T18" fmla="*/ 78 w 78"/>
                  <a:gd name="T1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307">
                    <a:moveTo>
                      <a:pt x="78" y="0"/>
                    </a:moveTo>
                    <a:lnTo>
                      <a:pt x="6" y="0"/>
                    </a:lnTo>
                    <a:lnTo>
                      <a:pt x="6" y="307"/>
                    </a:lnTo>
                    <a:lnTo>
                      <a:pt x="0" y="307"/>
                    </a:lnTo>
                    <a:lnTo>
                      <a:pt x="78" y="307"/>
                    </a:lnTo>
                    <a:lnTo>
                      <a:pt x="78" y="229"/>
                    </a:lnTo>
                    <a:lnTo>
                      <a:pt x="78" y="223"/>
                    </a:lnTo>
                    <a:lnTo>
                      <a:pt x="78" y="115"/>
                    </a:lnTo>
                    <a:lnTo>
                      <a:pt x="78" y="109"/>
                    </a:lnTo>
                    <a:lnTo>
                      <a:pt x="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2" name="Freeform 434"/>
              <p:cNvSpPr>
                <a:spLocks/>
              </p:cNvSpPr>
              <p:nvPr/>
            </p:nvSpPr>
            <p:spPr bwMode="auto">
              <a:xfrm>
                <a:off x="3089529" y="5554906"/>
                <a:ext cx="294534" cy="1665520"/>
              </a:xfrm>
              <a:custGeom>
                <a:avLst/>
                <a:gdLst>
                  <a:gd name="T0" fmla="*/ 14 w 14"/>
                  <a:gd name="T1" fmla="*/ 0 h 79"/>
                  <a:gd name="T2" fmla="*/ 0 w 14"/>
                  <a:gd name="T3" fmla="*/ 6 h 79"/>
                  <a:gd name="T4" fmla="*/ 0 w 14"/>
                  <a:gd name="T5" fmla="*/ 8 h 79"/>
                  <a:gd name="T6" fmla="*/ 0 w 14"/>
                  <a:gd name="T7" fmla="*/ 9 h 79"/>
                  <a:gd name="T8" fmla="*/ 0 w 14"/>
                  <a:gd name="T9" fmla="*/ 9 h 79"/>
                  <a:gd name="T10" fmla="*/ 0 w 14"/>
                  <a:gd name="T11" fmla="*/ 19 h 79"/>
                  <a:gd name="T12" fmla="*/ 4 w 14"/>
                  <a:gd name="T13" fmla="*/ 17 h 79"/>
                  <a:gd name="T14" fmla="*/ 5 w 14"/>
                  <a:gd name="T15" fmla="*/ 17 h 79"/>
                  <a:gd name="T16" fmla="*/ 11 w 14"/>
                  <a:gd name="T17" fmla="*/ 21 h 79"/>
                  <a:gd name="T18" fmla="*/ 7 w 14"/>
                  <a:gd name="T19" fmla="*/ 28 h 79"/>
                  <a:gd name="T20" fmla="*/ 5 w 14"/>
                  <a:gd name="T21" fmla="*/ 28 h 79"/>
                  <a:gd name="T22" fmla="*/ 0 w 14"/>
                  <a:gd name="T23" fmla="*/ 26 h 79"/>
                  <a:gd name="T24" fmla="*/ 0 w 14"/>
                  <a:gd name="T25" fmla="*/ 79 h 79"/>
                  <a:gd name="T26" fmla="*/ 1 w 14"/>
                  <a:gd name="T27" fmla="*/ 79 h 79"/>
                  <a:gd name="T28" fmla="*/ 5 w 14"/>
                  <a:gd name="T29" fmla="*/ 79 h 79"/>
                  <a:gd name="T30" fmla="*/ 6 w 14"/>
                  <a:gd name="T31" fmla="*/ 79 h 79"/>
                  <a:gd name="T32" fmla="*/ 13 w 14"/>
                  <a:gd name="T33" fmla="*/ 79 h 79"/>
                  <a:gd name="T34" fmla="*/ 14 w 14"/>
                  <a:gd name="T35" fmla="*/ 79 h 79"/>
                  <a:gd name="T36" fmla="*/ 14 w 14"/>
                  <a:gd name="T37" fmla="*/ 28 h 79"/>
                  <a:gd name="T38" fmla="*/ 14 w 14"/>
                  <a:gd name="T39" fmla="*/ 28 h 79"/>
                  <a:gd name="T40" fmla="*/ 14 w 14"/>
                  <a:gd name="T41" fmla="*/ 27 h 79"/>
                  <a:gd name="T42" fmla="*/ 14 w 14"/>
                  <a:gd name="T43" fmla="*/ 9 h 79"/>
                  <a:gd name="T44" fmla="*/ 14 w 14"/>
                  <a:gd name="T45" fmla="*/ 8 h 79"/>
                  <a:gd name="T46" fmla="*/ 14 w 14"/>
                  <a:gd name="T4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79">
                    <a:moveTo>
                      <a:pt x="14" y="0"/>
                    </a:moveTo>
                    <a:cubicBezTo>
                      <a:pt x="9" y="1"/>
                      <a:pt x="5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8"/>
                      <a:pt x="3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8" y="17"/>
                      <a:pt x="11" y="18"/>
                      <a:pt x="11" y="21"/>
                    </a:cubicBezTo>
                    <a:cubicBezTo>
                      <a:pt x="12" y="25"/>
                      <a:pt x="10" y="28"/>
                      <a:pt x="7" y="28"/>
                    </a:cubicBezTo>
                    <a:cubicBezTo>
                      <a:pt x="6" y="28"/>
                      <a:pt x="6" y="28"/>
                      <a:pt x="5" y="28"/>
                    </a:cubicBezTo>
                    <a:cubicBezTo>
                      <a:pt x="3" y="28"/>
                      <a:pt x="2" y="27"/>
                      <a:pt x="0" y="2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8F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3" name="Freeform 435"/>
              <p:cNvSpPr>
                <a:spLocks/>
              </p:cNvSpPr>
              <p:nvPr/>
            </p:nvSpPr>
            <p:spPr bwMode="auto">
              <a:xfrm>
                <a:off x="3026415" y="7451846"/>
                <a:ext cx="673220" cy="168305"/>
              </a:xfrm>
              <a:custGeom>
                <a:avLst/>
                <a:gdLst>
                  <a:gd name="T0" fmla="*/ 32 w 32"/>
                  <a:gd name="T1" fmla="*/ 0 h 8"/>
                  <a:gd name="T2" fmla="*/ 9 w 32"/>
                  <a:gd name="T3" fmla="*/ 0 h 8"/>
                  <a:gd name="T4" fmla="*/ 8 w 32"/>
                  <a:gd name="T5" fmla="*/ 0 h 8"/>
                  <a:gd name="T6" fmla="*/ 0 w 32"/>
                  <a:gd name="T7" fmla="*/ 0 h 8"/>
                  <a:gd name="T8" fmla="*/ 0 w 32"/>
                  <a:gd name="T9" fmla="*/ 0 h 8"/>
                  <a:gd name="T10" fmla="*/ 13 w 32"/>
                  <a:gd name="T11" fmla="*/ 8 h 8"/>
                  <a:gd name="T12" fmla="*/ 32 w 32"/>
                  <a:gd name="T13" fmla="*/ 8 h 8"/>
                  <a:gd name="T14" fmla="*/ 32 w 3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8">
                    <a:moveTo>
                      <a:pt x="3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3"/>
                      <a:pt x="8" y="6"/>
                      <a:pt x="13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EC9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4" name="Freeform 436"/>
              <p:cNvSpPr>
                <a:spLocks/>
              </p:cNvSpPr>
              <p:nvPr/>
            </p:nvSpPr>
            <p:spPr bwMode="auto">
              <a:xfrm>
                <a:off x="2689805" y="5428677"/>
                <a:ext cx="2335233" cy="1560330"/>
              </a:xfrm>
              <a:custGeom>
                <a:avLst/>
                <a:gdLst>
                  <a:gd name="T0" fmla="*/ 52 w 111"/>
                  <a:gd name="T1" fmla="*/ 0 h 74"/>
                  <a:gd name="T2" fmla="*/ 10 w 111"/>
                  <a:gd name="T3" fmla="*/ 19 h 74"/>
                  <a:gd name="T4" fmla="*/ 0 w 111"/>
                  <a:gd name="T5" fmla="*/ 37 h 74"/>
                  <a:gd name="T6" fmla="*/ 2 w 111"/>
                  <a:gd name="T7" fmla="*/ 34 h 74"/>
                  <a:gd name="T8" fmla="*/ 2 w 111"/>
                  <a:gd name="T9" fmla="*/ 33 h 74"/>
                  <a:gd name="T10" fmla="*/ 7 w 111"/>
                  <a:gd name="T11" fmla="*/ 25 h 74"/>
                  <a:gd name="T12" fmla="*/ 10 w 111"/>
                  <a:gd name="T13" fmla="*/ 22 h 74"/>
                  <a:gd name="T14" fmla="*/ 16 w 111"/>
                  <a:gd name="T15" fmla="*/ 15 h 74"/>
                  <a:gd name="T16" fmla="*/ 17 w 111"/>
                  <a:gd name="T17" fmla="*/ 15 h 74"/>
                  <a:gd name="T18" fmla="*/ 18 w 111"/>
                  <a:gd name="T19" fmla="*/ 14 h 74"/>
                  <a:gd name="T20" fmla="*/ 19 w 111"/>
                  <a:gd name="T21" fmla="*/ 12 h 74"/>
                  <a:gd name="T22" fmla="*/ 33 w 111"/>
                  <a:gd name="T23" fmla="*/ 6 h 74"/>
                  <a:gd name="T24" fmla="*/ 51 w 111"/>
                  <a:gd name="T25" fmla="*/ 2 h 74"/>
                  <a:gd name="T26" fmla="*/ 83 w 111"/>
                  <a:gd name="T27" fmla="*/ 13 h 74"/>
                  <a:gd name="T28" fmla="*/ 87 w 111"/>
                  <a:gd name="T29" fmla="*/ 15 h 74"/>
                  <a:gd name="T30" fmla="*/ 97 w 111"/>
                  <a:gd name="T31" fmla="*/ 27 h 74"/>
                  <a:gd name="T32" fmla="*/ 103 w 111"/>
                  <a:gd name="T33" fmla="*/ 74 h 74"/>
                  <a:gd name="T34" fmla="*/ 87 w 111"/>
                  <a:gd name="T35" fmla="*/ 13 h 74"/>
                  <a:gd name="T36" fmla="*/ 52 w 111"/>
                  <a:gd name="T3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74">
                    <a:moveTo>
                      <a:pt x="52" y="0"/>
                    </a:moveTo>
                    <a:cubicBezTo>
                      <a:pt x="37" y="0"/>
                      <a:pt x="21" y="7"/>
                      <a:pt x="10" y="19"/>
                    </a:cubicBezTo>
                    <a:cubicBezTo>
                      <a:pt x="6" y="25"/>
                      <a:pt x="2" y="31"/>
                      <a:pt x="0" y="37"/>
                    </a:cubicBezTo>
                    <a:cubicBezTo>
                      <a:pt x="1" y="36"/>
                      <a:pt x="1" y="35"/>
                      <a:pt x="2" y="34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0"/>
                      <a:pt x="5" y="27"/>
                      <a:pt x="7" y="25"/>
                    </a:cubicBezTo>
                    <a:cubicBezTo>
                      <a:pt x="8" y="24"/>
                      <a:pt x="9" y="23"/>
                      <a:pt x="10" y="22"/>
                    </a:cubicBezTo>
                    <a:cubicBezTo>
                      <a:pt x="11" y="19"/>
                      <a:pt x="14" y="17"/>
                      <a:pt x="16" y="15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18" y="13"/>
                      <a:pt x="19" y="13"/>
                      <a:pt x="19" y="12"/>
                    </a:cubicBezTo>
                    <a:cubicBezTo>
                      <a:pt x="24" y="10"/>
                      <a:pt x="28" y="7"/>
                      <a:pt x="33" y="6"/>
                    </a:cubicBezTo>
                    <a:cubicBezTo>
                      <a:pt x="39" y="3"/>
                      <a:pt x="45" y="2"/>
                      <a:pt x="51" y="2"/>
                    </a:cubicBezTo>
                    <a:cubicBezTo>
                      <a:pt x="62" y="2"/>
                      <a:pt x="73" y="6"/>
                      <a:pt x="83" y="13"/>
                    </a:cubicBezTo>
                    <a:cubicBezTo>
                      <a:pt x="84" y="13"/>
                      <a:pt x="85" y="14"/>
                      <a:pt x="87" y="15"/>
                    </a:cubicBezTo>
                    <a:cubicBezTo>
                      <a:pt x="90" y="19"/>
                      <a:pt x="94" y="23"/>
                      <a:pt x="97" y="27"/>
                    </a:cubicBezTo>
                    <a:cubicBezTo>
                      <a:pt x="106" y="41"/>
                      <a:pt x="108" y="58"/>
                      <a:pt x="103" y="74"/>
                    </a:cubicBezTo>
                    <a:cubicBezTo>
                      <a:pt x="111" y="53"/>
                      <a:pt x="105" y="29"/>
                      <a:pt x="87" y="13"/>
                    </a:cubicBezTo>
                    <a:cubicBezTo>
                      <a:pt x="77" y="4"/>
                      <a:pt x="64" y="0"/>
                      <a:pt x="52" y="0"/>
                    </a:cubicBezTo>
                  </a:path>
                </a:pathLst>
              </a:custGeom>
              <a:solidFill>
                <a:srgbClr val="7E7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5" name="Freeform 437"/>
              <p:cNvSpPr>
                <a:spLocks/>
              </p:cNvSpPr>
              <p:nvPr/>
            </p:nvSpPr>
            <p:spPr bwMode="auto">
              <a:xfrm>
                <a:off x="4562199" y="7220426"/>
                <a:ext cx="2124852" cy="1921483"/>
              </a:xfrm>
              <a:custGeom>
                <a:avLst/>
                <a:gdLst>
                  <a:gd name="T0" fmla="*/ 76 w 101"/>
                  <a:gd name="T1" fmla="*/ 88 h 91"/>
                  <a:gd name="T2" fmla="*/ 85 w 101"/>
                  <a:gd name="T3" fmla="*/ 88 h 91"/>
                  <a:gd name="T4" fmla="*/ 98 w 101"/>
                  <a:gd name="T5" fmla="*/ 72 h 91"/>
                  <a:gd name="T6" fmla="*/ 98 w 101"/>
                  <a:gd name="T7" fmla="*/ 63 h 91"/>
                  <a:gd name="T8" fmla="*/ 20 w 101"/>
                  <a:gd name="T9" fmla="*/ 2 h 91"/>
                  <a:gd name="T10" fmla="*/ 10 w 101"/>
                  <a:gd name="T11" fmla="*/ 3 h 91"/>
                  <a:gd name="T12" fmla="*/ 3 w 101"/>
                  <a:gd name="T13" fmla="*/ 11 h 91"/>
                  <a:gd name="T14" fmla="*/ 4 w 101"/>
                  <a:gd name="T15" fmla="*/ 21 h 91"/>
                  <a:gd name="T16" fmla="*/ 76 w 101"/>
                  <a:gd name="T17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91">
                    <a:moveTo>
                      <a:pt x="76" y="88"/>
                    </a:moveTo>
                    <a:cubicBezTo>
                      <a:pt x="79" y="91"/>
                      <a:pt x="83" y="90"/>
                      <a:pt x="85" y="88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101" y="69"/>
                      <a:pt x="100" y="65"/>
                      <a:pt x="98" y="6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2" y="0"/>
                      <a:pt x="10" y="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14"/>
                      <a:pt x="1" y="18"/>
                      <a:pt x="4" y="21"/>
                    </a:cubicBezTo>
                    <a:cubicBezTo>
                      <a:pt x="76" y="88"/>
                      <a:pt x="76" y="88"/>
                      <a:pt x="76" y="88"/>
                    </a:cubicBezTo>
                  </a:path>
                </a:pathLst>
              </a:custGeom>
              <a:solidFill>
                <a:srgbClr val="17B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6" name="Freeform 438"/>
              <p:cNvSpPr>
                <a:spLocks noEditPoints="1"/>
              </p:cNvSpPr>
              <p:nvPr/>
            </p:nvSpPr>
            <p:spPr bwMode="auto">
              <a:xfrm>
                <a:off x="4877771" y="7241464"/>
                <a:ext cx="189343" cy="105191"/>
              </a:xfrm>
              <a:custGeom>
                <a:avLst/>
                <a:gdLst>
                  <a:gd name="T0" fmla="*/ 5 w 9"/>
                  <a:gd name="T1" fmla="*/ 1 h 5"/>
                  <a:gd name="T2" fmla="*/ 5 w 9"/>
                  <a:gd name="T3" fmla="*/ 1 h 5"/>
                  <a:gd name="T4" fmla="*/ 9 w 9"/>
                  <a:gd name="T5" fmla="*/ 5 h 5"/>
                  <a:gd name="T6" fmla="*/ 9 w 9"/>
                  <a:gd name="T7" fmla="*/ 5 h 5"/>
                  <a:gd name="T8" fmla="*/ 5 w 9"/>
                  <a:gd name="T9" fmla="*/ 1 h 5"/>
                  <a:gd name="T10" fmla="*/ 5 w 9"/>
                  <a:gd name="T11" fmla="*/ 1 h 5"/>
                  <a:gd name="T12" fmla="*/ 4 w 9"/>
                  <a:gd name="T13" fmla="*/ 1 h 5"/>
                  <a:gd name="T14" fmla="*/ 4 w 9"/>
                  <a:gd name="T15" fmla="*/ 1 h 5"/>
                  <a:gd name="T16" fmla="*/ 4 w 9"/>
                  <a:gd name="T17" fmla="*/ 1 h 5"/>
                  <a:gd name="T18" fmla="*/ 0 w 9"/>
                  <a:gd name="T19" fmla="*/ 0 h 5"/>
                  <a:gd name="T20" fmla="*/ 4 w 9"/>
                  <a:gd name="T21" fmla="*/ 1 h 5"/>
                  <a:gd name="T22" fmla="*/ 0 w 9"/>
                  <a:gd name="T23" fmla="*/ 0 h 5"/>
                  <a:gd name="T24" fmla="*/ 0 w 9"/>
                  <a:gd name="T25" fmla="*/ 0 h 5"/>
                  <a:gd name="T26" fmla="*/ 0 w 9"/>
                  <a:gd name="T27" fmla="*/ 0 h 5"/>
                  <a:gd name="T28" fmla="*/ 0 w 9"/>
                  <a:gd name="T29" fmla="*/ 0 h 5"/>
                  <a:gd name="T30" fmla="*/ 0 w 9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2" y="0"/>
                      <a:pt x="3" y="0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74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7" name="Freeform 439"/>
              <p:cNvSpPr>
                <a:spLocks/>
              </p:cNvSpPr>
              <p:nvPr/>
            </p:nvSpPr>
            <p:spPr bwMode="auto">
              <a:xfrm>
                <a:off x="4583237" y="7241464"/>
                <a:ext cx="483877" cy="508423"/>
              </a:xfrm>
              <a:custGeom>
                <a:avLst/>
                <a:gdLst>
                  <a:gd name="T0" fmla="*/ 14 w 23"/>
                  <a:gd name="T1" fmla="*/ 0 h 24"/>
                  <a:gd name="T2" fmla="*/ 14 w 23"/>
                  <a:gd name="T3" fmla="*/ 0 h 24"/>
                  <a:gd name="T4" fmla="*/ 14 w 23"/>
                  <a:gd name="T5" fmla="*/ 0 h 24"/>
                  <a:gd name="T6" fmla="*/ 8 w 23"/>
                  <a:gd name="T7" fmla="*/ 8 h 24"/>
                  <a:gd name="T8" fmla="*/ 0 w 23"/>
                  <a:gd name="T9" fmla="*/ 15 h 24"/>
                  <a:gd name="T10" fmla="*/ 3 w 23"/>
                  <a:gd name="T11" fmla="*/ 20 h 24"/>
                  <a:gd name="T12" fmla="*/ 7 w 23"/>
                  <a:gd name="T13" fmla="*/ 24 h 24"/>
                  <a:gd name="T14" fmla="*/ 23 w 23"/>
                  <a:gd name="T15" fmla="*/ 5 h 24"/>
                  <a:gd name="T16" fmla="*/ 19 w 23"/>
                  <a:gd name="T17" fmla="*/ 1 h 24"/>
                  <a:gd name="T18" fmla="*/ 19 w 23"/>
                  <a:gd name="T19" fmla="*/ 1 h 24"/>
                  <a:gd name="T20" fmla="*/ 18 w 23"/>
                  <a:gd name="T21" fmla="*/ 1 h 24"/>
                  <a:gd name="T22" fmla="*/ 18 w 23"/>
                  <a:gd name="T23" fmla="*/ 1 h 24"/>
                  <a:gd name="T24" fmla="*/ 18 w 23"/>
                  <a:gd name="T25" fmla="*/ 1 h 24"/>
                  <a:gd name="T26" fmla="*/ 14 w 23"/>
                  <a:gd name="T27" fmla="*/ 0 h 24"/>
                  <a:gd name="T28" fmla="*/ 14 w 23"/>
                  <a:gd name="T2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4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2"/>
                      <a:pt x="10" y="5"/>
                      <a:pt x="8" y="8"/>
                    </a:cubicBezTo>
                    <a:cubicBezTo>
                      <a:pt x="5" y="11"/>
                      <a:pt x="3" y="13"/>
                      <a:pt x="0" y="15"/>
                    </a:cubicBezTo>
                    <a:cubicBezTo>
                      <a:pt x="0" y="17"/>
                      <a:pt x="1" y="19"/>
                      <a:pt x="3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208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8" name="Freeform 440"/>
              <p:cNvSpPr>
                <a:spLocks noEditPoints="1"/>
              </p:cNvSpPr>
              <p:nvPr/>
            </p:nvSpPr>
            <p:spPr bwMode="auto">
              <a:xfrm>
                <a:off x="2353194" y="5155181"/>
                <a:ext cx="2840148" cy="2847161"/>
              </a:xfrm>
              <a:custGeom>
                <a:avLst/>
                <a:gdLst>
                  <a:gd name="T0" fmla="*/ 29 w 135"/>
                  <a:gd name="T1" fmla="*/ 114 h 135"/>
                  <a:gd name="T2" fmla="*/ 22 w 135"/>
                  <a:gd name="T3" fmla="*/ 29 h 135"/>
                  <a:gd name="T4" fmla="*/ 107 w 135"/>
                  <a:gd name="T5" fmla="*/ 22 h 135"/>
                  <a:gd name="T6" fmla="*/ 114 w 135"/>
                  <a:gd name="T7" fmla="*/ 107 h 135"/>
                  <a:gd name="T8" fmla="*/ 29 w 135"/>
                  <a:gd name="T9" fmla="*/ 114 h 135"/>
                  <a:gd name="T10" fmla="*/ 32 w 135"/>
                  <a:gd name="T11" fmla="*/ 109 h 135"/>
                  <a:gd name="T12" fmla="*/ 109 w 135"/>
                  <a:gd name="T13" fmla="*/ 103 h 135"/>
                  <a:gd name="T14" fmla="*/ 103 w 135"/>
                  <a:gd name="T15" fmla="*/ 26 h 135"/>
                  <a:gd name="T16" fmla="*/ 26 w 135"/>
                  <a:gd name="T17" fmla="*/ 32 h 135"/>
                  <a:gd name="T18" fmla="*/ 32 w 135"/>
                  <a:gd name="T19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29" y="114"/>
                    </a:moveTo>
                    <a:cubicBezTo>
                      <a:pt x="3" y="92"/>
                      <a:pt x="0" y="54"/>
                      <a:pt x="22" y="29"/>
                    </a:cubicBezTo>
                    <a:cubicBezTo>
                      <a:pt x="44" y="3"/>
                      <a:pt x="82" y="0"/>
                      <a:pt x="107" y="22"/>
                    </a:cubicBezTo>
                    <a:cubicBezTo>
                      <a:pt x="132" y="43"/>
                      <a:pt x="135" y="81"/>
                      <a:pt x="114" y="107"/>
                    </a:cubicBezTo>
                    <a:cubicBezTo>
                      <a:pt x="92" y="132"/>
                      <a:pt x="54" y="135"/>
                      <a:pt x="29" y="114"/>
                    </a:cubicBezTo>
                    <a:moveTo>
                      <a:pt x="32" y="109"/>
                    </a:moveTo>
                    <a:cubicBezTo>
                      <a:pt x="55" y="129"/>
                      <a:pt x="90" y="126"/>
                      <a:pt x="109" y="103"/>
                    </a:cubicBezTo>
                    <a:cubicBezTo>
                      <a:pt x="129" y="80"/>
                      <a:pt x="126" y="46"/>
                      <a:pt x="103" y="26"/>
                    </a:cubicBezTo>
                    <a:cubicBezTo>
                      <a:pt x="80" y="7"/>
                      <a:pt x="46" y="9"/>
                      <a:pt x="26" y="32"/>
                    </a:cubicBezTo>
                    <a:cubicBezTo>
                      <a:pt x="7" y="55"/>
                      <a:pt x="10" y="90"/>
                      <a:pt x="32" y="109"/>
                    </a:cubicBezTo>
                  </a:path>
                </a:pathLst>
              </a:custGeom>
              <a:solidFill>
                <a:srgbClr val="111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09" name="Freeform 441"/>
              <p:cNvSpPr>
                <a:spLocks noEditPoints="1"/>
              </p:cNvSpPr>
              <p:nvPr/>
            </p:nvSpPr>
            <p:spPr bwMode="auto">
              <a:xfrm>
                <a:off x="3384063" y="5596982"/>
                <a:ext cx="483877" cy="462839"/>
              </a:xfrm>
              <a:custGeom>
                <a:avLst/>
                <a:gdLst>
                  <a:gd name="T0" fmla="*/ 21 w 23"/>
                  <a:gd name="T1" fmla="*/ 7 h 22"/>
                  <a:gd name="T2" fmla="*/ 1 w 23"/>
                  <a:gd name="T3" fmla="*/ 7 h 22"/>
                  <a:gd name="T4" fmla="*/ 1 w 23"/>
                  <a:gd name="T5" fmla="*/ 13 h 22"/>
                  <a:gd name="T6" fmla="*/ 11 w 23"/>
                  <a:gd name="T7" fmla="*/ 22 h 22"/>
                  <a:gd name="T8" fmla="*/ 13 w 23"/>
                  <a:gd name="T9" fmla="*/ 22 h 22"/>
                  <a:gd name="T10" fmla="*/ 22 w 23"/>
                  <a:gd name="T11" fmla="*/ 9 h 22"/>
                  <a:gd name="T12" fmla="*/ 21 w 23"/>
                  <a:gd name="T13" fmla="*/ 7 h 22"/>
                  <a:gd name="T14" fmla="*/ 11 w 23"/>
                  <a:gd name="T15" fmla="*/ 0 h 22"/>
                  <a:gd name="T16" fmla="*/ 9 w 23"/>
                  <a:gd name="T17" fmla="*/ 0 h 22"/>
                  <a:gd name="T18" fmla="*/ 2 w 23"/>
                  <a:gd name="T19" fmla="*/ 6 h 22"/>
                  <a:gd name="T20" fmla="*/ 21 w 23"/>
                  <a:gd name="T21" fmla="*/ 6 h 22"/>
                  <a:gd name="T22" fmla="*/ 11 w 23"/>
                  <a:gd name="T2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2">
                    <a:moveTo>
                      <a:pt x="2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9"/>
                      <a:pt x="0" y="11"/>
                      <a:pt x="1" y="13"/>
                    </a:cubicBezTo>
                    <a:cubicBezTo>
                      <a:pt x="2" y="18"/>
                      <a:pt x="6" y="22"/>
                      <a:pt x="11" y="22"/>
                    </a:cubicBezTo>
                    <a:cubicBezTo>
                      <a:pt x="12" y="22"/>
                      <a:pt x="13" y="22"/>
                      <a:pt x="13" y="22"/>
                    </a:cubicBezTo>
                    <a:cubicBezTo>
                      <a:pt x="19" y="21"/>
                      <a:pt x="23" y="15"/>
                      <a:pt x="22" y="9"/>
                    </a:cubicBezTo>
                    <a:cubicBezTo>
                      <a:pt x="22" y="8"/>
                      <a:pt x="21" y="7"/>
                      <a:pt x="21" y="7"/>
                    </a:cubicBezTo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6" y="1"/>
                      <a:pt x="3" y="3"/>
                      <a:pt x="2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9" y="2"/>
                      <a:pt x="15" y="0"/>
                      <a:pt x="11" y="0"/>
                    </a:cubicBezTo>
                  </a:path>
                </a:pathLst>
              </a:custGeom>
              <a:solidFill>
                <a:srgbClr val="A6A8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0" name="Freeform 442"/>
              <p:cNvSpPr>
                <a:spLocks/>
              </p:cNvSpPr>
              <p:nvPr/>
            </p:nvSpPr>
            <p:spPr bwMode="auto">
              <a:xfrm>
                <a:off x="3405101" y="5723211"/>
                <a:ext cx="420763" cy="21038"/>
              </a:xfrm>
              <a:custGeom>
                <a:avLst/>
                <a:gdLst>
                  <a:gd name="T0" fmla="*/ 20 w 20"/>
                  <a:gd name="T1" fmla="*/ 0 h 1"/>
                  <a:gd name="T2" fmla="*/ 1 w 20"/>
                  <a:gd name="T3" fmla="*/ 0 h 1"/>
                  <a:gd name="T4" fmla="*/ 0 w 20"/>
                  <a:gd name="T5" fmla="*/ 1 h 1"/>
                  <a:gd name="T6" fmla="*/ 20 w 20"/>
                  <a:gd name="T7" fmla="*/ 1 h 1"/>
                  <a:gd name="T8" fmla="*/ 20 w 20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EC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1" name="Freeform 443"/>
              <p:cNvSpPr>
                <a:spLocks/>
              </p:cNvSpPr>
              <p:nvPr/>
            </p:nvSpPr>
            <p:spPr bwMode="auto">
              <a:xfrm>
                <a:off x="3068491" y="5954630"/>
                <a:ext cx="21038" cy="147267"/>
              </a:xfrm>
              <a:custGeom>
                <a:avLst/>
                <a:gdLst>
                  <a:gd name="T0" fmla="*/ 1 w 1"/>
                  <a:gd name="T1" fmla="*/ 0 h 7"/>
                  <a:gd name="T2" fmla="*/ 1 w 1"/>
                  <a:gd name="T3" fmla="*/ 5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E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2" name="Freeform 444"/>
              <p:cNvSpPr>
                <a:spLocks/>
              </p:cNvSpPr>
              <p:nvPr/>
            </p:nvSpPr>
            <p:spPr bwMode="auto">
              <a:xfrm>
                <a:off x="3089529" y="5912554"/>
                <a:ext cx="252458" cy="231420"/>
              </a:xfrm>
              <a:custGeom>
                <a:avLst/>
                <a:gdLst>
                  <a:gd name="T0" fmla="*/ 5 w 12"/>
                  <a:gd name="T1" fmla="*/ 0 h 11"/>
                  <a:gd name="T2" fmla="*/ 4 w 12"/>
                  <a:gd name="T3" fmla="*/ 0 h 11"/>
                  <a:gd name="T4" fmla="*/ 0 w 12"/>
                  <a:gd name="T5" fmla="*/ 2 h 11"/>
                  <a:gd name="T6" fmla="*/ 0 w 12"/>
                  <a:gd name="T7" fmla="*/ 9 h 11"/>
                  <a:gd name="T8" fmla="*/ 5 w 12"/>
                  <a:gd name="T9" fmla="*/ 11 h 11"/>
                  <a:gd name="T10" fmla="*/ 7 w 12"/>
                  <a:gd name="T11" fmla="*/ 11 h 11"/>
                  <a:gd name="T12" fmla="*/ 11 w 12"/>
                  <a:gd name="T13" fmla="*/ 4 h 11"/>
                  <a:gd name="T14" fmla="*/ 5 w 1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3" y="11"/>
                      <a:pt x="5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10" y="11"/>
                      <a:pt x="12" y="8"/>
                      <a:pt x="11" y="4"/>
                    </a:cubicBezTo>
                    <a:cubicBezTo>
                      <a:pt x="11" y="1"/>
                      <a:pt x="8" y="0"/>
                      <a:pt x="5" y="0"/>
                    </a:cubicBezTo>
                  </a:path>
                </a:pathLst>
              </a:custGeom>
              <a:solidFill>
                <a:srgbClr val="BB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3" name="Rectangle 445"/>
              <p:cNvSpPr>
                <a:spLocks noChangeArrowheads="1"/>
              </p:cNvSpPr>
              <p:nvPr/>
            </p:nvSpPr>
            <p:spPr bwMode="auto">
              <a:xfrm>
                <a:off x="-1202251" y="10256931"/>
                <a:ext cx="5953793" cy="1753178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4" name="Rectangle 446"/>
              <p:cNvSpPr>
                <a:spLocks noChangeArrowheads="1"/>
              </p:cNvSpPr>
              <p:nvPr/>
            </p:nvSpPr>
            <p:spPr bwMode="auto">
              <a:xfrm>
                <a:off x="1679974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5" name="Rectangle 447"/>
              <p:cNvSpPr>
                <a:spLocks noChangeArrowheads="1"/>
              </p:cNvSpPr>
              <p:nvPr/>
            </p:nvSpPr>
            <p:spPr bwMode="auto">
              <a:xfrm>
                <a:off x="2121775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6" name="Rectangle 448"/>
              <p:cNvSpPr>
                <a:spLocks noChangeArrowheads="1"/>
              </p:cNvSpPr>
              <p:nvPr/>
            </p:nvSpPr>
            <p:spPr bwMode="auto">
              <a:xfrm>
                <a:off x="1764127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7" name="Rectangle 449"/>
              <p:cNvSpPr>
                <a:spLocks noChangeArrowheads="1"/>
              </p:cNvSpPr>
              <p:nvPr/>
            </p:nvSpPr>
            <p:spPr bwMode="auto">
              <a:xfrm>
                <a:off x="2205927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8" name="Rectangle 450"/>
              <p:cNvSpPr>
                <a:spLocks noChangeArrowheads="1"/>
              </p:cNvSpPr>
              <p:nvPr/>
            </p:nvSpPr>
            <p:spPr bwMode="auto">
              <a:xfrm>
                <a:off x="3888978" y="11543762"/>
                <a:ext cx="273496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19" name="Rectangle 451"/>
              <p:cNvSpPr>
                <a:spLocks noChangeArrowheads="1"/>
              </p:cNvSpPr>
              <p:nvPr/>
            </p:nvSpPr>
            <p:spPr bwMode="auto">
              <a:xfrm>
                <a:off x="4330779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0" name="Rectangle 452"/>
              <p:cNvSpPr>
                <a:spLocks noChangeArrowheads="1"/>
              </p:cNvSpPr>
              <p:nvPr/>
            </p:nvSpPr>
            <p:spPr bwMode="auto">
              <a:xfrm>
                <a:off x="1679974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1" name="Rectangle 453"/>
              <p:cNvSpPr>
                <a:spLocks noChangeArrowheads="1"/>
              </p:cNvSpPr>
              <p:nvPr/>
            </p:nvSpPr>
            <p:spPr bwMode="auto">
              <a:xfrm>
                <a:off x="2121775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2" name="Rectangle 454"/>
              <p:cNvSpPr>
                <a:spLocks noChangeArrowheads="1"/>
              </p:cNvSpPr>
              <p:nvPr/>
            </p:nvSpPr>
            <p:spPr bwMode="auto">
              <a:xfrm>
                <a:off x="1932432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3" name="Rectangle 455"/>
              <p:cNvSpPr>
                <a:spLocks noChangeArrowheads="1"/>
              </p:cNvSpPr>
              <p:nvPr/>
            </p:nvSpPr>
            <p:spPr bwMode="auto">
              <a:xfrm>
                <a:off x="2374232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4" name="Rectangle 456"/>
              <p:cNvSpPr>
                <a:spLocks noChangeArrowheads="1"/>
              </p:cNvSpPr>
              <p:nvPr/>
            </p:nvSpPr>
            <p:spPr bwMode="auto">
              <a:xfrm>
                <a:off x="1679974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5" name="Rectangle 457"/>
              <p:cNvSpPr>
                <a:spLocks noChangeArrowheads="1"/>
              </p:cNvSpPr>
              <p:nvPr/>
            </p:nvSpPr>
            <p:spPr bwMode="auto">
              <a:xfrm>
                <a:off x="2121775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6" name="Rectangle 458"/>
              <p:cNvSpPr>
                <a:spLocks noChangeArrowheads="1"/>
              </p:cNvSpPr>
              <p:nvPr/>
            </p:nvSpPr>
            <p:spPr bwMode="auto">
              <a:xfrm>
                <a:off x="2563576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7" name="Rectangle 459"/>
              <p:cNvSpPr>
                <a:spLocks noChangeArrowheads="1"/>
              </p:cNvSpPr>
              <p:nvPr/>
            </p:nvSpPr>
            <p:spPr bwMode="auto">
              <a:xfrm>
                <a:off x="3005377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8" name="Rectangle 460"/>
              <p:cNvSpPr>
                <a:spLocks noChangeArrowheads="1"/>
              </p:cNvSpPr>
              <p:nvPr/>
            </p:nvSpPr>
            <p:spPr bwMode="auto">
              <a:xfrm>
                <a:off x="3447177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29" name="Rectangle 461"/>
              <p:cNvSpPr>
                <a:spLocks noChangeArrowheads="1"/>
              </p:cNvSpPr>
              <p:nvPr/>
            </p:nvSpPr>
            <p:spPr bwMode="auto">
              <a:xfrm>
                <a:off x="2647728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0" name="Rectangle 462"/>
              <p:cNvSpPr>
                <a:spLocks noChangeArrowheads="1"/>
              </p:cNvSpPr>
              <p:nvPr/>
            </p:nvSpPr>
            <p:spPr bwMode="auto">
              <a:xfrm>
                <a:off x="3068491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1" name="Rectangle 463"/>
              <p:cNvSpPr>
                <a:spLocks noChangeArrowheads="1"/>
              </p:cNvSpPr>
              <p:nvPr/>
            </p:nvSpPr>
            <p:spPr bwMode="auto">
              <a:xfrm>
                <a:off x="3510292" y="10828466"/>
                <a:ext cx="252458" cy="610106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2" name="Rectangle 464"/>
              <p:cNvSpPr>
                <a:spLocks noChangeArrowheads="1"/>
              </p:cNvSpPr>
              <p:nvPr/>
            </p:nvSpPr>
            <p:spPr bwMode="auto">
              <a:xfrm>
                <a:off x="2816033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3" name="Rectangle 465"/>
              <p:cNvSpPr>
                <a:spLocks noChangeArrowheads="1"/>
              </p:cNvSpPr>
              <p:nvPr/>
            </p:nvSpPr>
            <p:spPr bwMode="auto">
              <a:xfrm>
                <a:off x="3257834" y="11186114"/>
                <a:ext cx="315572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4" name="Rectangle 466"/>
              <p:cNvSpPr>
                <a:spLocks noChangeArrowheads="1"/>
              </p:cNvSpPr>
              <p:nvPr/>
            </p:nvSpPr>
            <p:spPr bwMode="auto">
              <a:xfrm>
                <a:off x="2563576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5" name="Rectangle 467"/>
              <p:cNvSpPr>
                <a:spLocks noChangeArrowheads="1"/>
              </p:cNvSpPr>
              <p:nvPr/>
            </p:nvSpPr>
            <p:spPr bwMode="auto">
              <a:xfrm>
                <a:off x="3005377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6" name="Rectangle 468"/>
              <p:cNvSpPr>
                <a:spLocks noChangeArrowheads="1"/>
              </p:cNvSpPr>
              <p:nvPr/>
            </p:nvSpPr>
            <p:spPr bwMode="auto">
              <a:xfrm>
                <a:off x="3447177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7" name="Rectangle 469"/>
              <p:cNvSpPr>
                <a:spLocks noChangeArrowheads="1"/>
              </p:cNvSpPr>
              <p:nvPr/>
            </p:nvSpPr>
            <p:spPr bwMode="auto">
              <a:xfrm>
                <a:off x="-949793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8" name="Rectangle 470"/>
              <p:cNvSpPr>
                <a:spLocks noChangeArrowheads="1"/>
              </p:cNvSpPr>
              <p:nvPr/>
            </p:nvSpPr>
            <p:spPr bwMode="auto">
              <a:xfrm>
                <a:off x="-507992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39" name="Rectangle 471"/>
              <p:cNvSpPr>
                <a:spLocks noChangeArrowheads="1"/>
              </p:cNvSpPr>
              <p:nvPr/>
            </p:nvSpPr>
            <p:spPr bwMode="auto">
              <a:xfrm>
                <a:off x="-949793" y="10828466"/>
                <a:ext cx="336610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0" name="Rectangle 472"/>
              <p:cNvSpPr>
                <a:spLocks noChangeArrowheads="1"/>
              </p:cNvSpPr>
              <p:nvPr/>
            </p:nvSpPr>
            <p:spPr bwMode="auto">
              <a:xfrm>
                <a:off x="-444878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1" name="Rectangle 473"/>
              <p:cNvSpPr>
                <a:spLocks noChangeArrowheads="1"/>
              </p:cNvSpPr>
              <p:nvPr/>
            </p:nvSpPr>
            <p:spPr bwMode="auto">
              <a:xfrm>
                <a:off x="-949793" y="11186114"/>
                <a:ext cx="504915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2" name="Rectangle 474"/>
              <p:cNvSpPr>
                <a:spLocks noChangeArrowheads="1"/>
              </p:cNvSpPr>
              <p:nvPr/>
            </p:nvSpPr>
            <p:spPr bwMode="auto">
              <a:xfrm>
                <a:off x="-276573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3" name="Rectangle 475"/>
              <p:cNvSpPr>
                <a:spLocks noChangeArrowheads="1"/>
              </p:cNvSpPr>
              <p:nvPr/>
            </p:nvSpPr>
            <p:spPr bwMode="auto">
              <a:xfrm>
                <a:off x="-87230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4" name="Rectangle 476"/>
              <p:cNvSpPr>
                <a:spLocks noChangeArrowheads="1"/>
              </p:cNvSpPr>
              <p:nvPr/>
            </p:nvSpPr>
            <p:spPr bwMode="auto">
              <a:xfrm>
                <a:off x="333533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5" name="Rectangle 477"/>
              <p:cNvSpPr>
                <a:spLocks noChangeArrowheads="1"/>
              </p:cNvSpPr>
              <p:nvPr/>
            </p:nvSpPr>
            <p:spPr bwMode="auto">
              <a:xfrm>
                <a:off x="-24115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6" name="Rectangle 478"/>
              <p:cNvSpPr>
                <a:spLocks noChangeArrowheads="1"/>
              </p:cNvSpPr>
              <p:nvPr/>
            </p:nvSpPr>
            <p:spPr bwMode="auto">
              <a:xfrm>
                <a:off x="417686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7" name="Rectangle 479"/>
              <p:cNvSpPr>
                <a:spLocks noChangeArrowheads="1"/>
              </p:cNvSpPr>
              <p:nvPr/>
            </p:nvSpPr>
            <p:spPr bwMode="auto">
              <a:xfrm>
                <a:off x="165228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8" name="Rectangle 480"/>
              <p:cNvSpPr>
                <a:spLocks noChangeArrowheads="1"/>
              </p:cNvSpPr>
              <p:nvPr/>
            </p:nvSpPr>
            <p:spPr bwMode="auto">
              <a:xfrm>
                <a:off x="585991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49" name="Rectangle 481"/>
              <p:cNvSpPr>
                <a:spLocks noChangeArrowheads="1"/>
              </p:cNvSpPr>
              <p:nvPr/>
            </p:nvSpPr>
            <p:spPr bwMode="auto">
              <a:xfrm>
                <a:off x="-949793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0" name="Rectangle 482"/>
              <p:cNvSpPr>
                <a:spLocks noChangeArrowheads="1"/>
              </p:cNvSpPr>
              <p:nvPr/>
            </p:nvSpPr>
            <p:spPr bwMode="auto">
              <a:xfrm>
                <a:off x="-507992" y="11543762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1" name="Rectangle 483"/>
              <p:cNvSpPr>
                <a:spLocks noChangeArrowheads="1"/>
              </p:cNvSpPr>
              <p:nvPr/>
            </p:nvSpPr>
            <p:spPr bwMode="auto">
              <a:xfrm>
                <a:off x="-87230" y="11543762"/>
                <a:ext cx="1577860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2" name="Rectangle 484"/>
              <p:cNvSpPr>
                <a:spLocks noChangeArrowheads="1"/>
              </p:cNvSpPr>
              <p:nvPr/>
            </p:nvSpPr>
            <p:spPr bwMode="auto">
              <a:xfrm>
                <a:off x="817410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3" name="Rectangle 485"/>
              <p:cNvSpPr>
                <a:spLocks noChangeArrowheads="1"/>
              </p:cNvSpPr>
              <p:nvPr/>
            </p:nvSpPr>
            <p:spPr bwMode="auto">
              <a:xfrm>
                <a:off x="1238173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4" name="Rectangle 486"/>
              <p:cNvSpPr>
                <a:spLocks noChangeArrowheads="1"/>
              </p:cNvSpPr>
              <p:nvPr/>
            </p:nvSpPr>
            <p:spPr bwMode="auto">
              <a:xfrm>
                <a:off x="880525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5" name="Rectangle 487"/>
              <p:cNvSpPr>
                <a:spLocks noChangeArrowheads="1"/>
              </p:cNvSpPr>
              <p:nvPr/>
            </p:nvSpPr>
            <p:spPr bwMode="auto">
              <a:xfrm>
                <a:off x="1301287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6" name="Rectangle 488"/>
              <p:cNvSpPr>
                <a:spLocks noChangeArrowheads="1"/>
              </p:cNvSpPr>
              <p:nvPr/>
            </p:nvSpPr>
            <p:spPr bwMode="auto">
              <a:xfrm>
                <a:off x="1048830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7" name="Rectangle 489"/>
              <p:cNvSpPr>
                <a:spLocks noChangeArrowheads="1"/>
              </p:cNvSpPr>
              <p:nvPr/>
            </p:nvSpPr>
            <p:spPr bwMode="auto">
              <a:xfrm>
                <a:off x="1490631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8" name="Rectangle 490"/>
              <p:cNvSpPr>
                <a:spLocks noChangeArrowheads="1"/>
              </p:cNvSpPr>
              <p:nvPr/>
            </p:nvSpPr>
            <p:spPr bwMode="auto">
              <a:xfrm>
                <a:off x="3888978" y="10467312"/>
                <a:ext cx="273496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59" name="Rectangle 491"/>
              <p:cNvSpPr>
                <a:spLocks noChangeArrowheads="1"/>
              </p:cNvSpPr>
              <p:nvPr/>
            </p:nvSpPr>
            <p:spPr bwMode="auto">
              <a:xfrm>
                <a:off x="4330779" y="10467312"/>
                <a:ext cx="252458" cy="255965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0" name="Rectangle 492"/>
              <p:cNvSpPr>
                <a:spLocks noChangeArrowheads="1"/>
              </p:cNvSpPr>
              <p:nvPr/>
            </p:nvSpPr>
            <p:spPr bwMode="auto">
              <a:xfrm>
                <a:off x="3888978" y="10828466"/>
                <a:ext cx="273496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1" name="Rectangle 493"/>
              <p:cNvSpPr>
                <a:spLocks noChangeArrowheads="1"/>
              </p:cNvSpPr>
              <p:nvPr/>
            </p:nvSpPr>
            <p:spPr bwMode="auto">
              <a:xfrm>
                <a:off x="4330779" y="10828466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2" name="Rectangle 494"/>
              <p:cNvSpPr>
                <a:spLocks noChangeArrowheads="1"/>
              </p:cNvSpPr>
              <p:nvPr/>
            </p:nvSpPr>
            <p:spPr bwMode="auto">
              <a:xfrm>
                <a:off x="3888978" y="11186114"/>
                <a:ext cx="273496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3" name="Rectangle 495"/>
              <p:cNvSpPr>
                <a:spLocks noChangeArrowheads="1"/>
              </p:cNvSpPr>
              <p:nvPr/>
            </p:nvSpPr>
            <p:spPr bwMode="auto">
              <a:xfrm>
                <a:off x="4330779" y="11186114"/>
                <a:ext cx="252458" cy="252458"/>
              </a:xfrm>
              <a:prstGeom prst="rect">
                <a:avLst/>
              </a:prstGeom>
              <a:solidFill>
                <a:srgbClr val="0E2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4" name="Freeform 496"/>
              <p:cNvSpPr>
                <a:spLocks/>
              </p:cNvSpPr>
              <p:nvPr/>
            </p:nvSpPr>
            <p:spPr bwMode="auto">
              <a:xfrm>
                <a:off x="4541161" y="8864906"/>
                <a:ext cx="1346441" cy="2194979"/>
              </a:xfrm>
              <a:custGeom>
                <a:avLst/>
                <a:gdLst>
                  <a:gd name="T0" fmla="*/ 41 w 64"/>
                  <a:gd name="T1" fmla="*/ 104 h 104"/>
                  <a:gd name="T2" fmla="*/ 38 w 64"/>
                  <a:gd name="T3" fmla="*/ 104 h 104"/>
                  <a:gd name="T4" fmla="*/ 38 w 64"/>
                  <a:gd name="T5" fmla="*/ 86 h 104"/>
                  <a:gd name="T6" fmla="*/ 48 w 64"/>
                  <a:gd name="T7" fmla="*/ 76 h 104"/>
                  <a:gd name="T8" fmla="*/ 54 w 64"/>
                  <a:gd name="T9" fmla="*/ 76 h 104"/>
                  <a:gd name="T10" fmla="*/ 61 w 64"/>
                  <a:gd name="T11" fmla="*/ 69 h 104"/>
                  <a:gd name="T12" fmla="*/ 61 w 64"/>
                  <a:gd name="T13" fmla="*/ 11 h 104"/>
                  <a:gd name="T14" fmla="*/ 54 w 64"/>
                  <a:gd name="T15" fmla="*/ 4 h 104"/>
                  <a:gd name="T16" fmla="*/ 0 w 64"/>
                  <a:gd name="T17" fmla="*/ 4 h 104"/>
                  <a:gd name="T18" fmla="*/ 0 w 64"/>
                  <a:gd name="T19" fmla="*/ 0 h 104"/>
                  <a:gd name="T20" fmla="*/ 54 w 64"/>
                  <a:gd name="T21" fmla="*/ 0 h 104"/>
                  <a:gd name="T22" fmla="*/ 64 w 64"/>
                  <a:gd name="T23" fmla="*/ 11 h 104"/>
                  <a:gd name="T24" fmla="*/ 64 w 64"/>
                  <a:gd name="T25" fmla="*/ 69 h 104"/>
                  <a:gd name="T26" fmla="*/ 54 w 64"/>
                  <a:gd name="T27" fmla="*/ 79 h 104"/>
                  <a:gd name="T28" fmla="*/ 48 w 64"/>
                  <a:gd name="T29" fmla="*/ 79 h 104"/>
                  <a:gd name="T30" fmla="*/ 41 w 64"/>
                  <a:gd name="T31" fmla="*/ 86 h 104"/>
                  <a:gd name="T32" fmla="*/ 41 w 64"/>
                  <a:gd name="T3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04">
                    <a:moveTo>
                      <a:pt x="41" y="104"/>
                    </a:moveTo>
                    <a:cubicBezTo>
                      <a:pt x="38" y="104"/>
                      <a:pt x="38" y="104"/>
                      <a:pt x="38" y="104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80"/>
                      <a:pt x="42" y="76"/>
                      <a:pt x="48" y="76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8" y="76"/>
                      <a:pt x="61" y="73"/>
                      <a:pt x="61" y="69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7"/>
                      <a:pt x="58" y="4"/>
                      <a:pt x="5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1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4" y="75"/>
                      <a:pt x="60" y="79"/>
                      <a:pt x="54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4" y="79"/>
                      <a:pt x="41" y="82"/>
                      <a:pt x="41" y="86"/>
                    </a:cubicBezTo>
                    <a:lnTo>
                      <a:pt x="41" y="104"/>
                    </a:lnTo>
                    <a:close/>
                  </a:path>
                </a:pathLst>
              </a:cu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5" name="Freeform 497"/>
              <p:cNvSpPr>
                <a:spLocks/>
              </p:cNvSpPr>
              <p:nvPr/>
            </p:nvSpPr>
            <p:spPr bwMode="auto">
              <a:xfrm>
                <a:off x="4898809" y="10933656"/>
                <a:ext cx="946716" cy="1223719"/>
              </a:xfrm>
              <a:custGeom>
                <a:avLst/>
                <a:gdLst>
                  <a:gd name="T0" fmla="*/ 45 w 45"/>
                  <a:gd name="T1" fmla="*/ 14 h 58"/>
                  <a:gd name="T2" fmla="*/ 31 w 45"/>
                  <a:gd name="T3" fmla="*/ 0 h 58"/>
                  <a:gd name="T4" fmla="*/ 14 w 45"/>
                  <a:gd name="T5" fmla="*/ 0 h 58"/>
                  <a:gd name="T6" fmla="*/ 0 w 45"/>
                  <a:gd name="T7" fmla="*/ 14 h 58"/>
                  <a:gd name="T8" fmla="*/ 0 w 45"/>
                  <a:gd name="T9" fmla="*/ 35 h 58"/>
                  <a:gd name="T10" fmla="*/ 22 w 45"/>
                  <a:gd name="T11" fmla="*/ 58 h 58"/>
                  <a:gd name="T12" fmla="*/ 45 w 45"/>
                  <a:gd name="T13" fmla="*/ 35 h 58"/>
                  <a:gd name="T14" fmla="*/ 45 w 45"/>
                  <a:gd name="T15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58">
                    <a:moveTo>
                      <a:pt x="45" y="14"/>
                    </a:moveTo>
                    <a:cubicBezTo>
                      <a:pt x="45" y="6"/>
                      <a:pt x="38" y="0"/>
                      <a:pt x="3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8"/>
                      <a:pt x="10" y="58"/>
                      <a:pt x="22" y="58"/>
                    </a:cubicBezTo>
                    <a:cubicBezTo>
                      <a:pt x="35" y="58"/>
                      <a:pt x="45" y="48"/>
                      <a:pt x="45" y="35"/>
                    </a:cubicBez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6" name="Rectangle 498"/>
              <p:cNvSpPr>
                <a:spLocks noChangeArrowheads="1"/>
              </p:cNvSpPr>
              <p:nvPr/>
            </p:nvSpPr>
            <p:spPr bwMode="auto">
              <a:xfrm>
                <a:off x="5319572" y="10933656"/>
                <a:ext cx="105191" cy="6521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  <p:sp>
            <p:nvSpPr>
              <p:cNvPr id="767" name="Freeform 499"/>
              <p:cNvSpPr>
                <a:spLocks/>
              </p:cNvSpPr>
              <p:nvPr/>
            </p:nvSpPr>
            <p:spPr bwMode="auto">
              <a:xfrm>
                <a:off x="5277495" y="11038847"/>
                <a:ext cx="189343" cy="357648"/>
              </a:xfrm>
              <a:custGeom>
                <a:avLst/>
                <a:gdLst>
                  <a:gd name="T0" fmla="*/ 4 w 9"/>
                  <a:gd name="T1" fmla="*/ 17 h 17"/>
                  <a:gd name="T2" fmla="*/ 0 w 9"/>
                  <a:gd name="T3" fmla="*/ 13 h 17"/>
                  <a:gd name="T4" fmla="*/ 0 w 9"/>
                  <a:gd name="T5" fmla="*/ 5 h 17"/>
                  <a:gd name="T6" fmla="*/ 4 w 9"/>
                  <a:gd name="T7" fmla="*/ 0 h 17"/>
                  <a:gd name="T8" fmla="*/ 9 w 9"/>
                  <a:gd name="T9" fmla="*/ 5 h 17"/>
                  <a:gd name="T10" fmla="*/ 9 w 9"/>
                  <a:gd name="T11" fmla="*/ 13 h 17"/>
                  <a:gd name="T12" fmla="*/ 4 w 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4" y="17"/>
                    </a:moveTo>
                    <a:cubicBezTo>
                      <a:pt x="2" y="17"/>
                      <a:pt x="0" y="16"/>
                      <a:pt x="0" y="1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6"/>
                      <a:pt x="7" y="17"/>
                      <a:pt x="4" y="17"/>
                    </a:cubicBezTo>
                    <a:close/>
                  </a:path>
                </a:pathLst>
              </a:custGeom>
              <a:solidFill>
                <a:srgbClr val="D0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9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718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8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1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18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2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3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4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5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179544" y="0"/>
            <a:ext cx="72008" cy="645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6661C6AD-4ED3-4B3C-9BEA-31D1FA2A6DF0}"/>
              </a:ext>
            </a:extLst>
          </p:cNvPr>
          <p:cNvGrpSpPr/>
          <p:nvPr userDrawn="1"/>
        </p:nvGrpSpPr>
        <p:grpSpPr>
          <a:xfrm>
            <a:off x="283176" y="355363"/>
            <a:ext cx="843478" cy="855984"/>
            <a:chOff x="344976" y="1200522"/>
            <a:chExt cx="530989" cy="53098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4022EEA4-AAEC-4AB2-98C3-E7931FA77451}"/>
                </a:ext>
              </a:extLst>
            </p:cNvPr>
            <p:cNvSpPr/>
            <p:nvPr/>
          </p:nvSpPr>
          <p:spPr>
            <a:xfrm>
              <a:off x="344976" y="1200522"/>
              <a:ext cx="530989" cy="530989"/>
            </a:xfrm>
            <a:prstGeom prst="ellipse">
              <a:avLst/>
            </a:prstGeom>
            <a:solidFill>
              <a:srgbClr val="008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6E0B83B6-CBCD-4ED6-BDB6-176B26A25DBF}"/>
                </a:ext>
              </a:extLst>
            </p:cNvPr>
            <p:cNvSpPr/>
            <p:nvPr/>
          </p:nvSpPr>
          <p:spPr>
            <a:xfrm>
              <a:off x="413993" y="1260210"/>
              <a:ext cx="404018" cy="411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Freeform 7"/>
          <p:cNvSpPr>
            <a:spLocks/>
          </p:cNvSpPr>
          <p:nvPr userDrawn="1"/>
        </p:nvSpPr>
        <p:spPr bwMode="auto">
          <a:xfrm flipH="1">
            <a:off x="1616553" y="483907"/>
            <a:ext cx="313523" cy="600404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ectangle 39"/>
          <p:cNvSpPr>
            <a:spLocks noChangeArrowheads="1"/>
          </p:cNvSpPr>
          <p:nvPr userDrawn="1"/>
        </p:nvSpPr>
        <p:spPr bwMode="auto">
          <a:xfrm flipH="1">
            <a:off x="1930078" y="483907"/>
            <a:ext cx="321474" cy="60040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Rectangle 48"/>
          <p:cNvSpPr>
            <a:spLocks noChangeArrowheads="1"/>
          </p:cNvSpPr>
          <p:nvPr userDrawn="1"/>
        </p:nvSpPr>
        <p:spPr bwMode="auto">
          <a:xfrm flipH="1">
            <a:off x="1068802" y="705622"/>
            <a:ext cx="705924" cy="156973"/>
          </a:xfrm>
          <a:prstGeom prst="rect">
            <a:avLst/>
          </a:prstGeom>
          <a:solidFill>
            <a:srgbClr val="0085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473091" y="416694"/>
            <a:ext cx="481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6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0" y="6381328"/>
            <a:ext cx="12189539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76772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slideLayout" Target="../slideLayouts/slideLayout18.xml"  /><Relationship Id="rId19" Type="http://schemas.openxmlformats.org/officeDocument/2006/relationships/slideLayout" Target="../slideLayouts/slideLayout19.xml"  /><Relationship Id="rId2" Type="http://schemas.openxmlformats.org/officeDocument/2006/relationships/slideLayout" Target="../slideLayouts/slideLayout2.xml"  /><Relationship Id="rId20" Type="http://schemas.openxmlformats.org/officeDocument/2006/relationships/slideLayout" Target="../slideLayouts/slideLayout20.xml"  /><Relationship Id="rId21" Type="http://schemas.openxmlformats.org/officeDocument/2006/relationships/theme" Target="../theme/theme1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726E-D129-4F64-949C-F572615A3DEA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E0B3-A2F9-4662-AB80-5358BD9C9A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41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78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5.png"  /><Relationship Id="rId3" Type="http://schemas.microsoft.com/office/2007/relationships/hdphoto" Target="../embeddings/oleObject2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4.png"  /><Relationship Id="rId3" Type="http://schemas.microsoft.com/office/2007/relationships/hdphoto" Target="../embeddings/oleObject1.wdp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Relationship Id="rId3" Type="http://schemas.microsoft.com/office/2007/relationships/hdphoto" Target="../embeddings/oleObject3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5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5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5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5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z="4000"/>
              <a:t> 청소년기</a:t>
            </a:r>
            <a:r>
              <a:rPr lang="en-US" altLang="ko-KR" sz="4000"/>
              <a:t>(13~19</a:t>
            </a:r>
            <a:r>
              <a:rPr lang="ko-KR" altLang="en-US" sz="4000"/>
              <a:t>세</a:t>
            </a:r>
            <a:r>
              <a:rPr lang="en-US" altLang="ko-KR" sz="4000"/>
              <a:t>)</a:t>
            </a:r>
            <a:r>
              <a:rPr lang="ko-KR" altLang="en-US" sz="4000"/>
              <a:t>와 청년기</a:t>
            </a:r>
            <a:r>
              <a:rPr lang="en-US" altLang="ko-KR" sz="4000"/>
              <a:t>(20~34</a:t>
            </a:r>
            <a:r>
              <a:rPr lang="ko-KR" altLang="en-US" sz="4000"/>
              <a:t>세</a:t>
            </a:r>
            <a:r>
              <a:rPr lang="en-US" altLang="ko-KR" sz="4000"/>
              <a:t>) </a:t>
            </a:r>
            <a:endParaRPr lang="ko-KR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070870" y="2742892"/>
            <a:ext cx="8856984" cy="21262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청소년기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1412776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사춘기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18397" y="2152020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(2) </a:t>
            </a:r>
            <a:r>
              <a:rPr lang="ko-KR" altLang="en-US" sz="2400" b="1"/>
              <a:t>가족적 특징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86894" y="2924944"/>
            <a:ext cx="842645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청소년의 성장과 달은 가족 구성원과 비슷한 경향이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특히 </a:t>
            </a:r>
            <a:r>
              <a:rPr lang="ko-KR" altLang="en-US" sz="2200" spc="-150"/>
              <a:t>부모가 성장 </a:t>
            </a:r>
            <a:r>
              <a:rPr lang="ko-KR" altLang="en-US" sz="2200" spc="-150" smtClean="0"/>
              <a:t>과정에 </a:t>
            </a:r>
            <a:r>
              <a:rPr lang="ko-KR" altLang="en-US" sz="2200" spc="-150"/>
              <a:t>보인 특징은 청소년의 성장과 발달을 평가하는 데 중요한 지표가 될 </a:t>
            </a:r>
            <a:r>
              <a:rPr lang="ko-KR" altLang="en-US" sz="2200" spc="-150" smtClean="0"/>
              <a:t>수 있음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50880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063830" y="1909862"/>
            <a:ext cx="8856984" cy="40394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청소년기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656109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사춘기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91612" y="1304181"/>
            <a:ext cx="264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(3) </a:t>
            </a:r>
            <a:r>
              <a:rPr lang="ko-KR" altLang="en-US" sz="2400" b="1"/>
              <a:t>사춘기의 성장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07846" y="2067808"/>
            <a:ext cx="85828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사춘기 기간 중 키는 남자는 </a:t>
            </a:r>
            <a:r>
              <a:rPr lang="en-US" altLang="ko-KR" sz="2200" spc="-150"/>
              <a:t>25~30cm, </a:t>
            </a:r>
            <a:r>
              <a:rPr lang="ko-KR" altLang="en-US" sz="2200" spc="-150"/>
              <a:t>여자는 </a:t>
            </a:r>
            <a:r>
              <a:rPr lang="en-US" altLang="ko-KR" sz="2200" spc="-150"/>
              <a:t>15~25cm</a:t>
            </a:r>
            <a:r>
              <a:rPr lang="ko-KR" altLang="en-US" sz="2200" spc="-150"/>
              <a:t>가 </a:t>
            </a:r>
            <a:r>
              <a:rPr lang="ko-KR" altLang="en-US" sz="2200" spc="-150" smtClean="0"/>
              <a:t>자람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사춘기 기간 </a:t>
            </a:r>
            <a:r>
              <a:rPr lang="ko-KR" altLang="en-US" sz="2200" spc="-150"/>
              <a:t>중에도 특히 키가 많이 자라는 시기가 있는데</a:t>
            </a:r>
            <a:r>
              <a:rPr lang="en-US" altLang="ko-KR" sz="2200" spc="-150"/>
              <a:t>, </a:t>
            </a:r>
            <a:r>
              <a:rPr lang="ko-KR" altLang="en-US" sz="2200" spc="-150"/>
              <a:t>여자는 </a:t>
            </a:r>
            <a:r>
              <a:rPr lang="ko-KR" altLang="en-US" sz="2200" spc="-150" smtClean="0"/>
              <a:t>        평균 </a:t>
            </a:r>
            <a:r>
              <a:rPr lang="en-US" altLang="ko-KR" sz="2200" spc="-150"/>
              <a:t>12</a:t>
            </a:r>
            <a:r>
              <a:rPr lang="ko-KR" altLang="en-US" sz="2200" spc="-150"/>
              <a:t>세</a:t>
            </a:r>
            <a:r>
              <a:rPr lang="en-US" altLang="ko-KR" sz="2200" spc="-150"/>
              <a:t>(</a:t>
            </a:r>
            <a:r>
              <a:rPr lang="ko-KR" altLang="en-US" sz="2200" spc="-150"/>
              <a:t>범위 </a:t>
            </a:r>
            <a:r>
              <a:rPr lang="en-US" altLang="ko-KR" sz="2200" spc="-150"/>
              <a:t>10~ </a:t>
            </a:r>
            <a:r>
              <a:rPr lang="en-US" altLang="ko-KR" sz="2200" spc="-150" smtClean="0"/>
              <a:t>14</a:t>
            </a:r>
            <a:r>
              <a:rPr lang="ko-KR" altLang="en-US" sz="2200" spc="-150"/>
              <a:t>세</a:t>
            </a:r>
            <a:r>
              <a:rPr lang="en-US" altLang="ko-KR" sz="2200" spc="-150"/>
              <a:t>), </a:t>
            </a:r>
            <a:r>
              <a:rPr lang="ko-KR" altLang="en-US" sz="2200" spc="-150"/>
              <a:t>남자는 평균 </a:t>
            </a:r>
            <a:r>
              <a:rPr lang="en-US" altLang="ko-KR" sz="2200" spc="-150"/>
              <a:t>14</a:t>
            </a:r>
            <a:r>
              <a:rPr lang="ko-KR" altLang="en-US" sz="2200" spc="-150"/>
              <a:t>세</a:t>
            </a:r>
            <a:r>
              <a:rPr lang="en-US" altLang="ko-KR" sz="2200" spc="-150"/>
              <a:t>(</a:t>
            </a:r>
            <a:r>
              <a:rPr lang="ko-KR" altLang="en-US" sz="2200" spc="-150"/>
              <a:t>범위 </a:t>
            </a:r>
            <a:r>
              <a:rPr lang="en-US" altLang="ko-KR" sz="2200" spc="-150"/>
              <a:t>12~17</a:t>
            </a:r>
            <a:r>
              <a:rPr lang="ko-KR" altLang="en-US" sz="2200" spc="-150"/>
              <a:t>세</a:t>
            </a:r>
            <a:r>
              <a:rPr lang="en-US" altLang="ko-KR" sz="2200" spc="-150" smtClean="0"/>
              <a:t>)</a:t>
            </a:r>
            <a:endParaRPr lang="en-US" altLang="ko-KR" sz="22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키가 </a:t>
            </a:r>
            <a:r>
              <a:rPr lang="ko-KR" altLang="en-US" sz="2200" spc="-150"/>
              <a:t>커지는 초기에는 팔</a:t>
            </a:r>
            <a:r>
              <a:rPr lang="en-US" altLang="ko-KR" sz="2200" spc="-150"/>
              <a:t>, </a:t>
            </a:r>
            <a:r>
              <a:rPr lang="ko-KR" altLang="en-US" sz="2200" spc="-150"/>
              <a:t>다리가 </a:t>
            </a:r>
            <a:r>
              <a:rPr lang="ko-KR" altLang="en-US" sz="2200" spc="-150" smtClean="0"/>
              <a:t>먼저 </a:t>
            </a:r>
            <a:r>
              <a:rPr lang="ko-KR" altLang="en-US" sz="2200" spc="-150"/>
              <a:t>자라고</a:t>
            </a:r>
            <a:r>
              <a:rPr lang="en-US" altLang="ko-KR" sz="2200" spc="-150"/>
              <a:t>, </a:t>
            </a:r>
            <a:r>
              <a:rPr lang="ko-KR" altLang="en-US" sz="2200" spc="-150"/>
              <a:t>후기에 몸통이 </a:t>
            </a:r>
            <a:r>
              <a:rPr lang="ko-KR" altLang="en-US" sz="2200" spc="-150" smtClean="0"/>
              <a:t>길어짐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몸무게가 </a:t>
            </a:r>
            <a:r>
              <a:rPr lang="ko-KR" altLang="en-US" sz="2200" spc="-150"/>
              <a:t>가장 많이 늘어나는 때는 </a:t>
            </a:r>
            <a:r>
              <a:rPr lang="ko-KR" altLang="en-US" sz="2200" spc="-150" smtClean="0"/>
              <a:t>남자는 </a:t>
            </a:r>
            <a:r>
              <a:rPr lang="ko-KR" altLang="en-US" sz="2200" spc="-150"/>
              <a:t>키가 가장 많이 크는 </a:t>
            </a:r>
            <a:r>
              <a:rPr lang="ko-KR" altLang="en-US" sz="2200" spc="-150" smtClean="0"/>
              <a:t>           시기와 </a:t>
            </a:r>
            <a:r>
              <a:rPr lang="ko-KR" altLang="en-US" sz="2200" spc="-150"/>
              <a:t>같고</a:t>
            </a:r>
            <a:r>
              <a:rPr lang="en-US" altLang="ko-KR" sz="2200" spc="-150"/>
              <a:t>, </a:t>
            </a:r>
            <a:r>
              <a:rPr lang="ko-KR" altLang="en-US" sz="2200" spc="-150"/>
              <a:t>여자는 그보다 </a:t>
            </a:r>
            <a:r>
              <a:rPr lang="en-US" altLang="ko-KR" sz="2200" spc="-150"/>
              <a:t>6~9</a:t>
            </a:r>
            <a:r>
              <a:rPr lang="ko-KR" altLang="en-US" sz="2200" spc="-150"/>
              <a:t>개월 </a:t>
            </a:r>
            <a:r>
              <a:rPr lang="ko-KR" altLang="en-US" sz="2200" spc="-150" smtClean="0"/>
              <a:t>후가 됨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37347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998862" y="2636912"/>
            <a:ext cx="8856984" cy="23042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청소년기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78782" y="1419746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사춘기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19604" y="2031231"/>
            <a:ext cx="264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(3) </a:t>
            </a:r>
            <a:r>
              <a:rPr lang="ko-KR" altLang="en-US" sz="2400" b="1"/>
              <a:t>사춘기의 성장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142878" y="2854097"/>
            <a:ext cx="84135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/>
              <a:t>과체중이나 비만인 경우 사춘기가 빨리 시작하는 경향을 </a:t>
            </a:r>
            <a:r>
              <a:rPr lang="ko-KR" altLang="en-US" sz="2200" smtClean="0"/>
              <a:t>보임</a:t>
            </a:r>
            <a:endParaRPr lang="ko-KR" altLang="en-US" sz="2200"/>
          </a:p>
        </p:txBody>
      </p:sp>
      <p:sp>
        <p:nvSpPr>
          <p:cNvPr id="7" name="직사각형 6"/>
          <p:cNvSpPr/>
          <p:nvPr/>
        </p:nvSpPr>
        <p:spPr>
          <a:xfrm>
            <a:off x="3514346" y="3356992"/>
            <a:ext cx="81254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사춘기 전에는 </a:t>
            </a:r>
            <a:r>
              <a:rPr lang="ko-KR" altLang="en-US" sz="2000" spc="-150"/>
              <a:t>남아와 여아의 체성분 비율상 차이가 없지만</a:t>
            </a:r>
            <a:r>
              <a:rPr lang="en-US" altLang="ko-KR" sz="2000" spc="-150"/>
              <a:t>, </a:t>
            </a:r>
            <a:r>
              <a:rPr lang="ko-KR" altLang="en-US" sz="2000" spc="-150"/>
              <a:t>사춘기가 </a:t>
            </a:r>
            <a:r>
              <a:rPr lang="ko-KR" altLang="en-US" sz="2000" spc="-150" smtClean="0"/>
              <a:t>   시작되면 </a:t>
            </a:r>
            <a:r>
              <a:rPr lang="ko-KR" altLang="en-US" sz="2000" spc="-150"/>
              <a:t>남자는 뼈와 제지방량</a:t>
            </a:r>
            <a:r>
              <a:rPr lang="en-US" altLang="ko-KR" sz="2000" spc="-150"/>
              <a:t>(</a:t>
            </a:r>
            <a:r>
              <a:rPr lang="ko-KR" altLang="en-US" sz="2000" spc="-150"/>
              <a:t>지방을 뺀 신체량</a:t>
            </a:r>
            <a:r>
              <a:rPr lang="en-US" altLang="ko-KR" sz="2000" spc="-150"/>
              <a:t>/</a:t>
            </a:r>
            <a:r>
              <a:rPr lang="ko-KR" altLang="en-US" sz="2000" spc="-150"/>
              <a:t>체중</a:t>
            </a:r>
            <a:r>
              <a:rPr lang="en-US" altLang="ko-KR" sz="2000" spc="-150"/>
              <a:t>)</a:t>
            </a:r>
            <a:r>
              <a:rPr lang="ko-KR" altLang="en-US" sz="2000" spc="-150"/>
              <a:t>이 계속 늘어나고</a:t>
            </a:r>
            <a:r>
              <a:rPr lang="en-US" altLang="ko-KR" sz="2000" spc="-150"/>
              <a:t>, </a:t>
            </a:r>
            <a:r>
              <a:rPr lang="ko-KR" altLang="en-US" sz="2000" spc="-150"/>
              <a:t>여자는 지방량</a:t>
            </a:r>
            <a:r>
              <a:rPr lang="en-US" altLang="ko-KR" sz="2000" spc="-150"/>
              <a:t>, </a:t>
            </a:r>
            <a:r>
              <a:rPr lang="ko-KR" altLang="en-US" sz="2000" spc="-150"/>
              <a:t>특히 </a:t>
            </a:r>
            <a:r>
              <a:rPr lang="ko-KR" altLang="en-US" sz="2000" spc="-150" smtClean="0"/>
              <a:t>복부와 </a:t>
            </a:r>
            <a:r>
              <a:rPr lang="ko-KR" altLang="en-US" sz="2000" spc="-150"/>
              <a:t>엉덩이에 지방이 </a:t>
            </a:r>
            <a:r>
              <a:rPr lang="ko-KR" altLang="en-US" sz="2000" spc="-150" smtClean="0"/>
              <a:t>많아짐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37347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070870" y="1362835"/>
            <a:ext cx="8856984" cy="48024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청소년기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116632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성적 성숙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735087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(1) </a:t>
            </a:r>
            <a:r>
              <a:rPr lang="ko-KR" altLang="en-US" sz="2400" b="1"/>
              <a:t>여자 청소년의 경우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430910" y="1434256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ko-KR" sz="2200" spc="-150"/>
              <a:t>1990</a:t>
            </a:r>
            <a:r>
              <a:rPr lang="ko-KR" altLang="en-US" sz="2200" spc="-150"/>
              <a:t>년대의 조사에 의하면 우리나라 여자 청소년의 사춘기 시작은 평균 </a:t>
            </a:r>
            <a:r>
              <a:rPr lang="en-US" altLang="ko-KR" sz="2200" spc="-150" smtClean="0"/>
              <a:t>11</a:t>
            </a:r>
            <a:r>
              <a:rPr lang="ko-KR" altLang="en-US" sz="2200" spc="-150"/>
              <a:t>세</a:t>
            </a:r>
            <a:r>
              <a:rPr lang="en-US" altLang="ko-KR" sz="2200" spc="-150"/>
              <a:t>(</a:t>
            </a:r>
            <a:r>
              <a:rPr lang="ko-KR" altLang="en-US" sz="2200" spc="-150"/>
              <a:t>범위 </a:t>
            </a:r>
            <a:r>
              <a:rPr lang="en-US" altLang="ko-KR" sz="2200" spc="-150"/>
              <a:t>8~13</a:t>
            </a:r>
            <a:r>
              <a:rPr lang="ko-KR" altLang="en-US" sz="2200" spc="-150"/>
              <a:t>세</a:t>
            </a:r>
            <a:r>
              <a:rPr lang="en-US" altLang="ko-KR" sz="2200" spc="-150"/>
              <a:t>)</a:t>
            </a:r>
            <a:r>
              <a:rPr lang="ko-KR" altLang="en-US" sz="2200" spc="-150"/>
              <a:t>로 끝날 때까지 약 </a:t>
            </a:r>
            <a:r>
              <a:rPr lang="en-US" altLang="ko-KR" sz="2200" spc="-150"/>
              <a:t>4</a:t>
            </a:r>
            <a:r>
              <a:rPr lang="ko-KR" altLang="en-US" sz="2200" spc="-150"/>
              <a:t>년</a:t>
            </a:r>
            <a:r>
              <a:rPr lang="en-US" altLang="ko-KR" sz="2200" spc="-150"/>
              <a:t>(</a:t>
            </a:r>
            <a:r>
              <a:rPr lang="ko-KR" altLang="en-US" sz="2200" spc="-150"/>
              <a:t>범위 </a:t>
            </a:r>
            <a:r>
              <a:rPr lang="en-US" altLang="ko-KR" sz="2200" spc="-150"/>
              <a:t>1.5~8</a:t>
            </a:r>
            <a:r>
              <a:rPr lang="ko-KR" altLang="en-US" sz="2200" spc="-150"/>
              <a:t>년</a:t>
            </a:r>
            <a:r>
              <a:rPr lang="en-US" altLang="ko-KR" sz="2200" spc="-150"/>
              <a:t>)</a:t>
            </a:r>
            <a:r>
              <a:rPr lang="ko-KR" altLang="en-US" sz="2200" spc="-150"/>
              <a:t>이 </a:t>
            </a:r>
            <a:r>
              <a:rPr lang="ko-KR" altLang="en-US" sz="2200" spc="-150" smtClean="0"/>
              <a:t>걸림</a:t>
            </a:r>
            <a:endParaRPr lang="en-US" altLang="ko-KR" sz="800" spc="-150"/>
          </a:p>
          <a:p>
            <a:pPr algn="just"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 → 최근에는 이보다는 </a:t>
            </a:r>
            <a:r>
              <a:rPr lang="ko-KR" altLang="en-US" sz="2200" spc="-150"/>
              <a:t>빨라지는 경향을 보이고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사춘기는 대부분 젖멍울이 생기면서 유륜이 커지고 젖꼭지가 나오는 유방 </a:t>
            </a:r>
            <a:r>
              <a:rPr lang="ko-KR" altLang="en-US" sz="2200" spc="-150" smtClean="0"/>
              <a:t>발달로 </a:t>
            </a:r>
            <a:r>
              <a:rPr lang="ko-KR" altLang="en-US" sz="2200" spc="-150"/>
              <a:t>시작하며</a:t>
            </a:r>
            <a:r>
              <a:rPr lang="en-US" altLang="ko-KR" sz="2200" spc="-150"/>
              <a:t>, </a:t>
            </a:r>
            <a:r>
              <a:rPr lang="ko-KR" altLang="en-US" sz="2200" spc="-150"/>
              <a:t>이때는 유방이 아프거나 비대칭적일 수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유방이 발달하기 </a:t>
            </a:r>
            <a:r>
              <a:rPr lang="ko-KR" altLang="en-US" sz="2200" spc="-150"/>
              <a:t>시작한 뒤 약 </a:t>
            </a:r>
            <a:r>
              <a:rPr lang="en-US" altLang="ko-KR" sz="2200" spc="-150"/>
              <a:t>6</a:t>
            </a:r>
            <a:r>
              <a:rPr lang="ko-KR" altLang="en-US" sz="2200" spc="-150"/>
              <a:t>개월 정도 지나면 생식기 근처와 </a:t>
            </a:r>
            <a:r>
              <a:rPr lang="ko-KR" altLang="en-US" sz="2200" spc="-150" smtClean="0"/>
              <a:t>        겨드랑이에 </a:t>
            </a:r>
            <a:r>
              <a:rPr lang="ko-KR" altLang="en-US" sz="2200" spc="-150"/>
              <a:t>털이 나기 </a:t>
            </a:r>
            <a:r>
              <a:rPr lang="ko-KR" altLang="en-US" sz="2200" spc="-150" smtClean="0"/>
              <a:t>시작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ko-KR" sz="2200" spc="-150" smtClean="0"/>
              <a:t>12</a:t>
            </a:r>
            <a:r>
              <a:rPr lang="ko-KR" altLang="en-US" sz="2200" spc="-150"/>
              <a:t>세 정도</a:t>
            </a:r>
            <a:r>
              <a:rPr lang="en-US" altLang="ko-KR" sz="2200" spc="-150"/>
              <a:t>(</a:t>
            </a:r>
            <a:r>
              <a:rPr lang="ko-KR" altLang="en-US" sz="2200" spc="-150"/>
              <a:t>범위 </a:t>
            </a:r>
            <a:r>
              <a:rPr lang="en-US" altLang="ko-KR" sz="2200" spc="-150"/>
              <a:t>10~16</a:t>
            </a:r>
            <a:r>
              <a:rPr lang="ko-KR" altLang="en-US" sz="2200" spc="-150"/>
              <a:t>세</a:t>
            </a:r>
            <a:r>
              <a:rPr lang="en-US" altLang="ko-KR" sz="2200" spc="-150"/>
              <a:t>)</a:t>
            </a:r>
            <a:r>
              <a:rPr lang="ko-KR" altLang="en-US" sz="2200" spc="-150"/>
              <a:t>가 되면 키가 훌쩍 크게 됨</a:t>
            </a:r>
          </a:p>
        </p:txBody>
      </p:sp>
    </p:spTree>
    <p:extLst>
      <p:ext uri="{BB962C8B-B14F-4D97-AF65-F5344CB8AC3E}">
        <p14:creationId xmlns:p14="http://schemas.microsoft.com/office/powerpoint/2010/main" val="249388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998862" y="2060848"/>
            <a:ext cx="9001000" cy="36724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청소년기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78782" y="817548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성적 성숙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10830" y="1455167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(1) </a:t>
            </a:r>
            <a:r>
              <a:rPr lang="ko-KR" altLang="en-US" sz="2400" b="1"/>
              <a:t>여자 청소년의 경우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142878" y="2129512"/>
            <a:ext cx="8746382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첫 월경</a:t>
            </a:r>
            <a:r>
              <a:rPr lang="en-US" altLang="ko-KR" sz="2200" spc="-150"/>
              <a:t>(</a:t>
            </a:r>
            <a:r>
              <a:rPr lang="ko-KR" altLang="en-US" sz="2200" spc="-150"/>
              <a:t>초경</a:t>
            </a:r>
            <a:r>
              <a:rPr lang="en-US" altLang="ko-KR" sz="2200" spc="-150"/>
              <a:t>) </a:t>
            </a:r>
            <a:r>
              <a:rPr lang="ko-KR" altLang="en-US" sz="2200" spc="-150"/>
              <a:t>시작 전 약 </a:t>
            </a:r>
            <a:r>
              <a:rPr lang="en-US" altLang="ko-KR" sz="2200" spc="-150"/>
              <a:t>3~6</a:t>
            </a:r>
            <a:r>
              <a:rPr lang="ko-KR" altLang="en-US" sz="2200" spc="-150"/>
              <a:t>개월 동안 대하</a:t>
            </a:r>
            <a:r>
              <a:rPr lang="en-US" altLang="ko-KR" sz="2200" spc="-150"/>
              <a:t>(</a:t>
            </a:r>
            <a:r>
              <a:rPr lang="ko-KR" altLang="en-US" sz="2200" spc="-150"/>
              <a:t>질 분비물</a:t>
            </a:r>
            <a:r>
              <a:rPr lang="en-US" altLang="ko-KR" sz="2200" spc="-150"/>
              <a:t>)</a:t>
            </a:r>
            <a:r>
              <a:rPr lang="ko-KR" altLang="en-US" sz="2200" spc="-150"/>
              <a:t>가 </a:t>
            </a:r>
            <a:r>
              <a:rPr lang="ko-KR" altLang="en-US" sz="2200" spc="-150" smtClean="0"/>
              <a:t>증가하는     것은 정상적이며</a:t>
            </a:r>
            <a:r>
              <a:rPr lang="en-US" altLang="ko-KR" sz="2200" spc="-150"/>
              <a:t>, </a:t>
            </a:r>
            <a:r>
              <a:rPr lang="ko-KR" altLang="en-US" sz="2200" spc="-150"/>
              <a:t>첫 월경은 이후 약 </a:t>
            </a:r>
            <a:r>
              <a:rPr lang="en-US" altLang="ko-KR" sz="2200" spc="-150"/>
              <a:t>12~13</a:t>
            </a:r>
            <a:r>
              <a:rPr lang="ko-KR" altLang="en-US" sz="2200" spc="-150"/>
              <a:t>세경에 시작되지만 개인차가 </a:t>
            </a:r>
            <a:r>
              <a:rPr lang="ko-KR" altLang="en-US" sz="2200" spc="-150" smtClean="0"/>
              <a:t>많음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초경 후 </a:t>
            </a:r>
            <a:r>
              <a:rPr lang="ko-KR" altLang="en-US" sz="2200" spc="-150"/>
              <a:t>키의 성장은 더디어지고</a:t>
            </a:r>
            <a:r>
              <a:rPr lang="en-US" altLang="ko-KR" sz="2200" spc="-150"/>
              <a:t>, </a:t>
            </a:r>
            <a:r>
              <a:rPr lang="ko-KR" altLang="en-US" sz="2200" spc="-150"/>
              <a:t>그 후 약 </a:t>
            </a:r>
            <a:r>
              <a:rPr lang="en-US" altLang="ko-KR" sz="2200" spc="-150"/>
              <a:t>1~2</a:t>
            </a:r>
            <a:r>
              <a:rPr lang="ko-KR" altLang="en-US" sz="2200" spc="-150"/>
              <a:t>년이 지나면 성장이 </a:t>
            </a:r>
            <a:r>
              <a:rPr lang="ko-KR" altLang="en-US" sz="2200" spc="-150" smtClean="0"/>
              <a:t>완료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초경부터 </a:t>
            </a:r>
            <a:r>
              <a:rPr lang="en-US" altLang="ko-KR" sz="2200" spc="-150"/>
              <a:t>1~2</a:t>
            </a:r>
            <a:r>
              <a:rPr lang="ko-KR" altLang="en-US" sz="2200" spc="-150"/>
              <a:t>년 동안은 월경의 양이나 기간</a:t>
            </a:r>
            <a:r>
              <a:rPr lang="en-US" altLang="ko-KR" sz="2200" spc="-150"/>
              <a:t>, </a:t>
            </a:r>
            <a:r>
              <a:rPr lang="ko-KR" altLang="en-US" sz="2200" spc="-150"/>
              <a:t>간격 등이 불규칙하며</a:t>
            </a:r>
            <a:r>
              <a:rPr lang="en-US" altLang="ko-KR" sz="2200" spc="-150"/>
              <a:t>, </a:t>
            </a:r>
            <a:r>
              <a:rPr lang="en-US" altLang="ko-KR" sz="2200" spc="-150" smtClean="0"/>
              <a:t>           </a:t>
            </a:r>
            <a:r>
              <a:rPr lang="ko-KR" altLang="en-US" sz="2200" spc="-150" smtClean="0"/>
              <a:t>그 </a:t>
            </a:r>
            <a:r>
              <a:rPr lang="ko-KR" altLang="en-US" sz="2200" spc="-150"/>
              <a:t>후에 </a:t>
            </a:r>
            <a:r>
              <a:rPr lang="ko-KR" altLang="en-US" sz="2200" spc="-150" smtClean="0"/>
              <a:t>규칙적인 </a:t>
            </a:r>
            <a:r>
              <a:rPr lang="ko-KR" altLang="en-US" sz="2200" spc="-150"/>
              <a:t>월경을 하게 됨</a:t>
            </a:r>
          </a:p>
        </p:txBody>
      </p:sp>
    </p:spTree>
    <p:extLst>
      <p:ext uri="{BB962C8B-B14F-4D97-AF65-F5344CB8AC3E}">
        <p14:creationId xmlns:p14="http://schemas.microsoft.com/office/powerpoint/2010/main" val="1664850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998862" y="1844824"/>
            <a:ext cx="9001000" cy="38884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청소년기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620688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성적 성숙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82838" y="1259910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(2) </a:t>
            </a:r>
            <a:r>
              <a:rPr lang="ko-KR" altLang="en-US" sz="2400" b="1"/>
              <a:t>남자 청소년의 경우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14886" y="1916832"/>
            <a:ext cx="8591029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고환이 제일 먼저 커지기 시작하고 음낭은 붉어지면서 얇아지고 </a:t>
            </a:r>
            <a:r>
              <a:rPr lang="ko-KR" altLang="en-US" sz="2200" spc="-150" smtClean="0"/>
              <a:t>커짐</a:t>
            </a:r>
            <a:endParaRPr lang="en-US" altLang="ko-KR" sz="22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11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고환과 </a:t>
            </a:r>
            <a:r>
              <a:rPr lang="ko-KR" altLang="en-US" sz="2200" spc="-150"/>
              <a:t>음낭이 커지면서 점차 어두운 색을 띠며</a:t>
            </a:r>
            <a:r>
              <a:rPr lang="en-US" altLang="ko-KR" sz="2200" spc="-150"/>
              <a:t>, </a:t>
            </a:r>
            <a:r>
              <a:rPr lang="ko-KR" altLang="en-US" sz="2200" spc="-150"/>
              <a:t>주름이 늘고 음경도 점차 </a:t>
            </a:r>
            <a:r>
              <a:rPr lang="ko-KR" altLang="en-US" sz="2200" spc="-150" smtClean="0"/>
              <a:t>길고 굵어짐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음모는 </a:t>
            </a:r>
            <a:r>
              <a:rPr lang="ko-KR" altLang="en-US" sz="2200" spc="-150"/>
              <a:t>성기 근처부터 자라나며</a:t>
            </a:r>
            <a:r>
              <a:rPr lang="en-US" altLang="ko-KR" sz="2200" spc="-150"/>
              <a:t>, </a:t>
            </a:r>
            <a:r>
              <a:rPr lang="ko-KR" altLang="en-US" sz="2200" spc="-150"/>
              <a:t>점차 허벅지 쪽으로 넓어지고 </a:t>
            </a:r>
            <a:r>
              <a:rPr lang="ko-KR" altLang="en-US" sz="2200" spc="-150" smtClean="0"/>
              <a:t>점차    짙고 </a:t>
            </a:r>
            <a:r>
              <a:rPr lang="ko-KR" altLang="en-US" sz="2200" spc="-150"/>
              <a:t>굵은 곱슬모로 </a:t>
            </a:r>
            <a:r>
              <a:rPr lang="ko-KR" altLang="en-US" sz="2200" spc="-150" smtClean="0"/>
              <a:t>변함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겨드랑이와 </a:t>
            </a:r>
            <a:r>
              <a:rPr lang="ko-KR" altLang="en-US" sz="2200" spc="-150"/>
              <a:t>얼굴</a:t>
            </a:r>
            <a:r>
              <a:rPr lang="en-US" altLang="ko-KR" sz="2200" spc="-150"/>
              <a:t>, </a:t>
            </a:r>
            <a:r>
              <a:rPr lang="ko-KR" altLang="en-US" sz="2200" spc="-150"/>
              <a:t>다리에도 점차 털이 </a:t>
            </a:r>
            <a:r>
              <a:rPr lang="ko-KR" altLang="en-US" sz="2200" spc="-150" smtClean="0"/>
              <a:t>많아짐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166485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998862" y="1484784"/>
            <a:ext cx="9001000" cy="45365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청소년기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260648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성적 성숙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82838" y="899870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(2) </a:t>
            </a:r>
            <a:r>
              <a:rPr lang="ko-KR" altLang="en-US" sz="2400" b="1"/>
              <a:t>남자 청소년의 경우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070870" y="1556792"/>
            <a:ext cx="892899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우리나라 남자 청소년의 사춘기 시작 연령은 평균 </a:t>
            </a:r>
            <a:r>
              <a:rPr lang="en-US" altLang="ko-KR" sz="2200" spc="-150"/>
              <a:t>12.7</a:t>
            </a:r>
            <a:r>
              <a:rPr lang="ko-KR" altLang="en-US" sz="2200" spc="-150"/>
              <a:t>세</a:t>
            </a:r>
            <a:r>
              <a:rPr lang="en-US" altLang="ko-KR" sz="2200" spc="-150"/>
              <a:t>(</a:t>
            </a:r>
            <a:r>
              <a:rPr lang="ko-KR" altLang="en-US" sz="2200" spc="-150"/>
              <a:t>범위 </a:t>
            </a:r>
            <a:r>
              <a:rPr lang="en-US" altLang="ko-KR" sz="2200" spc="-150"/>
              <a:t>9~14</a:t>
            </a:r>
            <a:r>
              <a:rPr lang="ko-KR" altLang="en-US" sz="2200" spc="-150"/>
              <a:t>세</a:t>
            </a:r>
            <a:r>
              <a:rPr lang="en-US" altLang="ko-KR" sz="2200" spc="-150"/>
              <a:t>)</a:t>
            </a:r>
            <a:r>
              <a:rPr lang="ko-KR" altLang="en-US" sz="2200" spc="-150"/>
              <a:t>로 끝날 </a:t>
            </a:r>
            <a:r>
              <a:rPr lang="ko-KR" altLang="en-US" sz="2200" spc="-150" smtClean="0"/>
              <a:t>때까지 </a:t>
            </a:r>
            <a:r>
              <a:rPr lang="en-US" altLang="ko-KR" sz="2200" spc="-150"/>
              <a:t>3</a:t>
            </a:r>
            <a:r>
              <a:rPr lang="ko-KR" altLang="en-US" sz="2200" spc="-150"/>
              <a:t>년</a:t>
            </a:r>
            <a:r>
              <a:rPr lang="en-US" altLang="ko-KR" sz="2200" spc="-150"/>
              <a:t>(</a:t>
            </a:r>
            <a:r>
              <a:rPr lang="ko-KR" altLang="en-US" sz="2200" spc="-150"/>
              <a:t>범위 </a:t>
            </a:r>
            <a:r>
              <a:rPr lang="en-US" altLang="ko-KR" sz="2200" spc="-150"/>
              <a:t>2~5</a:t>
            </a:r>
            <a:r>
              <a:rPr lang="ko-KR" altLang="en-US" sz="2200" spc="-150"/>
              <a:t>년</a:t>
            </a:r>
            <a:r>
              <a:rPr lang="en-US" altLang="ko-KR" sz="2200" spc="-150"/>
              <a:t>) </a:t>
            </a:r>
            <a:r>
              <a:rPr lang="ko-KR" altLang="en-US" sz="2200" spc="-150"/>
              <a:t>정도의 기간이 </a:t>
            </a:r>
            <a:r>
              <a:rPr lang="ko-KR" altLang="en-US" sz="2200" spc="-150" smtClean="0"/>
              <a:t>걸림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음경도 </a:t>
            </a:r>
            <a:r>
              <a:rPr lang="ko-KR" altLang="en-US" sz="2200" spc="-150"/>
              <a:t>점차 커지고 굵어지며 </a:t>
            </a:r>
            <a:r>
              <a:rPr lang="ko-KR" altLang="en-US" sz="2200" spc="-150" smtClean="0"/>
              <a:t>최종 </a:t>
            </a:r>
            <a:r>
              <a:rPr lang="ko-KR" altLang="en-US" sz="2200" spc="-150"/>
              <a:t>크기는 개인에 따른 차이가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발기가 </a:t>
            </a:r>
            <a:r>
              <a:rPr lang="ko-KR" altLang="en-US" sz="2200" spc="-150"/>
              <a:t>잦아지고 자다가 자신도 모르게 </a:t>
            </a:r>
            <a:r>
              <a:rPr lang="ko-KR" altLang="en-US" sz="2200" spc="-150" smtClean="0"/>
              <a:t>사정하는 </a:t>
            </a:r>
            <a:r>
              <a:rPr lang="ko-KR" altLang="en-US" sz="2200" spc="-150"/>
              <a:t>몽정이 일어나며</a:t>
            </a:r>
            <a:r>
              <a:rPr lang="en-US" altLang="ko-KR" sz="2200" spc="-150"/>
              <a:t>, </a:t>
            </a:r>
            <a:r>
              <a:rPr lang="ko-KR" altLang="en-US" sz="2200" spc="-150"/>
              <a:t>평균 </a:t>
            </a:r>
            <a:r>
              <a:rPr lang="en-US" altLang="ko-KR" sz="2200" spc="-150"/>
              <a:t>13~14</a:t>
            </a:r>
            <a:r>
              <a:rPr lang="ko-KR" altLang="en-US" sz="2200" spc="-150"/>
              <a:t>세경에 사정이 가능하게 </a:t>
            </a:r>
            <a:r>
              <a:rPr lang="ko-KR" altLang="en-US" sz="2200" spc="-150" smtClean="0"/>
              <a:t>됨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급성장은 </a:t>
            </a:r>
            <a:r>
              <a:rPr lang="ko-KR" altLang="en-US" sz="2200" spc="-150"/>
              <a:t>사춘기의 후반에 나타나며</a:t>
            </a:r>
            <a:r>
              <a:rPr lang="en-US" altLang="ko-KR" sz="2200" spc="-150"/>
              <a:t>, </a:t>
            </a:r>
            <a:r>
              <a:rPr lang="ko-KR" altLang="en-US" sz="2200" spc="-150"/>
              <a:t>평균 </a:t>
            </a:r>
            <a:r>
              <a:rPr lang="en-US" altLang="ko-KR" sz="2200" spc="-150"/>
              <a:t>14</a:t>
            </a:r>
            <a:r>
              <a:rPr lang="ko-KR" altLang="en-US" sz="2200" spc="-150"/>
              <a:t>세경</a:t>
            </a:r>
            <a:r>
              <a:rPr lang="en-US" altLang="ko-KR" sz="2200" spc="-150"/>
              <a:t>(</a:t>
            </a:r>
            <a:r>
              <a:rPr lang="ko-KR" altLang="en-US" sz="2200" spc="-150"/>
              <a:t>범위 </a:t>
            </a:r>
            <a:r>
              <a:rPr lang="en-US" altLang="ko-KR" sz="2200" spc="-150"/>
              <a:t>12~16</a:t>
            </a:r>
            <a:r>
              <a:rPr lang="ko-KR" altLang="en-US" sz="2200" spc="-150"/>
              <a:t>세</a:t>
            </a:r>
            <a:r>
              <a:rPr lang="en-US" altLang="ko-KR" sz="2200" spc="-150" smtClean="0"/>
              <a:t>)</a:t>
            </a:r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상당수에서 유방이 </a:t>
            </a:r>
            <a:r>
              <a:rPr lang="ko-KR" altLang="en-US" sz="2200" spc="-150"/>
              <a:t>커지기도 하는데 </a:t>
            </a:r>
            <a:r>
              <a:rPr lang="en-US" altLang="ko-KR" sz="2200" spc="-150"/>
              <a:t>1~2</a:t>
            </a:r>
            <a:r>
              <a:rPr lang="ko-KR" altLang="en-US" sz="2200" spc="-150"/>
              <a:t>년 정도 지나면 대부분 </a:t>
            </a:r>
            <a:r>
              <a:rPr lang="ko-KR" altLang="en-US" sz="2200" spc="-150" smtClean="0"/>
              <a:t>없어짐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164667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358902" y="4797152"/>
            <a:ext cx="8568952" cy="10682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430910" y="3645024"/>
            <a:ext cx="8496944" cy="5040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심리적 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548680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인지발달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98862" y="1168876"/>
            <a:ext cx="8928992" cy="3751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청소년기에는 형식적 조작기로서 다양하고 구체적이며 세분화된 </a:t>
            </a:r>
            <a:r>
              <a:rPr lang="ko-KR" altLang="en-US" sz="2200" spc="-150" smtClean="0"/>
              <a:t>자아         인지를 </a:t>
            </a:r>
            <a:r>
              <a:rPr lang="ko-KR" altLang="en-US" sz="2200" spc="-150"/>
              <a:t>보이고</a:t>
            </a:r>
            <a:r>
              <a:rPr lang="en-US" altLang="ko-KR" sz="2200" spc="-150"/>
              <a:t>, </a:t>
            </a:r>
            <a:r>
              <a:rPr lang="ko-KR" altLang="en-US" sz="2200" spc="-150"/>
              <a:t>시간과 대상에 따라 자아인지가 변할 수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105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ko-KR" sz="2200" spc="-150"/>
              <a:t>15~16</a:t>
            </a:r>
            <a:r>
              <a:rPr lang="ko-KR" altLang="en-US" sz="2200" spc="-150" smtClean="0"/>
              <a:t>세경 </a:t>
            </a:r>
            <a:r>
              <a:rPr lang="en-US" altLang="ko-KR" sz="2200" spc="-150" smtClean="0"/>
              <a:t>: </a:t>
            </a:r>
            <a:r>
              <a:rPr lang="ko-KR" altLang="en-US" sz="2200" spc="-150" smtClean="0"/>
              <a:t>부정적 </a:t>
            </a:r>
            <a:r>
              <a:rPr lang="ko-KR" altLang="en-US" sz="2200" spc="-150"/>
              <a:t>자기평가 등으로 자아개념이 혼돈되는 </a:t>
            </a:r>
            <a:r>
              <a:rPr lang="ko-KR" altLang="en-US" sz="2200" spc="-150" smtClean="0"/>
              <a:t>시기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ko-KR" sz="2200" spc="-150" smtClean="0"/>
              <a:t>18~19</a:t>
            </a:r>
            <a:r>
              <a:rPr lang="ko-KR" altLang="en-US" sz="2200" spc="-150" smtClean="0"/>
              <a:t>세경 </a:t>
            </a:r>
            <a:r>
              <a:rPr lang="en-US" altLang="ko-KR" sz="2200" spc="-150" smtClean="0"/>
              <a:t>: </a:t>
            </a:r>
            <a:r>
              <a:rPr lang="ko-KR" altLang="en-US" sz="2200" spc="-150" smtClean="0"/>
              <a:t> </a:t>
            </a:r>
            <a:r>
              <a:rPr lang="ko-KR" altLang="en-US" sz="2200" spc="-150"/>
              <a:t>혼돈의 </a:t>
            </a:r>
            <a:r>
              <a:rPr lang="ko-KR" altLang="en-US" sz="2200" spc="-150" smtClean="0"/>
              <a:t>시기를 </a:t>
            </a:r>
            <a:r>
              <a:rPr lang="ko-KR" altLang="en-US" sz="2200" spc="-150"/>
              <a:t>거쳐 자아가 통합하기 </a:t>
            </a:r>
            <a:r>
              <a:rPr lang="ko-KR" altLang="en-US" sz="2200" spc="-150" smtClean="0"/>
              <a:t>시작함</a:t>
            </a:r>
            <a:endParaRPr lang="en-US" altLang="ko-KR" sz="2200" spc="-15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이때 </a:t>
            </a:r>
            <a:r>
              <a:rPr lang="ko-KR" altLang="en-US" sz="2000" spc="-150"/>
              <a:t>자아인지는 일시적 퇴행으로 </a:t>
            </a:r>
            <a:r>
              <a:rPr lang="en-US" altLang="ko-KR" sz="2000" spc="-150"/>
              <a:t>U</a:t>
            </a:r>
            <a:r>
              <a:rPr lang="ko-KR" altLang="en-US" sz="2000" spc="-150"/>
              <a:t>형 발달 현상을 </a:t>
            </a:r>
            <a:r>
              <a:rPr lang="ko-KR" altLang="en-US" sz="2000" spc="-150" smtClean="0"/>
              <a:t>보임</a:t>
            </a:r>
            <a:endParaRPr lang="en-US" altLang="ko-KR" sz="2000" spc="-150" smtClean="0"/>
          </a:p>
          <a:p>
            <a:pPr marL="800100" lvl="1" indent="-342900">
              <a:lnSpc>
                <a:spcPct val="150000"/>
              </a:lnSpc>
              <a:buClr>
                <a:srgbClr val="92D050"/>
              </a:buClr>
              <a:buFontTx/>
              <a:buChar char="-"/>
            </a:pPr>
            <a:endParaRPr lang="en-US" altLang="ko-KR" sz="10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이상적 자아와 실재적 자아를 형성</a:t>
            </a:r>
            <a:endParaRPr lang="en-US" altLang="ko-KR" sz="2200" spc="-150" smtClean="0"/>
          </a:p>
        </p:txBody>
      </p:sp>
      <p:sp>
        <p:nvSpPr>
          <p:cNvPr id="6" name="직사각형 5"/>
          <p:cNvSpPr/>
          <p:nvPr/>
        </p:nvSpPr>
        <p:spPr>
          <a:xfrm>
            <a:off x="3430910" y="4847895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이상적 자아와 </a:t>
            </a:r>
            <a:r>
              <a:rPr lang="ko-KR" altLang="en-US" sz="2000" spc="-150"/>
              <a:t>실제적 자아의 불일치가 </a:t>
            </a:r>
            <a:r>
              <a:rPr lang="ko-KR" altLang="en-US" sz="2000" spc="-150" smtClean="0"/>
              <a:t>생김</a:t>
            </a:r>
            <a:endParaRPr lang="en-US" altLang="ko-KR" sz="2000" spc="-15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지나친 </a:t>
            </a:r>
            <a:r>
              <a:rPr lang="ko-KR" altLang="en-US" sz="2000" spc="-150"/>
              <a:t>불일치는 청년기의 부적응을 </a:t>
            </a:r>
            <a:r>
              <a:rPr lang="ko-KR" altLang="en-US" sz="2000" spc="-150" smtClean="0"/>
              <a:t>나타냄</a:t>
            </a:r>
            <a:r>
              <a:rPr lang="en-US" altLang="ko-KR" sz="2000" spc="-150" smtClean="0"/>
              <a:t> 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59678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214886" y="2708920"/>
            <a:ext cx="8784976" cy="17340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심리적 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1478976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인지발달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2127048"/>
            <a:ext cx="3102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/>
              <a:t>거짓자아와 참자아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14886" y="2769311"/>
            <a:ext cx="87129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청년들은 </a:t>
            </a:r>
            <a:r>
              <a:rPr lang="ko-KR" altLang="en-US" sz="2000" spc="-150"/>
              <a:t>이 두 자아를 명백하게 구분하여 필요할 경우에 거짓자아를 표출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하지만</a:t>
            </a:r>
            <a:r>
              <a:rPr lang="en-US" altLang="ko-KR" sz="2000" spc="-150"/>
              <a:t>, </a:t>
            </a:r>
            <a:r>
              <a:rPr lang="ko-KR" altLang="en-US" sz="2000" spc="-150"/>
              <a:t>그것을 좋아하지는 </a:t>
            </a:r>
            <a:r>
              <a:rPr lang="ko-KR" altLang="en-US" sz="2000" spc="-150" smtClean="0"/>
              <a:t>않음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지나친 </a:t>
            </a:r>
            <a:r>
              <a:rPr lang="ko-KR" altLang="en-US" sz="2000" spc="-150"/>
              <a:t>거짓자아의 표현은 환경에 대한 </a:t>
            </a:r>
            <a:r>
              <a:rPr lang="ko-KR" altLang="en-US" sz="2000" spc="-150" smtClean="0"/>
              <a:t>부적응적 </a:t>
            </a:r>
            <a:r>
              <a:rPr lang="ko-KR" altLang="en-US" sz="2000" spc="-150"/>
              <a:t>행동으로서 병리적일 수 </a:t>
            </a:r>
            <a:r>
              <a:rPr lang="ko-KR" altLang="en-US" sz="2000" spc="-150" smtClean="0"/>
              <a:t>있음</a:t>
            </a:r>
            <a:endParaRPr lang="en-US" altLang="ko-KR" sz="2000" spc="-150" smtClean="0"/>
          </a:p>
        </p:txBody>
      </p:sp>
    </p:spTree>
    <p:extLst>
      <p:ext uri="{BB962C8B-B14F-4D97-AF65-F5344CB8AC3E}">
        <p14:creationId xmlns:p14="http://schemas.microsoft.com/office/powerpoint/2010/main" val="11722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심리적 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413077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도덕성 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32769" y="989141"/>
            <a:ext cx="909508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청소년기는 에릭슨의 주장과 같이 지적ㆍ육체적ㆍ성적인 기능은 </a:t>
            </a:r>
            <a:r>
              <a:rPr lang="ko-KR" altLang="en-US" sz="2200" spc="-150" smtClean="0"/>
              <a:t>성숙    했으면서도</a:t>
            </a:r>
            <a:r>
              <a:rPr lang="en-US" altLang="ko-KR" sz="2200" spc="-150"/>
              <a:t>, </a:t>
            </a:r>
            <a:r>
              <a:rPr lang="ko-KR" altLang="en-US" sz="2200" spc="-150"/>
              <a:t>의무와 책임을 수행할 수 있는 사회인으로서는 미숙한 심리ㆍ사회적 </a:t>
            </a:r>
            <a:r>
              <a:rPr lang="ko-KR" altLang="en-US" sz="2200" spc="-150" smtClean="0"/>
              <a:t>역할유예 </a:t>
            </a:r>
            <a:r>
              <a:rPr lang="ko-KR" altLang="en-US" sz="2200" spc="-150"/>
              <a:t>현상이 증가하고 있는 것도 연령 구분을 어렵게 하는 </a:t>
            </a:r>
            <a:r>
              <a:rPr lang="ko-KR" altLang="en-US" sz="2200" spc="-150" smtClean="0"/>
              <a:t>    이유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청년기의 </a:t>
            </a:r>
            <a:r>
              <a:rPr lang="ko-KR" altLang="en-US" sz="2200" spc="-150" smtClean="0"/>
              <a:t>특징 </a:t>
            </a:r>
            <a:r>
              <a:rPr lang="en-US" altLang="ko-KR" sz="2200" spc="-150" smtClean="0"/>
              <a:t>: </a:t>
            </a:r>
            <a:r>
              <a:rPr lang="ko-KR" altLang="en-US" sz="2200" spc="-150" smtClean="0"/>
              <a:t>다른 </a:t>
            </a:r>
            <a:r>
              <a:rPr lang="ko-KR" altLang="en-US" sz="2200" spc="-150"/>
              <a:t>연령단계와는 달리 어린이도 아니고 </a:t>
            </a:r>
            <a:r>
              <a:rPr lang="ko-KR" altLang="en-US" sz="2200" spc="-150" smtClean="0"/>
              <a:t>그렇다고 성인도 </a:t>
            </a:r>
            <a:endParaRPr lang="en-US" altLang="ko-KR" sz="2200" spc="-150" smtClean="0"/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                       </a:t>
            </a:r>
            <a:r>
              <a:rPr lang="ko-KR" altLang="en-US" sz="2200" spc="-150" smtClean="0"/>
              <a:t>아닌 중간적인 단계</a:t>
            </a:r>
            <a:r>
              <a:rPr lang="en-US" altLang="ko-KR" sz="2200" spc="-150" smtClean="0"/>
              <a:t>, </a:t>
            </a:r>
            <a:r>
              <a:rPr lang="ko-KR" altLang="en-US" sz="2200" spc="-150" smtClean="0"/>
              <a:t>즉 어린이 세계와 어른 세계의 경계에 </a:t>
            </a:r>
            <a:endParaRPr lang="en-US" altLang="ko-KR" sz="2200" spc="-150" smtClean="0"/>
          </a:p>
          <a:p>
            <a:pPr algn="just"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                       </a:t>
            </a:r>
            <a:r>
              <a:rPr lang="ko-KR" altLang="en-US" sz="2200" spc="-150" smtClean="0"/>
              <a:t>위치한 경계인의 </a:t>
            </a:r>
            <a:r>
              <a:rPr lang="ko-KR" altLang="en-US" sz="2200" spc="-150"/>
              <a:t>성격이 </a:t>
            </a:r>
            <a:r>
              <a:rPr lang="ko-KR" altLang="en-US" sz="2200" spc="-150" smtClean="0"/>
              <a:t>강함</a:t>
            </a:r>
            <a:endParaRPr lang="en-US" altLang="ko-KR" sz="2200" spc="-150" smtClean="0"/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/>
              <a:t> </a:t>
            </a:r>
            <a:r>
              <a:rPr lang="ko-KR" altLang="en-US" sz="2200" spc="-150" smtClean="0"/>
              <a:t>    → 청년기의 </a:t>
            </a:r>
            <a:r>
              <a:rPr lang="ko-KR" altLang="en-US" sz="2200" spc="-150"/>
              <a:t>최대 </a:t>
            </a:r>
            <a:r>
              <a:rPr lang="ko-KR" altLang="en-US" sz="2200" spc="-150" smtClean="0"/>
              <a:t>발달과제 </a:t>
            </a:r>
            <a:r>
              <a:rPr lang="en-US" altLang="ko-KR" sz="2200" spc="-150" smtClean="0"/>
              <a:t>: </a:t>
            </a:r>
            <a:r>
              <a:rPr lang="ko-KR" altLang="en-US" sz="2200" spc="-150" smtClean="0"/>
              <a:t>에릭슨의 </a:t>
            </a:r>
            <a:r>
              <a:rPr lang="ko-KR" altLang="en-US" sz="2200" spc="-150"/>
              <a:t>말과 같이 </a:t>
            </a:r>
            <a:r>
              <a:rPr lang="ko-KR" altLang="en-US" sz="2200" spc="-150" smtClean="0"/>
              <a:t>아이덴티티</a:t>
            </a:r>
            <a:r>
              <a:rPr lang="en-US" altLang="ko-KR" sz="2200" spc="-150"/>
              <a:t>(</a:t>
            </a:r>
            <a:r>
              <a:rPr lang="ko-KR" altLang="en-US" sz="2200" spc="-150"/>
              <a:t>정체성</a:t>
            </a:r>
            <a:r>
              <a:rPr lang="en-US" altLang="ko-KR" sz="2200" spc="-150"/>
              <a:t>)</a:t>
            </a:r>
            <a:r>
              <a:rPr lang="ko-KR" altLang="en-US" sz="2200" spc="-150"/>
              <a:t>를 </a:t>
            </a:r>
            <a:endParaRPr lang="en-US" altLang="ko-KR" sz="2200" spc="-150" smtClean="0"/>
          </a:p>
          <a:p>
            <a:pPr algn="just"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                                             </a:t>
            </a:r>
            <a:r>
              <a:rPr lang="ko-KR" altLang="en-US" sz="2200" spc="-150" smtClean="0"/>
              <a:t>확립하는 </a:t>
            </a:r>
            <a:r>
              <a:rPr lang="ko-KR" altLang="en-US" sz="2200" spc="-150"/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11722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1175" y="2204864"/>
            <a:ext cx="3921266" cy="182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/>
              <a:t>제</a:t>
            </a:r>
            <a:r>
              <a:rPr lang="en-US" altLang="ko-KR" sz="4000" b="1"/>
              <a:t>1</a:t>
            </a:r>
            <a:r>
              <a:rPr lang="ko-KR" altLang="en-US" sz="4000" b="1"/>
              <a:t>절 </a:t>
            </a:r>
            <a:r>
              <a:rPr lang="ko-KR" altLang="en-US" sz="4000"/>
              <a:t>청소년기</a:t>
            </a:r>
            <a:r>
              <a:rPr lang="ko-KR" altLang="en-US" sz="4000" b="1"/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4000" b="1"/>
              <a:t>제</a:t>
            </a:r>
            <a:r>
              <a:rPr lang="en-US" altLang="ko-KR" sz="4000" b="1"/>
              <a:t>2</a:t>
            </a:r>
            <a:r>
              <a:rPr lang="ko-KR" altLang="en-US" sz="4000" b="1"/>
              <a:t>절 </a:t>
            </a:r>
            <a:r>
              <a:rPr lang="ko-KR" altLang="en-US" sz="4000"/>
              <a:t>청년기</a:t>
            </a:r>
          </a:p>
        </p:txBody>
      </p:sp>
    </p:spTree>
    <p:extLst>
      <p:ext uri="{BB962C8B-B14F-4D97-AF65-F5344CB8AC3E}">
        <p14:creationId xmlns:p14="http://schemas.microsoft.com/office/powerpoint/2010/main" val="2616617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20566" y="3495199"/>
            <a:ext cx="8979296" cy="23820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사</a:t>
            </a:r>
            <a:r>
              <a:rPr lang="ko-KR" altLang="en-US" sz="2000" b="1">
                <a:solidFill>
                  <a:srgbClr val="002060"/>
                </a:solidFill>
              </a:rPr>
              <a:t>회</a:t>
            </a:r>
            <a:r>
              <a:rPr lang="ko-KR" altLang="en-US" sz="2000" b="1" smtClean="0">
                <a:solidFill>
                  <a:srgbClr val="002060"/>
                </a:solidFill>
              </a:rPr>
              <a:t>적 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00486" y="580039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정서발달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32534" y="1208941"/>
            <a:ext cx="9217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청소년기는 발달과정에서 신체적ㆍ성적 발달이 현저하게 나타나고</a:t>
            </a:r>
            <a:r>
              <a:rPr lang="en-US" altLang="ko-KR" sz="2200" spc="-150"/>
              <a:t>, </a:t>
            </a:r>
            <a:r>
              <a:rPr lang="ko-KR" altLang="en-US" sz="2200" spc="-150"/>
              <a:t>사회적 </a:t>
            </a:r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역할과 </a:t>
            </a:r>
            <a:r>
              <a:rPr lang="ko-KR" altLang="en-US" sz="2200" spc="-150"/>
              <a:t>대인관계가 크게 확산하는 등 아동기나 성인기에 비해 현저하게 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</a:t>
            </a:r>
            <a:r>
              <a:rPr lang="ko-KR" altLang="en-US" sz="2200" spc="-150" smtClean="0"/>
              <a:t>다른 발달적 </a:t>
            </a:r>
            <a:r>
              <a:rPr lang="ko-KR" altLang="en-US" sz="2200" spc="-150"/>
              <a:t>특징을 보여주고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청소년기의 </a:t>
            </a:r>
            <a:r>
              <a:rPr lang="ko-KR" altLang="en-US" sz="2200" spc="-150"/>
              <a:t>특징과 병행해서 </a:t>
            </a:r>
            <a:r>
              <a:rPr lang="ko-KR" altLang="en-US" sz="2200" spc="-150" smtClean="0"/>
              <a:t>나타나는 </a:t>
            </a:r>
            <a:r>
              <a:rPr lang="ko-KR" altLang="en-US" sz="2200" spc="-150"/>
              <a:t>그들의 정서적 </a:t>
            </a:r>
            <a:r>
              <a:rPr lang="ko-KR" altLang="en-US" sz="2200" spc="-150" smtClean="0"/>
              <a:t>특징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격렬하고 </a:t>
            </a:r>
            <a:r>
              <a:rPr lang="ko-KR" altLang="en-US" sz="2000" spc="-150"/>
              <a:t>쉽게 동요하는 속성이 있고</a:t>
            </a:r>
            <a:r>
              <a:rPr lang="en-US" altLang="ko-KR" sz="2000" spc="-150"/>
              <a:t>, </a:t>
            </a:r>
            <a:r>
              <a:rPr lang="ko-KR" altLang="en-US" sz="2000" spc="-150"/>
              <a:t>주로 대인 </a:t>
            </a:r>
            <a:r>
              <a:rPr lang="ko-KR" altLang="en-US" sz="2000" spc="-150" smtClean="0"/>
              <a:t>관계의 </a:t>
            </a:r>
            <a:r>
              <a:rPr lang="ko-KR" altLang="en-US" sz="2000" spc="-150"/>
              <a:t>문제가 정서를 </a:t>
            </a:r>
            <a:r>
              <a:rPr lang="ko-KR" altLang="en-US" sz="2000" spc="-150" smtClean="0"/>
              <a:t>자극            하고 있음</a:t>
            </a:r>
            <a:endParaRPr lang="en-US" altLang="ko-KR" sz="2000" spc="-150" smtClean="0"/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endParaRPr lang="en-US" altLang="ko-KR" sz="800" spc="-150"/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정서가 </a:t>
            </a:r>
            <a:r>
              <a:rPr lang="ko-KR" altLang="en-US" sz="2000" spc="-150"/>
              <a:t>외부에 표출되기보다는 </a:t>
            </a:r>
            <a:r>
              <a:rPr lang="ko-KR" altLang="en-US" sz="2000" spc="-150" smtClean="0"/>
              <a:t>내부에 </a:t>
            </a:r>
            <a:r>
              <a:rPr lang="ko-KR" altLang="en-US" sz="2000" spc="-150"/>
              <a:t>숨겨진다든가 방어기제에 의하여 외부에서 쉽게 알 수 없게 됨</a:t>
            </a:r>
          </a:p>
        </p:txBody>
      </p:sp>
    </p:spTree>
    <p:extLst>
      <p:ext uri="{BB962C8B-B14F-4D97-AF65-F5344CB8AC3E}">
        <p14:creationId xmlns:p14="http://schemas.microsoft.com/office/powerpoint/2010/main" val="117223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사</a:t>
            </a:r>
            <a:r>
              <a:rPr lang="ko-KR" altLang="en-US" sz="2000" b="1">
                <a:solidFill>
                  <a:srgbClr val="002060"/>
                </a:solidFill>
              </a:rPr>
              <a:t>회</a:t>
            </a:r>
            <a:r>
              <a:rPr lang="ko-KR" altLang="en-US" sz="2000" b="1" smtClean="0">
                <a:solidFill>
                  <a:srgbClr val="002060"/>
                </a:solidFill>
              </a:rPr>
              <a:t>적 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89659" y="1268760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자아정체감 확립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26854" y="1917263"/>
            <a:ext cx="90010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에릭슨은 고민과 방황의 시간이 길어질 때 정체감 혼미가 온다고 </a:t>
            </a:r>
            <a:r>
              <a:rPr lang="ko-KR" altLang="en-US" sz="2200" spc="-150" smtClean="0"/>
              <a:t>하였음</a:t>
            </a:r>
            <a:r>
              <a:rPr lang="en-US" altLang="ko-KR" sz="2200" spc="-150" smtClean="0"/>
              <a:t> </a:t>
            </a:r>
            <a:endParaRPr lang="en-US" altLang="ko-KR" sz="22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자신이 </a:t>
            </a:r>
            <a:r>
              <a:rPr lang="ko-KR" altLang="en-US" sz="2200" spc="-150"/>
              <a:t>누구인가에 대한 확신을 갖기가 힘들기 때문에 </a:t>
            </a:r>
            <a:r>
              <a:rPr lang="ko-KR" altLang="en-US" sz="2200" spc="-150" smtClean="0"/>
              <a:t>청소년들은 소속 </a:t>
            </a:r>
            <a:r>
              <a:rPr lang="ko-KR" altLang="en-US" sz="2200" spc="-150"/>
              <a:t>집단에 동일시하는 경향을 보이며</a:t>
            </a:r>
            <a:r>
              <a:rPr lang="en-US" altLang="ko-KR" sz="2200" spc="-150"/>
              <a:t>, </a:t>
            </a:r>
            <a:r>
              <a:rPr lang="ko-KR" altLang="en-US" sz="2200" spc="-150"/>
              <a:t>당파적이면서 편협하고</a:t>
            </a:r>
            <a:r>
              <a:rPr lang="en-US" altLang="ko-KR" sz="2200" spc="-150"/>
              <a:t>, </a:t>
            </a:r>
            <a:r>
              <a:rPr lang="ko-KR" altLang="en-US" sz="2200" spc="-150"/>
              <a:t>동지와 적을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 구분하므로 </a:t>
            </a:r>
            <a:r>
              <a:rPr lang="ko-KR" altLang="en-US" sz="2200" spc="-150"/>
              <a:t>다른 사람들에게 배타적일 수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방황이 </a:t>
            </a:r>
            <a:r>
              <a:rPr lang="ko-KR" altLang="en-US" sz="2200" spc="-150"/>
              <a:t>계속되면 부정적인 </a:t>
            </a:r>
            <a:r>
              <a:rPr lang="ko-KR" altLang="en-US" sz="2200" spc="-150" smtClean="0"/>
              <a:t>정체감이 </a:t>
            </a:r>
            <a:r>
              <a:rPr lang="ko-KR" altLang="en-US" sz="2200" spc="-150"/>
              <a:t>형성되기도 함</a:t>
            </a:r>
          </a:p>
        </p:txBody>
      </p:sp>
    </p:spTree>
    <p:extLst>
      <p:ext uri="{BB962C8B-B14F-4D97-AF65-F5344CB8AC3E}">
        <p14:creationId xmlns:p14="http://schemas.microsoft.com/office/powerpoint/2010/main" val="3923694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사</a:t>
            </a:r>
            <a:r>
              <a:rPr lang="ko-KR" altLang="en-US" sz="2000" b="1">
                <a:solidFill>
                  <a:srgbClr val="002060"/>
                </a:solidFill>
              </a:rPr>
              <a:t>회</a:t>
            </a:r>
            <a:r>
              <a:rPr lang="ko-KR" altLang="en-US" sz="2000" b="1" smtClean="0">
                <a:solidFill>
                  <a:srgbClr val="002060"/>
                </a:solidFill>
              </a:rPr>
              <a:t>적 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14042" y="872555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자아정체감 확립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40" y="1484784"/>
            <a:ext cx="79438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694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사</a:t>
            </a:r>
            <a:r>
              <a:rPr lang="ko-KR" altLang="en-US" sz="2000" b="1">
                <a:solidFill>
                  <a:srgbClr val="002060"/>
                </a:solidFill>
              </a:rPr>
              <a:t>회</a:t>
            </a:r>
            <a:r>
              <a:rPr lang="ko-KR" altLang="en-US" sz="2000" b="1" smtClean="0">
                <a:solidFill>
                  <a:srgbClr val="002060"/>
                </a:solidFill>
              </a:rPr>
              <a:t>적 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4806" y="1340768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또래관계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1994441"/>
            <a:ext cx="8985882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아동 청소년기의 또래집단은 그들만이 갖는 하위문화가 있으며</a:t>
            </a:r>
            <a:r>
              <a:rPr lang="en-US" altLang="ko-KR" sz="2200" spc="-150"/>
              <a:t>, </a:t>
            </a:r>
            <a:r>
              <a:rPr lang="ko-KR" altLang="en-US" sz="2200" spc="-150"/>
              <a:t>그러한 </a:t>
            </a:r>
            <a:r>
              <a:rPr lang="ko-KR" altLang="en-US" sz="2200" spc="-150" smtClean="0"/>
              <a:t>관계 </a:t>
            </a:r>
            <a:r>
              <a:rPr lang="ko-KR" altLang="en-US" sz="2200" spc="-150"/>
              <a:t>속에서 성인문화를 배우고 서로 다른 사회계층의 생활양식과 문화를 </a:t>
            </a:r>
            <a:r>
              <a:rPr lang="ko-KR" altLang="en-US" sz="2200" spc="-150" smtClean="0"/>
              <a:t>이해하여 </a:t>
            </a:r>
            <a:r>
              <a:rPr lang="ko-KR" altLang="en-US" sz="2200" spc="-150"/>
              <a:t>사회계층 이동을 준비하는 데 도움이 </a:t>
            </a:r>
            <a:r>
              <a:rPr lang="ko-KR" altLang="en-US" sz="2200" spc="-150" smtClean="0"/>
              <a:t>됨</a:t>
            </a:r>
            <a:endParaRPr lang="en-US" altLang="ko-KR" sz="2200" spc="-150" smtClean="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또래들로부터 </a:t>
            </a:r>
            <a:r>
              <a:rPr lang="ko-KR" altLang="en-US" sz="2200" spc="-150"/>
              <a:t>새로운 </a:t>
            </a:r>
            <a:r>
              <a:rPr lang="ko-KR" altLang="en-US" sz="2200" spc="-150" smtClean="0"/>
              <a:t>행동을 </a:t>
            </a:r>
            <a:r>
              <a:rPr lang="ko-KR" altLang="en-US" sz="2200" spc="-150"/>
              <a:t>배워 사회구성원으로서의 새로운 역할을 </a:t>
            </a:r>
            <a:r>
              <a:rPr lang="ko-KR" altLang="en-US" sz="2200" spc="-150" smtClean="0"/>
              <a:t>    재구성하는 </a:t>
            </a:r>
            <a:r>
              <a:rPr lang="ko-KR" altLang="en-US" sz="2200" spc="-150"/>
              <a:t>데 기여</a:t>
            </a:r>
          </a:p>
        </p:txBody>
      </p:sp>
    </p:spTree>
    <p:extLst>
      <p:ext uri="{BB962C8B-B14F-4D97-AF65-F5344CB8AC3E}">
        <p14:creationId xmlns:p14="http://schemas.microsoft.com/office/powerpoint/2010/main" val="392369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218941" y="3204709"/>
            <a:ext cx="8564897" cy="17340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사</a:t>
            </a:r>
            <a:r>
              <a:rPr lang="ko-KR" altLang="en-US" sz="2000" b="1">
                <a:solidFill>
                  <a:srgbClr val="002060"/>
                </a:solidFill>
              </a:rPr>
              <a:t>회</a:t>
            </a:r>
            <a:r>
              <a:rPr lang="ko-KR" altLang="en-US" sz="2000" b="1" smtClean="0">
                <a:solidFill>
                  <a:srgbClr val="002060"/>
                </a:solidFill>
              </a:rPr>
              <a:t>적 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1476517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또래관계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2078846"/>
            <a:ext cx="88529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또래압력의 영향력은 아동 청소년기에 특히 강하며</a:t>
            </a:r>
            <a:r>
              <a:rPr lang="en-US" altLang="ko-KR" sz="2200" spc="-150"/>
              <a:t>, </a:t>
            </a:r>
            <a:r>
              <a:rPr lang="ko-KR" altLang="en-US" sz="2200" spc="-150"/>
              <a:t>대부분 </a:t>
            </a:r>
            <a:r>
              <a:rPr lang="ko-KR" altLang="en-US" sz="2200" spc="-150" smtClean="0"/>
              <a:t>집단동조의 </a:t>
            </a:r>
            <a:r>
              <a:rPr lang="ko-KR" altLang="en-US" sz="2200" spc="-150"/>
              <a:t>형태로 </a:t>
            </a:r>
            <a:r>
              <a:rPr lang="ko-KR" altLang="en-US" sz="2200" spc="-150" smtClean="0"/>
              <a:t>나타남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예 </a:t>
            </a:r>
            <a:r>
              <a:rPr lang="en-US" altLang="ko-KR" sz="2000" spc="-150" smtClean="0"/>
              <a:t>: </a:t>
            </a:r>
            <a:r>
              <a:rPr lang="ko-KR" altLang="en-US" sz="2000" spc="-150" smtClean="0"/>
              <a:t>유사한 </a:t>
            </a:r>
            <a:r>
              <a:rPr lang="ko-KR" altLang="en-US" sz="2000" spc="-150"/>
              <a:t>옷</a:t>
            </a:r>
            <a:r>
              <a:rPr lang="en-US" altLang="ko-KR" sz="2000" spc="-150"/>
              <a:t>, </a:t>
            </a:r>
            <a:r>
              <a:rPr lang="ko-KR" altLang="en-US" sz="2000" spc="-150"/>
              <a:t>말투</a:t>
            </a:r>
            <a:r>
              <a:rPr lang="en-US" altLang="ko-KR" sz="2000" spc="-150"/>
              <a:t>, </a:t>
            </a:r>
            <a:r>
              <a:rPr lang="ko-KR" altLang="en-US" sz="2000" spc="-150"/>
              <a:t>행동양식</a:t>
            </a:r>
            <a:r>
              <a:rPr lang="en-US" altLang="ko-KR" sz="2000" spc="-150"/>
              <a:t>, </a:t>
            </a:r>
            <a:r>
              <a:rPr lang="ko-KR" altLang="en-US" sz="2000" spc="-150"/>
              <a:t>머리모양</a:t>
            </a:r>
            <a:r>
              <a:rPr lang="en-US" altLang="ko-KR" sz="2000" spc="-150"/>
              <a:t>, </a:t>
            </a:r>
            <a:r>
              <a:rPr lang="ko-KR" altLang="en-US" sz="2000" spc="-150"/>
              <a:t>음악</a:t>
            </a:r>
            <a:r>
              <a:rPr lang="en-US" altLang="ko-KR" sz="2000" spc="-150"/>
              <a:t>, </a:t>
            </a:r>
            <a:r>
              <a:rPr lang="ko-KR" altLang="en-US" sz="2000" spc="-150" smtClean="0"/>
              <a:t>여가활동을 </a:t>
            </a:r>
            <a:r>
              <a:rPr lang="ko-KR" altLang="en-US" sz="2000" spc="-150"/>
              <a:t>가지며</a:t>
            </a:r>
            <a:r>
              <a:rPr lang="en-US" altLang="ko-KR" sz="2000" spc="-150"/>
              <a:t>, </a:t>
            </a:r>
            <a:r>
              <a:rPr lang="ko-KR" altLang="en-US" sz="2000" spc="-150"/>
              <a:t>친구관계</a:t>
            </a:r>
            <a:r>
              <a:rPr lang="en-US" altLang="ko-KR" sz="2000" spc="-150"/>
              <a:t>, </a:t>
            </a:r>
            <a:endParaRPr lang="en-US" altLang="ko-KR" sz="2000" spc="-150" smtClean="0"/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      </a:t>
            </a:r>
            <a:r>
              <a:rPr lang="ko-KR" altLang="en-US" sz="2000" spc="-150" smtClean="0"/>
              <a:t>이성교제의 </a:t>
            </a:r>
            <a:r>
              <a:rPr lang="ko-KR" altLang="en-US" sz="2000" spc="-150"/>
              <a:t>표준</a:t>
            </a:r>
            <a:r>
              <a:rPr lang="en-US" altLang="ko-KR" sz="2000" spc="-150"/>
              <a:t>, </a:t>
            </a:r>
            <a:r>
              <a:rPr lang="ko-KR" altLang="en-US" sz="2000" spc="-150"/>
              <a:t>진로 등에도 영향을 </a:t>
            </a:r>
            <a:r>
              <a:rPr lang="ko-KR" altLang="en-US" sz="2000" spc="-150" smtClean="0"/>
              <a:t>미침</a:t>
            </a:r>
            <a:endParaRPr lang="en-US" altLang="ko-KR" sz="2000" spc="-15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endParaRPr lang="en-US" altLang="ko-KR" sz="800" spc="-15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이러한 </a:t>
            </a:r>
            <a:r>
              <a:rPr lang="ko-KR" altLang="en-US" sz="2000" spc="-150"/>
              <a:t>영향력은 사회관계의 응집력이 강할수록 또래압력도 </a:t>
            </a:r>
            <a:r>
              <a:rPr lang="ko-KR" altLang="en-US" sz="2000" spc="-150" smtClean="0"/>
              <a:t>강해짐</a:t>
            </a:r>
            <a:endParaRPr lang="en-US" altLang="ko-KR" sz="2000" spc="-150" smtClean="0"/>
          </a:p>
        </p:txBody>
      </p:sp>
    </p:spTree>
    <p:extLst>
      <p:ext uri="{BB962C8B-B14F-4D97-AF65-F5344CB8AC3E}">
        <p14:creationId xmlns:p14="http://schemas.microsoft.com/office/powerpoint/2010/main" val="3923694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사</a:t>
            </a:r>
            <a:r>
              <a:rPr lang="ko-KR" altLang="en-US" sz="2000" b="1">
                <a:solidFill>
                  <a:srgbClr val="002060"/>
                </a:solidFill>
              </a:rPr>
              <a:t>회</a:t>
            </a:r>
            <a:r>
              <a:rPr lang="ko-KR" altLang="en-US" sz="2000" b="1" smtClean="0">
                <a:solidFill>
                  <a:srgbClr val="002060"/>
                </a:solidFill>
              </a:rPr>
              <a:t>적 발달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78782" y="1340768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4) </a:t>
            </a:r>
            <a:r>
              <a:rPr lang="ko-KR" altLang="en-US" sz="2800" b="1">
                <a:solidFill>
                  <a:srgbClr val="0070C0"/>
                </a:solidFill>
              </a:rPr>
              <a:t>이성관계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66814" y="1968802"/>
            <a:ext cx="9479582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청소년기의 이성교제는 이성을 존중할 줄 아는 자질을 키우고</a:t>
            </a:r>
            <a:r>
              <a:rPr lang="en-US" altLang="ko-KR" sz="2200" spc="-150"/>
              <a:t>, </a:t>
            </a:r>
            <a:r>
              <a:rPr lang="ko-KR" altLang="en-US" sz="2200" spc="-150"/>
              <a:t>상대 성</a:t>
            </a:r>
            <a:r>
              <a:rPr lang="en-US" altLang="ko-KR" sz="2200" spc="-150"/>
              <a:t>(</a:t>
            </a:r>
            <a:r>
              <a:rPr lang="ko-KR" altLang="en-US" sz="2200" spc="-150"/>
              <a:t>性</a:t>
            </a:r>
            <a:r>
              <a:rPr lang="en-US" altLang="ko-KR" sz="2200" spc="-150"/>
              <a:t>)</a:t>
            </a:r>
            <a:r>
              <a:rPr lang="ko-KR" altLang="en-US" sz="2200" spc="-150"/>
              <a:t>의 </a:t>
            </a:r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역할을 </a:t>
            </a:r>
            <a:r>
              <a:rPr lang="ko-KR" altLang="en-US" sz="2200" spc="-150"/>
              <a:t>이해하며</a:t>
            </a:r>
            <a:r>
              <a:rPr lang="en-US" altLang="ko-KR" sz="2200" spc="-150"/>
              <a:t>, </a:t>
            </a:r>
            <a:r>
              <a:rPr lang="ko-KR" altLang="en-US" sz="2200" spc="-150"/>
              <a:t>사랑의 본질과 기쁨을 알게 됨으로써 이성에 대한 </a:t>
            </a:r>
            <a:r>
              <a:rPr lang="ko-KR" altLang="en-US" sz="2200" spc="-150" smtClean="0"/>
              <a:t>혐오감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</a:t>
            </a:r>
            <a:r>
              <a:rPr lang="ko-KR" altLang="en-US" sz="2200" spc="-150" smtClean="0"/>
              <a:t>이나 </a:t>
            </a:r>
            <a:r>
              <a:rPr lang="ko-KR" altLang="en-US" sz="2200" spc="-150"/>
              <a:t>공포심을 덜어주고</a:t>
            </a:r>
            <a:r>
              <a:rPr lang="en-US" altLang="ko-KR" sz="2200" spc="-150"/>
              <a:t>, </a:t>
            </a:r>
            <a:r>
              <a:rPr lang="ko-KR" altLang="en-US" sz="2200" spc="-150"/>
              <a:t>남녀가 서로 어울려 지내는 예절을 배우는 </a:t>
            </a:r>
            <a:r>
              <a:rPr lang="ko-KR" altLang="en-US" sz="2200" spc="-150" smtClean="0"/>
              <a:t>기회가 됨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장래 </a:t>
            </a:r>
            <a:r>
              <a:rPr lang="ko-KR" altLang="en-US" sz="2200" spc="-150"/>
              <a:t>배우자 선택이나 결혼생활에 대한 유익한 자질을 갖출 수 있는 </a:t>
            </a:r>
            <a:r>
              <a:rPr lang="ko-KR" altLang="en-US" sz="2200" spc="-150" smtClean="0"/>
              <a:t>계기가   될 </a:t>
            </a:r>
            <a:r>
              <a:rPr lang="ko-KR" altLang="en-US" sz="2200" spc="-150"/>
              <a:t>수 </a:t>
            </a:r>
            <a:r>
              <a:rPr lang="ko-KR" altLang="en-US" sz="2200" spc="-150" smtClean="0"/>
              <a:t>있음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3923694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>
                <a:solidFill>
                  <a:srgbClr val="002060"/>
                </a:solidFill>
              </a:rPr>
              <a:t>청소년기의 과제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350790" y="1700808"/>
            <a:ext cx="7228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사회적으로 받아들여지는 것에 대한 불안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2328842"/>
            <a:ext cx="9145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청소년기에 접어들면 사회적 관계의 중요성이 </a:t>
            </a:r>
            <a:r>
              <a:rPr lang="ko-KR" altLang="en-US" sz="2200" spc="-150" smtClean="0"/>
              <a:t>배가됨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십 </a:t>
            </a:r>
            <a:r>
              <a:rPr lang="ko-KR" altLang="en-US" sz="2200" spc="-150"/>
              <a:t>대의 </a:t>
            </a:r>
            <a:r>
              <a:rPr lang="ko-KR" altLang="en-US" sz="2200" spc="-150" smtClean="0"/>
              <a:t>청소년들의 </a:t>
            </a:r>
            <a:r>
              <a:rPr lang="ko-KR" altLang="en-US" sz="2200" spc="-150"/>
              <a:t>주요 관심사는 받아들여지는 것이며</a:t>
            </a:r>
            <a:r>
              <a:rPr lang="en-US" altLang="ko-KR" sz="2200" spc="-150"/>
              <a:t>, </a:t>
            </a:r>
            <a:r>
              <a:rPr lang="ko-KR" altLang="en-US" sz="2200" spc="-150"/>
              <a:t>대개 가치 의식을 구축하는 이러한 </a:t>
            </a:r>
            <a:r>
              <a:rPr lang="ko-KR" altLang="en-US" sz="2200" spc="-150" smtClean="0"/>
              <a:t>감각의 </a:t>
            </a:r>
            <a:r>
              <a:rPr lang="ko-KR" altLang="en-US" sz="2200" spc="-150"/>
              <a:t>부재는 가치의 부족을 조장하며</a:t>
            </a:r>
            <a:r>
              <a:rPr lang="en-US" altLang="ko-KR" sz="2200" spc="-150"/>
              <a:t>, </a:t>
            </a:r>
            <a:r>
              <a:rPr lang="ko-KR" altLang="en-US" sz="2200" spc="-150"/>
              <a:t>모든 수준에 </a:t>
            </a:r>
            <a:r>
              <a:rPr lang="ko-KR" altLang="en-US" sz="2200" spc="-150" smtClean="0"/>
              <a:t>            영향을 </a:t>
            </a:r>
            <a:r>
              <a:rPr lang="ko-KR" altLang="en-US" sz="2200" spc="-150"/>
              <a:t>미칠 수 </a:t>
            </a:r>
            <a:r>
              <a:rPr lang="ko-KR" altLang="en-US" sz="2200" spc="-150" smtClean="0"/>
              <a:t>있음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3923694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>
                <a:solidFill>
                  <a:srgbClr val="002060"/>
                </a:solidFill>
              </a:rPr>
              <a:t>청소년기의 과제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22798" y="908720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부모와의 갈등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1521073"/>
            <a:ext cx="914501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부모와 자녀 </a:t>
            </a:r>
            <a:r>
              <a:rPr lang="ko-KR" altLang="en-US" sz="2200" spc="-150"/>
              <a:t>간의 갈등이 가정에서 빈번해지고</a:t>
            </a:r>
            <a:r>
              <a:rPr lang="en-US" altLang="ko-KR" sz="2200" spc="-150"/>
              <a:t>, </a:t>
            </a:r>
            <a:r>
              <a:rPr lang="ko-KR" altLang="en-US" sz="2200" spc="-150"/>
              <a:t>그들과의 관계에 영향을 </a:t>
            </a:r>
            <a:r>
              <a:rPr lang="ko-KR" altLang="en-US" sz="2200" spc="-150" smtClean="0"/>
              <a:t>  미칠 </a:t>
            </a:r>
            <a:r>
              <a:rPr lang="ko-KR" altLang="en-US" sz="2200" spc="-150"/>
              <a:t>수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자녀를 </a:t>
            </a:r>
            <a:r>
              <a:rPr lang="ko-KR" altLang="en-US" sz="2200" spc="-150"/>
              <a:t>보호하기 위해 부모로서 경계를 설정하는 것은 중요하지만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유연   해야 함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이상적으로는 서로 만족할 수 있는 계약을 체결해야 </a:t>
            </a:r>
            <a:r>
              <a:rPr lang="ko-KR" altLang="en-US" sz="2200" spc="-150" smtClean="0"/>
              <a:t>함</a:t>
            </a:r>
            <a:endParaRPr lang="en-US" altLang="ko-KR" sz="2200" spc="-150" smtClean="0"/>
          </a:p>
          <a:p>
            <a:pPr marL="800100" lvl="1" indent="-342900" algn="di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예 </a:t>
            </a:r>
            <a:r>
              <a:rPr lang="en-US" altLang="ko-KR" sz="2000" spc="-150" smtClean="0"/>
              <a:t>: </a:t>
            </a:r>
            <a:r>
              <a:rPr lang="ko-KR" altLang="en-US" sz="2000" spc="-150" smtClean="0"/>
              <a:t>자녀가 </a:t>
            </a:r>
            <a:r>
              <a:rPr lang="ko-KR" altLang="en-US" sz="2000" spc="-150"/>
              <a:t>주말에 친구들과 외출하고 싶어 한다면 통금시간을 정한다던지</a:t>
            </a:r>
            <a:r>
              <a:rPr lang="en-US" altLang="ko-KR" sz="2000" spc="-150"/>
              <a:t>, </a:t>
            </a:r>
            <a:endParaRPr lang="en-US" altLang="ko-KR" sz="2000" spc="-150" smtClean="0"/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       </a:t>
            </a:r>
            <a:r>
              <a:rPr lang="ko-KR" altLang="en-US" sz="2000" spc="-150" smtClean="0"/>
              <a:t>이런 식으로 </a:t>
            </a:r>
            <a:r>
              <a:rPr lang="ko-KR" altLang="en-US" sz="2000" spc="-150"/>
              <a:t>하면 아이들은 합리적인 시간에 귀가할 수 </a:t>
            </a:r>
            <a:r>
              <a:rPr lang="ko-KR" altLang="en-US" sz="2000" spc="-150" smtClean="0"/>
              <a:t>있음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1263932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>
                <a:solidFill>
                  <a:srgbClr val="002060"/>
                </a:solidFill>
              </a:rPr>
              <a:t>청소년기의 과제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94806" y="1412776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자존감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98862" y="2016130"/>
            <a:ext cx="88569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낮은 자존감은 청소년기의 갈등이며</a:t>
            </a:r>
            <a:r>
              <a:rPr lang="en-US" altLang="ko-KR" sz="2200" spc="-150"/>
              <a:t>, </a:t>
            </a:r>
            <a:r>
              <a:rPr lang="ko-KR" altLang="en-US" sz="2200" spc="-150"/>
              <a:t>다른 합병증을 유발할 수도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청소년은 </a:t>
            </a:r>
            <a:r>
              <a:rPr lang="ko-KR" altLang="en-US" sz="2200" spc="-150"/>
              <a:t>신체 변화에 대해 불편함을 느끼며</a:t>
            </a:r>
            <a:r>
              <a:rPr lang="en-US" altLang="ko-KR" sz="2200" spc="-150"/>
              <a:t>, </a:t>
            </a:r>
            <a:r>
              <a:rPr lang="ko-KR" altLang="en-US" sz="2200" spc="-150"/>
              <a:t>사회적 환경에서 거부감을 느끼는 경향이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결과적으로 </a:t>
            </a:r>
            <a:r>
              <a:rPr lang="ko-KR" altLang="en-US" sz="2200" spc="-150"/>
              <a:t>불안</a:t>
            </a:r>
            <a:r>
              <a:rPr lang="en-US" altLang="ko-KR" sz="2200" spc="-150"/>
              <a:t>, </a:t>
            </a:r>
            <a:r>
              <a:rPr lang="ko-KR" altLang="en-US" sz="2200" spc="-150"/>
              <a:t>슬픔</a:t>
            </a:r>
            <a:r>
              <a:rPr lang="en-US" altLang="ko-KR" sz="2200" spc="-150"/>
              <a:t>, </a:t>
            </a:r>
            <a:r>
              <a:rPr lang="ko-KR" altLang="en-US" sz="2200" spc="-150"/>
              <a:t>스트레스와 같은 감정을 </a:t>
            </a:r>
            <a:r>
              <a:rPr lang="ko-KR" altLang="en-US" sz="2200" spc="-150" smtClean="0"/>
              <a:t>경험하게 됨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1263932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>
                <a:solidFill>
                  <a:srgbClr val="002060"/>
                </a:solidFill>
              </a:rPr>
              <a:t>청소년기의 과제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350790" y="1556792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4) </a:t>
            </a:r>
            <a:r>
              <a:rPr lang="ko-KR" altLang="en-US" sz="2800" b="1">
                <a:solidFill>
                  <a:srgbClr val="0070C0"/>
                </a:solidFill>
              </a:rPr>
              <a:t>심리적 장애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26854" y="2160870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청소년기와 관련된 다양한 변화는 정신 건강과 관련된 위험 요소로 구성될 </a:t>
            </a:r>
            <a:r>
              <a:rPr lang="ko-KR" altLang="en-US" sz="2200" spc="-150" smtClean="0"/>
              <a:t>수 있음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청소년기에는 </a:t>
            </a:r>
            <a:r>
              <a:rPr lang="ko-KR" altLang="en-US" sz="2200" spc="-150"/>
              <a:t>심리적 장애의 첫 징후가 나타나므로</a:t>
            </a:r>
            <a:r>
              <a:rPr lang="en-US" altLang="ko-KR" sz="2200" spc="-150"/>
              <a:t>, </a:t>
            </a:r>
            <a:r>
              <a:rPr lang="ko-KR" altLang="en-US" sz="2200" spc="-150"/>
              <a:t>부모는 자녀 </a:t>
            </a:r>
            <a:r>
              <a:rPr lang="ko-KR" altLang="en-US" sz="2200" spc="-150" smtClean="0"/>
              <a:t>행동의 </a:t>
            </a:r>
            <a:r>
              <a:rPr lang="ko-KR" altLang="en-US" sz="2200" spc="-150"/>
              <a:t>갑작스럽고 비정상적인 변화를 인식해야 하고 관심을 가져야 함</a:t>
            </a:r>
          </a:p>
        </p:txBody>
      </p:sp>
    </p:spTree>
    <p:extLst>
      <p:ext uri="{BB962C8B-B14F-4D97-AF65-F5344CB8AC3E}">
        <p14:creationId xmlns:p14="http://schemas.microsoft.com/office/powerpoint/2010/main" val="126393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962760"/>
            <a:ext cx="12184380" cy="117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>
                <a:solidFill>
                  <a:srgbClr val="008582"/>
                </a:solidFill>
              </a:rPr>
              <a:t>제</a:t>
            </a:r>
            <a:r>
              <a:rPr lang="en-US" altLang="ko-KR" sz="5400" b="1">
                <a:solidFill>
                  <a:srgbClr val="008582"/>
                </a:solidFill>
              </a:rPr>
              <a:t>1</a:t>
            </a:r>
            <a:r>
              <a:rPr lang="ko-KR" altLang="en-US" sz="5400" b="1">
                <a:solidFill>
                  <a:srgbClr val="008582"/>
                </a:solidFill>
              </a:rPr>
              <a:t>절 청소년기 </a:t>
            </a:r>
          </a:p>
        </p:txBody>
      </p:sp>
    </p:spTree>
    <p:extLst>
      <p:ext uri="{BB962C8B-B14F-4D97-AF65-F5344CB8AC3E}">
        <p14:creationId xmlns:p14="http://schemas.microsoft.com/office/powerpoint/2010/main" val="701271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710830" y="1196752"/>
            <a:ext cx="9217024" cy="50118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spc="-150">
                <a:solidFill>
                  <a:srgbClr val="002060"/>
                </a:solidFill>
              </a:rPr>
              <a:t>사회복지실천과의 </a:t>
            </a:r>
            <a:endParaRPr lang="en-US" altLang="ko-KR" b="1" spc="-15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b="1" spc="-150" smtClean="0">
                <a:solidFill>
                  <a:srgbClr val="002060"/>
                </a:solidFill>
              </a:rPr>
              <a:t>연관성</a:t>
            </a:r>
            <a:endParaRPr lang="ko-KR" altLang="en-US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66814" y="82215"/>
            <a:ext cx="9289032" cy="104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b="1" spc="-150" smtClean="0"/>
              <a:t>청소년들이 </a:t>
            </a:r>
            <a:r>
              <a:rPr lang="ko-KR" altLang="en-US" sz="2200" b="1" spc="-150"/>
              <a:t>건전한 가치관을 확립하고</a:t>
            </a:r>
            <a:r>
              <a:rPr lang="en-US" altLang="ko-KR" sz="2200" b="1" spc="-150"/>
              <a:t>, </a:t>
            </a:r>
            <a:r>
              <a:rPr lang="ko-KR" altLang="en-US" sz="2200" b="1" spc="-150"/>
              <a:t>가정과 사회</a:t>
            </a:r>
            <a:r>
              <a:rPr lang="en-US" altLang="ko-KR" sz="2200" b="1" spc="-150"/>
              <a:t>, </a:t>
            </a:r>
            <a:r>
              <a:rPr lang="ko-KR" altLang="en-US" sz="2200" b="1" spc="-150"/>
              <a:t>그리고 국가의 구성원으로서의 </a:t>
            </a:r>
            <a:r>
              <a:rPr lang="ko-KR" altLang="en-US" sz="2200" b="1" spc="-150" smtClean="0"/>
              <a:t>책임을 </a:t>
            </a:r>
            <a:r>
              <a:rPr lang="ko-KR" altLang="en-US" sz="2200" b="1" spc="-150"/>
              <a:t>다하도록 기본적인 사항을 제시하면 다음과 </a:t>
            </a:r>
            <a:r>
              <a:rPr lang="ko-KR" altLang="en-US" sz="2200" b="1" spc="-150" smtClean="0"/>
              <a:t>같음</a:t>
            </a:r>
            <a:endParaRPr lang="ko-KR" altLang="en-US" sz="2200" b="1" spc="-150"/>
          </a:p>
        </p:txBody>
      </p:sp>
      <p:sp>
        <p:nvSpPr>
          <p:cNvPr id="5" name="직사각형 4"/>
          <p:cNvSpPr/>
          <p:nvPr/>
        </p:nvSpPr>
        <p:spPr>
          <a:xfrm>
            <a:off x="2926854" y="1268760"/>
            <a:ext cx="89289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pc="-150"/>
              <a:t>① </a:t>
            </a:r>
            <a:r>
              <a:rPr lang="ko-KR" altLang="en-US" spc="-150" smtClean="0"/>
              <a:t> 사회적 </a:t>
            </a:r>
            <a:r>
              <a:rPr lang="ko-KR" altLang="en-US" spc="-150"/>
              <a:t>이슈인 외모 지상주의를 건강하게 받아들일 수 있는 개입이 필요 </a:t>
            </a:r>
            <a:endParaRPr lang="en-US" altLang="ko-KR" spc="-150"/>
          </a:p>
          <a:p>
            <a:pPr>
              <a:lnSpc>
                <a:spcPct val="150000"/>
              </a:lnSpc>
            </a:pPr>
            <a:endParaRPr lang="en-US" altLang="ko-KR" sz="800" spc="-150" smtClean="0"/>
          </a:p>
          <a:p>
            <a:pPr>
              <a:lnSpc>
                <a:spcPct val="150000"/>
              </a:lnSpc>
            </a:pPr>
            <a:r>
              <a:rPr lang="en-US" altLang="ko-KR" spc="-150" smtClean="0"/>
              <a:t>②  </a:t>
            </a:r>
            <a:r>
              <a:rPr lang="ko-KR" altLang="en-US" spc="-150" smtClean="0"/>
              <a:t>성에 </a:t>
            </a:r>
            <a:r>
              <a:rPr lang="ko-KR" altLang="en-US" spc="-150"/>
              <a:t>대한 올바른 가치관과 지식을 갖출 수 있는 교육적 접근이 </a:t>
            </a:r>
            <a:r>
              <a:rPr lang="ko-KR" altLang="en-US" spc="-150" smtClean="0"/>
              <a:t>필요</a:t>
            </a:r>
            <a:endParaRPr lang="en-US" altLang="ko-KR" spc="-150" smtClean="0"/>
          </a:p>
          <a:p>
            <a:pPr algn="dist">
              <a:lnSpc>
                <a:spcPct val="150000"/>
              </a:lnSpc>
            </a:pPr>
            <a:endParaRPr lang="en-US" altLang="ko-KR" sz="800" spc="-150" smtClean="0"/>
          </a:p>
          <a:p>
            <a:pPr algn="dist">
              <a:lnSpc>
                <a:spcPct val="150000"/>
              </a:lnSpc>
            </a:pPr>
            <a:r>
              <a:rPr lang="ko-KR" altLang="en-US" spc="-150" smtClean="0"/>
              <a:t>③ </a:t>
            </a:r>
            <a:r>
              <a:rPr lang="ko-KR" altLang="en-US" spc="-150"/>
              <a:t>올바른 자아정체감 형성을 지원하기 위해 자아발견</a:t>
            </a:r>
            <a:r>
              <a:rPr lang="en-US" altLang="ko-KR" spc="-150"/>
              <a:t>, </a:t>
            </a:r>
            <a:r>
              <a:rPr lang="ko-KR" altLang="en-US" spc="-150"/>
              <a:t>자아성장</a:t>
            </a:r>
            <a:r>
              <a:rPr lang="en-US" altLang="ko-KR" spc="-150"/>
              <a:t>, </a:t>
            </a:r>
            <a:r>
              <a:rPr lang="ko-KR" altLang="en-US" spc="-150"/>
              <a:t>인간관계 </a:t>
            </a:r>
            <a:r>
              <a:rPr lang="ko-KR" altLang="en-US" spc="-150" smtClean="0"/>
              <a:t>훈련과 </a:t>
            </a:r>
            <a:r>
              <a:rPr lang="ko-KR" altLang="en-US" spc="-150"/>
              <a:t>같은 </a:t>
            </a:r>
            <a:endParaRPr lang="en-US" altLang="ko-KR" spc="-150" smtClean="0"/>
          </a:p>
          <a:p>
            <a:pPr>
              <a:lnSpc>
                <a:spcPct val="150000"/>
              </a:lnSpc>
            </a:pPr>
            <a:r>
              <a:rPr lang="en-US" altLang="ko-KR" spc="-150"/>
              <a:t> </a:t>
            </a:r>
            <a:r>
              <a:rPr lang="en-US" altLang="ko-KR" spc="-150" smtClean="0"/>
              <a:t>    </a:t>
            </a:r>
            <a:r>
              <a:rPr lang="ko-KR" altLang="en-US" spc="-150" smtClean="0"/>
              <a:t>청소년기의 </a:t>
            </a:r>
            <a:r>
              <a:rPr lang="ko-KR" altLang="en-US" spc="-150"/>
              <a:t>자아발견을 지원하는 집단 프로그램이 </a:t>
            </a:r>
            <a:r>
              <a:rPr lang="ko-KR" altLang="en-US" spc="-150" smtClean="0"/>
              <a:t>필요</a:t>
            </a:r>
            <a:endParaRPr lang="en-US" altLang="ko-KR" spc="-150" smtClean="0"/>
          </a:p>
          <a:p>
            <a:pPr>
              <a:lnSpc>
                <a:spcPct val="150000"/>
              </a:lnSpc>
            </a:pPr>
            <a:endParaRPr lang="en-US" altLang="ko-KR" sz="800" spc="-150"/>
          </a:p>
          <a:p>
            <a:pPr algn="dist">
              <a:lnSpc>
                <a:spcPct val="150000"/>
              </a:lnSpc>
            </a:pPr>
            <a:r>
              <a:rPr lang="en-US" altLang="ko-KR" spc="-150"/>
              <a:t>④ </a:t>
            </a:r>
            <a:r>
              <a:rPr lang="ko-KR" altLang="en-US" spc="-150"/>
              <a:t>진로탐색과 또래집단 강화 프로그램 등의 실시를 통해 청소년들이 </a:t>
            </a:r>
            <a:r>
              <a:rPr lang="ko-KR" altLang="en-US" spc="-150" smtClean="0"/>
              <a:t>다양한 </a:t>
            </a:r>
            <a:r>
              <a:rPr lang="ko-KR" altLang="en-US" spc="-150"/>
              <a:t>사회경험을 하고 </a:t>
            </a:r>
            <a:endParaRPr lang="en-US" altLang="ko-KR" spc="-150" smtClean="0"/>
          </a:p>
          <a:p>
            <a:pPr>
              <a:lnSpc>
                <a:spcPct val="150000"/>
              </a:lnSpc>
            </a:pPr>
            <a:r>
              <a:rPr lang="en-US" altLang="ko-KR" spc="-150"/>
              <a:t> </a:t>
            </a:r>
            <a:r>
              <a:rPr lang="en-US" altLang="ko-KR" spc="-150" smtClean="0"/>
              <a:t>   </a:t>
            </a:r>
            <a:r>
              <a:rPr lang="ko-KR" altLang="en-US" spc="-150" smtClean="0"/>
              <a:t>자신의 </a:t>
            </a:r>
            <a:r>
              <a:rPr lang="ko-KR" altLang="en-US" spc="-150"/>
              <a:t>개성을 찾는 데 도움을 제공해야 </a:t>
            </a:r>
            <a:r>
              <a:rPr lang="ko-KR" altLang="en-US" spc="-150" smtClean="0"/>
              <a:t>함</a:t>
            </a:r>
            <a:endParaRPr lang="en-US" altLang="ko-KR" spc="-150" smtClean="0"/>
          </a:p>
          <a:p>
            <a:pPr>
              <a:lnSpc>
                <a:spcPct val="150000"/>
              </a:lnSpc>
            </a:pPr>
            <a:endParaRPr lang="en-US" altLang="ko-KR" sz="800" spc="-150"/>
          </a:p>
          <a:p>
            <a:pPr algn="dist">
              <a:lnSpc>
                <a:spcPct val="150000"/>
              </a:lnSpc>
            </a:pPr>
            <a:r>
              <a:rPr lang="en-US" altLang="ko-KR" spc="-150"/>
              <a:t>⑤ </a:t>
            </a:r>
            <a:r>
              <a:rPr lang="ko-KR" altLang="en-US" spc="-150"/>
              <a:t>미성숙한 자녀를 통제하려는 부모와 자신을 개인으로 규정하고 </a:t>
            </a:r>
            <a:r>
              <a:rPr lang="ko-KR" altLang="en-US" spc="-150" smtClean="0"/>
              <a:t>독립하려는 </a:t>
            </a:r>
            <a:r>
              <a:rPr lang="ko-KR" altLang="en-US" spc="-150"/>
              <a:t>청소년 사이의 </a:t>
            </a:r>
            <a:endParaRPr lang="en-US" altLang="ko-KR" spc="-150" smtClean="0"/>
          </a:p>
          <a:p>
            <a:pPr>
              <a:lnSpc>
                <a:spcPct val="150000"/>
              </a:lnSpc>
            </a:pPr>
            <a:r>
              <a:rPr lang="en-US" altLang="ko-KR" spc="-150"/>
              <a:t> </a:t>
            </a:r>
            <a:r>
              <a:rPr lang="en-US" altLang="ko-KR" spc="-150" smtClean="0"/>
              <a:t>   </a:t>
            </a:r>
            <a:r>
              <a:rPr lang="ko-KR" altLang="en-US" spc="-150" smtClean="0"/>
              <a:t>갈등이 </a:t>
            </a:r>
            <a:r>
              <a:rPr lang="ko-KR" altLang="en-US" spc="-150"/>
              <a:t>심화되어 청소년 비행이 나타날 수 </a:t>
            </a:r>
            <a:r>
              <a:rPr lang="ko-KR" altLang="en-US" spc="-150" smtClean="0"/>
              <a:t>있음</a:t>
            </a:r>
            <a:endParaRPr lang="en-US" altLang="ko-KR" spc="-150"/>
          </a:p>
          <a:p>
            <a:pPr marL="742950" lvl="1" indent="-285750" algn="dist">
              <a:lnSpc>
                <a:spcPct val="150000"/>
              </a:lnSpc>
              <a:buFontTx/>
              <a:buChar char="-"/>
            </a:pPr>
            <a:r>
              <a:rPr lang="ko-KR" altLang="en-US" sz="1600" spc="-150" smtClean="0"/>
              <a:t>청소년 </a:t>
            </a:r>
            <a:r>
              <a:rPr lang="ko-KR" altLang="en-US" sz="1600" spc="-150"/>
              <a:t>비행은 초기개입이 중요하며</a:t>
            </a:r>
            <a:r>
              <a:rPr lang="en-US" altLang="ko-KR" sz="1600" spc="-150"/>
              <a:t>, </a:t>
            </a:r>
            <a:r>
              <a:rPr lang="ko-KR" altLang="en-US" sz="1600" spc="-150"/>
              <a:t>부모와 분리를 원하는 청소년의 </a:t>
            </a:r>
            <a:r>
              <a:rPr lang="ko-KR" altLang="en-US" sz="1600" spc="-150" smtClean="0"/>
              <a:t>욕구를 </a:t>
            </a:r>
            <a:r>
              <a:rPr lang="ko-KR" altLang="en-US" sz="1600" spc="-150"/>
              <a:t>자연스러운 현상으로 </a:t>
            </a:r>
            <a:endParaRPr lang="en-US" altLang="ko-KR" sz="1600" spc="-150" smtClean="0"/>
          </a:p>
          <a:p>
            <a:pPr lvl="1">
              <a:lnSpc>
                <a:spcPct val="150000"/>
              </a:lnSpc>
            </a:pPr>
            <a:r>
              <a:rPr lang="en-US" altLang="ko-KR" sz="1600" spc="-150"/>
              <a:t> </a:t>
            </a:r>
            <a:r>
              <a:rPr lang="en-US" altLang="ko-KR" sz="1600" spc="-150" smtClean="0"/>
              <a:t>     </a:t>
            </a:r>
            <a:r>
              <a:rPr lang="ko-KR" altLang="en-US" sz="1600" spc="-150" smtClean="0"/>
              <a:t>보고</a:t>
            </a:r>
            <a:r>
              <a:rPr lang="en-US" altLang="ko-KR" sz="1600" spc="-150"/>
              <a:t>, </a:t>
            </a:r>
            <a:r>
              <a:rPr lang="ko-KR" altLang="en-US" sz="1600" spc="-150"/>
              <a:t>청소년이 자신의 감정과 행동에 대해 </a:t>
            </a:r>
            <a:r>
              <a:rPr lang="ko-KR" altLang="en-US" sz="1600" spc="-150" smtClean="0"/>
              <a:t>통찰력을 </a:t>
            </a:r>
            <a:r>
              <a:rPr lang="ko-KR" altLang="en-US" sz="1600" spc="-150"/>
              <a:t>가질 수 있게 도와야 함</a:t>
            </a:r>
            <a:endParaRPr lang="ko-KR" altLang="en-US" spc="-150"/>
          </a:p>
        </p:txBody>
      </p:sp>
    </p:spTree>
    <p:extLst>
      <p:ext uri="{BB962C8B-B14F-4D97-AF65-F5344CB8AC3E}">
        <p14:creationId xmlns:p14="http://schemas.microsoft.com/office/powerpoint/2010/main" val="916731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962760"/>
            <a:ext cx="121843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smtClean="0">
                <a:solidFill>
                  <a:srgbClr val="008582"/>
                </a:solidFill>
              </a:rPr>
              <a:t>제</a:t>
            </a:r>
            <a:r>
              <a:rPr lang="en-US" altLang="ko-KR" sz="5400" b="1" smtClean="0">
                <a:solidFill>
                  <a:srgbClr val="008582"/>
                </a:solidFill>
              </a:rPr>
              <a:t>2</a:t>
            </a:r>
            <a:r>
              <a:rPr lang="ko-KR" altLang="en-US" sz="5400" b="1">
                <a:solidFill>
                  <a:srgbClr val="008582"/>
                </a:solidFill>
              </a:rPr>
              <a:t>절 청년기</a:t>
            </a:r>
            <a:r>
              <a:rPr lang="en-US" altLang="ko-KR" sz="5400" b="1">
                <a:solidFill>
                  <a:srgbClr val="008582"/>
                </a:solidFill>
              </a:rPr>
              <a:t>(</a:t>
            </a:r>
            <a:r>
              <a:rPr lang="ko-KR" altLang="en-US" sz="5400" b="1">
                <a:solidFill>
                  <a:srgbClr val="008582"/>
                </a:solidFill>
              </a:rPr>
              <a:t>성인초기</a:t>
            </a:r>
            <a:r>
              <a:rPr lang="en-US" altLang="ko-KR" sz="5400" b="1">
                <a:solidFill>
                  <a:srgbClr val="008582"/>
                </a:solidFill>
              </a:rPr>
              <a:t>)</a:t>
            </a:r>
            <a:r>
              <a:rPr lang="ko-KR" altLang="en-US" sz="5400" b="1" smtClean="0">
                <a:solidFill>
                  <a:srgbClr val="008582"/>
                </a:solidFill>
              </a:rPr>
              <a:t> </a:t>
            </a:r>
            <a:endParaRPr lang="ko-KR" altLang="en-US" sz="5400" b="1">
              <a:solidFill>
                <a:srgbClr val="008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01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854846" y="4653136"/>
            <a:ext cx="9145016" cy="9361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신체적 발달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4806" y="736243"/>
            <a:ext cx="94330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신체적으로 </a:t>
            </a:r>
            <a:r>
              <a:rPr lang="ko-KR" altLang="en-US" sz="2200" spc="-150" smtClean="0"/>
              <a:t>활기</a:t>
            </a:r>
            <a:r>
              <a:rPr lang="en-US" altLang="ko-KR" sz="2200" spc="-150"/>
              <a:t>, </a:t>
            </a:r>
            <a:r>
              <a:rPr lang="ko-KR" altLang="en-US" sz="2200" spc="-150"/>
              <a:t>힘</a:t>
            </a:r>
            <a:r>
              <a:rPr lang="en-US" altLang="ko-KR" sz="2200" spc="-150"/>
              <a:t>, </a:t>
            </a:r>
            <a:r>
              <a:rPr lang="ko-KR" altLang="en-US" sz="2200" spc="-150"/>
              <a:t>건강이 최고 수준을 보이며</a:t>
            </a:r>
            <a:r>
              <a:rPr lang="en-US" altLang="ko-KR" sz="2200" spc="-150"/>
              <a:t>, </a:t>
            </a:r>
            <a:r>
              <a:rPr lang="ko-KR" altLang="en-US" sz="2200" spc="-150"/>
              <a:t>근육</a:t>
            </a:r>
            <a:r>
              <a:rPr lang="en-US" altLang="ko-KR" sz="2200" spc="-150"/>
              <a:t>, </a:t>
            </a:r>
            <a:r>
              <a:rPr lang="ko-KR" altLang="en-US" sz="2200" spc="-150"/>
              <a:t>감각기관</a:t>
            </a:r>
            <a:r>
              <a:rPr lang="en-US" altLang="ko-KR" sz="2200" spc="-150"/>
              <a:t>, </a:t>
            </a:r>
            <a:r>
              <a:rPr lang="ko-KR" altLang="en-US" sz="2200" spc="-150"/>
              <a:t>신체 내부 </a:t>
            </a:r>
            <a:r>
              <a:rPr lang="ko-KR" altLang="en-US" sz="2200" spc="-150" smtClean="0"/>
              <a:t>   기관의 </a:t>
            </a:r>
            <a:r>
              <a:rPr lang="ko-KR" altLang="en-US" sz="2200" spc="-150"/>
              <a:t>기능 </a:t>
            </a:r>
            <a:r>
              <a:rPr lang="ko-KR" altLang="en-US" sz="2200" spc="-150" smtClean="0"/>
              <a:t>또한 </a:t>
            </a:r>
            <a:r>
              <a:rPr lang="ko-KR" altLang="en-US" sz="2200" spc="-150"/>
              <a:t>최고 수준에 </a:t>
            </a:r>
            <a:r>
              <a:rPr lang="ko-KR" altLang="en-US" sz="2200" spc="-150" smtClean="0"/>
              <a:t>달함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근력 </a:t>
            </a:r>
            <a:r>
              <a:rPr lang="en-US" altLang="ko-KR" sz="2200" spc="-150" smtClean="0"/>
              <a:t>: 20~30</a:t>
            </a:r>
            <a:r>
              <a:rPr lang="ko-KR" altLang="en-US" sz="2200" spc="-150"/>
              <a:t>세 사이에 절정에 </a:t>
            </a:r>
            <a:r>
              <a:rPr lang="ko-KR" altLang="en-US" sz="2200" spc="-150" smtClean="0"/>
              <a:t>이름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시력과 </a:t>
            </a:r>
            <a:r>
              <a:rPr lang="ko-KR" altLang="en-US" sz="2200" spc="-150" smtClean="0"/>
              <a:t>청력 </a:t>
            </a:r>
            <a:r>
              <a:rPr lang="en-US" altLang="ko-KR" sz="2200" spc="-150" smtClean="0"/>
              <a:t>: </a:t>
            </a:r>
            <a:r>
              <a:rPr lang="ko-KR" altLang="en-US" sz="2200" spc="-150" smtClean="0"/>
              <a:t> </a:t>
            </a:r>
            <a:r>
              <a:rPr lang="en-US" altLang="ko-KR" sz="2200" spc="-150"/>
              <a:t>20</a:t>
            </a:r>
            <a:r>
              <a:rPr lang="ko-KR" altLang="en-US" sz="2200" spc="-150"/>
              <a:t>세경에 가장 좋으나 그 이후부터는 뚜렷이 </a:t>
            </a:r>
            <a:r>
              <a:rPr lang="ko-KR" altLang="en-US" sz="2200" spc="-150" smtClean="0"/>
              <a:t>감소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다른 감각기관 </a:t>
            </a:r>
            <a:r>
              <a:rPr lang="en-US" altLang="ko-KR" sz="2200" spc="-150" smtClean="0"/>
              <a:t>: 40~50</a:t>
            </a:r>
            <a:r>
              <a:rPr lang="ko-KR" altLang="en-US" sz="2200" spc="-150"/>
              <a:t>세까지 안정적으로 </a:t>
            </a:r>
            <a:r>
              <a:rPr lang="ko-KR" altLang="en-US" sz="2200" spc="-150" smtClean="0"/>
              <a:t>지속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피하지방이 발달하여 전신이 </a:t>
            </a:r>
            <a:r>
              <a:rPr lang="ko-KR" altLang="en-US" sz="2200" spc="-150" smtClean="0"/>
              <a:t>둥그스름해짐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pc="-150" smtClean="0"/>
              <a:t>이 변화는 </a:t>
            </a:r>
            <a:r>
              <a:rPr lang="ko-KR" altLang="en-US" spc="-150"/>
              <a:t>특히 </a:t>
            </a:r>
            <a:r>
              <a:rPr lang="ko-KR" altLang="en-US" spc="-150" smtClean="0"/>
              <a:t>여자에게 </a:t>
            </a:r>
            <a:r>
              <a:rPr lang="ko-KR" altLang="en-US" spc="-150"/>
              <a:t>현저하며</a:t>
            </a:r>
            <a:r>
              <a:rPr lang="en-US" altLang="ko-KR" spc="-150"/>
              <a:t>, </a:t>
            </a:r>
            <a:r>
              <a:rPr lang="ko-KR" altLang="en-US" spc="-150"/>
              <a:t>딱딱한 체질이 부드럽고 풍만한 여성다운 체질로 </a:t>
            </a:r>
            <a:r>
              <a:rPr lang="ko-KR" altLang="en-US" spc="-150" smtClean="0"/>
              <a:t>변함</a:t>
            </a:r>
            <a:endParaRPr lang="en-US" altLang="ko-KR" spc="-150" smtClean="0"/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pc="-150" smtClean="0"/>
              <a:t>내장의 여러 </a:t>
            </a:r>
            <a:r>
              <a:rPr lang="ko-KR" altLang="en-US" spc="-150"/>
              <a:t>기관도 발달하여 어른의 성숙 수준에 </a:t>
            </a:r>
            <a:r>
              <a:rPr lang="ko-KR" altLang="en-US" spc="-150" smtClean="0"/>
              <a:t>이름</a:t>
            </a:r>
            <a:endParaRPr lang="ko-KR" altLang="en-US" spc="-150"/>
          </a:p>
        </p:txBody>
      </p:sp>
    </p:spTree>
    <p:extLst>
      <p:ext uri="{BB962C8B-B14F-4D97-AF65-F5344CB8AC3E}">
        <p14:creationId xmlns:p14="http://schemas.microsoft.com/office/powerpoint/2010/main" val="3463582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심</a:t>
            </a:r>
            <a:r>
              <a:rPr lang="ko-KR" altLang="en-US" sz="2000" b="1" spc="-150">
                <a:solidFill>
                  <a:srgbClr val="002060"/>
                </a:solidFill>
              </a:rPr>
              <a:t>리</a:t>
            </a:r>
            <a:r>
              <a:rPr lang="ko-KR" altLang="en-US" sz="2000" b="1" spc="-150" smtClean="0">
                <a:solidFill>
                  <a:srgbClr val="002060"/>
                </a:solidFill>
              </a:rPr>
              <a:t>적 발달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710830" y="836712"/>
            <a:ext cx="9145016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청년기에는 지적 발달도 두드러져서 지능검사에 대한 지능수준이 정점에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달하는 </a:t>
            </a:r>
            <a:r>
              <a:rPr lang="ko-KR" altLang="en-US" sz="2200" spc="-150"/>
              <a:t>시기이기도 </a:t>
            </a:r>
            <a:r>
              <a:rPr lang="ko-KR" altLang="en-US" sz="2200" spc="-150" smtClean="0"/>
              <a:t>함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대뇌전두엽의 </a:t>
            </a:r>
            <a:r>
              <a:rPr lang="ko-KR" altLang="en-US" sz="2200" spc="-150"/>
              <a:t>신경세포의 맥락도 </a:t>
            </a:r>
            <a:r>
              <a:rPr lang="en-US" altLang="ko-KR" sz="2200" spc="-150"/>
              <a:t>20</a:t>
            </a:r>
            <a:r>
              <a:rPr lang="ko-KR" altLang="en-US" sz="2200" spc="-150"/>
              <a:t>세 전후에는 </a:t>
            </a:r>
            <a:r>
              <a:rPr lang="ko-KR" altLang="en-US" sz="2200" spc="-150" smtClean="0"/>
              <a:t>거의 완성됨</a:t>
            </a:r>
            <a:r>
              <a:rPr lang="en-US" altLang="ko-KR" sz="2200" spc="-150" smtClean="0"/>
              <a:t>. </a:t>
            </a:r>
            <a:r>
              <a:rPr lang="ko-KR" altLang="en-US" sz="2200" spc="-150" smtClean="0"/>
              <a:t>그러나 </a:t>
            </a:r>
            <a:r>
              <a:rPr lang="ko-KR" altLang="en-US" sz="2200" spc="-150"/>
              <a:t>지적 내용은 학습이나 경험에 의해서 더욱 발전을 </a:t>
            </a:r>
            <a:r>
              <a:rPr lang="ko-KR" altLang="en-US" sz="2200" spc="-150" smtClean="0"/>
              <a:t>계속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기본적인 </a:t>
            </a:r>
            <a:r>
              <a:rPr lang="ko-KR" altLang="en-US" sz="2200" spc="-150"/>
              <a:t>지적 능력은 추리</a:t>
            </a:r>
            <a:r>
              <a:rPr lang="en-US" altLang="ko-KR" sz="2200" spc="-150"/>
              <a:t>, </a:t>
            </a:r>
            <a:r>
              <a:rPr lang="ko-KR" altLang="en-US" sz="2200" spc="-150"/>
              <a:t>사고</a:t>
            </a:r>
            <a:r>
              <a:rPr lang="en-US" altLang="ko-KR" sz="2200" spc="-150"/>
              <a:t>, </a:t>
            </a:r>
            <a:r>
              <a:rPr lang="ko-KR" altLang="en-US" sz="2200" spc="-150"/>
              <a:t>판단</a:t>
            </a:r>
            <a:r>
              <a:rPr lang="en-US" altLang="ko-KR" sz="2200" spc="-150"/>
              <a:t>, </a:t>
            </a:r>
            <a:r>
              <a:rPr lang="ko-KR" altLang="en-US" sz="2200" spc="-150"/>
              <a:t>기억 등에서 볼 수 있으며</a:t>
            </a:r>
            <a:r>
              <a:rPr lang="en-US" altLang="ko-KR" sz="2200" spc="-150"/>
              <a:t>, </a:t>
            </a:r>
            <a:r>
              <a:rPr lang="ko-KR" altLang="en-US" sz="2200" spc="-150"/>
              <a:t>추상적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 능력이 </a:t>
            </a:r>
            <a:r>
              <a:rPr lang="ko-KR" altLang="en-US" sz="2200" spc="-150"/>
              <a:t>발달하여 논리적인 사고태도가 두드러져 </a:t>
            </a:r>
            <a:r>
              <a:rPr lang="ko-KR" altLang="en-US" sz="2200" spc="-150" smtClean="0"/>
              <a:t>보임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그리하여 </a:t>
            </a:r>
            <a:r>
              <a:rPr lang="ko-KR" altLang="en-US" sz="2200" spc="-150"/>
              <a:t>논리를 존중하고 구체적인 실천을 경시하는 경향이 있으며</a:t>
            </a:r>
            <a:r>
              <a:rPr lang="en-US" altLang="ko-KR" sz="2200" spc="-150"/>
              <a:t>, </a:t>
            </a:r>
            <a:r>
              <a:rPr lang="en-US" altLang="ko-KR" sz="2200" spc="-150" smtClean="0"/>
              <a:t>          </a:t>
            </a:r>
            <a:r>
              <a:rPr lang="ko-KR" altLang="en-US" sz="2200" spc="-150" smtClean="0"/>
              <a:t>감정에 </a:t>
            </a:r>
            <a:r>
              <a:rPr lang="ko-KR" altLang="en-US" sz="2200" spc="-150"/>
              <a:t>사로잡혀 주관적 </a:t>
            </a:r>
            <a:r>
              <a:rPr lang="ko-KR" altLang="en-US" sz="2200" spc="-150" smtClean="0"/>
              <a:t>논리의 </a:t>
            </a:r>
            <a:r>
              <a:rPr lang="ko-KR" altLang="en-US" sz="2200" spc="-150"/>
              <a:t>형태를 </a:t>
            </a:r>
            <a:r>
              <a:rPr lang="ko-KR" altLang="en-US" sz="2200" spc="-150" smtClean="0"/>
              <a:t>취함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43099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자아정체성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350790" y="1378074"/>
            <a:ext cx="9721080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정체성이 형성하고 발달하는 시기는 청년기이며</a:t>
            </a:r>
            <a:r>
              <a:rPr lang="en-US" altLang="ko-KR" sz="2200" spc="-150"/>
              <a:t>, </a:t>
            </a:r>
            <a:r>
              <a:rPr lang="ko-KR" altLang="en-US" sz="2200" spc="-150"/>
              <a:t>이때 자기 존재에 대한 </a:t>
            </a:r>
            <a:r>
              <a:rPr lang="ko-KR" altLang="en-US" sz="2200" spc="-150" smtClean="0"/>
              <a:t>의문이 </a:t>
            </a:r>
            <a:r>
              <a:rPr lang="ko-KR" altLang="en-US" sz="2200" spc="-150"/>
              <a:t>강해지면서 정체성 혼돈과 위기를 겪는 중에 </a:t>
            </a:r>
            <a:r>
              <a:rPr lang="ko-KR" altLang="en-US" sz="2200" spc="-150" smtClean="0"/>
              <a:t>형성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청소년은 주어진 </a:t>
            </a:r>
            <a:r>
              <a:rPr lang="ko-KR" altLang="en-US" sz="2200" spc="-150"/>
              <a:t>역할에 대한 혼돈</a:t>
            </a:r>
            <a:r>
              <a:rPr lang="en-US" altLang="ko-KR" sz="2200" spc="-150"/>
              <a:t>, </a:t>
            </a:r>
            <a:r>
              <a:rPr lang="ko-KR" altLang="en-US" sz="2200" spc="-150"/>
              <a:t>자신의 가능성에 대한 탐색</a:t>
            </a:r>
            <a:r>
              <a:rPr lang="en-US" altLang="ko-KR" sz="2200" spc="-150"/>
              <a:t>, </a:t>
            </a:r>
            <a:r>
              <a:rPr lang="ko-KR" altLang="en-US" sz="2200" spc="-150"/>
              <a:t>자기평가와 </a:t>
            </a:r>
            <a:r>
              <a:rPr lang="ko-KR" altLang="en-US" sz="2200" spc="-150" smtClean="0"/>
              <a:t>            타인평가의 불일치</a:t>
            </a:r>
            <a:r>
              <a:rPr lang="en-US" altLang="ko-KR" sz="2200" spc="-150"/>
              <a:t>, </a:t>
            </a:r>
            <a:r>
              <a:rPr lang="ko-KR" altLang="en-US" sz="2200" spc="-150"/>
              <a:t>사회적 가치와 주관적 가치의 불일치</a:t>
            </a:r>
            <a:r>
              <a:rPr lang="en-US" altLang="ko-KR" sz="2200" spc="-150"/>
              <a:t>, </a:t>
            </a:r>
            <a:r>
              <a:rPr lang="ko-KR" altLang="en-US" sz="2200" spc="-150"/>
              <a:t>급격한 생물학적 </a:t>
            </a:r>
            <a:r>
              <a:rPr lang="ko-KR" altLang="en-US" sz="2200" spc="-150" smtClean="0"/>
              <a:t>              변화에 </a:t>
            </a:r>
            <a:r>
              <a:rPr lang="ko-KR" altLang="en-US" sz="2200" spc="-150"/>
              <a:t>따른 </a:t>
            </a:r>
            <a:r>
              <a:rPr lang="ko-KR" altLang="en-US" sz="2200" spc="-150" smtClean="0"/>
              <a:t>본능적 </a:t>
            </a:r>
            <a:r>
              <a:rPr lang="ko-KR" altLang="en-US" sz="2200" spc="-150"/>
              <a:t>욕구와 도덕적 갈등 등을 극복하려는 노력을 하게 되며</a:t>
            </a:r>
            <a:r>
              <a:rPr lang="en-US" altLang="ko-KR" sz="2200" spc="-150"/>
              <a:t>, </a:t>
            </a:r>
            <a:r>
              <a:rPr lang="en-US" altLang="ko-KR" sz="2200" spc="-150" smtClean="0"/>
              <a:t>     </a:t>
            </a:r>
            <a:r>
              <a:rPr lang="ko-KR" altLang="en-US" sz="2200" spc="-150" smtClean="0"/>
              <a:t>이러한 </a:t>
            </a:r>
            <a:r>
              <a:rPr lang="ko-KR" altLang="en-US" sz="2200" spc="-150"/>
              <a:t>정체성 </a:t>
            </a:r>
            <a:r>
              <a:rPr lang="ko-KR" altLang="en-US" sz="2200" spc="-150" smtClean="0"/>
              <a:t>위기과정을 </a:t>
            </a:r>
            <a:r>
              <a:rPr lang="ko-KR" altLang="en-US" sz="2200" spc="-150"/>
              <a:t>통하여 자아정체성을 형성해 </a:t>
            </a:r>
            <a:r>
              <a:rPr lang="ko-KR" altLang="en-US" sz="2200" spc="-150" smtClean="0"/>
              <a:t>나감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3104449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737061" y="1556792"/>
            <a:ext cx="5086337" cy="40069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자아정체성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566814" y="980728"/>
            <a:ext cx="5275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/>
              <a:t>정체성 위기를 극복하기 위한 과업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1628800"/>
            <a:ext cx="49877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미래조망능력</a:t>
            </a:r>
            <a:endParaRPr lang="en-US" altLang="ko-KR" sz="2000" spc="-15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자기가치에 </a:t>
            </a:r>
            <a:r>
              <a:rPr lang="ko-KR" altLang="en-US" sz="2000" spc="-150"/>
              <a:t>대한 자기 </a:t>
            </a:r>
            <a:r>
              <a:rPr lang="ko-KR" altLang="en-US" sz="2000" spc="-150" smtClean="0"/>
              <a:t>확신</a:t>
            </a:r>
            <a:endParaRPr lang="en-US" altLang="ko-KR" sz="2000" spc="-15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역할실험을 </a:t>
            </a:r>
            <a:r>
              <a:rPr lang="ko-KR" altLang="en-US" sz="2000" spc="-150"/>
              <a:t>통한 가능성 </a:t>
            </a:r>
            <a:r>
              <a:rPr lang="ko-KR" altLang="en-US" sz="2000" spc="-150" smtClean="0"/>
              <a:t>탐색</a:t>
            </a:r>
            <a:endParaRPr lang="en-US" altLang="ko-KR" sz="2000" spc="-15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성취기대를 </a:t>
            </a:r>
            <a:r>
              <a:rPr lang="ko-KR" altLang="en-US" sz="2000" spc="-150"/>
              <a:t>갖고 과업에 </a:t>
            </a:r>
            <a:r>
              <a:rPr lang="ko-KR" altLang="en-US" sz="2000" spc="-150" smtClean="0"/>
              <a:t>몰두하기</a:t>
            </a:r>
            <a:endParaRPr lang="en-US" altLang="ko-KR" sz="2000" spc="-15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성정체성 확립</a:t>
            </a:r>
            <a:endParaRPr lang="en-US" altLang="ko-KR" sz="2000" spc="-15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지도성의 극대화</a:t>
            </a:r>
            <a:endParaRPr lang="en-US" altLang="ko-KR" sz="2000" spc="-15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인생에 </a:t>
            </a:r>
            <a:r>
              <a:rPr lang="ko-KR" altLang="en-US" sz="2000" spc="-150"/>
              <a:t>대한 </a:t>
            </a:r>
            <a:r>
              <a:rPr lang="ko-KR" altLang="en-US" sz="2000" spc="-150" smtClean="0"/>
              <a:t>신념</a:t>
            </a:r>
            <a:endParaRPr lang="en-US" altLang="ko-KR" sz="2000" spc="-15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가치관의 극대화 등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200091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사회정서 발달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4806" y="1052736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성적 사회화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062486" y="1622465"/>
            <a:ext cx="8712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블로스는 프로이드의 정신분석학적 이론에 근거하여 성적 변화를 </a:t>
            </a:r>
            <a:r>
              <a:rPr lang="ko-KR" altLang="en-US" sz="2200" spc="-150" smtClean="0"/>
              <a:t>설명하면서</a:t>
            </a:r>
            <a:r>
              <a:rPr lang="en-US" altLang="ko-KR" sz="2200" spc="-150"/>
              <a:t>, </a:t>
            </a:r>
            <a:r>
              <a:rPr lang="ko-KR" altLang="en-US" sz="2200" spc="-150"/>
              <a:t>청년기는 부모에 대한 오이디푸스적 집착에서 벗어나서 부모로부터 </a:t>
            </a:r>
            <a:r>
              <a:rPr lang="ko-KR" altLang="en-US" sz="2200" spc="-150" smtClean="0"/>
              <a:t>독립하는 </a:t>
            </a:r>
            <a:r>
              <a:rPr lang="ko-KR" altLang="en-US" sz="2200" spc="-150"/>
              <a:t>심리적 이유를 거치며 </a:t>
            </a:r>
            <a:r>
              <a:rPr lang="en-US" altLang="ko-KR" sz="2200" spc="-150"/>
              <a:t>2</a:t>
            </a:r>
            <a:r>
              <a:rPr lang="ko-KR" altLang="en-US" sz="2200" spc="-150"/>
              <a:t>차 개체화 과정이 이루어지는 </a:t>
            </a:r>
            <a:r>
              <a:rPr lang="ko-KR" altLang="en-US" sz="2200" spc="-150" smtClean="0"/>
              <a:t>   시기라고 하였음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그는 이 과정에서 오는 갈등을 극복하고 독립적 자아를 형성하여 외부 </a:t>
            </a:r>
            <a:r>
              <a:rPr lang="ko-KR" altLang="en-US" sz="2200" spc="-150" smtClean="0"/>
              <a:t>환경에 </a:t>
            </a:r>
            <a:r>
              <a:rPr lang="ko-KR" altLang="en-US" sz="2200" spc="-150"/>
              <a:t>대한 적응체계를 확립해 나가는 과정을 여섯 단계로 구분</a:t>
            </a:r>
          </a:p>
        </p:txBody>
      </p:sp>
    </p:spTree>
    <p:extLst>
      <p:ext uri="{BB962C8B-B14F-4D97-AF65-F5344CB8AC3E}">
        <p14:creationId xmlns:p14="http://schemas.microsoft.com/office/powerpoint/2010/main" val="200091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사회정서 발달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4806" y="476672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성적 사회화</a:t>
            </a: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5879182" y="935420"/>
            <a:ext cx="2664296" cy="50405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75633" y="1452424"/>
            <a:ext cx="9108205" cy="45688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68279" y="980728"/>
            <a:ext cx="23583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성적 사회화 과정</a:t>
            </a:r>
            <a:endParaRPr lang="ko-KR" altLang="en-US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75126" y="1871070"/>
            <a:ext cx="6264696" cy="981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2854846" y="1711791"/>
            <a:ext cx="2781385" cy="947556"/>
            <a:chOff x="2782838" y="1833372"/>
            <a:chExt cx="3539555" cy="1198404"/>
          </a:xfrm>
        </p:grpSpPr>
        <p:grpSp>
          <p:nvGrpSpPr>
            <p:cNvPr id="10" name="Group 28"/>
            <p:cNvGrpSpPr/>
            <p:nvPr/>
          </p:nvGrpSpPr>
          <p:grpSpPr>
            <a:xfrm>
              <a:off x="2782838" y="2278807"/>
              <a:ext cx="3539555" cy="752969"/>
              <a:chOff x="5129536" y="2133622"/>
              <a:chExt cx="3539555" cy="752969"/>
            </a:xfrm>
          </p:grpSpPr>
          <p:sp>
            <p:nvSpPr>
              <p:cNvPr id="14" name="Rounded Rectangle 2"/>
              <p:cNvSpPr/>
              <p:nvPr/>
            </p:nvSpPr>
            <p:spPr>
              <a:xfrm>
                <a:off x="5129536" y="2133622"/>
                <a:ext cx="3539555" cy="752969"/>
              </a:xfrm>
              <a:prstGeom prst="roundRect">
                <a:avLst/>
              </a:prstGeom>
              <a:solidFill>
                <a:srgbClr val="226BA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ound Same Side Corner Rectangle 3"/>
              <p:cNvSpPr/>
              <p:nvPr/>
            </p:nvSpPr>
            <p:spPr>
              <a:xfrm rot="16200000">
                <a:off x="7270991" y="1332893"/>
                <a:ext cx="441769" cy="23544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6BA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3058471" y="1833372"/>
              <a:ext cx="785361" cy="785361"/>
              <a:chOff x="2640965" y="518795"/>
              <a:chExt cx="1172210" cy="1172210"/>
            </a:xfrm>
          </p:grpSpPr>
          <p:sp>
            <p:nvSpPr>
              <p:cNvPr id="12" name="Oval 12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rgbClr val="2E9273">
                  <a:lumMod val="20000"/>
                  <a:lumOff val="80000"/>
                  <a:alpha val="50000"/>
                </a:srgbClr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Oval 13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6"/>
          <p:cNvGrpSpPr/>
          <p:nvPr/>
        </p:nvGrpSpPr>
        <p:grpSpPr>
          <a:xfrm rot="10800000">
            <a:off x="4198012" y="2817128"/>
            <a:ext cx="277017" cy="220498"/>
            <a:chOff x="3132483" y="1825560"/>
            <a:chExt cx="1401740" cy="1571915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3132483" y="1825560"/>
              <a:ext cx="1401740" cy="1571915"/>
            </a:xfrm>
            <a:custGeom>
              <a:avLst/>
              <a:gdLst>
                <a:gd name="T0" fmla="*/ 550 w 1112"/>
                <a:gd name="T1" fmla="*/ 0 h 1247"/>
                <a:gd name="T2" fmla="*/ 0 w 1112"/>
                <a:gd name="T3" fmla="*/ 551 h 1247"/>
                <a:gd name="T4" fmla="*/ 238 w 1112"/>
                <a:gd name="T5" fmla="*/ 551 h 1247"/>
                <a:gd name="T6" fmla="*/ 238 w 1112"/>
                <a:gd name="T7" fmla="*/ 1247 h 1247"/>
                <a:gd name="T8" fmla="*/ 889 w 1112"/>
                <a:gd name="T9" fmla="*/ 1247 h 1247"/>
                <a:gd name="T10" fmla="*/ 887 w 1112"/>
                <a:gd name="T11" fmla="*/ 551 h 1247"/>
                <a:gd name="T12" fmla="*/ 1112 w 1112"/>
                <a:gd name="T13" fmla="*/ 551 h 1247"/>
                <a:gd name="T14" fmla="*/ 550 w 1112"/>
                <a:gd name="T1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2" h="1247">
                  <a:moveTo>
                    <a:pt x="550" y="0"/>
                  </a:moveTo>
                  <a:lnTo>
                    <a:pt x="0" y="551"/>
                  </a:lnTo>
                  <a:lnTo>
                    <a:pt x="238" y="551"/>
                  </a:lnTo>
                  <a:lnTo>
                    <a:pt x="238" y="1247"/>
                  </a:lnTo>
                  <a:lnTo>
                    <a:pt x="889" y="1247"/>
                  </a:lnTo>
                  <a:lnTo>
                    <a:pt x="887" y="551"/>
                  </a:lnTo>
                  <a:lnTo>
                    <a:pt x="1112" y="551"/>
                  </a:lnTo>
                  <a:lnTo>
                    <a:pt x="5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2521">
                    <a:lumMod val="67000"/>
                  </a:srgbClr>
                </a:gs>
                <a:gs pos="48000">
                  <a:srgbClr val="B02521">
                    <a:lumMod val="97000"/>
                    <a:lumOff val="3000"/>
                  </a:srgbClr>
                </a:gs>
                <a:gs pos="100000">
                  <a:srgbClr val="B02521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>
              <a:off x="3713600" y="1913169"/>
              <a:ext cx="224379" cy="104627"/>
            </a:xfrm>
            <a:custGeom>
              <a:avLst/>
              <a:gdLst>
                <a:gd name="T0" fmla="*/ 0 w 178"/>
                <a:gd name="T1" fmla="*/ 83 h 83"/>
                <a:gd name="T2" fmla="*/ 89 w 178"/>
                <a:gd name="T3" fmla="*/ 0 h 83"/>
                <a:gd name="T4" fmla="*/ 178 w 178"/>
                <a:gd name="T5" fmla="*/ 83 h 83"/>
                <a:gd name="T6" fmla="*/ 0 w 17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83">
                  <a:moveTo>
                    <a:pt x="0" y="83"/>
                  </a:moveTo>
                  <a:lnTo>
                    <a:pt x="89" y="0"/>
                  </a:lnTo>
                  <a:lnTo>
                    <a:pt x="178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3212326" y="1772816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1</a:t>
            </a:r>
            <a:endParaRPr lang="ko-KR" altLang="en-US" sz="2400" b="1"/>
          </a:p>
        </p:txBody>
      </p:sp>
      <p:sp>
        <p:nvSpPr>
          <p:cNvPr id="20" name="직사각형 19"/>
          <p:cNvSpPr/>
          <p:nvPr/>
        </p:nvSpPr>
        <p:spPr>
          <a:xfrm>
            <a:off x="3914432" y="2187018"/>
            <a:ext cx="172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>
                <a:solidFill>
                  <a:srgbClr val="3333FF"/>
                </a:solidFill>
              </a:rPr>
              <a:t>잠재기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375126" y="3084223"/>
            <a:ext cx="6264696" cy="981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2854846" y="2924944"/>
            <a:ext cx="2781385" cy="947556"/>
            <a:chOff x="2782838" y="1833372"/>
            <a:chExt cx="3539555" cy="1198404"/>
          </a:xfrm>
        </p:grpSpPr>
        <p:grpSp>
          <p:nvGrpSpPr>
            <p:cNvPr id="23" name="Group 28"/>
            <p:cNvGrpSpPr/>
            <p:nvPr/>
          </p:nvGrpSpPr>
          <p:grpSpPr>
            <a:xfrm>
              <a:off x="2782838" y="2278807"/>
              <a:ext cx="3539555" cy="752969"/>
              <a:chOff x="5129536" y="2133622"/>
              <a:chExt cx="3539555" cy="752969"/>
            </a:xfrm>
          </p:grpSpPr>
          <p:sp>
            <p:nvSpPr>
              <p:cNvPr id="27" name="Rounded Rectangle 2"/>
              <p:cNvSpPr/>
              <p:nvPr/>
            </p:nvSpPr>
            <p:spPr>
              <a:xfrm>
                <a:off x="5129536" y="2133622"/>
                <a:ext cx="3539555" cy="752969"/>
              </a:xfrm>
              <a:prstGeom prst="roundRect">
                <a:avLst/>
              </a:prstGeom>
              <a:solidFill>
                <a:srgbClr val="226BA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ound Same Side Corner Rectangle 3"/>
              <p:cNvSpPr/>
              <p:nvPr/>
            </p:nvSpPr>
            <p:spPr>
              <a:xfrm rot="16200000">
                <a:off x="7270991" y="1332893"/>
                <a:ext cx="441769" cy="23544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6BA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1"/>
            <p:cNvGrpSpPr/>
            <p:nvPr/>
          </p:nvGrpSpPr>
          <p:grpSpPr>
            <a:xfrm>
              <a:off x="3058471" y="1833372"/>
              <a:ext cx="785361" cy="785361"/>
              <a:chOff x="2640965" y="518795"/>
              <a:chExt cx="1172210" cy="1172210"/>
            </a:xfrm>
          </p:grpSpPr>
          <p:sp>
            <p:nvSpPr>
              <p:cNvPr id="25" name="Oval 12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rgbClr val="2E9273">
                  <a:lumMod val="20000"/>
                  <a:lumOff val="80000"/>
                  <a:alpha val="50000"/>
                </a:srgbClr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Oval 13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6"/>
          <p:cNvGrpSpPr/>
          <p:nvPr/>
        </p:nvGrpSpPr>
        <p:grpSpPr>
          <a:xfrm rot="10800000">
            <a:off x="4198012" y="4144606"/>
            <a:ext cx="277017" cy="220498"/>
            <a:chOff x="3132483" y="1825560"/>
            <a:chExt cx="1401740" cy="1571915"/>
          </a:xfrm>
        </p:grpSpPr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132483" y="1825560"/>
              <a:ext cx="1401740" cy="1571915"/>
            </a:xfrm>
            <a:custGeom>
              <a:avLst/>
              <a:gdLst>
                <a:gd name="T0" fmla="*/ 550 w 1112"/>
                <a:gd name="T1" fmla="*/ 0 h 1247"/>
                <a:gd name="T2" fmla="*/ 0 w 1112"/>
                <a:gd name="T3" fmla="*/ 551 h 1247"/>
                <a:gd name="T4" fmla="*/ 238 w 1112"/>
                <a:gd name="T5" fmla="*/ 551 h 1247"/>
                <a:gd name="T6" fmla="*/ 238 w 1112"/>
                <a:gd name="T7" fmla="*/ 1247 h 1247"/>
                <a:gd name="T8" fmla="*/ 889 w 1112"/>
                <a:gd name="T9" fmla="*/ 1247 h 1247"/>
                <a:gd name="T10" fmla="*/ 887 w 1112"/>
                <a:gd name="T11" fmla="*/ 551 h 1247"/>
                <a:gd name="T12" fmla="*/ 1112 w 1112"/>
                <a:gd name="T13" fmla="*/ 551 h 1247"/>
                <a:gd name="T14" fmla="*/ 550 w 1112"/>
                <a:gd name="T1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2" h="1247">
                  <a:moveTo>
                    <a:pt x="550" y="0"/>
                  </a:moveTo>
                  <a:lnTo>
                    <a:pt x="0" y="551"/>
                  </a:lnTo>
                  <a:lnTo>
                    <a:pt x="238" y="551"/>
                  </a:lnTo>
                  <a:lnTo>
                    <a:pt x="238" y="1247"/>
                  </a:lnTo>
                  <a:lnTo>
                    <a:pt x="889" y="1247"/>
                  </a:lnTo>
                  <a:lnTo>
                    <a:pt x="887" y="551"/>
                  </a:lnTo>
                  <a:lnTo>
                    <a:pt x="1112" y="551"/>
                  </a:lnTo>
                  <a:lnTo>
                    <a:pt x="5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2521">
                    <a:lumMod val="67000"/>
                  </a:srgbClr>
                </a:gs>
                <a:gs pos="48000">
                  <a:srgbClr val="B02521">
                    <a:lumMod val="97000"/>
                    <a:lumOff val="3000"/>
                  </a:srgbClr>
                </a:gs>
                <a:gs pos="100000">
                  <a:srgbClr val="B02521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3713600" y="1913169"/>
              <a:ext cx="224379" cy="104627"/>
            </a:xfrm>
            <a:custGeom>
              <a:avLst/>
              <a:gdLst>
                <a:gd name="T0" fmla="*/ 0 w 178"/>
                <a:gd name="T1" fmla="*/ 83 h 83"/>
                <a:gd name="T2" fmla="*/ 89 w 178"/>
                <a:gd name="T3" fmla="*/ 0 h 83"/>
                <a:gd name="T4" fmla="*/ 178 w 178"/>
                <a:gd name="T5" fmla="*/ 83 h 83"/>
                <a:gd name="T6" fmla="*/ 0 w 17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83">
                  <a:moveTo>
                    <a:pt x="0" y="83"/>
                  </a:moveTo>
                  <a:lnTo>
                    <a:pt x="89" y="0"/>
                  </a:lnTo>
                  <a:lnTo>
                    <a:pt x="178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32" name="직사각형 31"/>
          <p:cNvSpPr/>
          <p:nvPr/>
        </p:nvSpPr>
        <p:spPr>
          <a:xfrm>
            <a:off x="3212326" y="2985969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2</a:t>
            </a:r>
            <a:endParaRPr lang="ko-KR" altLang="en-US" sz="2400" b="1"/>
          </a:p>
        </p:txBody>
      </p:sp>
      <p:sp>
        <p:nvSpPr>
          <p:cNvPr id="33" name="직사각형 32"/>
          <p:cNvSpPr/>
          <p:nvPr/>
        </p:nvSpPr>
        <p:spPr>
          <a:xfrm>
            <a:off x="3790950" y="3400171"/>
            <a:ext cx="1845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>
                <a:solidFill>
                  <a:srgbClr val="3333FF"/>
                </a:solidFill>
              </a:rPr>
              <a:t>청년 전기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375126" y="4350674"/>
            <a:ext cx="6264696" cy="1238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2854846" y="4310195"/>
            <a:ext cx="2781385" cy="947556"/>
            <a:chOff x="2782838" y="1833372"/>
            <a:chExt cx="3539555" cy="1198404"/>
          </a:xfrm>
        </p:grpSpPr>
        <p:grpSp>
          <p:nvGrpSpPr>
            <p:cNvPr id="36" name="Group 28"/>
            <p:cNvGrpSpPr/>
            <p:nvPr/>
          </p:nvGrpSpPr>
          <p:grpSpPr>
            <a:xfrm>
              <a:off x="2782838" y="2278807"/>
              <a:ext cx="3539555" cy="752969"/>
              <a:chOff x="5129536" y="2133622"/>
              <a:chExt cx="3539555" cy="752969"/>
            </a:xfrm>
          </p:grpSpPr>
          <p:sp>
            <p:nvSpPr>
              <p:cNvPr id="40" name="Rounded Rectangle 2"/>
              <p:cNvSpPr/>
              <p:nvPr/>
            </p:nvSpPr>
            <p:spPr>
              <a:xfrm>
                <a:off x="5129536" y="2133622"/>
                <a:ext cx="3539555" cy="752969"/>
              </a:xfrm>
              <a:prstGeom prst="roundRect">
                <a:avLst/>
              </a:prstGeom>
              <a:solidFill>
                <a:srgbClr val="226BA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Round Same Side Corner Rectangle 3"/>
              <p:cNvSpPr/>
              <p:nvPr/>
            </p:nvSpPr>
            <p:spPr>
              <a:xfrm rot="16200000">
                <a:off x="7270991" y="1332893"/>
                <a:ext cx="441769" cy="23544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6BA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11"/>
            <p:cNvGrpSpPr/>
            <p:nvPr/>
          </p:nvGrpSpPr>
          <p:grpSpPr>
            <a:xfrm>
              <a:off x="3058471" y="1833372"/>
              <a:ext cx="785361" cy="785361"/>
              <a:chOff x="2640965" y="518795"/>
              <a:chExt cx="1172210" cy="1172210"/>
            </a:xfrm>
          </p:grpSpPr>
          <p:sp>
            <p:nvSpPr>
              <p:cNvPr id="38" name="Oval 12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rgbClr val="2E9273">
                  <a:lumMod val="20000"/>
                  <a:lumOff val="80000"/>
                  <a:alpha val="50000"/>
                </a:srgbClr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13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" name="Group 6"/>
          <p:cNvGrpSpPr/>
          <p:nvPr/>
        </p:nvGrpSpPr>
        <p:grpSpPr>
          <a:xfrm rot="10800000">
            <a:off x="4198012" y="5415532"/>
            <a:ext cx="277017" cy="220498"/>
            <a:chOff x="3132483" y="1825560"/>
            <a:chExt cx="1401740" cy="1571915"/>
          </a:xfrm>
        </p:grpSpPr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3132483" y="1825560"/>
              <a:ext cx="1401740" cy="1571915"/>
            </a:xfrm>
            <a:custGeom>
              <a:avLst/>
              <a:gdLst>
                <a:gd name="T0" fmla="*/ 550 w 1112"/>
                <a:gd name="T1" fmla="*/ 0 h 1247"/>
                <a:gd name="T2" fmla="*/ 0 w 1112"/>
                <a:gd name="T3" fmla="*/ 551 h 1247"/>
                <a:gd name="T4" fmla="*/ 238 w 1112"/>
                <a:gd name="T5" fmla="*/ 551 h 1247"/>
                <a:gd name="T6" fmla="*/ 238 w 1112"/>
                <a:gd name="T7" fmla="*/ 1247 h 1247"/>
                <a:gd name="T8" fmla="*/ 889 w 1112"/>
                <a:gd name="T9" fmla="*/ 1247 h 1247"/>
                <a:gd name="T10" fmla="*/ 887 w 1112"/>
                <a:gd name="T11" fmla="*/ 551 h 1247"/>
                <a:gd name="T12" fmla="*/ 1112 w 1112"/>
                <a:gd name="T13" fmla="*/ 551 h 1247"/>
                <a:gd name="T14" fmla="*/ 550 w 1112"/>
                <a:gd name="T1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2" h="1247">
                  <a:moveTo>
                    <a:pt x="550" y="0"/>
                  </a:moveTo>
                  <a:lnTo>
                    <a:pt x="0" y="551"/>
                  </a:lnTo>
                  <a:lnTo>
                    <a:pt x="238" y="551"/>
                  </a:lnTo>
                  <a:lnTo>
                    <a:pt x="238" y="1247"/>
                  </a:lnTo>
                  <a:lnTo>
                    <a:pt x="889" y="1247"/>
                  </a:lnTo>
                  <a:lnTo>
                    <a:pt x="887" y="551"/>
                  </a:lnTo>
                  <a:lnTo>
                    <a:pt x="1112" y="551"/>
                  </a:lnTo>
                  <a:lnTo>
                    <a:pt x="5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2521">
                    <a:lumMod val="67000"/>
                  </a:srgbClr>
                </a:gs>
                <a:gs pos="48000">
                  <a:srgbClr val="B02521">
                    <a:lumMod val="97000"/>
                    <a:lumOff val="3000"/>
                  </a:srgbClr>
                </a:gs>
                <a:gs pos="100000">
                  <a:srgbClr val="B02521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3713600" y="1913169"/>
              <a:ext cx="224379" cy="104627"/>
            </a:xfrm>
            <a:custGeom>
              <a:avLst/>
              <a:gdLst>
                <a:gd name="T0" fmla="*/ 0 w 178"/>
                <a:gd name="T1" fmla="*/ 83 h 83"/>
                <a:gd name="T2" fmla="*/ 89 w 178"/>
                <a:gd name="T3" fmla="*/ 0 h 83"/>
                <a:gd name="T4" fmla="*/ 178 w 178"/>
                <a:gd name="T5" fmla="*/ 83 h 83"/>
                <a:gd name="T6" fmla="*/ 0 w 17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83">
                  <a:moveTo>
                    <a:pt x="0" y="83"/>
                  </a:moveTo>
                  <a:lnTo>
                    <a:pt x="89" y="0"/>
                  </a:lnTo>
                  <a:lnTo>
                    <a:pt x="178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3212326" y="436510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3</a:t>
            </a:r>
            <a:endParaRPr lang="ko-KR" altLang="en-US" sz="2400" b="1"/>
          </a:p>
        </p:txBody>
      </p:sp>
      <p:sp>
        <p:nvSpPr>
          <p:cNvPr id="46" name="직사각형 45"/>
          <p:cNvSpPr/>
          <p:nvPr/>
        </p:nvSpPr>
        <p:spPr>
          <a:xfrm>
            <a:off x="3790950" y="4785422"/>
            <a:ext cx="1845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>
                <a:solidFill>
                  <a:srgbClr val="3333FF"/>
                </a:solidFill>
              </a:rPr>
              <a:t>청년 초기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691013" y="2132856"/>
            <a:ext cx="6092825" cy="373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spc="-150"/>
              <a:t>사춘기의 강한 성적 충동을 대처하는 자아의 적응체계 </a:t>
            </a:r>
            <a:r>
              <a:rPr lang="ko-KR" altLang="en-US" sz="1400" spc="-150" smtClean="0"/>
              <a:t>가 </a:t>
            </a:r>
            <a:r>
              <a:rPr lang="ko-KR" altLang="en-US" sz="1400" spc="-150"/>
              <a:t>발달하는 시기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5663159" y="3068960"/>
            <a:ext cx="5976664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z="1400" spc="-150"/>
              <a:t>급격하게 증가된 성적 욕구에 대한 놀라움</a:t>
            </a:r>
            <a:r>
              <a:rPr lang="en-US" altLang="ko-KR" sz="1400" spc="-150"/>
              <a:t>, </a:t>
            </a:r>
            <a:r>
              <a:rPr lang="ko-KR" altLang="en-US" sz="1400" spc="-150"/>
              <a:t>두려움</a:t>
            </a:r>
            <a:r>
              <a:rPr lang="en-US" altLang="ko-KR" sz="1400" spc="-150"/>
              <a:t>, </a:t>
            </a:r>
            <a:r>
              <a:rPr lang="ko-KR" altLang="en-US" sz="1400" spc="-150" smtClean="0"/>
              <a:t>흥분</a:t>
            </a:r>
            <a:r>
              <a:rPr lang="en-US" altLang="ko-KR" sz="1400" spc="-150"/>
              <a:t>, </a:t>
            </a:r>
            <a:r>
              <a:rPr lang="ko-KR" altLang="en-US" sz="1400" spc="-150"/>
              <a:t>관심 등의 강한 감정을 드러내고</a:t>
            </a:r>
            <a:r>
              <a:rPr lang="en-US" altLang="ko-KR" sz="1400" spc="-150"/>
              <a:t>, </a:t>
            </a:r>
            <a:r>
              <a:rPr lang="ko-KR" altLang="en-US" sz="1400" spc="-150"/>
              <a:t>정서적으로 불안정하며 공격적 욕구가 </a:t>
            </a:r>
            <a:r>
              <a:rPr lang="ko-KR" altLang="en-US" sz="1400" spc="-150" smtClean="0"/>
              <a:t>표출되어 </a:t>
            </a:r>
            <a:r>
              <a:rPr lang="ko-KR" altLang="en-US" sz="1400" spc="-150"/>
              <a:t>부모의 통제에 반항하며</a:t>
            </a:r>
            <a:r>
              <a:rPr lang="en-US" altLang="ko-KR" sz="1400" spc="-150"/>
              <a:t>, </a:t>
            </a:r>
            <a:r>
              <a:rPr lang="ko-KR" altLang="en-US" sz="1400" spc="-150"/>
              <a:t>청년기 비행이 나타나는 시기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5663158" y="4604158"/>
            <a:ext cx="6092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spc="-150"/>
              <a:t>지금까지 억눌렸던 성적 욕구를 표출할 수 있는 구체적인 </a:t>
            </a:r>
            <a:r>
              <a:rPr lang="ko-KR" altLang="en-US" sz="1400" spc="-150" smtClean="0"/>
              <a:t> 대상을 </a:t>
            </a:r>
            <a:r>
              <a:rPr lang="ko-KR" altLang="en-US" sz="1400" spc="-150"/>
              <a:t>찾는 </a:t>
            </a:r>
            <a:r>
              <a:rPr lang="ko-KR" altLang="en-US" sz="1400" spc="-150" smtClean="0"/>
              <a:t>시기</a:t>
            </a:r>
            <a:endParaRPr lang="en-US" altLang="ko-KR" sz="1400" spc="-15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spc="-150" smtClean="0"/>
              <a:t>대상 </a:t>
            </a:r>
            <a:r>
              <a:rPr lang="en-US" altLang="ko-KR" sz="1400" spc="-150" smtClean="0"/>
              <a:t>: </a:t>
            </a:r>
            <a:r>
              <a:rPr lang="ko-KR" altLang="en-US" sz="1400" spc="-150" smtClean="0"/>
              <a:t> </a:t>
            </a:r>
            <a:r>
              <a:rPr lang="ko-KR" altLang="en-US" sz="1400" spc="-150"/>
              <a:t>주로 텔레비전 스타</a:t>
            </a:r>
            <a:r>
              <a:rPr lang="en-US" altLang="ko-KR" sz="1400" spc="-150"/>
              <a:t>, </a:t>
            </a:r>
            <a:r>
              <a:rPr lang="ko-KR" altLang="en-US" sz="1400" spc="-150"/>
              <a:t>운동선수</a:t>
            </a:r>
            <a:r>
              <a:rPr lang="en-US" altLang="ko-KR" sz="1400" spc="-150"/>
              <a:t>, </a:t>
            </a:r>
            <a:r>
              <a:rPr lang="ko-KR" altLang="en-US" sz="1400" spc="-150"/>
              <a:t>가수 등</a:t>
            </a:r>
          </a:p>
        </p:txBody>
      </p:sp>
    </p:spTree>
    <p:extLst>
      <p:ext uri="{BB962C8B-B14F-4D97-AF65-F5344CB8AC3E}">
        <p14:creationId xmlns:p14="http://schemas.microsoft.com/office/powerpoint/2010/main" val="1704568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1368614"/>
            <a:ext cx="228582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사회정서 발달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4806" y="404664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성적 사회화</a:t>
            </a: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5879182" y="863412"/>
            <a:ext cx="2664296" cy="50405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75633" y="1380416"/>
            <a:ext cx="9108205" cy="46408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68279" y="908720"/>
            <a:ext cx="23583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성적 사회화 과정</a:t>
            </a:r>
            <a:endParaRPr lang="ko-KR" altLang="en-US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375126" y="2003785"/>
            <a:ext cx="6264696" cy="981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50"/>
          <p:cNvGrpSpPr/>
          <p:nvPr/>
        </p:nvGrpSpPr>
        <p:grpSpPr>
          <a:xfrm>
            <a:off x="2854846" y="1844506"/>
            <a:ext cx="2781385" cy="947556"/>
            <a:chOff x="2782838" y="1833372"/>
            <a:chExt cx="3539555" cy="1198404"/>
          </a:xfrm>
        </p:grpSpPr>
        <p:grpSp>
          <p:nvGrpSpPr>
            <p:cNvPr id="52" name="Group 28"/>
            <p:cNvGrpSpPr/>
            <p:nvPr/>
          </p:nvGrpSpPr>
          <p:grpSpPr>
            <a:xfrm>
              <a:off x="2782838" y="2278807"/>
              <a:ext cx="3539555" cy="752969"/>
              <a:chOff x="5129536" y="2133622"/>
              <a:chExt cx="3539555" cy="752969"/>
            </a:xfrm>
          </p:grpSpPr>
          <p:sp>
            <p:nvSpPr>
              <p:cNvPr id="56" name="Rounded Rectangle 2"/>
              <p:cNvSpPr/>
              <p:nvPr/>
            </p:nvSpPr>
            <p:spPr>
              <a:xfrm>
                <a:off x="5129536" y="2133622"/>
                <a:ext cx="3539555" cy="752969"/>
              </a:xfrm>
              <a:prstGeom prst="roundRect">
                <a:avLst/>
              </a:prstGeom>
              <a:solidFill>
                <a:srgbClr val="226BA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ound Same Side Corner Rectangle 3"/>
              <p:cNvSpPr/>
              <p:nvPr/>
            </p:nvSpPr>
            <p:spPr>
              <a:xfrm rot="16200000">
                <a:off x="7270991" y="1332893"/>
                <a:ext cx="441769" cy="23544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6BA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11"/>
            <p:cNvGrpSpPr/>
            <p:nvPr/>
          </p:nvGrpSpPr>
          <p:grpSpPr>
            <a:xfrm>
              <a:off x="3058471" y="1833372"/>
              <a:ext cx="785361" cy="785361"/>
              <a:chOff x="2640965" y="518795"/>
              <a:chExt cx="1172210" cy="1172210"/>
            </a:xfrm>
          </p:grpSpPr>
          <p:sp>
            <p:nvSpPr>
              <p:cNvPr id="54" name="Oval 12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rgbClr val="2E9273">
                  <a:lumMod val="20000"/>
                  <a:lumOff val="80000"/>
                  <a:alpha val="50000"/>
                </a:srgbClr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13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" name="Group 6"/>
          <p:cNvGrpSpPr/>
          <p:nvPr/>
        </p:nvGrpSpPr>
        <p:grpSpPr>
          <a:xfrm rot="10800000">
            <a:off x="4198012" y="3012509"/>
            <a:ext cx="277017" cy="220498"/>
            <a:chOff x="3132483" y="1825560"/>
            <a:chExt cx="1401740" cy="1571915"/>
          </a:xfrm>
        </p:grpSpPr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3132483" y="1825560"/>
              <a:ext cx="1401740" cy="1571915"/>
            </a:xfrm>
            <a:custGeom>
              <a:avLst/>
              <a:gdLst>
                <a:gd name="T0" fmla="*/ 550 w 1112"/>
                <a:gd name="T1" fmla="*/ 0 h 1247"/>
                <a:gd name="T2" fmla="*/ 0 w 1112"/>
                <a:gd name="T3" fmla="*/ 551 h 1247"/>
                <a:gd name="T4" fmla="*/ 238 w 1112"/>
                <a:gd name="T5" fmla="*/ 551 h 1247"/>
                <a:gd name="T6" fmla="*/ 238 w 1112"/>
                <a:gd name="T7" fmla="*/ 1247 h 1247"/>
                <a:gd name="T8" fmla="*/ 889 w 1112"/>
                <a:gd name="T9" fmla="*/ 1247 h 1247"/>
                <a:gd name="T10" fmla="*/ 887 w 1112"/>
                <a:gd name="T11" fmla="*/ 551 h 1247"/>
                <a:gd name="T12" fmla="*/ 1112 w 1112"/>
                <a:gd name="T13" fmla="*/ 551 h 1247"/>
                <a:gd name="T14" fmla="*/ 550 w 1112"/>
                <a:gd name="T1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2" h="1247">
                  <a:moveTo>
                    <a:pt x="550" y="0"/>
                  </a:moveTo>
                  <a:lnTo>
                    <a:pt x="0" y="551"/>
                  </a:lnTo>
                  <a:lnTo>
                    <a:pt x="238" y="551"/>
                  </a:lnTo>
                  <a:lnTo>
                    <a:pt x="238" y="1247"/>
                  </a:lnTo>
                  <a:lnTo>
                    <a:pt x="889" y="1247"/>
                  </a:lnTo>
                  <a:lnTo>
                    <a:pt x="887" y="551"/>
                  </a:lnTo>
                  <a:lnTo>
                    <a:pt x="1112" y="551"/>
                  </a:lnTo>
                  <a:lnTo>
                    <a:pt x="5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2521">
                    <a:lumMod val="67000"/>
                  </a:srgbClr>
                </a:gs>
                <a:gs pos="48000">
                  <a:srgbClr val="B02521">
                    <a:lumMod val="97000"/>
                    <a:lumOff val="3000"/>
                  </a:srgbClr>
                </a:gs>
                <a:gs pos="100000">
                  <a:srgbClr val="B02521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3713600" y="1913169"/>
              <a:ext cx="224379" cy="104627"/>
            </a:xfrm>
            <a:custGeom>
              <a:avLst/>
              <a:gdLst>
                <a:gd name="T0" fmla="*/ 0 w 178"/>
                <a:gd name="T1" fmla="*/ 83 h 83"/>
                <a:gd name="T2" fmla="*/ 89 w 178"/>
                <a:gd name="T3" fmla="*/ 0 h 83"/>
                <a:gd name="T4" fmla="*/ 178 w 178"/>
                <a:gd name="T5" fmla="*/ 83 h 83"/>
                <a:gd name="T6" fmla="*/ 0 w 17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83">
                  <a:moveTo>
                    <a:pt x="0" y="83"/>
                  </a:moveTo>
                  <a:lnTo>
                    <a:pt x="89" y="0"/>
                  </a:lnTo>
                  <a:lnTo>
                    <a:pt x="178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61" name="직사각형 60"/>
          <p:cNvSpPr/>
          <p:nvPr/>
        </p:nvSpPr>
        <p:spPr>
          <a:xfrm>
            <a:off x="3212326" y="1905531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4</a:t>
            </a:r>
            <a:endParaRPr lang="ko-KR" altLang="en-US" sz="2400" b="1"/>
          </a:p>
        </p:txBody>
      </p:sp>
      <p:sp>
        <p:nvSpPr>
          <p:cNvPr id="62" name="직사각형 61"/>
          <p:cNvSpPr/>
          <p:nvPr/>
        </p:nvSpPr>
        <p:spPr>
          <a:xfrm>
            <a:off x="3862958" y="2319733"/>
            <a:ext cx="177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>
                <a:solidFill>
                  <a:srgbClr val="3333FF"/>
                </a:solidFill>
              </a:rPr>
              <a:t>청년 중기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5375126" y="3302433"/>
            <a:ext cx="6264696" cy="981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그룹 63"/>
          <p:cNvGrpSpPr/>
          <p:nvPr/>
        </p:nvGrpSpPr>
        <p:grpSpPr>
          <a:xfrm>
            <a:off x="2854846" y="3143154"/>
            <a:ext cx="2781385" cy="947556"/>
            <a:chOff x="2782838" y="1833372"/>
            <a:chExt cx="3539555" cy="1198404"/>
          </a:xfrm>
        </p:grpSpPr>
        <p:grpSp>
          <p:nvGrpSpPr>
            <p:cNvPr id="65" name="Group 28"/>
            <p:cNvGrpSpPr/>
            <p:nvPr/>
          </p:nvGrpSpPr>
          <p:grpSpPr>
            <a:xfrm>
              <a:off x="2782838" y="2278807"/>
              <a:ext cx="3539555" cy="752969"/>
              <a:chOff x="5129536" y="2133622"/>
              <a:chExt cx="3539555" cy="752969"/>
            </a:xfrm>
          </p:grpSpPr>
          <p:sp>
            <p:nvSpPr>
              <p:cNvPr id="69" name="Rounded Rectangle 2"/>
              <p:cNvSpPr/>
              <p:nvPr/>
            </p:nvSpPr>
            <p:spPr>
              <a:xfrm>
                <a:off x="5129536" y="2133622"/>
                <a:ext cx="3539555" cy="752969"/>
              </a:xfrm>
              <a:prstGeom prst="roundRect">
                <a:avLst/>
              </a:prstGeom>
              <a:solidFill>
                <a:srgbClr val="226BA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ound Same Side Corner Rectangle 3"/>
              <p:cNvSpPr/>
              <p:nvPr/>
            </p:nvSpPr>
            <p:spPr>
              <a:xfrm rot="16200000">
                <a:off x="7270991" y="1332893"/>
                <a:ext cx="441769" cy="23544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6BA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11"/>
            <p:cNvGrpSpPr/>
            <p:nvPr/>
          </p:nvGrpSpPr>
          <p:grpSpPr>
            <a:xfrm>
              <a:off x="3058471" y="1833372"/>
              <a:ext cx="785361" cy="785361"/>
              <a:chOff x="2640965" y="518795"/>
              <a:chExt cx="1172210" cy="1172210"/>
            </a:xfrm>
          </p:grpSpPr>
          <p:sp>
            <p:nvSpPr>
              <p:cNvPr id="67" name="Oval 12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rgbClr val="2E9273">
                  <a:lumMod val="20000"/>
                  <a:lumOff val="80000"/>
                  <a:alpha val="50000"/>
                </a:srgbClr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Oval 13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1" name="Group 6"/>
          <p:cNvGrpSpPr/>
          <p:nvPr/>
        </p:nvGrpSpPr>
        <p:grpSpPr>
          <a:xfrm rot="10800000">
            <a:off x="4198012" y="4236645"/>
            <a:ext cx="277017" cy="220498"/>
            <a:chOff x="3132483" y="1825560"/>
            <a:chExt cx="1401740" cy="1571915"/>
          </a:xfrm>
        </p:grpSpPr>
        <p:sp>
          <p:nvSpPr>
            <p:cNvPr id="72" name="Freeform 30"/>
            <p:cNvSpPr>
              <a:spLocks/>
            </p:cNvSpPr>
            <p:nvPr/>
          </p:nvSpPr>
          <p:spPr bwMode="auto">
            <a:xfrm>
              <a:off x="3132483" y="1825560"/>
              <a:ext cx="1401740" cy="1571915"/>
            </a:xfrm>
            <a:custGeom>
              <a:avLst/>
              <a:gdLst>
                <a:gd name="T0" fmla="*/ 550 w 1112"/>
                <a:gd name="T1" fmla="*/ 0 h 1247"/>
                <a:gd name="T2" fmla="*/ 0 w 1112"/>
                <a:gd name="T3" fmla="*/ 551 h 1247"/>
                <a:gd name="T4" fmla="*/ 238 w 1112"/>
                <a:gd name="T5" fmla="*/ 551 h 1247"/>
                <a:gd name="T6" fmla="*/ 238 w 1112"/>
                <a:gd name="T7" fmla="*/ 1247 h 1247"/>
                <a:gd name="T8" fmla="*/ 889 w 1112"/>
                <a:gd name="T9" fmla="*/ 1247 h 1247"/>
                <a:gd name="T10" fmla="*/ 887 w 1112"/>
                <a:gd name="T11" fmla="*/ 551 h 1247"/>
                <a:gd name="T12" fmla="*/ 1112 w 1112"/>
                <a:gd name="T13" fmla="*/ 551 h 1247"/>
                <a:gd name="T14" fmla="*/ 550 w 1112"/>
                <a:gd name="T1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2" h="1247">
                  <a:moveTo>
                    <a:pt x="550" y="0"/>
                  </a:moveTo>
                  <a:lnTo>
                    <a:pt x="0" y="551"/>
                  </a:lnTo>
                  <a:lnTo>
                    <a:pt x="238" y="551"/>
                  </a:lnTo>
                  <a:lnTo>
                    <a:pt x="238" y="1247"/>
                  </a:lnTo>
                  <a:lnTo>
                    <a:pt x="889" y="1247"/>
                  </a:lnTo>
                  <a:lnTo>
                    <a:pt x="887" y="551"/>
                  </a:lnTo>
                  <a:lnTo>
                    <a:pt x="1112" y="551"/>
                  </a:lnTo>
                  <a:lnTo>
                    <a:pt x="5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2521">
                    <a:lumMod val="67000"/>
                  </a:srgbClr>
                </a:gs>
                <a:gs pos="48000">
                  <a:srgbClr val="B02521">
                    <a:lumMod val="97000"/>
                    <a:lumOff val="3000"/>
                  </a:srgbClr>
                </a:gs>
                <a:gs pos="100000">
                  <a:srgbClr val="B02521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3" name="Freeform 39"/>
            <p:cNvSpPr>
              <a:spLocks/>
            </p:cNvSpPr>
            <p:nvPr/>
          </p:nvSpPr>
          <p:spPr bwMode="auto">
            <a:xfrm>
              <a:off x="3713600" y="1913169"/>
              <a:ext cx="224379" cy="104627"/>
            </a:xfrm>
            <a:custGeom>
              <a:avLst/>
              <a:gdLst>
                <a:gd name="T0" fmla="*/ 0 w 178"/>
                <a:gd name="T1" fmla="*/ 83 h 83"/>
                <a:gd name="T2" fmla="*/ 89 w 178"/>
                <a:gd name="T3" fmla="*/ 0 h 83"/>
                <a:gd name="T4" fmla="*/ 178 w 178"/>
                <a:gd name="T5" fmla="*/ 83 h 83"/>
                <a:gd name="T6" fmla="*/ 0 w 17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83">
                  <a:moveTo>
                    <a:pt x="0" y="83"/>
                  </a:moveTo>
                  <a:lnTo>
                    <a:pt x="89" y="0"/>
                  </a:lnTo>
                  <a:lnTo>
                    <a:pt x="178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3212326" y="3204179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5</a:t>
            </a:r>
            <a:endParaRPr lang="ko-KR" altLang="en-US" sz="2400" b="1"/>
          </a:p>
        </p:txBody>
      </p:sp>
      <p:sp>
        <p:nvSpPr>
          <p:cNvPr id="75" name="직사각형 74"/>
          <p:cNvSpPr/>
          <p:nvPr/>
        </p:nvSpPr>
        <p:spPr>
          <a:xfrm>
            <a:off x="3790950" y="3606535"/>
            <a:ext cx="1896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>
                <a:solidFill>
                  <a:srgbClr val="3333FF"/>
                </a:solidFill>
              </a:rPr>
              <a:t>청년 후기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5375126" y="4457144"/>
            <a:ext cx="6264696" cy="1348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7" name="그룹 76"/>
          <p:cNvGrpSpPr/>
          <p:nvPr/>
        </p:nvGrpSpPr>
        <p:grpSpPr>
          <a:xfrm>
            <a:off x="2854846" y="4468127"/>
            <a:ext cx="2781385" cy="947556"/>
            <a:chOff x="2782838" y="1833372"/>
            <a:chExt cx="3539555" cy="1198404"/>
          </a:xfrm>
        </p:grpSpPr>
        <p:grpSp>
          <p:nvGrpSpPr>
            <p:cNvPr id="78" name="Group 28"/>
            <p:cNvGrpSpPr/>
            <p:nvPr/>
          </p:nvGrpSpPr>
          <p:grpSpPr>
            <a:xfrm>
              <a:off x="2782838" y="2278807"/>
              <a:ext cx="3539555" cy="752969"/>
              <a:chOff x="5129536" y="2133622"/>
              <a:chExt cx="3539555" cy="752969"/>
            </a:xfrm>
          </p:grpSpPr>
          <p:sp>
            <p:nvSpPr>
              <p:cNvPr id="82" name="Rounded Rectangle 2"/>
              <p:cNvSpPr/>
              <p:nvPr/>
            </p:nvSpPr>
            <p:spPr>
              <a:xfrm>
                <a:off x="5129536" y="2133622"/>
                <a:ext cx="3539555" cy="752969"/>
              </a:xfrm>
              <a:prstGeom prst="roundRect">
                <a:avLst/>
              </a:prstGeom>
              <a:solidFill>
                <a:srgbClr val="226BA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ound Same Side Corner Rectangle 3"/>
              <p:cNvSpPr/>
              <p:nvPr/>
            </p:nvSpPr>
            <p:spPr>
              <a:xfrm rot="16200000">
                <a:off x="7270991" y="1332893"/>
                <a:ext cx="441769" cy="235442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6BA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11"/>
            <p:cNvGrpSpPr/>
            <p:nvPr/>
          </p:nvGrpSpPr>
          <p:grpSpPr>
            <a:xfrm>
              <a:off x="3058471" y="1833372"/>
              <a:ext cx="785361" cy="785361"/>
              <a:chOff x="2640965" y="518795"/>
              <a:chExt cx="1172210" cy="1172210"/>
            </a:xfrm>
          </p:grpSpPr>
          <p:sp>
            <p:nvSpPr>
              <p:cNvPr id="80" name="Oval 12"/>
              <p:cNvSpPr/>
              <p:nvPr/>
            </p:nvSpPr>
            <p:spPr>
              <a:xfrm>
                <a:off x="2640965" y="518795"/>
                <a:ext cx="1172210" cy="1172210"/>
              </a:xfrm>
              <a:prstGeom prst="ellipse">
                <a:avLst/>
              </a:prstGeom>
              <a:solidFill>
                <a:srgbClr val="2E9273">
                  <a:lumMod val="20000"/>
                  <a:lumOff val="80000"/>
                  <a:alpha val="50000"/>
                </a:srgbClr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Oval 13"/>
              <p:cNvSpPr/>
              <p:nvPr/>
            </p:nvSpPr>
            <p:spPr>
              <a:xfrm>
                <a:off x="2798445" y="676275"/>
                <a:ext cx="857250" cy="85725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4" name="Group 6"/>
          <p:cNvGrpSpPr/>
          <p:nvPr/>
        </p:nvGrpSpPr>
        <p:grpSpPr>
          <a:xfrm rot="10800000">
            <a:off x="4177334" y="1628482"/>
            <a:ext cx="277017" cy="220498"/>
            <a:chOff x="3132483" y="1825560"/>
            <a:chExt cx="1401740" cy="1571915"/>
          </a:xfrm>
        </p:grpSpPr>
        <p:sp>
          <p:nvSpPr>
            <p:cNvPr id="85" name="Freeform 30"/>
            <p:cNvSpPr>
              <a:spLocks/>
            </p:cNvSpPr>
            <p:nvPr/>
          </p:nvSpPr>
          <p:spPr bwMode="auto">
            <a:xfrm>
              <a:off x="3132483" y="1825560"/>
              <a:ext cx="1401740" cy="1571915"/>
            </a:xfrm>
            <a:custGeom>
              <a:avLst/>
              <a:gdLst>
                <a:gd name="T0" fmla="*/ 550 w 1112"/>
                <a:gd name="T1" fmla="*/ 0 h 1247"/>
                <a:gd name="T2" fmla="*/ 0 w 1112"/>
                <a:gd name="T3" fmla="*/ 551 h 1247"/>
                <a:gd name="T4" fmla="*/ 238 w 1112"/>
                <a:gd name="T5" fmla="*/ 551 h 1247"/>
                <a:gd name="T6" fmla="*/ 238 w 1112"/>
                <a:gd name="T7" fmla="*/ 1247 h 1247"/>
                <a:gd name="T8" fmla="*/ 889 w 1112"/>
                <a:gd name="T9" fmla="*/ 1247 h 1247"/>
                <a:gd name="T10" fmla="*/ 887 w 1112"/>
                <a:gd name="T11" fmla="*/ 551 h 1247"/>
                <a:gd name="T12" fmla="*/ 1112 w 1112"/>
                <a:gd name="T13" fmla="*/ 551 h 1247"/>
                <a:gd name="T14" fmla="*/ 550 w 1112"/>
                <a:gd name="T15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2" h="1247">
                  <a:moveTo>
                    <a:pt x="550" y="0"/>
                  </a:moveTo>
                  <a:lnTo>
                    <a:pt x="0" y="551"/>
                  </a:lnTo>
                  <a:lnTo>
                    <a:pt x="238" y="551"/>
                  </a:lnTo>
                  <a:lnTo>
                    <a:pt x="238" y="1247"/>
                  </a:lnTo>
                  <a:lnTo>
                    <a:pt x="889" y="1247"/>
                  </a:lnTo>
                  <a:lnTo>
                    <a:pt x="887" y="551"/>
                  </a:lnTo>
                  <a:lnTo>
                    <a:pt x="1112" y="551"/>
                  </a:lnTo>
                  <a:lnTo>
                    <a:pt x="5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2521">
                    <a:lumMod val="67000"/>
                  </a:srgbClr>
                </a:gs>
                <a:gs pos="48000">
                  <a:srgbClr val="B02521">
                    <a:lumMod val="97000"/>
                    <a:lumOff val="3000"/>
                  </a:srgbClr>
                </a:gs>
                <a:gs pos="100000">
                  <a:srgbClr val="B02521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3713600" y="1913169"/>
              <a:ext cx="224379" cy="104627"/>
            </a:xfrm>
            <a:custGeom>
              <a:avLst/>
              <a:gdLst>
                <a:gd name="T0" fmla="*/ 0 w 178"/>
                <a:gd name="T1" fmla="*/ 83 h 83"/>
                <a:gd name="T2" fmla="*/ 89 w 178"/>
                <a:gd name="T3" fmla="*/ 0 h 83"/>
                <a:gd name="T4" fmla="*/ 178 w 178"/>
                <a:gd name="T5" fmla="*/ 83 h 83"/>
                <a:gd name="T6" fmla="*/ 0 w 178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83">
                  <a:moveTo>
                    <a:pt x="0" y="83"/>
                  </a:moveTo>
                  <a:lnTo>
                    <a:pt x="89" y="0"/>
                  </a:lnTo>
                  <a:lnTo>
                    <a:pt x="178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87" name="직사각형 86"/>
          <p:cNvSpPr/>
          <p:nvPr/>
        </p:nvSpPr>
        <p:spPr>
          <a:xfrm>
            <a:off x="3212326" y="4529152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6</a:t>
            </a:r>
            <a:endParaRPr lang="ko-KR" altLang="en-US" sz="2400" b="1"/>
          </a:p>
        </p:txBody>
      </p:sp>
      <p:sp>
        <p:nvSpPr>
          <p:cNvPr id="88" name="직사각형 87"/>
          <p:cNvSpPr/>
          <p:nvPr/>
        </p:nvSpPr>
        <p:spPr>
          <a:xfrm>
            <a:off x="3718941" y="4943354"/>
            <a:ext cx="1917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>
                <a:solidFill>
                  <a:srgbClr val="3333FF"/>
                </a:solidFill>
              </a:rPr>
              <a:t>청년 이후기</a:t>
            </a:r>
            <a:endParaRPr lang="ko-KR" altLang="en-US" sz="1200" b="1">
              <a:solidFill>
                <a:srgbClr val="3333FF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5663159" y="2007131"/>
            <a:ext cx="5904656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z="1400" spc="-150"/>
              <a:t>정서적으로 불안정하고 우울하며 혼돈스럽지만</a:t>
            </a:r>
            <a:r>
              <a:rPr lang="en-US" altLang="ko-KR" sz="1400" spc="-150"/>
              <a:t>, </a:t>
            </a:r>
            <a:r>
              <a:rPr lang="ko-KR" altLang="en-US" sz="1400" spc="-150"/>
              <a:t>성적 </a:t>
            </a:r>
            <a:r>
              <a:rPr lang="ko-KR" altLang="en-US" sz="1400" spc="-150" smtClean="0"/>
              <a:t>표출 </a:t>
            </a:r>
            <a:r>
              <a:rPr lang="ko-KR" altLang="en-US" sz="1400" spc="-150"/>
              <a:t>대상이 현실적이고 실재적인 또래 이성으로 옮겨지고</a:t>
            </a:r>
            <a:r>
              <a:rPr lang="en-US" altLang="ko-KR" sz="1400" spc="-150"/>
              <a:t>, </a:t>
            </a:r>
            <a:r>
              <a:rPr lang="ko-KR" altLang="en-US" sz="1400" spc="-150"/>
              <a:t>자신의 </a:t>
            </a:r>
            <a:r>
              <a:rPr lang="ko-KR" altLang="en-US" sz="1400" spc="-150" smtClean="0"/>
              <a:t>관심을</a:t>
            </a:r>
            <a:r>
              <a:rPr lang="en-US" altLang="ko-KR" sz="1400" spc="-150"/>
              <a:t> </a:t>
            </a:r>
            <a:r>
              <a:rPr lang="ko-KR" altLang="en-US" sz="1400" spc="-150" smtClean="0"/>
              <a:t>솔직하게 </a:t>
            </a:r>
            <a:r>
              <a:rPr lang="ko-KR" altLang="en-US" sz="1400" spc="-150"/>
              <a:t>표출함으로써 </a:t>
            </a:r>
            <a:r>
              <a:rPr lang="ko-KR" altLang="en-US" sz="1400" spc="-150" smtClean="0"/>
              <a:t>            성적 </a:t>
            </a:r>
            <a:r>
              <a:rPr lang="ko-KR" altLang="en-US" sz="1400" spc="-150"/>
              <a:t>혼돈과 갈등이 통합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5687204" y="3410416"/>
            <a:ext cx="5880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z="1400" spc="-150"/>
              <a:t>성적 혼돈과 갈등을 극복하려는 통합된 자아의 강화로 </a:t>
            </a:r>
            <a:r>
              <a:rPr lang="ko-KR" altLang="en-US" sz="1400" spc="-150" smtClean="0"/>
              <a:t>내적 </a:t>
            </a:r>
            <a:r>
              <a:rPr lang="ko-KR" altLang="en-US" sz="1400" spc="-150"/>
              <a:t>위기와 갈등이 </a:t>
            </a:r>
            <a:r>
              <a:rPr lang="ko-KR" altLang="en-US" sz="1400" spc="-150" smtClean="0"/>
              <a:t>   해소되고</a:t>
            </a:r>
            <a:r>
              <a:rPr lang="en-US" altLang="ko-KR" sz="1400" spc="-150"/>
              <a:t>, </a:t>
            </a:r>
            <a:r>
              <a:rPr lang="ko-KR" altLang="en-US" sz="1400" spc="-150"/>
              <a:t>사회적 역할과 정체성을 확립한 성격 공고화 </a:t>
            </a:r>
            <a:r>
              <a:rPr lang="ko-KR" altLang="en-US" sz="1400" spc="-150" smtClean="0"/>
              <a:t> 단계</a:t>
            </a:r>
            <a:endParaRPr lang="ko-KR" altLang="en-US" sz="1400" spc="-150"/>
          </a:p>
        </p:txBody>
      </p:sp>
      <p:sp>
        <p:nvSpPr>
          <p:cNvPr id="91" name="직사각형 90"/>
          <p:cNvSpPr/>
          <p:nvPr/>
        </p:nvSpPr>
        <p:spPr>
          <a:xfrm>
            <a:off x="5735167" y="4605899"/>
            <a:ext cx="59046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z="1400" spc="-150"/>
              <a:t>청년기에서 성인기로 이행하는 과도기로서 성적 </a:t>
            </a:r>
            <a:r>
              <a:rPr lang="ko-KR" altLang="en-US" sz="1400" spc="-150" smtClean="0"/>
              <a:t>혼돈과 </a:t>
            </a:r>
            <a:r>
              <a:rPr lang="ko-KR" altLang="en-US" sz="1400" spc="-150"/>
              <a:t>갈등을 겪으면서 </a:t>
            </a:r>
            <a:r>
              <a:rPr lang="ko-KR" altLang="en-US" sz="1400" spc="-150" smtClean="0"/>
              <a:t>              형성된 </a:t>
            </a:r>
            <a:r>
              <a:rPr lang="ko-KR" altLang="en-US" sz="1400" spc="-150"/>
              <a:t>자아의 적응체계는 보다 더 안정되고 더욱 더 </a:t>
            </a:r>
            <a:r>
              <a:rPr lang="ko-KR" altLang="en-US" sz="1400" spc="-150" smtClean="0"/>
              <a:t>발달해 </a:t>
            </a:r>
            <a:r>
              <a:rPr lang="ko-KR" altLang="en-US" sz="1400" spc="-150"/>
              <a:t>나가며</a:t>
            </a:r>
            <a:r>
              <a:rPr lang="en-US" altLang="ko-KR" sz="1400" spc="-150"/>
              <a:t>, </a:t>
            </a:r>
            <a:r>
              <a:rPr lang="ko-KR" altLang="en-US" sz="1400" spc="-150"/>
              <a:t>성숙한 </a:t>
            </a:r>
            <a:r>
              <a:rPr lang="ko-KR" altLang="en-US" sz="1400" spc="-150" smtClean="0"/>
              <a:t>    대처능력과 </a:t>
            </a:r>
            <a:r>
              <a:rPr lang="ko-KR" altLang="en-US" sz="1400" spc="-150"/>
              <a:t>갈등해결과정을 통해 인격과 자아존중감 </a:t>
            </a:r>
            <a:r>
              <a:rPr lang="ko-KR" altLang="en-US" sz="1400" spc="-150" smtClean="0"/>
              <a:t>이 형성</a:t>
            </a:r>
            <a:endParaRPr lang="ko-KR" altLang="en-US" sz="1400" spc="-150"/>
          </a:p>
        </p:txBody>
      </p:sp>
    </p:spTree>
    <p:extLst>
      <p:ext uri="{BB962C8B-B14F-4D97-AF65-F5344CB8AC3E}">
        <p14:creationId xmlns:p14="http://schemas.microsoft.com/office/powerpoint/2010/main" val="2194374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사회정서 발달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1196752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부모로부터 독립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1859810"/>
            <a:ext cx="916709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부모로부터 완전한 </a:t>
            </a:r>
            <a:r>
              <a:rPr lang="ko-KR" altLang="en-US" sz="2200" spc="-150" smtClean="0"/>
              <a:t>독립을 </a:t>
            </a:r>
            <a:r>
              <a:rPr lang="ko-KR" altLang="en-US" sz="2200" spc="-150"/>
              <a:t>이루면서 자기 적성에 맞는 직업을 준비하고</a:t>
            </a:r>
            <a:r>
              <a:rPr lang="en-US" altLang="ko-KR" sz="2200" spc="-150"/>
              <a:t>, </a:t>
            </a:r>
            <a:r>
              <a:rPr lang="en-US" altLang="ko-KR" sz="2200" spc="-150" smtClean="0"/>
              <a:t>  </a:t>
            </a:r>
            <a:r>
              <a:rPr lang="ko-KR" altLang="en-US" sz="2200" spc="-150" smtClean="0"/>
              <a:t>선택하는 </a:t>
            </a:r>
            <a:r>
              <a:rPr lang="ko-KR" altLang="en-US" sz="2200" spc="-150"/>
              <a:t>자율성이 </a:t>
            </a:r>
            <a:r>
              <a:rPr lang="ko-KR" altLang="en-US" sz="2200" spc="-150" smtClean="0"/>
              <a:t>확보되어야 함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자신이 </a:t>
            </a:r>
            <a:r>
              <a:rPr lang="ko-KR" altLang="en-US" sz="2200" spc="-150"/>
              <a:t>선택한 직업에 최선을 다하면서 인간관계가 친밀하게 잘 </a:t>
            </a:r>
            <a:r>
              <a:rPr lang="ko-KR" altLang="en-US" sz="2200" spc="-150" smtClean="0"/>
              <a:t>형성           된다면</a:t>
            </a:r>
            <a:r>
              <a:rPr lang="en-US" altLang="ko-KR" sz="2200" spc="-150"/>
              <a:t>, </a:t>
            </a:r>
            <a:r>
              <a:rPr lang="ko-KR" altLang="en-US" sz="2200" spc="-150"/>
              <a:t>삶 자체가 유쾌해질 </a:t>
            </a:r>
            <a:r>
              <a:rPr lang="ko-KR" altLang="en-US" sz="2200" spc="-150" smtClean="0"/>
              <a:t>것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그뿐만 </a:t>
            </a:r>
            <a:r>
              <a:rPr lang="ko-KR" altLang="en-US" sz="2200" spc="-150"/>
              <a:t>아니라 좋은 배우자를 만나 </a:t>
            </a:r>
            <a:r>
              <a:rPr lang="ko-KR" altLang="en-US" sz="2200" spc="-150" smtClean="0"/>
              <a:t>사랑이 </a:t>
            </a:r>
            <a:r>
              <a:rPr lang="ko-KR" altLang="en-US" sz="2200" spc="-150"/>
              <a:t>실현될 때 심리적ㆍ정서적으로 안정이 되어 삶의 질은 더욱더 향상될 </a:t>
            </a:r>
            <a:r>
              <a:rPr lang="ko-KR" altLang="en-US" sz="2200" spc="-150" smtClean="0"/>
              <a:t>것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170456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99" y="548680"/>
            <a:ext cx="835342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058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사회정서 발달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1269600"/>
            <a:ext cx="3975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직업준비와 직업선택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98862" y="1882130"/>
            <a:ext cx="8928992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직업은 </a:t>
            </a:r>
            <a:r>
              <a:rPr lang="ko-KR" altLang="en-US" sz="2200" spc="-150"/>
              <a:t>경제적 자립과 자아실현을 할 수 있는 장으로서 청년기에 어떤 </a:t>
            </a:r>
            <a:r>
              <a:rPr lang="ko-KR" altLang="en-US" sz="2200" spc="-150" smtClean="0"/>
              <a:t>  직업을 </a:t>
            </a:r>
            <a:r>
              <a:rPr lang="ko-KR" altLang="en-US" sz="2200" spc="-150"/>
              <a:t>선택하는가에 따라 성인기의 삶의 방향이 결정되기 때문에 </a:t>
            </a:r>
            <a:r>
              <a:rPr lang="ko-KR" altLang="en-US" sz="2200" spc="-150" smtClean="0"/>
              <a:t>            자신이 </a:t>
            </a:r>
            <a:r>
              <a:rPr lang="ko-KR" altLang="en-US" sz="2200" spc="-150"/>
              <a:t>원하는 </a:t>
            </a:r>
            <a:r>
              <a:rPr lang="ko-KR" altLang="en-US" sz="2200" spc="-150" smtClean="0"/>
              <a:t>직업을 </a:t>
            </a:r>
            <a:r>
              <a:rPr lang="ko-KR" altLang="en-US" sz="2200" spc="-150"/>
              <a:t>갖기 위해 노력해야 </a:t>
            </a:r>
            <a:r>
              <a:rPr lang="ko-KR" altLang="en-US" sz="2200" spc="-150" smtClean="0"/>
              <a:t>함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직업을 </a:t>
            </a:r>
            <a:r>
              <a:rPr lang="ko-KR" altLang="en-US" sz="2200" spc="-150"/>
              <a:t>선택하고 준비하는 과정에는 개인의 </a:t>
            </a:r>
            <a:r>
              <a:rPr lang="ko-KR" altLang="en-US" sz="2200" spc="-150" smtClean="0"/>
              <a:t>능력이 </a:t>
            </a:r>
            <a:r>
              <a:rPr lang="ko-KR" altLang="en-US" sz="2200" spc="-150"/>
              <a:t>무엇인지</a:t>
            </a:r>
            <a:r>
              <a:rPr lang="en-US" altLang="ko-KR" sz="2200" spc="-150"/>
              <a:t>, </a:t>
            </a:r>
            <a:r>
              <a:rPr lang="ko-KR" altLang="en-US" sz="2200" spc="-150"/>
              <a:t>어디에 </a:t>
            </a:r>
            <a:r>
              <a:rPr lang="ko-KR" altLang="en-US" sz="2200" spc="-150" smtClean="0"/>
              <a:t>    관심이 </a:t>
            </a:r>
            <a:r>
              <a:rPr lang="ko-KR" altLang="en-US" sz="2200" spc="-150"/>
              <a:t>있는지</a:t>
            </a:r>
            <a:r>
              <a:rPr lang="en-US" altLang="ko-KR" sz="2200" spc="-150"/>
              <a:t>, </a:t>
            </a:r>
            <a:r>
              <a:rPr lang="ko-KR" altLang="en-US" sz="2200" spc="-150"/>
              <a:t>내가 어떤 경험을 했는지</a:t>
            </a:r>
            <a:r>
              <a:rPr lang="en-US" altLang="ko-KR" sz="2200" spc="-150"/>
              <a:t>, </a:t>
            </a:r>
            <a:r>
              <a:rPr lang="ko-KR" altLang="en-US" sz="2200" spc="-150"/>
              <a:t>부모의 </a:t>
            </a:r>
            <a:r>
              <a:rPr lang="ko-KR" altLang="en-US" sz="2200" spc="-150" smtClean="0"/>
              <a:t>기대는 </a:t>
            </a:r>
            <a:r>
              <a:rPr lang="ko-KR" altLang="en-US" sz="2200" spc="-150"/>
              <a:t>어떠한지에 대한 개인적 요소가 기반이 되어야 함</a:t>
            </a:r>
          </a:p>
        </p:txBody>
      </p:sp>
    </p:spTree>
    <p:extLst>
      <p:ext uri="{BB962C8B-B14F-4D97-AF65-F5344CB8AC3E}">
        <p14:creationId xmlns:p14="http://schemas.microsoft.com/office/powerpoint/2010/main" val="3432023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070870" y="2636912"/>
            <a:ext cx="8784976" cy="27363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사회정서 발달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1340768"/>
            <a:ext cx="3975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직업준비와 직업선택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26854" y="2031231"/>
            <a:ext cx="2214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/>
              <a:t>슈퍼</a:t>
            </a:r>
            <a:r>
              <a:rPr lang="en-US" altLang="ko-KR" sz="2400" b="1"/>
              <a:t>(Super</a:t>
            </a:r>
            <a:r>
              <a:rPr lang="en-US" altLang="ko-KR" sz="2400" b="1" smtClean="0"/>
              <a:t>)</a:t>
            </a:r>
            <a:endParaRPr lang="ko-KR" altLang="en-US" sz="2400" b="1"/>
          </a:p>
        </p:txBody>
      </p:sp>
      <p:sp>
        <p:nvSpPr>
          <p:cNvPr id="6" name="직사각형 5"/>
          <p:cNvSpPr/>
          <p:nvPr/>
        </p:nvSpPr>
        <p:spPr>
          <a:xfrm>
            <a:off x="3286894" y="2742921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진로선택발달이 </a:t>
            </a:r>
            <a:r>
              <a:rPr lang="ko-KR" altLang="en-US" sz="2000" spc="-150"/>
              <a:t>아동기로부터 성인 초기에 국한되지 않고</a:t>
            </a:r>
            <a:r>
              <a:rPr lang="en-US" altLang="ko-KR" sz="2000" spc="-150"/>
              <a:t>, </a:t>
            </a:r>
            <a:r>
              <a:rPr lang="ko-KR" altLang="en-US" sz="2000" spc="-150" smtClean="0"/>
              <a:t>인생의 </a:t>
            </a:r>
            <a:r>
              <a:rPr lang="ko-KR" altLang="en-US" sz="2000" spc="-150"/>
              <a:t>전 생애에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걸쳐서 </a:t>
            </a:r>
            <a:r>
              <a:rPr lang="ko-KR" altLang="en-US" sz="2000" spc="-150"/>
              <a:t>발달ㆍ변화된다고 </a:t>
            </a:r>
            <a:r>
              <a:rPr lang="ko-KR" altLang="en-US" sz="2000" spc="-150" smtClean="0"/>
              <a:t>하였음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endParaRPr lang="en-US" altLang="ko-KR" sz="800" spc="-150"/>
          </a:p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그는 </a:t>
            </a:r>
            <a:r>
              <a:rPr lang="ko-KR" altLang="en-US" sz="2000" spc="-150"/>
              <a:t>먼저 개인의 능력</a:t>
            </a:r>
            <a:r>
              <a:rPr lang="en-US" altLang="ko-KR" sz="2000" spc="-150"/>
              <a:t>, </a:t>
            </a:r>
            <a:r>
              <a:rPr lang="ko-KR" altLang="en-US" sz="2000" spc="-150" smtClean="0"/>
              <a:t>흥미</a:t>
            </a:r>
            <a:r>
              <a:rPr lang="en-US" altLang="ko-KR" sz="2000" spc="-150"/>
              <a:t>, </a:t>
            </a:r>
            <a:r>
              <a:rPr lang="ko-KR" altLang="en-US" sz="2000" spc="-150"/>
              <a:t>인성 등의 차이에 따라 각기 적합한 진로환경이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있다고 </a:t>
            </a:r>
            <a:r>
              <a:rPr lang="ko-KR" altLang="en-US" sz="2000" spc="-150"/>
              <a:t>보고</a:t>
            </a:r>
            <a:r>
              <a:rPr lang="en-US" altLang="ko-KR" sz="2000" spc="-150"/>
              <a:t>, </a:t>
            </a:r>
            <a:r>
              <a:rPr lang="ko-KR" altLang="en-US" sz="2000" spc="-150"/>
              <a:t>진로선택이란 </a:t>
            </a:r>
            <a:r>
              <a:rPr lang="ko-KR" altLang="en-US" sz="2000" spc="-150" smtClean="0"/>
              <a:t>직업선호</a:t>
            </a:r>
            <a:r>
              <a:rPr lang="en-US" altLang="ko-KR" sz="2000" spc="-150"/>
              <a:t>, </a:t>
            </a:r>
            <a:r>
              <a:rPr lang="ko-KR" altLang="en-US" sz="2000" spc="-150"/>
              <a:t>생활장면</a:t>
            </a:r>
            <a:r>
              <a:rPr lang="en-US" altLang="ko-KR" sz="2000" spc="-150"/>
              <a:t>, </a:t>
            </a:r>
            <a:r>
              <a:rPr lang="ko-KR" altLang="en-US" sz="2000" spc="-150"/>
              <a:t>자아개념 등에 의해 변화하는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연속적 </a:t>
            </a:r>
            <a:r>
              <a:rPr lang="ko-KR" altLang="en-US" sz="2000" spc="-150"/>
              <a:t>과정으로 파악</a:t>
            </a:r>
          </a:p>
        </p:txBody>
      </p:sp>
    </p:spTree>
    <p:extLst>
      <p:ext uri="{BB962C8B-B14F-4D97-AF65-F5344CB8AC3E}">
        <p14:creationId xmlns:p14="http://schemas.microsoft.com/office/powerpoint/2010/main" val="61467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사회정서 발달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4806" y="1484784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4) </a:t>
            </a:r>
            <a:r>
              <a:rPr lang="ko-KR" altLang="en-US" sz="2800" b="1">
                <a:solidFill>
                  <a:srgbClr val="0070C0"/>
                </a:solidFill>
              </a:rPr>
              <a:t>결혼과 가족형성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26854" y="2132856"/>
            <a:ext cx="8933954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청년기에는 결혼과 자녀의 출산으로 인생에 정착하는 시기이기도 </a:t>
            </a:r>
            <a:r>
              <a:rPr lang="ko-KR" altLang="en-US" sz="2200" spc="-150" smtClean="0"/>
              <a:t>함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배우자 </a:t>
            </a:r>
            <a:r>
              <a:rPr lang="ko-KR" altLang="en-US" sz="2200" spc="-150"/>
              <a:t>선택과 </a:t>
            </a:r>
            <a:r>
              <a:rPr lang="ko-KR" altLang="en-US" sz="2200" spc="-150" smtClean="0"/>
              <a:t>가정을 </a:t>
            </a:r>
            <a:r>
              <a:rPr lang="ko-KR" altLang="en-US" sz="2200" spc="-150"/>
              <a:t>이루는 과정을 통해서 사랑을 실현할 수 있고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또한 </a:t>
            </a:r>
            <a:r>
              <a:rPr lang="ko-KR" altLang="en-US" sz="2200" spc="-150"/>
              <a:t>성적 만족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정서적ㆍ경제적으로 </a:t>
            </a:r>
            <a:r>
              <a:rPr lang="ko-KR" altLang="en-US" sz="2200" spc="-150"/>
              <a:t>안정을 얻게 될 것이며</a:t>
            </a:r>
            <a:r>
              <a:rPr lang="en-US" altLang="ko-KR" sz="2200" spc="-150"/>
              <a:t>, </a:t>
            </a:r>
            <a:r>
              <a:rPr lang="ko-KR" altLang="en-US" sz="2200" spc="-150"/>
              <a:t>자녀 출산을 </a:t>
            </a:r>
            <a:r>
              <a:rPr lang="ko-KR" altLang="en-US" sz="2200" spc="-150" smtClean="0"/>
              <a:t>     통해 </a:t>
            </a:r>
            <a:r>
              <a:rPr lang="ko-KR" altLang="en-US" sz="2200" spc="-150"/>
              <a:t>부모</a:t>
            </a:r>
            <a:r>
              <a:rPr lang="en-US" altLang="ko-KR" sz="2200" spc="-150"/>
              <a:t>, </a:t>
            </a:r>
            <a:r>
              <a:rPr lang="ko-KR" altLang="en-US" sz="2200" spc="-150"/>
              <a:t>그리고 또 다른 </a:t>
            </a:r>
            <a:r>
              <a:rPr lang="ko-KR" altLang="en-US" sz="2200" spc="-150" smtClean="0"/>
              <a:t>역할을 </a:t>
            </a:r>
            <a:r>
              <a:rPr lang="ko-KR" altLang="en-US" sz="2200" spc="-150"/>
              <a:t>수행하게 됨</a:t>
            </a:r>
          </a:p>
        </p:txBody>
      </p:sp>
    </p:spTree>
    <p:extLst>
      <p:ext uri="{BB962C8B-B14F-4D97-AF65-F5344CB8AC3E}">
        <p14:creationId xmlns:p14="http://schemas.microsoft.com/office/powerpoint/2010/main" val="2648412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사회정서 발달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77543" y="313492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4) </a:t>
            </a:r>
            <a:r>
              <a:rPr lang="ko-KR" altLang="en-US" sz="2800" b="1">
                <a:solidFill>
                  <a:srgbClr val="0070C0"/>
                </a:solidFill>
              </a:rPr>
              <a:t>결혼과 가족형성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81" y="934938"/>
            <a:ext cx="83534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412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766685" y="2276872"/>
            <a:ext cx="9161169" cy="25202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발달과제 이론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1628800"/>
            <a:ext cx="95212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b="1" spc="-150" smtClean="0"/>
              <a:t>발달과제</a:t>
            </a:r>
            <a:endParaRPr lang="en-US" altLang="ko-KR" sz="2400" b="1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b="1" spc="-15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200" spc="-150" smtClean="0"/>
              <a:t>개인이 </a:t>
            </a:r>
            <a:r>
              <a:rPr lang="ko-KR" altLang="en-US" sz="2200" spc="-150"/>
              <a:t>환경에 적응하기 위해 필요한 기술이나 능력으로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특정한 </a:t>
            </a:r>
            <a:r>
              <a:rPr lang="ko-KR" altLang="en-US" sz="2200" spc="-150"/>
              <a:t>연령이나 </a:t>
            </a:r>
            <a:endParaRPr lang="en-US" altLang="ko-KR" sz="2200" spc="-150" smtClean="0"/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 </a:t>
            </a:r>
            <a:r>
              <a:rPr lang="ko-KR" altLang="en-US" sz="2200" spc="-150" smtClean="0"/>
              <a:t>단계에 </a:t>
            </a:r>
            <a:r>
              <a:rPr lang="ko-KR" altLang="en-US" sz="2200" spc="-150"/>
              <a:t>성취해야 하는 활동이나 목표를 </a:t>
            </a:r>
            <a:r>
              <a:rPr lang="ko-KR" altLang="en-US" sz="2200" spc="-150" smtClean="0"/>
              <a:t>말함</a:t>
            </a:r>
            <a:endParaRPr lang="en-US" altLang="ko-KR" sz="2200" spc="-150" smtClean="0"/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en-US" altLang="ko-KR" sz="800" spc="-15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200" spc="-150" smtClean="0"/>
              <a:t>한 </a:t>
            </a:r>
            <a:r>
              <a:rPr lang="ko-KR" altLang="en-US" sz="2200" spc="-150"/>
              <a:t>단계의 </a:t>
            </a:r>
            <a:r>
              <a:rPr lang="ko-KR" altLang="en-US" sz="2200" spc="-150" smtClean="0"/>
              <a:t>발달 과제를 </a:t>
            </a:r>
            <a:r>
              <a:rPr lang="ko-KR" altLang="en-US" sz="2200" spc="-150"/>
              <a:t>성공적으로 성취하는 것은 다음 단계의 발달과제를 </a:t>
            </a:r>
            <a:endParaRPr lang="en-US" altLang="ko-KR" sz="2200" spc="-150" smtClean="0"/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</a:t>
            </a:r>
            <a:r>
              <a:rPr lang="ko-KR" altLang="en-US" sz="2200" spc="-150" smtClean="0"/>
              <a:t>성공적으로 수행하는 </a:t>
            </a:r>
            <a:r>
              <a:rPr lang="ko-KR" altLang="en-US" sz="2200" spc="-150"/>
              <a:t>데 많은 영향을 </a:t>
            </a:r>
            <a:r>
              <a:rPr lang="ko-KR" altLang="en-US" sz="2200" spc="-150" smtClean="0"/>
              <a:t>미침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2984228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534" y="1335074"/>
            <a:ext cx="228582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smtClean="0">
                <a:solidFill>
                  <a:srgbClr val="002060"/>
                </a:solidFill>
              </a:rPr>
              <a:t>발달과제 이론</a:t>
            </a:r>
            <a:endParaRPr lang="ko-KR" altLang="en-US" sz="2000" b="1" spc="-150">
              <a:solidFill>
                <a:srgbClr val="002060"/>
              </a:solidFill>
            </a:endParaRPr>
          </a:p>
        </p:txBody>
      </p:sp>
      <p:sp>
        <p:nvSpPr>
          <p:cNvPr id="4" name="양쪽 모서리가 둥근 사각형 3"/>
          <p:cNvSpPr/>
          <p:nvPr/>
        </p:nvSpPr>
        <p:spPr>
          <a:xfrm>
            <a:off x="4295006" y="1052736"/>
            <a:ext cx="5616624" cy="50405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638822" y="1569740"/>
            <a:ext cx="9108205" cy="34434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511030" y="1098044"/>
            <a:ext cx="53428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청년기의 발달과제 </a:t>
            </a:r>
            <a:r>
              <a:rPr lang="en-US" altLang="ko-K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하비거스트</a:t>
            </a:r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(Havighurst)</a:t>
            </a:r>
            <a:endParaRPr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832769" y="1796331"/>
            <a:ext cx="844701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pc="-150"/>
              <a:t>① 자신의 체격을 인정하고 자신의 성역할을 </a:t>
            </a:r>
            <a:r>
              <a:rPr lang="ko-KR" altLang="en-US" spc="-150" smtClean="0"/>
              <a:t>수용</a:t>
            </a:r>
            <a:endParaRPr lang="en-US" altLang="ko-KR" spc="-150"/>
          </a:p>
          <a:p>
            <a:pPr>
              <a:lnSpc>
                <a:spcPct val="150000"/>
              </a:lnSpc>
            </a:pPr>
            <a:r>
              <a:rPr lang="en-US" altLang="ko-KR" spc="-150"/>
              <a:t>② </a:t>
            </a:r>
            <a:r>
              <a:rPr lang="ko-KR" altLang="en-US" spc="-150"/>
              <a:t>동성이나 이성의 친구와 새로운 관계를 </a:t>
            </a:r>
            <a:r>
              <a:rPr lang="ko-KR" altLang="en-US" spc="-150" smtClean="0"/>
              <a:t>확립</a:t>
            </a:r>
            <a:r>
              <a:rPr lang="en-US" altLang="ko-KR" spc="-150" smtClean="0"/>
              <a:t> </a:t>
            </a:r>
            <a:endParaRPr lang="en-US" altLang="ko-KR" spc="-150"/>
          </a:p>
          <a:p>
            <a:pPr>
              <a:lnSpc>
                <a:spcPct val="150000"/>
              </a:lnSpc>
            </a:pPr>
            <a:r>
              <a:rPr lang="en-US" altLang="ko-KR" spc="-150"/>
              <a:t>③ </a:t>
            </a:r>
            <a:r>
              <a:rPr lang="ko-KR" altLang="en-US" spc="-150"/>
              <a:t>부모와 다른 성인들로부터 정서적으로 </a:t>
            </a:r>
            <a:r>
              <a:rPr lang="ko-KR" altLang="en-US" spc="-150" smtClean="0"/>
              <a:t>독립</a:t>
            </a:r>
            <a:endParaRPr lang="en-US" altLang="ko-KR" spc="-150"/>
          </a:p>
          <a:p>
            <a:pPr>
              <a:lnSpc>
                <a:spcPct val="150000"/>
              </a:lnSpc>
            </a:pPr>
            <a:r>
              <a:rPr lang="en-US" altLang="ko-KR" spc="-150"/>
              <a:t>④ </a:t>
            </a:r>
            <a:r>
              <a:rPr lang="ko-KR" altLang="en-US" spc="-150"/>
              <a:t>직업을 </a:t>
            </a:r>
            <a:r>
              <a:rPr lang="ko-KR" altLang="en-US" spc="-150" smtClean="0"/>
              <a:t>준비</a:t>
            </a:r>
            <a:endParaRPr lang="en-US" altLang="ko-KR" spc="-150"/>
          </a:p>
          <a:p>
            <a:pPr>
              <a:lnSpc>
                <a:spcPct val="150000"/>
              </a:lnSpc>
            </a:pPr>
            <a:r>
              <a:rPr lang="en-US" altLang="ko-KR" spc="-150"/>
              <a:t>⑤ </a:t>
            </a:r>
            <a:r>
              <a:rPr lang="ko-KR" altLang="en-US" spc="-150"/>
              <a:t>결혼과 가정생활을 </a:t>
            </a:r>
            <a:r>
              <a:rPr lang="ko-KR" altLang="en-US" spc="-150" smtClean="0"/>
              <a:t>준비</a:t>
            </a:r>
            <a:endParaRPr lang="en-US" altLang="ko-KR" spc="-150"/>
          </a:p>
          <a:p>
            <a:pPr>
              <a:lnSpc>
                <a:spcPct val="150000"/>
              </a:lnSpc>
            </a:pPr>
            <a:r>
              <a:rPr lang="en-US" altLang="ko-KR" spc="-150"/>
              <a:t>⑥ </a:t>
            </a:r>
            <a:r>
              <a:rPr lang="ko-KR" altLang="en-US" spc="-150"/>
              <a:t>사회적으로 성숙한 행동을 함</a:t>
            </a:r>
            <a:endParaRPr lang="en-US" altLang="ko-KR" spc="-150"/>
          </a:p>
          <a:p>
            <a:pPr>
              <a:lnSpc>
                <a:spcPct val="150000"/>
              </a:lnSpc>
            </a:pPr>
            <a:r>
              <a:rPr lang="en-US" altLang="ko-KR" spc="-150"/>
              <a:t>⑦ </a:t>
            </a:r>
            <a:r>
              <a:rPr lang="ko-KR" altLang="en-US" spc="-150"/>
              <a:t>유능한 시민으로서 갖춰야 할 지적 기능과 개념을 획득</a:t>
            </a:r>
          </a:p>
        </p:txBody>
      </p:sp>
    </p:spTree>
    <p:extLst>
      <p:ext uri="{BB962C8B-B14F-4D97-AF65-F5344CB8AC3E}">
        <p14:creationId xmlns:p14="http://schemas.microsoft.com/office/powerpoint/2010/main" val="1915955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25474" y="1335074"/>
            <a:ext cx="228582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사회복지실천과의 연관성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94806" y="526028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자율성 확립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070871" y="1138674"/>
            <a:ext cx="87849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청년기의 자율성 확보와 안정적 대인관계 기반 마련을 위해 개별 </a:t>
            </a:r>
            <a:r>
              <a:rPr lang="ko-KR" altLang="en-US" sz="2200" spc="-150" smtClean="0"/>
              <a:t>상담서비스 </a:t>
            </a:r>
            <a:r>
              <a:rPr lang="ko-KR" altLang="en-US" sz="2200" spc="-150"/>
              <a:t>및 사회성 향상 프로그램과 같은 다양한 집단 프로그램을 제공해야 함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070870" y="2902292"/>
            <a:ext cx="8757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칸트</a:t>
            </a:r>
            <a:r>
              <a:rPr lang="en-US" altLang="ko-KR" sz="2200" spc="-150"/>
              <a:t>(Kant)</a:t>
            </a:r>
            <a:r>
              <a:rPr lang="ko-KR" altLang="en-US" sz="2200" spc="-150"/>
              <a:t>에 의하면</a:t>
            </a:r>
            <a:r>
              <a:rPr lang="en-US" altLang="ko-KR" sz="2200" spc="-150"/>
              <a:t>, ‘</a:t>
            </a:r>
            <a:r>
              <a:rPr lang="ko-KR" altLang="en-US" sz="2200" spc="-150"/>
              <a:t>너의 의지가 자신의 준칙을 통하여 동시에 자기 </a:t>
            </a:r>
            <a:endParaRPr lang="en-US" altLang="ko-KR" sz="2200" spc="-150" smtClean="0"/>
          </a:p>
          <a:p>
            <a:pPr algn="dist"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</a:t>
            </a:r>
            <a:r>
              <a:rPr lang="ko-KR" altLang="en-US" sz="2200" spc="-150" smtClean="0"/>
              <a:t>자신을 </a:t>
            </a:r>
            <a:r>
              <a:rPr lang="ko-KR" altLang="en-US" sz="2200" spc="-150"/>
              <a:t>보편적인 법칙을 세우는 존재로 간주할 수 있도록 행위하라</a:t>
            </a:r>
            <a:r>
              <a:rPr lang="en-US" altLang="ko-KR" sz="2200" spc="-150"/>
              <a:t>.’</a:t>
            </a:r>
            <a:r>
              <a:rPr lang="ko-KR" altLang="en-US" sz="2200" spc="-150"/>
              <a:t>고 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</a:t>
            </a:r>
            <a:r>
              <a:rPr lang="ko-KR" altLang="en-US" sz="2200" spc="-150" smtClean="0"/>
              <a:t>하였음</a:t>
            </a:r>
            <a:endParaRPr lang="en-US" altLang="ko-KR" sz="2200" spc="-150"/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칸트의 </a:t>
            </a:r>
            <a:r>
              <a:rPr lang="ko-KR" altLang="en-US" sz="2000" spc="-150"/>
              <a:t>자율성은 도덕성</a:t>
            </a:r>
            <a:r>
              <a:rPr lang="en-US" altLang="ko-KR" sz="2000" spc="-150"/>
              <a:t>, </a:t>
            </a:r>
            <a:r>
              <a:rPr lang="ko-KR" altLang="en-US" sz="2000" spc="-150"/>
              <a:t>즉 </a:t>
            </a:r>
            <a:r>
              <a:rPr lang="ko-KR" altLang="en-US" sz="2000" spc="-150" smtClean="0"/>
              <a:t>자기입법으로서의 자율성</a:t>
            </a:r>
            <a:endParaRPr lang="en-US" altLang="ko-KR" sz="2000" spc="-150"/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형이상학적 </a:t>
            </a:r>
            <a:r>
              <a:rPr lang="ko-KR" altLang="en-US" sz="2000" spc="-150"/>
              <a:t>입장에서 체계화시키고 정리한 </a:t>
            </a:r>
            <a:r>
              <a:rPr lang="ko-KR" altLang="en-US" sz="2000" spc="-150" smtClean="0"/>
              <a:t>개념으로 </a:t>
            </a:r>
            <a:r>
              <a:rPr lang="ko-KR" altLang="en-US" sz="2000" spc="-150"/>
              <a:t>의지의 자율 또는 </a:t>
            </a:r>
            <a:r>
              <a:rPr lang="ko-KR" altLang="en-US" sz="2000" spc="-150" smtClean="0"/>
              <a:t>          자기 </a:t>
            </a:r>
            <a:r>
              <a:rPr lang="ko-KR" altLang="en-US" sz="2000" spc="-150"/>
              <a:t>입법으로서의 자율성을 </a:t>
            </a:r>
            <a:r>
              <a:rPr lang="ko-KR" altLang="en-US" sz="2000" spc="-150" smtClean="0"/>
              <a:t>말</a:t>
            </a:r>
            <a:r>
              <a:rPr lang="ko-KR" altLang="en-US" sz="2000" spc="-150"/>
              <a:t>함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1006542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25474" y="1335074"/>
            <a:ext cx="228582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사회복지실천과의 연관성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278782" y="1196752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자기주장 능력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59517" y="1823913"/>
            <a:ext cx="92170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우리는 자주 ‘나’에게 집중하곤 </a:t>
            </a:r>
            <a:r>
              <a:rPr lang="ko-KR" altLang="en-US" sz="2200" spc="-150" smtClean="0"/>
              <a:t>함</a:t>
            </a:r>
            <a:r>
              <a:rPr lang="en-US" altLang="ko-KR" sz="2200" spc="-150" smtClean="0"/>
              <a:t>. </a:t>
            </a:r>
            <a:r>
              <a:rPr lang="ko-KR" altLang="en-US" sz="2200" spc="-150" smtClean="0"/>
              <a:t>하지만 </a:t>
            </a:r>
            <a:r>
              <a:rPr lang="ko-KR" altLang="en-US" sz="2200" spc="-150"/>
              <a:t>타인을 이해하기 </a:t>
            </a:r>
            <a:r>
              <a:rPr lang="ko-KR" altLang="en-US" sz="2200" spc="-150" smtClean="0"/>
              <a:t>위해서는 나를 </a:t>
            </a:r>
            <a:r>
              <a:rPr lang="ko-KR" altLang="en-US" sz="2200" spc="-150"/>
              <a:t>벗어나야 함</a:t>
            </a:r>
            <a:r>
              <a:rPr lang="en-US" altLang="ko-KR" sz="2200" spc="-150" smtClean="0"/>
              <a:t>. </a:t>
            </a:r>
            <a:r>
              <a:rPr lang="ko-KR" altLang="en-US" sz="2200" spc="-150"/>
              <a:t>우리는 각자의 관점과 가치관을 가지고 있지만</a:t>
            </a:r>
            <a:r>
              <a:rPr lang="en-US" altLang="ko-KR" sz="2200" spc="-150"/>
              <a:t>, </a:t>
            </a:r>
            <a:r>
              <a:rPr lang="ko-KR" altLang="en-US" sz="2200" spc="-150"/>
              <a:t>이를 </a:t>
            </a:r>
            <a:r>
              <a:rPr lang="ko-KR" altLang="en-US" sz="2200" spc="-150" smtClean="0"/>
              <a:t>넘어서서 </a:t>
            </a:r>
            <a:r>
              <a:rPr lang="ko-KR" altLang="en-US" sz="2200" spc="-150"/>
              <a:t>타인의 관점을 이해하려는 노력이 </a:t>
            </a:r>
            <a:r>
              <a:rPr lang="ko-KR" altLang="en-US" sz="2200" spc="-150" smtClean="0"/>
              <a:t>필요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타인을 이해하는 자기주장은 우리에게 많은 이점을 </a:t>
            </a:r>
            <a:r>
              <a:rPr lang="ko-KR" altLang="en-US" sz="2200" spc="-150" smtClean="0"/>
              <a:t>제공</a:t>
            </a:r>
            <a:endParaRPr lang="en-US" altLang="ko-KR" sz="800" spc="-15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우리는 </a:t>
            </a:r>
            <a:r>
              <a:rPr lang="ko-KR" altLang="en-US" sz="2000" spc="-150"/>
              <a:t>다른 </a:t>
            </a:r>
            <a:r>
              <a:rPr lang="ko-KR" altLang="en-US" sz="2000" spc="-150" smtClean="0"/>
              <a:t>사람의 </a:t>
            </a:r>
            <a:r>
              <a:rPr lang="ko-KR" altLang="en-US" sz="2000" spc="-150"/>
              <a:t>생각과 감정을 이해함으로써 더욱 넓은 시각을 갖게 </a:t>
            </a:r>
            <a:r>
              <a:rPr lang="ko-KR" altLang="en-US" sz="2000" spc="-150" smtClean="0"/>
              <a:t>됨</a:t>
            </a:r>
            <a:endParaRPr lang="en-US" altLang="ko-KR" sz="2000" spc="-15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우리의 인간관계를 </a:t>
            </a:r>
            <a:r>
              <a:rPr lang="ko-KR" altLang="en-US" sz="2000" spc="-150"/>
              <a:t>개선하고 상호 간의 이해와 협력을 </a:t>
            </a:r>
            <a:r>
              <a:rPr lang="ko-KR" altLang="en-US" sz="2000" spc="-150" smtClean="0"/>
              <a:t>촉진</a:t>
            </a:r>
            <a:endParaRPr lang="en-US" altLang="ko-KR" sz="2000" spc="-15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ko-KR" altLang="en-US" sz="2000" spc="-150" smtClean="0"/>
              <a:t>타인을 이해하는 </a:t>
            </a:r>
            <a:r>
              <a:rPr lang="ko-KR" altLang="en-US" sz="2000" spc="-150"/>
              <a:t>자기주장은 우리의 성장과 발전에도 도움을 줌</a:t>
            </a:r>
          </a:p>
        </p:txBody>
      </p:sp>
    </p:spTree>
    <p:extLst>
      <p:ext uri="{BB962C8B-B14F-4D97-AF65-F5344CB8AC3E}">
        <p14:creationId xmlns:p14="http://schemas.microsoft.com/office/powerpoint/2010/main" val="737747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25474" y="1335074"/>
            <a:ext cx="228582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사회복지실천과의 연관성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350790" y="1147241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자기주장 능력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54846" y="1795313"/>
            <a:ext cx="9001000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우리는 서로 다른 사람들과의 상호작용을 통해 새로운 아이디어와 관점을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얻을 </a:t>
            </a:r>
            <a:r>
              <a:rPr lang="ko-KR" altLang="en-US" sz="2200" spc="-150"/>
              <a:t>수 </a:t>
            </a:r>
            <a:r>
              <a:rPr lang="ko-KR" altLang="en-US" sz="2200" spc="-150" smtClean="0"/>
              <a:t>있음</a:t>
            </a:r>
            <a:r>
              <a:rPr lang="en-US" altLang="ko-KR" sz="2200" spc="-150"/>
              <a:t> </a:t>
            </a:r>
            <a:r>
              <a:rPr lang="ko-KR" altLang="en-US" sz="2200" spc="-150" smtClean="0"/>
              <a:t>→ 창의성과 </a:t>
            </a:r>
            <a:r>
              <a:rPr lang="ko-KR" altLang="en-US" sz="2200" spc="-150"/>
              <a:t>문제해결 능력을 향상시키는 데 도움이 </a:t>
            </a:r>
            <a:r>
              <a:rPr lang="ko-KR" altLang="en-US" sz="2200" spc="-150" smtClean="0"/>
              <a:t>됨</a:t>
            </a:r>
            <a:endParaRPr lang="en-US" altLang="ko-KR" sz="2200" spc="-150" smtClean="0"/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10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타인을 </a:t>
            </a:r>
            <a:r>
              <a:rPr lang="ko-KR" altLang="en-US" sz="2200" spc="-150"/>
              <a:t>이해하는 자기주장은 어려운 일일 수 있지만</a:t>
            </a:r>
            <a:r>
              <a:rPr lang="en-US" altLang="ko-KR" sz="2200" spc="-150"/>
              <a:t>, </a:t>
            </a:r>
            <a:r>
              <a:rPr lang="ko-KR" altLang="en-US" sz="2200" spc="-150"/>
              <a:t>우리는 노력하고 </a:t>
            </a:r>
            <a:r>
              <a:rPr lang="ko-KR" altLang="en-US" sz="2200" spc="-150" smtClean="0"/>
              <a:t>         배움을 </a:t>
            </a:r>
            <a:r>
              <a:rPr lang="ko-KR" altLang="en-US" sz="2200" spc="-150"/>
              <a:t>통해 발전할 수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우리는 </a:t>
            </a:r>
            <a:r>
              <a:rPr lang="ko-KR" altLang="en-US" sz="2200" spc="-150"/>
              <a:t>서로를 이해하고 존중하는 문화를 </a:t>
            </a:r>
            <a:r>
              <a:rPr lang="ko-KR" altLang="en-US" sz="2200" spc="-150" smtClean="0"/>
              <a:t>만들어야 함</a:t>
            </a:r>
            <a:endParaRPr lang="en-US" altLang="ko-KR" sz="2200" spc="-150"/>
          </a:p>
          <a:p>
            <a:pPr algn="just"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/>
              <a:t> </a:t>
            </a:r>
            <a:r>
              <a:rPr lang="ko-KR" altLang="en-US" sz="2200" spc="-150" smtClean="0"/>
              <a:t>   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737747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25474" y="1335074"/>
            <a:ext cx="228582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사회복지실천과의 연관성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94806" y="1628800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>
                <a:solidFill>
                  <a:srgbClr val="0070C0"/>
                </a:solidFill>
              </a:rPr>
              <a:t>​</a:t>
            </a:r>
            <a:r>
              <a:rPr lang="en-US" altLang="ko-KR" sz="2800" b="1">
                <a:solidFill>
                  <a:srgbClr val="0070C0"/>
                </a:solidFill>
              </a:rPr>
              <a:t>3) </a:t>
            </a:r>
            <a:r>
              <a:rPr lang="ko-KR" altLang="en-US" sz="2800" b="1">
                <a:solidFill>
                  <a:srgbClr val="0070C0"/>
                </a:solidFill>
              </a:rPr>
              <a:t>대인관계 사회화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44117" y="2296036"/>
            <a:ext cx="8784976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더 높은 수준의 사회화 기능</a:t>
            </a:r>
            <a:r>
              <a:rPr lang="en-US" altLang="ko-KR" sz="2200" spc="-150"/>
              <a:t>, </a:t>
            </a:r>
            <a:r>
              <a:rPr lang="ko-KR" altLang="en-US" sz="2200" spc="-150"/>
              <a:t>그리고 이성에 대한 적응 기능을 </a:t>
            </a:r>
            <a:r>
              <a:rPr lang="ko-KR" altLang="en-US" sz="2200" spc="-150" smtClean="0"/>
              <a:t>포함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altLang="ko-KR" sz="2200" spc="-150"/>
              <a:t> </a:t>
            </a:r>
            <a:r>
              <a:rPr lang="en-US" altLang="ko-KR" sz="2200" spc="-150" smtClean="0"/>
              <a:t>   </a:t>
            </a:r>
            <a:r>
              <a:rPr lang="ko-KR" altLang="en-US" sz="2200" spc="-150" smtClean="0"/>
              <a:t>하는 것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청년기의 </a:t>
            </a:r>
            <a:r>
              <a:rPr lang="ko-KR" altLang="en-US" sz="2200" spc="-150"/>
              <a:t>대인관계 및 이성 교제</a:t>
            </a:r>
            <a:r>
              <a:rPr lang="en-US" altLang="ko-KR" sz="2200" spc="-150"/>
              <a:t>, </a:t>
            </a:r>
            <a:r>
              <a:rPr lang="ko-KR" altLang="en-US" sz="2200" spc="-150"/>
              <a:t>그리고 결혼에 있어서 건강한 교제 </a:t>
            </a:r>
            <a:r>
              <a:rPr lang="ko-KR" altLang="en-US" sz="2200" spc="-150" smtClean="0"/>
              <a:t>및 </a:t>
            </a:r>
            <a:r>
              <a:rPr lang="ko-KR" altLang="en-US" sz="2200" spc="-150"/>
              <a:t>준비를 할 수 있도록 집단 프로그램 및 정보제공을 할 필요가 </a:t>
            </a:r>
            <a:r>
              <a:rPr lang="ko-KR" altLang="en-US" sz="2200" spc="-150" smtClean="0"/>
              <a:t>있</a:t>
            </a:r>
            <a:r>
              <a:rPr lang="ko-KR" altLang="en-US" sz="2200" spc="-150"/>
              <a:t>음</a:t>
            </a:r>
          </a:p>
        </p:txBody>
      </p:sp>
    </p:spTree>
    <p:extLst>
      <p:ext uri="{BB962C8B-B14F-4D97-AF65-F5344CB8AC3E}">
        <p14:creationId xmlns:p14="http://schemas.microsoft.com/office/powerpoint/2010/main" val="73774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220590" y="4293096"/>
            <a:ext cx="8784976" cy="10801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214886" y="2276872"/>
            <a:ext cx="8784976" cy="10801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청소년기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94806" y="1018148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신체적 성장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954709" y="1738228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/>
              <a:t>제</a:t>
            </a:r>
            <a:r>
              <a:rPr lang="en-US" altLang="ko-KR" sz="2400"/>
              <a:t>2</a:t>
            </a:r>
            <a:r>
              <a:rPr lang="ko-KR" altLang="en-US" sz="2400"/>
              <a:t>의 </a:t>
            </a:r>
            <a:r>
              <a:rPr lang="ko-KR" altLang="en-US" sz="2400" smtClean="0"/>
              <a:t>성장급등기</a:t>
            </a:r>
            <a:endParaRPr lang="ko-KR" altLang="en-US" sz="2400"/>
          </a:p>
        </p:txBody>
      </p:sp>
      <p:sp>
        <p:nvSpPr>
          <p:cNvPr id="7" name="직사각형 6"/>
          <p:cNvSpPr/>
          <p:nvPr/>
        </p:nvSpPr>
        <p:spPr>
          <a:xfrm>
            <a:off x="3358902" y="226177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신체적 </a:t>
            </a:r>
            <a:r>
              <a:rPr lang="ko-KR" altLang="en-US" sz="2000" spc="-150"/>
              <a:t>급등 현상은 여아가 남아보다 </a:t>
            </a:r>
            <a:r>
              <a:rPr lang="en-US" altLang="ko-KR" sz="2000" spc="-150"/>
              <a:t>2~3</a:t>
            </a:r>
            <a:r>
              <a:rPr lang="ko-KR" altLang="en-US" sz="2000" spc="-150"/>
              <a:t>년 </a:t>
            </a:r>
            <a:r>
              <a:rPr lang="ko-KR" altLang="en-US" sz="2000" spc="-150" smtClean="0"/>
              <a:t>정도 </a:t>
            </a:r>
            <a:r>
              <a:rPr lang="ko-KR" altLang="en-US" sz="2000" spc="-150"/>
              <a:t>빠르게 나타나서 </a:t>
            </a:r>
            <a:r>
              <a:rPr lang="en-US" altLang="ko-KR" sz="2000" spc="-150"/>
              <a:t>4</a:t>
            </a:r>
            <a:r>
              <a:rPr lang="ko-KR" altLang="en-US" sz="2000" spc="-150"/>
              <a:t>년 정도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지속되지만</a:t>
            </a:r>
            <a:r>
              <a:rPr lang="en-US" altLang="ko-KR" sz="2000" spc="-150"/>
              <a:t>, </a:t>
            </a:r>
            <a:r>
              <a:rPr lang="ko-KR" altLang="en-US" sz="2000" spc="-150"/>
              <a:t>이와 달리 두뇌의 발달은 </a:t>
            </a:r>
            <a:r>
              <a:rPr lang="ko-KR" altLang="en-US" sz="2000" spc="-150" smtClean="0"/>
              <a:t>청소년기 </a:t>
            </a:r>
            <a:r>
              <a:rPr lang="ko-KR" altLang="en-US" sz="2000" spc="-150"/>
              <a:t>이전에 거의 완성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926854" y="3823880"/>
            <a:ext cx="7799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/>
              <a:t>가장 특징적인 신체 내부의 </a:t>
            </a:r>
            <a:r>
              <a:rPr lang="ko-KR" altLang="en-US" sz="2400" smtClean="0"/>
              <a:t>발달 </a:t>
            </a:r>
            <a:r>
              <a:rPr lang="en-US" altLang="ko-KR" sz="2400" smtClean="0"/>
              <a:t>: </a:t>
            </a:r>
            <a:r>
              <a:rPr lang="ko-KR" altLang="en-US" sz="2400" smtClean="0"/>
              <a:t>내분비선의 </a:t>
            </a:r>
            <a:r>
              <a:rPr lang="ko-KR" altLang="en-US" sz="2400"/>
              <a:t>발달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86894" y="4305089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청소년기에 </a:t>
            </a:r>
            <a:r>
              <a:rPr lang="ko-KR" altLang="en-US" sz="2000" spc="-150"/>
              <a:t>여드름이 나는 것도 내분비선의 발달로 인하여 </a:t>
            </a:r>
            <a:r>
              <a:rPr lang="ko-KR" altLang="en-US" sz="2000" spc="-150" smtClean="0"/>
              <a:t>지방이 </a:t>
            </a:r>
            <a:r>
              <a:rPr lang="ko-KR" altLang="en-US" sz="2000" spc="-150"/>
              <a:t>과다해지기 </a:t>
            </a:r>
            <a:r>
              <a:rPr lang="ko-KR" altLang="en-US" sz="2000" spc="-150" smtClean="0"/>
              <a:t>때문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984759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25474" y="1335074"/>
            <a:ext cx="228582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사회복지실천과의 연관성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94806" y="1673657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4) </a:t>
            </a:r>
            <a:r>
              <a:rPr lang="ko-KR" altLang="en-US" sz="2800" b="1">
                <a:solidFill>
                  <a:srgbClr val="0070C0"/>
                </a:solidFill>
              </a:rPr>
              <a:t>건강관리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070870" y="2249721"/>
            <a:ext cx="8640960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 보건 </a:t>
            </a:r>
            <a:r>
              <a:rPr lang="ko-KR" altLang="en-US" sz="2200" spc="-150"/>
              <a:t>및 체육 프로그램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금주</a:t>
            </a:r>
            <a:r>
              <a:rPr lang="en-US" altLang="ko-KR" sz="2200" spc="-150" smtClean="0"/>
              <a:t>·</a:t>
            </a:r>
            <a:r>
              <a:rPr lang="ko-KR" altLang="en-US" sz="2200" spc="-150" smtClean="0"/>
              <a:t>금연 </a:t>
            </a:r>
            <a:r>
              <a:rPr lang="ko-KR" altLang="en-US" sz="2200" spc="-150"/>
              <a:t>교실</a:t>
            </a:r>
            <a:r>
              <a:rPr lang="en-US" altLang="ko-KR" sz="2200" spc="-150"/>
              <a:t>, </a:t>
            </a:r>
            <a:r>
              <a:rPr lang="ko-KR" altLang="en-US" sz="2200" spc="-150"/>
              <a:t>스트레스 관리 프로그램 등을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 제공할 </a:t>
            </a:r>
            <a:r>
              <a:rPr lang="ko-KR" altLang="en-US" sz="2200" spc="-150"/>
              <a:t>필요가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질병이나 </a:t>
            </a:r>
            <a:r>
              <a:rPr lang="ko-KR" altLang="en-US" sz="2200" spc="-150"/>
              <a:t>사고에 의한 신체기능 저하</a:t>
            </a:r>
            <a:r>
              <a:rPr lang="en-US" altLang="ko-KR" sz="2200" spc="-150"/>
              <a:t>, </a:t>
            </a:r>
            <a:r>
              <a:rPr lang="ko-KR" altLang="en-US" sz="2200" spc="-150"/>
              <a:t>장애 예방 </a:t>
            </a:r>
            <a:r>
              <a:rPr lang="ko-KR" altLang="en-US" sz="2200" spc="-150" smtClean="0"/>
              <a:t>프로그램</a:t>
            </a:r>
            <a:r>
              <a:rPr lang="en-US" altLang="ko-KR" sz="2200" spc="-150"/>
              <a:t>, </a:t>
            </a:r>
            <a:r>
              <a:rPr lang="ko-KR" altLang="en-US" sz="2200" spc="-150"/>
              <a:t>치료를 위한 서비스 등을 제공할 필요가 </a:t>
            </a:r>
            <a:r>
              <a:rPr lang="ko-KR" altLang="en-US" sz="2200" spc="-150" smtClean="0"/>
              <a:t>있음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31046474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청년기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성인초기</a:t>
            </a:r>
            <a:r>
              <a:rPr lang="en-US" altLang="ko-KR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25474" y="1335074"/>
            <a:ext cx="228582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solidFill>
                  <a:srgbClr val="002060"/>
                </a:solidFill>
              </a:rPr>
              <a:t>사회복지실천과의 연관성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94806" y="869361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5) </a:t>
            </a:r>
            <a:r>
              <a:rPr lang="ko-KR" altLang="en-US" sz="2800" b="1">
                <a:solidFill>
                  <a:srgbClr val="0070C0"/>
                </a:solidFill>
              </a:rPr>
              <a:t>직장생활문제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98862" y="1532106"/>
            <a:ext cx="871296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사회교육 및 인간관계 훈련 프로그램 및 상담 프로그램 등을 개설할 </a:t>
            </a:r>
            <a:r>
              <a:rPr lang="ko-KR" altLang="en-US" sz="2200" spc="-150" smtClean="0"/>
              <a:t>    필요가 있음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특히 </a:t>
            </a:r>
            <a:r>
              <a:rPr lang="ko-KR" altLang="en-US" sz="2200" spc="-150"/>
              <a:t>청년 실업문제를 인식하고 대처해야 </a:t>
            </a:r>
            <a:r>
              <a:rPr lang="ko-KR" altLang="en-US" sz="2200" spc="-150" smtClean="0"/>
              <a:t>함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기존의 </a:t>
            </a:r>
            <a:r>
              <a:rPr lang="ko-KR" altLang="en-US" sz="2200" spc="-150"/>
              <a:t>취업 모델이 </a:t>
            </a:r>
            <a:r>
              <a:rPr lang="ko-KR" altLang="en-US" sz="2200" spc="-150" smtClean="0"/>
              <a:t>변화함에 </a:t>
            </a:r>
            <a:r>
              <a:rPr lang="ko-KR" altLang="en-US" sz="2200" spc="-150"/>
              <a:t>따라 청년들은 취업에 많은 어려움을 </a:t>
            </a:r>
            <a:r>
              <a:rPr lang="ko-KR" altLang="en-US" sz="2200" spc="-150" smtClean="0"/>
              <a:t>    겪고 있음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지원</a:t>
            </a:r>
            <a:r>
              <a:rPr lang="en-US" altLang="ko-KR" sz="2200" spc="-150"/>
              <a:t>, </a:t>
            </a:r>
            <a:r>
              <a:rPr lang="ko-KR" altLang="en-US" sz="2200" spc="-150"/>
              <a:t>그리고 학습 </a:t>
            </a:r>
            <a:r>
              <a:rPr lang="ko-KR" altLang="en-US" sz="2200" spc="-150" smtClean="0"/>
              <a:t>및 </a:t>
            </a:r>
            <a:r>
              <a:rPr lang="ko-KR" altLang="en-US" sz="2200" spc="-150"/>
              <a:t>훈련 기회 증가를 위한 프로그램을 제공할 필요가 </a:t>
            </a:r>
            <a:r>
              <a:rPr lang="ko-KR" altLang="en-US" sz="2200" spc="-150" smtClean="0"/>
              <a:t>있음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3104647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073622"/>
            <a:ext cx="12190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b="1">
                <a:solidFill>
                  <a:srgbClr val="008582"/>
                </a:solidFill>
              </a:rPr>
              <a:t>Key </a:t>
            </a:r>
            <a:r>
              <a:rPr lang="en-US" altLang="ko-KR" sz="6000" b="1" smtClean="0">
                <a:solidFill>
                  <a:srgbClr val="008582"/>
                </a:solidFill>
              </a:rPr>
              <a:t>point(</a:t>
            </a:r>
            <a:r>
              <a:rPr lang="ko-KR" altLang="en-US" sz="6000" b="1">
                <a:solidFill>
                  <a:srgbClr val="008582"/>
                </a:solidFill>
              </a:rPr>
              <a:t>요점정리</a:t>
            </a:r>
            <a:r>
              <a:rPr lang="en-US" altLang="ko-KR" sz="6000" b="1">
                <a:solidFill>
                  <a:srgbClr val="008582"/>
                </a:solidFill>
              </a:rPr>
              <a:t>)</a:t>
            </a:r>
            <a:endParaRPr lang="ko-KR" altLang="en-US" sz="6000" b="1">
              <a:solidFill>
                <a:srgbClr val="008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287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98436337-0F42-4B05-9D65-F02C2F01B9F4}"/>
              </a:ext>
            </a:extLst>
          </p:cNvPr>
          <p:cNvGrpSpPr/>
          <p:nvPr/>
        </p:nvGrpSpPr>
        <p:grpSpPr>
          <a:xfrm>
            <a:off x="2206774" y="516161"/>
            <a:ext cx="3337480" cy="611978"/>
            <a:chOff x="1679217" y="5146829"/>
            <a:chExt cx="3337480" cy="900010"/>
          </a:xfrm>
        </p:grpSpPr>
        <p:sp>
          <p:nvSpPr>
            <p:cNvPr id="3" name="직사각형 2">
              <a:extLst>
                <a:ext uri="{FF2B5EF4-FFF2-40B4-BE49-F238E27FC236}">
                  <a16:creationId xmlns="" xmlns:a16="http://schemas.microsoft.com/office/drawing/2014/main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3168352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" name="자유형: 도형 39">
              <a:extLst>
                <a:ext uri="{FF2B5EF4-FFF2-40B4-BE49-F238E27FC236}">
                  <a16:creationId xmlns="" xmlns:a16="http://schemas.microsoft.com/office/drawing/2014/main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="" xmlns:a16="http://schemas.microsoft.com/office/drawing/2014/main" id="{F8E9F993-1F5A-4DBA-BEF5-ED02F7EB8696}"/>
                </a:ext>
              </a:extLst>
            </p:cNvPr>
            <p:cNvSpPr/>
            <p:nvPr/>
          </p:nvSpPr>
          <p:spPr>
            <a:xfrm>
              <a:off x="4775561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710830" y="625244"/>
            <a:ext cx="2640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청소년기 관련 용어</a:t>
            </a:r>
            <a:endParaRPr lang="ko-KR" altLang="en-US" sz="2200" b="1" dirty="0"/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98436337-0F42-4B05-9D65-F02C2F01B9F4}"/>
              </a:ext>
            </a:extLst>
          </p:cNvPr>
          <p:cNvGrpSpPr/>
          <p:nvPr/>
        </p:nvGrpSpPr>
        <p:grpSpPr>
          <a:xfrm>
            <a:off x="2206774" y="2100337"/>
            <a:ext cx="3409488" cy="611978"/>
            <a:chOff x="1679217" y="5146829"/>
            <a:chExt cx="3409488" cy="900010"/>
          </a:xfrm>
        </p:grpSpPr>
        <p:sp>
          <p:nvSpPr>
            <p:cNvPr id="8" name="직사각형 7">
              <a:extLst>
                <a:ext uri="{FF2B5EF4-FFF2-40B4-BE49-F238E27FC236}">
                  <a16:creationId xmlns="" xmlns:a16="http://schemas.microsoft.com/office/drawing/2014/main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3216530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자유형: 도형 39">
              <a:extLst>
                <a:ext uri="{FF2B5EF4-FFF2-40B4-BE49-F238E27FC236}">
                  <a16:creationId xmlns="" xmlns:a16="http://schemas.microsoft.com/office/drawing/2014/main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="" xmlns:a16="http://schemas.microsoft.com/office/drawing/2014/main" id="{F8E9F993-1F5A-4DBA-BEF5-ED02F7EB8696}"/>
                </a:ext>
              </a:extLst>
            </p:cNvPr>
            <p:cNvSpPr/>
            <p:nvPr/>
          </p:nvSpPr>
          <p:spPr>
            <a:xfrm>
              <a:off x="4847569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10830" y="2209420"/>
            <a:ext cx="2640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청소년기 발달단계</a:t>
            </a:r>
            <a:endParaRPr lang="ko-KR" altLang="en-US" sz="2200" b="1" dirty="0"/>
          </a:p>
        </p:txBody>
      </p:sp>
      <p:sp>
        <p:nvSpPr>
          <p:cNvPr id="12" name="직사각형 11"/>
          <p:cNvSpPr/>
          <p:nvPr/>
        </p:nvSpPr>
        <p:spPr>
          <a:xfrm>
            <a:off x="2710830" y="1236241"/>
            <a:ext cx="6092825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제</a:t>
            </a:r>
            <a:r>
              <a:rPr lang="en-US" altLang="ko-KR" sz="2000" spc="-150"/>
              <a:t>2</a:t>
            </a:r>
            <a:r>
              <a:rPr lang="ko-KR" altLang="en-US" sz="2000" spc="-150"/>
              <a:t>의 반항기</a:t>
            </a:r>
            <a:r>
              <a:rPr lang="en-US" altLang="ko-KR" sz="2000" spc="-150"/>
              <a:t>, </a:t>
            </a:r>
            <a:r>
              <a:rPr lang="ko-KR" altLang="en-US" sz="2000" spc="-150"/>
              <a:t>질풍노도의 시기</a:t>
            </a:r>
            <a:r>
              <a:rPr lang="en-US" altLang="ko-KR" sz="2000" spc="-150"/>
              <a:t>, </a:t>
            </a:r>
            <a:r>
              <a:rPr lang="ko-KR" altLang="en-US" sz="2000" spc="-150"/>
              <a:t>심리적 이유기</a:t>
            </a:r>
            <a:r>
              <a:rPr lang="en-US" altLang="ko-KR" sz="2000" spc="-150"/>
              <a:t>, </a:t>
            </a:r>
            <a:r>
              <a:rPr lang="ko-KR" altLang="en-US" sz="2000" spc="-150"/>
              <a:t>사춘기 등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710830" y="2748409"/>
            <a:ext cx="438132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생식기</a:t>
            </a:r>
            <a:r>
              <a:rPr lang="en-US" altLang="ko-KR" sz="2000" spc="-150"/>
              <a:t>(</a:t>
            </a:r>
            <a:r>
              <a:rPr lang="ko-KR" altLang="en-US" sz="2000" spc="-150"/>
              <a:t>프로이드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② </a:t>
            </a:r>
            <a:r>
              <a:rPr lang="ko-KR" altLang="en-US" sz="2000" spc="-150"/>
              <a:t>형식적 조작기</a:t>
            </a:r>
            <a:r>
              <a:rPr lang="en-US" altLang="ko-KR" sz="2000" spc="-150"/>
              <a:t>(</a:t>
            </a:r>
            <a:r>
              <a:rPr lang="ko-KR" altLang="en-US" sz="2000" spc="-150"/>
              <a:t>피아제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③ </a:t>
            </a:r>
            <a:r>
              <a:rPr lang="ko-KR" altLang="en-US" sz="2000" spc="-150"/>
              <a:t>자아정체성 확립 대 역할혼미</a:t>
            </a:r>
            <a:r>
              <a:rPr lang="en-US" altLang="ko-KR" sz="2000" spc="-150"/>
              <a:t>(</a:t>
            </a:r>
            <a:r>
              <a:rPr lang="ko-KR" altLang="en-US" sz="2000" spc="-150"/>
              <a:t>에릭슨</a:t>
            </a:r>
            <a:r>
              <a:rPr lang="en-US" altLang="ko-KR" sz="2000" spc="-150"/>
              <a:t>)</a:t>
            </a:r>
            <a:endParaRPr lang="ko-KR" altLang="en-US" sz="2000" spc="-150"/>
          </a:p>
        </p:txBody>
      </p:sp>
      <p:grpSp>
        <p:nvGrpSpPr>
          <p:cNvPr id="14" name="그룹 13">
            <a:extLst>
              <a:ext uri="{FF2B5EF4-FFF2-40B4-BE49-F238E27FC236}">
                <a16:creationId xmlns="" xmlns:a16="http://schemas.microsoft.com/office/drawing/2014/main" id="{98436337-0F42-4B05-9D65-F02C2F01B9F4}"/>
              </a:ext>
            </a:extLst>
          </p:cNvPr>
          <p:cNvGrpSpPr/>
          <p:nvPr/>
        </p:nvGrpSpPr>
        <p:grpSpPr>
          <a:xfrm>
            <a:off x="2206774" y="4577152"/>
            <a:ext cx="4248472" cy="611978"/>
            <a:chOff x="1679217" y="5146829"/>
            <a:chExt cx="4248472" cy="900010"/>
          </a:xfrm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4007335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" name="자유형: 도형 39">
              <a:extLst>
                <a:ext uri="{FF2B5EF4-FFF2-40B4-BE49-F238E27FC236}">
                  <a16:creationId xmlns="" xmlns:a16="http://schemas.microsoft.com/office/drawing/2014/main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="" xmlns:a16="http://schemas.microsoft.com/office/drawing/2014/main" id="{F8E9F993-1F5A-4DBA-BEF5-ED02F7EB8696}"/>
                </a:ext>
              </a:extLst>
            </p:cNvPr>
            <p:cNvSpPr/>
            <p:nvPr/>
          </p:nvSpPr>
          <p:spPr>
            <a:xfrm>
              <a:off x="5686553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2752370" y="4686235"/>
            <a:ext cx="34868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청소년기의 주요 발달과업</a:t>
            </a:r>
            <a:endParaRPr lang="ko-KR" altLang="en-US" sz="2200" b="1" dirty="0"/>
          </a:p>
        </p:txBody>
      </p:sp>
      <p:sp>
        <p:nvSpPr>
          <p:cNvPr id="20" name="직사각형 19"/>
          <p:cNvSpPr/>
          <p:nvPr/>
        </p:nvSpPr>
        <p:spPr>
          <a:xfrm>
            <a:off x="2711504" y="5405154"/>
            <a:ext cx="2159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/>
              <a:t>자아정체성 확립 </a:t>
            </a:r>
          </a:p>
        </p:txBody>
      </p:sp>
    </p:spTree>
    <p:extLst>
      <p:ext uri="{BB962C8B-B14F-4D97-AF65-F5344CB8AC3E}">
        <p14:creationId xmlns:p14="http://schemas.microsoft.com/office/powerpoint/2010/main" val="19625662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98436337-0F42-4B05-9D65-F02C2F01B9F4}"/>
              </a:ext>
            </a:extLst>
          </p:cNvPr>
          <p:cNvGrpSpPr/>
          <p:nvPr/>
        </p:nvGrpSpPr>
        <p:grpSpPr>
          <a:xfrm>
            <a:off x="2206774" y="881425"/>
            <a:ext cx="3888432" cy="611978"/>
            <a:chOff x="1679217" y="5146829"/>
            <a:chExt cx="3888432" cy="900010"/>
          </a:xfrm>
        </p:grpSpPr>
        <p:sp>
          <p:nvSpPr>
            <p:cNvPr id="3" name="직사각형 2">
              <a:extLst>
                <a:ext uri="{FF2B5EF4-FFF2-40B4-BE49-F238E27FC236}">
                  <a16:creationId xmlns="" xmlns:a16="http://schemas.microsoft.com/office/drawing/2014/main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3647295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" name="자유형: 도형 39">
              <a:extLst>
                <a:ext uri="{FF2B5EF4-FFF2-40B4-BE49-F238E27FC236}">
                  <a16:creationId xmlns="" xmlns:a16="http://schemas.microsoft.com/office/drawing/2014/main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="" xmlns:a16="http://schemas.microsoft.com/office/drawing/2014/main" id="{F8E9F993-1F5A-4DBA-BEF5-ED02F7EB8696}"/>
                </a:ext>
              </a:extLst>
            </p:cNvPr>
            <p:cNvSpPr/>
            <p:nvPr/>
          </p:nvSpPr>
          <p:spPr>
            <a:xfrm>
              <a:off x="5326513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710830" y="990508"/>
            <a:ext cx="32047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청소년기 신체발달 특성</a:t>
            </a:r>
            <a:endParaRPr lang="ko-KR" altLang="en-US" sz="2200" b="1" dirty="0"/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98436337-0F42-4B05-9D65-F02C2F01B9F4}"/>
              </a:ext>
            </a:extLst>
          </p:cNvPr>
          <p:cNvGrpSpPr/>
          <p:nvPr/>
        </p:nvGrpSpPr>
        <p:grpSpPr>
          <a:xfrm>
            <a:off x="2206774" y="3895888"/>
            <a:ext cx="3409488" cy="611978"/>
            <a:chOff x="1679217" y="5146829"/>
            <a:chExt cx="3409488" cy="900010"/>
          </a:xfrm>
        </p:grpSpPr>
        <p:sp>
          <p:nvSpPr>
            <p:cNvPr id="8" name="직사각형 7">
              <a:extLst>
                <a:ext uri="{FF2B5EF4-FFF2-40B4-BE49-F238E27FC236}">
                  <a16:creationId xmlns="" xmlns:a16="http://schemas.microsoft.com/office/drawing/2014/main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3216530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자유형: 도형 39">
              <a:extLst>
                <a:ext uri="{FF2B5EF4-FFF2-40B4-BE49-F238E27FC236}">
                  <a16:creationId xmlns="" xmlns:a16="http://schemas.microsoft.com/office/drawing/2014/main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="" xmlns:a16="http://schemas.microsoft.com/office/drawing/2014/main" id="{F8E9F993-1F5A-4DBA-BEF5-ED02F7EB8696}"/>
                </a:ext>
              </a:extLst>
            </p:cNvPr>
            <p:cNvSpPr/>
            <p:nvPr/>
          </p:nvSpPr>
          <p:spPr>
            <a:xfrm>
              <a:off x="4847569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10830" y="4004971"/>
            <a:ext cx="2640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청소년기 인지발달</a:t>
            </a:r>
            <a:endParaRPr lang="ko-KR" altLang="en-US" sz="2200" b="1" dirty="0"/>
          </a:p>
        </p:txBody>
      </p:sp>
      <p:sp>
        <p:nvSpPr>
          <p:cNvPr id="13" name="직사각형 12"/>
          <p:cNvSpPr/>
          <p:nvPr/>
        </p:nvSpPr>
        <p:spPr>
          <a:xfrm>
            <a:off x="2638822" y="4705089"/>
            <a:ext cx="5626861" cy="956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추상적ㆍ조합적ㆍ가설 연역적 사고</a:t>
            </a:r>
            <a:r>
              <a:rPr lang="en-US" altLang="ko-KR" sz="2000" spc="-150"/>
              <a:t>, </a:t>
            </a:r>
            <a:r>
              <a:rPr lang="ko-KR" altLang="en-US" sz="2000" spc="-150"/>
              <a:t>미래 예측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청소년기 자기중심성：상상 속 관중</a:t>
            </a:r>
            <a:r>
              <a:rPr lang="en-US" altLang="ko-KR" sz="2000" spc="-150"/>
              <a:t>, </a:t>
            </a:r>
            <a:r>
              <a:rPr lang="ko-KR" altLang="en-US" sz="2000" spc="-150"/>
              <a:t>개인적 우화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710830" y="1490008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급격한 신체발달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섭식장애</a:t>
            </a:r>
            <a:r>
              <a:rPr lang="en-US" altLang="ko-KR" sz="2000" spc="-150"/>
              <a:t>(</a:t>
            </a:r>
            <a:r>
              <a:rPr lang="ko-KR" altLang="en-US" sz="2000" spc="-150"/>
              <a:t>여자 청소년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③ </a:t>
            </a:r>
            <a:r>
              <a:rPr lang="ko-KR" altLang="en-US" sz="2000" spc="-150"/>
              <a:t>신체 균형이 안 맞아 보임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④ 신체상이 자기개념에 영향을 미침</a:t>
            </a:r>
          </a:p>
        </p:txBody>
      </p:sp>
    </p:spTree>
    <p:extLst>
      <p:ext uri="{BB962C8B-B14F-4D97-AF65-F5344CB8AC3E}">
        <p14:creationId xmlns:p14="http://schemas.microsoft.com/office/powerpoint/2010/main" val="19500820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98436337-0F42-4B05-9D65-F02C2F01B9F4}"/>
              </a:ext>
            </a:extLst>
          </p:cNvPr>
          <p:cNvGrpSpPr/>
          <p:nvPr/>
        </p:nvGrpSpPr>
        <p:grpSpPr>
          <a:xfrm>
            <a:off x="2206774" y="980728"/>
            <a:ext cx="3888432" cy="611978"/>
            <a:chOff x="1679217" y="5146829"/>
            <a:chExt cx="3888432" cy="900010"/>
          </a:xfrm>
        </p:grpSpPr>
        <p:sp>
          <p:nvSpPr>
            <p:cNvPr id="3" name="직사각형 2">
              <a:extLst>
                <a:ext uri="{FF2B5EF4-FFF2-40B4-BE49-F238E27FC236}">
                  <a16:creationId xmlns="" xmlns:a16="http://schemas.microsoft.com/office/drawing/2014/main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3647295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" name="자유형: 도형 39">
              <a:extLst>
                <a:ext uri="{FF2B5EF4-FFF2-40B4-BE49-F238E27FC236}">
                  <a16:creationId xmlns="" xmlns:a16="http://schemas.microsoft.com/office/drawing/2014/main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="" xmlns:a16="http://schemas.microsoft.com/office/drawing/2014/main" id="{F8E9F993-1F5A-4DBA-BEF5-ED02F7EB8696}"/>
                </a:ext>
              </a:extLst>
            </p:cNvPr>
            <p:cNvSpPr/>
            <p:nvPr/>
          </p:nvSpPr>
          <p:spPr>
            <a:xfrm>
              <a:off x="5326513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710830" y="1089811"/>
            <a:ext cx="29225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청소년기 사회성 발달</a:t>
            </a:r>
            <a:endParaRPr lang="ko-KR" altLang="en-US" sz="2200" b="1" dirty="0"/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98436337-0F42-4B05-9D65-F02C2F01B9F4}"/>
              </a:ext>
            </a:extLst>
          </p:cNvPr>
          <p:cNvGrpSpPr/>
          <p:nvPr/>
        </p:nvGrpSpPr>
        <p:grpSpPr>
          <a:xfrm>
            <a:off x="2206774" y="3816335"/>
            <a:ext cx="3409488" cy="611978"/>
            <a:chOff x="1679217" y="5146829"/>
            <a:chExt cx="3409488" cy="900010"/>
          </a:xfrm>
        </p:grpSpPr>
        <p:sp>
          <p:nvSpPr>
            <p:cNvPr id="8" name="직사각형 7">
              <a:extLst>
                <a:ext uri="{FF2B5EF4-FFF2-40B4-BE49-F238E27FC236}">
                  <a16:creationId xmlns="" xmlns:a16="http://schemas.microsoft.com/office/drawing/2014/main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3216530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자유형: 도형 39">
              <a:extLst>
                <a:ext uri="{FF2B5EF4-FFF2-40B4-BE49-F238E27FC236}">
                  <a16:creationId xmlns="" xmlns:a16="http://schemas.microsoft.com/office/drawing/2014/main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="" xmlns:a16="http://schemas.microsoft.com/office/drawing/2014/main" id="{F8E9F993-1F5A-4DBA-BEF5-ED02F7EB8696}"/>
                </a:ext>
              </a:extLst>
            </p:cNvPr>
            <p:cNvSpPr/>
            <p:nvPr/>
          </p:nvSpPr>
          <p:spPr>
            <a:xfrm>
              <a:off x="4847569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10830" y="3925418"/>
            <a:ext cx="25410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청소년기 </a:t>
            </a:r>
            <a:r>
              <a:rPr lang="ko-KR" altLang="en-US" sz="2200" b="1" smtClean="0"/>
              <a:t>정</a:t>
            </a:r>
            <a:r>
              <a:rPr lang="ko-KR" altLang="en-US" sz="2200" b="1"/>
              <a:t>서</a:t>
            </a:r>
            <a:r>
              <a:rPr lang="ko-KR" altLang="en-US" sz="2200" b="1" smtClean="0"/>
              <a:t>발달</a:t>
            </a:r>
            <a:endParaRPr lang="ko-KR" altLang="en-US" sz="2200" b="1" dirty="0"/>
          </a:p>
        </p:txBody>
      </p:sp>
      <p:sp>
        <p:nvSpPr>
          <p:cNvPr id="12" name="직사각형 11"/>
          <p:cNvSpPr/>
          <p:nvPr/>
        </p:nvSpPr>
        <p:spPr>
          <a:xfrm>
            <a:off x="2710830" y="1690935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동년배와의 강한 유대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또래가 이질적이고 조직적임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③ 또래에 인정받고자 하는 강한 욕구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666677" y="4600872"/>
            <a:ext cx="60928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갈등과 고민이 많음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부정적 감정을 많이 경험</a:t>
            </a:r>
          </a:p>
        </p:txBody>
      </p:sp>
    </p:spTree>
    <p:extLst>
      <p:ext uri="{BB962C8B-B14F-4D97-AF65-F5344CB8AC3E}">
        <p14:creationId xmlns:p14="http://schemas.microsoft.com/office/powerpoint/2010/main" val="12424409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98436337-0F42-4B05-9D65-F02C2F01B9F4}"/>
              </a:ext>
            </a:extLst>
          </p:cNvPr>
          <p:cNvGrpSpPr/>
          <p:nvPr/>
        </p:nvGrpSpPr>
        <p:grpSpPr>
          <a:xfrm>
            <a:off x="2206774" y="764704"/>
            <a:ext cx="4608512" cy="611978"/>
            <a:chOff x="1679217" y="5146829"/>
            <a:chExt cx="4608512" cy="900010"/>
          </a:xfrm>
        </p:grpSpPr>
        <p:sp>
          <p:nvSpPr>
            <p:cNvPr id="3" name="직사각형 2">
              <a:extLst>
                <a:ext uri="{FF2B5EF4-FFF2-40B4-BE49-F238E27FC236}">
                  <a16:creationId xmlns="" xmlns:a16="http://schemas.microsoft.com/office/drawing/2014/main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4372423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" name="자유형: 도형 39">
              <a:extLst>
                <a:ext uri="{FF2B5EF4-FFF2-40B4-BE49-F238E27FC236}">
                  <a16:creationId xmlns="" xmlns:a16="http://schemas.microsoft.com/office/drawing/2014/main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="" xmlns:a16="http://schemas.microsoft.com/office/drawing/2014/main" id="{F8E9F993-1F5A-4DBA-BEF5-ED02F7EB8696}"/>
                </a:ext>
              </a:extLst>
            </p:cNvPr>
            <p:cNvSpPr/>
            <p:nvPr/>
          </p:nvSpPr>
          <p:spPr>
            <a:xfrm>
              <a:off x="6046593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710830" y="873787"/>
            <a:ext cx="38683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마샤의 청소년기 정체감 유형</a:t>
            </a:r>
            <a:endParaRPr lang="ko-KR" altLang="en-US" sz="2200" b="1" dirty="0"/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98436337-0F42-4B05-9D65-F02C2F01B9F4}"/>
              </a:ext>
            </a:extLst>
          </p:cNvPr>
          <p:cNvGrpSpPr/>
          <p:nvPr/>
        </p:nvGrpSpPr>
        <p:grpSpPr>
          <a:xfrm>
            <a:off x="2206774" y="3969150"/>
            <a:ext cx="4248472" cy="611978"/>
            <a:chOff x="1679217" y="5146829"/>
            <a:chExt cx="4248472" cy="900010"/>
          </a:xfrm>
        </p:grpSpPr>
        <p:sp>
          <p:nvSpPr>
            <p:cNvPr id="8" name="직사각형 7">
              <a:extLst>
                <a:ext uri="{FF2B5EF4-FFF2-40B4-BE49-F238E27FC236}">
                  <a16:creationId xmlns="" xmlns:a16="http://schemas.microsoft.com/office/drawing/2014/main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3990907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자유형: 도형 39">
              <a:extLst>
                <a:ext uri="{FF2B5EF4-FFF2-40B4-BE49-F238E27FC236}">
                  <a16:creationId xmlns="" xmlns:a16="http://schemas.microsoft.com/office/drawing/2014/main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="" xmlns:a16="http://schemas.microsoft.com/office/drawing/2014/main" id="{F8E9F993-1F5A-4DBA-BEF5-ED02F7EB8696}"/>
                </a:ext>
              </a:extLst>
            </p:cNvPr>
            <p:cNvSpPr/>
            <p:nvPr/>
          </p:nvSpPr>
          <p:spPr>
            <a:xfrm>
              <a:off x="5686553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10830" y="4078233"/>
            <a:ext cx="34868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에릭슨의 청년기 발달과업</a:t>
            </a:r>
            <a:endParaRPr lang="ko-KR" altLang="en-US" sz="2200" b="1" dirty="0"/>
          </a:p>
        </p:txBody>
      </p:sp>
      <p:sp>
        <p:nvSpPr>
          <p:cNvPr id="13" name="직사각형 12"/>
          <p:cNvSpPr/>
          <p:nvPr/>
        </p:nvSpPr>
        <p:spPr>
          <a:xfrm>
            <a:off x="2738685" y="1484784"/>
            <a:ext cx="4076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정체감 성취</a:t>
            </a:r>
            <a:r>
              <a:rPr lang="en-US" altLang="ko-KR" sz="2000" spc="-150"/>
              <a:t>(</a:t>
            </a:r>
            <a:r>
              <a:rPr lang="ko-KR" altLang="en-US" sz="2000" spc="-150"/>
              <a:t>위기○</a:t>
            </a:r>
            <a:r>
              <a:rPr lang="en-US" altLang="ko-KR" sz="2000" spc="-150"/>
              <a:t>, </a:t>
            </a:r>
            <a:r>
              <a:rPr lang="ko-KR" altLang="en-US" sz="2000" spc="-150"/>
              <a:t>전념○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② </a:t>
            </a:r>
            <a:r>
              <a:rPr lang="ko-KR" altLang="en-US" sz="2000" spc="-150"/>
              <a:t>정체감 유예</a:t>
            </a:r>
            <a:r>
              <a:rPr lang="en-US" altLang="ko-KR" sz="2000" spc="-150"/>
              <a:t>(</a:t>
            </a:r>
            <a:r>
              <a:rPr lang="ko-KR" altLang="en-US" sz="2000" spc="-150"/>
              <a:t>위기○</a:t>
            </a:r>
            <a:r>
              <a:rPr lang="en-US" altLang="ko-KR" sz="2000" spc="-150"/>
              <a:t>, </a:t>
            </a:r>
            <a:r>
              <a:rPr lang="ko-KR" altLang="en-US" sz="2000" spc="-150"/>
              <a:t>전념</a:t>
            </a:r>
            <a:r>
              <a:rPr lang="en-US" altLang="ko-KR" sz="2000" spc="-150"/>
              <a:t>×)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③ </a:t>
            </a:r>
            <a:r>
              <a:rPr lang="ko-KR" altLang="en-US" sz="2000" spc="-150"/>
              <a:t>정체감 유실</a:t>
            </a:r>
            <a:r>
              <a:rPr lang="en-US" altLang="ko-KR" sz="2000" spc="-150"/>
              <a:t>(</a:t>
            </a:r>
            <a:r>
              <a:rPr lang="ko-KR" altLang="en-US" sz="2000" spc="-150"/>
              <a:t>위기</a:t>
            </a:r>
            <a:r>
              <a:rPr lang="en-US" altLang="ko-KR" sz="2000" spc="-150"/>
              <a:t>×, </a:t>
            </a:r>
            <a:r>
              <a:rPr lang="ko-KR" altLang="en-US" sz="2000" spc="-150"/>
              <a:t>전념○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④ </a:t>
            </a:r>
            <a:r>
              <a:rPr lang="ko-KR" altLang="en-US" sz="2000" spc="-150"/>
              <a:t>정체감 혼란</a:t>
            </a:r>
            <a:r>
              <a:rPr lang="en-US" altLang="ko-KR" sz="2000" spc="-150"/>
              <a:t>(</a:t>
            </a:r>
            <a:r>
              <a:rPr lang="ko-KR" altLang="en-US" sz="2000" spc="-150"/>
              <a:t>위기</a:t>
            </a:r>
            <a:r>
              <a:rPr lang="en-US" altLang="ko-KR" sz="2000" spc="-150"/>
              <a:t>×, </a:t>
            </a:r>
            <a:r>
              <a:rPr lang="ko-KR" altLang="en-US" sz="2000" spc="-150"/>
              <a:t>전념</a:t>
            </a:r>
            <a:r>
              <a:rPr lang="en-US" altLang="ko-KR" sz="2000" spc="-150"/>
              <a:t>×)</a:t>
            </a:r>
            <a:endParaRPr lang="ko-KR" altLang="en-US" sz="2000" spc="-150"/>
          </a:p>
        </p:txBody>
      </p:sp>
      <p:sp>
        <p:nvSpPr>
          <p:cNvPr id="15" name="직사각형 14"/>
          <p:cNvSpPr/>
          <p:nvPr/>
        </p:nvSpPr>
        <p:spPr>
          <a:xfrm>
            <a:off x="2705447" y="4653136"/>
            <a:ext cx="60928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친밀감 대 고립</a:t>
            </a:r>
            <a:r>
              <a:rPr lang="en-US" altLang="ko-KR" sz="2000" spc="-150"/>
              <a:t>(</a:t>
            </a:r>
            <a:r>
              <a:rPr lang="ko-KR" altLang="en-US" sz="2000" spc="-150"/>
              <a:t>심리사회적 위기</a:t>
            </a:r>
            <a:r>
              <a:rPr lang="en-US" altLang="ko-KR" sz="2000" spc="-15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spc="-150"/>
              <a:t>② </a:t>
            </a:r>
            <a:r>
              <a:rPr lang="ko-KR" altLang="en-US" sz="2000" spc="-150"/>
              <a:t>사랑</a:t>
            </a:r>
            <a:r>
              <a:rPr lang="en-US" altLang="ko-KR" sz="2000" spc="-150"/>
              <a:t>(</a:t>
            </a:r>
            <a:r>
              <a:rPr lang="ko-KR" altLang="en-US" sz="2000" spc="-150"/>
              <a:t>강화되는 자아특질</a:t>
            </a:r>
            <a:r>
              <a:rPr lang="en-US" altLang="ko-KR" sz="2000" spc="-150"/>
              <a:t>)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8416045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98436337-0F42-4B05-9D65-F02C2F01B9F4}"/>
              </a:ext>
            </a:extLst>
          </p:cNvPr>
          <p:cNvGrpSpPr/>
          <p:nvPr/>
        </p:nvGrpSpPr>
        <p:grpSpPr>
          <a:xfrm>
            <a:off x="2206774" y="980728"/>
            <a:ext cx="3121456" cy="611978"/>
            <a:chOff x="1679217" y="5146829"/>
            <a:chExt cx="3121456" cy="900010"/>
          </a:xfrm>
        </p:grpSpPr>
        <p:sp>
          <p:nvSpPr>
            <p:cNvPr id="3" name="직사각형 2">
              <a:extLst>
                <a:ext uri="{FF2B5EF4-FFF2-40B4-BE49-F238E27FC236}">
                  <a16:creationId xmlns="" xmlns:a16="http://schemas.microsoft.com/office/drawing/2014/main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2952328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" name="자유형: 도형 39">
              <a:extLst>
                <a:ext uri="{FF2B5EF4-FFF2-40B4-BE49-F238E27FC236}">
                  <a16:creationId xmlns="" xmlns:a16="http://schemas.microsoft.com/office/drawing/2014/main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="" xmlns:a16="http://schemas.microsoft.com/office/drawing/2014/main" id="{F8E9F993-1F5A-4DBA-BEF5-ED02F7EB8696}"/>
                </a:ext>
              </a:extLst>
            </p:cNvPr>
            <p:cNvSpPr/>
            <p:nvPr/>
          </p:nvSpPr>
          <p:spPr>
            <a:xfrm>
              <a:off x="4559537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710830" y="1089811"/>
            <a:ext cx="2258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청년기 신체발달</a:t>
            </a:r>
            <a:endParaRPr lang="ko-KR" altLang="en-US" sz="2200" b="1" dirty="0"/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98436337-0F42-4B05-9D65-F02C2F01B9F4}"/>
              </a:ext>
            </a:extLst>
          </p:cNvPr>
          <p:cNvGrpSpPr/>
          <p:nvPr/>
        </p:nvGrpSpPr>
        <p:grpSpPr>
          <a:xfrm>
            <a:off x="2206774" y="3573016"/>
            <a:ext cx="3121456" cy="611978"/>
            <a:chOff x="1679217" y="5146829"/>
            <a:chExt cx="3121456" cy="900010"/>
          </a:xfrm>
        </p:grpSpPr>
        <p:sp>
          <p:nvSpPr>
            <p:cNvPr id="8" name="직사각형 7">
              <a:extLst>
                <a:ext uri="{FF2B5EF4-FFF2-40B4-BE49-F238E27FC236}">
                  <a16:creationId xmlns="" xmlns:a16="http://schemas.microsoft.com/office/drawing/2014/main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3000888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자유형: 도형 39">
              <a:extLst>
                <a:ext uri="{FF2B5EF4-FFF2-40B4-BE49-F238E27FC236}">
                  <a16:creationId xmlns="" xmlns:a16="http://schemas.microsoft.com/office/drawing/2014/main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="" xmlns:a16="http://schemas.microsoft.com/office/drawing/2014/main" id="{F8E9F993-1F5A-4DBA-BEF5-ED02F7EB8696}"/>
                </a:ext>
              </a:extLst>
            </p:cNvPr>
            <p:cNvSpPr/>
            <p:nvPr/>
          </p:nvSpPr>
          <p:spPr>
            <a:xfrm>
              <a:off x="4559537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10830" y="3682099"/>
            <a:ext cx="23583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청년기 발달 특성</a:t>
            </a:r>
            <a:endParaRPr lang="ko-KR" altLang="en-US" sz="2200" b="1" dirty="0"/>
          </a:p>
        </p:txBody>
      </p:sp>
      <p:sp>
        <p:nvSpPr>
          <p:cNvPr id="12" name="직사각형 11"/>
          <p:cNvSpPr/>
          <p:nvPr/>
        </p:nvSpPr>
        <p:spPr>
          <a:xfrm>
            <a:off x="2710830" y="1765265"/>
            <a:ext cx="60928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신체적으로 균형 잡힘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신체ㆍ감각ㆍ인지발달의 정점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66814" y="4293096"/>
            <a:ext cx="7695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부모로부터의 독립에 대한 양가감정을 보임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성역할 정체감을 확립하는 성적 사회화가 이루어짐</a:t>
            </a:r>
          </a:p>
        </p:txBody>
      </p:sp>
    </p:spTree>
    <p:extLst>
      <p:ext uri="{BB962C8B-B14F-4D97-AF65-F5344CB8AC3E}">
        <p14:creationId xmlns:p14="http://schemas.microsoft.com/office/powerpoint/2010/main" val="24795166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98436337-0F42-4B05-9D65-F02C2F01B9F4}"/>
              </a:ext>
            </a:extLst>
          </p:cNvPr>
          <p:cNvGrpSpPr/>
          <p:nvPr/>
        </p:nvGrpSpPr>
        <p:grpSpPr>
          <a:xfrm>
            <a:off x="2206774" y="980728"/>
            <a:ext cx="3121456" cy="611978"/>
            <a:chOff x="1679217" y="5146829"/>
            <a:chExt cx="3121456" cy="900010"/>
          </a:xfrm>
        </p:grpSpPr>
        <p:sp>
          <p:nvSpPr>
            <p:cNvPr id="3" name="직사각형 2">
              <a:extLst>
                <a:ext uri="{FF2B5EF4-FFF2-40B4-BE49-F238E27FC236}">
                  <a16:creationId xmlns="" xmlns:a16="http://schemas.microsoft.com/office/drawing/2014/main" id="{582BB8D1-7BB8-4F08-9ADA-E04D798EFB84}"/>
                </a:ext>
              </a:extLst>
            </p:cNvPr>
            <p:cNvSpPr/>
            <p:nvPr/>
          </p:nvSpPr>
          <p:spPr>
            <a:xfrm>
              <a:off x="1679218" y="5146829"/>
              <a:ext cx="2952328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" name="자유형: 도형 39">
              <a:extLst>
                <a:ext uri="{FF2B5EF4-FFF2-40B4-BE49-F238E27FC236}">
                  <a16:creationId xmlns="" xmlns:a16="http://schemas.microsoft.com/office/drawing/2014/main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="" xmlns:a16="http://schemas.microsoft.com/office/drawing/2014/main" id="{F8E9F993-1F5A-4DBA-BEF5-ED02F7EB8696}"/>
                </a:ext>
              </a:extLst>
            </p:cNvPr>
            <p:cNvSpPr/>
            <p:nvPr/>
          </p:nvSpPr>
          <p:spPr>
            <a:xfrm>
              <a:off x="4559537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710830" y="1089811"/>
            <a:ext cx="22589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청년기 발달과업</a:t>
            </a:r>
            <a:endParaRPr lang="ko-KR" altLang="en-US" sz="2200" b="1" dirty="0"/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98436337-0F42-4B05-9D65-F02C2F01B9F4}"/>
              </a:ext>
            </a:extLst>
          </p:cNvPr>
          <p:cNvGrpSpPr/>
          <p:nvPr/>
        </p:nvGrpSpPr>
        <p:grpSpPr>
          <a:xfrm>
            <a:off x="2206774" y="3681118"/>
            <a:ext cx="3816424" cy="611978"/>
            <a:chOff x="1679217" y="5146829"/>
            <a:chExt cx="3816424" cy="900010"/>
          </a:xfrm>
        </p:grpSpPr>
        <p:sp>
          <p:nvSpPr>
            <p:cNvPr id="8" name="직사각형 7">
              <a:extLst>
                <a:ext uri="{FF2B5EF4-FFF2-40B4-BE49-F238E27FC236}">
                  <a16:creationId xmlns="" xmlns:a16="http://schemas.microsoft.com/office/drawing/2014/main" id="{582BB8D1-7BB8-4F08-9ADA-E04D798EFB84}"/>
                </a:ext>
              </a:extLst>
            </p:cNvPr>
            <p:cNvSpPr/>
            <p:nvPr/>
          </p:nvSpPr>
          <p:spPr>
            <a:xfrm>
              <a:off x="1679217" y="5146829"/>
              <a:ext cx="3575287" cy="9000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자유형: 도형 39">
              <a:extLst>
                <a:ext uri="{FF2B5EF4-FFF2-40B4-BE49-F238E27FC236}">
                  <a16:creationId xmlns="" xmlns:a16="http://schemas.microsoft.com/office/drawing/2014/main" id="{A5869408-A034-4FED-983C-D69198948D01}"/>
                </a:ext>
              </a:extLst>
            </p:cNvPr>
            <p:cNvSpPr/>
            <p:nvPr/>
          </p:nvSpPr>
          <p:spPr>
            <a:xfrm>
              <a:off x="1679217" y="5146829"/>
              <a:ext cx="550590" cy="900010"/>
            </a:xfrm>
            <a:custGeom>
              <a:avLst/>
              <a:gdLst>
                <a:gd name="connsiteX0" fmla="*/ 0 w 969356"/>
                <a:gd name="connsiteY0" fmla="*/ 0 h 900010"/>
                <a:gd name="connsiteX1" fmla="*/ 969356 w 969356"/>
                <a:gd name="connsiteY1" fmla="*/ 0 h 900010"/>
                <a:gd name="connsiteX2" fmla="*/ 954009 w 969356"/>
                <a:gd name="connsiteY2" fmla="*/ 152230 h 900010"/>
                <a:gd name="connsiteX3" fmla="*/ 132267 w 969356"/>
                <a:gd name="connsiteY3" fmla="*/ 895176 h 900010"/>
                <a:gd name="connsiteX4" fmla="*/ 36533 w 969356"/>
                <a:gd name="connsiteY4" fmla="*/ 900010 h 900010"/>
                <a:gd name="connsiteX5" fmla="*/ 36494 w 969356"/>
                <a:gd name="connsiteY5" fmla="*/ 900010 h 900010"/>
                <a:gd name="connsiteX6" fmla="*/ 0 w 969356"/>
                <a:gd name="connsiteY6" fmla="*/ 898167 h 9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356" h="900010">
                  <a:moveTo>
                    <a:pt x="0" y="0"/>
                  </a:moveTo>
                  <a:lnTo>
                    <a:pt x="969356" y="0"/>
                  </a:lnTo>
                  <a:lnTo>
                    <a:pt x="954009" y="152230"/>
                  </a:lnTo>
                  <a:cubicBezTo>
                    <a:pt x="872920" y="548505"/>
                    <a:pt x="541548" y="853611"/>
                    <a:pt x="132267" y="895176"/>
                  </a:cubicBezTo>
                  <a:lnTo>
                    <a:pt x="36533" y="900010"/>
                  </a:lnTo>
                  <a:lnTo>
                    <a:pt x="36494" y="900010"/>
                  </a:lnTo>
                  <a:lnTo>
                    <a:pt x="0" y="898167"/>
                  </a:lnTo>
                  <a:close/>
                </a:path>
              </a:pathLst>
            </a:custGeom>
            <a:solidFill>
              <a:srgbClr val="638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="" xmlns:a16="http://schemas.microsoft.com/office/drawing/2014/main" id="{F8E9F993-1F5A-4DBA-BEF5-ED02F7EB8696}"/>
                </a:ext>
              </a:extLst>
            </p:cNvPr>
            <p:cNvSpPr/>
            <p:nvPr/>
          </p:nvSpPr>
          <p:spPr>
            <a:xfrm>
              <a:off x="5254505" y="5146829"/>
              <a:ext cx="241136" cy="900010"/>
            </a:xfrm>
            <a:prstGeom prst="rect">
              <a:avLst/>
            </a:prstGeom>
            <a:solidFill>
              <a:srgbClr val="7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10830" y="3790201"/>
            <a:ext cx="31053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/>
              <a:t>청년기의 사회복지실천</a:t>
            </a:r>
            <a:endParaRPr lang="ko-KR" altLang="en-US" sz="2200" b="1" dirty="0"/>
          </a:p>
        </p:txBody>
      </p:sp>
      <p:sp>
        <p:nvSpPr>
          <p:cNvPr id="13" name="직사각형 12"/>
          <p:cNvSpPr/>
          <p:nvPr/>
        </p:nvSpPr>
        <p:spPr>
          <a:xfrm>
            <a:off x="2710830" y="1700808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진로결정</a:t>
            </a:r>
            <a:r>
              <a:rPr lang="en-US" altLang="ko-KR" sz="2000" spc="-150"/>
              <a:t>, </a:t>
            </a:r>
            <a:r>
              <a:rPr lang="ko-KR" altLang="en-US" sz="2000" spc="-150"/>
              <a:t>직업선택</a:t>
            </a:r>
            <a:r>
              <a:rPr lang="en-US" altLang="ko-KR" sz="2000" spc="-150"/>
              <a:t>, </a:t>
            </a:r>
            <a:r>
              <a:rPr lang="ko-KR" altLang="en-US" sz="2000" spc="-150"/>
              <a:t>경력개발</a:t>
            </a:r>
            <a:r>
              <a:rPr lang="en-US" altLang="ko-KR" sz="2000" spc="-150"/>
              <a:t>, </a:t>
            </a:r>
            <a:r>
              <a:rPr lang="ko-KR" altLang="en-US" sz="2000" spc="-150"/>
              <a:t>결혼준비 등이 발달과업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삶과 직업에 관한 목표와 희망을 명확히 정의해야 함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③ 타인과 친밀한 관계를 형성할 수 있어야 함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710830" y="439994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/>
              <a:t>① 자율성 확립：자율성 확보를 위한 개별 상담 서비스 등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② 자기주장 능력：정체감과 도덕적 관점을 형성하는 핵심 부분</a:t>
            </a:r>
          </a:p>
          <a:p>
            <a:pPr>
              <a:lnSpc>
                <a:spcPct val="150000"/>
              </a:lnSpc>
            </a:pPr>
            <a:r>
              <a:rPr lang="ko-KR" altLang="en-US" sz="2000" spc="-150"/>
              <a:t>③ 친밀감 형성 능력：높은 사회화 기능과 이성에 대한 적응기능 등에 영향</a:t>
            </a:r>
          </a:p>
        </p:txBody>
      </p:sp>
    </p:spTree>
    <p:extLst>
      <p:ext uri="{BB962C8B-B14F-4D97-AF65-F5344CB8AC3E}">
        <p14:creationId xmlns:p14="http://schemas.microsoft.com/office/powerpoint/2010/main" val="28540554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8" y="2747824"/>
            <a:ext cx="9541062" cy="1473264"/>
          </a:xfrm>
        </p:spPr>
        <p:txBody>
          <a:bodyPr>
            <a:noAutofit/>
          </a:bodyPr>
          <a:lstStyle/>
          <a:p>
            <a:r>
              <a:rPr lang="ko-KR" altLang="en-US" sz="4800" smtClean="0"/>
              <a:t>제</a:t>
            </a:r>
            <a:r>
              <a:rPr lang="en-US" altLang="ko-KR" sz="4800" smtClean="0"/>
              <a:t>10</a:t>
            </a:r>
            <a:r>
              <a:rPr lang="ko-KR" altLang="en-US" sz="4800" smtClean="0"/>
              <a:t>장 중</a:t>
            </a:r>
            <a:r>
              <a:rPr lang="en-US" altLang="ko-KR" sz="4800" smtClean="0"/>
              <a:t>·</a:t>
            </a:r>
            <a:r>
              <a:rPr lang="ko-KR" altLang="en-US" sz="4800" smtClean="0"/>
              <a:t>장년기</a:t>
            </a:r>
            <a:r>
              <a:rPr lang="en-US" altLang="ko-KR" sz="4800"/>
              <a:t/>
            </a:r>
            <a:br>
              <a:rPr lang="en-US" altLang="ko-KR" sz="4800"/>
            </a:br>
            <a:r>
              <a:rPr lang="en-US" altLang="ko-KR" sz="4800"/>
              <a:t>(35~65</a:t>
            </a:r>
            <a:r>
              <a:rPr lang="ko-KR" altLang="en-US" sz="4800"/>
              <a:t>세</a:t>
            </a:r>
            <a:r>
              <a:rPr lang="en-US" altLang="ko-KR" sz="4800"/>
              <a:t>)</a:t>
            </a:r>
            <a:endParaRPr lang="ko-KR" altLang="en-US" sz="4800"/>
          </a:p>
        </p:txBody>
      </p:sp>
    </p:spTree>
    <p:extLst>
      <p:ext uri="{BB962C8B-B14F-4D97-AF65-F5344CB8AC3E}">
        <p14:creationId xmlns:p14="http://schemas.microsoft.com/office/powerpoint/2010/main" val="68727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070870" y="2924944"/>
            <a:ext cx="8784976" cy="22179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청소년기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1124744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신체적 성장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41972" y="1628800"/>
            <a:ext cx="8769858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 spc="-150" smtClean="0"/>
              <a:t>청소년기에는 </a:t>
            </a:r>
            <a:r>
              <a:rPr lang="ko-KR" altLang="en-US" sz="2400" spc="-150"/>
              <a:t>신체 변화가 급격히 일어나기 때문에 신체상이 </a:t>
            </a:r>
            <a:r>
              <a:rPr lang="ko-KR" altLang="en-US" sz="2400" spc="-150" smtClean="0"/>
              <a:t>     왜곡되기 쉬움</a:t>
            </a:r>
            <a:endParaRPr lang="ko-KR" altLang="en-US" sz="2400" spc="-150"/>
          </a:p>
        </p:txBody>
      </p:sp>
      <p:sp>
        <p:nvSpPr>
          <p:cNvPr id="6" name="직사각형 5"/>
          <p:cNvSpPr/>
          <p:nvPr/>
        </p:nvSpPr>
        <p:spPr>
          <a:xfrm>
            <a:off x="3214886" y="2996952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신체상이란 자신의 </a:t>
            </a:r>
            <a:r>
              <a:rPr lang="ko-KR" altLang="en-US" sz="2000" spc="-150"/>
              <a:t>신체에 대한 느낌이라고 할 수 있으며</a:t>
            </a:r>
            <a:r>
              <a:rPr lang="en-US" altLang="ko-KR" sz="2000" spc="-150"/>
              <a:t>, </a:t>
            </a:r>
            <a:r>
              <a:rPr lang="ko-KR" altLang="en-US" sz="2000" spc="-150"/>
              <a:t>즉 얼마나 자신의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신체에 </a:t>
            </a:r>
            <a:r>
              <a:rPr lang="ko-KR" altLang="en-US" sz="2000" spc="-150"/>
              <a:t>대해 </a:t>
            </a:r>
            <a:r>
              <a:rPr lang="ko-KR" altLang="en-US" sz="2000" spc="-150" smtClean="0"/>
              <a:t>만족하고 </a:t>
            </a:r>
            <a:r>
              <a:rPr lang="ko-KR" altLang="en-US" sz="2000" spc="-150"/>
              <a:t>있는가를 말하는 </a:t>
            </a:r>
            <a:r>
              <a:rPr lang="ko-KR" altLang="en-US" sz="2000" spc="-150" smtClean="0"/>
              <a:t>것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endParaRPr lang="en-US" altLang="ko-KR" sz="800" spc="-15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청소년의 </a:t>
            </a:r>
            <a:r>
              <a:rPr lang="ko-KR" altLang="en-US" sz="2000" spc="-150"/>
              <a:t>신체상은 자신의 주관적 </a:t>
            </a:r>
            <a:r>
              <a:rPr lang="ko-KR" altLang="en-US" sz="2000" spc="-150" smtClean="0"/>
              <a:t>평가뿐만 </a:t>
            </a:r>
            <a:r>
              <a:rPr lang="ko-KR" altLang="en-US" sz="2000" spc="-150"/>
              <a:t>아니라 다른 사람들의 반응에 </a:t>
            </a:r>
            <a:r>
              <a:rPr lang="ko-KR" altLang="en-US" sz="2000" spc="-150" smtClean="0"/>
              <a:t>   의해서도 </a:t>
            </a:r>
            <a:r>
              <a:rPr lang="ko-KR" altLang="en-US" sz="2000" spc="-150"/>
              <a:t>크게 영향을 </a:t>
            </a:r>
            <a:r>
              <a:rPr lang="ko-KR" altLang="en-US" sz="2000" spc="-150" smtClean="0"/>
              <a:t>받음</a:t>
            </a:r>
            <a:endParaRPr lang="ko-KR" altLang="en-US" sz="2000" spc="-150"/>
          </a:p>
        </p:txBody>
      </p:sp>
    </p:spTree>
    <p:extLst>
      <p:ext uri="{BB962C8B-B14F-4D97-AF65-F5344CB8AC3E}">
        <p14:creationId xmlns:p14="http://schemas.microsoft.com/office/powerpoint/2010/main" val="415166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214885" y="2663607"/>
            <a:ext cx="8623423" cy="20615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청소년기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50790" y="1484784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신체적 성장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214886" y="2734469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lnSpc>
                <a:spcPct val="150000"/>
              </a:lnSpc>
              <a:buFontTx/>
              <a:buChar char="-"/>
            </a:pPr>
            <a:r>
              <a:rPr lang="ko-KR" altLang="en-US" sz="2000" spc="-150" smtClean="0"/>
              <a:t>이른 </a:t>
            </a:r>
            <a:r>
              <a:rPr lang="ko-KR" altLang="en-US" sz="2000" spc="-150"/>
              <a:t>신체적 성숙은 사회적응에 유리함도 </a:t>
            </a:r>
            <a:r>
              <a:rPr lang="ko-KR" altLang="en-US" sz="2000" spc="-150" smtClean="0"/>
              <a:t>있지만 </a:t>
            </a:r>
            <a:r>
              <a:rPr lang="ko-KR" altLang="en-US" sz="2000" spc="-150"/>
              <a:t>어떤 경우에는 흡연</a:t>
            </a:r>
            <a:r>
              <a:rPr lang="en-US" altLang="ko-KR" sz="2000" spc="-150"/>
              <a:t>, </a:t>
            </a:r>
            <a:r>
              <a:rPr lang="ko-KR" altLang="en-US" sz="2000" spc="-150"/>
              <a:t>음주</a:t>
            </a:r>
            <a:r>
              <a:rPr lang="en-US" altLang="ko-KR" sz="2000" spc="-150"/>
              <a:t>, </a:t>
            </a:r>
            <a:endParaRPr lang="en-US" altLang="ko-KR" sz="2000" spc="-150" smtClean="0"/>
          </a:p>
          <a:p>
            <a:pPr>
              <a:lnSpc>
                <a:spcPct val="150000"/>
              </a:lnSpc>
            </a:pPr>
            <a:r>
              <a:rPr lang="en-US" altLang="ko-KR" sz="2000" spc="-150"/>
              <a:t> </a:t>
            </a:r>
            <a:r>
              <a:rPr lang="en-US" altLang="ko-KR" sz="2000" spc="-150" smtClean="0"/>
              <a:t>    </a:t>
            </a:r>
            <a:r>
              <a:rPr lang="ko-KR" altLang="en-US" sz="2000" spc="-150" smtClean="0"/>
              <a:t>우울증</a:t>
            </a:r>
            <a:r>
              <a:rPr lang="en-US" altLang="ko-KR" sz="2000" spc="-150"/>
              <a:t>, </a:t>
            </a:r>
            <a:r>
              <a:rPr lang="ko-KR" altLang="en-US" sz="2000" spc="-150"/>
              <a:t>섭식장애</a:t>
            </a:r>
            <a:r>
              <a:rPr lang="en-US" altLang="ko-KR" sz="2000" spc="-150"/>
              <a:t>, </a:t>
            </a:r>
            <a:r>
              <a:rPr lang="ko-KR" altLang="en-US" sz="2000" spc="-150"/>
              <a:t>이른 이성교제와 성 경험 </a:t>
            </a:r>
            <a:r>
              <a:rPr lang="ko-KR" altLang="en-US" sz="2000" spc="-150" smtClean="0"/>
              <a:t>등의 </a:t>
            </a:r>
            <a:r>
              <a:rPr lang="ko-KR" altLang="en-US" sz="2000" spc="-150"/>
              <a:t>문제를 보일 수도 </a:t>
            </a:r>
            <a:r>
              <a:rPr lang="ko-KR" altLang="en-US" sz="2000" spc="-150" smtClean="0"/>
              <a:t>있음</a:t>
            </a:r>
            <a:endParaRPr lang="en-US" altLang="ko-KR" sz="2000" spc="-15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pc="-150" smtClean="0"/>
              <a:t>신체적으로는 </a:t>
            </a:r>
            <a:r>
              <a:rPr lang="ko-KR" altLang="en-US" spc="-150"/>
              <a:t>빠른 성숙을 하였지만 인지적 </a:t>
            </a:r>
            <a:r>
              <a:rPr lang="ko-KR" altLang="en-US" spc="-150" smtClean="0"/>
              <a:t>ㆍ사회적 </a:t>
            </a:r>
            <a:r>
              <a:rPr lang="ko-KR" altLang="en-US" spc="-150"/>
              <a:t>발달은 미흡하여 현재 자신의 행동이 미래에 미칠 영향을 정확하게 </a:t>
            </a:r>
            <a:r>
              <a:rPr lang="ko-KR" altLang="en-US" spc="-150" smtClean="0"/>
              <a:t>인식하지 </a:t>
            </a:r>
            <a:r>
              <a:rPr lang="ko-KR" altLang="en-US" spc="-150"/>
              <a:t>못함에서 비롯된 </a:t>
            </a:r>
            <a:r>
              <a:rPr lang="ko-KR" altLang="en-US" spc="-150" smtClean="0"/>
              <a:t>것</a:t>
            </a:r>
            <a:endParaRPr lang="ko-KR" altLang="en-US" spc="-150"/>
          </a:p>
        </p:txBody>
      </p:sp>
      <p:sp>
        <p:nvSpPr>
          <p:cNvPr id="6" name="직사각형 5"/>
          <p:cNvSpPr/>
          <p:nvPr/>
        </p:nvSpPr>
        <p:spPr>
          <a:xfrm>
            <a:off x="2854846" y="2106434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400"/>
              <a:t>청소년기의 조숙과 만숙</a:t>
            </a:r>
          </a:p>
        </p:txBody>
      </p:sp>
    </p:spTree>
    <p:extLst>
      <p:ext uri="{BB962C8B-B14F-4D97-AF65-F5344CB8AC3E}">
        <p14:creationId xmlns:p14="http://schemas.microsoft.com/office/powerpoint/2010/main" val="415166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54846" y="1944708"/>
            <a:ext cx="9073008" cy="40423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청소년기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78782" y="241484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1) </a:t>
            </a:r>
            <a:r>
              <a:rPr lang="ko-KR" altLang="en-US" sz="2800" b="1">
                <a:solidFill>
                  <a:srgbClr val="0070C0"/>
                </a:solidFill>
              </a:rPr>
              <a:t>신체적 성장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82838" y="764704"/>
            <a:ext cx="91450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청소년기 내내 여성은 남성에 견주어 볼 때 자신의 신체에 대해 비판적이고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ko-KR" altLang="en-US" sz="2200" spc="-150" smtClean="0"/>
              <a:t>    불만스러워하는 </a:t>
            </a:r>
            <a:r>
              <a:rPr lang="ko-KR" altLang="en-US" sz="2200" spc="-150"/>
              <a:t>경향이 많은데</a:t>
            </a:r>
            <a:r>
              <a:rPr lang="en-US" altLang="ko-KR" sz="2200" spc="-150"/>
              <a:t>, </a:t>
            </a:r>
            <a:r>
              <a:rPr lang="ko-KR" altLang="en-US" sz="2200" spc="-150"/>
              <a:t>특히 체중 면에서 더욱 </a:t>
            </a:r>
            <a:r>
              <a:rPr lang="ko-KR" altLang="en-US" sz="2200" spc="-150" smtClean="0"/>
              <a:t>그러함</a:t>
            </a:r>
            <a:endParaRPr lang="ko-KR" altLang="en-US" sz="2200" spc="-150"/>
          </a:p>
        </p:txBody>
      </p:sp>
      <p:sp>
        <p:nvSpPr>
          <p:cNvPr id="6" name="직사각형 5"/>
          <p:cNvSpPr/>
          <p:nvPr/>
        </p:nvSpPr>
        <p:spPr>
          <a:xfrm>
            <a:off x="3070870" y="201671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dist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섭식장애는 식생활 </a:t>
            </a:r>
            <a:r>
              <a:rPr lang="ko-KR" altLang="en-US" spc="-150"/>
              <a:t>습관의 장애로서 청소년의 신체발달과 심리적ㆍ사회적 적응에 </a:t>
            </a:r>
            <a:r>
              <a:rPr lang="ko-KR" altLang="en-US" spc="-150" smtClean="0"/>
              <a:t>중요한 </a:t>
            </a:r>
            <a:endParaRPr lang="ko-KR" altLang="en-US" spc="-150"/>
          </a:p>
          <a:p>
            <a:pPr>
              <a:lnSpc>
                <a:spcPct val="150000"/>
              </a:lnSpc>
            </a:pPr>
            <a:r>
              <a:rPr lang="en-US" altLang="ko-KR" spc="-150"/>
              <a:t> </a:t>
            </a:r>
            <a:r>
              <a:rPr lang="en-US" altLang="ko-KR" spc="-150" smtClean="0"/>
              <a:t>    </a:t>
            </a:r>
            <a:r>
              <a:rPr lang="ko-KR" altLang="en-US" spc="-150" smtClean="0"/>
              <a:t>영향을 </a:t>
            </a:r>
            <a:r>
              <a:rPr lang="ko-KR" altLang="en-US" spc="-150"/>
              <a:t>미쳐 문제가 되기도 </a:t>
            </a:r>
            <a:r>
              <a:rPr lang="ko-KR" altLang="en-US" spc="-150" smtClean="0"/>
              <a:t>함</a:t>
            </a:r>
            <a:endParaRPr lang="en-US" altLang="ko-KR" spc="-150" smtClean="0"/>
          </a:p>
          <a:p>
            <a:pPr>
              <a:lnSpc>
                <a:spcPct val="150000"/>
              </a:lnSpc>
            </a:pPr>
            <a:endParaRPr lang="en-US" altLang="ko-KR" sz="800" spc="-15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섭식장애란 </a:t>
            </a:r>
            <a:r>
              <a:rPr lang="ko-KR" altLang="en-US" spc="-150"/>
              <a:t>최소한의 정상 체중을 </a:t>
            </a:r>
            <a:r>
              <a:rPr lang="ko-KR" altLang="en-US" spc="-150" smtClean="0"/>
              <a:t>유지하면서 </a:t>
            </a:r>
            <a:r>
              <a:rPr lang="ko-KR" altLang="en-US" spc="-150"/>
              <a:t>절제된 식사를 하고 식사조절 말고도 </a:t>
            </a:r>
            <a:r>
              <a:rPr lang="ko-KR" altLang="en-US" spc="-150" smtClean="0"/>
              <a:t>              스스로 구토를 </a:t>
            </a:r>
            <a:r>
              <a:rPr lang="ko-KR" altLang="en-US" spc="-150"/>
              <a:t>유발하거나 설사제나 </a:t>
            </a:r>
            <a:r>
              <a:rPr lang="ko-KR" altLang="en-US" spc="-150" smtClean="0"/>
              <a:t>이뇨제를 </a:t>
            </a:r>
            <a:r>
              <a:rPr lang="ko-KR" altLang="en-US" spc="-150"/>
              <a:t>사용하는 것을 </a:t>
            </a:r>
            <a:r>
              <a:rPr lang="ko-KR" altLang="en-US" spc="-150" smtClean="0"/>
              <a:t>의미</a:t>
            </a:r>
            <a:endParaRPr lang="en-US" altLang="ko-KR" spc="-15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US" altLang="ko-KR" sz="800" spc="-15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pc="-150" smtClean="0"/>
              <a:t>이 </a:t>
            </a:r>
            <a:r>
              <a:rPr lang="ko-KR" altLang="en-US" spc="-150"/>
              <a:t>밖에도 비만</a:t>
            </a:r>
            <a:r>
              <a:rPr lang="en-US" altLang="ko-KR" spc="-150"/>
              <a:t>, </a:t>
            </a:r>
            <a:r>
              <a:rPr lang="ko-KR" altLang="en-US" spc="-150"/>
              <a:t>신경성</a:t>
            </a:r>
            <a:r>
              <a:rPr lang="en-US" altLang="ko-KR" spc="-150"/>
              <a:t>, </a:t>
            </a:r>
            <a:r>
              <a:rPr lang="ko-KR" altLang="en-US" spc="-150"/>
              <a:t>식욕부진</a:t>
            </a:r>
            <a:r>
              <a:rPr lang="en-US" altLang="ko-KR" spc="-150"/>
              <a:t>, </a:t>
            </a:r>
            <a:r>
              <a:rPr lang="ko-KR" altLang="en-US" spc="-150" smtClean="0"/>
              <a:t>폭식증을 </a:t>
            </a:r>
            <a:r>
              <a:rPr lang="ko-KR" altLang="en-US" spc="-150"/>
              <a:t>포함한 섭식장애가 </a:t>
            </a:r>
            <a:r>
              <a:rPr lang="ko-KR" altLang="en-US" spc="-150" smtClean="0"/>
              <a:t>있음</a:t>
            </a:r>
            <a:endParaRPr lang="en-US" altLang="ko-KR" spc="-15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US" altLang="ko-KR" sz="800" spc="-150"/>
          </a:p>
          <a:p>
            <a:pPr marL="285750" indent="-285750" algn="dist">
              <a:lnSpc>
                <a:spcPct val="150000"/>
              </a:lnSpc>
              <a:buFontTx/>
              <a:buChar char="-"/>
            </a:pPr>
            <a:r>
              <a:rPr lang="ko-KR" altLang="en-US" spc="-150"/>
              <a:t>해결하는 효과적인 </a:t>
            </a:r>
            <a:r>
              <a:rPr lang="ko-KR" altLang="en-US" spc="-150" smtClean="0"/>
              <a:t>방법 </a:t>
            </a:r>
            <a:r>
              <a:rPr lang="en-US" altLang="ko-KR" spc="-150" smtClean="0"/>
              <a:t>: </a:t>
            </a:r>
            <a:r>
              <a:rPr lang="ko-KR" altLang="en-US" spc="-150" smtClean="0"/>
              <a:t>의사의 </a:t>
            </a:r>
            <a:r>
              <a:rPr lang="ko-KR" altLang="en-US" spc="-150"/>
              <a:t>감독 </a:t>
            </a:r>
            <a:r>
              <a:rPr lang="ko-KR" altLang="en-US" spc="-150" smtClean="0"/>
              <a:t>아래 </a:t>
            </a:r>
            <a:r>
              <a:rPr lang="ko-KR" altLang="en-US" spc="-150"/>
              <a:t>이루어지는 운동</a:t>
            </a:r>
            <a:r>
              <a:rPr lang="en-US" altLang="ko-KR" spc="-150"/>
              <a:t>, </a:t>
            </a:r>
            <a:r>
              <a:rPr lang="ko-KR" altLang="en-US" spc="-150"/>
              <a:t>제대로 된 영양분을 </a:t>
            </a:r>
            <a:r>
              <a:rPr lang="ko-KR" altLang="en-US" spc="-150" smtClean="0"/>
              <a:t>섭취</a:t>
            </a:r>
            <a:endParaRPr lang="en-US" altLang="ko-KR" spc="-150" smtClean="0"/>
          </a:p>
          <a:p>
            <a:pPr algn="dist">
              <a:lnSpc>
                <a:spcPct val="150000"/>
              </a:lnSpc>
            </a:pPr>
            <a:r>
              <a:rPr lang="en-US" altLang="ko-KR" spc="-150"/>
              <a:t> </a:t>
            </a:r>
            <a:r>
              <a:rPr lang="en-US" altLang="ko-KR" spc="-150" smtClean="0"/>
              <a:t>                                            </a:t>
            </a:r>
            <a:r>
              <a:rPr lang="ko-KR" altLang="en-US" spc="-150" smtClean="0"/>
              <a:t>하면서 </a:t>
            </a:r>
            <a:r>
              <a:rPr lang="ko-KR" altLang="en-US" spc="-150"/>
              <a:t>인스턴트 식품을 </a:t>
            </a:r>
            <a:r>
              <a:rPr lang="ko-KR" altLang="en-US" spc="-150" smtClean="0"/>
              <a:t>줄이는 </a:t>
            </a:r>
            <a:r>
              <a:rPr lang="ko-KR" altLang="en-US" spc="-150"/>
              <a:t>것</a:t>
            </a:r>
            <a:r>
              <a:rPr lang="en-US" altLang="ko-KR" spc="-150"/>
              <a:t>, </a:t>
            </a:r>
            <a:r>
              <a:rPr lang="ko-KR" altLang="en-US" spc="-150"/>
              <a:t>그리고 친구들이나 가족의 </a:t>
            </a:r>
            <a:endParaRPr lang="en-US" altLang="ko-KR" spc="-150" smtClean="0"/>
          </a:p>
          <a:p>
            <a:pPr algn="just">
              <a:lnSpc>
                <a:spcPct val="150000"/>
              </a:lnSpc>
            </a:pPr>
            <a:r>
              <a:rPr lang="en-US" altLang="ko-KR" spc="-150"/>
              <a:t> </a:t>
            </a:r>
            <a:r>
              <a:rPr lang="en-US" altLang="ko-KR" spc="-150" smtClean="0"/>
              <a:t>                                            </a:t>
            </a:r>
            <a:r>
              <a:rPr lang="ko-KR" altLang="en-US" spc="-150" smtClean="0"/>
              <a:t>심리적 </a:t>
            </a:r>
            <a:r>
              <a:rPr lang="ko-KR" altLang="en-US" spc="-150"/>
              <a:t>위안을 받는 것</a:t>
            </a:r>
          </a:p>
        </p:txBody>
      </p:sp>
    </p:spTree>
    <p:extLst>
      <p:ext uri="{BB962C8B-B14F-4D97-AF65-F5344CB8AC3E}">
        <p14:creationId xmlns:p14="http://schemas.microsoft.com/office/powerpoint/2010/main" val="415166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070870" y="1762938"/>
            <a:ext cx="8856984" cy="41143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879182" y="6237312"/>
            <a:ext cx="631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</a:t>
            </a:r>
            <a:r>
              <a:rPr lang="ko-KR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청소년기</a:t>
            </a:r>
            <a:endParaRPr lang="ko-KR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69" y="1412776"/>
            <a:ext cx="214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mtClean="0">
                <a:solidFill>
                  <a:srgbClr val="002060"/>
                </a:solidFill>
              </a:rPr>
              <a:t>청소년기</a:t>
            </a:r>
            <a:endParaRPr lang="ko-KR" altLang="en-US" sz="2000" b="1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2798" y="476672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2) </a:t>
            </a:r>
            <a:r>
              <a:rPr lang="ko-KR" altLang="en-US" sz="2800" b="1">
                <a:solidFill>
                  <a:srgbClr val="0070C0"/>
                </a:solidFill>
              </a:rPr>
              <a:t>사춘기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23709" y="1161935"/>
            <a:ext cx="264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/>
              <a:t>(1) </a:t>
            </a:r>
            <a:r>
              <a:rPr lang="ko-KR" altLang="en-US" sz="2400" b="1"/>
              <a:t>사춘기의 특징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364927" y="1837705"/>
            <a:ext cx="8443968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사춘기의 진행 과정은 신체 내의 호르몬 분비 양상의 변화에 의한 </a:t>
            </a:r>
            <a:r>
              <a:rPr lang="ko-KR" altLang="en-US" sz="2200" spc="-150" smtClean="0"/>
              <a:t>   것으로</a:t>
            </a:r>
            <a:r>
              <a:rPr lang="en-US" altLang="ko-KR" sz="2200" spc="-150"/>
              <a:t>, </a:t>
            </a:r>
            <a:r>
              <a:rPr lang="ko-KR" altLang="en-US" sz="2200" spc="-150" smtClean="0"/>
              <a:t>대부분 </a:t>
            </a:r>
            <a:r>
              <a:rPr lang="ko-KR" altLang="en-US" sz="2200" spc="-150"/>
              <a:t>비슷한 순서대로 진행되기 때문에 그 과정을 예측할 수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900" spc="-15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각 </a:t>
            </a:r>
            <a:r>
              <a:rPr lang="ko-KR" altLang="en-US" sz="2200" spc="-150"/>
              <a:t>신체 </a:t>
            </a:r>
            <a:r>
              <a:rPr lang="ko-KR" altLang="en-US" sz="2200" spc="-150" smtClean="0"/>
              <a:t>부위에 </a:t>
            </a:r>
            <a:r>
              <a:rPr lang="ko-KR" altLang="en-US" sz="2200" spc="-150"/>
              <a:t>변화가 시작되는 시기</a:t>
            </a:r>
            <a:r>
              <a:rPr lang="en-US" altLang="ko-KR" sz="2200" spc="-150"/>
              <a:t>, </a:t>
            </a:r>
            <a:r>
              <a:rPr lang="ko-KR" altLang="en-US" sz="2200" spc="-150"/>
              <a:t>진행 속도</a:t>
            </a:r>
            <a:r>
              <a:rPr lang="en-US" altLang="ko-KR" sz="2200" spc="-150"/>
              <a:t>, </a:t>
            </a:r>
            <a:r>
              <a:rPr lang="ko-KR" altLang="en-US" sz="2200" spc="-150"/>
              <a:t>변화의 정도는 </a:t>
            </a:r>
            <a:r>
              <a:rPr lang="ko-KR" altLang="en-US" sz="2200" spc="-150" smtClean="0"/>
              <a:t>        개인에 </a:t>
            </a:r>
            <a:r>
              <a:rPr lang="ko-KR" altLang="en-US" sz="2200" spc="-150"/>
              <a:t>따라 차이가 </a:t>
            </a:r>
            <a:r>
              <a:rPr lang="ko-KR" altLang="en-US" sz="2200" spc="-150" smtClean="0"/>
              <a:t>있음</a:t>
            </a:r>
            <a:endParaRPr lang="en-US" altLang="ko-KR" sz="2200" spc="-150" smtClean="0"/>
          </a:p>
          <a:p>
            <a:pPr marL="342900" indent="-342900" algn="ju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altLang="ko-KR" sz="800" spc="-150"/>
          </a:p>
          <a:p>
            <a:pPr marL="342900" indent="-342900" algn="dist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 smtClean="0"/>
              <a:t>이러한 </a:t>
            </a:r>
            <a:r>
              <a:rPr lang="ko-KR" altLang="en-US" sz="2200" spc="-150"/>
              <a:t>신체 발달의 정도가 사회적</a:t>
            </a:r>
            <a:r>
              <a:rPr lang="en-US" altLang="ko-KR" sz="2200" spc="-150"/>
              <a:t>, </a:t>
            </a:r>
            <a:r>
              <a:rPr lang="ko-KR" altLang="en-US" sz="2200" spc="-150"/>
              <a:t>감정적</a:t>
            </a:r>
            <a:r>
              <a:rPr lang="en-US" altLang="ko-KR" sz="2200" spc="-150"/>
              <a:t>, </a:t>
            </a:r>
            <a:r>
              <a:rPr lang="ko-KR" altLang="en-US" sz="2200" spc="-150"/>
              <a:t>지적 발달과 같은 정도로 </a:t>
            </a:r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ko-KR" altLang="en-US" sz="2200" spc="-150"/>
              <a:t>성숙해가는 것은 </a:t>
            </a:r>
            <a:r>
              <a:rPr lang="ko-KR" altLang="en-US" sz="2200" spc="-150" smtClean="0"/>
              <a:t>아님</a:t>
            </a:r>
            <a:endParaRPr lang="ko-KR" altLang="en-US" sz="2200" spc="-150"/>
          </a:p>
        </p:txBody>
      </p:sp>
    </p:spTree>
    <p:extLst>
      <p:ext uri="{BB962C8B-B14F-4D97-AF65-F5344CB8AC3E}">
        <p14:creationId xmlns:p14="http://schemas.microsoft.com/office/powerpoint/2010/main" val="508805539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3157</ep:Words>
  <ep:PresentationFormat>사용자 지정</ep:PresentationFormat>
  <ep:Paragraphs>475</ep:Paragraphs>
  <ep:Slides>59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59</vt:i4>
      </vt:variant>
    </vt:vector>
  </ep:HeadingPairs>
  <ep:TitlesOfParts>
    <vt:vector size="60" baseType="lpstr">
      <vt:lpstr>Office 테마</vt:lpstr>
      <vt:lpstr>슬라이드 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제10장 중·장년기 (35~65세)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2022-03-05T12:26:27.000</dcterms:created>
  <dc:creator>Family</dc:creator>
  <cp:lastModifiedBy>As</cp:lastModifiedBy>
  <dcterms:modified xsi:type="dcterms:W3CDTF">2026-06-05T22:33:15.292</dcterms:modified>
  <cp:revision>387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