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6657" r:id="rId1"/>
  </p:sldMasterIdLst>
  <p:notesMasterIdLst>
    <p:notesMasterId r:id="rId21"/>
  </p:notesMasterIdLst>
  <p:handoutMasterIdLst>
    <p:handoutMasterId r:id="rId22"/>
  </p:handoutMasterIdLst>
  <p:sldIdLst>
    <p:sldId id="995" r:id="rId2"/>
    <p:sldId id="1011" r:id="rId3"/>
    <p:sldId id="967" r:id="rId4"/>
    <p:sldId id="1005" r:id="rId5"/>
    <p:sldId id="968" r:id="rId6"/>
    <p:sldId id="980" r:id="rId7"/>
    <p:sldId id="969" r:id="rId8"/>
    <p:sldId id="1000" r:id="rId9"/>
    <p:sldId id="971" r:id="rId10"/>
    <p:sldId id="1016" r:id="rId11"/>
    <p:sldId id="1003" r:id="rId12"/>
    <p:sldId id="1007" r:id="rId13"/>
    <p:sldId id="1006" r:id="rId14"/>
    <p:sldId id="507" r:id="rId15"/>
    <p:sldId id="977" r:id="rId16"/>
    <p:sldId id="978" r:id="rId17"/>
    <p:sldId id="1013" r:id="rId18"/>
    <p:sldId id="1014" r:id="rId19"/>
    <p:sldId id="1012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9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" autoAdjust="0"/>
    <p:restoredTop sz="96242" autoAdjust="0"/>
  </p:normalViewPr>
  <p:slideViewPr>
    <p:cSldViewPr>
      <p:cViewPr varScale="1">
        <p:scale>
          <a:sx n="78" d="100"/>
          <a:sy n="78" d="100"/>
        </p:scale>
        <p:origin x="1138" y="67"/>
      </p:cViewPr>
      <p:guideLst>
        <p:guide orient="horz" pos="2159"/>
        <p:guide pos="2879"/>
      </p:guideLst>
    </p:cSldViewPr>
  </p:slideViewPr>
  <p:outlineViewPr>
    <p:cViewPr>
      <p:scale>
        <a:sx n="33" d="100"/>
        <a:sy n="33" d="100"/>
      </p:scale>
      <p:origin x="0" y="29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2"/>
      </p:cViewPr>
      <p:guideLst>
        <p:guide orient="horz" pos="2879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>
              <a:defRPr sz="1200">
                <a:ea typeface="굴림"/>
              </a:defRPr>
            </a:lvl1pPr>
          </a:lstStyle>
          <a:p>
            <a:pPr>
              <a:defRPr lang="ko-KR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r">
              <a:defRPr sz="1200">
                <a:ea typeface="굴림"/>
              </a:defRPr>
            </a:lvl1pPr>
          </a:lstStyle>
          <a:p>
            <a:pPr>
              <a:defRPr lang="ko-KR"/>
            </a:pPr>
            <a:fld id="{A9CAB8AF-CCAD-461B-997A-B27A25F0185D}" type="datetime1">
              <a:rPr lang="ko-KR" altLang="en-US"/>
              <a:pPr>
                <a:defRPr lang="ko-KR"/>
              </a:pPr>
              <a:t>2026-06-16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>
              <a:defRPr sz="1200">
                <a:ea typeface="굴림"/>
              </a:defRPr>
            </a:lvl1pPr>
          </a:lstStyle>
          <a:p>
            <a:pPr>
              <a:defRPr lang="ko-KR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r">
              <a:defRPr sz="1200">
                <a:ea typeface="굴림"/>
              </a:defRPr>
            </a:lvl1pPr>
          </a:lstStyle>
          <a:p>
            <a:pPr>
              <a:defRPr lang="ko-KR"/>
            </a:pPr>
            <a:fld id="{5303659C-F624-42D8-877F-8D25B8D9E714}" type="slidenum">
              <a:rPr lang="ko-KR" altLang="en-US"/>
              <a:pPr>
                <a:defRPr lang="ko-KR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8322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>
              <a:defRPr kumimoji="0" sz="1200">
                <a:ea typeface="맑은 고딕"/>
              </a:defRPr>
            </a:lvl1pPr>
          </a:lstStyle>
          <a:p>
            <a:pPr>
              <a:defRPr lang="ko-KR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r">
              <a:defRPr kumimoji="0" sz="1200">
                <a:ea typeface="맑은 고딕"/>
              </a:defRPr>
            </a:lvl1pPr>
          </a:lstStyle>
          <a:p>
            <a:pPr>
              <a:defRPr lang="ko-KR"/>
            </a:pPr>
            <a:fld id="{3A2A3C85-EDF4-47E7-B389-74F34FF86DBF}" type="datetime1">
              <a:rPr lang="ko-KR" altLang="en-US"/>
              <a:pPr>
                <a:defRPr lang="ko-KR"/>
              </a:pPr>
              <a:t>2026-06-16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prstTxWarp prst="textNoShape">
              <a:avLst/>
            </a:prstTxWarp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>
              <a:defRPr kumimoji="0" sz="1200">
                <a:ea typeface="맑은 고딕"/>
              </a:defRPr>
            </a:lvl1pPr>
          </a:lstStyle>
          <a:p>
            <a:pPr>
              <a:defRPr lang="ko-KR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r">
              <a:defRPr kumimoji="0" sz="1200">
                <a:ea typeface="맑은 고딕"/>
              </a:defRPr>
            </a:lvl1pPr>
          </a:lstStyle>
          <a:p>
            <a:pPr>
              <a:defRPr lang="ko-KR"/>
            </a:pPr>
            <a:fld id="{BAC282E4-ADDC-4F42-82E4-3A3A0EA566DB}" type="slidenum">
              <a:rPr lang="ko-KR" altLang="en-US"/>
              <a:pPr>
                <a:defRPr lang="ko-KR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56384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01797-73DF-7A76-2B35-2C514E426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165CE7F-2036-F375-3EDE-CCA494825B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AAC273B-39ED-3C5B-3402-EE9332BF0F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5A94876-DE5F-9E27-90D6-6B3B65CC7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BAC282E4-ADDC-4F42-82E4-3A3A0EA566DB}" type="slidenum">
              <a:rPr lang="ko-KR" altLang="en-US" smtClean="0"/>
              <a:pPr>
                <a:defRPr lang="ko-KR"/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38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29068-209D-D600-45D1-2D7974C4B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6A421FA-5E71-1B53-986A-CD519B53F8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1761CD9-BDCD-3F7D-6151-A46DFD303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78EBDB1-C8DA-5B61-3D3E-E9C55C3955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BAC282E4-ADDC-4F42-82E4-3A3A0EA566DB}" type="slidenum">
              <a:rPr lang="ko-KR" altLang="en-US" smtClean="0"/>
              <a:pPr>
                <a:defRPr lang="ko-KR"/>
              </a:pPr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25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4E60A-1CAE-4460-EBA9-8B1670F09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A8DB8C8-6AEF-6025-B60B-9054D9B27C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7743105-BD6D-7EAF-2F5F-53A67A7D6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87EC9B1-2791-AEFE-1A19-B98A43D4E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BAC282E4-ADDC-4F42-82E4-3A3A0EA566DB}" type="slidenum">
              <a:rPr lang="ko-KR" altLang="en-US" smtClean="0"/>
              <a:pPr>
                <a:defRPr lang="ko-KR"/>
              </a:pPr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506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6D7EE-5EBB-7C51-8F59-3F59C6049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410062B-3DA5-CADB-7148-2E0BFEB773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5E38FEB-7C2B-B5F3-2882-6E0EF301F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F9A3226-07F6-8DD3-27AE-75404CA8A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BAC282E4-ADDC-4F42-82E4-3A3A0EA566DB}" type="slidenum">
              <a:rPr lang="ko-KR" altLang="en-US" smtClean="0"/>
              <a:pPr>
                <a:defRPr lang="ko-KR"/>
              </a:pPr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511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ACA13-C151-196B-EB1D-39694882D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B2DE177-F637-19D3-61C6-0818AE4200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5F6B414-5DD8-DBE1-160E-DA34E4BD6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253FD6E-FAC6-0E6F-2471-9E963F82BD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BAC282E4-ADDC-4F42-82E4-3A3A0EA566DB}" type="slidenum">
              <a:rPr lang="ko-KR" altLang="en-US" smtClean="0"/>
              <a:pPr>
                <a:defRPr lang="ko-KR"/>
              </a:pPr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5842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CB8DB-8E75-3103-F0C1-61BFE3934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BC6B386-ACAE-F9E0-0D14-A45C0624B3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4074033-EBC2-2127-395D-78BAE1A35C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90BADDC-85B8-D693-32C0-DAE21B1CE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BAC282E4-ADDC-4F42-82E4-3A3A0EA566DB}" type="slidenum">
              <a:rPr lang="ko-KR" altLang="en-US" smtClean="0"/>
              <a:pPr>
                <a:defRPr lang="ko-KR"/>
              </a:pPr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667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6C232C-D0F4-42F7-B16F-D8AEF943413D}" type="datetimeFigureOut">
              <a:rPr lang="ko-KR" altLang="en-US" smtClean="0"/>
              <a:pPr>
                <a:defRPr/>
              </a:pPr>
              <a:t>2026-06-16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52EF5-C7FF-40AC-946E-9F40729573DB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05400D-85D4-4A0C-ABBB-D80226D171C5}" type="datetimeFigureOut">
              <a:rPr lang="ko-KR" altLang="en-US" smtClean="0"/>
              <a:pPr>
                <a:defRPr/>
              </a:pPr>
              <a:t>2026-06-16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EEDA3-4F4A-4EF2-B3B3-87732CDBEC17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95B81-7246-43AB-AFD5-96510C9FB3C5}" type="datetimeFigureOut">
              <a:rPr lang="ko-KR" altLang="en-US" smtClean="0"/>
              <a:pPr>
                <a:defRPr/>
              </a:pPr>
              <a:t>2026-06-16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16207-A38C-4941-83C1-1B9DD3275752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37CB65-C3F4-4BA7-835B-8BF4210F6D44}" type="datetimeFigureOut">
              <a:rPr lang="ko-KR" altLang="en-US" smtClean="0"/>
              <a:pPr>
                <a:defRPr/>
              </a:pPr>
              <a:t>2026-06-16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348F7-7547-4069-83FC-B1ED783498B8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C3DE04-1098-46DD-8188-AC60860C169C}" type="datetimeFigureOut">
              <a:rPr lang="ko-KR" altLang="en-US" smtClean="0"/>
              <a:pPr>
                <a:defRPr/>
              </a:pPr>
              <a:t>2026-06-16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84B03-0AE0-45EC-9252-972B851DD944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FE87-D0A5-4596-91FD-226425D4FDCC}" type="datetimeFigureOut">
              <a:rPr lang="ko-KR" altLang="en-US" smtClean="0"/>
              <a:pPr>
                <a:defRPr/>
              </a:pPr>
              <a:t>2026-06-16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6B54D-1B0B-43FD-A06B-25C3F9FF5D53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17088-AB81-4875-BDFE-E16F5CEB9194}" type="datetimeFigureOut">
              <a:rPr lang="ko-KR" altLang="en-US" smtClean="0"/>
              <a:pPr>
                <a:defRPr/>
              </a:pPr>
              <a:t>2026-06-16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F43B1-4F72-440D-93E2-1C5621A3E200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2AC63-8E2A-4221-A915-47A969F00D6D}" type="datetimeFigureOut">
              <a:rPr lang="ko-KR" altLang="en-US" smtClean="0"/>
              <a:pPr>
                <a:defRPr/>
              </a:pPr>
              <a:t>2026-06-16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9C4E3-AA58-442C-BCA8-C8C986A72408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DB5ACE-4165-4825-A836-7CA97D6B3B32}" type="datetimeFigureOut">
              <a:rPr lang="ko-KR" altLang="en-US" smtClean="0"/>
              <a:pPr>
                <a:defRPr/>
              </a:pPr>
              <a:t>2026-06-16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6F65-BE18-472C-A655-E60FAD7FACC0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834DA7-593F-4FDF-B91F-C72B4F40B95C}" type="datetimeFigureOut">
              <a:rPr lang="ko-KR" altLang="en-US" smtClean="0"/>
              <a:pPr>
                <a:defRPr/>
              </a:pPr>
              <a:t>2026-06-16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EBC6E-4A71-4EE5-9662-870DE0BF90DD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A9D3F-01BF-42DE-8DA1-A9395B53B88D}" type="datetimeFigureOut">
              <a:rPr lang="ko-KR" altLang="en-US" smtClean="0"/>
              <a:pPr>
                <a:defRPr/>
              </a:pPr>
              <a:t>2026-06-16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A5D23-6C85-4D98-97CD-E5C5EE3AB9C3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8C8138-5A3A-41CE-B9E5-BA03EB185428}" type="datetimeFigureOut">
              <a:rPr lang="ko-KR" altLang="en-US" smtClean="0"/>
              <a:pPr>
                <a:defRPr/>
              </a:pPr>
              <a:t>2026-06-16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ECF45D-F794-4FE5-8136-F1B2D80C45E8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58" r:id="rId1"/>
    <p:sldLayoutId id="2147496659" r:id="rId2"/>
    <p:sldLayoutId id="2147496660" r:id="rId3"/>
    <p:sldLayoutId id="2147496661" r:id="rId4"/>
    <p:sldLayoutId id="2147496662" r:id="rId5"/>
    <p:sldLayoutId id="2147496663" r:id="rId6"/>
    <p:sldLayoutId id="2147496664" r:id="rId7"/>
    <p:sldLayoutId id="2147496665" r:id="rId8"/>
    <p:sldLayoutId id="2147496666" r:id="rId9"/>
    <p:sldLayoutId id="2147496667" r:id="rId10"/>
    <p:sldLayoutId id="214749666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45BB4-6AD4-525C-C547-E79FD371B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KakaoTalk_20220416_094138326.jpg">
            <a:extLst>
              <a:ext uri="{FF2B5EF4-FFF2-40B4-BE49-F238E27FC236}">
                <a16:creationId xmlns:a16="http://schemas.microsoft.com/office/drawing/2014/main" id="{8D2A2D00-8208-7B92-D990-279C23C27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9923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6B301-FE58-3BD1-B10B-5A5E340AE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A387A5AE-93AD-064C-1BDF-83BC9D3FE49B}"/>
              </a:ext>
            </a:extLst>
          </p:cNvPr>
          <p:cNvCxnSpPr/>
          <p:nvPr/>
        </p:nvCxnSpPr>
        <p:spPr>
          <a:xfrm>
            <a:off x="179512" y="620688"/>
            <a:ext cx="864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EA328F8-E0F1-6F86-3294-4546DD3EC7C3}"/>
              </a:ext>
            </a:extLst>
          </p:cNvPr>
          <p:cNvSpPr txBox="1"/>
          <p:nvPr/>
        </p:nvSpPr>
        <p:spPr>
          <a:xfrm>
            <a:off x="179512" y="87015"/>
            <a:ext cx="86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accent6">
                    <a:lumMod val="75000"/>
                  </a:schemeClr>
                </a:solidFill>
                <a:latin typeface="HY견명조" pitchFamily="18" charset="-127"/>
                <a:ea typeface="HY견명조" pitchFamily="18" charset="-127"/>
              </a:rPr>
              <a:t>영성체 성가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: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주만 바라 </a:t>
            </a:r>
            <a:r>
              <a:rPr lang="ko-KR" altLang="en-US" sz="2400" dirty="0" err="1">
                <a:latin typeface="HY견명조" pitchFamily="18" charset="-127"/>
                <a:ea typeface="HY견명조" pitchFamily="18" charset="-127"/>
              </a:rPr>
              <a:t>볼지라</a:t>
            </a:r>
            <a:endParaRPr lang="en-US" altLang="ko-KR" sz="2400" dirty="0"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AB677FA-4AB6-DE70-93B5-D01E8560C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0000"/>
            <a:ext cx="91440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2723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FD583-8495-0360-085F-7FF24CC54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AF5C160D-9CFA-C560-BE4F-B44512010880}"/>
              </a:ext>
            </a:extLst>
          </p:cNvPr>
          <p:cNvCxnSpPr/>
          <p:nvPr/>
        </p:nvCxnSpPr>
        <p:spPr>
          <a:xfrm>
            <a:off x="179512" y="620688"/>
            <a:ext cx="864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C810B25-3E00-A33A-B3C3-5AB62FAD9DDB}"/>
              </a:ext>
            </a:extLst>
          </p:cNvPr>
          <p:cNvSpPr txBox="1"/>
          <p:nvPr/>
        </p:nvSpPr>
        <p:spPr>
          <a:xfrm>
            <a:off x="179512" y="87015"/>
            <a:ext cx="86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accent6">
                    <a:lumMod val="75000"/>
                  </a:schemeClr>
                </a:solidFill>
                <a:latin typeface="HY견명조" pitchFamily="18" charset="-127"/>
                <a:ea typeface="HY견명조" pitchFamily="18" charset="-127"/>
              </a:rPr>
              <a:t>영성체 성가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: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주만 바라 </a:t>
            </a:r>
            <a:r>
              <a:rPr lang="ko-KR" altLang="en-US" sz="2400" dirty="0" err="1">
                <a:latin typeface="HY견명조" pitchFamily="18" charset="-127"/>
                <a:ea typeface="HY견명조" pitchFamily="18" charset="-127"/>
              </a:rPr>
              <a:t>볼지라</a:t>
            </a:r>
            <a:endParaRPr lang="en-US" altLang="ko-KR" sz="2400" dirty="0"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DE79A09-A863-562A-8774-A0C23B3EB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0000"/>
            <a:ext cx="9144000" cy="554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7122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BEDFF-65D1-DCBF-27E8-C41D133C8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KakaoTalk_20220416_094138326.jpg">
            <a:extLst>
              <a:ext uri="{FF2B5EF4-FFF2-40B4-BE49-F238E27FC236}">
                <a16:creationId xmlns:a16="http://schemas.microsoft.com/office/drawing/2014/main" id="{91A4D3BC-CDDA-1565-DBC7-3288D716A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419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CB34C-7FD8-DE9D-F896-CD32A5776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F91D0AA-DE43-A1F0-120B-AD502643BBDA}"/>
              </a:ext>
            </a:extLst>
          </p:cNvPr>
          <p:cNvCxnSpPr/>
          <p:nvPr/>
        </p:nvCxnSpPr>
        <p:spPr>
          <a:xfrm>
            <a:off x="179512" y="620688"/>
            <a:ext cx="864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95636B9-0F05-FB6F-3C30-565188BD5BDC}"/>
              </a:ext>
            </a:extLst>
          </p:cNvPr>
          <p:cNvSpPr txBox="1"/>
          <p:nvPr/>
        </p:nvSpPr>
        <p:spPr>
          <a:xfrm>
            <a:off x="179512" y="87015"/>
            <a:ext cx="8560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accent6">
                    <a:lumMod val="75000"/>
                  </a:schemeClr>
                </a:solidFill>
                <a:latin typeface="HY견명조" pitchFamily="18" charset="-127"/>
                <a:ea typeface="HY견명조" pitchFamily="18" charset="-127"/>
              </a:rPr>
              <a:t>파견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: 202.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구세주의 성심이여</a:t>
            </a:r>
            <a:endParaRPr lang="en-US" altLang="ko-KR" sz="2400" dirty="0"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70742C9-A8AE-FB1E-6388-F5403D1ED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0000"/>
            <a:ext cx="9144000" cy="596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8296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B8B2E-1A03-93EF-6A97-EC1F0C7A3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KakaoTalk_20220416_094138326.jpg">
            <a:extLst>
              <a:ext uri="{FF2B5EF4-FFF2-40B4-BE49-F238E27FC236}">
                <a16:creationId xmlns:a16="http://schemas.microsoft.com/office/drawing/2014/main" id="{901E0825-785A-280A-6CDE-C159BBFAF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1995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AFD6D-BD00-06D9-FCD9-2452578B6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080B2E3F-A11A-4B9F-3111-FA46EC8D1654}"/>
              </a:ext>
            </a:extLst>
          </p:cNvPr>
          <p:cNvCxnSpPr/>
          <p:nvPr/>
        </p:nvCxnSpPr>
        <p:spPr>
          <a:xfrm>
            <a:off x="179512" y="620688"/>
            <a:ext cx="864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A850EABB-3EBA-1BED-908F-6779B5777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9304"/>
            <a:ext cx="9144000" cy="60716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CE9370-D3A0-9585-DF15-DB328EDD30F2}"/>
              </a:ext>
            </a:extLst>
          </p:cNvPr>
          <p:cNvSpPr txBox="1"/>
          <p:nvPr/>
        </p:nvSpPr>
        <p:spPr>
          <a:xfrm>
            <a:off x="179512" y="87015"/>
            <a:ext cx="8560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제목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: </a:t>
            </a:r>
            <a:r>
              <a:rPr lang="ko-KR" altLang="en-US" sz="2400" dirty="0" err="1">
                <a:latin typeface="HY견명조" pitchFamily="18" charset="-127"/>
                <a:ea typeface="HY견명조" pitchFamily="18" charset="-127"/>
              </a:rPr>
              <a:t>살베레지나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(Salve Regina) </a:t>
            </a:r>
          </a:p>
        </p:txBody>
      </p:sp>
    </p:spTree>
    <p:extLst>
      <p:ext uri="{BB962C8B-B14F-4D97-AF65-F5344CB8AC3E}">
        <p14:creationId xmlns:p14="http://schemas.microsoft.com/office/powerpoint/2010/main" val="3844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02C88-08DA-DF2F-BA1C-EDD74E5DD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7366ED1-1F91-BF14-5F2A-D97FF9E665E1}"/>
              </a:ext>
            </a:extLst>
          </p:cNvPr>
          <p:cNvCxnSpPr/>
          <p:nvPr/>
        </p:nvCxnSpPr>
        <p:spPr>
          <a:xfrm>
            <a:off x="179512" y="620688"/>
            <a:ext cx="864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09667DC-5585-14C4-90AD-D876A6383732}"/>
              </a:ext>
            </a:extLst>
          </p:cNvPr>
          <p:cNvSpPr txBox="1"/>
          <p:nvPr/>
        </p:nvSpPr>
        <p:spPr>
          <a:xfrm>
            <a:off x="179512" y="87015"/>
            <a:ext cx="8560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제목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: </a:t>
            </a:r>
            <a:r>
              <a:rPr lang="ko-KR" altLang="en-US" sz="2400" dirty="0" err="1">
                <a:latin typeface="HY견명조" pitchFamily="18" charset="-127"/>
                <a:ea typeface="HY견명조" pitchFamily="18" charset="-127"/>
              </a:rPr>
              <a:t>살베레지나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(Salve Regina)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A537659-1268-2818-88F3-BCBF30EE9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000"/>
            <a:ext cx="9144000" cy="59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5708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AFD6D-BD00-06D9-FCD9-2452578B6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080B2E3F-A11A-4B9F-3111-FA46EC8D1654}"/>
              </a:ext>
            </a:extLst>
          </p:cNvPr>
          <p:cNvCxnSpPr/>
          <p:nvPr/>
        </p:nvCxnSpPr>
        <p:spPr>
          <a:xfrm>
            <a:off x="179512" y="620688"/>
            <a:ext cx="864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D410561-F588-A866-A741-B0F0CB9A46BB}"/>
              </a:ext>
            </a:extLst>
          </p:cNvPr>
          <p:cNvSpPr txBox="1"/>
          <p:nvPr/>
        </p:nvSpPr>
        <p:spPr>
          <a:xfrm>
            <a:off x="179512" y="87015"/>
            <a:ext cx="8560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제목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: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주님의 기도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(Pater Noster)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6144D2F-A5A3-BB79-906D-F1B09D179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000"/>
            <a:ext cx="9144000" cy="593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092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6C887-D1FC-2863-A39C-5DE484BC2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C3BC0DF-D114-6C99-6C15-82F94012DD3E}"/>
              </a:ext>
            </a:extLst>
          </p:cNvPr>
          <p:cNvCxnSpPr/>
          <p:nvPr/>
        </p:nvCxnSpPr>
        <p:spPr>
          <a:xfrm>
            <a:off x="179512" y="620688"/>
            <a:ext cx="864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6ADDFF00-5CC6-3AE6-7185-FDA3787B7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000"/>
            <a:ext cx="9144000" cy="59337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B373D5-6B79-CB2B-2017-490470712126}"/>
              </a:ext>
            </a:extLst>
          </p:cNvPr>
          <p:cNvSpPr txBox="1"/>
          <p:nvPr/>
        </p:nvSpPr>
        <p:spPr>
          <a:xfrm>
            <a:off x="179512" y="87015"/>
            <a:ext cx="8560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제목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: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주님의 기도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(Pater Noster) </a:t>
            </a:r>
          </a:p>
        </p:txBody>
      </p:sp>
    </p:spTree>
    <p:extLst>
      <p:ext uri="{BB962C8B-B14F-4D97-AF65-F5344CB8AC3E}">
        <p14:creationId xmlns:p14="http://schemas.microsoft.com/office/powerpoint/2010/main" val="347548947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CBBD5-0131-12D8-A367-69A341F59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KakaoTalk_20220416_094138326.jpg">
            <a:extLst>
              <a:ext uri="{FF2B5EF4-FFF2-40B4-BE49-F238E27FC236}">
                <a16:creationId xmlns:a16="http://schemas.microsoft.com/office/drawing/2014/main" id="{492489E2-A1A1-CA25-244B-A14C01D4A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3944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D7C03-E3AF-9438-E7DE-5AE4AF40E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1E6C9B0D-A463-4DCB-FD36-C82E96C6C55F}"/>
              </a:ext>
            </a:extLst>
          </p:cNvPr>
          <p:cNvCxnSpPr/>
          <p:nvPr/>
        </p:nvCxnSpPr>
        <p:spPr>
          <a:xfrm>
            <a:off x="179512" y="620688"/>
            <a:ext cx="864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F950A92-8122-B08A-E2BA-52EA6A130B8A}"/>
              </a:ext>
            </a:extLst>
          </p:cNvPr>
          <p:cNvSpPr txBox="1"/>
          <p:nvPr/>
        </p:nvSpPr>
        <p:spPr>
          <a:xfrm>
            <a:off x="179512" y="87015"/>
            <a:ext cx="8560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accent6">
                    <a:lumMod val="75000"/>
                  </a:schemeClr>
                </a:solidFill>
                <a:latin typeface="HY견명조" pitchFamily="18" charset="-127"/>
                <a:ea typeface="HY견명조" pitchFamily="18" charset="-127"/>
              </a:rPr>
              <a:t>입당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:  200.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열절하신 주의 사랑</a:t>
            </a:r>
            <a:endParaRPr lang="en-US" altLang="ko-KR" sz="2400" dirty="0"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B6619CD1-2646-8031-BA2F-9FB546B19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000"/>
            <a:ext cx="9144000" cy="608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4636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F3C66-5B9D-1934-B750-7652C7D6F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KakaoTalk_20220416_094138326.jpg">
            <a:extLst>
              <a:ext uri="{FF2B5EF4-FFF2-40B4-BE49-F238E27FC236}">
                <a16:creationId xmlns:a16="http://schemas.microsoft.com/office/drawing/2014/main" id="{15534CF2-7647-EF6B-987F-9009C40E8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4477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C0484-4ADE-2F31-92BA-DDE83E6EC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C1FE016-FD76-EB56-AED5-09AD5106A5CA}"/>
              </a:ext>
            </a:extLst>
          </p:cNvPr>
          <p:cNvCxnSpPr/>
          <p:nvPr/>
        </p:nvCxnSpPr>
        <p:spPr>
          <a:xfrm>
            <a:off x="179512" y="620688"/>
            <a:ext cx="864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65AE6F5-4581-9FA0-3353-4E338ED9EDA0}"/>
              </a:ext>
            </a:extLst>
          </p:cNvPr>
          <p:cNvSpPr txBox="1"/>
          <p:nvPr/>
        </p:nvSpPr>
        <p:spPr>
          <a:xfrm>
            <a:off x="179512" y="87015"/>
            <a:ext cx="8560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chemeClr val="accent6">
                    <a:lumMod val="75000"/>
                  </a:schemeClr>
                </a:solidFill>
                <a:latin typeface="HY견명조" pitchFamily="18" charset="-127"/>
                <a:ea typeface="HY견명조" pitchFamily="18" charset="-127"/>
              </a:rPr>
              <a:t>화답송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: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하느님은 너를 지키시는 분</a:t>
            </a:r>
            <a:endParaRPr lang="en-US" altLang="ko-KR" sz="2400" dirty="0"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B806D2E-26E9-B07D-B485-1294D6AA3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36A0D2C-FD47-DDFF-4CFE-56ED3BCC6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E1878AA-2142-2D2D-6248-BA035EB34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20000"/>
            <a:ext cx="9144000" cy="60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344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9BE16-FB8B-FB1D-C46A-9973BF42A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KakaoTalk_20220416_094138326.jpg">
            <a:extLst>
              <a:ext uri="{FF2B5EF4-FFF2-40B4-BE49-F238E27FC236}">
                <a16:creationId xmlns:a16="http://schemas.microsoft.com/office/drawing/2014/main" id="{8E154496-67C5-FE58-BDFA-778E89364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8387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B598D-98B4-3D93-A67A-5108E57C6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7147389D-FB96-4471-B2B2-E6110A4123E4}"/>
              </a:ext>
            </a:extLst>
          </p:cNvPr>
          <p:cNvCxnSpPr/>
          <p:nvPr/>
        </p:nvCxnSpPr>
        <p:spPr>
          <a:xfrm>
            <a:off x="179512" y="620688"/>
            <a:ext cx="864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318F4B8-1BBA-9988-D657-3C1CDA0ADC01}"/>
              </a:ext>
            </a:extLst>
          </p:cNvPr>
          <p:cNvSpPr txBox="1"/>
          <p:nvPr/>
        </p:nvSpPr>
        <p:spPr>
          <a:xfrm>
            <a:off x="179512" y="87015"/>
            <a:ext cx="8560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chemeClr val="accent6">
                    <a:lumMod val="75000"/>
                  </a:schemeClr>
                </a:solidFill>
                <a:latin typeface="HY견명조" pitchFamily="18" charset="-127"/>
                <a:ea typeface="HY견명조" pitchFamily="18" charset="-127"/>
              </a:rPr>
              <a:t>복음환호송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: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요한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14, 6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1FF912-DFF9-10B4-DE27-421FE86AFE55}"/>
              </a:ext>
            </a:extLst>
          </p:cNvPr>
          <p:cNvSpPr txBox="1"/>
          <p:nvPr/>
        </p:nvSpPr>
        <p:spPr>
          <a:xfrm>
            <a:off x="359532" y="720000"/>
            <a:ext cx="8424936" cy="5802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b="1" dirty="0"/>
              <a:t>◎ 알렐루야</a:t>
            </a:r>
            <a:r>
              <a:rPr lang="en-US" altLang="ko-KR" sz="3600" b="1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2000" b="1" dirty="0"/>
          </a:p>
          <a:p>
            <a:pPr>
              <a:lnSpc>
                <a:spcPct val="150000"/>
              </a:lnSpc>
            </a:pPr>
            <a:r>
              <a:rPr lang="ko-KR" altLang="en-US" sz="3200" b="1" dirty="0"/>
              <a:t>○ </a:t>
            </a:r>
            <a:r>
              <a:rPr lang="ko-KR" altLang="en-US" sz="4000" b="1" dirty="0"/>
              <a:t>행복하여라</a:t>
            </a:r>
            <a:r>
              <a:rPr lang="en-US" altLang="ko-KR" sz="4000" b="1" dirty="0"/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4000" b="1" dirty="0"/>
              <a:t>   </a:t>
            </a:r>
            <a:r>
              <a:rPr lang="ko-KR" altLang="en-US" sz="4000" b="1" dirty="0"/>
              <a:t>마음이 </a:t>
            </a:r>
            <a:r>
              <a:rPr lang="ko-KR" altLang="en-US" sz="4000" b="1" dirty="0">
                <a:solidFill>
                  <a:srgbClr val="FF0000"/>
                </a:solidFill>
              </a:rPr>
              <a:t>가난한 사람들</a:t>
            </a:r>
            <a:r>
              <a:rPr lang="en-US" altLang="ko-KR" sz="4000" b="1" dirty="0">
                <a:solidFill>
                  <a:srgbClr val="FF0000"/>
                </a:solidFill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altLang="ko-KR" sz="4000" b="1" dirty="0"/>
              <a:t>   </a:t>
            </a:r>
            <a:r>
              <a:rPr lang="ko-KR" altLang="en-US" sz="4000" b="1" dirty="0"/>
              <a:t>하늘 나라가 </a:t>
            </a:r>
            <a:r>
              <a:rPr lang="ko-KR" altLang="en-US" sz="4000" b="1" dirty="0">
                <a:solidFill>
                  <a:srgbClr val="FF0000"/>
                </a:solidFill>
              </a:rPr>
              <a:t>그들의 것이다</a:t>
            </a:r>
            <a:r>
              <a:rPr lang="en-US" altLang="ko-KR" sz="4000" b="1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4000" b="1" dirty="0"/>
          </a:p>
          <a:p>
            <a:pPr>
              <a:lnSpc>
                <a:spcPct val="150000"/>
              </a:lnSpc>
            </a:pPr>
            <a:r>
              <a:rPr lang="ko-KR" altLang="en-US" sz="3600" b="1" dirty="0"/>
              <a:t>◎ 알렐루야</a:t>
            </a:r>
            <a:r>
              <a:rPr lang="en-US" altLang="ko-KR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214769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DD801-F3FB-50C5-230C-9593515E7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KakaoTalk_20220416_094138326.jpg">
            <a:extLst>
              <a:ext uri="{FF2B5EF4-FFF2-40B4-BE49-F238E27FC236}">
                <a16:creationId xmlns:a16="http://schemas.microsoft.com/office/drawing/2014/main" id="{55BC2D01-2C6F-8A7D-D2F9-1C1C9DD4E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6329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6D053-F4FE-8921-C5A9-F3E4D2087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9D96E825-37DC-16BE-E7E2-827484A95A7D}"/>
              </a:ext>
            </a:extLst>
          </p:cNvPr>
          <p:cNvCxnSpPr/>
          <p:nvPr/>
        </p:nvCxnSpPr>
        <p:spPr>
          <a:xfrm>
            <a:off x="179512" y="620688"/>
            <a:ext cx="864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2F65232-BE4E-B49A-6A31-8276FDD3FC96}"/>
              </a:ext>
            </a:extLst>
          </p:cNvPr>
          <p:cNvSpPr txBox="1"/>
          <p:nvPr/>
        </p:nvSpPr>
        <p:spPr>
          <a:xfrm>
            <a:off x="179512" y="87015"/>
            <a:ext cx="86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accent6">
                    <a:lumMod val="75000"/>
                  </a:schemeClr>
                </a:solidFill>
                <a:latin typeface="HY견명조" pitchFamily="18" charset="-127"/>
                <a:ea typeface="HY견명조" pitchFamily="18" charset="-127"/>
              </a:rPr>
              <a:t>예물 준비 성가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: 480.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믿음으로</a:t>
            </a:r>
            <a:endParaRPr lang="en-US" altLang="ko-KR" sz="2400" dirty="0"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080E5EB-4628-1038-F93A-DDB229292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0000"/>
            <a:ext cx="9144000" cy="597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1906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A413B-E565-8CE8-85E2-BB14F6F6D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KakaoTalk_20220416_094138326.jpg">
            <a:extLst>
              <a:ext uri="{FF2B5EF4-FFF2-40B4-BE49-F238E27FC236}">
                <a16:creationId xmlns:a16="http://schemas.microsoft.com/office/drawing/2014/main" id="{E795A8AD-8E55-F822-7286-F49ABEBE5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7695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19611</TotalTime>
  <Words>100</Words>
  <Application>Microsoft Office PowerPoint</Application>
  <PresentationFormat>화면 슬라이드 쇼(4:3)</PresentationFormat>
  <Paragraphs>24</Paragraphs>
  <Slides>19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3" baseType="lpstr">
      <vt:lpstr>HY견명조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KCU Corp,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KCU</dc:creator>
  <cp:lastModifiedBy>정동 김</cp:lastModifiedBy>
  <cp:revision>2074</cp:revision>
  <dcterms:created xsi:type="dcterms:W3CDTF">2011-03-03T13:35:17Z</dcterms:created>
  <dcterms:modified xsi:type="dcterms:W3CDTF">2026-06-16T13:39:06Z</dcterms:modified>
  <cp:version>0906.0100.01</cp:version>
</cp:coreProperties>
</file>