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1" r:id="rId3"/>
    <p:sldId id="420" r:id="rId4"/>
    <p:sldId id="463" r:id="rId5"/>
    <p:sldId id="464" r:id="rId6"/>
    <p:sldId id="466" r:id="rId7"/>
    <p:sldId id="467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90" r:id="rId29"/>
    <p:sldId id="491" r:id="rId30"/>
    <p:sldId id="492" r:id="rId31"/>
    <p:sldId id="419" r:id="rId32"/>
    <p:sldId id="361" r:id="rId33"/>
  </p:sldIdLst>
  <p:sldSz cx="18288000" cy="10287000"/>
  <p:notesSz cx="6858000" cy="9144000"/>
  <p:embeddedFontLst>
    <p:embeddedFont>
      <p:font typeface="210 Gulim 050" panose="020B0600000101010101" charset="-127"/>
      <p:regular r:id="rId34"/>
    </p:embeddedFont>
    <p:embeddedFont>
      <p:font typeface="210 Gulim 070" panose="020B0600000101010101" charset="-127"/>
      <p:regular r:id="rId35"/>
    </p:embeddedFont>
    <p:embeddedFont>
      <p:font typeface="210 Gulim 090" panose="020B0600000101010101" charset="-127"/>
      <p:regular r:id="rId36"/>
    </p:embeddedFont>
    <p:embeddedFont>
      <p:font typeface="HY견고딕" panose="02030600000101010101" pitchFamily="18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29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60400" y="7828280"/>
            <a:ext cx="17005300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786A9C-7FB1-13A2-9A61-2727644B4CCB}"/>
              </a:ext>
            </a:extLst>
          </p:cNvPr>
          <p:cNvSpPr txBox="1"/>
          <p:nvPr/>
        </p:nvSpPr>
        <p:spPr>
          <a:xfrm>
            <a:off x="1600200" y="1638300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000" b="1" dirty="0"/>
              <a:t>요 양 보 호 기 술 </a:t>
            </a:r>
            <a:r>
              <a:rPr lang="en-US" altLang="ko-KR" sz="3000" b="1" dirty="0"/>
              <a:t>1</a:t>
            </a:r>
            <a:endParaRPr lang="ko-KR" altLang="en-US" sz="3000" b="1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0B05AA-F6DC-99E4-53E7-0A52DE06B93B}"/>
              </a:ext>
            </a:extLst>
          </p:cNvPr>
          <p:cNvGrpSpPr/>
          <p:nvPr/>
        </p:nvGrpSpPr>
        <p:grpSpPr>
          <a:xfrm>
            <a:off x="4337080" y="2933700"/>
            <a:ext cx="8997920" cy="3200400"/>
            <a:chOff x="2171206" y="2897161"/>
            <a:chExt cx="7819052" cy="1662418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5F9A4D91-189B-8F86-E5C7-8D97E61FB2BE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2897161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B1A83BD1-0746-2B7F-AEB6-4F99E8692763}"/>
                </a:ext>
              </a:extLst>
            </p:cNvPr>
            <p:cNvSpPr/>
            <p:nvPr/>
          </p:nvSpPr>
          <p:spPr>
            <a:xfrm>
              <a:off x="2171206" y="3139885"/>
              <a:ext cx="7819052" cy="100199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lang="ko-KR" altLang="en-US" sz="40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부 요양보호와 생활지원</a:t>
              </a: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5495D8ED-8206-6C63-BFEC-75388A0F70C5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4559579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964C09-BE81-646B-9D55-2A53E14EE189}"/>
              </a:ext>
            </a:extLst>
          </p:cNvPr>
          <p:cNvSpPr txBox="1"/>
          <p:nvPr/>
        </p:nvSpPr>
        <p:spPr>
          <a:xfrm>
            <a:off x="9982200" y="8329611"/>
            <a:ext cx="6096000" cy="7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</a:t>
            </a:r>
            <a:r>
              <a:rPr lang="ko-KR" altLang="en-US" sz="30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 지 언 교수   </a:t>
            </a:r>
            <a:endParaRPr lang="en-US" altLang="ko-KR" sz="30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 descr="텍스트, 로고, 원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7EEE161-B9E9-8D3F-F9A3-412DD5E03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519" y="8084819"/>
            <a:ext cx="1325881" cy="13258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F09C9-A6CE-6FC4-9EF6-D6377501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8441A2-87E3-C24C-1EE2-E1DE6DE3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D4F67BB-DCD1-6E28-443C-72D24C8C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4DECC76-E186-9EA7-35D8-6752A6FB1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7332052-E803-FFB1-D9E7-66B8CE201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7870FCC-B5F2-E5B8-1746-E59B0A0748E7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99E3674-E14E-8997-E005-0D34D45D2C1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E73D32E-F885-6E05-10B1-2370D25F26A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74D6AC2-0B63-71FA-6720-982ECF0F81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AE43CEA-CAAF-5B3F-0861-F779600CC8E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19D677C-2D69-49CC-BF51-F9487AAC681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BE9CA03F-08A8-BA0E-1A18-C377697FA62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52A0A6A4-1DC9-9D2E-1D2D-B83A0693DEC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5E86F68-52CF-7B13-D435-1A2C4723F42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188CD7-6BEE-D651-9D65-E6FDA950BDB0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DE8C5C-B13C-D219-298F-48EA4C1F932C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91C3F13-5976-C0B9-1E1D-A678ACFCC597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20A46EE-BE67-E261-415F-AE5D2A24D88D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6FCB540-42BD-B090-4AE2-8975EE913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412" y="3089420"/>
            <a:ext cx="4256341" cy="6697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88C7B98-F44F-BC0B-33C7-D1B3DCAD3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469" y="2318943"/>
            <a:ext cx="8066531" cy="71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26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982E-78F7-3FE9-8CA6-48143D2C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2AECF4-4A09-5DBC-3E3B-137943D1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AFF958-02DF-B189-FE3A-86815D79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E77A047-7A23-9A56-110E-70B09E8F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873088-BE5D-39B7-268C-A9D7188B1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1FA7D0F-3502-588C-635C-37DA38D0B250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AD07350-268C-75DA-97A6-43F89D846C9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0392653-70F0-9A7C-6CF5-4AEBF21218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F4D2104-AE33-5ECF-E06D-CAC821F383A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C133B95-D7BF-B108-5F34-55C2B971A1D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1FA2783-B091-B1B9-4F09-5FA4F420A2C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6C994C3-2774-9C87-560C-520D0AC0DFB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9E41E6E-0BF8-A8FF-7D8C-C38F5BBCC5B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8AD2B603-13AC-8B21-9BE2-920A7FFD3F0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9823A4-848D-3886-9263-4B92BC9C9858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07D177-088D-925C-EA74-461C7148081E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30A4709-19AF-3D82-56C7-8B84868BC6B8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A9E44FB-F4D8-E8E7-7BA4-6D476825F9AC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598096D-532B-1097-8FD3-9428A7413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086100"/>
            <a:ext cx="4038593" cy="6731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104B878-E513-C730-087D-AE2C5CAF3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92" y="2418865"/>
            <a:ext cx="10960183" cy="62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3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C70A3-13F0-3201-9539-49F494681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05E2B7C-4F72-9088-5F8E-5CDDB796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1D0F90E-E7D8-4A84-59AA-38697825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20700E0-05EB-57AB-D4F5-97F5AC152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4909EFC-F04B-5418-4A5E-F13E9C2E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04E70AD6-BD7E-AD45-7670-76E3F956A044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D5EE95F-EE0B-72F8-F6F0-F54DC1E0635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5434309-76BA-5A9B-E240-93EE21F1A41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C36E5F3-A70C-A303-8513-5087F264A53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4CE9FF9-4E4E-8CE3-27AE-264EE1F9B48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DE5DCB4-26D6-9226-D53C-DC42383F52C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3A723076-0525-5265-AF44-0E5BD11BACA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38501A8-73CB-E79A-2640-F75B3DBA850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D62304FB-5A79-1AF5-1B2F-4DF2D828051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B155C8-826B-DDCB-4F25-2B387BB6503B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EB53C3-59DD-CA68-909B-3B12B9F3926D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AD1A46E-BD5E-8691-3105-6D7D63D98AB5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33F7D6D-FD5E-6709-5891-EC210BD4AEFA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BA23665-614A-D2F8-7C97-EF8B4D4F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086100"/>
            <a:ext cx="4038593" cy="6731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98D3AB7-DCEB-B2DD-F43C-1D1E5FE48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93" y="2469902"/>
            <a:ext cx="10831996" cy="61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DAF7-1262-676E-FDE0-29FDD3A75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96DFA4-376F-C27F-AD7C-EE2618C16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E3E6971-AD80-7DE2-73AE-B3B1E896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C4BBBB-00BF-6AB8-98AB-613B498BA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5AB2259-3DD6-B324-C555-8A471633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D013D5A1-90A3-7ECA-0FD0-7033797012BA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7CE72A2-8B4D-7311-F25B-CCB95E7DB51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DCE5CD3-7FE7-9382-51A7-940A6882726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4B929DD-DAB6-1099-20CC-EBE256BF314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0228853-4D8D-56BC-479A-84DF4491EFE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F1F9377-5466-F867-2BD4-5CA2757ED59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433E8F3-FB89-B1A2-0496-93D00D01C30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B76320A-342D-E6D4-FEF0-CC54AFF8D8C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50A307E9-6E91-F917-A43D-D3D28085BF2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AAC71C-A279-747B-8E11-E5F343A4C7CD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2CBEA5-2B04-3265-D61F-509F837EAD2C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606A726-3163-CBC7-BBF7-E6C6E97AF008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B4D30AE-8C93-7DB6-00BF-FF7DFBDE59FD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9A691CB-F4EB-271B-1819-8D3A22E3F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086100"/>
            <a:ext cx="4038593" cy="6731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A6998C4-6D72-274E-61D7-B12014776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458" y="2850541"/>
            <a:ext cx="11767339" cy="53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1105-84FD-2FF1-A71D-B0C429AD3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41B3B5-50F1-D548-866C-14E00D08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BF08D91-7F4A-5E55-E79B-70BDCE84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97C9709-7165-3595-945C-537F0D9A9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4981F87-91E0-AB3A-7360-DE80FF9C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743E636-4AE2-8037-0372-F2C532465630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2A98439-6308-0E84-23AD-93238FD92BA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1788735-92F8-709D-6D9F-66733F1E3DC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1075C25-BEE8-0D59-3ED6-C791379252C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B42C6C7-E06D-2505-ED75-1CE63219D8C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62E86B7-753A-2F1A-D19D-3FC3B299C84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92DC3F4-7143-4FB4-48D8-2DDB6D98876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17ACEF04-D450-CC43-6565-2CEFEAAC685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5A3C527-913C-A40A-EF6D-10CCB577C8F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4E3080-F3C5-D3A5-5C6C-B0D6F1BC92BD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0856B9-C0CD-72F4-98EC-A221BAC87284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10874A5-D2C5-A808-AEB8-D3B5E5923326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05DCED4-CCB8-3A93-42F0-49FDAA571B7F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C8918FB-C277-3DB8-4E21-B8EDDA39B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0D345F6-53E5-FB99-DEA8-CD17DA69E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99" y="3390900"/>
            <a:ext cx="12243583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2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F7C4E-4637-DE12-B318-F9D9FA29F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E88A3B-16FC-77C6-D6BB-C7DFFB35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C66248D-030C-CA74-F8B5-727F208A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84CBD90-5286-E45E-A837-53AAA512D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611A3CF-2B03-8F7D-BA29-C7E1644D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D4DA2C7A-6300-8ED6-0827-120EBF20EC36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34812AF-5F05-AF49-C6C2-B83866D67E1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D64462B-597D-9DF7-B50C-47D24DD8C67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AE55F2E-7921-67C4-86B4-5165B5EFFD5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12FF2E8-B62E-DF4F-B7E2-88A0BF33D43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F371F91-A406-15F6-7ED7-58FF00EC3DE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3725D33-B013-F6F1-A671-2DC40442B69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B2FB02C-1D00-1207-0C55-5D1BB7EB589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7E58EAB3-9D48-C448-6015-32EE98FF1AB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012C7F-17E0-326B-4046-A7522142DAC1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9FECA8-A8DD-9475-61F2-37B090C132F7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443513C-123E-2288-E1EC-200EC5539461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C5143A6-F51C-D77B-3B8F-3B849B770872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7C700A9-4719-E147-69EA-3567FCCD8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2ED816B-3AB8-56DE-26A2-05AA6B92A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238500"/>
            <a:ext cx="2667000" cy="9057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8E9FA43-EE41-783E-54F2-17820B791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4452820"/>
            <a:ext cx="12668497" cy="3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6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C09B2-F1B9-3BB5-D355-4858B37D4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536388-41D3-BDC7-6ACB-1D1A69B0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27EAF1-6A8B-362D-1FA8-53269ADAC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7213FDA-E6F7-5E9C-0337-82B653C23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FDF9FE-E7DC-2AD2-8AA3-A1D07D496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5EFA3F2-4FD7-CECC-55E0-C26D941B0420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03DB7E6-4660-D1C0-E449-0C570DB9A00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5DD18C2-9812-8F23-6309-3AEA0648A2B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5B551D6-BC68-DFCF-0E70-0977D89B801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0AFE323-58EB-0B95-4BB9-4C5AF710A18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5876D079-796B-47E6-9060-8D2401F93CB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E4C6AC38-3FB6-7A40-4138-710FF84A955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0177015-9E0B-A68B-12F9-B4D4B909835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28EE341D-2FC9-77B7-84AA-747932D8C38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7A5578-B7FE-C58C-23E6-105940959AE0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ED2085-2BA0-2D14-BD6B-BE55DEA23DF1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71A28B4-A700-4D57-A690-BDA6408BFC6B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E4B58F8-913B-1980-840C-EA08C977E11A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05EFA49-1BBD-4A75-4715-197CB43C5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A64AE92-917A-876A-5EE2-8F58809E4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238500"/>
            <a:ext cx="2667000" cy="90577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67BFB14-E1E8-AFD2-A308-4E9DE93B9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4075830"/>
            <a:ext cx="9220200" cy="48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7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619C9-8F46-55AA-BA94-6C8390FF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54D16F6-4A68-40D4-50E0-4C0BEDD1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C791E3D-8780-50EB-C89B-4CE0ABDFF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5B5E7D6-EED0-9BE6-6F7B-13ED3198E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C58B7E7-9F8D-534D-AEB5-BF05FA2F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DA508BA1-688E-9E2C-1A99-94B3318B0641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D737029-BCB7-D093-6B3A-6A269505BF3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AB774EA-0E7D-C25E-5705-967371ECD1F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4F13B8E-6858-F0EE-ACD7-B47EB605E84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9259BD0-7995-B618-361E-8DAE3992C22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EA4475FF-B392-E8C6-9C73-DDB4EAF914F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9297BB1-DAB5-C349-CB85-8F366FFB00A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F479540-051B-FAD1-D2EA-6A62BBD4B26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DA8BB90B-9575-1465-3C40-8C6EFD4069B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56A290-4536-CE44-3CD0-6B579F31E8C0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258DA-2AB8-2371-9033-B11FBD8BCBE7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554F5BA-2D7A-C5AD-0029-9E4435AA9D83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55A2861-EE69-0A22-0F9F-F35AC9609712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D4C08E4-3BC9-691B-FAD5-5F41E50B2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9FEA143-7152-2223-5D40-7034C0B42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238500"/>
            <a:ext cx="2667000" cy="9057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EB9A1A4-EBF6-0FF1-9389-CEE375FA3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4157423"/>
            <a:ext cx="9992868" cy="228147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9F43CEB-B696-5709-CF01-3E8700032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6210300"/>
            <a:ext cx="10278922" cy="25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E16F-921D-2FE8-61B2-CE462068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B87BED-17EF-7F19-165D-E4D4D555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B70C49C-FA38-4E13-6C2F-28711735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98D77DA-C913-F1E3-0D12-150305F3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26C541-1AD9-49C2-43F9-010ADE326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A5A084C1-751D-10AF-DE00-4FCE11CC8151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C631BDC-7910-BFE8-6E4A-3521B275DC0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CFAA208-7D83-9FD9-5F35-36789916DFD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45E3D7D-B63D-8AAE-A86F-4987A5390D0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D6F0FBA-6E50-785A-DBED-390F5574362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BD95CF9-AF96-E6D9-3F54-F76048682CD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D260ED7-4FAF-0525-D4E3-1FE018F426B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522DFFC-D163-C315-86A4-BFA75E86599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95DCFE4A-1AF4-2968-4A7A-51C73F1BBE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6869FA-C468-5706-D135-E670B4B7D874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0C68D-A190-CCB8-6AF7-A5AA2C3E710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3FD246F-FC1B-4B9D-8B4D-87BE9A9FB1EC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9E5D37D-EB59-3152-E74F-DF9196CA59DE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B84A6D0-551A-9BB0-7F8B-A0CAA6D93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2E43C49-FFDA-7BBF-2972-2C87315DA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3543300"/>
            <a:ext cx="1467224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2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8CE77-757E-A26F-E77C-F1064770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7A42F-F467-0102-A607-C8C9E0F9A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4F40DB-ECE1-63E5-5FD1-B91F31F2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15D44B2-CAD7-EF99-6466-FB4E794E6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D06A9C1-1C6B-97F2-154C-56C32D67C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FE9463C-26E4-6C84-47D9-44506AEADCD4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A0999F5-B537-94FC-5501-C3A00DCACA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003E68C-C9AB-39F4-C5AC-AB5AA17ED8A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64C3EAC-6CFC-841D-A8A6-920988FECCE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954F053-607B-1C5C-5096-9D06F6BFEF1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184CFA6-1546-A418-80F8-EA780745ABA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782A371-328E-2947-20EE-63E04DA575A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593DDF24-7454-4826-B0B5-1D5C51341E4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20AE5F89-FE84-F39F-C4E8-EECC7D3A85A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076EA4-5738-0356-3B6C-B06FF2C5CA4E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70E3CA-2186-715B-FB10-7F9EC8A03AA9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19B2106-9B03-151E-F379-41D00689B2B1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BA6BC26-EED9-1D8D-657F-936C4ACD200F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4AA1B44-D645-057C-E60C-7A3F689F3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735E5DD-05DA-0682-AC60-F05D01EB7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227" y="2190750"/>
            <a:ext cx="8969732" cy="74485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F6711AC-84CF-6024-D4C8-33578ECE7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399" y="4000500"/>
            <a:ext cx="235955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EE73A-82A3-5DF6-B8B0-A54B0F5AC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8B678B-91FD-30BF-7121-9A7958EF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901B80-E873-BB41-7257-E856027D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29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00D6791B-44CB-DD2F-AB66-6356397A8BB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9EF2D798-BA58-BE15-F49C-16081A6E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36536" y="9410700"/>
            <a:ext cx="17005300" cy="45719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ACE3A80-DBDC-6C38-5995-E3814EAB66E9}"/>
              </a:ext>
            </a:extLst>
          </p:cNvPr>
          <p:cNvGrpSpPr/>
          <p:nvPr/>
        </p:nvGrpSpPr>
        <p:grpSpPr>
          <a:xfrm>
            <a:off x="3082940" y="2872108"/>
            <a:ext cx="11395060" cy="3033392"/>
            <a:chOff x="2171206" y="2897161"/>
            <a:chExt cx="7819052" cy="1662418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FFC3DE6-844E-6678-C75A-35FE437CA473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2897161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AF969798-B6CE-1125-DC7F-10752646DA5A}"/>
                </a:ext>
              </a:extLst>
            </p:cNvPr>
            <p:cNvSpPr/>
            <p:nvPr/>
          </p:nvSpPr>
          <p:spPr>
            <a:xfrm>
              <a:off x="2171206" y="3139885"/>
              <a:ext cx="7819052" cy="100199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8</a:t>
              </a:r>
              <a:r>
                <a:rPr lang="ko-KR" altLang="en-US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장 의사소통과 정서지원</a:t>
              </a:r>
              <a:endPara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endPara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r>
                <a:rPr lang="ko-KR" altLang="en-US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절 효과적인 의사소통과 정서지원</a:t>
              </a:r>
              <a:endPara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F9840749-8583-C550-2C82-738C00BA382D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4559579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93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2C3DB-2F83-B7C1-1C99-1D3C9899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503E8C9-881F-8FD4-D5BB-6A47D48F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1E97404-FA75-8F4F-FC31-10CC6F10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8FF5EF-D4E6-230B-885D-3486CBC02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0464367-7571-FF2B-2592-D372F09E1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E29E668-CDEA-0859-9111-1C2B6E8DE85D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E0D7770-30BF-A45A-AE45-FC87D9CB00A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3304DEE-38EC-1F52-7598-7BE54A65609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45A9524-FDA4-DDC8-FAE8-076C91F81F3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866028D-9AD6-7131-61BA-FAD7CD01897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12A6BBC-5294-0C47-6F0C-F0454BB2387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9613543-9CD6-026A-150A-4B21B164EBE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79C9FCD-EBAD-12B1-AA88-95A188C614F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8F70F2B-A3BE-6767-8E7B-30C0D39B3D9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1CB0E4-1D28-30AF-FAE3-D0EF329E1346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C7627-63ED-178A-2342-28B22DF17713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E3035AF-A2FD-5EAA-74F5-0C77C1CF95A7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C140B31-37D7-23E9-1F4B-C7D8D4AB4DEF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9D4E05A-D334-8F5E-CEB7-D70CCB44C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2172C2A-BD08-D787-3B9B-4F4237AC3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9" y="3162247"/>
            <a:ext cx="2958149" cy="9779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2821AD3-6B39-FE59-0ABD-1DE9B4208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872" y="3421068"/>
            <a:ext cx="8116728" cy="59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23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BEE8C-4A33-AEE7-FB08-6810CE39A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D7AA480-E096-2ACF-52A3-A750580E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CE24DA8-28D6-59E7-67BC-DCFF8E4C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4C9579-BD80-886A-31C2-ABC6D7EF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D7913BA-24D8-5FEA-AD76-ECB1C7EA7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46C58AB-A4F8-F6C4-6315-88B0B51E8EE7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3264A6F-A585-DC64-819D-7E61BA21E7C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23CAD5A-3BC9-E929-3883-4171053D013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FFA7D40-38DE-6F71-E2DC-578B86AEBBB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18678B0-78D6-A5FC-592C-48736378947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6C3D631-E885-E008-29DD-F0734EA1B3C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70273D27-992B-4B9F-EDE7-22FF4373D6F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57421F23-527F-4EC1-92C4-A22E3EF2EC5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0279D83-B42D-601D-576D-138E9634518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BB1B3B-ACB2-0971-F282-4E4763CC01DD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293C70-2CF1-6491-CE08-4064C18A8C8F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31F38C7-155A-5587-2935-68E951326157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FC2B66B-9D94-5B43-34F1-06997C292A0F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246720-76E3-9A41-6717-CCD27599A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3A79B0B-107D-BCDD-BAAE-FD7EC4F42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9" y="3708400"/>
            <a:ext cx="2958149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7917593-7280-0A8D-01A5-0DC476A32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148" y="3608224"/>
            <a:ext cx="9922706" cy="41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4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3FFF-3A4B-8EB0-F5F6-419ED9CD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DD2CFD-A364-C712-4028-235A3F7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3893732-EA7F-96D8-7F74-4CEADFEE2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9549CE0-0407-7C3E-34EE-A91EFC00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7CCF3C9-6D1A-4ACE-40A0-C3123065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D98B88E-9D6F-0EB5-F562-147F6979E717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E9A2D34-75E5-A622-4300-6DABDADB8F4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BF49D4F-2548-7086-F5FD-EBA5182DD2E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298A296-BB40-7B3E-92D9-551983B2AB1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C3241C0-B841-D77D-0E3C-A09B5F3AD7C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2D8C3FD7-26AA-AEAA-C1E3-AAFAD9B15AA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98BFC84-51AC-083D-6D9D-2B83E1AC406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A8D43203-8761-A6D4-2FDC-A5F311EE89A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635A1990-C6A9-D5EF-037F-AF0AE69001C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69D017-93AF-321C-7E25-BCDCF9CC706C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805ECE-599E-7536-EC29-CE2D91C644FB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8963403-D81C-D9DE-CC1F-0C88BD8D5A23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61CF2CB-B690-9C6C-B212-0C04BB39BBF7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694026B-A2E6-D411-249B-D2332CA2E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5F6CB6C-5B8D-9C44-50C1-C67C0BB2F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9" y="3708400"/>
            <a:ext cx="2958149" cy="9779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B32EE8D-009F-5794-07F1-210DAECDB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5067300"/>
            <a:ext cx="1347827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1658A-13A7-F9D2-126C-546A0961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FC695C5-A958-F34E-AFC3-8BE2485E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FE9C355-0CC7-A37E-33EA-47AE23579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877807E-262D-6DDF-7B7C-CB3F6184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F3185C2-0B04-5B9B-2A36-6663DDC12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528339DB-CF55-DC7B-0625-E41AAC6B1280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EDF0D28-8B90-8331-EAAE-0371B3D2B4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A334A64-BB46-981C-3222-B3DB2342DE9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2FDD34F-9600-9077-129A-73131AE7F24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DDDE15D-3E47-63E2-E26F-9981995BB2D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9D0C5EE-72E1-3DBA-A994-9195068CC4F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91F0AFA7-E871-1D99-B533-BA32D5B0015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72FC0F68-E5CA-EF68-C9F0-7DB2E45F94D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F9EC393-2151-ACEA-8736-E06797AF625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D216367-21DF-62C9-9188-1957DE7C77A5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3F7998-B9B1-CC0A-4E4B-F55BABAD91E3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055DCB3-3E43-2360-766B-4845C6F2ED62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683634C-4F0B-A4C4-7A6C-5A1EDCA0F70C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405DBD5-48D2-6ABE-0147-7511E9AF0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EC70A3A-B2BD-2CC6-BFFA-D4FF01F4E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851" y="3708400"/>
            <a:ext cx="2958149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FBE4A0-1FB9-B47A-8EF6-153834F8C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544" y="2287421"/>
            <a:ext cx="6989256" cy="72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2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6E1C6-AFCF-E7E9-E285-F5B30833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F0B5BF-95A9-B045-CCD5-F58E168C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DCE7E43-D42D-4293-A0EA-428B47E4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912756-95BB-9559-143A-394AE3B7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0538F00-1BE9-EE5D-91B3-DCB5BEDA1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544EA2A2-2B2D-F779-66BC-458DB6B75E32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0CBD50-3270-88AB-3372-C9524BD6F4F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E0797C3-97B9-981D-2AC3-697F4CA4A2D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8C4CB3E-AE9F-623E-2D5E-D3A285234D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7072629-3A36-6727-1C64-E05316BDDA4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554F8D8C-BC0D-A525-40F9-A35202E7502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9D28698E-7157-3DE8-EDF6-3F99053FF97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EE481F4E-D533-C7CB-F5F9-70B66A40E03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149CB670-2E62-54C7-86A6-58C5B65999D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5C1DB3F-0827-AE38-37F8-68D12B030596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0BDF25-9D4A-F0CC-751E-7C8F522FCCCD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AAA6ECF-6D12-2B7E-87D0-ADE1E71DAED1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4BC8DF7-7530-244E-F384-F8F54C4F7DF0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1BEE917-4322-C655-8840-51B1F5271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E75ED11-F3C1-125A-A5AA-50D6A7A17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851" y="3708400"/>
            <a:ext cx="2958149" cy="9779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67685DE-81B9-354E-9038-AD361F828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7237" y="2021114"/>
            <a:ext cx="7367363" cy="75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11CBB-073F-50C5-CE3A-84DAA6A63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696C91-706D-3D82-4073-7A0166B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C3BB7D9-AC1A-5C3B-B5B4-66C9C7C4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F7F6C8A-7500-CC93-D0D8-CEC462DA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7422EEA-5FC5-6EAC-C4C9-9C83F4743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8ECD2E5-DC07-E9E3-E8B1-9986224661B8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BA57A63-BFC1-FC88-8665-CE07A2F1ABB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E908CF3-B4F4-2566-CEB4-036EA804A7A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DCEDD58-2FD9-6E04-2034-9CD9A50EEC5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F0AD38E-97C6-1268-C7F8-CA65E10D2A7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7085FCD-95A6-BA56-B495-CE231E63797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A3D1D370-308B-D621-B0F7-7A721CC0D10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ADA892C-0229-F6AC-61B1-3A55C246D85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62A41826-A20B-170A-420F-DE30DC053AB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A5424-FDCD-7C17-C972-1238D70F3F8B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4571E1-E9B9-443B-E80B-33B81A574A9B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C79B0AD-42A3-E1F9-28B9-6AE939AEE2DA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1101037-B2F2-2950-89C7-F353EC6D89B9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390ACF8-B134-CDBD-18D0-8826B9FD7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F788C8C-877B-BAA1-0BBC-B343B1B7A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3823966"/>
            <a:ext cx="13278671" cy="39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56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A8EE8-7CB9-D8A5-D07B-CE93CFB8E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3F3605-54E1-0B5D-98E1-624AB2D5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0B88049-378E-2BAC-517F-10C6FB86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1F06196-43B9-FFC9-9FE6-0749B33BE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D2F21E0-487F-D4CA-4299-50AC7245F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AD359CB7-F3F1-4D17-1BA3-15102403AFE8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4F0BCCD-DCB3-7E17-1F94-FECB22D4199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F0B5D7F-E108-C380-1A51-983AB816330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FFB6E33-95C9-0EBD-8932-932BA076D3E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033B76B-C162-6547-02AF-780510649F5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ED43582-57DF-BA51-8FAC-ED539B5CE01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B9F60326-05AE-7188-EB0D-5EDC134A7BC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1BE4B996-A23C-932E-18E9-F6E418C12FB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DA46DEB-AD61-BAE4-28CA-3C22966ED7C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EEC00AD-2694-059A-E518-8AED62D3EE98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3AC7C9-A3EA-A9A4-EF1C-5F807B144CA1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AE2EF4C-1D1D-E377-7A2D-19D039704628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E20F2C8-8645-167F-DC90-313902A630C1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733ABBF-99AF-B02D-51D6-1E4B8A9C6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400300"/>
            <a:ext cx="5293417" cy="9779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82C49FC-F341-87F2-339F-9E692D9EB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750" y="3619500"/>
            <a:ext cx="14426886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1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6864C-83A6-9CB5-9EE9-0FFFD43F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956093-C3E2-E9AC-C54F-E3A44D92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8BF2DE2-CE02-717C-C398-1E793DD2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EAB5B6C-4332-DD0C-CD84-146B5B47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DF8647-8EE5-DE7C-AB10-BCE4D1112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FEA2D90-264F-921A-C7FF-A3E1D43DEB01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F8C567C-E8B8-F9C0-1BEA-7E458BCA17F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45B2FF4-AEF4-9C5F-F5C0-3425C009A1F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2D8662E-AA64-469B-3B9F-0E315503B3E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D09FB04-1289-2916-D486-420EB55B977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65BC02B-27A5-5B13-6ABE-4BEBC0E5951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92008523-5620-F679-B0FE-2F20A1C8486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65DF64D-383B-9EF8-EBC3-94738E4DBA9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4ABFE3FC-E163-5292-90D4-D7D3EF03843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347EAFA-D1BB-03BD-EB3A-B8DDC0291C11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7216DE-FE2D-84C6-2C6C-3DBEFAE09089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5B48F15-9D54-6F13-D75D-E9B38EC7C9B8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F2D7773-3613-537E-E73A-FF23C28521D9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2A5ACC9-2DD0-754B-2358-6D364E6FD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628900"/>
            <a:ext cx="2634190" cy="7239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2FEA27F-0BCC-0C9F-9FB2-8CC1B86F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295" y="4520836"/>
            <a:ext cx="10355820" cy="417866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9FA7D71-A070-FF63-0C34-B00B13C0B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2" y="3924299"/>
            <a:ext cx="8895458" cy="5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5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08BA4-F2BF-98F7-B8C9-9332A9A6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D228755-7F9A-0827-DA7D-3ADE082C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2FA7ED3-A1F0-02C1-C50B-6877C18C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14E65A7-9ECC-EEE1-840B-318F53322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943577-8A6D-E98C-5C52-D5B9C612A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D7FB1F4-8877-D3E5-053D-CE123B1B089F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B110827-0054-8C0D-2CE9-502469CFD4D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9C347D7-910C-D565-DF82-5FD443C5954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68ED5AB-585D-D44D-9FCC-F6CA7ACE067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F00EBE9-44D2-B835-A652-621B334EB2C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A9519AE-36E8-9F29-E939-8DF735F8516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C6356F0-DAC9-6D1C-BCE7-F74BB791AF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080E7EF-CB7C-984F-8F2A-77909201755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92395C5E-836E-59E2-CCBA-1F7FD62A274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9B0BF3-E585-306D-A413-5EA8AA34FA53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54ACF8-01EA-6CE8-D89D-CC403B02488A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B0FAD3F-4FA6-3265-68D6-553BCD61CFDB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01B25DD-6A32-6DBF-6F71-C731307C10AE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8234EF6-1FFB-AE78-FD05-232A76A15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628900"/>
            <a:ext cx="2634190" cy="7239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8D06568-A808-B99F-F2A7-C26A6D137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3580887"/>
            <a:ext cx="12284549" cy="52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0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6DCF-5481-1D1B-A7B0-0C3761BF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2C48FE-166C-94B4-1EDA-BC0519DD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EC4044A-A4D9-2808-BCE4-9B0AE14F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4371582-3FF8-2052-F0B2-C92873BE0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2837852-807B-5E47-C949-A710E72DF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D3508A72-58BA-9B08-117E-D1E703DD57D5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70777E-CA33-028F-612E-BD4CD3186EC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FC20601-6BEB-DEA9-E478-A101021B517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CDE3D7D-5FF9-A0FE-A98F-C1DF6450BE3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C101A6F-033C-6BA5-7BF4-BBE5D03CD83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D1E1B6D7-96BD-7024-EE3B-62E92688AA7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E59DBA7-4095-7A02-C269-161B1508E82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8BC69487-35E3-BAE4-BC8F-C02C96F3606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19AE2B3-C9FA-A3FB-98D6-C0DFF4EDFE3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8460DF-2F19-F93E-61BE-FB305BB16484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8884F7-2EC9-D4FE-FA7F-AA889099ED66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4BC3B88-28A5-E35E-239B-34B39A7B12A6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EC1BE0C-7A97-A9C0-0B66-D041C940F044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545AA2-2AAE-BC05-D76E-533369A71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628900"/>
            <a:ext cx="2634190" cy="7239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CF1B63-A217-D05A-2CC4-FC9FE7212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403" y="3601679"/>
            <a:ext cx="13243847" cy="52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F579D-55A7-2A2A-C78A-78245FD20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5F0797-9BE9-1E75-25AF-6434FE3F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A99452D-169B-B4EE-307B-31FA6416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74DDEA2-29C8-ECB1-59DC-441900BCC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6515FD6-CEF5-1D21-210D-FDF4797CE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284537D-CE7D-AD41-BA0F-C9D10E79A6A5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D4A5563-3ED6-23BB-0AD4-24AD8530144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87105E5-D04E-F447-3380-99728302DE9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0ABD299-7670-DAE6-5AF5-E7D22E3693E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010E8A8-54FC-5181-4FE5-CE6F2A03C8C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70172FFD-4D28-827B-9613-A276201DD1F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5455F07-FCD1-709F-E21E-114BBE8AD4D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1727D1A5-48C2-6733-36C7-67205985776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88B6CF84-11B4-5FFB-5461-D3D85E05AE2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A577D7-7153-EDBA-D30E-2E7213D29BE0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149EF8-A26B-C165-279F-18B994216F1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43A2EA6-2CB9-525C-695F-27E667E8689C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D27BF00-713C-C1D7-6EB4-8C14E4497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99" y="3179255"/>
            <a:ext cx="13041145" cy="49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5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0F2E-EEFF-AE44-2C5C-C7856E5D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42B8F1-670D-B77A-833F-23E06253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A60C436-FF06-6764-48F8-AF1C38B3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7EB711-07A0-660C-EC65-F96D7585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F9EBEB5-0E4B-86D5-41B4-2834D9B21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29FF90C-77F0-CCE0-92F1-C91F65AFE387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A70D335-932C-6E96-2237-8892D68EF26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A387662-AE21-ECDE-F3C7-968BBB92D3A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A6BD020-6031-5C21-86F0-42743003574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B75EE6A-61D6-5FE6-9EB6-154E706D1E6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746CE52D-7CDA-1754-18E3-0D7E21BE9CB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99A9911E-B991-330E-ADA0-B5B79D70456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E229D166-6C16-A8B0-6327-5DAF73BA4CE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2D08087C-1B8D-B6DE-0030-69D8F46983E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6A23BA-8EB8-041B-7DFC-FF8FDC2252D5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B58DF3-6F8D-C7FE-3145-D86A2DDFB5F8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99ACDEA-6274-A27D-05D9-131CB43351E0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EA98DA5-E07D-0B20-D646-F4D5E5D74BEB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805F5B2-4B61-DB94-B3D9-EDD8B2CCC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628900"/>
            <a:ext cx="2634190" cy="7239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58A7B1F-FEE0-0114-C975-0B31D2BD2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810" y="3394529"/>
            <a:ext cx="10523990" cy="59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65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EFF3-330B-1208-D072-6FA91419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E66499-29D7-A411-5DFD-039C19CD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2E53EA4-7C8C-C58C-9D3D-563C9EE4E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E017199-1DC2-87D9-05CB-37193AAD3316}"/>
              </a:ext>
            </a:extLst>
          </p:cNvPr>
          <p:cNvSpPr txBox="1"/>
          <p:nvPr/>
        </p:nvSpPr>
        <p:spPr>
          <a:xfrm>
            <a:off x="2590800" y="4597400"/>
            <a:ext cx="13309600" cy="245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r>
              <a:rPr lang="ko-KR" altLang="en-US" sz="5500" dirty="0">
                <a:solidFill>
                  <a:srgbClr val="000000"/>
                </a:solidFill>
                <a:latin typeface="210 Gulim 050"/>
              </a:rPr>
              <a:t>생각나누기</a:t>
            </a:r>
            <a:endParaRPr lang="en-US" altLang="ko-KR" sz="5500" dirty="0">
              <a:solidFill>
                <a:srgbClr val="000000"/>
              </a:solidFill>
              <a:latin typeface="210 Gulim 050"/>
            </a:endParaRPr>
          </a:p>
          <a:p>
            <a:pPr lvl="0" algn="ctr">
              <a:lnSpc>
                <a:spcPct val="107899"/>
              </a:lnSpc>
            </a:pPr>
            <a:br>
              <a:rPr lang="en-US" altLang="ko-KR" sz="3000" dirty="0"/>
            </a:br>
            <a:r>
              <a:rPr lang="ko-KR" altLang="en-US" sz="3200" b="1" dirty="0"/>
              <a:t>“말 한마디에 기분이 좋아졌던 경험이 있나요</a:t>
            </a:r>
            <a:r>
              <a:rPr lang="en-US" altLang="ko-KR" sz="3200" b="1" dirty="0"/>
              <a:t>?”</a:t>
            </a:r>
            <a:endParaRPr lang="en-US" altLang="ko-KR" sz="3000" b="0" i="0" u="none" strike="noStrike" dirty="0">
              <a:solidFill>
                <a:srgbClr val="000000"/>
              </a:solidFill>
              <a:latin typeface="210 Gulim 05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559F00F-3C58-68A5-D945-508B124EF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300" y="1943100"/>
            <a:ext cx="800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464BB-7D29-5A82-A514-65A15333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2BFA36-C6CC-9400-F314-E64DB22F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79112D4-FB23-FF83-92C8-747F5CB9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05C216-524B-0D11-B3E9-B36D9A9E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429500"/>
            <a:ext cx="10058400" cy="15748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7EA26A9-C09F-88AA-EA23-39CA118BDE34}"/>
              </a:ext>
            </a:extLst>
          </p:cNvPr>
          <p:cNvSpPr txBox="1"/>
          <p:nvPr/>
        </p:nvSpPr>
        <p:spPr>
          <a:xfrm>
            <a:off x="4673600" y="7937500"/>
            <a:ext cx="89408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3500" b="0" i="0" u="none" strike="noStrike" dirty="0">
                <a:solidFill>
                  <a:srgbClr val="000000"/>
                </a:solidFill>
                <a:ea typeface="210 Gulim 050"/>
              </a:rPr>
              <a:t>13</a:t>
            </a:r>
            <a:r>
              <a:rPr lang="ko-KR" altLang="en-US" sz="3500" b="0" i="0" u="none" strike="noStrike" dirty="0">
                <a:solidFill>
                  <a:srgbClr val="000000"/>
                </a:solidFill>
                <a:ea typeface="210 Gulim 050"/>
              </a:rPr>
              <a:t>주 </a:t>
            </a:r>
            <a:r>
              <a:rPr lang="en-US" altLang="ko-KR" sz="3500" b="0" i="0" u="none" strike="noStrike" dirty="0">
                <a:solidFill>
                  <a:srgbClr val="000000"/>
                </a:solidFill>
                <a:ea typeface="210 Gulim 050"/>
              </a:rPr>
              <a:t>1</a:t>
            </a:r>
            <a:r>
              <a:rPr lang="ko-KR" altLang="en-US" sz="3500" b="0" i="0" u="none" strike="noStrike" dirty="0">
                <a:solidFill>
                  <a:srgbClr val="000000"/>
                </a:solidFill>
                <a:ea typeface="210 Gulim 050"/>
              </a:rPr>
              <a:t>강을 마치겠습니다</a:t>
            </a:r>
            <a:r>
              <a:rPr lang="en-US" altLang="ko-KR" sz="2700" b="0" i="0" u="none" strike="noStrike" dirty="0">
                <a:solidFill>
                  <a:srgbClr val="000000"/>
                </a:solidFill>
                <a:ea typeface="210 Gulim 050"/>
              </a:rPr>
              <a:t>.</a:t>
            </a:r>
            <a:endParaRPr lang="ko-KR" sz="2700" b="0" i="0" u="none" strike="noStrike" dirty="0">
              <a:solidFill>
                <a:srgbClr val="000000"/>
              </a:solidFill>
              <a:ea typeface="210 Gulim 05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69DCB8D-B846-B5A8-7CD2-47CABD5D5D9F}"/>
              </a:ext>
            </a:extLst>
          </p:cNvPr>
          <p:cNvSpPr txBox="1"/>
          <p:nvPr/>
        </p:nvSpPr>
        <p:spPr>
          <a:xfrm>
            <a:off x="3302000" y="3860800"/>
            <a:ext cx="11671300" cy="245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r>
              <a:rPr lang="ko-KR" altLang="en-US" sz="7100" dirty="0">
                <a:solidFill>
                  <a:srgbClr val="000000"/>
                </a:solidFill>
                <a:latin typeface="210 Gulim 050"/>
              </a:rPr>
              <a:t>수고하셨습니다</a:t>
            </a:r>
            <a:endParaRPr lang="en-US" sz="7100" b="0" i="0" u="none" strike="noStrike" dirty="0">
              <a:solidFill>
                <a:srgbClr val="000000"/>
              </a:solidFill>
              <a:latin typeface="210 Gulim 05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FADE8CF-057B-B34A-6020-B89D5CCE1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6795361"/>
            <a:ext cx="17005300" cy="38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1FC2D6C-4682-6F0C-95F7-932DB0DA4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300" y="2565400"/>
            <a:ext cx="800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9E25C-F7B0-923E-4CF1-010B2F69D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CD46D4-199B-9A90-D06A-8D5C65612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AD8437-2B70-B8A0-BC08-6B2AC538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823EA7-B7A1-32D1-2A8B-A5D8CA2A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0AABAB5-2AF8-8352-90C2-34E2E1CE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5836093-EAEF-10E6-D6C0-7A69CA4A598B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3BD7125-C17B-D858-CC29-AA8FA76F253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B25D390-0727-D258-880D-4C4A7888B9D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CB3E550-435D-67C7-4E47-CBE45BDCF3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F18B3C7-7ABD-230B-03AA-9D19259A8B0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944609D-E326-A9F0-D44C-2DF8A508FA3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2C173CB4-C0FA-6F7A-E779-B86E007A2F3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C6AE96B-A2F2-0210-AC4F-25B22BB071C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61501B3-1524-8E3C-31D8-02F64B07964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6E30F1-6FF5-D932-B494-C00BBEA1AB05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9E3282-69F3-0163-627B-82CE2DBB19E5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03DB614-7809-F501-370D-B9B71E706B4A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6BCD5B5-5CB8-4F50-A5B6-962B9D63B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181349"/>
            <a:ext cx="9734415" cy="54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6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943A9-9847-1AB6-6B7E-93BC7A2E1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9187A7-4FA2-35D8-109B-70212B44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2DF35B9-E599-7AA7-1C2E-2E80CEA7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AB938D-B0A3-FFB6-5C01-C604C27FF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C4E196B-A830-D38B-91A9-5BDFC75CC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806F256-C15A-40E3-0A8A-C1FC9657B956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0B1CE50-F13D-3F3A-5C34-CDF0DDE6CB1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450D220-8698-62F3-ABC5-7010FC2CA4C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C67424C-03A8-6F66-EB7F-DC45D3258A0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ABEF69C-828A-52A6-9333-12F44986B9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922F3CB-B541-BB96-CE43-C47D1E82C84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4A5BEEE4-9BDA-F571-1C3F-A7ABA5360CF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080F9E9-8E44-09CD-54FD-F878CDFE56A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AD3A6DB3-6E0B-DB4C-D4A7-B959CE3A0FE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9C4A80-C9F4-3481-0F37-051F83239C49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2DE439-8D58-D4A6-8E10-E01E506D9CE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14EBE23-371B-E592-CD7B-6DAACCBCC876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EE3057A-69FB-AD4C-8DE0-91E30029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552700"/>
            <a:ext cx="6394877" cy="62865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76E796B-4B9F-E0CE-02CF-2E9823594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2287420"/>
            <a:ext cx="8047589" cy="70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8403-B7E0-53E7-D327-464E94F6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6AA88C-BA24-583A-4813-9BCC5205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785D976-D7C2-1E37-2C5D-6B5839D1A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0BCADFC-5E1E-B9BF-6C01-2EF771F93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DDEA8A-F1A2-3BE4-4572-021AACF35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C64E5A8-C09E-1E8F-C4B0-4C77FEF28C7E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3C8E7A3-FA8B-E4C1-6C91-F322404EAF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A9A24D0-5C48-12C6-273D-F9084EFA739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99CE68E-2657-21B2-B999-A686615221C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3CC8C78-EA54-7C0D-FAFE-ACF7341BB14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F9D7D1A-3A82-9B96-5DC0-5C44B9184AC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BA512898-DB2D-18A3-A594-830760FE2FD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5EA9885-2D83-0DEE-152A-940580761F9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1B3FA33-E83D-4853-CB1A-9204EC0640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C7E8E9-C330-7CD3-CCF1-D76ED3F464FB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FABDC1-62FB-D152-3887-57C4B44A4C37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7A85AE4-6799-3DDA-C2D0-EB513D230198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E14978B-4F6D-EF43-669F-843A265EEADB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1F2699A-EFC8-995C-C349-B1002D981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412" y="3089420"/>
            <a:ext cx="4256341" cy="6697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69E48CC-22C0-6F12-3CCD-14CAE97C9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786209"/>
            <a:ext cx="11574945" cy="332909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9C0258B-63B3-6253-947D-1237E9B68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1860" y="2457450"/>
            <a:ext cx="8507012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184D-1427-3F22-30FD-E93676370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3F24E6-3404-918D-0525-B0263B59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0FCE3AC-DB98-3158-293F-D734DA1E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C213BC6-A3C7-EF64-1AD4-A2F74C274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26275E-46A3-0CD4-7AEB-56A059AF3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355039D-BCC1-233D-52D3-D2FE2075134D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8E33B5A-2FB1-3F46-3738-6DFD1F93D85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996A08B-B0B8-0B09-BC67-3ED97748ACA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CC0E032-CF0E-53D8-C54E-17B61DE23CB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27E325E-8E51-D420-DC11-6D752337287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D00A87D-03E1-279A-3121-33E06BCDAEC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ABF4574-E38D-3F68-B6F1-CB66B4F6947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E9D1307-0F39-4843-620F-663A1CBDF58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CFAEF404-3BF1-7E28-C308-4B80BA21754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D46F8B-B9A8-25B1-808D-F2677256FEA3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8C7D75-4405-003B-83E0-17C472F85FDA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27EA3A8-B035-50A7-29FC-8FCB6768DA0D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87FA563-4CE6-4F26-87A4-9310F3D63933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1D0ABEC-48B9-A957-3A9D-ED0960288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412" y="3089420"/>
            <a:ext cx="4256341" cy="6697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4FA177E-A031-BE9A-15A7-F1ABB633F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4476646"/>
            <a:ext cx="14623889" cy="34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4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AD7D0-19C8-790A-9C24-3D8C47C85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2D72F85-A688-3EFB-C7D8-8FA8E23E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8D4637-8C6E-CAA5-4774-3AE224B38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B7837BD-2C17-E928-73D3-4E6CDD3C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7E2C5AB-6CAF-E420-51A4-5839C0A27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D96363D8-E399-95A2-8197-138320D97416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7BA2BAD-CC30-1248-1A74-D4F459BB7CB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1D752FD-D606-5A92-CA1D-C3954670887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1E9D51A-11D4-A455-54B8-E6A03634206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3F836E9-48BC-CB84-8CD6-8ECA90A2D54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6F2FF66-1562-770A-3CA6-0602381BE1E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A9D16CDD-AB3F-7402-6ACB-FDCF642F4FB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4B0F21E-F319-F865-4A84-542D5C841FE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622EBCAC-3821-22BF-5AC1-AAE23CA971F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8E1FF8-A185-E97D-50A6-1BC1EB0461FA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42E42-35A9-E95F-34A8-A92F01E18A3F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93108AC-AE07-B8C9-8A95-46D098A96E8F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13C7543-333D-C041-6ABB-E190B27348B8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E8903A0-1867-A305-B87D-D13B6197E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089420"/>
            <a:ext cx="4256341" cy="6697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FE01757-5315-F505-AE50-88B6DC196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305299"/>
            <a:ext cx="5007059" cy="72532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4BE66A-F0FA-8405-1BFE-23F03A3EB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045" y="2317750"/>
            <a:ext cx="9222494" cy="72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5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49AC-B7ED-561D-284C-C8681FC2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2C9465-9E50-17B1-7351-A7D6561C7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35DD268-2C82-E901-73B3-FD1AD140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39A8E6D-65C9-9C41-9206-D6CE98E49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363BCC2-18FF-ECE6-F661-1B46FAB77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F35E71D-DF8E-B765-8477-E567CEF528BB}"/>
              </a:ext>
            </a:extLst>
          </p:cNvPr>
          <p:cNvSpPr txBox="1"/>
          <p:nvPr/>
        </p:nvSpPr>
        <p:spPr>
          <a:xfrm>
            <a:off x="1308100" y="1079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효과적인 의사소통과 정서지원</a:t>
            </a: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D30491B-1A2C-A651-1DDF-6946B1B7FB6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FE66F1E-41E1-2013-FFDC-13C2C917A5E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C549DE6-739C-D7C3-FF32-A35290C8AC3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F9968EC-A914-1697-8AE6-FD2D463D73A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C5A120A-BE04-5D7C-4F21-C5494635DF0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35DA2035-55B0-E63F-A8CA-3A43B67A15D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4942E81-A77F-7219-B761-56107887072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40FA1C7E-8947-1AE4-D349-9C1B4ECA9B7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427ECB-5CC3-5F18-1784-31A105857ABC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D61FCE-2F4F-33C5-A054-B2E858A66354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D66CEE42-1249-AC97-8128-E0A38893D562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463573D-17FC-1F3B-7C58-C5B433745F37}"/>
              </a:ext>
            </a:extLst>
          </p:cNvPr>
          <p:cNvSpPr txBox="1"/>
          <p:nvPr/>
        </p:nvSpPr>
        <p:spPr>
          <a:xfrm>
            <a:off x="1460500" y="2552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endParaRPr lang="en-US" altLang="ko-KR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99600"/>
              </a:lnSpc>
            </a:pPr>
            <a:endParaRPr lang="ko-KR" altLang="en-US" sz="3600" b="1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D8CA11C-081F-1FC8-A143-BF7A1A09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412" y="3089420"/>
            <a:ext cx="4256341" cy="6697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B2B9841-467F-427C-3CF9-8C469E45F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4324109"/>
            <a:ext cx="13249857" cy="37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0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238</Words>
  <Application>Microsoft Office PowerPoint</Application>
  <PresentationFormat>사용자 지정</PresentationFormat>
  <Paragraphs>150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210 Gulim 050</vt:lpstr>
      <vt:lpstr>Calibri</vt:lpstr>
      <vt:lpstr>210 Gulim 090</vt:lpstr>
      <vt:lpstr>Arial</vt:lpstr>
      <vt:lpstr>HY견고딕</vt:lpstr>
      <vt:lpstr>210 Gulim 070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김지언</dc:creator>
  <cp:lastModifiedBy>지언 김</cp:lastModifiedBy>
  <cp:revision>157</cp:revision>
  <dcterms:created xsi:type="dcterms:W3CDTF">2006-08-16T00:00:00Z</dcterms:created>
  <dcterms:modified xsi:type="dcterms:W3CDTF">2025-09-03T13:44:40Z</dcterms:modified>
</cp:coreProperties>
</file>