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95C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950" y="-4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103EB-1300-4F0A-A146-0B155D49DED7}" type="datetimeFigureOut">
              <a:rPr lang="ko-KR" altLang="en-US" smtClean="0"/>
              <a:t>2019-05-31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ECBD0-3EBF-45A9-9153-118BC96B6F1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38477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103EB-1300-4F0A-A146-0B155D49DED7}" type="datetimeFigureOut">
              <a:rPr lang="ko-KR" altLang="en-US" smtClean="0"/>
              <a:t>2019-05-31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ECBD0-3EBF-45A9-9153-118BC96B6F1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12470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103EB-1300-4F0A-A146-0B155D49DED7}" type="datetimeFigureOut">
              <a:rPr lang="ko-KR" altLang="en-US" smtClean="0"/>
              <a:t>2019-05-31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ECBD0-3EBF-45A9-9153-118BC96B6F1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19905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103EB-1300-4F0A-A146-0B155D49DED7}" type="datetimeFigureOut">
              <a:rPr lang="ko-KR" altLang="en-US" smtClean="0"/>
              <a:t>2019-05-31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ECBD0-3EBF-45A9-9153-118BC96B6F1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34496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103EB-1300-4F0A-A146-0B155D49DED7}" type="datetimeFigureOut">
              <a:rPr lang="ko-KR" altLang="en-US" smtClean="0"/>
              <a:t>2019-05-31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ECBD0-3EBF-45A9-9153-118BC96B6F1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22565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103EB-1300-4F0A-A146-0B155D49DED7}" type="datetimeFigureOut">
              <a:rPr lang="ko-KR" altLang="en-US" smtClean="0"/>
              <a:t>2019-05-31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ECBD0-3EBF-45A9-9153-118BC96B6F1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7975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103EB-1300-4F0A-A146-0B155D49DED7}" type="datetimeFigureOut">
              <a:rPr lang="ko-KR" altLang="en-US" smtClean="0"/>
              <a:t>2019-05-31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ECBD0-3EBF-45A9-9153-118BC96B6F1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6131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103EB-1300-4F0A-A146-0B155D49DED7}" type="datetimeFigureOut">
              <a:rPr lang="ko-KR" altLang="en-US" smtClean="0"/>
              <a:t>2019-05-31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ECBD0-3EBF-45A9-9153-118BC96B6F1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2333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103EB-1300-4F0A-A146-0B155D49DED7}" type="datetimeFigureOut">
              <a:rPr lang="ko-KR" altLang="en-US" smtClean="0"/>
              <a:t>2019-05-31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ECBD0-3EBF-45A9-9153-118BC96B6F1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17134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103EB-1300-4F0A-A146-0B155D49DED7}" type="datetimeFigureOut">
              <a:rPr lang="ko-KR" altLang="en-US" smtClean="0"/>
              <a:t>2019-05-31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ECBD0-3EBF-45A9-9153-118BC96B6F1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57696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103EB-1300-4F0A-A146-0B155D49DED7}" type="datetimeFigureOut">
              <a:rPr lang="ko-KR" altLang="en-US" smtClean="0"/>
              <a:t>2019-05-31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ECBD0-3EBF-45A9-9153-118BC96B6F1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82077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1103EB-1300-4F0A-A146-0B155D49DED7}" type="datetimeFigureOut">
              <a:rPr lang="ko-KR" altLang="en-US" smtClean="0"/>
              <a:t>2019-05-31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5ECBD0-3EBF-45A9-9153-118BC96B6F1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64284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ebs.co.kr/tv/show?courseId=BP0PAPB0000000009&amp;stepId=01BP0PAPB0000000009&amp;lectId=3075705" TargetMode="Externa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www.youtube.com/watch?v=sTmSMQP5Vbs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>
          <a:xfrm>
            <a:off x="8413750" y="5229225"/>
            <a:ext cx="73025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100" smtClean="0">
                <a:solidFill>
                  <a:schemeClr val="bg1">
                    <a:lumMod val="95000"/>
                  </a:schemeClr>
                </a:solidFill>
              </a:rPr>
              <a:t>사회복지법제와 실천</a:t>
            </a:r>
            <a:r>
              <a:rPr lang="en-US" altLang="ko-KR" sz="100" smtClean="0">
                <a:solidFill>
                  <a:schemeClr val="bg1">
                    <a:lumMod val="95000"/>
                  </a:schemeClr>
                </a:solidFill>
              </a:rPr>
              <a:t>(</a:t>
            </a:r>
            <a:r>
              <a:rPr lang="ko-KR" altLang="en-US" sz="100" smtClean="0">
                <a:solidFill>
                  <a:schemeClr val="bg1">
                    <a:lumMod val="95000"/>
                  </a:schemeClr>
                </a:solidFill>
              </a:rPr>
              <a:t>사회복지법제론</a:t>
            </a:r>
            <a:r>
              <a:rPr lang="en-US" altLang="ko-KR" sz="100" smtClean="0">
                <a:solidFill>
                  <a:schemeClr val="bg1">
                    <a:lumMod val="95000"/>
                  </a:schemeClr>
                </a:solidFill>
              </a:rPr>
              <a:t>)</a:t>
            </a:r>
            <a:endParaRPr lang="ko-KR" altLang="en-US" sz="1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1730690" y="4213562"/>
            <a:ext cx="5865844" cy="1015663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C5D1D7">
                    <a:lumMod val="25000"/>
                  </a:srgbClr>
                </a:solidFill>
                <a:effectLst/>
                <a:uLnTx/>
                <a:uFillTx/>
                <a:latin typeface="+mj-ea"/>
              </a:rPr>
              <a:t>제</a:t>
            </a:r>
            <a:r>
              <a:rPr lang="en-US" altLang="ko-KR" sz="3000" b="1" kern="0" noProof="0" dirty="0">
                <a:solidFill>
                  <a:srgbClr val="C5D1D7">
                    <a:lumMod val="25000"/>
                  </a:srgbClr>
                </a:solidFill>
                <a:latin typeface="+mj-ea"/>
              </a:rPr>
              <a:t>7</a:t>
            </a:r>
            <a:r>
              <a:rPr kumimoji="1" lang="ko-KR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C5D1D7">
                    <a:lumMod val="25000"/>
                  </a:srgbClr>
                </a:solidFill>
                <a:effectLst/>
                <a:uLnTx/>
                <a:uFillTx/>
                <a:latin typeface="+mj-ea"/>
              </a:rPr>
              <a:t>장</a:t>
            </a:r>
            <a:endParaRPr kumimoji="1" lang="en-US" altLang="ko-KR" sz="3000" b="1" i="0" u="none" strike="noStrike" kern="0" cap="none" spc="0" normalizeH="0" baseline="0" noProof="0" dirty="0" smtClean="0">
              <a:ln>
                <a:noFill/>
              </a:ln>
              <a:solidFill>
                <a:srgbClr val="C5D1D7">
                  <a:lumMod val="25000"/>
                </a:srgbClr>
              </a:solidFill>
              <a:effectLst/>
              <a:uLnTx/>
              <a:uFillTx/>
              <a:latin typeface="+mj-ea"/>
            </a:endParaRP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000" b="1" kern="0" noProof="0" dirty="0" smtClean="0">
                <a:solidFill>
                  <a:srgbClr val="C5D1D7">
                    <a:lumMod val="25000"/>
                  </a:srgbClr>
                </a:solidFill>
                <a:latin typeface="+mj-ea"/>
              </a:rPr>
              <a:t>한국 사회복지법의 발달</a:t>
            </a:r>
            <a:endParaRPr kumimoji="1" lang="en-US" altLang="ko-KR" sz="3000" b="1" i="0" u="none" strike="noStrike" kern="0" cap="none" spc="0" normalizeH="0" baseline="0" noProof="0" dirty="0" smtClean="0">
              <a:ln>
                <a:noFill/>
              </a:ln>
              <a:solidFill>
                <a:srgbClr val="C5D1D7">
                  <a:lumMod val="25000"/>
                </a:srgbClr>
              </a:solidFill>
              <a:effectLst/>
              <a:uLnTx/>
              <a:uFillTx/>
              <a:latin typeface="+mj-ea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971600" y="1296495"/>
            <a:ext cx="67553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ko-KR" altLang="en-U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6"/>
                </a:solidFill>
              </a:rPr>
              <a:t>사회복지법제와 실천</a:t>
            </a:r>
            <a:endParaRPr lang="en-US" altLang="ko-KR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41606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제</a:t>
            </a:r>
            <a:r>
              <a:rPr lang="en-US" altLang="ko-KR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5</a:t>
            </a:r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공화국</a:t>
            </a:r>
          </a:p>
        </p:txBody>
      </p:sp>
      <p:sp>
        <p:nvSpPr>
          <p:cNvPr id="3" name="모서리가 둥근 직사각형 2"/>
          <p:cNvSpPr/>
          <p:nvPr/>
        </p:nvSpPr>
        <p:spPr>
          <a:xfrm>
            <a:off x="348689" y="935561"/>
            <a:ext cx="8380931" cy="540000"/>
          </a:xfrm>
          <a:prstGeom prst="roundRect">
            <a:avLst>
              <a:gd name="adj" fmla="val 9349"/>
            </a:avLst>
          </a:prstGeom>
          <a:solidFill>
            <a:srgbClr val="695C54"/>
          </a:solidFill>
          <a:ln w="9525">
            <a:solidFill>
              <a:srgbClr val="F4ED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669381" y="989010"/>
            <a:ext cx="57407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ko-KR" altLang="en-US" sz="2300" b="1" dirty="0" smtClean="0">
                <a:solidFill>
                  <a:schemeClr val="bg1"/>
                </a:solidFill>
                <a:latin typeface="+mj-ea"/>
                <a:ea typeface="+mj-ea"/>
              </a:rPr>
              <a:t>배경</a:t>
            </a:r>
            <a:endParaRPr kumimoji="0" lang="en-US" altLang="ko-KR" sz="23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2935" y="1628800"/>
            <a:ext cx="841790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200000"/>
              </a:lnSpc>
              <a:spcAft>
                <a:spcPts val="6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군사 쿠데타와 </a:t>
            </a:r>
            <a:r>
              <a:rPr lang="en-US" altLang="ko-KR" sz="2000" dirty="0" smtClean="0">
                <a:latin typeface="+mn-ea"/>
              </a:rPr>
              <a:t>5 · 18 </a:t>
            </a:r>
            <a:r>
              <a:rPr lang="ko-KR" altLang="en-US" sz="2000" dirty="0" smtClean="0">
                <a:latin typeface="+mn-ea"/>
              </a:rPr>
              <a:t>광주학살을 </a:t>
            </a:r>
            <a:r>
              <a:rPr lang="ko-KR" altLang="en-US" sz="2000" dirty="0">
                <a:latin typeface="+mn-ea"/>
              </a:rPr>
              <a:t>통해 </a:t>
            </a:r>
            <a:r>
              <a:rPr lang="ko-KR" altLang="en-US" sz="2000" dirty="0" smtClean="0">
                <a:latin typeface="+mn-ea"/>
              </a:rPr>
              <a:t>집권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200000"/>
              </a:lnSpc>
              <a:spcAft>
                <a:spcPts val="6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공포정치를 </a:t>
            </a:r>
            <a:r>
              <a:rPr lang="ko-KR" altLang="en-US" sz="2000" dirty="0">
                <a:latin typeface="+mn-ea"/>
              </a:rPr>
              <a:t>단행하면서도 유화적인 조치를 취해야 </a:t>
            </a:r>
            <a:r>
              <a:rPr lang="ko-KR" altLang="en-US" sz="2000" dirty="0" smtClean="0">
                <a:latin typeface="+mn-ea"/>
              </a:rPr>
              <a:t>했음</a:t>
            </a:r>
            <a:endParaRPr lang="en-US" altLang="ko-KR" sz="2000" dirty="0" smtClean="0">
              <a:latin typeface="+mn-ea"/>
            </a:endParaRPr>
          </a:p>
          <a:p>
            <a:pPr marL="180975" indent="-180975">
              <a:lnSpc>
                <a:spcPct val="200000"/>
              </a:lnSpc>
              <a:spcAft>
                <a:spcPts val="6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b="1" u="sng" dirty="0" smtClean="0">
                <a:solidFill>
                  <a:srgbClr val="C00000"/>
                </a:solidFill>
                <a:latin typeface="+mn-ea"/>
              </a:rPr>
              <a:t>국정목표</a:t>
            </a:r>
            <a:r>
              <a:rPr lang="ko-KR" altLang="en-US" sz="2000" dirty="0" smtClean="0">
                <a:latin typeface="+mn-ea"/>
              </a:rPr>
              <a:t> </a:t>
            </a:r>
            <a:r>
              <a:rPr lang="en-US" altLang="ko-KR" sz="2000" dirty="0" smtClean="0">
                <a:latin typeface="+mn-ea"/>
              </a:rPr>
              <a:t>: </a:t>
            </a:r>
            <a:r>
              <a:rPr lang="ko-KR" altLang="en-US" sz="2000" dirty="0" smtClean="0">
                <a:latin typeface="+mn-ea"/>
              </a:rPr>
              <a:t>정의로운 복지사회 구현</a:t>
            </a:r>
          </a:p>
          <a:p>
            <a:pPr marL="180975" indent="-180975">
              <a:lnSpc>
                <a:spcPct val="200000"/>
              </a:lnSpc>
              <a:spcAft>
                <a:spcPts val="6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복지 </a:t>
            </a:r>
            <a:r>
              <a:rPr lang="ko-KR" altLang="en-US" sz="2000" dirty="0">
                <a:latin typeface="+mn-ea"/>
              </a:rPr>
              <a:t>대상자에 대한 </a:t>
            </a:r>
            <a:r>
              <a:rPr lang="ko-KR" altLang="en-US" sz="2000" dirty="0" err="1">
                <a:latin typeface="+mn-ea"/>
              </a:rPr>
              <a:t>사회복지서비스법이</a:t>
            </a:r>
            <a:r>
              <a:rPr lang="ko-KR" altLang="en-US" sz="2000" dirty="0">
                <a:latin typeface="+mn-ea"/>
              </a:rPr>
              <a:t> 마련되고 최저임금제도 마련</a:t>
            </a:r>
            <a:r>
              <a:rPr lang="en-US" altLang="ko-KR" sz="2000" dirty="0" smtClean="0">
                <a:latin typeface="+mn-ea"/>
              </a:rPr>
              <a:t>, </a:t>
            </a:r>
            <a:r>
              <a:rPr lang="ko-KR" altLang="en-US" sz="2000" dirty="0" smtClean="0">
                <a:latin typeface="+mn-ea"/>
              </a:rPr>
              <a:t>국민연금법 </a:t>
            </a:r>
            <a:r>
              <a:rPr lang="ko-KR" altLang="en-US" sz="2000" dirty="0">
                <a:latin typeface="+mn-ea"/>
              </a:rPr>
              <a:t>제정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의료보험 대상자 </a:t>
            </a:r>
            <a:r>
              <a:rPr lang="ko-KR" altLang="en-US" sz="2000" dirty="0" smtClean="0">
                <a:latin typeface="+mn-ea"/>
              </a:rPr>
              <a:t>확대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200000"/>
              </a:lnSpc>
              <a:spcAft>
                <a:spcPts val="6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 기본적인 복지제도의 틀이 갖추어짐</a:t>
            </a:r>
          </a:p>
        </p:txBody>
      </p:sp>
      <p:grpSp>
        <p:nvGrpSpPr>
          <p:cNvPr id="7" name="그룹 6"/>
          <p:cNvGrpSpPr/>
          <p:nvPr/>
        </p:nvGrpSpPr>
        <p:grpSpPr>
          <a:xfrm>
            <a:off x="6507334" y="5346092"/>
            <a:ext cx="2384416" cy="1187386"/>
            <a:chOff x="6804248" y="4077072"/>
            <a:chExt cx="2249809" cy="1187386"/>
          </a:xfrm>
        </p:grpSpPr>
        <p:pic>
          <p:nvPicPr>
            <p:cNvPr id="8" name="그림 7">
              <a:hlinkClick r:id="rId2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44511" y="4155774"/>
              <a:ext cx="998423" cy="1040856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7842935" y="4494958"/>
              <a:ext cx="12111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최저임금</a:t>
              </a:r>
              <a:endParaRPr lang="ko-KR" altLang="en-US" b="1" u="sng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0" name="직사각형 9"/>
            <p:cNvSpPr/>
            <p:nvPr/>
          </p:nvSpPr>
          <p:spPr>
            <a:xfrm>
              <a:off x="6804248" y="4077072"/>
              <a:ext cx="2160240" cy="1187386"/>
            </a:xfrm>
            <a:prstGeom prst="rect">
              <a:avLst/>
            </a:prstGeom>
            <a:noFill/>
            <a:ln w="762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40223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제</a:t>
            </a:r>
            <a:r>
              <a:rPr lang="en-US" altLang="ko-KR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5</a:t>
            </a:r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공화국</a:t>
            </a:r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1870658"/>
              </p:ext>
            </p:extLst>
          </p:nvPr>
        </p:nvGraphicFramePr>
        <p:xfrm>
          <a:off x="240369" y="852964"/>
          <a:ext cx="8690666" cy="56478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7809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11256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16618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altLang="ko-KR" sz="1900" b="0" dirty="0" smtClean="0">
                          <a:latin typeface="+mn-ea"/>
                          <a:ea typeface="+mn-ea"/>
                        </a:rPr>
                        <a:t>1981</a:t>
                      </a: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년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아동복리법이 아동복지법으로 개정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,  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심신장애자복지법 및 노인복지법 제정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1661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국민연금법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altLang="ko-KR" sz="1900" b="0" dirty="0" smtClean="0">
                          <a:latin typeface="+mn-ea"/>
                          <a:ea typeface="+mn-ea"/>
                        </a:rPr>
                        <a:t>1986</a:t>
                      </a: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년 제정 노태우 정부 때인 </a:t>
                      </a:r>
                      <a:r>
                        <a:rPr lang="en-US" altLang="ko-KR" sz="1900" b="0" dirty="0" smtClean="0">
                          <a:latin typeface="+mn-ea"/>
                          <a:ea typeface="+mn-ea"/>
                        </a:rPr>
                        <a:t>1988</a:t>
                      </a: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년 시행</a:t>
                      </a:r>
                      <a:endParaRPr lang="en-US" altLang="ko-KR" sz="1900" b="0" dirty="0" smtClean="0"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 → 국민들의 기본적 노후 생활을 위한 토대 마련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1263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900" b="0" dirty="0" smtClean="0">
                          <a:latin typeface="+mn-ea"/>
                          <a:ea typeface="+mn-ea"/>
                        </a:rPr>
                        <a:t>1987</a:t>
                      </a: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년 의료보험법 개정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농어촌 지역 주민의 의료보험 가입 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2319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최저임금법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altLang="ko-KR" sz="1900" b="0" dirty="0" smtClean="0">
                          <a:latin typeface="+mn-ea"/>
                          <a:ea typeface="+mn-ea"/>
                        </a:rPr>
                        <a:t>1986</a:t>
                      </a: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년 제정</a:t>
                      </a:r>
                      <a:r>
                        <a:rPr lang="en-US" altLang="ko-KR" sz="1900" b="0" dirty="0" smtClean="0">
                          <a:latin typeface="+mn-ea"/>
                          <a:ea typeface="+mn-ea"/>
                        </a:rPr>
                        <a:t>, 1988</a:t>
                      </a: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년 시행</a:t>
                      </a:r>
                      <a:endParaRPr lang="en-US" altLang="ko-KR" sz="1900" b="0" dirty="0" smtClean="0"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 → 노동자의 생활 안정과 노동력의 질적 </a:t>
                      </a: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향상을</a:t>
                      </a:r>
                      <a:r>
                        <a:rPr lang="en-US" altLang="ko-KR" sz="1900" b="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위해 </a:t>
                      </a: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노동자의 최저임금 수준을 보장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2165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900" b="0" dirty="0" smtClean="0">
                          <a:latin typeface="+mn-ea"/>
                          <a:ea typeface="+mn-ea"/>
                        </a:rPr>
                        <a:t>1982</a:t>
                      </a: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년 생활보호법 개정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자활보호와 교육보호 추가</a:t>
                      </a:r>
                      <a:endParaRPr lang="ko-KR" altLang="en-US" sz="1900" dirty="0" smtClean="0">
                        <a:latin typeface="+mn-ea"/>
                        <a:ea typeface="+mn-ea"/>
                      </a:endParaRP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6564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900" b="0" dirty="0" smtClean="0">
                          <a:latin typeface="+mn-ea"/>
                          <a:ea typeface="+mn-ea"/>
                        </a:rPr>
                        <a:t>1983</a:t>
                      </a: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년 사회복지사업법 </a:t>
                      </a:r>
                      <a:endParaRPr lang="en-US" altLang="ko-KR" sz="1900" b="0" dirty="0" smtClean="0">
                        <a:latin typeface="+mn-ea"/>
                        <a:ea typeface="+mn-ea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전부개정</a:t>
                      </a:r>
                      <a:endParaRPr lang="ko-KR" altLang="en-US" sz="1900" b="0" dirty="0" smtClean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900" b="0" dirty="0" err="1" smtClean="0">
                          <a:latin typeface="+mn-ea"/>
                          <a:ea typeface="+mn-ea"/>
                        </a:rPr>
                        <a:t>사회복지사</a:t>
                      </a: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 자격제도 도입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11175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제</a:t>
            </a:r>
            <a:r>
              <a:rPr lang="en-US" altLang="ko-KR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6</a:t>
            </a:r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공화국</a:t>
            </a:r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0225786"/>
              </p:ext>
            </p:extLst>
          </p:nvPr>
        </p:nvGraphicFramePr>
        <p:xfrm>
          <a:off x="288904" y="1881234"/>
          <a:ext cx="8546650" cy="485294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9006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2565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44801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모자복지법 </a:t>
                      </a:r>
                      <a:r>
                        <a:rPr lang="en-US" altLang="ko-KR" sz="1900" b="0" dirty="0" smtClean="0">
                          <a:latin typeface="+mn-ea"/>
                          <a:ea typeface="+mn-ea"/>
                        </a:rPr>
                        <a:t>1989</a:t>
                      </a: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년 제정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저소득 모자가정의 건강하고 문화적인 생활 영위를 도움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2360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심신장애자복지법이 </a:t>
                      </a:r>
                      <a:endParaRPr lang="en-US" altLang="ko-KR" sz="1900" b="0" dirty="0" smtClean="0">
                        <a:latin typeface="+mn-ea"/>
                        <a:ea typeface="+mn-ea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900" b="0" dirty="0" smtClean="0">
                          <a:latin typeface="+mn-ea"/>
                          <a:ea typeface="+mn-ea"/>
                        </a:rPr>
                        <a:t>1989</a:t>
                      </a: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년 장애인복지법으로 개정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altLang="ko-KR" sz="1900" b="0" dirty="0" smtClean="0">
                          <a:latin typeface="+mn-ea"/>
                          <a:ea typeface="+mn-ea"/>
                        </a:rPr>
                        <a:t>1988</a:t>
                      </a: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년 올림픽의 영향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555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900" b="0" dirty="0" smtClean="0">
                          <a:latin typeface="+mn-ea"/>
                          <a:ea typeface="+mn-ea"/>
                        </a:rPr>
                        <a:t>1989</a:t>
                      </a: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년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전국민의료보험 실시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노인복지법 </a:t>
                      </a:r>
                      <a:r>
                        <a:rPr lang="en-US" altLang="ko-KR" sz="1900" b="0" dirty="0" smtClean="0">
                          <a:latin typeface="+mn-ea"/>
                          <a:ea typeface="+mn-ea"/>
                        </a:rPr>
                        <a:t>1989</a:t>
                      </a: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년</a:t>
                      </a:r>
                      <a:r>
                        <a:rPr lang="ko-KR" altLang="en-US" sz="1900" b="0" baseline="0" dirty="0" smtClean="0">
                          <a:latin typeface="+mn-ea"/>
                          <a:ea typeface="+mn-ea"/>
                        </a:rPr>
                        <a:t>          </a:t>
                      </a: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전부개정</a:t>
                      </a:r>
                      <a:endParaRPr lang="ko-KR" altLang="en-US" sz="1900" b="0" dirty="0" smtClean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재가복지 강조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0" dirty="0" err="1" smtClean="0">
                          <a:latin typeface="+mn-ea"/>
                          <a:ea typeface="+mn-ea"/>
                        </a:rPr>
                        <a:t>영유아보육법</a:t>
                      </a: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900" b="0" dirty="0" smtClean="0">
                          <a:latin typeface="+mn-ea"/>
                          <a:ea typeface="+mn-ea"/>
                        </a:rPr>
                        <a:t>1991</a:t>
                      </a: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년 제정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저소득 맞벌이 가정의 탁아문제가 사회문제로 대두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92360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900" b="0" dirty="0" smtClean="0">
                          <a:latin typeface="+mn-ea"/>
                          <a:ea typeface="+mn-ea"/>
                        </a:rPr>
                        <a:t>1991</a:t>
                      </a: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년 사회복지사업법 </a:t>
                      </a:r>
                      <a:endParaRPr lang="en-US" altLang="ko-KR" sz="1900" b="0" dirty="0" smtClean="0">
                        <a:latin typeface="+mn-ea"/>
                        <a:ea typeface="+mn-ea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개정</a:t>
                      </a:r>
                      <a:endParaRPr lang="ko-KR" altLang="en-US" sz="1900" b="0" dirty="0" smtClean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사회복지전문요원 배치가 법적으로 </a:t>
                      </a: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규정됨</a:t>
                      </a:r>
                      <a:endParaRPr lang="en-US" altLang="ko-KR" sz="1900" b="0" dirty="0" smtClean="0"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이후 사회복지전담공무원으로 명칭이 </a:t>
                      </a: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변경됨</a:t>
                      </a:r>
                      <a:endParaRPr lang="ko-KR" altLang="en-US" sz="1900" b="0" dirty="0" smtClean="0">
                        <a:latin typeface="+mn-ea"/>
                        <a:ea typeface="+mn-ea"/>
                      </a:endParaRP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4" name="제목 39"/>
          <p:cNvSpPr txBox="1">
            <a:spLocks/>
          </p:cNvSpPr>
          <p:nvPr/>
        </p:nvSpPr>
        <p:spPr bwMode="auto">
          <a:xfrm>
            <a:off x="398375" y="836712"/>
            <a:ext cx="8931684" cy="945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300"/>
              </a:spcAft>
              <a:defRPr/>
            </a:pPr>
            <a:r>
              <a:rPr lang="en-US" altLang="ko-KR" sz="2100" b="1" kern="0" dirty="0" smtClean="0">
                <a:solidFill>
                  <a:schemeClr val="bg2">
                    <a:lumMod val="25000"/>
                  </a:schemeClr>
                </a:solidFill>
                <a:latin typeface="+mn-ea"/>
                <a:cs typeface="+mj-cs"/>
              </a:rPr>
              <a:t>- </a:t>
            </a:r>
            <a:r>
              <a:rPr lang="ko-KR" altLang="en-US" sz="2100" b="1" kern="0" dirty="0" smtClean="0">
                <a:solidFill>
                  <a:schemeClr val="bg2">
                    <a:lumMod val="25000"/>
                  </a:schemeClr>
                </a:solidFill>
                <a:latin typeface="+mn-ea"/>
                <a:cs typeface="+mj-cs"/>
              </a:rPr>
              <a:t>전두환의 </a:t>
            </a:r>
            <a:r>
              <a:rPr lang="ko-KR" altLang="en-US" sz="2100" b="1" kern="0" dirty="0">
                <a:solidFill>
                  <a:schemeClr val="bg2">
                    <a:lumMod val="25000"/>
                  </a:schemeClr>
                </a:solidFill>
                <a:latin typeface="+mn-ea"/>
                <a:cs typeface="+mj-cs"/>
              </a:rPr>
              <a:t>제</a:t>
            </a:r>
            <a:r>
              <a:rPr lang="en-US" altLang="ko-KR" sz="2100" b="1" kern="0" dirty="0">
                <a:solidFill>
                  <a:schemeClr val="bg2">
                    <a:lumMod val="25000"/>
                  </a:schemeClr>
                </a:solidFill>
                <a:latin typeface="+mn-ea"/>
                <a:cs typeface="+mj-cs"/>
              </a:rPr>
              <a:t>5</a:t>
            </a:r>
            <a:r>
              <a:rPr lang="ko-KR" altLang="en-US" sz="2100" b="1" kern="0" dirty="0">
                <a:solidFill>
                  <a:schemeClr val="bg2">
                    <a:lumMod val="25000"/>
                  </a:schemeClr>
                </a:solidFill>
                <a:latin typeface="+mn-ea"/>
                <a:cs typeface="+mj-cs"/>
              </a:rPr>
              <a:t>공화국과 본질적으로 비슷한 성격을 </a:t>
            </a:r>
            <a:r>
              <a:rPr lang="ko-KR" altLang="en-US" sz="2100" b="1" kern="0" dirty="0" smtClean="0">
                <a:solidFill>
                  <a:schemeClr val="bg2">
                    <a:lumMod val="25000"/>
                  </a:schemeClr>
                </a:solidFill>
                <a:latin typeface="+mn-ea"/>
                <a:cs typeface="+mj-cs"/>
              </a:rPr>
              <a:t>지님</a:t>
            </a:r>
            <a:endParaRPr lang="ko-KR" altLang="en-US" sz="2100" b="1" kern="0" dirty="0">
              <a:solidFill>
                <a:schemeClr val="bg2">
                  <a:lumMod val="25000"/>
                </a:schemeClr>
              </a:solidFill>
              <a:latin typeface="+mn-ea"/>
              <a:cs typeface="+mj-cs"/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300"/>
              </a:spcAft>
              <a:defRPr/>
            </a:pPr>
            <a:r>
              <a:rPr lang="en-US" altLang="ko-KR" sz="2100" b="1" kern="0" dirty="0" smtClean="0">
                <a:solidFill>
                  <a:schemeClr val="bg2">
                    <a:lumMod val="25000"/>
                  </a:schemeClr>
                </a:solidFill>
                <a:latin typeface="+mn-ea"/>
                <a:cs typeface="+mj-cs"/>
              </a:rPr>
              <a:t>- </a:t>
            </a:r>
            <a:r>
              <a:rPr lang="ko-KR" altLang="en-US" sz="2100" b="1" kern="0" dirty="0" smtClean="0">
                <a:solidFill>
                  <a:schemeClr val="bg2">
                    <a:lumMod val="25000"/>
                  </a:schemeClr>
                </a:solidFill>
                <a:latin typeface="+mn-ea"/>
                <a:cs typeface="+mj-cs"/>
              </a:rPr>
              <a:t>제</a:t>
            </a:r>
            <a:r>
              <a:rPr lang="en-US" altLang="ko-KR" sz="2100" b="1" kern="0" dirty="0">
                <a:solidFill>
                  <a:schemeClr val="bg2">
                    <a:lumMod val="25000"/>
                  </a:schemeClr>
                </a:solidFill>
                <a:latin typeface="+mn-ea"/>
                <a:cs typeface="+mj-cs"/>
              </a:rPr>
              <a:t>5</a:t>
            </a:r>
            <a:r>
              <a:rPr lang="ko-KR" altLang="en-US" sz="2100" b="1" kern="0" dirty="0">
                <a:solidFill>
                  <a:schemeClr val="bg2">
                    <a:lumMod val="25000"/>
                  </a:schemeClr>
                </a:solidFill>
                <a:latin typeface="+mn-ea"/>
                <a:cs typeface="+mj-cs"/>
              </a:rPr>
              <a:t>공화국에서 공포된 국민연금법과 최저임금법 시행</a:t>
            </a:r>
          </a:p>
        </p:txBody>
      </p:sp>
    </p:spTree>
    <p:extLst>
      <p:ext uri="{BB962C8B-B14F-4D97-AF65-F5344CB8AC3E}">
        <p14:creationId xmlns:p14="http://schemas.microsoft.com/office/powerpoint/2010/main" val="20305081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45556" y="159786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김영삼 정부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(1)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2432667" y="4382604"/>
            <a:ext cx="689739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ko-KR" altLang="en-US" sz="2000" dirty="0" smtClean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사회보장기본법 제정 </a:t>
            </a:r>
            <a:r>
              <a:rPr lang="en-US" altLang="ko-KR" sz="2000" dirty="0" smtClean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: </a:t>
            </a:r>
            <a:r>
              <a:rPr lang="ko-KR" altLang="en-US" sz="2000" dirty="0" smtClean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국가의 사회보장제도를 </a:t>
            </a:r>
            <a:r>
              <a:rPr lang="ko-KR" altLang="en-US" sz="2000" dirty="0" smtClean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체계화     하고 민간의 </a:t>
            </a:r>
            <a:r>
              <a:rPr lang="ko-KR" altLang="en-US" sz="2000" dirty="0" smtClean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참여를 유도하는 법적 근거 </a:t>
            </a:r>
            <a:r>
              <a:rPr lang="ko-KR" altLang="en-US" sz="2000" dirty="0" smtClean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마련</a:t>
            </a:r>
            <a:endParaRPr lang="en-US" altLang="ko-KR" sz="2000" dirty="0">
              <a:solidFill>
                <a:srgbClr val="21222B"/>
              </a:solidFill>
              <a:latin typeface="+mn-ea"/>
              <a:ea typeface="+mn-ea"/>
              <a:cs typeface="굴림" pitchFamily="50" charset="-127"/>
            </a:endParaRPr>
          </a:p>
        </p:txBody>
      </p:sp>
      <p:grpSp>
        <p:nvGrpSpPr>
          <p:cNvPr id="4" name="그룹 101"/>
          <p:cNvGrpSpPr>
            <a:grpSpLocks/>
          </p:cNvGrpSpPr>
          <p:nvPr/>
        </p:nvGrpSpPr>
        <p:grpSpPr bwMode="auto">
          <a:xfrm>
            <a:off x="456193" y="4340396"/>
            <a:ext cx="1960659" cy="1015620"/>
            <a:chOff x="539552" y="3997379"/>
            <a:chExt cx="1224136" cy="1015797"/>
          </a:xfrm>
        </p:grpSpPr>
        <p:grpSp>
          <p:nvGrpSpPr>
            <p:cNvPr id="5" name="그룹 13"/>
            <p:cNvGrpSpPr>
              <a:grpSpLocks/>
            </p:cNvGrpSpPr>
            <p:nvPr/>
          </p:nvGrpSpPr>
          <p:grpSpPr bwMode="auto">
            <a:xfrm>
              <a:off x="539552" y="3997379"/>
              <a:ext cx="1224136" cy="1015797"/>
              <a:chOff x="1763688" y="836712"/>
              <a:chExt cx="5472608" cy="4832221"/>
            </a:xfrm>
          </p:grpSpPr>
          <p:sp>
            <p:nvSpPr>
              <p:cNvPr id="7" name="Freeform 7"/>
              <p:cNvSpPr>
                <a:spLocks/>
              </p:cNvSpPr>
              <p:nvPr/>
            </p:nvSpPr>
            <p:spPr bwMode="auto">
              <a:xfrm>
                <a:off x="2299556" y="1027568"/>
                <a:ext cx="4743701" cy="4641365"/>
              </a:xfrm>
              <a:custGeom>
                <a:avLst/>
                <a:gdLst>
                  <a:gd name="T0" fmla="*/ 2147483647 w 4497"/>
                  <a:gd name="T1" fmla="*/ 2147483647 h 4426"/>
                  <a:gd name="T2" fmla="*/ 2147483647 w 4497"/>
                  <a:gd name="T3" fmla="*/ 0 h 4426"/>
                  <a:gd name="T4" fmla="*/ 2147483647 w 4497"/>
                  <a:gd name="T5" fmla="*/ 2147483647 h 4426"/>
                  <a:gd name="T6" fmla="*/ 0 w 4497"/>
                  <a:gd name="T7" fmla="*/ 2147483647 h 4426"/>
                  <a:gd name="T8" fmla="*/ 2147483647 w 4497"/>
                  <a:gd name="T9" fmla="*/ 2147483647 h 4426"/>
                  <a:gd name="T10" fmla="*/ 2147483647 w 4497"/>
                  <a:gd name="T11" fmla="*/ 2147483647 h 44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497"/>
                  <a:gd name="T19" fmla="*/ 0 h 4426"/>
                  <a:gd name="T20" fmla="*/ 4497 w 4497"/>
                  <a:gd name="T21" fmla="*/ 4426 h 44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497" h="4426">
                    <a:moveTo>
                      <a:pt x="4497" y="3936"/>
                    </a:moveTo>
                    <a:lnTo>
                      <a:pt x="4188" y="0"/>
                    </a:lnTo>
                    <a:lnTo>
                      <a:pt x="66" y="9"/>
                    </a:lnTo>
                    <a:lnTo>
                      <a:pt x="0" y="64"/>
                    </a:lnTo>
                    <a:lnTo>
                      <a:pt x="89" y="4426"/>
                    </a:lnTo>
                    <a:lnTo>
                      <a:pt x="4497" y="3936"/>
                    </a:lnTo>
                    <a:close/>
                  </a:path>
                </a:pathLst>
              </a:custGeom>
              <a:solidFill>
                <a:srgbClr val="5F89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8" name="Freeform 9"/>
              <p:cNvSpPr>
                <a:spLocks/>
              </p:cNvSpPr>
              <p:nvPr/>
            </p:nvSpPr>
            <p:spPr bwMode="auto">
              <a:xfrm>
                <a:off x="2343861" y="1040151"/>
                <a:ext cx="4892435" cy="4412758"/>
              </a:xfrm>
              <a:custGeom>
                <a:avLst/>
                <a:gdLst>
                  <a:gd name="T0" fmla="*/ 2147483647 w 4638"/>
                  <a:gd name="T1" fmla="*/ 0 h 4208"/>
                  <a:gd name="T2" fmla="*/ 0 w 4638"/>
                  <a:gd name="T3" fmla="*/ 2147483647 h 4208"/>
                  <a:gd name="T4" fmla="*/ 2147483647 w 4638"/>
                  <a:gd name="T5" fmla="*/ 2147483647 h 4208"/>
                  <a:gd name="T6" fmla="*/ 2147483647 w 4638"/>
                  <a:gd name="T7" fmla="*/ 2147483647 h 4208"/>
                  <a:gd name="T8" fmla="*/ 2147483647 w 4638"/>
                  <a:gd name="T9" fmla="*/ 0 h 42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38"/>
                  <a:gd name="T16" fmla="*/ 0 h 4208"/>
                  <a:gd name="T17" fmla="*/ 4638 w 4638"/>
                  <a:gd name="T18" fmla="*/ 4208 h 42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38" h="4208">
                    <a:moveTo>
                      <a:pt x="4228" y="0"/>
                    </a:moveTo>
                    <a:lnTo>
                      <a:pt x="0" y="25"/>
                    </a:lnTo>
                    <a:lnTo>
                      <a:pt x="305" y="4208"/>
                    </a:lnTo>
                    <a:lnTo>
                      <a:pt x="4638" y="3784"/>
                    </a:lnTo>
                    <a:lnTo>
                      <a:pt x="4228" y="0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9" name="Freeform 10"/>
              <p:cNvSpPr>
                <a:spLocks/>
              </p:cNvSpPr>
              <p:nvPr/>
            </p:nvSpPr>
            <p:spPr bwMode="auto">
              <a:xfrm>
                <a:off x="1774236" y="1074758"/>
                <a:ext cx="632916" cy="4001683"/>
              </a:xfrm>
              <a:custGeom>
                <a:avLst/>
                <a:gdLst>
                  <a:gd name="T0" fmla="*/ 2147483647 w 600"/>
                  <a:gd name="T1" fmla="*/ 0 h 3816"/>
                  <a:gd name="T2" fmla="*/ 0 w 600"/>
                  <a:gd name="T3" fmla="*/ 2147483647 h 3816"/>
                  <a:gd name="T4" fmla="*/ 2147483647 w 600"/>
                  <a:gd name="T5" fmla="*/ 2147483647 h 3816"/>
                  <a:gd name="T6" fmla="*/ 2147483647 w 600"/>
                  <a:gd name="T7" fmla="*/ 0 h 38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00"/>
                  <a:gd name="T13" fmla="*/ 0 h 3816"/>
                  <a:gd name="T14" fmla="*/ 600 w 600"/>
                  <a:gd name="T15" fmla="*/ 3816 h 38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00" h="3816">
                    <a:moveTo>
                      <a:pt x="499" y="0"/>
                    </a:moveTo>
                    <a:lnTo>
                      <a:pt x="0" y="3816"/>
                    </a:lnTo>
                    <a:lnTo>
                      <a:pt x="600" y="3753"/>
                    </a:lnTo>
                    <a:lnTo>
                      <a:pt x="499" y="0"/>
                    </a:lnTo>
                    <a:close/>
                  </a:path>
                </a:pathLst>
              </a:custGeom>
              <a:solidFill>
                <a:srgbClr val="6880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0" name="Freeform 11"/>
              <p:cNvSpPr>
                <a:spLocks/>
              </p:cNvSpPr>
              <p:nvPr/>
            </p:nvSpPr>
            <p:spPr bwMode="auto">
              <a:xfrm>
                <a:off x="1763688" y="5010375"/>
                <a:ext cx="643464" cy="658558"/>
              </a:xfrm>
              <a:custGeom>
                <a:avLst/>
                <a:gdLst>
                  <a:gd name="T0" fmla="*/ 2147483647 w 610"/>
                  <a:gd name="T1" fmla="*/ 2147483647 h 628"/>
                  <a:gd name="T2" fmla="*/ 0 w 610"/>
                  <a:gd name="T3" fmla="*/ 2147483647 h 628"/>
                  <a:gd name="T4" fmla="*/ 2147483647 w 610"/>
                  <a:gd name="T5" fmla="*/ 2147483647 h 628"/>
                  <a:gd name="T6" fmla="*/ 2147483647 w 610"/>
                  <a:gd name="T7" fmla="*/ 2147483647 h 628"/>
                  <a:gd name="T8" fmla="*/ 2147483647 w 610"/>
                  <a:gd name="T9" fmla="*/ 0 h 628"/>
                  <a:gd name="T10" fmla="*/ 2147483647 w 610"/>
                  <a:gd name="T11" fmla="*/ 2147483647 h 62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10"/>
                  <a:gd name="T19" fmla="*/ 0 h 628"/>
                  <a:gd name="T20" fmla="*/ 610 w 610"/>
                  <a:gd name="T21" fmla="*/ 628 h 62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10" h="628">
                    <a:moveTo>
                      <a:pt x="10" y="63"/>
                    </a:moveTo>
                    <a:lnTo>
                      <a:pt x="0" y="142"/>
                    </a:lnTo>
                    <a:lnTo>
                      <a:pt x="298" y="264"/>
                    </a:lnTo>
                    <a:lnTo>
                      <a:pt x="597" y="628"/>
                    </a:lnTo>
                    <a:lnTo>
                      <a:pt x="610" y="0"/>
                    </a:lnTo>
                    <a:lnTo>
                      <a:pt x="10" y="63"/>
                    </a:lnTo>
                    <a:close/>
                  </a:path>
                </a:pathLst>
              </a:custGeom>
              <a:solidFill>
                <a:srgbClr val="5A77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1" name="Freeform 12"/>
              <p:cNvSpPr>
                <a:spLocks/>
              </p:cNvSpPr>
              <p:nvPr/>
            </p:nvSpPr>
            <p:spPr bwMode="auto">
              <a:xfrm>
                <a:off x="1772127" y="1819306"/>
                <a:ext cx="450425" cy="3277059"/>
              </a:xfrm>
              <a:custGeom>
                <a:avLst/>
                <a:gdLst>
                  <a:gd name="T0" fmla="*/ 0 w 427"/>
                  <a:gd name="T1" fmla="*/ 2147483647 h 3125"/>
                  <a:gd name="T2" fmla="*/ 2147483647 w 427"/>
                  <a:gd name="T3" fmla="*/ 2147483647 h 3125"/>
                  <a:gd name="T4" fmla="*/ 2147483647 w 427"/>
                  <a:gd name="T5" fmla="*/ 0 h 3125"/>
                  <a:gd name="T6" fmla="*/ 0 w 427"/>
                  <a:gd name="T7" fmla="*/ 2147483647 h 31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27"/>
                  <a:gd name="T13" fmla="*/ 0 h 3125"/>
                  <a:gd name="T14" fmla="*/ 427 w 427"/>
                  <a:gd name="T15" fmla="*/ 3125 h 31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27" h="3125">
                    <a:moveTo>
                      <a:pt x="0" y="3125"/>
                    </a:moveTo>
                    <a:lnTo>
                      <a:pt x="97" y="3121"/>
                    </a:lnTo>
                    <a:lnTo>
                      <a:pt x="427" y="0"/>
                    </a:lnTo>
                    <a:lnTo>
                      <a:pt x="0" y="3125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2" name="Freeform 13"/>
              <p:cNvSpPr>
                <a:spLocks/>
              </p:cNvSpPr>
              <p:nvPr/>
            </p:nvSpPr>
            <p:spPr bwMode="auto">
              <a:xfrm>
                <a:off x="1763688" y="5092171"/>
                <a:ext cx="629752" cy="576762"/>
              </a:xfrm>
              <a:custGeom>
                <a:avLst/>
                <a:gdLst>
                  <a:gd name="T0" fmla="*/ 0 w 597"/>
                  <a:gd name="T1" fmla="*/ 2147483647 h 550"/>
                  <a:gd name="T2" fmla="*/ 2147483647 w 597"/>
                  <a:gd name="T3" fmla="*/ 2147483647 h 550"/>
                  <a:gd name="T4" fmla="*/ 2147483647 w 597"/>
                  <a:gd name="T5" fmla="*/ 2147483647 h 550"/>
                  <a:gd name="T6" fmla="*/ 2147483647 w 597"/>
                  <a:gd name="T7" fmla="*/ 2147483647 h 550"/>
                  <a:gd name="T8" fmla="*/ 2147483647 w 597"/>
                  <a:gd name="T9" fmla="*/ 2147483647 h 550"/>
                  <a:gd name="T10" fmla="*/ 2147483647 w 597"/>
                  <a:gd name="T11" fmla="*/ 0 h 550"/>
                  <a:gd name="T12" fmla="*/ 2147483647 w 597"/>
                  <a:gd name="T13" fmla="*/ 2147483647 h 550"/>
                  <a:gd name="T14" fmla="*/ 0 w 597"/>
                  <a:gd name="T15" fmla="*/ 2147483647 h 55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97"/>
                  <a:gd name="T25" fmla="*/ 0 h 550"/>
                  <a:gd name="T26" fmla="*/ 597 w 597"/>
                  <a:gd name="T27" fmla="*/ 550 h 55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97" h="550">
                    <a:moveTo>
                      <a:pt x="0" y="64"/>
                    </a:moveTo>
                    <a:lnTo>
                      <a:pt x="298" y="186"/>
                    </a:lnTo>
                    <a:lnTo>
                      <a:pt x="597" y="550"/>
                    </a:lnTo>
                    <a:lnTo>
                      <a:pt x="597" y="475"/>
                    </a:lnTo>
                    <a:lnTo>
                      <a:pt x="370" y="159"/>
                    </a:lnTo>
                    <a:lnTo>
                      <a:pt x="105" y="0"/>
                    </a:lnTo>
                    <a:lnTo>
                      <a:pt x="8" y="4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5B8C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3" name="Freeform 14"/>
              <p:cNvSpPr>
                <a:spLocks/>
              </p:cNvSpPr>
              <p:nvPr/>
            </p:nvSpPr>
            <p:spPr bwMode="auto">
              <a:xfrm>
                <a:off x="2222551" y="1392501"/>
                <a:ext cx="59072" cy="426805"/>
              </a:xfrm>
              <a:custGeom>
                <a:avLst/>
                <a:gdLst>
                  <a:gd name="T0" fmla="*/ 2147483647 w 56"/>
                  <a:gd name="T1" fmla="*/ 2147483647 h 407"/>
                  <a:gd name="T2" fmla="*/ 0 w 56"/>
                  <a:gd name="T3" fmla="*/ 2147483647 h 407"/>
                  <a:gd name="T4" fmla="*/ 2147483647 w 56"/>
                  <a:gd name="T5" fmla="*/ 0 h 407"/>
                  <a:gd name="T6" fmla="*/ 2147483647 w 56"/>
                  <a:gd name="T7" fmla="*/ 2147483647 h 40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6"/>
                  <a:gd name="T13" fmla="*/ 0 h 407"/>
                  <a:gd name="T14" fmla="*/ 56 w 56"/>
                  <a:gd name="T15" fmla="*/ 407 h 40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6" h="407">
                    <a:moveTo>
                      <a:pt x="33" y="98"/>
                    </a:moveTo>
                    <a:lnTo>
                      <a:pt x="0" y="407"/>
                    </a:lnTo>
                    <a:lnTo>
                      <a:pt x="56" y="0"/>
                    </a:lnTo>
                    <a:lnTo>
                      <a:pt x="33" y="98"/>
                    </a:lnTo>
                    <a:close/>
                  </a:path>
                </a:pathLst>
              </a:custGeom>
              <a:solidFill>
                <a:srgbClr val="0078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4" name="Freeform 15"/>
              <p:cNvSpPr>
                <a:spLocks/>
              </p:cNvSpPr>
              <p:nvPr/>
            </p:nvSpPr>
            <p:spPr bwMode="auto">
              <a:xfrm>
                <a:off x="2281624" y="1152359"/>
                <a:ext cx="32701" cy="240143"/>
              </a:xfrm>
              <a:custGeom>
                <a:avLst/>
                <a:gdLst>
                  <a:gd name="T0" fmla="*/ 2147483647 w 31"/>
                  <a:gd name="T1" fmla="*/ 0 h 229"/>
                  <a:gd name="T2" fmla="*/ 0 w 31"/>
                  <a:gd name="T3" fmla="*/ 2147483647 h 229"/>
                  <a:gd name="T4" fmla="*/ 2147483647 w 31"/>
                  <a:gd name="T5" fmla="*/ 2147483647 h 229"/>
                  <a:gd name="T6" fmla="*/ 2147483647 w 31"/>
                  <a:gd name="T7" fmla="*/ 0 h 2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1"/>
                  <a:gd name="T13" fmla="*/ 0 h 229"/>
                  <a:gd name="T14" fmla="*/ 31 w 31"/>
                  <a:gd name="T15" fmla="*/ 229 h 2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1" h="229">
                    <a:moveTo>
                      <a:pt x="31" y="0"/>
                    </a:moveTo>
                    <a:lnTo>
                      <a:pt x="0" y="229"/>
                    </a:lnTo>
                    <a:lnTo>
                      <a:pt x="29" y="10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0078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5" name="Freeform 16"/>
              <p:cNvSpPr>
                <a:spLocks/>
              </p:cNvSpPr>
              <p:nvPr/>
            </p:nvSpPr>
            <p:spPr bwMode="auto">
              <a:xfrm>
                <a:off x="2285844" y="973038"/>
                <a:ext cx="4503193" cy="128986"/>
              </a:xfrm>
              <a:custGeom>
                <a:avLst/>
                <a:gdLst>
                  <a:gd name="T0" fmla="*/ 0 w 4269"/>
                  <a:gd name="T1" fmla="*/ 2147483647 h 123"/>
                  <a:gd name="T2" fmla="*/ 2147483647 w 4269"/>
                  <a:gd name="T3" fmla="*/ 2147483647 h 123"/>
                  <a:gd name="T4" fmla="*/ 2147483647 w 4269"/>
                  <a:gd name="T5" fmla="*/ 0 h 123"/>
                  <a:gd name="T6" fmla="*/ 2147483647 w 4269"/>
                  <a:gd name="T7" fmla="*/ 2147483647 h 123"/>
                  <a:gd name="T8" fmla="*/ 0 w 4269"/>
                  <a:gd name="T9" fmla="*/ 2147483647 h 1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69"/>
                  <a:gd name="T16" fmla="*/ 0 h 123"/>
                  <a:gd name="T17" fmla="*/ 4269 w 4269"/>
                  <a:gd name="T18" fmla="*/ 123 h 1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69" h="123">
                    <a:moveTo>
                      <a:pt x="0" y="123"/>
                    </a:moveTo>
                    <a:lnTo>
                      <a:pt x="4269" y="64"/>
                    </a:lnTo>
                    <a:lnTo>
                      <a:pt x="4093" y="0"/>
                    </a:lnTo>
                    <a:lnTo>
                      <a:pt x="92" y="39"/>
                    </a:lnTo>
                    <a:lnTo>
                      <a:pt x="0" y="123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6" name="Freeform 19"/>
              <p:cNvSpPr>
                <a:spLocks/>
              </p:cNvSpPr>
              <p:nvPr/>
            </p:nvSpPr>
            <p:spPr bwMode="auto">
              <a:xfrm>
                <a:off x="2303775" y="1140824"/>
                <a:ext cx="161394" cy="4528109"/>
              </a:xfrm>
              <a:custGeom>
                <a:avLst/>
                <a:gdLst>
                  <a:gd name="T0" fmla="*/ 0 w 153"/>
                  <a:gd name="T1" fmla="*/ 2147483647 h 4318"/>
                  <a:gd name="T2" fmla="*/ 2147483647 w 153"/>
                  <a:gd name="T3" fmla="*/ 2147483647 h 4318"/>
                  <a:gd name="T4" fmla="*/ 2147483647 w 153"/>
                  <a:gd name="T5" fmla="*/ 2147483647 h 4318"/>
                  <a:gd name="T6" fmla="*/ 2147483647 w 153"/>
                  <a:gd name="T7" fmla="*/ 0 h 4318"/>
                  <a:gd name="T8" fmla="*/ 0 w 153"/>
                  <a:gd name="T9" fmla="*/ 2147483647 h 43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3"/>
                  <a:gd name="T16" fmla="*/ 0 h 4318"/>
                  <a:gd name="T17" fmla="*/ 153 w 153"/>
                  <a:gd name="T18" fmla="*/ 4318 h 43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3" h="4318">
                    <a:moveTo>
                      <a:pt x="0" y="1480"/>
                    </a:moveTo>
                    <a:lnTo>
                      <a:pt x="85" y="4318"/>
                    </a:lnTo>
                    <a:lnTo>
                      <a:pt x="153" y="4314"/>
                    </a:lnTo>
                    <a:lnTo>
                      <a:pt x="20" y="0"/>
                    </a:lnTo>
                    <a:lnTo>
                      <a:pt x="0" y="1480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7" name="Freeform 45"/>
              <p:cNvSpPr>
                <a:spLocks/>
              </p:cNvSpPr>
              <p:nvPr/>
            </p:nvSpPr>
            <p:spPr bwMode="auto">
              <a:xfrm>
                <a:off x="2578039" y="1265614"/>
                <a:ext cx="219411" cy="198197"/>
              </a:xfrm>
              <a:custGeom>
                <a:avLst/>
                <a:gdLst>
                  <a:gd name="T0" fmla="*/ 0 w 208"/>
                  <a:gd name="T1" fmla="*/ 2147483647 h 189"/>
                  <a:gd name="T2" fmla="*/ 2147483647 w 208"/>
                  <a:gd name="T3" fmla="*/ 0 h 189"/>
                  <a:gd name="T4" fmla="*/ 2147483647 w 208"/>
                  <a:gd name="T5" fmla="*/ 2147483647 h 189"/>
                  <a:gd name="T6" fmla="*/ 2147483647 w 208"/>
                  <a:gd name="T7" fmla="*/ 2147483647 h 189"/>
                  <a:gd name="T8" fmla="*/ 0 w 208"/>
                  <a:gd name="T9" fmla="*/ 2147483647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189"/>
                  <a:gd name="T17" fmla="*/ 208 w 208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189">
                    <a:moveTo>
                      <a:pt x="0" y="11"/>
                    </a:moveTo>
                    <a:lnTo>
                      <a:pt x="200" y="0"/>
                    </a:lnTo>
                    <a:lnTo>
                      <a:pt x="208" y="176"/>
                    </a:lnTo>
                    <a:lnTo>
                      <a:pt x="11" y="189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8" name="Freeform 46"/>
              <p:cNvSpPr>
                <a:spLocks/>
              </p:cNvSpPr>
              <p:nvPr/>
            </p:nvSpPr>
            <p:spPr bwMode="auto">
              <a:xfrm>
                <a:off x="2578039" y="1265614"/>
                <a:ext cx="219411" cy="187710"/>
              </a:xfrm>
              <a:custGeom>
                <a:avLst/>
                <a:gdLst>
                  <a:gd name="T0" fmla="*/ 2147483647 w 208"/>
                  <a:gd name="T1" fmla="*/ 2147483647 h 179"/>
                  <a:gd name="T2" fmla="*/ 2147483647 w 208"/>
                  <a:gd name="T3" fmla="*/ 2147483647 h 179"/>
                  <a:gd name="T4" fmla="*/ 2147483647 w 208"/>
                  <a:gd name="T5" fmla="*/ 2147483647 h 179"/>
                  <a:gd name="T6" fmla="*/ 2147483647 w 208"/>
                  <a:gd name="T7" fmla="*/ 0 h 179"/>
                  <a:gd name="T8" fmla="*/ 0 w 208"/>
                  <a:gd name="T9" fmla="*/ 2147483647 h 179"/>
                  <a:gd name="T10" fmla="*/ 2147483647 w 208"/>
                  <a:gd name="T11" fmla="*/ 2147483647 h 179"/>
                  <a:gd name="T12" fmla="*/ 2147483647 w 208"/>
                  <a:gd name="T13" fmla="*/ 2147483647 h 1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8"/>
                  <a:gd name="T22" fmla="*/ 0 h 179"/>
                  <a:gd name="T23" fmla="*/ 208 w 208"/>
                  <a:gd name="T24" fmla="*/ 179 h 1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8" h="179">
                    <a:moveTo>
                      <a:pt x="159" y="58"/>
                    </a:moveTo>
                    <a:lnTo>
                      <a:pt x="165" y="179"/>
                    </a:lnTo>
                    <a:lnTo>
                      <a:pt x="208" y="176"/>
                    </a:lnTo>
                    <a:lnTo>
                      <a:pt x="200" y="0"/>
                    </a:lnTo>
                    <a:lnTo>
                      <a:pt x="0" y="11"/>
                    </a:lnTo>
                    <a:lnTo>
                      <a:pt x="3" y="66"/>
                    </a:lnTo>
                    <a:lnTo>
                      <a:pt x="159" y="58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9" name="Freeform 47"/>
              <p:cNvSpPr>
                <a:spLocks/>
              </p:cNvSpPr>
              <p:nvPr/>
            </p:nvSpPr>
            <p:spPr bwMode="auto">
              <a:xfrm>
                <a:off x="2488376" y="871318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3"/>
                    </a:moveTo>
                    <a:lnTo>
                      <a:pt x="140" y="1"/>
                    </a:lnTo>
                    <a:lnTo>
                      <a:pt x="135" y="1"/>
                    </a:lnTo>
                    <a:lnTo>
                      <a:pt x="130" y="0"/>
                    </a:lnTo>
                    <a:lnTo>
                      <a:pt x="126" y="0"/>
                    </a:lnTo>
                    <a:lnTo>
                      <a:pt x="121" y="0"/>
                    </a:lnTo>
                    <a:lnTo>
                      <a:pt x="117" y="0"/>
                    </a:lnTo>
                    <a:lnTo>
                      <a:pt x="112" y="1"/>
                    </a:lnTo>
                    <a:lnTo>
                      <a:pt x="108" y="1"/>
                    </a:lnTo>
                    <a:lnTo>
                      <a:pt x="103" y="2"/>
                    </a:lnTo>
                    <a:lnTo>
                      <a:pt x="99" y="3"/>
                    </a:lnTo>
                    <a:lnTo>
                      <a:pt x="95" y="4"/>
                    </a:lnTo>
                    <a:lnTo>
                      <a:pt x="91" y="6"/>
                    </a:lnTo>
                    <a:lnTo>
                      <a:pt x="87" y="8"/>
                    </a:lnTo>
                    <a:lnTo>
                      <a:pt x="82" y="9"/>
                    </a:lnTo>
                    <a:lnTo>
                      <a:pt x="78" y="11"/>
                    </a:lnTo>
                    <a:lnTo>
                      <a:pt x="74" y="13"/>
                    </a:lnTo>
                    <a:lnTo>
                      <a:pt x="69" y="17"/>
                    </a:lnTo>
                    <a:lnTo>
                      <a:pt x="64" y="20"/>
                    </a:lnTo>
                    <a:lnTo>
                      <a:pt x="59" y="24"/>
                    </a:lnTo>
                    <a:lnTo>
                      <a:pt x="55" y="28"/>
                    </a:lnTo>
                    <a:lnTo>
                      <a:pt x="50" y="33"/>
                    </a:lnTo>
                    <a:lnTo>
                      <a:pt x="47" y="37"/>
                    </a:lnTo>
                    <a:lnTo>
                      <a:pt x="42" y="42"/>
                    </a:lnTo>
                    <a:lnTo>
                      <a:pt x="39" y="46"/>
                    </a:lnTo>
                    <a:lnTo>
                      <a:pt x="35" y="51"/>
                    </a:lnTo>
                    <a:lnTo>
                      <a:pt x="32" y="57"/>
                    </a:lnTo>
                    <a:lnTo>
                      <a:pt x="29" y="62"/>
                    </a:lnTo>
                    <a:lnTo>
                      <a:pt x="26" y="67"/>
                    </a:lnTo>
                    <a:lnTo>
                      <a:pt x="20" y="77"/>
                    </a:lnTo>
                    <a:lnTo>
                      <a:pt x="16" y="87"/>
                    </a:lnTo>
                    <a:lnTo>
                      <a:pt x="12" y="96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42" y="137"/>
                    </a:lnTo>
                    <a:lnTo>
                      <a:pt x="44" y="126"/>
                    </a:lnTo>
                    <a:lnTo>
                      <a:pt x="48" y="114"/>
                    </a:lnTo>
                    <a:lnTo>
                      <a:pt x="51" y="108"/>
                    </a:lnTo>
                    <a:lnTo>
                      <a:pt x="54" y="101"/>
                    </a:lnTo>
                    <a:lnTo>
                      <a:pt x="56" y="94"/>
                    </a:lnTo>
                    <a:lnTo>
                      <a:pt x="60" y="88"/>
                    </a:lnTo>
                    <a:lnTo>
                      <a:pt x="63" y="81"/>
                    </a:lnTo>
                    <a:lnTo>
                      <a:pt x="67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7"/>
                    </a:lnTo>
                    <a:lnTo>
                      <a:pt x="86" y="51"/>
                    </a:lnTo>
                    <a:lnTo>
                      <a:pt x="91" y="47"/>
                    </a:lnTo>
                    <a:lnTo>
                      <a:pt x="97" y="43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0" y="38"/>
                    </a:lnTo>
                    <a:lnTo>
                      <a:pt x="115" y="37"/>
                    </a:lnTo>
                    <a:lnTo>
                      <a:pt x="120" y="36"/>
                    </a:lnTo>
                    <a:lnTo>
                      <a:pt x="125" y="36"/>
                    </a:lnTo>
                    <a:lnTo>
                      <a:pt x="130" y="37"/>
                    </a:lnTo>
                    <a:lnTo>
                      <a:pt x="135" y="37"/>
                    </a:lnTo>
                    <a:lnTo>
                      <a:pt x="138" y="38"/>
                    </a:lnTo>
                    <a:lnTo>
                      <a:pt x="140" y="39"/>
                    </a:lnTo>
                    <a:lnTo>
                      <a:pt x="142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49" y="47"/>
                    </a:lnTo>
                    <a:lnTo>
                      <a:pt x="151" y="50"/>
                    </a:lnTo>
                    <a:lnTo>
                      <a:pt x="153" y="53"/>
                    </a:lnTo>
                    <a:lnTo>
                      <a:pt x="158" y="60"/>
                    </a:lnTo>
                    <a:lnTo>
                      <a:pt x="162" y="69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2" y="102"/>
                    </a:lnTo>
                    <a:lnTo>
                      <a:pt x="175" y="115"/>
                    </a:lnTo>
                    <a:lnTo>
                      <a:pt x="177" y="129"/>
                    </a:lnTo>
                    <a:lnTo>
                      <a:pt x="179" y="145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2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79" y="255"/>
                    </a:lnTo>
                    <a:lnTo>
                      <a:pt x="177" y="274"/>
                    </a:lnTo>
                    <a:lnTo>
                      <a:pt x="174" y="292"/>
                    </a:lnTo>
                    <a:lnTo>
                      <a:pt x="171" y="309"/>
                    </a:lnTo>
                    <a:lnTo>
                      <a:pt x="168" y="326"/>
                    </a:lnTo>
                    <a:lnTo>
                      <a:pt x="163" y="341"/>
                    </a:lnTo>
                    <a:lnTo>
                      <a:pt x="159" y="355"/>
                    </a:lnTo>
                    <a:lnTo>
                      <a:pt x="156" y="362"/>
                    </a:lnTo>
                    <a:lnTo>
                      <a:pt x="154" y="369"/>
                    </a:lnTo>
                    <a:lnTo>
                      <a:pt x="151" y="375"/>
                    </a:lnTo>
                    <a:lnTo>
                      <a:pt x="148" y="380"/>
                    </a:lnTo>
                    <a:lnTo>
                      <a:pt x="145" y="386"/>
                    </a:lnTo>
                    <a:lnTo>
                      <a:pt x="142" y="391"/>
                    </a:lnTo>
                    <a:lnTo>
                      <a:pt x="140" y="396"/>
                    </a:lnTo>
                    <a:lnTo>
                      <a:pt x="136" y="400"/>
                    </a:lnTo>
                    <a:lnTo>
                      <a:pt x="133" y="404"/>
                    </a:lnTo>
                    <a:lnTo>
                      <a:pt x="130" y="407"/>
                    </a:lnTo>
                    <a:lnTo>
                      <a:pt x="127" y="410"/>
                    </a:lnTo>
                    <a:lnTo>
                      <a:pt x="123" y="413"/>
                    </a:lnTo>
                    <a:lnTo>
                      <a:pt x="120" y="415"/>
                    </a:lnTo>
                    <a:lnTo>
                      <a:pt x="116" y="417"/>
                    </a:lnTo>
                    <a:lnTo>
                      <a:pt x="113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2" y="421"/>
                    </a:lnTo>
                    <a:lnTo>
                      <a:pt x="99" y="424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3" y="433"/>
                    </a:lnTo>
                    <a:lnTo>
                      <a:pt x="93" y="434"/>
                    </a:lnTo>
                    <a:lnTo>
                      <a:pt x="93" y="436"/>
                    </a:lnTo>
                    <a:lnTo>
                      <a:pt x="93" y="438"/>
                    </a:lnTo>
                    <a:lnTo>
                      <a:pt x="93" y="439"/>
                    </a:lnTo>
                    <a:lnTo>
                      <a:pt x="94" y="441"/>
                    </a:lnTo>
                    <a:lnTo>
                      <a:pt x="94" y="443"/>
                    </a:lnTo>
                    <a:lnTo>
                      <a:pt x="95" y="445"/>
                    </a:lnTo>
                    <a:lnTo>
                      <a:pt x="96" y="446"/>
                    </a:lnTo>
                    <a:lnTo>
                      <a:pt x="98" y="449"/>
                    </a:lnTo>
                    <a:lnTo>
                      <a:pt x="102" y="451"/>
                    </a:lnTo>
                    <a:lnTo>
                      <a:pt x="105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3" y="453"/>
                    </a:lnTo>
                    <a:lnTo>
                      <a:pt x="130" y="451"/>
                    </a:lnTo>
                    <a:lnTo>
                      <a:pt x="136" y="448"/>
                    </a:lnTo>
                    <a:lnTo>
                      <a:pt x="142" y="445"/>
                    </a:lnTo>
                    <a:lnTo>
                      <a:pt x="148" y="441"/>
                    </a:lnTo>
                    <a:lnTo>
                      <a:pt x="153" y="437"/>
                    </a:lnTo>
                    <a:lnTo>
                      <a:pt x="159" y="432"/>
                    </a:lnTo>
                    <a:lnTo>
                      <a:pt x="164" y="426"/>
                    </a:lnTo>
                    <a:lnTo>
                      <a:pt x="169" y="421"/>
                    </a:lnTo>
                    <a:lnTo>
                      <a:pt x="173" y="414"/>
                    </a:lnTo>
                    <a:lnTo>
                      <a:pt x="178" y="408"/>
                    </a:lnTo>
                    <a:lnTo>
                      <a:pt x="182" y="401"/>
                    </a:lnTo>
                    <a:lnTo>
                      <a:pt x="186" y="393"/>
                    </a:lnTo>
                    <a:lnTo>
                      <a:pt x="189" y="386"/>
                    </a:lnTo>
                    <a:lnTo>
                      <a:pt x="193" y="378"/>
                    </a:lnTo>
                    <a:lnTo>
                      <a:pt x="196" y="369"/>
                    </a:lnTo>
                    <a:lnTo>
                      <a:pt x="199" y="361"/>
                    </a:lnTo>
                    <a:lnTo>
                      <a:pt x="202" y="352"/>
                    </a:lnTo>
                    <a:lnTo>
                      <a:pt x="205" y="343"/>
                    </a:lnTo>
                    <a:lnTo>
                      <a:pt x="207" y="334"/>
                    </a:lnTo>
                    <a:lnTo>
                      <a:pt x="209" y="324"/>
                    </a:lnTo>
                    <a:lnTo>
                      <a:pt x="212" y="315"/>
                    </a:lnTo>
                    <a:lnTo>
                      <a:pt x="213" y="305"/>
                    </a:lnTo>
                    <a:lnTo>
                      <a:pt x="215" y="295"/>
                    </a:lnTo>
                    <a:lnTo>
                      <a:pt x="218" y="275"/>
                    </a:lnTo>
                    <a:lnTo>
                      <a:pt x="220" y="255"/>
                    </a:lnTo>
                    <a:lnTo>
                      <a:pt x="222" y="236"/>
                    </a:lnTo>
                    <a:lnTo>
                      <a:pt x="222" y="216"/>
                    </a:lnTo>
                    <a:lnTo>
                      <a:pt x="223" y="198"/>
                    </a:lnTo>
                    <a:lnTo>
                      <a:pt x="222" y="180"/>
                    </a:lnTo>
                    <a:lnTo>
                      <a:pt x="222" y="162"/>
                    </a:lnTo>
                    <a:lnTo>
                      <a:pt x="220" y="144"/>
                    </a:lnTo>
                    <a:lnTo>
                      <a:pt x="218" y="127"/>
                    </a:lnTo>
                    <a:lnTo>
                      <a:pt x="215" y="110"/>
                    </a:lnTo>
                    <a:lnTo>
                      <a:pt x="214" y="102"/>
                    </a:lnTo>
                    <a:lnTo>
                      <a:pt x="212" y="94"/>
                    </a:lnTo>
                    <a:lnTo>
                      <a:pt x="210" y="86"/>
                    </a:lnTo>
                    <a:lnTo>
                      <a:pt x="207" y="78"/>
                    </a:lnTo>
                    <a:lnTo>
                      <a:pt x="205" y="71"/>
                    </a:lnTo>
                    <a:lnTo>
                      <a:pt x="203" y="64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3"/>
                    </a:lnTo>
                    <a:lnTo>
                      <a:pt x="183" y="28"/>
                    </a:lnTo>
                    <a:lnTo>
                      <a:pt x="179" y="23"/>
                    </a:lnTo>
                    <a:lnTo>
                      <a:pt x="175" y="18"/>
                    </a:lnTo>
                    <a:lnTo>
                      <a:pt x="170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0" y="4"/>
                    </a:lnTo>
                    <a:lnTo>
                      <a:pt x="145" y="3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20" name="Freeform 48"/>
              <p:cNvSpPr>
                <a:spLocks/>
              </p:cNvSpPr>
              <p:nvPr/>
            </p:nvSpPr>
            <p:spPr bwMode="auto">
              <a:xfrm>
                <a:off x="2570655" y="867123"/>
                <a:ext cx="235233" cy="476091"/>
              </a:xfrm>
              <a:custGeom>
                <a:avLst/>
                <a:gdLst>
                  <a:gd name="T0" fmla="*/ 2147483647 w 223"/>
                  <a:gd name="T1" fmla="*/ 0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5" y="0"/>
                    </a:lnTo>
                    <a:lnTo>
                      <a:pt x="131" y="0"/>
                    </a:lnTo>
                    <a:lnTo>
                      <a:pt x="126" y="0"/>
                    </a:lnTo>
                    <a:lnTo>
                      <a:pt x="121" y="0"/>
                    </a:lnTo>
                    <a:lnTo>
                      <a:pt x="117" y="0"/>
                    </a:lnTo>
                    <a:lnTo>
                      <a:pt x="113" y="0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100" y="3"/>
                    </a:lnTo>
                    <a:lnTo>
                      <a:pt x="95" y="4"/>
                    </a:lnTo>
                    <a:lnTo>
                      <a:pt x="91" y="5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8" y="11"/>
                    </a:lnTo>
                    <a:lnTo>
                      <a:pt x="75" y="13"/>
                    </a:lnTo>
                    <a:lnTo>
                      <a:pt x="69" y="16"/>
                    </a:lnTo>
                    <a:lnTo>
                      <a:pt x="64" y="20"/>
                    </a:lnTo>
                    <a:lnTo>
                      <a:pt x="60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39" y="46"/>
                    </a:lnTo>
                    <a:lnTo>
                      <a:pt x="35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6" y="66"/>
                    </a:lnTo>
                    <a:lnTo>
                      <a:pt x="21" y="77"/>
                    </a:lnTo>
                    <a:lnTo>
                      <a:pt x="16" y="86"/>
                    </a:lnTo>
                    <a:lnTo>
                      <a:pt x="12" y="96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2"/>
                    </a:lnTo>
                    <a:lnTo>
                      <a:pt x="0" y="137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2" y="137"/>
                    </a:lnTo>
                    <a:lnTo>
                      <a:pt x="44" y="127"/>
                    </a:lnTo>
                    <a:lnTo>
                      <a:pt x="48" y="115"/>
                    </a:lnTo>
                    <a:lnTo>
                      <a:pt x="50" y="108"/>
                    </a:lnTo>
                    <a:lnTo>
                      <a:pt x="53" y="102"/>
                    </a:lnTo>
                    <a:lnTo>
                      <a:pt x="56" y="95"/>
                    </a:lnTo>
                    <a:lnTo>
                      <a:pt x="59" y="88"/>
                    </a:lnTo>
                    <a:lnTo>
                      <a:pt x="63" y="81"/>
                    </a:lnTo>
                    <a:lnTo>
                      <a:pt x="67" y="75"/>
                    </a:lnTo>
                    <a:lnTo>
                      <a:pt x="71" y="68"/>
                    </a:lnTo>
                    <a:lnTo>
                      <a:pt x="76" y="62"/>
                    </a:lnTo>
                    <a:lnTo>
                      <a:pt x="81" y="57"/>
                    </a:lnTo>
                    <a:lnTo>
                      <a:pt x="86" y="51"/>
                    </a:lnTo>
                    <a:lnTo>
                      <a:pt x="91" y="47"/>
                    </a:lnTo>
                    <a:lnTo>
                      <a:pt x="97" y="43"/>
                    </a:lnTo>
                    <a:lnTo>
                      <a:pt x="101" y="41"/>
                    </a:lnTo>
                    <a:lnTo>
                      <a:pt x="106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0" y="36"/>
                    </a:lnTo>
                    <a:lnTo>
                      <a:pt x="125" y="36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0" y="38"/>
                    </a:lnTo>
                    <a:lnTo>
                      <a:pt x="143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49" y="46"/>
                    </a:lnTo>
                    <a:lnTo>
                      <a:pt x="151" y="49"/>
                    </a:lnTo>
                    <a:lnTo>
                      <a:pt x="154" y="52"/>
                    </a:lnTo>
                    <a:lnTo>
                      <a:pt x="158" y="59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3" y="101"/>
                    </a:lnTo>
                    <a:lnTo>
                      <a:pt x="175" y="114"/>
                    </a:lnTo>
                    <a:lnTo>
                      <a:pt x="177" y="129"/>
                    </a:lnTo>
                    <a:lnTo>
                      <a:pt x="179" y="144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2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80" y="255"/>
                    </a:lnTo>
                    <a:lnTo>
                      <a:pt x="177" y="273"/>
                    </a:lnTo>
                    <a:lnTo>
                      <a:pt x="175" y="292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6" y="362"/>
                    </a:lnTo>
                    <a:lnTo>
                      <a:pt x="154" y="368"/>
                    </a:lnTo>
                    <a:lnTo>
                      <a:pt x="151" y="374"/>
                    </a:lnTo>
                    <a:lnTo>
                      <a:pt x="148" y="380"/>
                    </a:lnTo>
                    <a:lnTo>
                      <a:pt x="146" y="385"/>
                    </a:lnTo>
                    <a:lnTo>
                      <a:pt x="143" y="391"/>
                    </a:lnTo>
                    <a:lnTo>
                      <a:pt x="139" y="395"/>
                    </a:lnTo>
                    <a:lnTo>
                      <a:pt x="137" y="399"/>
                    </a:lnTo>
                    <a:lnTo>
                      <a:pt x="133" y="403"/>
                    </a:lnTo>
                    <a:lnTo>
                      <a:pt x="130" y="407"/>
                    </a:lnTo>
                    <a:lnTo>
                      <a:pt x="127" y="410"/>
                    </a:lnTo>
                    <a:lnTo>
                      <a:pt x="124" y="412"/>
                    </a:lnTo>
                    <a:lnTo>
                      <a:pt x="120" y="414"/>
                    </a:lnTo>
                    <a:lnTo>
                      <a:pt x="117" y="416"/>
                    </a:lnTo>
                    <a:lnTo>
                      <a:pt x="113" y="418"/>
                    </a:lnTo>
                    <a:lnTo>
                      <a:pt x="110" y="418"/>
                    </a:lnTo>
                    <a:lnTo>
                      <a:pt x="106" y="420"/>
                    </a:lnTo>
                    <a:lnTo>
                      <a:pt x="102" y="421"/>
                    </a:lnTo>
                    <a:lnTo>
                      <a:pt x="99" y="423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3" y="434"/>
                    </a:lnTo>
                    <a:lnTo>
                      <a:pt x="93" y="435"/>
                    </a:lnTo>
                    <a:lnTo>
                      <a:pt x="93" y="437"/>
                    </a:lnTo>
                    <a:lnTo>
                      <a:pt x="93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5" y="444"/>
                    </a:lnTo>
                    <a:lnTo>
                      <a:pt x="96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5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2"/>
                    </a:lnTo>
                    <a:lnTo>
                      <a:pt x="130" y="450"/>
                    </a:lnTo>
                    <a:lnTo>
                      <a:pt x="136" y="447"/>
                    </a:lnTo>
                    <a:lnTo>
                      <a:pt x="143" y="444"/>
                    </a:lnTo>
                    <a:lnTo>
                      <a:pt x="148" y="441"/>
                    </a:lnTo>
                    <a:lnTo>
                      <a:pt x="154" y="436"/>
                    </a:lnTo>
                    <a:lnTo>
                      <a:pt x="159" y="432"/>
                    </a:lnTo>
                    <a:lnTo>
                      <a:pt x="164" y="426"/>
                    </a:lnTo>
                    <a:lnTo>
                      <a:pt x="169" y="420"/>
                    </a:lnTo>
                    <a:lnTo>
                      <a:pt x="174" y="414"/>
                    </a:lnTo>
                    <a:lnTo>
                      <a:pt x="178" y="408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5"/>
                    </a:lnTo>
                    <a:lnTo>
                      <a:pt x="193" y="377"/>
                    </a:lnTo>
                    <a:lnTo>
                      <a:pt x="196" y="369"/>
                    </a:lnTo>
                    <a:lnTo>
                      <a:pt x="199" y="360"/>
                    </a:lnTo>
                    <a:lnTo>
                      <a:pt x="202" y="351"/>
                    </a:lnTo>
                    <a:lnTo>
                      <a:pt x="205" y="342"/>
                    </a:lnTo>
                    <a:lnTo>
                      <a:pt x="207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8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8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3"/>
                    </a:lnTo>
                    <a:lnTo>
                      <a:pt x="210" y="86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3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2"/>
                    </a:lnTo>
                    <a:lnTo>
                      <a:pt x="183" y="27"/>
                    </a:lnTo>
                    <a:lnTo>
                      <a:pt x="179" y="22"/>
                    </a:lnTo>
                    <a:lnTo>
                      <a:pt x="175" y="18"/>
                    </a:lnTo>
                    <a:lnTo>
                      <a:pt x="171" y="14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5"/>
                    </a:lnTo>
                    <a:lnTo>
                      <a:pt x="150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21" name="Freeform 49"/>
              <p:cNvSpPr>
                <a:spLocks/>
              </p:cNvSpPr>
              <p:nvPr/>
            </p:nvSpPr>
            <p:spPr bwMode="auto">
              <a:xfrm>
                <a:off x="2663483" y="905923"/>
                <a:ext cx="50633" cy="234899"/>
              </a:xfrm>
              <a:custGeom>
                <a:avLst/>
                <a:gdLst>
                  <a:gd name="T0" fmla="*/ 0 w 48"/>
                  <a:gd name="T1" fmla="*/ 0 h 224"/>
                  <a:gd name="T2" fmla="*/ 2147483647 w 48"/>
                  <a:gd name="T3" fmla="*/ 2147483647 h 224"/>
                  <a:gd name="T4" fmla="*/ 2147483647 w 48"/>
                  <a:gd name="T5" fmla="*/ 2147483647 h 224"/>
                  <a:gd name="T6" fmla="*/ 2147483647 w 48"/>
                  <a:gd name="T7" fmla="*/ 2147483647 h 224"/>
                  <a:gd name="T8" fmla="*/ 2147483647 w 48"/>
                  <a:gd name="T9" fmla="*/ 2147483647 h 224"/>
                  <a:gd name="T10" fmla="*/ 2147483647 w 48"/>
                  <a:gd name="T11" fmla="*/ 2147483647 h 224"/>
                  <a:gd name="T12" fmla="*/ 2147483647 w 48"/>
                  <a:gd name="T13" fmla="*/ 2147483647 h 224"/>
                  <a:gd name="T14" fmla="*/ 2147483647 w 48"/>
                  <a:gd name="T15" fmla="*/ 2147483647 h 224"/>
                  <a:gd name="T16" fmla="*/ 2147483647 w 48"/>
                  <a:gd name="T17" fmla="*/ 2147483647 h 224"/>
                  <a:gd name="T18" fmla="*/ 2147483647 w 48"/>
                  <a:gd name="T19" fmla="*/ 2147483647 h 224"/>
                  <a:gd name="T20" fmla="*/ 2147483647 w 48"/>
                  <a:gd name="T21" fmla="*/ 2147483647 h 224"/>
                  <a:gd name="T22" fmla="*/ 2147483647 w 48"/>
                  <a:gd name="T23" fmla="*/ 2147483647 h 224"/>
                  <a:gd name="T24" fmla="*/ 2147483647 w 48"/>
                  <a:gd name="T25" fmla="*/ 2147483647 h 224"/>
                  <a:gd name="T26" fmla="*/ 2147483647 w 48"/>
                  <a:gd name="T27" fmla="*/ 2147483647 h 224"/>
                  <a:gd name="T28" fmla="*/ 2147483647 w 48"/>
                  <a:gd name="T29" fmla="*/ 2147483647 h 224"/>
                  <a:gd name="T30" fmla="*/ 2147483647 w 48"/>
                  <a:gd name="T31" fmla="*/ 2147483647 h 224"/>
                  <a:gd name="T32" fmla="*/ 2147483647 w 48"/>
                  <a:gd name="T33" fmla="*/ 2147483647 h 224"/>
                  <a:gd name="T34" fmla="*/ 2147483647 w 48"/>
                  <a:gd name="T35" fmla="*/ 2147483647 h 224"/>
                  <a:gd name="T36" fmla="*/ 2147483647 w 48"/>
                  <a:gd name="T37" fmla="*/ 2147483647 h 224"/>
                  <a:gd name="T38" fmla="*/ 2147483647 w 48"/>
                  <a:gd name="T39" fmla="*/ 2147483647 h 224"/>
                  <a:gd name="T40" fmla="*/ 2147483647 w 48"/>
                  <a:gd name="T41" fmla="*/ 2147483647 h 224"/>
                  <a:gd name="T42" fmla="*/ 2147483647 w 48"/>
                  <a:gd name="T43" fmla="*/ 2147483647 h 224"/>
                  <a:gd name="T44" fmla="*/ 2147483647 w 48"/>
                  <a:gd name="T45" fmla="*/ 2147483647 h 224"/>
                  <a:gd name="T46" fmla="*/ 2147483647 w 48"/>
                  <a:gd name="T47" fmla="*/ 2147483647 h 224"/>
                  <a:gd name="T48" fmla="*/ 2147483647 w 48"/>
                  <a:gd name="T49" fmla="*/ 2147483647 h 224"/>
                  <a:gd name="T50" fmla="*/ 2147483647 w 48"/>
                  <a:gd name="T51" fmla="*/ 2147483647 h 224"/>
                  <a:gd name="T52" fmla="*/ 2147483647 w 48"/>
                  <a:gd name="T53" fmla="*/ 2147483647 h 224"/>
                  <a:gd name="T54" fmla="*/ 2147483647 w 48"/>
                  <a:gd name="T55" fmla="*/ 2147483647 h 224"/>
                  <a:gd name="T56" fmla="*/ 2147483647 w 48"/>
                  <a:gd name="T57" fmla="*/ 2147483647 h 224"/>
                  <a:gd name="T58" fmla="*/ 2147483647 w 48"/>
                  <a:gd name="T59" fmla="*/ 2147483647 h 224"/>
                  <a:gd name="T60" fmla="*/ 2147483647 w 48"/>
                  <a:gd name="T61" fmla="*/ 2147483647 h 224"/>
                  <a:gd name="T62" fmla="*/ 2147483647 w 48"/>
                  <a:gd name="T63" fmla="*/ 2147483647 h 224"/>
                  <a:gd name="T64" fmla="*/ 2147483647 w 48"/>
                  <a:gd name="T65" fmla="*/ 2147483647 h 224"/>
                  <a:gd name="T66" fmla="*/ 2147483647 w 48"/>
                  <a:gd name="T67" fmla="*/ 2147483647 h 224"/>
                  <a:gd name="T68" fmla="*/ 2147483647 w 48"/>
                  <a:gd name="T69" fmla="*/ 2147483647 h 224"/>
                  <a:gd name="T70" fmla="*/ 2147483647 w 48"/>
                  <a:gd name="T71" fmla="*/ 2147483647 h 224"/>
                  <a:gd name="T72" fmla="*/ 2147483647 w 48"/>
                  <a:gd name="T73" fmla="*/ 2147483647 h 224"/>
                  <a:gd name="T74" fmla="*/ 2147483647 w 48"/>
                  <a:gd name="T75" fmla="*/ 2147483647 h 224"/>
                  <a:gd name="T76" fmla="*/ 2147483647 w 48"/>
                  <a:gd name="T77" fmla="*/ 2147483647 h 224"/>
                  <a:gd name="T78" fmla="*/ 2147483647 w 48"/>
                  <a:gd name="T79" fmla="*/ 2147483647 h 224"/>
                  <a:gd name="T80" fmla="*/ 2147483647 w 48"/>
                  <a:gd name="T81" fmla="*/ 2147483647 h 224"/>
                  <a:gd name="T82" fmla="*/ 2147483647 w 48"/>
                  <a:gd name="T83" fmla="*/ 2147483647 h 224"/>
                  <a:gd name="T84" fmla="*/ 0 w 48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8"/>
                  <a:gd name="T130" fmla="*/ 0 h 224"/>
                  <a:gd name="T131" fmla="*/ 48 w 48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8" h="224">
                    <a:moveTo>
                      <a:pt x="0" y="0"/>
                    </a:moveTo>
                    <a:lnTo>
                      <a:pt x="3" y="4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5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5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8" y="127"/>
                    </a:lnTo>
                    <a:lnTo>
                      <a:pt x="48" y="138"/>
                    </a:lnTo>
                    <a:lnTo>
                      <a:pt x="48" y="149"/>
                    </a:lnTo>
                    <a:lnTo>
                      <a:pt x="47" y="161"/>
                    </a:lnTo>
                    <a:lnTo>
                      <a:pt x="46" y="173"/>
                    </a:lnTo>
                    <a:lnTo>
                      <a:pt x="44" y="185"/>
                    </a:lnTo>
                    <a:lnTo>
                      <a:pt x="41" y="198"/>
                    </a:lnTo>
                    <a:lnTo>
                      <a:pt x="38" y="211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5" y="194"/>
                    </a:lnTo>
                    <a:lnTo>
                      <a:pt x="35" y="182"/>
                    </a:lnTo>
                    <a:lnTo>
                      <a:pt x="35" y="169"/>
                    </a:lnTo>
                    <a:lnTo>
                      <a:pt x="35" y="153"/>
                    </a:lnTo>
                    <a:lnTo>
                      <a:pt x="33" y="137"/>
                    </a:lnTo>
                    <a:lnTo>
                      <a:pt x="31" y="119"/>
                    </a:lnTo>
                    <a:lnTo>
                      <a:pt x="28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0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1"/>
                    </a:lnTo>
                    <a:lnTo>
                      <a:pt x="4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22" name="Freeform 50"/>
              <p:cNvSpPr>
                <a:spLocks/>
              </p:cNvSpPr>
              <p:nvPr/>
            </p:nvSpPr>
            <p:spPr bwMode="auto">
              <a:xfrm>
                <a:off x="2740487" y="902778"/>
                <a:ext cx="50633" cy="234899"/>
              </a:xfrm>
              <a:custGeom>
                <a:avLst/>
                <a:gdLst>
                  <a:gd name="T0" fmla="*/ 0 w 48"/>
                  <a:gd name="T1" fmla="*/ 0 h 224"/>
                  <a:gd name="T2" fmla="*/ 2147483647 w 48"/>
                  <a:gd name="T3" fmla="*/ 2147483647 h 224"/>
                  <a:gd name="T4" fmla="*/ 2147483647 w 48"/>
                  <a:gd name="T5" fmla="*/ 2147483647 h 224"/>
                  <a:gd name="T6" fmla="*/ 2147483647 w 48"/>
                  <a:gd name="T7" fmla="*/ 2147483647 h 224"/>
                  <a:gd name="T8" fmla="*/ 2147483647 w 48"/>
                  <a:gd name="T9" fmla="*/ 2147483647 h 224"/>
                  <a:gd name="T10" fmla="*/ 2147483647 w 48"/>
                  <a:gd name="T11" fmla="*/ 2147483647 h 224"/>
                  <a:gd name="T12" fmla="*/ 2147483647 w 48"/>
                  <a:gd name="T13" fmla="*/ 2147483647 h 224"/>
                  <a:gd name="T14" fmla="*/ 2147483647 w 48"/>
                  <a:gd name="T15" fmla="*/ 2147483647 h 224"/>
                  <a:gd name="T16" fmla="*/ 2147483647 w 48"/>
                  <a:gd name="T17" fmla="*/ 2147483647 h 224"/>
                  <a:gd name="T18" fmla="*/ 2147483647 w 48"/>
                  <a:gd name="T19" fmla="*/ 2147483647 h 224"/>
                  <a:gd name="T20" fmla="*/ 2147483647 w 48"/>
                  <a:gd name="T21" fmla="*/ 2147483647 h 224"/>
                  <a:gd name="T22" fmla="*/ 2147483647 w 48"/>
                  <a:gd name="T23" fmla="*/ 2147483647 h 224"/>
                  <a:gd name="T24" fmla="*/ 2147483647 w 48"/>
                  <a:gd name="T25" fmla="*/ 2147483647 h 224"/>
                  <a:gd name="T26" fmla="*/ 2147483647 w 48"/>
                  <a:gd name="T27" fmla="*/ 2147483647 h 224"/>
                  <a:gd name="T28" fmla="*/ 2147483647 w 48"/>
                  <a:gd name="T29" fmla="*/ 2147483647 h 224"/>
                  <a:gd name="T30" fmla="*/ 2147483647 w 48"/>
                  <a:gd name="T31" fmla="*/ 2147483647 h 224"/>
                  <a:gd name="T32" fmla="*/ 2147483647 w 48"/>
                  <a:gd name="T33" fmla="*/ 2147483647 h 224"/>
                  <a:gd name="T34" fmla="*/ 2147483647 w 48"/>
                  <a:gd name="T35" fmla="*/ 2147483647 h 224"/>
                  <a:gd name="T36" fmla="*/ 2147483647 w 48"/>
                  <a:gd name="T37" fmla="*/ 2147483647 h 224"/>
                  <a:gd name="T38" fmla="*/ 2147483647 w 48"/>
                  <a:gd name="T39" fmla="*/ 2147483647 h 224"/>
                  <a:gd name="T40" fmla="*/ 2147483647 w 48"/>
                  <a:gd name="T41" fmla="*/ 2147483647 h 224"/>
                  <a:gd name="T42" fmla="*/ 2147483647 w 48"/>
                  <a:gd name="T43" fmla="*/ 2147483647 h 224"/>
                  <a:gd name="T44" fmla="*/ 2147483647 w 48"/>
                  <a:gd name="T45" fmla="*/ 2147483647 h 224"/>
                  <a:gd name="T46" fmla="*/ 2147483647 w 48"/>
                  <a:gd name="T47" fmla="*/ 2147483647 h 224"/>
                  <a:gd name="T48" fmla="*/ 2147483647 w 48"/>
                  <a:gd name="T49" fmla="*/ 2147483647 h 224"/>
                  <a:gd name="T50" fmla="*/ 2147483647 w 48"/>
                  <a:gd name="T51" fmla="*/ 2147483647 h 224"/>
                  <a:gd name="T52" fmla="*/ 2147483647 w 48"/>
                  <a:gd name="T53" fmla="*/ 2147483647 h 224"/>
                  <a:gd name="T54" fmla="*/ 2147483647 w 48"/>
                  <a:gd name="T55" fmla="*/ 2147483647 h 224"/>
                  <a:gd name="T56" fmla="*/ 2147483647 w 48"/>
                  <a:gd name="T57" fmla="*/ 2147483647 h 224"/>
                  <a:gd name="T58" fmla="*/ 2147483647 w 48"/>
                  <a:gd name="T59" fmla="*/ 2147483647 h 224"/>
                  <a:gd name="T60" fmla="*/ 2147483647 w 48"/>
                  <a:gd name="T61" fmla="*/ 2147483647 h 224"/>
                  <a:gd name="T62" fmla="*/ 2147483647 w 48"/>
                  <a:gd name="T63" fmla="*/ 2147483647 h 224"/>
                  <a:gd name="T64" fmla="*/ 2147483647 w 48"/>
                  <a:gd name="T65" fmla="*/ 2147483647 h 224"/>
                  <a:gd name="T66" fmla="*/ 2147483647 w 48"/>
                  <a:gd name="T67" fmla="*/ 2147483647 h 224"/>
                  <a:gd name="T68" fmla="*/ 2147483647 w 48"/>
                  <a:gd name="T69" fmla="*/ 2147483647 h 224"/>
                  <a:gd name="T70" fmla="*/ 2147483647 w 48"/>
                  <a:gd name="T71" fmla="*/ 2147483647 h 224"/>
                  <a:gd name="T72" fmla="*/ 2147483647 w 48"/>
                  <a:gd name="T73" fmla="*/ 2147483647 h 224"/>
                  <a:gd name="T74" fmla="*/ 2147483647 w 48"/>
                  <a:gd name="T75" fmla="*/ 2147483647 h 224"/>
                  <a:gd name="T76" fmla="*/ 2147483647 w 48"/>
                  <a:gd name="T77" fmla="*/ 2147483647 h 224"/>
                  <a:gd name="T78" fmla="*/ 2147483647 w 48"/>
                  <a:gd name="T79" fmla="*/ 2147483647 h 224"/>
                  <a:gd name="T80" fmla="*/ 2147483647 w 48"/>
                  <a:gd name="T81" fmla="*/ 2147483647 h 224"/>
                  <a:gd name="T82" fmla="*/ 2147483647 w 48"/>
                  <a:gd name="T83" fmla="*/ 2147483647 h 224"/>
                  <a:gd name="T84" fmla="*/ 0 w 48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8"/>
                  <a:gd name="T130" fmla="*/ 0 h 224"/>
                  <a:gd name="T131" fmla="*/ 48 w 48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8" h="224">
                    <a:moveTo>
                      <a:pt x="0" y="0"/>
                    </a:moveTo>
                    <a:lnTo>
                      <a:pt x="3" y="4"/>
                    </a:lnTo>
                    <a:lnTo>
                      <a:pt x="12" y="14"/>
                    </a:lnTo>
                    <a:lnTo>
                      <a:pt x="17" y="23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1" y="50"/>
                    </a:lnTo>
                    <a:lnTo>
                      <a:pt x="34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1" y="80"/>
                    </a:lnTo>
                    <a:lnTo>
                      <a:pt x="44" y="89"/>
                    </a:lnTo>
                    <a:lnTo>
                      <a:pt x="45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8" y="127"/>
                    </a:lnTo>
                    <a:lnTo>
                      <a:pt x="48" y="138"/>
                    </a:lnTo>
                    <a:lnTo>
                      <a:pt x="48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5"/>
                    </a:lnTo>
                    <a:lnTo>
                      <a:pt x="41" y="197"/>
                    </a:lnTo>
                    <a:lnTo>
                      <a:pt x="38" y="211"/>
                    </a:lnTo>
                    <a:lnTo>
                      <a:pt x="33" y="224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5" y="194"/>
                    </a:lnTo>
                    <a:lnTo>
                      <a:pt x="35" y="182"/>
                    </a:lnTo>
                    <a:lnTo>
                      <a:pt x="35" y="168"/>
                    </a:lnTo>
                    <a:lnTo>
                      <a:pt x="34" y="153"/>
                    </a:lnTo>
                    <a:lnTo>
                      <a:pt x="33" y="136"/>
                    </a:lnTo>
                    <a:lnTo>
                      <a:pt x="31" y="119"/>
                    </a:lnTo>
                    <a:lnTo>
                      <a:pt x="28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0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23" name="Freeform 57"/>
              <p:cNvSpPr>
                <a:spLocks/>
              </p:cNvSpPr>
              <p:nvPr/>
            </p:nvSpPr>
            <p:spPr bwMode="auto">
              <a:xfrm>
                <a:off x="3510535" y="1256175"/>
                <a:ext cx="220466" cy="197148"/>
              </a:xfrm>
              <a:custGeom>
                <a:avLst/>
                <a:gdLst>
                  <a:gd name="T0" fmla="*/ 0 w 209"/>
                  <a:gd name="T1" fmla="*/ 2147483647 h 188"/>
                  <a:gd name="T2" fmla="*/ 2147483647 w 209"/>
                  <a:gd name="T3" fmla="*/ 0 h 188"/>
                  <a:gd name="T4" fmla="*/ 2147483647 w 209"/>
                  <a:gd name="T5" fmla="*/ 2147483647 h 188"/>
                  <a:gd name="T6" fmla="*/ 2147483647 w 209"/>
                  <a:gd name="T7" fmla="*/ 2147483647 h 188"/>
                  <a:gd name="T8" fmla="*/ 0 w 209"/>
                  <a:gd name="T9" fmla="*/ 2147483647 h 1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9"/>
                  <a:gd name="T16" fmla="*/ 0 h 188"/>
                  <a:gd name="T17" fmla="*/ 209 w 209"/>
                  <a:gd name="T18" fmla="*/ 188 h 18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9" h="188">
                    <a:moveTo>
                      <a:pt x="0" y="10"/>
                    </a:moveTo>
                    <a:lnTo>
                      <a:pt x="201" y="0"/>
                    </a:lnTo>
                    <a:lnTo>
                      <a:pt x="209" y="175"/>
                    </a:lnTo>
                    <a:lnTo>
                      <a:pt x="12" y="188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24" name="Freeform 58"/>
              <p:cNvSpPr>
                <a:spLocks/>
              </p:cNvSpPr>
              <p:nvPr/>
            </p:nvSpPr>
            <p:spPr bwMode="auto">
              <a:xfrm>
                <a:off x="3510535" y="1256175"/>
                <a:ext cx="220466" cy="186661"/>
              </a:xfrm>
              <a:custGeom>
                <a:avLst/>
                <a:gdLst>
                  <a:gd name="T0" fmla="*/ 2147483647 w 209"/>
                  <a:gd name="T1" fmla="*/ 2147483647 h 178"/>
                  <a:gd name="T2" fmla="*/ 2147483647 w 209"/>
                  <a:gd name="T3" fmla="*/ 2147483647 h 178"/>
                  <a:gd name="T4" fmla="*/ 2147483647 w 209"/>
                  <a:gd name="T5" fmla="*/ 2147483647 h 178"/>
                  <a:gd name="T6" fmla="*/ 2147483647 w 209"/>
                  <a:gd name="T7" fmla="*/ 0 h 178"/>
                  <a:gd name="T8" fmla="*/ 0 w 209"/>
                  <a:gd name="T9" fmla="*/ 2147483647 h 178"/>
                  <a:gd name="T10" fmla="*/ 2147483647 w 209"/>
                  <a:gd name="T11" fmla="*/ 2147483647 h 178"/>
                  <a:gd name="T12" fmla="*/ 2147483647 w 209"/>
                  <a:gd name="T13" fmla="*/ 2147483647 h 1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9"/>
                  <a:gd name="T22" fmla="*/ 0 h 178"/>
                  <a:gd name="T23" fmla="*/ 209 w 209"/>
                  <a:gd name="T24" fmla="*/ 178 h 1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9" h="178">
                    <a:moveTo>
                      <a:pt x="160" y="57"/>
                    </a:moveTo>
                    <a:lnTo>
                      <a:pt x="166" y="178"/>
                    </a:lnTo>
                    <a:lnTo>
                      <a:pt x="209" y="175"/>
                    </a:lnTo>
                    <a:lnTo>
                      <a:pt x="201" y="0"/>
                    </a:lnTo>
                    <a:lnTo>
                      <a:pt x="0" y="10"/>
                    </a:lnTo>
                    <a:lnTo>
                      <a:pt x="4" y="65"/>
                    </a:lnTo>
                    <a:lnTo>
                      <a:pt x="160" y="57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25" name="Freeform 59"/>
              <p:cNvSpPr>
                <a:spLocks/>
              </p:cNvSpPr>
              <p:nvPr/>
            </p:nvSpPr>
            <p:spPr bwMode="auto">
              <a:xfrm>
                <a:off x="3421926" y="861880"/>
                <a:ext cx="235233" cy="476091"/>
              </a:xfrm>
              <a:custGeom>
                <a:avLst/>
                <a:gdLst>
                  <a:gd name="T0" fmla="*/ 2147483647 w 223"/>
                  <a:gd name="T1" fmla="*/ 0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5" y="0"/>
                    </a:lnTo>
                    <a:lnTo>
                      <a:pt x="130" y="0"/>
                    </a:lnTo>
                    <a:lnTo>
                      <a:pt x="126" y="0"/>
                    </a:lnTo>
                    <a:lnTo>
                      <a:pt x="121" y="0"/>
                    </a:lnTo>
                    <a:lnTo>
                      <a:pt x="117" y="0"/>
                    </a:lnTo>
                    <a:lnTo>
                      <a:pt x="112" y="0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99" y="2"/>
                    </a:lnTo>
                    <a:lnTo>
                      <a:pt x="95" y="4"/>
                    </a:lnTo>
                    <a:lnTo>
                      <a:pt x="91" y="5"/>
                    </a:lnTo>
                    <a:lnTo>
                      <a:pt x="87" y="7"/>
                    </a:lnTo>
                    <a:lnTo>
                      <a:pt x="82" y="9"/>
                    </a:lnTo>
                    <a:lnTo>
                      <a:pt x="78" y="11"/>
                    </a:lnTo>
                    <a:lnTo>
                      <a:pt x="74" y="13"/>
                    </a:lnTo>
                    <a:lnTo>
                      <a:pt x="69" y="16"/>
                    </a:lnTo>
                    <a:lnTo>
                      <a:pt x="64" y="20"/>
                    </a:lnTo>
                    <a:lnTo>
                      <a:pt x="59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6" y="37"/>
                    </a:lnTo>
                    <a:lnTo>
                      <a:pt x="42" y="41"/>
                    </a:lnTo>
                    <a:lnTo>
                      <a:pt x="39" y="46"/>
                    </a:lnTo>
                    <a:lnTo>
                      <a:pt x="36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6" y="66"/>
                    </a:lnTo>
                    <a:lnTo>
                      <a:pt x="21" y="76"/>
                    </a:lnTo>
                    <a:lnTo>
                      <a:pt x="16" y="86"/>
                    </a:lnTo>
                    <a:lnTo>
                      <a:pt x="12" y="96"/>
                    </a:lnTo>
                    <a:lnTo>
                      <a:pt x="9" y="105"/>
                    </a:lnTo>
                    <a:lnTo>
                      <a:pt x="6" y="113"/>
                    </a:lnTo>
                    <a:lnTo>
                      <a:pt x="4" y="121"/>
                    </a:lnTo>
                    <a:lnTo>
                      <a:pt x="1" y="132"/>
                    </a:lnTo>
                    <a:lnTo>
                      <a:pt x="0" y="137"/>
                    </a:lnTo>
                    <a:lnTo>
                      <a:pt x="42" y="136"/>
                    </a:lnTo>
                    <a:lnTo>
                      <a:pt x="44" y="126"/>
                    </a:lnTo>
                    <a:lnTo>
                      <a:pt x="48" y="113"/>
                    </a:lnTo>
                    <a:lnTo>
                      <a:pt x="51" y="107"/>
                    </a:lnTo>
                    <a:lnTo>
                      <a:pt x="54" y="100"/>
                    </a:lnTo>
                    <a:lnTo>
                      <a:pt x="56" y="94"/>
                    </a:lnTo>
                    <a:lnTo>
                      <a:pt x="60" y="87"/>
                    </a:lnTo>
                    <a:lnTo>
                      <a:pt x="63" y="80"/>
                    </a:lnTo>
                    <a:lnTo>
                      <a:pt x="67" y="74"/>
                    </a:lnTo>
                    <a:lnTo>
                      <a:pt x="71" y="67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1" y="46"/>
                    </a:lnTo>
                    <a:lnTo>
                      <a:pt x="97" y="43"/>
                    </a:lnTo>
                    <a:lnTo>
                      <a:pt x="102" y="40"/>
                    </a:lnTo>
                    <a:lnTo>
                      <a:pt x="106" y="38"/>
                    </a:lnTo>
                    <a:lnTo>
                      <a:pt x="110" y="37"/>
                    </a:lnTo>
                    <a:lnTo>
                      <a:pt x="115" y="36"/>
                    </a:lnTo>
                    <a:lnTo>
                      <a:pt x="120" y="35"/>
                    </a:lnTo>
                    <a:lnTo>
                      <a:pt x="125" y="35"/>
                    </a:lnTo>
                    <a:lnTo>
                      <a:pt x="130" y="36"/>
                    </a:lnTo>
                    <a:lnTo>
                      <a:pt x="135" y="37"/>
                    </a:lnTo>
                    <a:lnTo>
                      <a:pt x="138" y="37"/>
                    </a:lnTo>
                    <a:lnTo>
                      <a:pt x="140" y="38"/>
                    </a:lnTo>
                    <a:lnTo>
                      <a:pt x="142" y="40"/>
                    </a:lnTo>
                    <a:lnTo>
                      <a:pt x="145" y="42"/>
                    </a:lnTo>
                    <a:lnTo>
                      <a:pt x="147" y="43"/>
                    </a:lnTo>
                    <a:lnTo>
                      <a:pt x="149" y="46"/>
                    </a:lnTo>
                    <a:lnTo>
                      <a:pt x="152" y="49"/>
                    </a:lnTo>
                    <a:lnTo>
                      <a:pt x="153" y="52"/>
                    </a:lnTo>
                    <a:lnTo>
                      <a:pt x="158" y="59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2" y="101"/>
                    </a:lnTo>
                    <a:lnTo>
                      <a:pt x="175" y="114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1" y="160"/>
                    </a:lnTo>
                    <a:lnTo>
                      <a:pt x="182" y="178"/>
                    </a:lnTo>
                    <a:lnTo>
                      <a:pt x="182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80" y="254"/>
                    </a:lnTo>
                    <a:lnTo>
                      <a:pt x="177" y="273"/>
                    </a:lnTo>
                    <a:lnTo>
                      <a:pt x="175" y="291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3" y="340"/>
                    </a:lnTo>
                    <a:lnTo>
                      <a:pt x="159" y="355"/>
                    </a:lnTo>
                    <a:lnTo>
                      <a:pt x="156" y="361"/>
                    </a:lnTo>
                    <a:lnTo>
                      <a:pt x="154" y="368"/>
                    </a:lnTo>
                    <a:lnTo>
                      <a:pt x="151" y="374"/>
                    </a:lnTo>
                    <a:lnTo>
                      <a:pt x="148" y="380"/>
                    </a:lnTo>
                    <a:lnTo>
                      <a:pt x="145" y="385"/>
                    </a:lnTo>
                    <a:lnTo>
                      <a:pt x="142" y="390"/>
                    </a:lnTo>
                    <a:lnTo>
                      <a:pt x="140" y="395"/>
                    </a:lnTo>
                    <a:lnTo>
                      <a:pt x="137" y="399"/>
                    </a:lnTo>
                    <a:lnTo>
                      <a:pt x="133" y="403"/>
                    </a:lnTo>
                    <a:lnTo>
                      <a:pt x="130" y="406"/>
                    </a:lnTo>
                    <a:lnTo>
                      <a:pt x="127" y="410"/>
                    </a:lnTo>
                    <a:lnTo>
                      <a:pt x="124" y="412"/>
                    </a:lnTo>
                    <a:lnTo>
                      <a:pt x="120" y="414"/>
                    </a:lnTo>
                    <a:lnTo>
                      <a:pt x="117" y="416"/>
                    </a:lnTo>
                    <a:lnTo>
                      <a:pt x="113" y="417"/>
                    </a:lnTo>
                    <a:lnTo>
                      <a:pt x="110" y="418"/>
                    </a:lnTo>
                    <a:lnTo>
                      <a:pt x="106" y="419"/>
                    </a:lnTo>
                    <a:lnTo>
                      <a:pt x="102" y="421"/>
                    </a:lnTo>
                    <a:lnTo>
                      <a:pt x="99" y="423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3" y="434"/>
                    </a:lnTo>
                    <a:lnTo>
                      <a:pt x="93" y="435"/>
                    </a:lnTo>
                    <a:lnTo>
                      <a:pt x="93" y="437"/>
                    </a:lnTo>
                    <a:lnTo>
                      <a:pt x="93" y="439"/>
                    </a:lnTo>
                    <a:lnTo>
                      <a:pt x="94" y="441"/>
                    </a:lnTo>
                    <a:lnTo>
                      <a:pt x="94" y="442"/>
                    </a:lnTo>
                    <a:lnTo>
                      <a:pt x="95" y="444"/>
                    </a:lnTo>
                    <a:lnTo>
                      <a:pt x="96" y="446"/>
                    </a:lnTo>
                    <a:lnTo>
                      <a:pt x="99" y="448"/>
                    </a:lnTo>
                    <a:lnTo>
                      <a:pt x="102" y="450"/>
                    </a:lnTo>
                    <a:lnTo>
                      <a:pt x="105" y="452"/>
                    </a:lnTo>
                    <a:lnTo>
                      <a:pt x="109" y="453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2"/>
                    </a:lnTo>
                    <a:lnTo>
                      <a:pt x="130" y="450"/>
                    </a:lnTo>
                    <a:lnTo>
                      <a:pt x="136" y="447"/>
                    </a:lnTo>
                    <a:lnTo>
                      <a:pt x="142" y="444"/>
                    </a:lnTo>
                    <a:lnTo>
                      <a:pt x="148" y="440"/>
                    </a:lnTo>
                    <a:lnTo>
                      <a:pt x="153" y="436"/>
                    </a:lnTo>
                    <a:lnTo>
                      <a:pt x="159" y="431"/>
                    </a:lnTo>
                    <a:lnTo>
                      <a:pt x="164" y="426"/>
                    </a:lnTo>
                    <a:lnTo>
                      <a:pt x="169" y="420"/>
                    </a:lnTo>
                    <a:lnTo>
                      <a:pt x="173" y="414"/>
                    </a:lnTo>
                    <a:lnTo>
                      <a:pt x="178" y="407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5"/>
                    </a:lnTo>
                    <a:lnTo>
                      <a:pt x="193" y="377"/>
                    </a:lnTo>
                    <a:lnTo>
                      <a:pt x="196" y="369"/>
                    </a:lnTo>
                    <a:lnTo>
                      <a:pt x="199" y="360"/>
                    </a:lnTo>
                    <a:lnTo>
                      <a:pt x="202" y="351"/>
                    </a:lnTo>
                    <a:lnTo>
                      <a:pt x="205" y="342"/>
                    </a:lnTo>
                    <a:lnTo>
                      <a:pt x="207" y="333"/>
                    </a:lnTo>
                    <a:lnTo>
                      <a:pt x="210" y="323"/>
                    </a:lnTo>
                    <a:lnTo>
                      <a:pt x="211" y="314"/>
                    </a:lnTo>
                    <a:lnTo>
                      <a:pt x="213" y="304"/>
                    </a:lnTo>
                    <a:lnTo>
                      <a:pt x="215" y="294"/>
                    </a:lnTo>
                    <a:lnTo>
                      <a:pt x="218" y="275"/>
                    </a:lnTo>
                    <a:lnTo>
                      <a:pt x="220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79"/>
                    </a:lnTo>
                    <a:lnTo>
                      <a:pt x="222" y="162"/>
                    </a:lnTo>
                    <a:lnTo>
                      <a:pt x="220" y="144"/>
                    </a:lnTo>
                    <a:lnTo>
                      <a:pt x="218" y="126"/>
                    </a:lnTo>
                    <a:lnTo>
                      <a:pt x="215" y="109"/>
                    </a:lnTo>
                    <a:lnTo>
                      <a:pt x="214" y="101"/>
                    </a:lnTo>
                    <a:lnTo>
                      <a:pt x="212" y="93"/>
                    </a:lnTo>
                    <a:lnTo>
                      <a:pt x="210" y="85"/>
                    </a:lnTo>
                    <a:lnTo>
                      <a:pt x="208" y="78"/>
                    </a:lnTo>
                    <a:lnTo>
                      <a:pt x="205" y="70"/>
                    </a:lnTo>
                    <a:lnTo>
                      <a:pt x="203" y="63"/>
                    </a:lnTo>
                    <a:lnTo>
                      <a:pt x="200" y="56"/>
                    </a:lnTo>
                    <a:lnTo>
                      <a:pt x="197" y="50"/>
                    </a:lnTo>
                    <a:lnTo>
                      <a:pt x="194" y="43"/>
                    </a:lnTo>
                    <a:lnTo>
                      <a:pt x="190" y="38"/>
                    </a:lnTo>
                    <a:lnTo>
                      <a:pt x="187" y="32"/>
                    </a:lnTo>
                    <a:lnTo>
                      <a:pt x="183" y="27"/>
                    </a:lnTo>
                    <a:lnTo>
                      <a:pt x="179" y="22"/>
                    </a:lnTo>
                    <a:lnTo>
                      <a:pt x="175" y="18"/>
                    </a:lnTo>
                    <a:lnTo>
                      <a:pt x="170" y="14"/>
                    </a:lnTo>
                    <a:lnTo>
                      <a:pt x="166" y="10"/>
                    </a:lnTo>
                    <a:lnTo>
                      <a:pt x="161" y="8"/>
                    </a:lnTo>
                    <a:lnTo>
                      <a:pt x="156" y="5"/>
                    </a:lnTo>
                    <a:lnTo>
                      <a:pt x="150" y="3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26" name="Freeform 60"/>
              <p:cNvSpPr>
                <a:spLocks/>
              </p:cNvSpPr>
              <p:nvPr/>
            </p:nvSpPr>
            <p:spPr bwMode="auto">
              <a:xfrm>
                <a:off x="3504205" y="856636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2147483647 w 223"/>
                  <a:gd name="T121" fmla="*/ 2147483647 h 45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23"/>
                  <a:gd name="T184" fmla="*/ 0 h 454"/>
                  <a:gd name="T185" fmla="*/ 223 w 223"/>
                  <a:gd name="T186" fmla="*/ 454 h 45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23" h="454">
                    <a:moveTo>
                      <a:pt x="145" y="2"/>
                    </a:moveTo>
                    <a:lnTo>
                      <a:pt x="140" y="2"/>
                    </a:lnTo>
                    <a:lnTo>
                      <a:pt x="135" y="1"/>
                    </a:lnTo>
                    <a:lnTo>
                      <a:pt x="131" y="1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1"/>
                    </a:lnTo>
                    <a:lnTo>
                      <a:pt x="113" y="1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99" y="3"/>
                    </a:lnTo>
                    <a:lnTo>
                      <a:pt x="95" y="5"/>
                    </a:lnTo>
                    <a:lnTo>
                      <a:pt x="91" y="6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4"/>
                    </a:lnTo>
                    <a:lnTo>
                      <a:pt x="69" y="17"/>
                    </a:lnTo>
                    <a:lnTo>
                      <a:pt x="64" y="21"/>
                    </a:lnTo>
                    <a:lnTo>
                      <a:pt x="60" y="24"/>
                    </a:lnTo>
                    <a:lnTo>
                      <a:pt x="55" y="29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2"/>
                    </a:lnTo>
                    <a:lnTo>
                      <a:pt x="39" y="47"/>
                    </a:lnTo>
                    <a:lnTo>
                      <a:pt x="36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6" y="67"/>
                    </a:lnTo>
                    <a:lnTo>
                      <a:pt x="21" y="77"/>
                    </a:lnTo>
                    <a:lnTo>
                      <a:pt x="16" y="87"/>
                    </a:lnTo>
                    <a:lnTo>
                      <a:pt x="12" y="97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2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1" y="138"/>
                    </a:lnTo>
                    <a:lnTo>
                      <a:pt x="44" y="127"/>
                    </a:lnTo>
                    <a:lnTo>
                      <a:pt x="48" y="116"/>
                    </a:lnTo>
                    <a:lnTo>
                      <a:pt x="51" y="109"/>
                    </a:lnTo>
                    <a:lnTo>
                      <a:pt x="53" y="102"/>
                    </a:lnTo>
                    <a:lnTo>
                      <a:pt x="56" y="96"/>
                    </a:lnTo>
                    <a:lnTo>
                      <a:pt x="60" y="89"/>
                    </a:lnTo>
                    <a:lnTo>
                      <a:pt x="63" y="82"/>
                    </a:lnTo>
                    <a:lnTo>
                      <a:pt x="67" y="75"/>
                    </a:lnTo>
                    <a:lnTo>
                      <a:pt x="71" y="69"/>
                    </a:lnTo>
                    <a:lnTo>
                      <a:pt x="76" y="63"/>
                    </a:lnTo>
                    <a:lnTo>
                      <a:pt x="81" y="57"/>
                    </a:lnTo>
                    <a:lnTo>
                      <a:pt x="86" y="52"/>
                    </a:lnTo>
                    <a:lnTo>
                      <a:pt x="92" y="47"/>
                    </a:lnTo>
                    <a:lnTo>
                      <a:pt x="97" y="43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1" y="38"/>
                    </a:lnTo>
                    <a:lnTo>
                      <a:pt x="115" y="36"/>
                    </a:lnTo>
                    <a:lnTo>
                      <a:pt x="120" y="36"/>
                    </a:lnTo>
                    <a:lnTo>
                      <a:pt x="125" y="36"/>
                    </a:lnTo>
                    <a:lnTo>
                      <a:pt x="130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0" y="39"/>
                    </a:lnTo>
                    <a:lnTo>
                      <a:pt x="143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50" y="47"/>
                    </a:lnTo>
                    <a:lnTo>
                      <a:pt x="152" y="50"/>
                    </a:lnTo>
                    <a:lnTo>
                      <a:pt x="154" y="53"/>
                    </a:lnTo>
                    <a:lnTo>
                      <a:pt x="158" y="60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3" y="101"/>
                    </a:lnTo>
                    <a:lnTo>
                      <a:pt x="175" y="115"/>
                    </a:lnTo>
                    <a:lnTo>
                      <a:pt x="178" y="129"/>
                    </a:lnTo>
                    <a:lnTo>
                      <a:pt x="180" y="145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3" y="196"/>
                    </a:lnTo>
                    <a:lnTo>
                      <a:pt x="182" y="215"/>
                    </a:lnTo>
                    <a:lnTo>
                      <a:pt x="181" y="236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5" y="292"/>
                    </a:lnTo>
                    <a:lnTo>
                      <a:pt x="171" y="310"/>
                    </a:lnTo>
                    <a:lnTo>
                      <a:pt x="168" y="326"/>
                    </a:lnTo>
                    <a:lnTo>
                      <a:pt x="164" y="341"/>
                    </a:lnTo>
                    <a:lnTo>
                      <a:pt x="159" y="356"/>
                    </a:lnTo>
                    <a:lnTo>
                      <a:pt x="156" y="362"/>
                    </a:lnTo>
                    <a:lnTo>
                      <a:pt x="154" y="369"/>
                    </a:lnTo>
                    <a:lnTo>
                      <a:pt x="151" y="375"/>
                    </a:lnTo>
                    <a:lnTo>
                      <a:pt x="148" y="381"/>
                    </a:lnTo>
                    <a:lnTo>
                      <a:pt x="146" y="386"/>
                    </a:lnTo>
                    <a:lnTo>
                      <a:pt x="143" y="391"/>
                    </a:lnTo>
                    <a:lnTo>
                      <a:pt x="140" y="395"/>
                    </a:lnTo>
                    <a:lnTo>
                      <a:pt x="137" y="400"/>
                    </a:lnTo>
                    <a:lnTo>
                      <a:pt x="133" y="404"/>
                    </a:lnTo>
                    <a:lnTo>
                      <a:pt x="130" y="407"/>
                    </a:lnTo>
                    <a:lnTo>
                      <a:pt x="127" y="410"/>
                    </a:lnTo>
                    <a:lnTo>
                      <a:pt x="124" y="413"/>
                    </a:lnTo>
                    <a:lnTo>
                      <a:pt x="120" y="415"/>
                    </a:lnTo>
                    <a:lnTo>
                      <a:pt x="117" y="417"/>
                    </a:lnTo>
                    <a:lnTo>
                      <a:pt x="113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2" y="422"/>
                    </a:lnTo>
                    <a:lnTo>
                      <a:pt x="99" y="424"/>
                    </a:lnTo>
                    <a:lnTo>
                      <a:pt x="97" y="426"/>
                    </a:lnTo>
                    <a:lnTo>
                      <a:pt x="96" y="428"/>
                    </a:lnTo>
                    <a:lnTo>
                      <a:pt x="95" y="429"/>
                    </a:lnTo>
                    <a:lnTo>
                      <a:pt x="94" y="431"/>
                    </a:lnTo>
                    <a:lnTo>
                      <a:pt x="94" y="432"/>
                    </a:lnTo>
                    <a:lnTo>
                      <a:pt x="93" y="434"/>
                    </a:lnTo>
                    <a:lnTo>
                      <a:pt x="93" y="436"/>
                    </a:lnTo>
                    <a:lnTo>
                      <a:pt x="93" y="438"/>
                    </a:lnTo>
                    <a:lnTo>
                      <a:pt x="94" y="440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5" y="445"/>
                    </a:lnTo>
                    <a:lnTo>
                      <a:pt x="97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5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3"/>
                    </a:lnTo>
                    <a:lnTo>
                      <a:pt x="130" y="451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8" y="441"/>
                    </a:lnTo>
                    <a:lnTo>
                      <a:pt x="154" y="437"/>
                    </a:lnTo>
                    <a:lnTo>
                      <a:pt x="159" y="432"/>
                    </a:lnTo>
                    <a:lnTo>
                      <a:pt x="164" y="427"/>
                    </a:lnTo>
                    <a:lnTo>
                      <a:pt x="169" y="421"/>
                    </a:lnTo>
                    <a:lnTo>
                      <a:pt x="173" y="415"/>
                    </a:lnTo>
                    <a:lnTo>
                      <a:pt x="178" y="408"/>
                    </a:lnTo>
                    <a:lnTo>
                      <a:pt x="182" y="401"/>
                    </a:lnTo>
                    <a:lnTo>
                      <a:pt x="186" y="394"/>
                    </a:lnTo>
                    <a:lnTo>
                      <a:pt x="190" y="386"/>
                    </a:lnTo>
                    <a:lnTo>
                      <a:pt x="193" y="378"/>
                    </a:lnTo>
                    <a:lnTo>
                      <a:pt x="196" y="369"/>
                    </a:lnTo>
                    <a:lnTo>
                      <a:pt x="200" y="361"/>
                    </a:lnTo>
                    <a:lnTo>
                      <a:pt x="202" y="352"/>
                    </a:lnTo>
                    <a:lnTo>
                      <a:pt x="205" y="343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5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8" y="275"/>
                    </a:lnTo>
                    <a:lnTo>
                      <a:pt x="221" y="255"/>
                    </a:lnTo>
                    <a:lnTo>
                      <a:pt x="222" y="236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5"/>
                    </a:lnTo>
                    <a:lnTo>
                      <a:pt x="218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4"/>
                    </a:lnTo>
                    <a:lnTo>
                      <a:pt x="210" y="86"/>
                    </a:lnTo>
                    <a:lnTo>
                      <a:pt x="208" y="78"/>
                    </a:lnTo>
                    <a:lnTo>
                      <a:pt x="206" y="71"/>
                    </a:lnTo>
                    <a:lnTo>
                      <a:pt x="203" y="64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3"/>
                    </a:lnTo>
                    <a:lnTo>
                      <a:pt x="183" y="28"/>
                    </a:lnTo>
                    <a:lnTo>
                      <a:pt x="180" y="23"/>
                    </a:lnTo>
                    <a:lnTo>
                      <a:pt x="175" y="19"/>
                    </a:lnTo>
                    <a:lnTo>
                      <a:pt x="171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0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27" name="Freeform 61"/>
              <p:cNvSpPr>
                <a:spLocks/>
              </p:cNvSpPr>
              <p:nvPr/>
            </p:nvSpPr>
            <p:spPr bwMode="auto">
              <a:xfrm>
                <a:off x="3597033" y="896486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3" y="3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7"/>
                    </a:lnTo>
                    <a:lnTo>
                      <a:pt x="29" y="43"/>
                    </a:lnTo>
                    <a:lnTo>
                      <a:pt x="32" y="50"/>
                    </a:lnTo>
                    <a:lnTo>
                      <a:pt x="35" y="56"/>
                    </a:lnTo>
                    <a:lnTo>
                      <a:pt x="37" y="64"/>
                    </a:lnTo>
                    <a:lnTo>
                      <a:pt x="40" y="71"/>
                    </a:lnTo>
                    <a:lnTo>
                      <a:pt x="42" y="80"/>
                    </a:lnTo>
                    <a:lnTo>
                      <a:pt x="44" y="88"/>
                    </a:lnTo>
                    <a:lnTo>
                      <a:pt x="45" y="97"/>
                    </a:lnTo>
                    <a:lnTo>
                      <a:pt x="47" y="107"/>
                    </a:lnTo>
                    <a:lnTo>
                      <a:pt x="48" y="116"/>
                    </a:lnTo>
                    <a:lnTo>
                      <a:pt x="49" y="126"/>
                    </a:lnTo>
                    <a:lnTo>
                      <a:pt x="49" y="137"/>
                    </a:lnTo>
                    <a:lnTo>
                      <a:pt x="48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4"/>
                    </a:lnTo>
                    <a:lnTo>
                      <a:pt x="41" y="197"/>
                    </a:lnTo>
                    <a:lnTo>
                      <a:pt x="38" y="210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5" y="204"/>
                    </a:lnTo>
                    <a:lnTo>
                      <a:pt x="35" y="194"/>
                    </a:lnTo>
                    <a:lnTo>
                      <a:pt x="35" y="182"/>
                    </a:lnTo>
                    <a:lnTo>
                      <a:pt x="35" y="168"/>
                    </a:lnTo>
                    <a:lnTo>
                      <a:pt x="35" y="153"/>
                    </a:lnTo>
                    <a:lnTo>
                      <a:pt x="33" y="136"/>
                    </a:lnTo>
                    <a:lnTo>
                      <a:pt x="31" y="119"/>
                    </a:lnTo>
                    <a:lnTo>
                      <a:pt x="29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0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0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28" name="Freeform 62"/>
              <p:cNvSpPr>
                <a:spLocks/>
              </p:cNvSpPr>
              <p:nvPr/>
            </p:nvSpPr>
            <p:spPr bwMode="auto">
              <a:xfrm>
                <a:off x="3674037" y="892291"/>
                <a:ext cx="50633" cy="235948"/>
              </a:xfrm>
              <a:custGeom>
                <a:avLst/>
                <a:gdLst>
                  <a:gd name="T0" fmla="*/ 0 w 48"/>
                  <a:gd name="T1" fmla="*/ 0 h 225"/>
                  <a:gd name="T2" fmla="*/ 2147483647 w 48"/>
                  <a:gd name="T3" fmla="*/ 2147483647 h 225"/>
                  <a:gd name="T4" fmla="*/ 2147483647 w 48"/>
                  <a:gd name="T5" fmla="*/ 2147483647 h 225"/>
                  <a:gd name="T6" fmla="*/ 2147483647 w 48"/>
                  <a:gd name="T7" fmla="*/ 2147483647 h 225"/>
                  <a:gd name="T8" fmla="*/ 2147483647 w 48"/>
                  <a:gd name="T9" fmla="*/ 2147483647 h 225"/>
                  <a:gd name="T10" fmla="*/ 2147483647 w 48"/>
                  <a:gd name="T11" fmla="*/ 2147483647 h 225"/>
                  <a:gd name="T12" fmla="*/ 2147483647 w 48"/>
                  <a:gd name="T13" fmla="*/ 2147483647 h 225"/>
                  <a:gd name="T14" fmla="*/ 2147483647 w 48"/>
                  <a:gd name="T15" fmla="*/ 2147483647 h 225"/>
                  <a:gd name="T16" fmla="*/ 2147483647 w 48"/>
                  <a:gd name="T17" fmla="*/ 2147483647 h 225"/>
                  <a:gd name="T18" fmla="*/ 2147483647 w 48"/>
                  <a:gd name="T19" fmla="*/ 2147483647 h 225"/>
                  <a:gd name="T20" fmla="*/ 2147483647 w 48"/>
                  <a:gd name="T21" fmla="*/ 2147483647 h 225"/>
                  <a:gd name="T22" fmla="*/ 2147483647 w 48"/>
                  <a:gd name="T23" fmla="*/ 2147483647 h 225"/>
                  <a:gd name="T24" fmla="*/ 2147483647 w 48"/>
                  <a:gd name="T25" fmla="*/ 2147483647 h 225"/>
                  <a:gd name="T26" fmla="*/ 2147483647 w 48"/>
                  <a:gd name="T27" fmla="*/ 2147483647 h 225"/>
                  <a:gd name="T28" fmla="*/ 2147483647 w 48"/>
                  <a:gd name="T29" fmla="*/ 2147483647 h 225"/>
                  <a:gd name="T30" fmla="*/ 2147483647 w 48"/>
                  <a:gd name="T31" fmla="*/ 2147483647 h 225"/>
                  <a:gd name="T32" fmla="*/ 2147483647 w 48"/>
                  <a:gd name="T33" fmla="*/ 2147483647 h 225"/>
                  <a:gd name="T34" fmla="*/ 2147483647 w 48"/>
                  <a:gd name="T35" fmla="*/ 2147483647 h 225"/>
                  <a:gd name="T36" fmla="*/ 2147483647 w 48"/>
                  <a:gd name="T37" fmla="*/ 2147483647 h 225"/>
                  <a:gd name="T38" fmla="*/ 2147483647 w 48"/>
                  <a:gd name="T39" fmla="*/ 2147483647 h 225"/>
                  <a:gd name="T40" fmla="*/ 2147483647 w 48"/>
                  <a:gd name="T41" fmla="*/ 2147483647 h 225"/>
                  <a:gd name="T42" fmla="*/ 2147483647 w 48"/>
                  <a:gd name="T43" fmla="*/ 2147483647 h 225"/>
                  <a:gd name="T44" fmla="*/ 2147483647 w 48"/>
                  <a:gd name="T45" fmla="*/ 2147483647 h 225"/>
                  <a:gd name="T46" fmla="*/ 2147483647 w 48"/>
                  <a:gd name="T47" fmla="*/ 2147483647 h 225"/>
                  <a:gd name="T48" fmla="*/ 2147483647 w 48"/>
                  <a:gd name="T49" fmla="*/ 2147483647 h 225"/>
                  <a:gd name="T50" fmla="*/ 2147483647 w 48"/>
                  <a:gd name="T51" fmla="*/ 2147483647 h 225"/>
                  <a:gd name="T52" fmla="*/ 2147483647 w 48"/>
                  <a:gd name="T53" fmla="*/ 2147483647 h 225"/>
                  <a:gd name="T54" fmla="*/ 2147483647 w 48"/>
                  <a:gd name="T55" fmla="*/ 2147483647 h 225"/>
                  <a:gd name="T56" fmla="*/ 2147483647 w 48"/>
                  <a:gd name="T57" fmla="*/ 2147483647 h 225"/>
                  <a:gd name="T58" fmla="*/ 2147483647 w 48"/>
                  <a:gd name="T59" fmla="*/ 2147483647 h 225"/>
                  <a:gd name="T60" fmla="*/ 2147483647 w 48"/>
                  <a:gd name="T61" fmla="*/ 2147483647 h 225"/>
                  <a:gd name="T62" fmla="*/ 2147483647 w 48"/>
                  <a:gd name="T63" fmla="*/ 2147483647 h 225"/>
                  <a:gd name="T64" fmla="*/ 2147483647 w 48"/>
                  <a:gd name="T65" fmla="*/ 2147483647 h 225"/>
                  <a:gd name="T66" fmla="*/ 2147483647 w 48"/>
                  <a:gd name="T67" fmla="*/ 2147483647 h 225"/>
                  <a:gd name="T68" fmla="*/ 2147483647 w 48"/>
                  <a:gd name="T69" fmla="*/ 2147483647 h 225"/>
                  <a:gd name="T70" fmla="*/ 2147483647 w 48"/>
                  <a:gd name="T71" fmla="*/ 2147483647 h 225"/>
                  <a:gd name="T72" fmla="*/ 2147483647 w 48"/>
                  <a:gd name="T73" fmla="*/ 2147483647 h 225"/>
                  <a:gd name="T74" fmla="*/ 2147483647 w 48"/>
                  <a:gd name="T75" fmla="*/ 2147483647 h 225"/>
                  <a:gd name="T76" fmla="*/ 2147483647 w 48"/>
                  <a:gd name="T77" fmla="*/ 2147483647 h 225"/>
                  <a:gd name="T78" fmla="*/ 2147483647 w 48"/>
                  <a:gd name="T79" fmla="*/ 2147483647 h 225"/>
                  <a:gd name="T80" fmla="*/ 2147483647 w 48"/>
                  <a:gd name="T81" fmla="*/ 2147483647 h 225"/>
                  <a:gd name="T82" fmla="*/ 2147483647 w 48"/>
                  <a:gd name="T83" fmla="*/ 2147483647 h 225"/>
                  <a:gd name="T84" fmla="*/ 0 w 48"/>
                  <a:gd name="T85" fmla="*/ 0 h 22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8"/>
                  <a:gd name="T130" fmla="*/ 0 h 225"/>
                  <a:gd name="T131" fmla="*/ 48 w 48"/>
                  <a:gd name="T132" fmla="*/ 225 h 22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8" h="225">
                    <a:moveTo>
                      <a:pt x="0" y="0"/>
                    </a:moveTo>
                    <a:lnTo>
                      <a:pt x="3" y="4"/>
                    </a:lnTo>
                    <a:lnTo>
                      <a:pt x="12" y="15"/>
                    </a:lnTo>
                    <a:lnTo>
                      <a:pt x="17" y="23"/>
                    </a:lnTo>
                    <a:lnTo>
                      <a:pt x="23" y="33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4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5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8" y="128"/>
                    </a:lnTo>
                    <a:lnTo>
                      <a:pt x="48" y="138"/>
                    </a:lnTo>
                    <a:lnTo>
                      <a:pt x="48" y="149"/>
                    </a:lnTo>
                    <a:lnTo>
                      <a:pt x="47" y="161"/>
                    </a:lnTo>
                    <a:lnTo>
                      <a:pt x="46" y="173"/>
                    </a:lnTo>
                    <a:lnTo>
                      <a:pt x="44" y="185"/>
                    </a:lnTo>
                    <a:lnTo>
                      <a:pt x="41" y="198"/>
                    </a:lnTo>
                    <a:lnTo>
                      <a:pt x="38" y="211"/>
                    </a:lnTo>
                    <a:lnTo>
                      <a:pt x="34" y="225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5" y="195"/>
                    </a:lnTo>
                    <a:lnTo>
                      <a:pt x="35" y="182"/>
                    </a:lnTo>
                    <a:lnTo>
                      <a:pt x="35" y="169"/>
                    </a:lnTo>
                    <a:lnTo>
                      <a:pt x="35" y="153"/>
                    </a:lnTo>
                    <a:lnTo>
                      <a:pt x="33" y="137"/>
                    </a:lnTo>
                    <a:lnTo>
                      <a:pt x="31" y="119"/>
                    </a:lnTo>
                    <a:lnTo>
                      <a:pt x="29" y="101"/>
                    </a:lnTo>
                    <a:lnTo>
                      <a:pt x="25" y="82"/>
                    </a:lnTo>
                    <a:lnTo>
                      <a:pt x="23" y="72"/>
                    </a:lnTo>
                    <a:lnTo>
                      <a:pt x="20" y="62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1"/>
                    </a:lnTo>
                    <a:lnTo>
                      <a:pt x="4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29" name="Freeform 69"/>
              <p:cNvSpPr>
                <a:spLocks/>
              </p:cNvSpPr>
              <p:nvPr/>
            </p:nvSpPr>
            <p:spPr bwMode="auto">
              <a:xfrm>
                <a:off x="4466237" y="1245689"/>
                <a:ext cx="219411" cy="198197"/>
              </a:xfrm>
              <a:custGeom>
                <a:avLst/>
                <a:gdLst>
                  <a:gd name="T0" fmla="*/ 0 w 208"/>
                  <a:gd name="T1" fmla="*/ 2147483647 h 189"/>
                  <a:gd name="T2" fmla="*/ 2147483647 w 208"/>
                  <a:gd name="T3" fmla="*/ 0 h 189"/>
                  <a:gd name="T4" fmla="*/ 2147483647 w 208"/>
                  <a:gd name="T5" fmla="*/ 2147483647 h 189"/>
                  <a:gd name="T6" fmla="*/ 2147483647 w 208"/>
                  <a:gd name="T7" fmla="*/ 2147483647 h 189"/>
                  <a:gd name="T8" fmla="*/ 0 w 208"/>
                  <a:gd name="T9" fmla="*/ 2147483647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189"/>
                  <a:gd name="T17" fmla="*/ 208 w 208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189">
                    <a:moveTo>
                      <a:pt x="0" y="10"/>
                    </a:moveTo>
                    <a:lnTo>
                      <a:pt x="200" y="0"/>
                    </a:lnTo>
                    <a:lnTo>
                      <a:pt x="208" y="176"/>
                    </a:lnTo>
                    <a:lnTo>
                      <a:pt x="12" y="189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30" name="Freeform 70"/>
              <p:cNvSpPr>
                <a:spLocks/>
              </p:cNvSpPr>
              <p:nvPr/>
            </p:nvSpPr>
            <p:spPr bwMode="auto">
              <a:xfrm>
                <a:off x="4466237" y="1245689"/>
                <a:ext cx="219411" cy="187710"/>
              </a:xfrm>
              <a:custGeom>
                <a:avLst/>
                <a:gdLst>
                  <a:gd name="T0" fmla="*/ 2147483647 w 208"/>
                  <a:gd name="T1" fmla="*/ 2147483647 h 179"/>
                  <a:gd name="T2" fmla="*/ 2147483647 w 208"/>
                  <a:gd name="T3" fmla="*/ 2147483647 h 179"/>
                  <a:gd name="T4" fmla="*/ 2147483647 w 208"/>
                  <a:gd name="T5" fmla="*/ 2147483647 h 179"/>
                  <a:gd name="T6" fmla="*/ 2147483647 w 208"/>
                  <a:gd name="T7" fmla="*/ 0 h 179"/>
                  <a:gd name="T8" fmla="*/ 0 w 208"/>
                  <a:gd name="T9" fmla="*/ 2147483647 h 179"/>
                  <a:gd name="T10" fmla="*/ 2147483647 w 208"/>
                  <a:gd name="T11" fmla="*/ 2147483647 h 179"/>
                  <a:gd name="T12" fmla="*/ 2147483647 w 208"/>
                  <a:gd name="T13" fmla="*/ 2147483647 h 1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8"/>
                  <a:gd name="T22" fmla="*/ 0 h 179"/>
                  <a:gd name="T23" fmla="*/ 208 w 208"/>
                  <a:gd name="T24" fmla="*/ 179 h 1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8" h="179">
                    <a:moveTo>
                      <a:pt x="160" y="58"/>
                    </a:moveTo>
                    <a:lnTo>
                      <a:pt x="165" y="179"/>
                    </a:lnTo>
                    <a:lnTo>
                      <a:pt x="208" y="176"/>
                    </a:lnTo>
                    <a:lnTo>
                      <a:pt x="200" y="0"/>
                    </a:lnTo>
                    <a:lnTo>
                      <a:pt x="0" y="10"/>
                    </a:lnTo>
                    <a:lnTo>
                      <a:pt x="4" y="66"/>
                    </a:lnTo>
                    <a:lnTo>
                      <a:pt x="160" y="58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31" name="Freeform 71"/>
              <p:cNvSpPr>
                <a:spLocks/>
              </p:cNvSpPr>
              <p:nvPr/>
            </p:nvSpPr>
            <p:spPr bwMode="auto">
              <a:xfrm>
                <a:off x="4376574" y="851394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0"/>
                    </a:lnTo>
                    <a:lnTo>
                      <a:pt x="113" y="1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99" y="3"/>
                    </a:lnTo>
                    <a:lnTo>
                      <a:pt x="95" y="4"/>
                    </a:lnTo>
                    <a:lnTo>
                      <a:pt x="91" y="6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69" y="16"/>
                    </a:lnTo>
                    <a:lnTo>
                      <a:pt x="64" y="20"/>
                    </a:lnTo>
                    <a:lnTo>
                      <a:pt x="60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40" y="46"/>
                    </a:lnTo>
                    <a:lnTo>
                      <a:pt x="36" y="51"/>
                    </a:lnTo>
                    <a:lnTo>
                      <a:pt x="33" y="56"/>
                    </a:lnTo>
                    <a:lnTo>
                      <a:pt x="30" y="61"/>
                    </a:lnTo>
                    <a:lnTo>
                      <a:pt x="26" y="66"/>
                    </a:lnTo>
                    <a:lnTo>
                      <a:pt x="21" y="77"/>
                    </a:lnTo>
                    <a:lnTo>
                      <a:pt x="16" y="87"/>
                    </a:lnTo>
                    <a:lnTo>
                      <a:pt x="13" y="96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42" y="136"/>
                    </a:lnTo>
                    <a:lnTo>
                      <a:pt x="45" y="126"/>
                    </a:lnTo>
                    <a:lnTo>
                      <a:pt x="49" y="114"/>
                    </a:lnTo>
                    <a:lnTo>
                      <a:pt x="51" y="107"/>
                    </a:lnTo>
                    <a:lnTo>
                      <a:pt x="54" y="101"/>
                    </a:lnTo>
                    <a:lnTo>
                      <a:pt x="57" y="94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8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7" y="43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1" y="36"/>
                    </a:lnTo>
                    <a:lnTo>
                      <a:pt x="126" y="36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1" y="39"/>
                    </a:lnTo>
                    <a:lnTo>
                      <a:pt x="143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50" y="47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8" y="60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70" y="89"/>
                    </a:lnTo>
                    <a:lnTo>
                      <a:pt x="173" y="101"/>
                    </a:lnTo>
                    <a:lnTo>
                      <a:pt x="175" y="115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3" y="196"/>
                    </a:lnTo>
                    <a:lnTo>
                      <a:pt x="182" y="215"/>
                    </a:lnTo>
                    <a:lnTo>
                      <a:pt x="182" y="235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5" y="292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9"/>
                    </a:lnTo>
                    <a:lnTo>
                      <a:pt x="151" y="374"/>
                    </a:lnTo>
                    <a:lnTo>
                      <a:pt x="149" y="380"/>
                    </a:lnTo>
                    <a:lnTo>
                      <a:pt x="146" y="386"/>
                    </a:lnTo>
                    <a:lnTo>
                      <a:pt x="143" y="391"/>
                    </a:lnTo>
                    <a:lnTo>
                      <a:pt x="140" y="395"/>
                    </a:lnTo>
                    <a:lnTo>
                      <a:pt x="137" y="400"/>
                    </a:lnTo>
                    <a:lnTo>
                      <a:pt x="134" y="403"/>
                    </a:lnTo>
                    <a:lnTo>
                      <a:pt x="131" y="407"/>
                    </a:lnTo>
                    <a:lnTo>
                      <a:pt x="127" y="410"/>
                    </a:lnTo>
                    <a:lnTo>
                      <a:pt x="124" y="413"/>
                    </a:lnTo>
                    <a:lnTo>
                      <a:pt x="121" y="415"/>
                    </a:lnTo>
                    <a:lnTo>
                      <a:pt x="117" y="416"/>
                    </a:lnTo>
                    <a:lnTo>
                      <a:pt x="114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2" y="421"/>
                    </a:lnTo>
                    <a:lnTo>
                      <a:pt x="99" y="423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4" y="434"/>
                    </a:lnTo>
                    <a:lnTo>
                      <a:pt x="93" y="436"/>
                    </a:lnTo>
                    <a:lnTo>
                      <a:pt x="93" y="437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6" y="444"/>
                    </a:lnTo>
                    <a:lnTo>
                      <a:pt x="97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6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2"/>
                    </a:lnTo>
                    <a:lnTo>
                      <a:pt x="131" y="450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9" y="441"/>
                    </a:lnTo>
                    <a:lnTo>
                      <a:pt x="154" y="436"/>
                    </a:lnTo>
                    <a:lnTo>
                      <a:pt x="159" y="432"/>
                    </a:lnTo>
                    <a:lnTo>
                      <a:pt x="164" y="426"/>
                    </a:lnTo>
                    <a:lnTo>
                      <a:pt x="169" y="420"/>
                    </a:lnTo>
                    <a:lnTo>
                      <a:pt x="174" y="414"/>
                    </a:lnTo>
                    <a:lnTo>
                      <a:pt x="178" y="408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6"/>
                    </a:lnTo>
                    <a:lnTo>
                      <a:pt x="193" y="378"/>
                    </a:lnTo>
                    <a:lnTo>
                      <a:pt x="197" y="369"/>
                    </a:lnTo>
                    <a:lnTo>
                      <a:pt x="200" y="361"/>
                    </a:lnTo>
                    <a:lnTo>
                      <a:pt x="203" y="352"/>
                    </a:lnTo>
                    <a:lnTo>
                      <a:pt x="205" y="342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8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8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3"/>
                    </a:lnTo>
                    <a:lnTo>
                      <a:pt x="210" y="86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4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2"/>
                    </a:lnTo>
                    <a:lnTo>
                      <a:pt x="184" y="27"/>
                    </a:lnTo>
                    <a:lnTo>
                      <a:pt x="180" y="23"/>
                    </a:lnTo>
                    <a:lnTo>
                      <a:pt x="175" y="18"/>
                    </a:lnTo>
                    <a:lnTo>
                      <a:pt x="171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0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32" name="Freeform 72"/>
              <p:cNvSpPr>
                <a:spLocks/>
              </p:cNvSpPr>
              <p:nvPr/>
            </p:nvSpPr>
            <p:spPr bwMode="auto">
              <a:xfrm>
                <a:off x="4458853" y="847199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2147483647 w 223"/>
                  <a:gd name="T121" fmla="*/ 2147483647 h 45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23"/>
                  <a:gd name="T184" fmla="*/ 0 h 454"/>
                  <a:gd name="T185" fmla="*/ 223 w 223"/>
                  <a:gd name="T186" fmla="*/ 454 h 45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7" y="0"/>
                    </a:lnTo>
                    <a:lnTo>
                      <a:pt x="122" y="0"/>
                    </a:lnTo>
                    <a:lnTo>
                      <a:pt x="117" y="0"/>
                    </a:lnTo>
                    <a:lnTo>
                      <a:pt x="113" y="0"/>
                    </a:lnTo>
                    <a:lnTo>
                      <a:pt x="109" y="1"/>
                    </a:lnTo>
                    <a:lnTo>
                      <a:pt x="104" y="2"/>
                    </a:lnTo>
                    <a:lnTo>
                      <a:pt x="100" y="3"/>
                    </a:lnTo>
                    <a:lnTo>
                      <a:pt x="96" y="4"/>
                    </a:lnTo>
                    <a:lnTo>
                      <a:pt x="91" y="5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70" y="16"/>
                    </a:lnTo>
                    <a:lnTo>
                      <a:pt x="65" y="20"/>
                    </a:lnTo>
                    <a:lnTo>
                      <a:pt x="60" y="24"/>
                    </a:lnTo>
                    <a:lnTo>
                      <a:pt x="56" y="28"/>
                    </a:lnTo>
                    <a:lnTo>
                      <a:pt x="51" y="32"/>
                    </a:lnTo>
                    <a:lnTo>
                      <a:pt x="47" y="36"/>
                    </a:lnTo>
                    <a:lnTo>
                      <a:pt x="43" y="41"/>
                    </a:lnTo>
                    <a:lnTo>
                      <a:pt x="39" y="46"/>
                    </a:lnTo>
                    <a:lnTo>
                      <a:pt x="36" y="51"/>
                    </a:lnTo>
                    <a:lnTo>
                      <a:pt x="33" y="56"/>
                    </a:lnTo>
                    <a:lnTo>
                      <a:pt x="29" y="61"/>
                    </a:lnTo>
                    <a:lnTo>
                      <a:pt x="27" y="66"/>
                    </a:lnTo>
                    <a:lnTo>
                      <a:pt x="21" y="76"/>
                    </a:lnTo>
                    <a:lnTo>
                      <a:pt x="17" y="86"/>
                    </a:lnTo>
                    <a:lnTo>
                      <a:pt x="13" y="96"/>
                    </a:lnTo>
                    <a:lnTo>
                      <a:pt x="10" y="105"/>
                    </a:lnTo>
                    <a:lnTo>
                      <a:pt x="6" y="114"/>
                    </a:lnTo>
                    <a:lnTo>
                      <a:pt x="5" y="121"/>
                    </a:lnTo>
                    <a:lnTo>
                      <a:pt x="1" y="132"/>
                    </a:lnTo>
                    <a:lnTo>
                      <a:pt x="0" y="137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2" y="137"/>
                    </a:lnTo>
                    <a:lnTo>
                      <a:pt x="44" y="127"/>
                    </a:lnTo>
                    <a:lnTo>
                      <a:pt x="49" y="115"/>
                    </a:lnTo>
                    <a:lnTo>
                      <a:pt x="51" y="109"/>
                    </a:lnTo>
                    <a:lnTo>
                      <a:pt x="54" y="102"/>
                    </a:lnTo>
                    <a:lnTo>
                      <a:pt x="57" y="95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7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8" y="43"/>
                    </a:lnTo>
                    <a:lnTo>
                      <a:pt x="102" y="40"/>
                    </a:lnTo>
                    <a:lnTo>
                      <a:pt x="107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1" y="36"/>
                    </a:lnTo>
                    <a:lnTo>
                      <a:pt x="126" y="35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9" y="38"/>
                    </a:lnTo>
                    <a:lnTo>
                      <a:pt x="141" y="38"/>
                    </a:lnTo>
                    <a:lnTo>
                      <a:pt x="143" y="40"/>
                    </a:lnTo>
                    <a:lnTo>
                      <a:pt x="145" y="41"/>
                    </a:lnTo>
                    <a:lnTo>
                      <a:pt x="148" y="44"/>
                    </a:lnTo>
                    <a:lnTo>
                      <a:pt x="150" y="46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9" y="59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70" y="89"/>
                    </a:lnTo>
                    <a:lnTo>
                      <a:pt x="173" y="101"/>
                    </a:lnTo>
                    <a:lnTo>
                      <a:pt x="176" y="114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2" y="160"/>
                    </a:lnTo>
                    <a:lnTo>
                      <a:pt x="183" y="177"/>
                    </a:lnTo>
                    <a:lnTo>
                      <a:pt x="183" y="196"/>
                    </a:lnTo>
                    <a:lnTo>
                      <a:pt x="183" y="215"/>
                    </a:lnTo>
                    <a:lnTo>
                      <a:pt x="182" y="235"/>
                    </a:lnTo>
                    <a:lnTo>
                      <a:pt x="180" y="254"/>
                    </a:lnTo>
                    <a:lnTo>
                      <a:pt x="178" y="273"/>
                    </a:lnTo>
                    <a:lnTo>
                      <a:pt x="175" y="291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8"/>
                    </a:lnTo>
                    <a:lnTo>
                      <a:pt x="152" y="374"/>
                    </a:lnTo>
                    <a:lnTo>
                      <a:pt x="149" y="380"/>
                    </a:lnTo>
                    <a:lnTo>
                      <a:pt x="146" y="385"/>
                    </a:lnTo>
                    <a:lnTo>
                      <a:pt x="143" y="390"/>
                    </a:lnTo>
                    <a:lnTo>
                      <a:pt x="140" y="395"/>
                    </a:lnTo>
                    <a:lnTo>
                      <a:pt x="137" y="399"/>
                    </a:lnTo>
                    <a:lnTo>
                      <a:pt x="134" y="403"/>
                    </a:lnTo>
                    <a:lnTo>
                      <a:pt x="131" y="407"/>
                    </a:lnTo>
                    <a:lnTo>
                      <a:pt x="127" y="410"/>
                    </a:lnTo>
                    <a:lnTo>
                      <a:pt x="124" y="412"/>
                    </a:lnTo>
                    <a:lnTo>
                      <a:pt x="121" y="415"/>
                    </a:lnTo>
                    <a:lnTo>
                      <a:pt x="117" y="416"/>
                    </a:lnTo>
                    <a:lnTo>
                      <a:pt x="114" y="418"/>
                    </a:lnTo>
                    <a:lnTo>
                      <a:pt x="111" y="418"/>
                    </a:lnTo>
                    <a:lnTo>
                      <a:pt x="109" y="419"/>
                    </a:lnTo>
                    <a:lnTo>
                      <a:pt x="107" y="419"/>
                    </a:lnTo>
                    <a:lnTo>
                      <a:pt x="105" y="420"/>
                    </a:lnTo>
                    <a:lnTo>
                      <a:pt x="103" y="421"/>
                    </a:lnTo>
                    <a:lnTo>
                      <a:pt x="100" y="423"/>
                    </a:lnTo>
                    <a:lnTo>
                      <a:pt x="97" y="425"/>
                    </a:lnTo>
                    <a:lnTo>
                      <a:pt x="96" y="428"/>
                    </a:lnTo>
                    <a:lnTo>
                      <a:pt x="94" y="432"/>
                    </a:lnTo>
                    <a:lnTo>
                      <a:pt x="94" y="433"/>
                    </a:lnTo>
                    <a:lnTo>
                      <a:pt x="94" y="435"/>
                    </a:lnTo>
                    <a:lnTo>
                      <a:pt x="94" y="437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6" y="444"/>
                    </a:lnTo>
                    <a:lnTo>
                      <a:pt x="97" y="445"/>
                    </a:lnTo>
                    <a:lnTo>
                      <a:pt x="99" y="448"/>
                    </a:lnTo>
                    <a:lnTo>
                      <a:pt x="102" y="451"/>
                    </a:lnTo>
                    <a:lnTo>
                      <a:pt x="106" y="452"/>
                    </a:lnTo>
                    <a:lnTo>
                      <a:pt x="109" y="453"/>
                    </a:lnTo>
                    <a:lnTo>
                      <a:pt x="111" y="453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3"/>
                    </a:lnTo>
                    <a:lnTo>
                      <a:pt x="124" y="452"/>
                    </a:lnTo>
                    <a:lnTo>
                      <a:pt x="131" y="450"/>
                    </a:lnTo>
                    <a:lnTo>
                      <a:pt x="137" y="447"/>
                    </a:lnTo>
                    <a:lnTo>
                      <a:pt x="143" y="444"/>
                    </a:lnTo>
                    <a:lnTo>
                      <a:pt x="149" y="440"/>
                    </a:lnTo>
                    <a:lnTo>
                      <a:pt x="154" y="436"/>
                    </a:lnTo>
                    <a:lnTo>
                      <a:pt x="160" y="431"/>
                    </a:lnTo>
                    <a:lnTo>
                      <a:pt x="165" y="426"/>
                    </a:lnTo>
                    <a:lnTo>
                      <a:pt x="169" y="420"/>
                    </a:lnTo>
                    <a:lnTo>
                      <a:pt x="174" y="414"/>
                    </a:lnTo>
                    <a:lnTo>
                      <a:pt x="178" y="407"/>
                    </a:lnTo>
                    <a:lnTo>
                      <a:pt x="182" y="400"/>
                    </a:lnTo>
                    <a:lnTo>
                      <a:pt x="187" y="393"/>
                    </a:lnTo>
                    <a:lnTo>
                      <a:pt x="190" y="385"/>
                    </a:lnTo>
                    <a:lnTo>
                      <a:pt x="193" y="377"/>
                    </a:lnTo>
                    <a:lnTo>
                      <a:pt x="197" y="369"/>
                    </a:lnTo>
                    <a:lnTo>
                      <a:pt x="200" y="360"/>
                    </a:lnTo>
                    <a:lnTo>
                      <a:pt x="203" y="351"/>
                    </a:lnTo>
                    <a:lnTo>
                      <a:pt x="205" y="342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4"/>
                    </a:lnTo>
                    <a:lnTo>
                      <a:pt x="216" y="295"/>
                    </a:lnTo>
                    <a:lnTo>
                      <a:pt x="219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9" y="126"/>
                    </a:lnTo>
                    <a:lnTo>
                      <a:pt x="216" y="109"/>
                    </a:lnTo>
                    <a:lnTo>
                      <a:pt x="215" y="101"/>
                    </a:lnTo>
                    <a:lnTo>
                      <a:pt x="213" y="93"/>
                    </a:lnTo>
                    <a:lnTo>
                      <a:pt x="211" y="85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3"/>
                    </a:lnTo>
                    <a:lnTo>
                      <a:pt x="201" y="56"/>
                    </a:lnTo>
                    <a:lnTo>
                      <a:pt x="198" y="50"/>
                    </a:lnTo>
                    <a:lnTo>
                      <a:pt x="195" y="44"/>
                    </a:lnTo>
                    <a:lnTo>
                      <a:pt x="191" y="38"/>
                    </a:lnTo>
                    <a:lnTo>
                      <a:pt x="188" y="32"/>
                    </a:lnTo>
                    <a:lnTo>
                      <a:pt x="184" y="27"/>
                    </a:lnTo>
                    <a:lnTo>
                      <a:pt x="180" y="22"/>
                    </a:lnTo>
                    <a:lnTo>
                      <a:pt x="175" y="18"/>
                    </a:lnTo>
                    <a:lnTo>
                      <a:pt x="171" y="14"/>
                    </a:lnTo>
                    <a:lnTo>
                      <a:pt x="167" y="11"/>
                    </a:lnTo>
                    <a:lnTo>
                      <a:pt x="162" y="8"/>
                    </a:lnTo>
                    <a:lnTo>
                      <a:pt x="156" y="5"/>
                    </a:lnTo>
                    <a:lnTo>
                      <a:pt x="151" y="3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33" name="Freeform 73"/>
              <p:cNvSpPr>
                <a:spLocks/>
              </p:cNvSpPr>
              <p:nvPr/>
            </p:nvSpPr>
            <p:spPr bwMode="auto">
              <a:xfrm>
                <a:off x="4551681" y="886000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4"/>
                    </a:lnTo>
                    <a:lnTo>
                      <a:pt x="18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6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8" y="160"/>
                    </a:lnTo>
                    <a:lnTo>
                      <a:pt x="46" y="172"/>
                    </a:lnTo>
                    <a:lnTo>
                      <a:pt x="44" y="185"/>
                    </a:lnTo>
                    <a:lnTo>
                      <a:pt x="42" y="197"/>
                    </a:lnTo>
                    <a:lnTo>
                      <a:pt x="38" y="210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6" y="205"/>
                    </a:lnTo>
                    <a:lnTo>
                      <a:pt x="36" y="194"/>
                    </a:lnTo>
                    <a:lnTo>
                      <a:pt x="36" y="182"/>
                    </a:lnTo>
                    <a:lnTo>
                      <a:pt x="36" y="168"/>
                    </a:lnTo>
                    <a:lnTo>
                      <a:pt x="35" y="153"/>
                    </a:lnTo>
                    <a:lnTo>
                      <a:pt x="34" y="136"/>
                    </a:lnTo>
                    <a:lnTo>
                      <a:pt x="32" y="119"/>
                    </a:lnTo>
                    <a:lnTo>
                      <a:pt x="29" y="100"/>
                    </a:lnTo>
                    <a:lnTo>
                      <a:pt x="26" y="81"/>
                    </a:lnTo>
                    <a:lnTo>
                      <a:pt x="23" y="71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34" name="Freeform 74"/>
              <p:cNvSpPr>
                <a:spLocks/>
              </p:cNvSpPr>
              <p:nvPr/>
            </p:nvSpPr>
            <p:spPr bwMode="auto">
              <a:xfrm>
                <a:off x="4628685" y="882854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3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8"/>
                    </a:lnTo>
                    <a:lnTo>
                      <a:pt x="46" y="97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4"/>
                    </a:lnTo>
                    <a:lnTo>
                      <a:pt x="41" y="197"/>
                    </a:lnTo>
                    <a:lnTo>
                      <a:pt x="38" y="211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6" y="204"/>
                    </a:lnTo>
                    <a:lnTo>
                      <a:pt x="36" y="194"/>
                    </a:lnTo>
                    <a:lnTo>
                      <a:pt x="36" y="182"/>
                    </a:lnTo>
                    <a:lnTo>
                      <a:pt x="36" y="168"/>
                    </a:lnTo>
                    <a:lnTo>
                      <a:pt x="35" y="153"/>
                    </a:lnTo>
                    <a:lnTo>
                      <a:pt x="34" y="136"/>
                    </a:lnTo>
                    <a:lnTo>
                      <a:pt x="32" y="119"/>
                    </a:lnTo>
                    <a:lnTo>
                      <a:pt x="29" y="100"/>
                    </a:lnTo>
                    <a:lnTo>
                      <a:pt x="26" y="81"/>
                    </a:lnTo>
                    <a:lnTo>
                      <a:pt x="23" y="71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35" name="Freeform 81"/>
              <p:cNvSpPr>
                <a:spLocks/>
              </p:cNvSpPr>
              <p:nvPr/>
            </p:nvSpPr>
            <p:spPr bwMode="auto">
              <a:xfrm>
                <a:off x="5399787" y="1235202"/>
                <a:ext cx="219411" cy="198197"/>
              </a:xfrm>
              <a:custGeom>
                <a:avLst/>
                <a:gdLst>
                  <a:gd name="T0" fmla="*/ 0 w 208"/>
                  <a:gd name="T1" fmla="*/ 2147483647 h 189"/>
                  <a:gd name="T2" fmla="*/ 2147483647 w 208"/>
                  <a:gd name="T3" fmla="*/ 0 h 189"/>
                  <a:gd name="T4" fmla="*/ 2147483647 w 208"/>
                  <a:gd name="T5" fmla="*/ 2147483647 h 189"/>
                  <a:gd name="T6" fmla="*/ 2147483647 w 208"/>
                  <a:gd name="T7" fmla="*/ 2147483647 h 189"/>
                  <a:gd name="T8" fmla="*/ 0 w 208"/>
                  <a:gd name="T9" fmla="*/ 2147483647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189"/>
                  <a:gd name="T17" fmla="*/ 208 w 208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189">
                    <a:moveTo>
                      <a:pt x="0" y="11"/>
                    </a:moveTo>
                    <a:lnTo>
                      <a:pt x="200" y="0"/>
                    </a:lnTo>
                    <a:lnTo>
                      <a:pt x="208" y="176"/>
                    </a:lnTo>
                    <a:lnTo>
                      <a:pt x="12" y="189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36" name="Freeform 82"/>
              <p:cNvSpPr>
                <a:spLocks/>
              </p:cNvSpPr>
              <p:nvPr/>
            </p:nvSpPr>
            <p:spPr bwMode="auto">
              <a:xfrm>
                <a:off x="5399787" y="1235202"/>
                <a:ext cx="219411" cy="187710"/>
              </a:xfrm>
              <a:custGeom>
                <a:avLst/>
                <a:gdLst>
                  <a:gd name="T0" fmla="*/ 2147483647 w 208"/>
                  <a:gd name="T1" fmla="*/ 2147483647 h 179"/>
                  <a:gd name="T2" fmla="*/ 2147483647 w 208"/>
                  <a:gd name="T3" fmla="*/ 2147483647 h 179"/>
                  <a:gd name="T4" fmla="*/ 2147483647 w 208"/>
                  <a:gd name="T5" fmla="*/ 2147483647 h 179"/>
                  <a:gd name="T6" fmla="*/ 2147483647 w 208"/>
                  <a:gd name="T7" fmla="*/ 0 h 179"/>
                  <a:gd name="T8" fmla="*/ 0 w 208"/>
                  <a:gd name="T9" fmla="*/ 2147483647 h 179"/>
                  <a:gd name="T10" fmla="*/ 2147483647 w 208"/>
                  <a:gd name="T11" fmla="*/ 2147483647 h 179"/>
                  <a:gd name="T12" fmla="*/ 2147483647 w 208"/>
                  <a:gd name="T13" fmla="*/ 2147483647 h 1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8"/>
                  <a:gd name="T22" fmla="*/ 0 h 179"/>
                  <a:gd name="T23" fmla="*/ 208 w 208"/>
                  <a:gd name="T24" fmla="*/ 179 h 1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8" h="179">
                    <a:moveTo>
                      <a:pt x="160" y="58"/>
                    </a:moveTo>
                    <a:lnTo>
                      <a:pt x="165" y="179"/>
                    </a:lnTo>
                    <a:lnTo>
                      <a:pt x="208" y="176"/>
                    </a:lnTo>
                    <a:lnTo>
                      <a:pt x="200" y="0"/>
                    </a:lnTo>
                    <a:lnTo>
                      <a:pt x="0" y="11"/>
                    </a:lnTo>
                    <a:lnTo>
                      <a:pt x="4" y="66"/>
                    </a:lnTo>
                    <a:lnTo>
                      <a:pt x="160" y="58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37" name="Freeform 83"/>
              <p:cNvSpPr>
                <a:spLocks/>
              </p:cNvSpPr>
              <p:nvPr/>
            </p:nvSpPr>
            <p:spPr bwMode="auto">
              <a:xfrm>
                <a:off x="5310124" y="840907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2147483647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223"/>
                  <a:gd name="T178" fmla="*/ 0 h 454"/>
                  <a:gd name="T179" fmla="*/ 223 w 223"/>
                  <a:gd name="T180" fmla="*/ 454 h 454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223" h="454">
                    <a:moveTo>
                      <a:pt x="145" y="3"/>
                    </a:moveTo>
                    <a:lnTo>
                      <a:pt x="140" y="2"/>
                    </a:lnTo>
                    <a:lnTo>
                      <a:pt x="136" y="1"/>
                    </a:lnTo>
                    <a:lnTo>
                      <a:pt x="131" y="1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1"/>
                    </a:lnTo>
                    <a:lnTo>
                      <a:pt x="113" y="1"/>
                    </a:lnTo>
                    <a:lnTo>
                      <a:pt x="108" y="1"/>
                    </a:lnTo>
                    <a:lnTo>
                      <a:pt x="104" y="3"/>
                    </a:lnTo>
                    <a:lnTo>
                      <a:pt x="100" y="3"/>
                    </a:lnTo>
                    <a:lnTo>
                      <a:pt x="95" y="5"/>
                    </a:lnTo>
                    <a:lnTo>
                      <a:pt x="91" y="6"/>
                    </a:lnTo>
                    <a:lnTo>
                      <a:pt x="87" y="8"/>
                    </a:lnTo>
                    <a:lnTo>
                      <a:pt x="83" y="9"/>
                    </a:lnTo>
                    <a:lnTo>
                      <a:pt x="79" y="12"/>
                    </a:lnTo>
                    <a:lnTo>
                      <a:pt x="75" y="14"/>
                    </a:lnTo>
                    <a:lnTo>
                      <a:pt x="70" y="17"/>
                    </a:lnTo>
                    <a:lnTo>
                      <a:pt x="65" y="21"/>
                    </a:lnTo>
                    <a:lnTo>
                      <a:pt x="60" y="24"/>
                    </a:lnTo>
                    <a:lnTo>
                      <a:pt x="55" y="29"/>
                    </a:lnTo>
                    <a:lnTo>
                      <a:pt x="51" y="33"/>
                    </a:lnTo>
                    <a:lnTo>
                      <a:pt x="47" y="37"/>
                    </a:lnTo>
                    <a:lnTo>
                      <a:pt x="43" y="42"/>
                    </a:lnTo>
                    <a:lnTo>
                      <a:pt x="39" y="47"/>
                    </a:lnTo>
                    <a:lnTo>
                      <a:pt x="36" y="52"/>
                    </a:lnTo>
                    <a:lnTo>
                      <a:pt x="33" y="57"/>
                    </a:lnTo>
                    <a:lnTo>
                      <a:pt x="29" y="62"/>
                    </a:lnTo>
                    <a:lnTo>
                      <a:pt x="27" y="67"/>
                    </a:lnTo>
                    <a:lnTo>
                      <a:pt x="21" y="77"/>
                    </a:lnTo>
                    <a:lnTo>
                      <a:pt x="17" y="87"/>
                    </a:lnTo>
                    <a:lnTo>
                      <a:pt x="12" y="97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2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42" y="137"/>
                    </a:lnTo>
                    <a:lnTo>
                      <a:pt x="45" y="127"/>
                    </a:lnTo>
                    <a:lnTo>
                      <a:pt x="49" y="114"/>
                    </a:lnTo>
                    <a:lnTo>
                      <a:pt x="51" y="108"/>
                    </a:lnTo>
                    <a:lnTo>
                      <a:pt x="54" y="101"/>
                    </a:lnTo>
                    <a:lnTo>
                      <a:pt x="57" y="95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8" y="75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7"/>
                    </a:lnTo>
                    <a:lnTo>
                      <a:pt x="86" y="52"/>
                    </a:lnTo>
                    <a:lnTo>
                      <a:pt x="92" y="47"/>
                    </a:lnTo>
                    <a:lnTo>
                      <a:pt x="98" y="44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1" y="38"/>
                    </a:lnTo>
                    <a:lnTo>
                      <a:pt x="116" y="37"/>
                    </a:lnTo>
                    <a:lnTo>
                      <a:pt x="121" y="36"/>
                    </a:lnTo>
                    <a:lnTo>
                      <a:pt x="126" y="36"/>
                    </a:lnTo>
                    <a:lnTo>
                      <a:pt x="131" y="37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1" y="39"/>
                    </a:lnTo>
                    <a:lnTo>
                      <a:pt x="143" y="41"/>
                    </a:lnTo>
                    <a:lnTo>
                      <a:pt x="145" y="42"/>
                    </a:lnTo>
                    <a:lnTo>
                      <a:pt x="148" y="44"/>
                    </a:lnTo>
                    <a:lnTo>
                      <a:pt x="149" y="47"/>
                    </a:lnTo>
                    <a:lnTo>
                      <a:pt x="152" y="50"/>
                    </a:lnTo>
                    <a:lnTo>
                      <a:pt x="154" y="53"/>
                    </a:lnTo>
                    <a:lnTo>
                      <a:pt x="158" y="60"/>
                    </a:lnTo>
                    <a:lnTo>
                      <a:pt x="162" y="69"/>
                    </a:lnTo>
                    <a:lnTo>
                      <a:pt x="166" y="78"/>
                    </a:lnTo>
                    <a:lnTo>
                      <a:pt x="169" y="90"/>
                    </a:lnTo>
                    <a:lnTo>
                      <a:pt x="173" y="102"/>
                    </a:lnTo>
                    <a:lnTo>
                      <a:pt x="176" y="115"/>
                    </a:lnTo>
                    <a:lnTo>
                      <a:pt x="178" y="129"/>
                    </a:lnTo>
                    <a:lnTo>
                      <a:pt x="180" y="145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3" y="197"/>
                    </a:lnTo>
                    <a:lnTo>
                      <a:pt x="182" y="215"/>
                    </a:lnTo>
                    <a:lnTo>
                      <a:pt x="182" y="236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5" y="292"/>
                    </a:lnTo>
                    <a:lnTo>
                      <a:pt x="172" y="310"/>
                    </a:lnTo>
                    <a:lnTo>
                      <a:pt x="168" y="326"/>
                    </a:lnTo>
                    <a:lnTo>
                      <a:pt x="164" y="341"/>
                    </a:lnTo>
                    <a:lnTo>
                      <a:pt x="159" y="356"/>
                    </a:lnTo>
                    <a:lnTo>
                      <a:pt x="157" y="362"/>
                    </a:lnTo>
                    <a:lnTo>
                      <a:pt x="154" y="369"/>
                    </a:lnTo>
                    <a:lnTo>
                      <a:pt x="151" y="375"/>
                    </a:lnTo>
                    <a:lnTo>
                      <a:pt x="149" y="381"/>
                    </a:lnTo>
                    <a:lnTo>
                      <a:pt x="146" y="386"/>
                    </a:lnTo>
                    <a:lnTo>
                      <a:pt x="143" y="391"/>
                    </a:lnTo>
                    <a:lnTo>
                      <a:pt x="140" y="396"/>
                    </a:lnTo>
                    <a:lnTo>
                      <a:pt x="137" y="400"/>
                    </a:lnTo>
                    <a:lnTo>
                      <a:pt x="134" y="404"/>
                    </a:lnTo>
                    <a:lnTo>
                      <a:pt x="131" y="407"/>
                    </a:lnTo>
                    <a:lnTo>
                      <a:pt x="127" y="410"/>
                    </a:lnTo>
                    <a:lnTo>
                      <a:pt x="124" y="413"/>
                    </a:lnTo>
                    <a:lnTo>
                      <a:pt x="121" y="415"/>
                    </a:lnTo>
                    <a:lnTo>
                      <a:pt x="117" y="417"/>
                    </a:lnTo>
                    <a:lnTo>
                      <a:pt x="114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3" y="422"/>
                    </a:lnTo>
                    <a:lnTo>
                      <a:pt x="100" y="424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3"/>
                    </a:lnTo>
                    <a:lnTo>
                      <a:pt x="94" y="434"/>
                    </a:lnTo>
                    <a:lnTo>
                      <a:pt x="93" y="436"/>
                    </a:lnTo>
                    <a:lnTo>
                      <a:pt x="93" y="438"/>
                    </a:lnTo>
                    <a:lnTo>
                      <a:pt x="94" y="440"/>
                    </a:lnTo>
                    <a:lnTo>
                      <a:pt x="94" y="442"/>
                    </a:lnTo>
                    <a:lnTo>
                      <a:pt x="95" y="443"/>
                    </a:lnTo>
                    <a:lnTo>
                      <a:pt x="96" y="445"/>
                    </a:lnTo>
                    <a:lnTo>
                      <a:pt x="97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6" y="453"/>
                    </a:lnTo>
                    <a:lnTo>
                      <a:pt x="109" y="454"/>
                    </a:lnTo>
                    <a:lnTo>
                      <a:pt x="113" y="454"/>
                    </a:lnTo>
                    <a:lnTo>
                      <a:pt x="117" y="454"/>
                    </a:lnTo>
                    <a:lnTo>
                      <a:pt x="124" y="453"/>
                    </a:lnTo>
                    <a:lnTo>
                      <a:pt x="131" y="451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9" y="441"/>
                    </a:lnTo>
                    <a:lnTo>
                      <a:pt x="154" y="437"/>
                    </a:lnTo>
                    <a:lnTo>
                      <a:pt x="159" y="432"/>
                    </a:lnTo>
                    <a:lnTo>
                      <a:pt x="164" y="427"/>
                    </a:lnTo>
                    <a:lnTo>
                      <a:pt x="169" y="421"/>
                    </a:lnTo>
                    <a:lnTo>
                      <a:pt x="174" y="415"/>
                    </a:lnTo>
                    <a:lnTo>
                      <a:pt x="178" y="408"/>
                    </a:lnTo>
                    <a:lnTo>
                      <a:pt x="182" y="401"/>
                    </a:lnTo>
                    <a:lnTo>
                      <a:pt x="186" y="394"/>
                    </a:lnTo>
                    <a:lnTo>
                      <a:pt x="190" y="386"/>
                    </a:lnTo>
                    <a:lnTo>
                      <a:pt x="194" y="378"/>
                    </a:lnTo>
                    <a:lnTo>
                      <a:pt x="197" y="369"/>
                    </a:lnTo>
                    <a:lnTo>
                      <a:pt x="200" y="361"/>
                    </a:lnTo>
                    <a:lnTo>
                      <a:pt x="203" y="352"/>
                    </a:lnTo>
                    <a:lnTo>
                      <a:pt x="205" y="343"/>
                    </a:lnTo>
                    <a:lnTo>
                      <a:pt x="208" y="334"/>
                    </a:lnTo>
                    <a:lnTo>
                      <a:pt x="210" y="324"/>
                    </a:lnTo>
                    <a:lnTo>
                      <a:pt x="212" y="315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9" y="276"/>
                    </a:lnTo>
                    <a:lnTo>
                      <a:pt x="221" y="256"/>
                    </a:lnTo>
                    <a:lnTo>
                      <a:pt x="222" y="236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5"/>
                    </a:lnTo>
                    <a:lnTo>
                      <a:pt x="219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4"/>
                    </a:lnTo>
                    <a:lnTo>
                      <a:pt x="211" y="86"/>
                    </a:lnTo>
                    <a:lnTo>
                      <a:pt x="208" y="78"/>
                    </a:lnTo>
                    <a:lnTo>
                      <a:pt x="206" y="71"/>
                    </a:lnTo>
                    <a:lnTo>
                      <a:pt x="203" y="64"/>
                    </a:lnTo>
                    <a:lnTo>
                      <a:pt x="201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3"/>
                    </a:lnTo>
                    <a:lnTo>
                      <a:pt x="184" y="28"/>
                    </a:lnTo>
                    <a:lnTo>
                      <a:pt x="179" y="23"/>
                    </a:lnTo>
                    <a:lnTo>
                      <a:pt x="175" y="19"/>
                    </a:lnTo>
                    <a:lnTo>
                      <a:pt x="171" y="15"/>
                    </a:lnTo>
                    <a:lnTo>
                      <a:pt x="166" y="12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1" y="4"/>
                    </a:lnTo>
                    <a:lnTo>
                      <a:pt x="145" y="3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38" name="Freeform 84"/>
              <p:cNvSpPr>
                <a:spLocks/>
              </p:cNvSpPr>
              <p:nvPr/>
            </p:nvSpPr>
            <p:spPr bwMode="auto">
              <a:xfrm>
                <a:off x="5392403" y="836712"/>
                <a:ext cx="236288" cy="476091"/>
              </a:xfrm>
              <a:custGeom>
                <a:avLst/>
                <a:gdLst>
                  <a:gd name="T0" fmla="*/ 2147483647 w 224"/>
                  <a:gd name="T1" fmla="*/ 2147483647 h 454"/>
                  <a:gd name="T2" fmla="*/ 2147483647 w 224"/>
                  <a:gd name="T3" fmla="*/ 0 h 454"/>
                  <a:gd name="T4" fmla="*/ 2147483647 w 224"/>
                  <a:gd name="T5" fmla="*/ 2147483647 h 454"/>
                  <a:gd name="T6" fmla="*/ 2147483647 w 224"/>
                  <a:gd name="T7" fmla="*/ 2147483647 h 454"/>
                  <a:gd name="T8" fmla="*/ 2147483647 w 224"/>
                  <a:gd name="T9" fmla="*/ 2147483647 h 454"/>
                  <a:gd name="T10" fmla="*/ 2147483647 w 224"/>
                  <a:gd name="T11" fmla="*/ 2147483647 h 454"/>
                  <a:gd name="T12" fmla="*/ 2147483647 w 224"/>
                  <a:gd name="T13" fmla="*/ 2147483647 h 454"/>
                  <a:gd name="T14" fmla="*/ 2147483647 w 224"/>
                  <a:gd name="T15" fmla="*/ 2147483647 h 454"/>
                  <a:gd name="T16" fmla="*/ 2147483647 w 224"/>
                  <a:gd name="T17" fmla="*/ 2147483647 h 454"/>
                  <a:gd name="T18" fmla="*/ 2147483647 w 224"/>
                  <a:gd name="T19" fmla="*/ 2147483647 h 454"/>
                  <a:gd name="T20" fmla="*/ 2147483647 w 224"/>
                  <a:gd name="T21" fmla="*/ 2147483647 h 454"/>
                  <a:gd name="T22" fmla="*/ 2147483647 w 224"/>
                  <a:gd name="T23" fmla="*/ 2147483647 h 454"/>
                  <a:gd name="T24" fmla="*/ 0 w 224"/>
                  <a:gd name="T25" fmla="*/ 2147483647 h 454"/>
                  <a:gd name="T26" fmla="*/ 2147483647 w 224"/>
                  <a:gd name="T27" fmla="*/ 2147483647 h 454"/>
                  <a:gd name="T28" fmla="*/ 2147483647 w 224"/>
                  <a:gd name="T29" fmla="*/ 2147483647 h 454"/>
                  <a:gd name="T30" fmla="*/ 2147483647 w 224"/>
                  <a:gd name="T31" fmla="*/ 2147483647 h 454"/>
                  <a:gd name="T32" fmla="*/ 2147483647 w 224"/>
                  <a:gd name="T33" fmla="*/ 2147483647 h 454"/>
                  <a:gd name="T34" fmla="*/ 2147483647 w 224"/>
                  <a:gd name="T35" fmla="*/ 2147483647 h 454"/>
                  <a:gd name="T36" fmla="*/ 2147483647 w 224"/>
                  <a:gd name="T37" fmla="*/ 2147483647 h 454"/>
                  <a:gd name="T38" fmla="*/ 2147483647 w 224"/>
                  <a:gd name="T39" fmla="*/ 2147483647 h 454"/>
                  <a:gd name="T40" fmla="*/ 2147483647 w 224"/>
                  <a:gd name="T41" fmla="*/ 2147483647 h 454"/>
                  <a:gd name="T42" fmla="*/ 2147483647 w 224"/>
                  <a:gd name="T43" fmla="*/ 2147483647 h 454"/>
                  <a:gd name="T44" fmla="*/ 2147483647 w 224"/>
                  <a:gd name="T45" fmla="*/ 2147483647 h 454"/>
                  <a:gd name="T46" fmla="*/ 2147483647 w 224"/>
                  <a:gd name="T47" fmla="*/ 2147483647 h 454"/>
                  <a:gd name="T48" fmla="*/ 2147483647 w 224"/>
                  <a:gd name="T49" fmla="*/ 2147483647 h 454"/>
                  <a:gd name="T50" fmla="*/ 2147483647 w 224"/>
                  <a:gd name="T51" fmla="*/ 2147483647 h 454"/>
                  <a:gd name="T52" fmla="*/ 2147483647 w 224"/>
                  <a:gd name="T53" fmla="*/ 2147483647 h 454"/>
                  <a:gd name="T54" fmla="*/ 2147483647 w 224"/>
                  <a:gd name="T55" fmla="*/ 2147483647 h 454"/>
                  <a:gd name="T56" fmla="*/ 2147483647 w 224"/>
                  <a:gd name="T57" fmla="*/ 2147483647 h 454"/>
                  <a:gd name="T58" fmla="*/ 2147483647 w 224"/>
                  <a:gd name="T59" fmla="*/ 2147483647 h 454"/>
                  <a:gd name="T60" fmla="*/ 2147483647 w 224"/>
                  <a:gd name="T61" fmla="*/ 2147483647 h 454"/>
                  <a:gd name="T62" fmla="*/ 2147483647 w 224"/>
                  <a:gd name="T63" fmla="*/ 2147483647 h 454"/>
                  <a:gd name="T64" fmla="*/ 2147483647 w 224"/>
                  <a:gd name="T65" fmla="*/ 2147483647 h 454"/>
                  <a:gd name="T66" fmla="*/ 2147483647 w 224"/>
                  <a:gd name="T67" fmla="*/ 2147483647 h 454"/>
                  <a:gd name="T68" fmla="*/ 2147483647 w 224"/>
                  <a:gd name="T69" fmla="*/ 2147483647 h 454"/>
                  <a:gd name="T70" fmla="*/ 2147483647 w 224"/>
                  <a:gd name="T71" fmla="*/ 2147483647 h 454"/>
                  <a:gd name="T72" fmla="*/ 2147483647 w 224"/>
                  <a:gd name="T73" fmla="*/ 2147483647 h 454"/>
                  <a:gd name="T74" fmla="*/ 2147483647 w 224"/>
                  <a:gd name="T75" fmla="*/ 2147483647 h 454"/>
                  <a:gd name="T76" fmla="*/ 2147483647 w 224"/>
                  <a:gd name="T77" fmla="*/ 2147483647 h 454"/>
                  <a:gd name="T78" fmla="*/ 2147483647 w 224"/>
                  <a:gd name="T79" fmla="*/ 2147483647 h 454"/>
                  <a:gd name="T80" fmla="*/ 2147483647 w 224"/>
                  <a:gd name="T81" fmla="*/ 2147483647 h 454"/>
                  <a:gd name="T82" fmla="*/ 2147483647 w 224"/>
                  <a:gd name="T83" fmla="*/ 2147483647 h 454"/>
                  <a:gd name="T84" fmla="*/ 2147483647 w 224"/>
                  <a:gd name="T85" fmla="*/ 2147483647 h 454"/>
                  <a:gd name="T86" fmla="*/ 2147483647 w 224"/>
                  <a:gd name="T87" fmla="*/ 2147483647 h 454"/>
                  <a:gd name="T88" fmla="*/ 2147483647 w 224"/>
                  <a:gd name="T89" fmla="*/ 2147483647 h 454"/>
                  <a:gd name="T90" fmla="*/ 2147483647 w 224"/>
                  <a:gd name="T91" fmla="*/ 2147483647 h 454"/>
                  <a:gd name="T92" fmla="*/ 2147483647 w 224"/>
                  <a:gd name="T93" fmla="*/ 2147483647 h 454"/>
                  <a:gd name="T94" fmla="*/ 2147483647 w 224"/>
                  <a:gd name="T95" fmla="*/ 2147483647 h 454"/>
                  <a:gd name="T96" fmla="*/ 2147483647 w 224"/>
                  <a:gd name="T97" fmla="*/ 2147483647 h 454"/>
                  <a:gd name="T98" fmla="*/ 2147483647 w 224"/>
                  <a:gd name="T99" fmla="*/ 2147483647 h 454"/>
                  <a:gd name="T100" fmla="*/ 2147483647 w 224"/>
                  <a:gd name="T101" fmla="*/ 2147483647 h 454"/>
                  <a:gd name="T102" fmla="*/ 2147483647 w 224"/>
                  <a:gd name="T103" fmla="*/ 2147483647 h 454"/>
                  <a:gd name="T104" fmla="*/ 2147483647 w 224"/>
                  <a:gd name="T105" fmla="*/ 2147483647 h 454"/>
                  <a:gd name="T106" fmla="*/ 2147483647 w 224"/>
                  <a:gd name="T107" fmla="*/ 2147483647 h 454"/>
                  <a:gd name="T108" fmla="*/ 2147483647 w 224"/>
                  <a:gd name="T109" fmla="*/ 2147483647 h 454"/>
                  <a:gd name="T110" fmla="*/ 2147483647 w 224"/>
                  <a:gd name="T111" fmla="*/ 2147483647 h 454"/>
                  <a:gd name="T112" fmla="*/ 2147483647 w 224"/>
                  <a:gd name="T113" fmla="*/ 2147483647 h 454"/>
                  <a:gd name="T114" fmla="*/ 2147483647 w 224"/>
                  <a:gd name="T115" fmla="*/ 2147483647 h 454"/>
                  <a:gd name="T116" fmla="*/ 2147483647 w 224"/>
                  <a:gd name="T117" fmla="*/ 2147483647 h 454"/>
                  <a:gd name="T118" fmla="*/ 2147483647 w 224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4"/>
                  <a:gd name="T181" fmla="*/ 0 h 454"/>
                  <a:gd name="T182" fmla="*/ 224 w 224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4" h="454">
                    <a:moveTo>
                      <a:pt x="145" y="2"/>
                    </a:moveTo>
                    <a:lnTo>
                      <a:pt x="141" y="1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7" y="0"/>
                    </a:lnTo>
                    <a:lnTo>
                      <a:pt x="122" y="0"/>
                    </a:lnTo>
                    <a:lnTo>
                      <a:pt x="118" y="0"/>
                    </a:lnTo>
                    <a:lnTo>
                      <a:pt x="113" y="1"/>
                    </a:lnTo>
                    <a:lnTo>
                      <a:pt x="109" y="1"/>
                    </a:lnTo>
                    <a:lnTo>
                      <a:pt x="104" y="2"/>
                    </a:lnTo>
                    <a:lnTo>
                      <a:pt x="100" y="3"/>
                    </a:lnTo>
                    <a:lnTo>
                      <a:pt x="96" y="4"/>
                    </a:lnTo>
                    <a:lnTo>
                      <a:pt x="91" y="6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70" y="17"/>
                    </a:lnTo>
                    <a:lnTo>
                      <a:pt x="65" y="20"/>
                    </a:lnTo>
                    <a:lnTo>
                      <a:pt x="60" y="24"/>
                    </a:lnTo>
                    <a:lnTo>
                      <a:pt x="56" y="28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2"/>
                    </a:lnTo>
                    <a:lnTo>
                      <a:pt x="40" y="46"/>
                    </a:lnTo>
                    <a:lnTo>
                      <a:pt x="36" y="51"/>
                    </a:lnTo>
                    <a:lnTo>
                      <a:pt x="33" y="56"/>
                    </a:lnTo>
                    <a:lnTo>
                      <a:pt x="30" y="61"/>
                    </a:lnTo>
                    <a:lnTo>
                      <a:pt x="27" y="66"/>
                    </a:lnTo>
                    <a:lnTo>
                      <a:pt x="22" y="77"/>
                    </a:lnTo>
                    <a:lnTo>
                      <a:pt x="17" y="87"/>
                    </a:lnTo>
                    <a:lnTo>
                      <a:pt x="13" y="96"/>
                    </a:lnTo>
                    <a:lnTo>
                      <a:pt x="10" y="106"/>
                    </a:lnTo>
                    <a:lnTo>
                      <a:pt x="7" y="114"/>
                    </a:lnTo>
                    <a:lnTo>
                      <a:pt x="5" y="121"/>
                    </a:lnTo>
                    <a:lnTo>
                      <a:pt x="2" y="133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2" y="138"/>
                    </a:lnTo>
                    <a:lnTo>
                      <a:pt x="45" y="127"/>
                    </a:lnTo>
                    <a:lnTo>
                      <a:pt x="48" y="115"/>
                    </a:lnTo>
                    <a:lnTo>
                      <a:pt x="51" y="109"/>
                    </a:lnTo>
                    <a:lnTo>
                      <a:pt x="54" y="102"/>
                    </a:lnTo>
                    <a:lnTo>
                      <a:pt x="56" y="95"/>
                    </a:lnTo>
                    <a:lnTo>
                      <a:pt x="60" y="88"/>
                    </a:lnTo>
                    <a:lnTo>
                      <a:pt x="63" y="82"/>
                    </a:lnTo>
                    <a:lnTo>
                      <a:pt x="68" y="75"/>
                    </a:lnTo>
                    <a:lnTo>
                      <a:pt x="72" y="69"/>
                    </a:lnTo>
                    <a:lnTo>
                      <a:pt x="76" y="62"/>
                    </a:lnTo>
                    <a:lnTo>
                      <a:pt x="81" y="57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8" y="43"/>
                    </a:lnTo>
                    <a:lnTo>
                      <a:pt x="102" y="41"/>
                    </a:lnTo>
                    <a:lnTo>
                      <a:pt x="107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1" y="36"/>
                    </a:lnTo>
                    <a:lnTo>
                      <a:pt x="126" y="36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9" y="38"/>
                    </a:lnTo>
                    <a:lnTo>
                      <a:pt x="141" y="39"/>
                    </a:lnTo>
                    <a:lnTo>
                      <a:pt x="143" y="40"/>
                    </a:lnTo>
                    <a:lnTo>
                      <a:pt x="146" y="42"/>
                    </a:lnTo>
                    <a:lnTo>
                      <a:pt x="148" y="44"/>
                    </a:lnTo>
                    <a:lnTo>
                      <a:pt x="150" y="46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9" y="60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70" y="89"/>
                    </a:lnTo>
                    <a:lnTo>
                      <a:pt x="173" y="101"/>
                    </a:lnTo>
                    <a:lnTo>
                      <a:pt x="176" y="115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2" y="161"/>
                    </a:lnTo>
                    <a:lnTo>
                      <a:pt x="182" y="178"/>
                    </a:lnTo>
                    <a:lnTo>
                      <a:pt x="183" y="196"/>
                    </a:lnTo>
                    <a:lnTo>
                      <a:pt x="183" y="215"/>
                    </a:lnTo>
                    <a:lnTo>
                      <a:pt x="182" y="235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6" y="292"/>
                    </a:lnTo>
                    <a:lnTo>
                      <a:pt x="172" y="309"/>
                    </a:lnTo>
                    <a:lnTo>
                      <a:pt x="168" y="326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8"/>
                    </a:lnTo>
                    <a:lnTo>
                      <a:pt x="152" y="375"/>
                    </a:lnTo>
                    <a:lnTo>
                      <a:pt x="149" y="380"/>
                    </a:lnTo>
                    <a:lnTo>
                      <a:pt x="146" y="386"/>
                    </a:lnTo>
                    <a:lnTo>
                      <a:pt x="143" y="391"/>
                    </a:lnTo>
                    <a:lnTo>
                      <a:pt x="140" y="395"/>
                    </a:lnTo>
                    <a:lnTo>
                      <a:pt x="137" y="400"/>
                    </a:lnTo>
                    <a:lnTo>
                      <a:pt x="134" y="404"/>
                    </a:lnTo>
                    <a:lnTo>
                      <a:pt x="131" y="407"/>
                    </a:lnTo>
                    <a:lnTo>
                      <a:pt x="128" y="410"/>
                    </a:lnTo>
                    <a:lnTo>
                      <a:pt x="124" y="413"/>
                    </a:lnTo>
                    <a:lnTo>
                      <a:pt x="121" y="415"/>
                    </a:lnTo>
                    <a:lnTo>
                      <a:pt x="118" y="417"/>
                    </a:lnTo>
                    <a:lnTo>
                      <a:pt x="114" y="418"/>
                    </a:lnTo>
                    <a:lnTo>
                      <a:pt x="111" y="418"/>
                    </a:lnTo>
                    <a:lnTo>
                      <a:pt x="106" y="420"/>
                    </a:lnTo>
                    <a:lnTo>
                      <a:pt x="103" y="421"/>
                    </a:lnTo>
                    <a:lnTo>
                      <a:pt x="100" y="424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4" y="434"/>
                    </a:lnTo>
                    <a:lnTo>
                      <a:pt x="94" y="436"/>
                    </a:lnTo>
                    <a:lnTo>
                      <a:pt x="94" y="438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6" y="445"/>
                    </a:lnTo>
                    <a:lnTo>
                      <a:pt x="97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6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6" y="454"/>
                    </a:lnTo>
                    <a:lnTo>
                      <a:pt x="118" y="454"/>
                    </a:lnTo>
                    <a:lnTo>
                      <a:pt x="124" y="453"/>
                    </a:lnTo>
                    <a:lnTo>
                      <a:pt x="131" y="450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9" y="441"/>
                    </a:lnTo>
                    <a:lnTo>
                      <a:pt x="154" y="437"/>
                    </a:lnTo>
                    <a:lnTo>
                      <a:pt x="160" y="432"/>
                    </a:lnTo>
                    <a:lnTo>
                      <a:pt x="165" y="426"/>
                    </a:lnTo>
                    <a:lnTo>
                      <a:pt x="169" y="421"/>
                    </a:lnTo>
                    <a:lnTo>
                      <a:pt x="174" y="414"/>
                    </a:lnTo>
                    <a:lnTo>
                      <a:pt x="179" y="408"/>
                    </a:lnTo>
                    <a:lnTo>
                      <a:pt x="182" y="401"/>
                    </a:lnTo>
                    <a:lnTo>
                      <a:pt x="187" y="393"/>
                    </a:lnTo>
                    <a:lnTo>
                      <a:pt x="190" y="385"/>
                    </a:lnTo>
                    <a:lnTo>
                      <a:pt x="194" y="377"/>
                    </a:lnTo>
                    <a:lnTo>
                      <a:pt x="197" y="369"/>
                    </a:lnTo>
                    <a:lnTo>
                      <a:pt x="200" y="360"/>
                    </a:lnTo>
                    <a:lnTo>
                      <a:pt x="203" y="352"/>
                    </a:lnTo>
                    <a:lnTo>
                      <a:pt x="205" y="343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9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4" y="216"/>
                    </a:lnTo>
                    <a:lnTo>
                      <a:pt x="224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9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3" y="94"/>
                    </a:lnTo>
                    <a:lnTo>
                      <a:pt x="210" y="86"/>
                    </a:lnTo>
                    <a:lnTo>
                      <a:pt x="209" y="78"/>
                    </a:lnTo>
                    <a:lnTo>
                      <a:pt x="206" y="71"/>
                    </a:lnTo>
                    <a:lnTo>
                      <a:pt x="204" y="63"/>
                    </a:lnTo>
                    <a:lnTo>
                      <a:pt x="201" y="57"/>
                    </a:lnTo>
                    <a:lnTo>
                      <a:pt x="198" y="50"/>
                    </a:lnTo>
                    <a:lnTo>
                      <a:pt x="195" y="44"/>
                    </a:lnTo>
                    <a:lnTo>
                      <a:pt x="191" y="38"/>
                    </a:lnTo>
                    <a:lnTo>
                      <a:pt x="188" y="33"/>
                    </a:lnTo>
                    <a:lnTo>
                      <a:pt x="184" y="28"/>
                    </a:lnTo>
                    <a:lnTo>
                      <a:pt x="180" y="23"/>
                    </a:lnTo>
                    <a:lnTo>
                      <a:pt x="176" y="18"/>
                    </a:lnTo>
                    <a:lnTo>
                      <a:pt x="171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5"/>
                    </a:lnTo>
                    <a:lnTo>
                      <a:pt x="151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39" name="Freeform 85"/>
              <p:cNvSpPr>
                <a:spLocks/>
              </p:cNvSpPr>
              <p:nvPr/>
            </p:nvSpPr>
            <p:spPr bwMode="auto">
              <a:xfrm>
                <a:off x="5485230" y="875513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5"/>
                    </a:lnTo>
                    <a:lnTo>
                      <a:pt x="18" y="23"/>
                    </a:lnTo>
                    <a:lnTo>
                      <a:pt x="23" y="33"/>
                    </a:lnTo>
                    <a:lnTo>
                      <a:pt x="26" y="38"/>
                    </a:lnTo>
                    <a:lnTo>
                      <a:pt x="30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8" y="65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6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8" y="161"/>
                    </a:lnTo>
                    <a:lnTo>
                      <a:pt x="46" y="173"/>
                    </a:lnTo>
                    <a:lnTo>
                      <a:pt x="44" y="185"/>
                    </a:lnTo>
                    <a:lnTo>
                      <a:pt x="41" y="198"/>
                    </a:lnTo>
                    <a:lnTo>
                      <a:pt x="38" y="211"/>
                    </a:lnTo>
                    <a:lnTo>
                      <a:pt x="34" y="224"/>
                    </a:lnTo>
                    <a:lnTo>
                      <a:pt x="35" y="219"/>
                    </a:lnTo>
                    <a:lnTo>
                      <a:pt x="36" y="205"/>
                    </a:lnTo>
                    <a:lnTo>
                      <a:pt x="36" y="195"/>
                    </a:lnTo>
                    <a:lnTo>
                      <a:pt x="36" y="182"/>
                    </a:lnTo>
                    <a:lnTo>
                      <a:pt x="36" y="169"/>
                    </a:lnTo>
                    <a:lnTo>
                      <a:pt x="35" y="153"/>
                    </a:lnTo>
                    <a:lnTo>
                      <a:pt x="34" y="137"/>
                    </a:lnTo>
                    <a:lnTo>
                      <a:pt x="32" y="119"/>
                    </a:lnTo>
                    <a:lnTo>
                      <a:pt x="29" y="101"/>
                    </a:lnTo>
                    <a:lnTo>
                      <a:pt x="26" y="82"/>
                    </a:lnTo>
                    <a:lnTo>
                      <a:pt x="23" y="71"/>
                    </a:lnTo>
                    <a:lnTo>
                      <a:pt x="21" y="62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1"/>
                    </a:lnTo>
                    <a:lnTo>
                      <a:pt x="5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40" name="Freeform 86"/>
              <p:cNvSpPr>
                <a:spLocks/>
              </p:cNvSpPr>
              <p:nvPr/>
            </p:nvSpPr>
            <p:spPr bwMode="auto">
              <a:xfrm>
                <a:off x="5562235" y="872367"/>
                <a:ext cx="51689" cy="235948"/>
              </a:xfrm>
              <a:custGeom>
                <a:avLst/>
                <a:gdLst>
                  <a:gd name="T0" fmla="*/ 0 w 49"/>
                  <a:gd name="T1" fmla="*/ 0 h 225"/>
                  <a:gd name="T2" fmla="*/ 2147483647 w 49"/>
                  <a:gd name="T3" fmla="*/ 2147483647 h 225"/>
                  <a:gd name="T4" fmla="*/ 2147483647 w 49"/>
                  <a:gd name="T5" fmla="*/ 2147483647 h 225"/>
                  <a:gd name="T6" fmla="*/ 2147483647 w 49"/>
                  <a:gd name="T7" fmla="*/ 2147483647 h 225"/>
                  <a:gd name="T8" fmla="*/ 2147483647 w 49"/>
                  <a:gd name="T9" fmla="*/ 2147483647 h 225"/>
                  <a:gd name="T10" fmla="*/ 2147483647 w 49"/>
                  <a:gd name="T11" fmla="*/ 2147483647 h 225"/>
                  <a:gd name="T12" fmla="*/ 2147483647 w 49"/>
                  <a:gd name="T13" fmla="*/ 2147483647 h 225"/>
                  <a:gd name="T14" fmla="*/ 2147483647 w 49"/>
                  <a:gd name="T15" fmla="*/ 2147483647 h 225"/>
                  <a:gd name="T16" fmla="*/ 2147483647 w 49"/>
                  <a:gd name="T17" fmla="*/ 2147483647 h 225"/>
                  <a:gd name="T18" fmla="*/ 2147483647 w 49"/>
                  <a:gd name="T19" fmla="*/ 2147483647 h 225"/>
                  <a:gd name="T20" fmla="*/ 2147483647 w 49"/>
                  <a:gd name="T21" fmla="*/ 2147483647 h 225"/>
                  <a:gd name="T22" fmla="*/ 2147483647 w 49"/>
                  <a:gd name="T23" fmla="*/ 2147483647 h 225"/>
                  <a:gd name="T24" fmla="*/ 2147483647 w 49"/>
                  <a:gd name="T25" fmla="*/ 2147483647 h 225"/>
                  <a:gd name="T26" fmla="*/ 2147483647 w 49"/>
                  <a:gd name="T27" fmla="*/ 2147483647 h 225"/>
                  <a:gd name="T28" fmla="*/ 2147483647 w 49"/>
                  <a:gd name="T29" fmla="*/ 2147483647 h 225"/>
                  <a:gd name="T30" fmla="*/ 2147483647 w 49"/>
                  <a:gd name="T31" fmla="*/ 2147483647 h 225"/>
                  <a:gd name="T32" fmla="*/ 2147483647 w 49"/>
                  <a:gd name="T33" fmla="*/ 2147483647 h 225"/>
                  <a:gd name="T34" fmla="*/ 2147483647 w 49"/>
                  <a:gd name="T35" fmla="*/ 2147483647 h 225"/>
                  <a:gd name="T36" fmla="*/ 2147483647 w 49"/>
                  <a:gd name="T37" fmla="*/ 2147483647 h 225"/>
                  <a:gd name="T38" fmla="*/ 2147483647 w 49"/>
                  <a:gd name="T39" fmla="*/ 2147483647 h 225"/>
                  <a:gd name="T40" fmla="*/ 2147483647 w 49"/>
                  <a:gd name="T41" fmla="*/ 2147483647 h 225"/>
                  <a:gd name="T42" fmla="*/ 2147483647 w 49"/>
                  <a:gd name="T43" fmla="*/ 2147483647 h 225"/>
                  <a:gd name="T44" fmla="*/ 2147483647 w 49"/>
                  <a:gd name="T45" fmla="*/ 2147483647 h 225"/>
                  <a:gd name="T46" fmla="*/ 2147483647 w 49"/>
                  <a:gd name="T47" fmla="*/ 2147483647 h 225"/>
                  <a:gd name="T48" fmla="*/ 2147483647 w 49"/>
                  <a:gd name="T49" fmla="*/ 2147483647 h 225"/>
                  <a:gd name="T50" fmla="*/ 2147483647 w 49"/>
                  <a:gd name="T51" fmla="*/ 2147483647 h 225"/>
                  <a:gd name="T52" fmla="*/ 2147483647 w 49"/>
                  <a:gd name="T53" fmla="*/ 2147483647 h 225"/>
                  <a:gd name="T54" fmla="*/ 2147483647 w 49"/>
                  <a:gd name="T55" fmla="*/ 2147483647 h 225"/>
                  <a:gd name="T56" fmla="*/ 2147483647 w 49"/>
                  <a:gd name="T57" fmla="*/ 2147483647 h 225"/>
                  <a:gd name="T58" fmla="*/ 2147483647 w 49"/>
                  <a:gd name="T59" fmla="*/ 2147483647 h 225"/>
                  <a:gd name="T60" fmla="*/ 2147483647 w 49"/>
                  <a:gd name="T61" fmla="*/ 2147483647 h 225"/>
                  <a:gd name="T62" fmla="*/ 2147483647 w 49"/>
                  <a:gd name="T63" fmla="*/ 2147483647 h 225"/>
                  <a:gd name="T64" fmla="*/ 2147483647 w 49"/>
                  <a:gd name="T65" fmla="*/ 2147483647 h 225"/>
                  <a:gd name="T66" fmla="*/ 2147483647 w 49"/>
                  <a:gd name="T67" fmla="*/ 2147483647 h 225"/>
                  <a:gd name="T68" fmla="*/ 2147483647 w 49"/>
                  <a:gd name="T69" fmla="*/ 2147483647 h 225"/>
                  <a:gd name="T70" fmla="*/ 2147483647 w 49"/>
                  <a:gd name="T71" fmla="*/ 2147483647 h 225"/>
                  <a:gd name="T72" fmla="*/ 2147483647 w 49"/>
                  <a:gd name="T73" fmla="*/ 2147483647 h 225"/>
                  <a:gd name="T74" fmla="*/ 2147483647 w 49"/>
                  <a:gd name="T75" fmla="*/ 2147483647 h 225"/>
                  <a:gd name="T76" fmla="*/ 2147483647 w 49"/>
                  <a:gd name="T77" fmla="*/ 2147483647 h 225"/>
                  <a:gd name="T78" fmla="*/ 2147483647 w 49"/>
                  <a:gd name="T79" fmla="*/ 2147483647 h 225"/>
                  <a:gd name="T80" fmla="*/ 2147483647 w 49"/>
                  <a:gd name="T81" fmla="*/ 2147483647 h 225"/>
                  <a:gd name="T82" fmla="*/ 2147483647 w 49"/>
                  <a:gd name="T83" fmla="*/ 2147483647 h 225"/>
                  <a:gd name="T84" fmla="*/ 0 w 49"/>
                  <a:gd name="T85" fmla="*/ 0 h 22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5"/>
                  <a:gd name="T131" fmla="*/ 49 w 49"/>
                  <a:gd name="T132" fmla="*/ 225 h 22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5">
                    <a:moveTo>
                      <a:pt x="0" y="0"/>
                    </a:moveTo>
                    <a:lnTo>
                      <a:pt x="4" y="4"/>
                    </a:lnTo>
                    <a:lnTo>
                      <a:pt x="12" y="15"/>
                    </a:lnTo>
                    <a:lnTo>
                      <a:pt x="18" y="23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8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6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8" y="161"/>
                    </a:lnTo>
                    <a:lnTo>
                      <a:pt x="46" y="172"/>
                    </a:lnTo>
                    <a:lnTo>
                      <a:pt x="44" y="185"/>
                    </a:lnTo>
                    <a:lnTo>
                      <a:pt x="41" y="198"/>
                    </a:lnTo>
                    <a:lnTo>
                      <a:pt x="38" y="211"/>
                    </a:lnTo>
                    <a:lnTo>
                      <a:pt x="34" y="225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6" y="194"/>
                    </a:lnTo>
                    <a:lnTo>
                      <a:pt x="36" y="182"/>
                    </a:lnTo>
                    <a:lnTo>
                      <a:pt x="36" y="168"/>
                    </a:lnTo>
                    <a:lnTo>
                      <a:pt x="35" y="153"/>
                    </a:lnTo>
                    <a:lnTo>
                      <a:pt x="34" y="137"/>
                    </a:lnTo>
                    <a:lnTo>
                      <a:pt x="32" y="119"/>
                    </a:lnTo>
                    <a:lnTo>
                      <a:pt x="29" y="101"/>
                    </a:lnTo>
                    <a:lnTo>
                      <a:pt x="26" y="81"/>
                    </a:lnTo>
                    <a:lnTo>
                      <a:pt x="23" y="72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1"/>
                    </a:lnTo>
                    <a:lnTo>
                      <a:pt x="5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41" name="Freeform 93"/>
              <p:cNvSpPr>
                <a:spLocks/>
              </p:cNvSpPr>
              <p:nvPr/>
            </p:nvSpPr>
            <p:spPr bwMode="auto">
              <a:xfrm>
                <a:off x="6312240" y="1245689"/>
                <a:ext cx="219411" cy="198197"/>
              </a:xfrm>
              <a:custGeom>
                <a:avLst/>
                <a:gdLst>
                  <a:gd name="T0" fmla="*/ 0 w 208"/>
                  <a:gd name="T1" fmla="*/ 2147483647 h 189"/>
                  <a:gd name="T2" fmla="*/ 2147483647 w 208"/>
                  <a:gd name="T3" fmla="*/ 0 h 189"/>
                  <a:gd name="T4" fmla="*/ 2147483647 w 208"/>
                  <a:gd name="T5" fmla="*/ 2147483647 h 189"/>
                  <a:gd name="T6" fmla="*/ 2147483647 w 208"/>
                  <a:gd name="T7" fmla="*/ 2147483647 h 189"/>
                  <a:gd name="T8" fmla="*/ 0 w 208"/>
                  <a:gd name="T9" fmla="*/ 2147483647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189"/>
                  <a:gd name="T17" fmla="*/ 208 w 208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189">
                    <a:moveTo>
                      <a:pt x="0" y="10"/>
                    </a:moveTo>
                    <a:lnTo>
                      <a:pt x="200" y="0"/>
                    </a:lnTo>
                    <a:lnTo>
                      <a:pt x="208" y="176"/>
                    </a:lnTo>
                    <a:lnTo>
                      <a:pt x="12" y="189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42" name="Freeform 94"/>
              <p:cNvSpPr>
                <a:spLocks/>
              </p:cNvSpPr>
              <p:nvPr/>
            </p:nvSpPr>
            <p:spPr bwMode="auto">
              <a:xfrm>
                <a:off x="6312240" y="1245689"/>
                <a:ext cx="219411" cy="187710"/>
              </a:xfrm>
              <a:custGeom>
                <a:avLst/>
                <a:gdLst>
                  <a:gd name="T0" fmla="*/ 2147483647 w 208"/>
                  <a:gd name="T1" fmla="*/ 2147483647 h 179"/>
                  <a:gd name="T2" fmla="*/ 2147483647 w 208"/>
                  <a:gd name="T3" fmla="*/ 2147483647 h 179"/>
                  <a:gd name="T4" fmla="*/ 2147483647 w 208"/>
                  <a:gd name="T5" fmla="*/ 2147483647 h 179"/>
                  <a:gd name="T6" fmla="*/ 2147483647 w 208"/>
                  <a:gd name="T7" fmla="*/ 0 h 179"/>
                  <a:gd name="T8" fmla="*/ 0 w 208"/>
                  <a:gd name="T9" fmla="*/ 2147483647 h 179"/>
                  <a:gd name="T10" fmla="*/ 2147483647 w 208"/>
                  <a:gd name="T11" fmla="*/ 2147483647 h 179"/>
                  <a:gd name="T12" fmla="*/ 2147483647 w 208"/>
                  <a:gd name="T13" fmla="*/ 2147483647 h 1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8"/>
                  <a:gd name="T22" fmla="*/ 0 h 179"/>
                  <a:gd name="T23" fmla="*/ 208 w 208"/>
                  <a:gd name="T24" fmla="*/ 179 h 1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8" h="179">
                    <a:moveTo>
                      <a:pt x="159" y="58"/>
                    </a:moveTo>
                    <a:lnTo>
                      <a:pt x="165" y="179"/>
                    </a:lnTo>
                    <a:lnTo>
                      <a:pt x="208" y="176"/>
                    </a:lnTo>
                    <a:lnTo>
                      <a:pt x="200" y="0"/>
                    </a:lnTo>
                    <a:lnTo>
                      <a:pt x="0" y="10"/>
                    </a:lnTo>
                    <a:lnTo>
                      <a:pt x="4" y="66"/>
                    </a:lnTo>
                    <a:lnTo>
                      <a:pt x="159" y="58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43" name="Freeform 95"/>
              <p:cNvSpPr>
                <a:spLocks/>
              </p:cNvSpPr>
              <p:nvPr/>
            </p:nvSpPr>
            <p:spPr bwMode="auto">
              <a:xfrm>
                <a:off x="6222577" y="851394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5" y="1"/>
                    </a:lnTo>
                    <a:lnTo>
                      <a:pt x="131" y="0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0"/>
                    </a:lnTo>
                    <a:lnTo>
                      <a:pt x="112" y="1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99" y="3"/>
                    </a:lnTo>
                    <a:lnTo>
                      <a:pt x="95" y="4"/>
                    </a:lnTo>
                    <a:lnTo>
                      <a:pt x="91" y="6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69" y="16"/>
                    </a:lnTo>
                    <a:lnTo>
                      <a:pt x="64" y="20"/>
                    </a:lnTo>
                    <a:lnTo>
                      <a:pt x="60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39" y="46"/>
                    </a:lnTo>
                    <a:lnTo>
                      <a:pt x="36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6" y="66"/>
                    </a:lnTo>
                    <a:lnTo>
                      <a:pt x="21" y="77"/>
                    </a:lnTo>
                    <a:lnTo>
                      <a:pt x="16" y="87"/>
                    </a:lnTo>
                    <a:lnTo>
                      <a:pt x="12" y="96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42" y="136"/>
                    </a:lnTo>
                    <a:lnTo>
                      <a:pt x="45" y="126"/>
                    </a:lnTo>
                    <a:lnTo>
                      <a:pt x="49" y="114"/>
                    </a:lnTo>
                    <a:lnTo>
                      <a:pt x="51" y="107"/>
                    </a:lnTo>
                    <a:lnTo>
                      <a:pt x="54" y="101"/>
                    </a:lnTo>
                    <a:lnTo>
                      <a:pt x="57" y="94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7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7" y="43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0" y="36"/>
                    </a:lnTo>
                    <a:lnTo>
                      <a:pt x="125" y="36"/>
                    </a:lnTo>
                    <a:lnTo>
                      <a:pt x="130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0" y="39"/>
                    </a:lnTo>
                    <a:lnTo>
                      <a:pt x="143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49" y="47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8" y="60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2" y="101"/>
                    </a:lnTo>
                    <a:lnTo>
                      <a:pt x="175" y="115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2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5" y="292"/>
                    </a:lnTo>
                    <a:lnTo>
                      <a:pt x="171" y="309"/>
                    </a:lnTo>
                    <a:lnTo>
                      <a:pt x="168" y="325"/>
                    </a:lnTo>
                    <a:lnTo>
                      <a:pt x="163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9"/>
                    </a:lnTo>
                    <a:lnTo>
                      <a:pt x="151" y="374"/>
                    </a:lnTo>
                    <a:lnTo>
                      <a:pt x="148" y="380"/>
                    </a:lnTo>
                    <a:lnTo>
                      <a:pt x="145" y="386"/>
                    </a:lnTo>
                    <a:lnTo>
                      <a:pt x="143" y="391"/>
                    </a:lnTo>
                    <a:lnTo>
                      <a:pt x="140" y="395"/>
                    </a:lnTo>
                    <a:lnTo>
                      <a:pt x="137" y="400"/>
                    </a:lnTo>
                    <a:lnTo>
                      <a:pt x="133" y="403"/>
                    </a:lnTo>
                    <a:lnTo>
                      <a:pt x="130" y="407"/>
                    </a:lnTo>
                    <a:lnTo>
                      <a:pt x="127" y="410"/>
                    </a:lnTo>
                    <a:lnTo>
                      <a:pt x="123" y="413"/>
                    </a:lnTo>
                    <a:lnTo>
                      <a:pt x="120" y="415"/>
                    </a:lnTo>
                    <a:lnTo>
                      <a:pt x="117" y="416"/>
                    </a:lnTo>
                    <a:lnTo>
                      <a:pt x="114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2" y="421"/>
                    </a:lnTo>
                    <a:lnTo>
                      <a:pt x="99" y="423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3" y="434"/>
                    </a:lnTo>
                    <a:lnTo>
                      <a:pt x="93" y="436"/>
                    </a:lnTo>
                    <a:lnTo>
                      <a:pt x="93" y="437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5" y="444"/>
                    </a:lnTo>
                    <a:lnTo>
                      <a:pt x="96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5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2"/>
                    </a:lnTo>
                    <a:lnTo>
                      <a:pt x="130" y="450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8" y="441"/>
                    </a:lnTo>
                    <a:lnTo>
                      <a:pt x="154" y="436"/>
                    </a:lnTo>
                    <a:lnTo>
                      <a:pt x="159" y="432"/>
                    </a:lnTo>
                    <a:lnTo>
                      <a:pt x="164" y="426"/>
                    </a:lnTo>
                    <a:lnTo>
                      <a:pt x="169" y="420"/>
                    </a:lnTo>
                    <a:lnTo>
                      <a:pt x="173" y="414"/>
                    </a:lnTo>
                    <a:lnTo>
                      <a:pt x="178" y="408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6"/>
                    </a:lnTo>
                    <a:lnTo>
                      <a:pt x="193" y="378"/>
                    </a:lnTo>
                    <a:lnTo>
                      <a:pt x="196" y="369"/>
                    </a:lnTo>
                    <a:lnTo>
                      <a:pt x="200" y="361"/>
                    </a:lnTo>
                    <a:lnTo>
                      <a:pt x="202" y="352"/>
                    </a:lnTo>
                    <a:lnTo>
                      <a:pt x="205" y="342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8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0" y="144"/>
                    </a:lnTo>
                    <a:lnTo>
                      <a:pt x="218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3"/>
                    </a:lnTo>
                    <a:lnTo>
                      <a:pt x="210" y="86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4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2"/>
                    </a:lnTo>
                    <a:lnTo>
                      <a:pt x="183" y="27"/>
                    </a:lnTo>
                    <a:lnTo>
                      <a:pt x="179" y="23"/>
                    </a:lnTo>
                    <a:lnTo>
                      <a:pt x="175" y="18"/>
                    </a:lnTo>
                    <a:lnTo>
                      <a:pt x="171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0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44" name="Freeform 96"/>
              <p:cNvSpPr>
                <a:spLocks/>
              </p:cNvSpPr>
              <p:nvPr/>
            </p:nvSpPr>
            <p:spPr bwMode="auto">
              <a:xfrm>
                <a:off x="6304856" y="847199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2147483647 w 223"/>
                  <a:gd name="T121" fmla="*/ 2147483647 h 45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23"/>
                  <a:gd name="T184" fmla="*/ 0 h 454"/>
                  <a:gd name="T185" fmla="*/ 223 w 223"/>
                  <a:gd name="T186" fmla="*/ 454 h 45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0"/>
                    </a:lnTo>
                    <a:lnTo>
                      <a:pt x="113" y="0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100" y="3"/>
                    </a:lnTo>
                    <a:lnTo>
                      <a:pt x="95" y="4"/>
                    </a:lnTo>
                    <a:lnTo>
                      <a:pt x="91" y="5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70" y="16"/>
                    </a:lnTo>
                    <a:lnTo>
                      <a:pt x="65" y="20"/>
                    </a:lnTo>
                    <a:lnTo>
                      <a:pt x="60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7" y="36"/>
                    </a:lnTo>
                    <a:lnTo>
                      <a:pt x="43" y="41"/>
                    </a:lnTo>
                    <a:lnTo>
                      <a:pt x="39" y="46"/>
                    </a:lnTo>
                    <a:lnTo>
                      <a:pt x="36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7" y="66"/>
                    </a:lnTo>
                    <a:lnTo>
                      <a:pt x="21" y="76"/>
                    </a:lnTo>
                    <a:lnTo>
                      <a:pt x="17" y="86"/>
                    </a:lnTo>
                    <a:lnTo>
                      <a:pt x="12" y="96"/>
                    </a:lnTo>
                    <a:lnTo>
                      <a:pt x="9" y="105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2"/>
                    </a:lnTo>
                    <a:lnTo>
                      <a:pt x="0" y="137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2" y="137"/>
                    </a:lnTo>
                    <a:lnTo>
                      <a:pt x="44" y="127"/>
                    </a:lnTo>
                    <a:lnTo>
                      <a:pt x="48" y="115"/>
                    </a:lnTo>
                    <a:lnTo>
                      <a:pt x="51" y="109"/>
                    </a:lnTo>
                    <a:lnTo>
                      <a:pt x="54" y="102"/>
                    </a:lnTo>
                    <a:lnTo>
                      <a:pt x="56" y="95"/>
                    </a:lnTo>
                    <a:lnTo>
                      <a:pt x="60" y="88"/>
                    </a:lnTo>
                    <a:lnTo>
                      <a:pt x="63" y="81"/>
                    </a:lnTo>
                    <a:lnTo>
                      <a:pt x="67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8" y="43"/>
                    </a:lnTo>
                    <a:lnTo>
                      <a:pt x="102" y="40"/>
                    </a:lnTo>
                    <a:lnTo>
                      <a:pt x="107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1" y="36"/>
                    </a:lnTo>
                    <a:lnTo>
                      <a:pt x="126" y="35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1" y="38"/>
                    </a:lnTo>
                    <a:lnTo>
                      <a:pt x="143" y="40"/>
                    </a:lnTo>
                    <a:lnTo>
                      <a:pt x="145" y="41"/>
                    </a:lnTo>
                    <a:lnTo>
                      <a:pt x="147" y="44"/>
                    </a:lnTo>
                    <a:lnTo>
                      <a:pt x="150" y="46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8" y="59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70" y="89"/>
                    </a:lnTo>
                    <a:lnTo>
                      <a:pt x="173" y="101"/>
                    </a:lnTo>
                    <a:lnTo>
                      <a:pt x="176" y="114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1" y="160"/>
                    </a:lnTo>
                    <a:lnTo>
                      <a:pt x="182" y="177"/>
                    </a:lnTo>
                    <a:lnTo>
                      <a:pt x="183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80" y="254"/>
                    </a:lnTo>
                    <a:lnTo>
                      <a:pt x="178" y="273"/>
                    </a:lnTo>
                    <a:lnTo>
                      <a:pt x="175" y="291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8"/>
                    </a:lnTo>
                    <a:lnTo>
                      <a:pt x="151" y="374"/>
                    </a:lnTo>
                    <a:lnTo>
                      <a:pt x="149" y="380"/>
                    </a:lnTo>
                    <a:lnTo>
                      <a:pt x="146" y="385"/>
                    </a:lnTo>
                    <a:lnTo>
                      <a:pt x="143" y="390"/>
                    </a:lnTo>
                    <a:lnTo>
                      <a:pt x="140" y="395"/>
                    </a:lnTo>
                    <a:lnTo>
                      <a:pt x="137" y="399"/>
                    </a:lnTo>
                    <a:lnTo>
                      <a:pt x="134" y="403"/>
                    </a:lnTo>
                    <a:lnTo>
                      <a:pt x="131" y="407"/>
                    </a:lnTo>
                    <a:lnTo>
                      <a:pt x="127" y="410"/>
                    </a:lnTo>
                    <a:lnTo>
                      <a:pt x="124" y="412"/>
                    </a:lnTo>
                    <a:lnTo>
                      <a:pt x="121" y="415"/>
                    </a:lnTo>
                    <a:lnTo>
                      <a:pt x="117" y="416"/>
                    </a:lnTo>
                    <a:lnTo>
                      <a:pt x="114" y="418"/>
                    </a:lnTo>
                    <a:lnTo>
                      <a:pt x="110" y="418"/>
                    </a:lnTo>
                    <a:lnTo>
                      <a:pt x="108" y="419"/>
                    </a:lnTo>
                    <a:lnTo>
                      <a:pt x="106" y="419"/>
                    </a:lnTo>
                    <a:lnTo>
                      <a:pt x="104" y="420"/>
                    </a:lnTo>
                    <a:lnTo>
                      <a:pt x="103" y="421"/>
                    </a:lnTo>
                    <a:lnTo>
                      <a:pt x="100" y="423"/>
                    </a:lnTo>
                    <a:lnTo>
                      <a:pt x="97" y="425"/>
                    </a:lnTo>
                    <a:lnTo>
                      <a:pt x="95" y="428"/>
                    </a:lnTo>
                    <a:lnTo>
                      <a:pt x="94" y="432"/>
                    </a:lnTo>
                    <a:lnTo>
                      <a:pt x="93" y="433"/>
                    </a:lnTo>
                    <a:lnTo>
                      <a:pt x="93" y="435"/>
                    </a:lnTo>
                    <a:lnTo>
                      <a:pt x="93" y="437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6" y="444"/>
                    </a:lnTo>
                    <a:lnTo>
                      <a:pt x="97" y="445"/>
                    </a:lnTo>
                    <a:lnTo>
                      <a:pt x="99" y="448"/>
                    </a:lnTo>
                    <a:lnTo>
                      <a:pt x="102" y="451"/>
                    </a:lnTo>
                    <a:lnTo>
                      <a:pt x="105" y="452"/>
                    </a:lnTo>
                    <a:lnTo>
                      <a:pt x="109" y="453"/>
                    </a:lnTo>
                    <a:lnTo>
                      <a:pt x="111" y="453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3"/>
                    </a:lnTo>
                    <a:lnTo>
                      <a:pt x="124" y="452"/>
                    </a:lnTo>
                    <a:lnTo>
                      <a:pt x="130" y="450"/>
                    </a:lnTo>
                    <a:lnTo>
                      <a:pt x="137" y="447"/>
                    </a:lnTo>
                    <a:lnTo>
                      <a:pt x="143" y="444"/>
                    </a:lnTo>
                    <a:lnTo>
                      <a:pt x="148" y="440"/>
                    </a:lnTo>
                    <a:lnTo>
                      <a:pt x="154" y="436"/>
                    </a:lnTo>
                    <a:lnTo>
                      <a:pt x="159" y="431"/>
                    </a:lnTo>
                    <a:lnTo>
                      <a:pt x="165" y="426"/>
                    </a:lnTo>
                    <a:lnTo>
                      <a:pt x="169" y="420"/>
                    </a:lnTo>
                    <a:lnTo>
                      <a:pt x="174" y="414"/>
                    </a:lnTo>
                    <a:lnTo>
                      <a:pt x="178" y="407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5"/>
                    </a:lnTo>
                    <a:lnTo>
                      <a:pt x="193" y="377"/>
                    </a:lnTo>
                    <a:lnTo>
                      <a:pt x="197" y="369"/>
                    </a:lnTo>
                    <a:lnTo>
                      <a:pt x="200" y="360"/>
                    </a:lnTo>
                    <a:lnTo>
                      <a:pt x="203" y="351"/>
                    </a:lnTo>
                    <a:lnTo>
                      <a:pt x="205" y="342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4"/>
                    </a:lnTo>
                    <a:lnTo>
                      <a:pt x="216" y="295"/>
                    </a:lnTo>
                    <a:lnTo>
                      <a:pt x="219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9" y="126"/>
                    </a:lnTo>
                    <a:lnTo>
                      <a:pt x="216" y="109"/>
                    </a:lnTo>
                    <a:lnTo>
                      <a:pt x="214" y="101"/>
                    </a:lnTo>
                    <a:lnTo>
                      <a:pt x="213" y="93"/>
                    </a:lnTo>
                    <a:lnTo>
                      <a:pt x="210" y="85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3"/>
                    </a:lnTo>
                    <a:lnTo>
                      <a:pt x="201" y="56"/>
                    </a:lnTo>
                    <a:lnTo>
                      <a:pt x="198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8" y="32"/>
                    </a:lnTo>
                    <a:lnTo>
                      <a:pt x="184" y="27"/>
                    </a:lnTo>
                    <a:lnTo>
                      <a:pt x="180" y="22"/>
                    </a:lnTo>
                    <a:lnTo>
                      <a:pt x="175" y="18"/>
                    </a:lnTo>
                    <a:lnTo>
                      <a:pt x="171" y="14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5"/>
                    </a:lnTo>
                    <a:lnTo>
                      <a:pt x="151" y="3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45" name="Freeform 97"/>
              <p:cNvSpPr>
                <a:spLocks/>
              </p:cNvSpPr>
              <p:nvPr/>
            </p:nvSpPr>
            <p:spPr bwMode="auto">
              <a:xfrm>
                <a:off x="6397684" y="886000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6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5"/>
                    </a:lnTo>
                    <a:lnTo>
                      <a:pt x="41" y="197"/>
                    </a:lnTo>
                    <a:lnTo>
                      <a:pt x="38" y="210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5" y="194"/>
                    </a:lnTo>
                    <a:lnTo>
                      <a:pt x="36" y="182"/>
                    </a:lnTo>
                    <a:lnTo>
                      <a:pt x="35" y="168"/>
                    </a:lnTo>
                    <a:lnTo>
                      <a:pt x="35" y="153"/>
                    </a:lnTo>
                    <a:lnTo>
                      <a:pt x="34" y="136"/>
                    </a:lnTo>
                    <a:lnTo>
                      <a:pt x="32" y="119"/>
                    </a:lnTo>
                    <a:lnTo>
                      <a:pt x="29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46" name="Freeform 98"/>
              <p:cNvSpPr>
                <a:spLocks/>
              </p:cNvSpPr>
              <p:nvPr/>
            </p:nvSpPr>
            <p:spPr bwMode="auto">
              <a:xfrm>
                <a:off x="6474688" y="882854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3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8"/>
                    </a:lnTo>
                    <a:lnTo>
                      <a:pt x="46" y="97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8" y="127"/>
                    </a:lnTo>
                    <a:lnTo>
                      <a:pt x="49" y="138"/>
                    </a:lnTo>
                    <a:lnTo>
                      <a:pt x="48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4"/>
                    </a:lnTo>
                    <a:lnTo>
                      <a:pt x="41" y="197"/>
                    </a:lnTo>
                    <a:lnTo>
                      <a:pt x="38" y="211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5" y="204"/>
                    </a:lnTo>
                    <a:lnTo>
                      <a:pt x="35" y="194"/>
                    </a:lnTo>
                    <a:lnTo>
                      <a:pt x="36" y="182"/>
                    </a:lnTo>
                    <a:lnTo>
                      <a:pt x="35" y="168"/>
                    </a:lnTo>
                    <a:lnTo>
                      <a:pt x="35" y="153"/>
                    </a:lnTo>
                    <a:lnTo>
                      <a:pt x="33" y="136"/>
                    </a:lnTo>
                    <a:lnTo>
                      <a:pt x="32" y="119"/>
                    </a:lnTo>
                    <a:lnTo>
                      <a:pt x="29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47" name="Freeform 102"/>
              <p:cNvSpPr>
                <a:spLocks/>
              </p:cNvSpPr>
              <p:nvPr/>
            </p:nvSpPr>
            <p:spPr bwMode="auto">
              <a:xfrm>
                <a:off x="6124475" y="1388307"/>
                <a:ext cx="1004226" cy="3452186"/>
              </a:xfrm>
              <a:custGeom>
                <a:avLst/>
                <a:gdLst>
                  <a:gd name="T0" fmla="*/ 2147483647 w 952"/>
                  <a:gd name="T1" fmla="*/ 0 h 3292"/>
                  <a:gd name="T2" fmla="*/ 2147483647 w 952"/>
                  <a:gd name="T3" fmla="*/ 2147483647 h 3292"/>
                  <a:gd name="T4" fmla="*/ 0 w 952"/>
                  <a:gd name="T5" fmla="*/ 2147483647 h 3292"/>
                  <a:gd name="T6" fmla="*/ 2147483647 w 952"/>
                  <a:gd name="T7" fmla="*/ 2147483647 h 3292"/>
                  <a:gd name="T8" fmla="*/ 2147483647 w 952"/>
                  <a:gd name="T9" fmla="*/ 0 h 32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2"/>
                  <a:gd name="T16" fmla="*/ 0 h 3292"/>
                  <a:gd name="T17" fmla="*/ 952 w 952"/>
                  <a:gd name="T18" fmla="*/ 3292 h 32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2" h="3292">
                    <a:moveTo>
                      <a:pt x="595" y="0"/>
                    </a:moveTo>
                    <a:lnTo>
                      <a:pt x="952" y="3227"/>
                    </a:lnTo>
                    <a:lnTo>
                      <a:pt x="0" y="3292"/>
                    </a:lnTo>
                    <a:lnTo>
                      <a:pt x="850" y="3163"/>
                    </a:lnTo>
                    <a:lnTo>
                      <a:pt x="59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</p:grpSp>
        <p:sp>
          <p:nvSpPr>
            <p:cNvPr id="6" name="직사각형 35"/>
            <p:cNvSpPr>
              <a:spLocks noChangeArrowheads="1"/>
            </p:cNvSpPr>
            <p:nvPr/>
          </p:nvSpPr>
          <p:spPr bwMode="auto">
            <a:xfrm>
              <a:off x="642193" y="4255100"/>
              <a:ext cx="1091427" cy="425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ko-KR" sz="2000" b="1" dirty="0">
                  <a:solidFill>
                    <a:srgbClr val="21222B"/>
                  </a:solidFill>
                  <a:latin typeface="+mj-ea"/>
                  <a:ea typeface="+mj-ea"/>
                  <a:cs typeface="굴림" pitchFamily="50" charset="-127"/>
                </a:rPr>
                <a:t>1995</a:t>
              </a:r>
              <a:r>
                <a:rPr lang="ko-KR" altLang="en-US" sz="2000" b="1" dirty="0" smtClean="0">
                  <a:solidFill>
                    <a:srgbClr val="21222B"/>
                  </a:solidFill>
                  <a:latin typeface="+mj-ea"/>
                  <a:ea typeface="+mj-ea"/>
                  <a:cs typeface="굴림" pitchFamily="50" charset="-127"/>
                </a:rPr>
                <a:t>년 </a:t>
              </a:r>
              <a:r>
                <a:rPr lang="en-US" altLang="ko-KR" sz="2000" b="1" dirty="0" smtClean="0">
                  <a:solidFill>
                    <a:srgbClr val="21222B"/>
                  </a:solidFill>
                  <a:latin typeface="+mj-ea"/>
                  <a:ea typeface="+mj-ea"/>
                  <a:cs typeface="굴림" pitchFamily="50" charset="-127"/>
                </a:rPr>
                <a:t>12</a:t>
              </a:r>
              <a:r>
                <a:rPr lang="ko-KR" altLang="en-US" sz="2000" b="1" dirty="0">
                  <a:solidFill>
                    <a:srgbClr val="21222B"/>
                  </a:solidFill>
                  <a:latin typeface="+mj-ea"/>
                  <a:ea typeface="+mj-ea"/>
                  <a:cs typeface="굴림" pitchFamily="50" charset="-127"/>
                </a:rPr>
                <a:t>월</a:t>
              </a:r>
            </a:p>
          </p:txBody>
        </p:sp>
      </p:grpSp>
      <p:sp>
        <p:nvSpPr>
          <p:cNvPr id="48" name="Rectangle 6"/>
          <p:cNvSpPr>
            <a:spLocks noChangeArrowheads="1"/>
          </p:cNvSpPr>
          <p:nvPr/>
        </p:nvSpPr>
        <p:spPr bwMode="auto">
          <a:xfrm>
            <a:off x="2432668" y="1367225"/>
            <a:ext cx="658867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ko-KR" altLang="en-US" sz="2000" dirty="0" smtClean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고용보험법</a:t>
            </a:r>
            <a:r>
              <a:rPr lang="en-US" altLang="ko-KR" sz="2000" dirty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  </a:t>
            </a:r>
            <a:r>
              <a:rPr lang="en-US" altLang="ko-KR" sz="2000" dirty="0" smtClean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: 1995</a:t>
            </a:r>
            <a:r>
              <a:rPr lang="ko-KR" altLang="en-US" sz="2000" dirty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년 시행</a:t>
            </a:r>
            <a:r>
              <a:rPr lang="en-US" altLang="ko-KR" sz="2000" dirty="0" smtClean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.</a:t>
            </a:r>
            <a:endParaRPr lang="en-US" altLang="ko-KR" sz="2000" dirty="0">
              <a:solidFill>
                <a:srgbClr val="21222B"/>
              </a:solidFill>
              <a:latin typeface="+mn-ea"/>
              <a:ea typeface="+mn-ea"/>
              <a:cs typeface="굴림" pitchFamily="50" charset="-127"/>
            </a:endParaRPr>
          </a:p>
          <a:p>
            <a:pPr marL="88900" eaLnBrk="1" hangingPunct="1">
              <a:lnSpc>
                <a:spcPct val="120000"/>
              </a:lnSpc>
              <a:spcBef>
                <a:spcPct val="0"/>
              </a:spcBef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 경제의 </a:t>
            </a:r>
            <a:r>
              <a:rPr lang="ko-KR" altLang="en-US" sz="2000" dirty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구조조정과 노동의 유연화 </a:t>
            </a:r>
            <a:r>
              <a:rPr lang="ko-KR" altLang="en-US" sz="2000" dirty="0" smtClean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정책 실시에 </a:t>
            </a:r>
            <a:r>
              <a:rPr lang="ko-KR" altLang="en-US" sz="2000" dirty="0" smtClean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대비</a:t>
            </a:r>
            <a:r>
              <a:rPr lang="en-US" altLang="ko-KR" sz="2000" dirty="0" smtClean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 </a:t>
            </a:r>
            <a:endParaRPr lang="en-US" altLang="ko-KR" sz="2000" dirty="0">
              <a:solidFill>
                <a:srgbClr val="21222B"/>
              </a:solidFill>
              <a:latin typeface="+mn-ea"/>
              <a:ea typeface="+mn-ea"/>
              <a:cs typeface="굴림" pitchFamily="50" charset="-127"/>
            </a:endParaRPr>
          </a:p>
          <a:p>
            <a:pPr marL="88900" eaLnBrk="1" hangingPunct="1">
              <a:lnSpc>
                <a:spcPct val="120000"/>
              </a:lnSpc>
              <a:spcBef>
                <a:spcPct val="0"/>
              </a:spcBef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altLang="ko-KR" sz="2000" dirty="0" smtClean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 4</a:t>
            </a:r>
            <a:r>
              <a:rPr lang="ko-KR" altLang="en-US" sz="2000" dirty="0" smtClean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대 </a:t>
            </a:r>
            <a:r>
              <a:rPr lang="ko-KR" altLang="en-US" sz="2000" dirty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보험체계를 구축하게 </a:t>
            </a:r>
            <a:r>
              <a:rPr lang="ko-KR" altLang="en-US" sz="2000" dirty="0" smtClean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됨</a:t>
            </a:r>
            <a:endParaRPr lang="en-US" altLang="ko-KR" sz="2000" dirty="0">
              <a:solidFill>
                <a:srgbClr val="21222B"/>
              </a:solidFill>
              <a:latin typeface="+mn-ea"/>
              <a:ea typeface="+mn-ea"/>
              <a:cs typeface="굴림" pitchFamily="50" charset="-127"/>
            </a:endParaRPr>
          </a:p>
        </p:txBody>
      </p:sp>
      <p:grpSp>
        <p:nvGrpSpPr>
          <p:cNvPr id="49" name="그룹 101"/>
          <p:cNvGrpSpPr>
            <a:grpSpLocks/>
          </p:cNvGrpSpPr>
          <p:nvPr/>
        </p:nvGrpSpPr>
        <p:grpSpPr bwMode="auto">
          <a:xfrm>
            <a:off x="456193" y="1445274"/>
            <a:ext cx="1960659" cy="1152136"/>
            <a:chOff x="539552" y="3997379"/>
            <a:chExt cx="1224136" cy="1015797"/>
          </a:xfrm>
        </p:grpSpPr>
        <p:grpSp>
          <p:nvGrpSpPr>
            <p:cNvPr id="50" name="그룹 13"/>
            <p:cNvGrpSpPr>
              <a:grpSpLocks/>
            </p:cNvGrpSpPr>
            <p:nvPr/>
          </p:nvGrpSpPr>
          <p:grpSpPr bwMode="auto">
            <a:xfrm>
              <a:off x="539552" y="3997379"/>
              <a:ext cx="1224136" cy="1015797"/>
              <a:chOff x="1763688" y="836712"/>
              <a:chExt cx="5472608" cy="4832221"/>
            </a:xfrm>
          </p:grpSpPr>
          <p:sp>
            <p:nvSpPr>
              <p:cNvPr id="52" name="Freeform 7"/>
              <p:cNvSpPr>
                <a:spLocks/>
              </p:cNvSpPr>
              <p:nvPr/>
            </p:nvSpPr>
            <p:spPr bwMode="auto">
              <a:xfrm>
                <a:off x="2299556" y="1027568"/>
                <a:ext cx="4743701" cy="4641365"/>
              </a:xfrm>
              <a:custGeom>
                <a:avLst/>
                <a:gdLst>
                  <a:gd name="T0" fmla="*/ 2147483647 w 4497"/>
                  <a:gd name="T1" fmla="*/ 2147483647 h 4426"/>
                  <a:gd name="T2" fmla="*/ 2147483647 w 4497"/>
                  <a:gd name="T3" fmla="*/ 0 h 4426"/>
                  <a:gd name="T4" fmla="*/ 2147483647 w 4497"/>
                  <a:gd name="T5" fmla="*/ 2147483647 h 4426"/>
                  <a:gd name="T6" fmla="*/ 0 w 4497"/>
                  <a:gd name="T7" fmla="*/ 2147483647 h 4426"/>
                  <a:gd name="T8" fmla="*/ 2147483647 w 4497"/>
                  <a:gd name="T9" fmla="*/ 2147483647 h 4426"/>
                  <a:gd name="T10" fmla="*/ 2147483647 w 4497"/>
                  <a:gd name="T11" fmla="*/ 2147483647 h 44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497"/>
                  <a:gd name="T19" fmla="*/ 0 h 4426"/>
                  <a:gd name="T20" fmla="*/ 4497 w 4497"/>
                  <a:gd name="T21" fmla="*/ 4426 h 44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497" h="4426">
                    <a:moveTo>
                      <a:pt x="4497" y="3936"/>
                    </a:moveTo>
                    <a:lnTo>
                      <a:pt x="4188" y="0"/>
                    </a:lnTo>
                    <a:lnTo>
                      <a:pt x="66" y="9"/>
                    </a:lnTo>
                    <a:lnTo>
                      <a:pt x="0" y="64"/>
                    </a:lnTo>
                    <a:lnTo>
                      <a:pt x="89" y="4426"/>
                    </a:lnTo>
                    <a:lnTo>
                      <a:pt x="4497" y="3936"/>
                    </a:lnTo>
                    <a:close/>
                  </a:path>
                </a:pathLst>
              </a:custGeom>
              <a:solidFill>
                <a:srgbClr val="5F89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53" name="Freeform 9"/>
              <p:cNvSpPr>
                <a:spLocks/>
              </p:cNvSpPr>
              <p:nvPr/>
            </p:nvSpPr>
            <p:spPr bwMode="auto">
              <a:xfrm>
                <a:off x="2343861" y="1040151"/>
                <a:ext cx="4892435" cy="4412758"/>
              </a:xfrm>
              <a:custGeom>
                <a:avLst/>
                <a:gdLst>
                  <a:gd name="T0" fmla="*/ 2147483647 w 4638"/>
                  <a:gd name="T1" fmla="*/ 0 h 4208"/>
                  <a:gd name="T2" fmla="*/ 0 w 4638"/>
                  <a:gd name="T3" fmla="*/ 2147483647 h 4208"/>
                  <a:gd name="T4" fmla="*/ 2147483647 w 4638"/>
                  <a:gd name="T5" fmla="*/ 2147483647 h 4208"/>
                  <a:gd name="T6" fmla="*/ 2147483647 w 4638"/>
                  <a:gd name="T7" fmla="*/ 2147483647 h 4208"/>
                  <a:gd name="T8" fmla="*/ 2147483647 w 4638"/>
                  <a:gd name="T9" fmla="*/ 0 h 42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38"/>
                  <a:gd name="T16" fmla="*/ 0 h 4208"/>
                  <a:gd name="T17" fmla="*/ 4638 w 4638"/>
                  <a:gd name="T18" fmla="*/ 4208 h 42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38" h="4208">
                    <a:moveTo>
                      <a:pt x="4228" y="0"/>
                    </a:moveTo>
                    <a:lnTo>
                      <a:pt x="0" y="25"/>
                    </a:lnTo>
                    <a:lnTo>
                      <a:pt x="305" y="4208"/>
                    </a:lnTo>
                    <a:lnTo>
                      <a:pt x="4638" y="3784"/>
                    </a:lnTo>
                    <a:lnTo>
                      <a:pt x="4228" y="0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54" name="Freeform 10"/>
              <p:cNvSpPr>
                <a:spLocks/>
              </p:cNvSpPr>
              <p:nvPr/>
            </p:nvSpPr>
            <p:spPr bwMode="auto">
              <a:xfrm>
                <a:off x="1774236" y="1074758"/>
                <a:ext cx="632916" cy="4001683"/>
              </a:xfrm>
              <a:custGeom>
                <a:avLst/>
                <a:gdLst>
                  <a:gd name="T0" fmla="*/ 2147483647 w 600"/>
                  <a:gd name="T1" fmla="*/ 0 h 3816"/>
                  <a:gd name="T2" fmla="*/ 0 w 600"/>
                  <a:gd name="T3" fmla="*/ 2147483647 h 3816"/>
                  <a:gd name="T4" fmla="*/ 2147483647 w 600"/>
                  <a:gd name="T5" fmla="*/ 2147483647 h 3816"/>
                  <a:gd name="T6" fmla="*/ 2147483647 w 600"/>
                  <a:gd name="T7" fmla="*/ 0 h 38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00"/>
                  <a:gd name="T13" fmla="*/ 0 h 3816"/>
                  <a:gd name="T14" fmla="*/ 600 w 600"/>
                  <a:gd name="T15" fmla="*/ 3816 h 38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00" h="3816">
                    <a:moveTo>
                      <a:pt x="499" y="0"/>
                    </a:moveTo>
                    <a:lnTo>
                      <a:pt x="0" y="3816"/>
                    </a:lnTo>
                    <a:lnTo>
                      <a:pt x="600" y="3753"/>
                    </a:lnTo>
                    <a:lnTo>
                      <a:pt x="499" y="0"/>
                    </a:lnTo>
                    <a:close/>
                  </a:path>
                </a:pathLst>
              </a:custGeom>
              <a:solidFill>
                <a:srgbClr val="6880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55" name="Freeform 11"/>
              <p:cNvSpPr>
                <a:spLocks/>
              </p:cNvSpPr>
              <p:nvPr/>
            </p:nvSpPr>
            <p:spPr bwMode="auto">
              <a:xfrm>
                <a:off x="1763688" y="5010375"/>
                <a:ext cx="643464" cy="658558"/>
              </a:xfrm>
              <a:custGeom>
                <a:avLst/>
                <a:gdLst>
                  <a:gd name="T0" fmla="*/ 2147483647 w 610"/>
                  <a:gd name="T1" fmla="*/ 2147483647 h 628"/>
                  <a:gd name="T2" fmla="*/ 0 w 610"/>
                  <a:gd name="T3" fmla="*/ 2147483647 h 628"/>
                  <a:gd name="T4" fmla="*/ 2147483647 w 610"/>
                  <a:gd name="T5" fmla="*/ 2147483647 h 628"/>
                  <a:gd name="T6" fmla="*/ 2147483647 w 610"/>
                  <a:gd name="T7" fmla="*/ 2147483647 h 628"/>
                  <a:gd name="T8" fmla="*/ 2147483647 w 610"/>
                  <a:gd name="T9" fmla="*/ 0 h 628"/>
                  <a:gd name="T10" fmla="*/ 2147483647 w 610"/>
                  <a:gd name="T11" fmla="*/ 2147483647 h 62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10"/>
                  <a:gd name="T19" fmla="*/ 0 h 628"/>
                  <a:gd name="T20" fmla="*/ 610 w 610"/>
                  <a:gd name="T21" fmla="*/ 628 h 62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10" h="628">
                    <a:moveTo>
                      <a:pt x="10" y="63"/>
                    </a:moveTo>
                    <a:lnTo>
                      <a:pt x="0" y="142"/>
                    </a:lnTo>
                    <a:lnTo>
                      <a:pt x="298" y="264"/>
                    </a:lnTo>
                    <a:lnTo>
                      <a:pt x="597" y="628"/>
                    </a:lnTo>
                    <a:lnTo>
                      <a:pt x="610" y="0"/>
                    </a:lnTo>
                    <a:lnTo>
                      <a:pt x="10" y="63"/>
                    </a:lnTo>
                    <a:close/>
                  </a:path>
                </a:pathLst>
              </a:custGeom>
              <a:solidFill>
                <a:srgbClr val="5A77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56" name="Freeform 12"/>
              <p:cNvSpPr>
                <a:spLocks/>
              </p:cNvSpPr>
              <p:nvPr/>
            </p:nvSpPr>
            <p:spPr bwMode="auto">
              <a:xfrm>
                <a:off x="1772127" y="1819306"/>
                <a:ext cx="450425" cy="3277059"/>
              </a:xfrm>
              <a:custGeom>
                <a:avLst/>
                <a:gdLst>
                  <a:gd name="T0" fmla="*/ 0 w 427"/>
                  <a:gd name="T1" fmla="*/ 2147483647 h 3125"/>
                  <a:gd name="T2" fmla="*/ 2147483647 w 427"/>
                  <a:gd name="T3" fmla="*/ 2147483647 h 3125"/>
                  <a:gd name="T4" fmla="*/ 2147483647 w 427"/>
                  <a:gd name="T5" fmla="*/ 0 h 3125"/>
                  <a:gd name="T6" fmla="*/ 0 w 427"/>
                  <a:gd name="T7" fmla="*/ 2147483647 h 31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27"/>
                  <a:gd name="T13" fmla="*/ 0 h 3125"/>
                  <a:gd name="T14" fmla="*/ 427 w 427"/>
                  <a:gd name="T15" fmla="*/ 3125 h 31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27" h="3125">
                    <a:moveTo>
                      <a:pt x="0" y="3125"/>
                    </a:moveTo>
                    <a:lnTo>
                      <a:pt x="97" y="3121"/>
                    </a:lnTo>
                    <a:lnTo>
                      <a:pt x="427" y="0"/>
                    </a:lnTo>
                    <a:lnTo>
                      <a:pt x="0" y="3125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57" name="Freeform 13"/>
              <p:cNvSpPr>
                <a:spLocks/>
              </p:cNvSpPr>
              <p:nvPr/>
            </p:nvSpPr>
            <p:spPr bwMode="auto">
              <a:xfrm>
                <a:off x="1763688" y="5092171"/>
                <a:ext cx="629752" cy="576762"/>
              </a:xfrm>
              <a:custGeom>
                <a:avLst/>
                <a:gdLst>
                  <a:gd name="T0" fmla="*/ 0 w 597"/>
                  <a:gd name="T1" fmla="*/ 2147483647 h 550"/>
                  <a:gd name="T2" fmla="*/ 2147483647 w 597"/>
                  <a:gd name="T3" fmla="*/ 2147483647 h 550"/>
                  <a:gd name="T4" fmla="*/ 2147483647 w 597"/>
                  <a:gd name="T5" fmla="*/ 2147483647 h 550"/>
                  <a:gd name="T6" fmla="*/ 2147483647 w 597"/>
                  <a:gd name="T7" fmla="*/ 2147483647 h 550"/>
                  <a:gd name="T8" fmla="*/ 2147483647 w 597"/>
                  <a:gd name="T9" fmla="*/ 2147483647 h 550"/>
                  <a:gd name="T10" fmla="*/ 2147483647 w 597"/>
                  <a:gd name="T11" fmla="*/ 0 h 550"/>
                  <a:gd name="T12" fmla="*/ 2147483647 w 597"/>
                  <a:gd name="T13" fmla="*/ 2147483647 h 550"/>
                  <a:gd name="T14" fmla="*/ 0 w 597"/>
                  <a:gd name="T15" fmla="*/ 2147483647 h 55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97"/>
                  <a:gd name="T25" fmla="*/ 0 h 550"/>
                  <a:gd name="T26" fmla="*/ 597 w 597"/>
                  <a:gd name="T27" fmla="*/ 550 h 55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97" h="550">
                    <a:moveTo>
                      <a:pt x="0" y="64"/>
                    </a:moveTo>
                    <a:lnTo>
                      <a:pt x="298" y="186"/>
                    </a:lnTo>
                    <a:lnTo>
                      <a:pt x="597" y="550"/>
                    </a:lnTo>
                    <a:lnTo>
                      <a:pt x="597" y="475"/>
                    </a:lnTo>
                    <a:lnTo>
                      <a:pt x="370" y="159"/>
                    </a:lnTo>
                    <a:lnTo>
                      <a:pt x="105" y="0"/>
                    </a:lnTo>
                    <a:lnTo>
                      <a:pt x="8" y="4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5B8C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58" name="Freeform 14"/>
              <p:cNvSpPr>
                <a:spLocks/>
              </p:cNvSpPr>
              <p:nvPr/>
            </p:nvSpPr>
            <p:spPr bwMode="auto">
              <a:xfrm>
                <a:off x="2222551" y="1392501"/>
                <a:ext cx="59072" cy="426805"/>
              </a:xfrm>
              <a:custGeom>
                <a:avLst/>
                <a:gdLst>
                  <a:gd name="T0" fmla="*/ 2147483647 w 56"/>
                  <a:gd name="T1" fmla="*/ 2147483647 h 407"/>
                  <a:gd name="T2" fmla="*/ 0 w 56"/>
                  <a:gd name="T3" fmla="*/ 2147483647 h 407"/>
                  <a:gd name="T4" fmla="*/ 2147483647 w 56"/>
                  <a:gd name="T5" fmla="*/ 0 h 407"/>
                  <a:gd name="T6" fmla="*/ 2147483647 w 56"/>
                  <a:gd name="T7" fmla="*/ 2147483647 h 40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6"/>
                  <a:gd name="T13" fmla="*/ 0 h 407"/>
                  <a:gd name="T14" fmla="*/ 56 w 56"/>
                  <a:gd name="T15" fmla="*/ 407 h 40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6" h="407">
                    <a:moveTo>
                      <a:pt x="33" y="98"/>
                    </a:moveTo>
                    <a:lnTo>
                      <a:pt x="0" y="407"/>
                    </a:lnTo>
                    <a:lnTo>
                      <a:pt x="56" y="0"/>
                    </a:lnTo>
                    <a:lnTo>
                      <a:pt x="33" y="98"/>
                    </a:lnTo>
                    <a:close/>
                  </a:path>
                </a:pathLst>
              </a:custGeom>
              <a:solidFill>
                <a:srgbClr val="0078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59" name="Freeform 15"/>
              <p:cNvSpPr>
                <a:spLocks/>
              </p:cNvSpPr>
              <p:nvPr/>
            </p:nvSpPr>
            <p:spPr bwMode="auto">
              <a:xfrm>
                <a:off x="2281624" y="1152359"/>
                <a:ext cx="32701" cy="240143"/>
              </a:xfrm>
              <a:custGeom>
                <a:avLst/>
                <a:gdLst>
                  <a:gd name="T0" fmla="*/ 2147483647 w 31"/>
                  <a:gd name="T1" fmla="*/ 0 h 229"/>
                  <a:gd name="T2" fmla="*/ 0 w 31"/>
                  <a:gd name="T3" fmla="*/ 2147483647 h 229"/>
                  <a:gd name="T4" fmla="*/ 2147483647 w 31"/>
                  <a:gd name="T5" fmla="*/ 2147483647 h 229"/>
                  <a:gd name="T6" fmla="*/ 2147483647 w 31"/>
                  <a:gd name="T7" fmla="*/ 0 h 2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1"/>
                  <a:gd name="T13" fmla="*/ 0 h 229"/>
                  <a:gd name="T14" fmla="*/ 31 w 31"/>
                  <a:gd name="T15" fmla="*/ 229 h 2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1" h="229">
                    <a:moveTo>
                      <a:pt x="31" y="0"/>
                    </a:moveTo>
                    <a:lnTo>
                      <a:pt x="0" y="229"/>
                    </a:lnTo>
                    <a:lnTo>
                      <a:pt x="29" y="10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0078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60" name="Freeform 16"/>
              <p:cNvSpPr>
                <a:spLocks/>
              </p:cNvSpPr>
              <p:nvPr/>
            </p:nvSpPr>
            <p:spPr bwMode="auto">
              <a:xfrm>
                <a:off x="2285844" y="973038"/>
                <a:ext cx="4503193" cy="128986"/>
              </a:xfrm>
              <a:custGeom>
                <a:avLst/>
                <a:gdLst>
                  <a:gd name="T0" fmla="*/ 0 w 4269"/>
                  <a:gd name="T1" fmla="*/ 2147483647 h 123"/>
                  <a:gd name="T2" fmla="*/ 2147483647 w 4269"/>
                  <a:gd name="T3" fmla="*/ 2147483647 h 123"/>
                  <a:gd name="T4" fmla="*/ 2147483647 w 4269"/>
                  <a:gd name="T5" fmla="*/ 0 h 123"/>
                  <a:gd name="T6" fmla="*/ 2147483647 w 4269"/>
                  <a:gd name="T7" fmla="*/ 2147483647 h 123"/>
                  <a:gd name="T8" fmla="*/ 0 w 4269"/>
                  <a:gd name="T9" fmla="*/ 2147483647 h 1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69"/>
                  <a:gd name="T16" fmla="*/ 0 h 123"/>
                  <a:gd name="T17" fmla="*/ 4269 w 4269"/>
                  <a:gd name="T18" fmla="*/ 123 h 1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69" h="123">
                    <a:moveTo>
                      <a:pt x="0" y="123"/>
                    </a:moveTo>
                    <a:lnTo>
                      <a:pt x="4269" y="64"/>
                    </a:lnTo>
                    <a:lnTo>
                      <a:pt x="4093" y="0"/>
                    </a:lnTo>
                    <a:lnTo>
                      <a:pt x="92" y="39"/>
                    </a:lnTo>
                    <a:lnTo>
                      <a:pt x="0" y="123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61" name="Freeform 19"/>
              <p:cNvSpPr>
                <a:spLocks/>
              </p:cNvSpPr>
              <p:nvPr/>
            </p:nvSpPr>
            <p:spPr bwMode="auto">
              <a:xfrm>
                <a:off x="2303775" y="1140824"/>
                <a:ext cx="161394" cy="4528109"/>
              </a:xfrm>
              <a:custGeom>
                <a:avLst/>
                <a:gdLst>
                  <a:gd name="T0" fmla="*/ 0 w 153"/>
                  <a:gd name="T1" fmla="*/ 2147483647 h 4318"/>
                  <a:gd name="T2" fmla="*/ 2147483647 w 153"/>
                  <a:gd name="T3" fmla="*/ 2147483647 h 4318"/>
                  <a:gd name="T4" fmla="*/ 2147483647 w 153"/>
                  <a:gd name="T5" fmla="*/ 2147483647 h 4318"/>
                  <a:gd name="T6" fmla="*/ 2147483647 w 153"/>
                  <a:gd name="T7" fmla="*/ 0 h 4318"/>
                  <a:gd name="T8" fmla="*/ 0 w 153"/>
                  <a:gd name="T9" fmla="*/ 2147483647 h 43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3"/>
                  <a:gd name="T16" fmla="*/ 0 h 4318"/>
                  <a:gd name="T17" fmla="*/ 153 w 153"/>
                  <a:gd name="T18" fmla="*/ 4318 h 43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3" h="4318">
                    <a:moveTo>
                      <a:pt x="0" y="1480"/>
                    </a:moveTo>
                    <a:lnTo>
                      <a:pt x="85" y="4318"/>
                    </a:lnTo>
                    <a:lnTo>
                      <a:pt x="153" y="4314"/>
                    </a:lnTo>
                    <a:lnTo>
                      <a:pt x="20" y="0"/>
                    </a:lnTo>
                    <a:lnTo>
                      <a:pt x="0" y="1480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62" name="Freeform 45"/>
              <p:cNvSpPr>
                <a:spLocks/>
              </p:cNvSpPr>
              <p:nvPr/>
            </p:nvSpPr>
            <p:spPr bwMode="auto">
              <a:xfrm>
                <a:off x="2578039" y="1265614"/>
                <a:ext cx="219411" cy="198197"/>
              </a:xfrm>
              <a:custGeom>
                <a:avLst/>
                <a:gdLst>
                  <a:gd name="T0" fmla="*/ 0 w 208"/>
                  <a:gd name="T1" fmla="*/ 2147483647 h 189"/>
                  <a:gd name="T2" fmla="*/ 2147483647 w 208"/>
                  <a:gd name="T3" fmla="*/ 0 h 189"/>
                  <a:gd name="T4" fmla="*/ 2147483647 w 208"/>
                  <a:gd name="T5" fmla="*/ 2147483647 h 189"/>
                  <a:gd name="T6" fmla="*/ 2147483647 w 208"/>
                  <a:gd name="T7" fmla="*/ 2147483647 h 189"/>
                  <a:gd name="T8" fmla="*/ 0 w 208"/>
                  <a:gd name="T9" fmla="*/ 2147483647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189"/>
                  <a:gd name="T17" fmla="*/ 208 w 208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189">
                    <a:moveTo>
                      <a:pt x="0" y="11"/>
                    </a:moveTo>
                    <a:lnTo>
                      <a:pt x="200" y="0"/>
                    </a:lnTo>
                    <a:lnTo>
                      <a:pt x="208" y="176"/>
                    </a:lnTo>
                    <a:lnTo>
                      <a:pt x="11" y="189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63" name="Freeform 46"/>
              <p:cNvSpPr>
                <a:spLocks/>
              </p:cNvSpPr>
              <p:nvPr/>
            </p:nvSpPr>
            <p:spPr bwMode="auto">
              <a:xfrm>
                <a:off x="2578039" y="1265614"/>
                <a:ext cx="219411" cy="187710"/>
              </a:xfrm>
              <a:custGeom>
                <a:avLst/>
                <a:gdLst>
                  <a:gd name="T0" fmla="*/ 2147483647 w 208"/>
                  <a:gd name="T1" fmla="*/ 2147483647 h 179"/>
                  <a:gd name="T2" fmla="*/ 2147483647 w 208"/>
                  <a:gd name="T3" fmla="*/ 2147483647 h 179"/>
                  <a:gd name="T4" fmla="*/ 2147483647 w 208"/>
                  <a:gd name="T5" fmla="*/ 2147483647 h 179"/>
                  <a:gd name="T6" fmla="*/ 2147483647 w 208"/>
                  <a:gd name="T7" fmla="*/ 0 h 179"/>
                  <a:gd name="T8" fmla="*/ 0 w 208"/>
                  <a:gd name="T9" fmla="*/ 2147483647 h 179"/>
                  <a:gd name="T10" fmla="*/ 2147483647 w 208"/>
                  <a:gd name="T11" fmla="*/ 2147483647 h 179"/>
                  <a:gd name="T12" fmla="*/ 2147483647 w 208"/>
                  <a:gd name="T13" fmla="*/ 2147483647 h 1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8"/>
                  <a:gd name="T22" fmla="*/ 0 h 179"/>
                  <a:gd name="T23" fmla="*/ 208 w 208"/>
                  <a:gd name="T24" fmla="*/ 179 h 1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8" h="179">
                    <a:moveTo>
                      <a:pt x="159" y="58"/>
                    </a:moveTo>
                    <a:lnTo>
                      <a:pt x="165" y="179"/>
                    </a:lnTo>
                    <a:lnTo>
                      <a:pt x="208" y="176"/>
                    </a:lnTo>
                    <a:lnTo>
                      <a:pt x="200" y="0"/>
                    </a:lnTo>
                    <a:lnTo>
                      <a:pt x="0" y="11"/>
                    </a:lnTo>
                    <a:lnTo>
                      <a:pt x="3" y="66"/>
                    </a:lnTo>
                    <a:lnTo>
                      <a:pt x="159" y="58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64" name="Freeform 47"/>
              <p:cNvSpPr>
                <a:spLocks/>
              </p:cNvSpPr>
              <p:nvPr/>
            </p:nvSpPr>
            <p:spPr bwMode="auto">
              <a:xfrm>
                <a:off x="2488376" y="871318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3"/>
                    </a:moveTo>
                    <a:lnTo>
                      <a:pt x="140" y="1"/>
                    </a:lnTo>
                    <a:lnTo>
                      <a:pt x="135" y="1"/>
                    </a:lnTo>
                    <a:lnTo>
                      <a:pt x="130" y="0"/>
                    </a:lnTo>
                    <a:lnTo>
                      <a:pt x="126" y="0"/>
                    </a:lnTo>
                    <a:lnTo>
                      <a:pt x="121" y="0"/>
                    </a:lnTo>
                    <a:lnTo>
                      <a:pt x="117" y="0"/>
                    </a:lnTo>
                    <a:lnTo>
                      <a:pt x="112" y="1"/>
                    </a:lnTo>
                    <a:lnTo>
                      <a:pt x="108" y="1"/>
                    </a:lnTo>
                    <a:lnTo>
                      <a:pt x="103" y="2"/>
                    </a:lnTo>
                    <a:lnTo>
                      <a:pt x="99" y="3"/>
                    </a:lnTo>
                    <a:lnTo>
                      <a:pt x="95" y="4"/>
                    </a:lnTo>
                    <a:lnTo>
                      <a:pt x="91" y="6"/>
                    </a:lnTo>
                    <a:lnTo>
                      <a:pt x="87" y="8"/>
                    </a:lnTo>
                    <a:lnTo>
                      <a:pt x="82" y="9"/>
                    </a:lnTo>
                    <a:lnTo>
                      <a:pt x="78" y="11"/>
                    </a:lnTo>
                    <a:lnTo>
                      <a:pt x="74" y="13"/>
                    </a:lnTo>
                    <a:lnTo>
                      <a:pt x="69" y="17"/>
                    </a:lnTo>
                    <a:lnTo>
                      <a:pt x="64" y="20"/>
                    </a:lnTo>
                    <a:lnTo>
                      <a:pt x="59" y="24"/>
                    </a:lnTo>
                    <a:lnTo>
                      <a:pt x="55" y="28"/>
                    </a:lnTo>
                    <a:lnTo>
                      <a:pt x="50" y="33"/>
                    </a:lnTo>
                    <a:lnTo>
                      <a:pt x="47" y="37"/>
                    </a:lnTo>
                    <a:lnTo>
                      <a:pt x="42" y="42"/>
                    </a:lnTo>
                    <a:lnTo>
                      <a:pt x="39" y="46"/>
                    </a:lnTo>
                    <a:lnTo>
                      <a:pt x="35" y="51"/>
                    </a:lnTo>
                    <a:lnTo>
                      <a:pt x="32" y="57"/>
                    </a:lnTo>
                    <a:lnTo>
                      <a:pt x="29" y="62"/>
                    </a:lnTo>
                    <a:lnTo>
                      <a:pt x="26" y="67"/>
                    </a:lnTo>
                    <a:lnTo>
                      <a:pt x="20" y="77"/>
                    </a:lnTo>
                    <a:lnTo>
                      <a:pt x="16" y="87"/>
                    </a:lnTo>
                    <a:lnTo>
                      <a:pt x="12" y="96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42" y="137"/>
                    </a:lnTo>
                    <a:lnTo>
                      <a:pt x="44" y="126"/>
                    </a:lnTo>
                    <a:lnTo>
                      <a:pt x="48" y="114"/>
                    </a:lnTo>
                    <a:lnTo>
                      <a:pt x="51" y="108"/>
                    </a:lnTo>
                    <a:lnTo>
                      <a:pt x="54" y="101"/>
                    </a:lnTo>
                    <a:lnTo>
                      <a:pt x="56" y="94"/>
                    </a:lnTo>
                    <a:lnTo>
                      <a:pt x="60" y="88"/>
                    </a:lnTo>
                    <a:lnTo>
                      <a:pt x="63" y="81"/>
                    </a:lnTo>
                    <a:lnTo>
                      <a:pt x="67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7"/>
                    </a:lnTo>
                    <a:lnTo>
                      <a:pt x="86" y="51"/>
                    </a:lnTo>
                    <a:lnTo>
                      <a:pt x="91" y="47"/>
                    </a:lnTo>
                    <a:lnTo>
                      <a:pt x="97" y="43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0" y="38"/>
                    </a:lnTo>
                    <a:lnTo>
                      <a:pt x="115" y="37"/>
                    </a:lnTo>
                    <a:lnTo>
                      <a:pt x="120" y="36"/>
                    </a:lnTo>
                    <a:lnTo>
                      <a:pt x="125" y="36"/>
                    </a:lnTo>
                    <a:lnTo>
                      <a:pt x="130" y="37"/>
                    </a:lnTo>
                    <a:lnTo>
                      <a:pt x="135" y="37"/>
                    </a:lnTo>
                    <a:lnTo>
                      <a:pt x="138" y="38"/>
                    </a:lnTo>
                    <a:lnTo>
                      <a:pt x="140" y="39"/>
                    </a:lnTo>
                    <a:lnTo>
                      <a:pt x="142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49" y="47"/>
                    </a:lnTo>
                    <a:lnTo>
                      <a:pt x="151" y="50"/>
                    </a:lnTo>
                    <a:lnTo>
                      <a:pt x="153" y="53"/>
                    </a:lnTo>
                    <a:lnTo>
                      <a:pt x="158" y="60"/>
                    </a:lnTo>
                    <a:lnTo>
                      <a:pt x="162" y="69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2" y="102"/>
                    </a:lnTo>
                    <a:lnTo>
                      <a:pt x="175" y="115"/>
                    </a:lnTo>
                    <a:lnTo>
                      <a:pt x="177" y="129"/>
                    </a:lnTo>
                    <a:lnTo>
                      <a:pt x="179" y="145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2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79" y="255"/>
                    </a:lnTo>
                    <a:lnTo>
                      <a:pt x="177" y="274"/>
                    </a:lnTo>
                    <a:lnTo>
                      <a:pt x="174" y="292"/>
                    </a:lnTo>
                    <a:lnTo>
                      <a:pt x="171" y="309"/>
                    </a:lnTo>
                    <a:lnTo>
                      <a:pt x="168" y="326"/>
                    </a:lnTo>
                    <a:lnTo>
                      <a:pt x="163" y="341"/>
                    </a:lnTo>
                    <a:lnTo>
                      <a:pt x="159" y="355"/>
                    </a:lnTo>
                    <a:lnTo>
                      <a:pt x="156" y="362"/>
                    </a:lnTo>
                    <a:lnTo>
                      <a:pt x="154" y="369"/>
                    </a:lnTo>
                    <a:lnTo>
                      <a:pt x="151" y="375"/>
                    </a:lnTo>
                    <a:lnTo>
                      <a:pt x="148" y="380"/>
                    </a:lnTo>
                    <a:lnTo>
                      <a:pt x="145" y="386"/>
                    </a:lnTo>
                    <a:lnTo>
                      <a:pt x="142" y="391"/>
                    </a:lnTo>
                    <a:lnTo>
                      <a:pt x="140" y="396"/>
                    </a:lnTo>
                    <a:lnTo>
                      <a:pt x="136" y="400"/>
                    </a:lnTo>
                    <a:lnTo>
                      <a:pt x="133" y="404"/>
                    </a:lnTo>
                    <a:lnTo>
                      <a:pt x="130" y="407"/>
                    </a:lnTo>
                    <a:lnTo>
                      <a:pt x="127" y="410"/>
                    </a:lnTo>
                    <a:lnTo>
                      <a:pt x="123" y="413"/>
                    </a:lnTo>
                    <a:lnTo>
                      <a:pt x="120" y="415"/>
                    </a:lnTo>
                    <a:lnTo>
                      <a:pt x="116" y="417"/>
                    </a:lnTo>
                    <a:lnTo>
                      <a:pt x="113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2" y="421"/>
                    </a:lnTo>
                    <a:lnTo>
                      <a:pt x="99" y="424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3" y="433"/>
                    </a:lnTo>
                    <a:lnTo>
                      <a:pt x="93" y="434"/>
                    </a:lnTo>
                    <a:lnTo>
                      <a:pt x="93" y="436"/>
                    </a:lnTo>
                    <a:lnTo>
                      <a:pt x="93" y="438"/>
                    </a:lnTo>
                    <a:lnTo>
                      <a:pt x="93" y="439"/>
                    </a:lnTo>
                    <a:lnTo>
                      <a:pt x="94" y="441"/>
                    </a:lnTo>
                    <a:lnTo>
                      <a:pt x="94" y="443"/>
                    </a:lnTo>
                    <a:lnTo>
                      <a:pt x="95" y="445"/>
                    </a:lnTo>
                    <a:lnTo>
                      <a:pt x="96" y="446"/>
                    </a:lnTo>
                    <a:lnTo>
                      <a:pt x="98" y="449"/>
                    </a:lnTo>
                    <a:lnTo>
                      <a:pt x="102" y="451"/>
                    </a:lnTo>
                    <a:lnTo>
                      <a:pt x="105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3" y="453"/>
                    </a:lnTo>
                    <a:lnTo>
                      <a:pt x="130" y="451"/>
                    </a:lnTo>
                    <a:lnTo>
                      <a:pt x="136" y="448"/>
                    </a:lnTo>
                    <a:lnTo>
                      <a:pt x="142" y="445"/>
                    </a:lnTo>
                    <a:lnTo>
                      <a:pt x="148" y="441"/>
                    </a:lnTo>
                    <a:lnTo>
                      <a:pt x="153" y="437"/>
                    </a:lnTo>
                    <a:lnTo>
                      <a:pt x="159" y="432"/>
                    </a:lnTo>
                    <a:lnTo>
                      <a:pt x="164" y="426"/>
                    </a:lnTo>
                    <a:lnTo>
                      <a:pt x="169" y="421"/>
                    </a:lnTo>
                    <a:lnTo>
                      <a:pt x="173" y="414"/>
                    </a:lnTo>
                    <a:lnTo>
                      <a:pt x="178" y="408"/>
                    </a:lnTo>
                    <a:lnTo>
                      <a:pt x="182" y="401"/>
                    </a:lnTo>
                    <a:lnTo>
                      <a:pt x="186" y="393"/>
                    </a:lnTo>
                    <a:lnTo>
                      <a:pt x="189" y="386"/>
                    </a:lnTo>
                    <a:lnTo>
                      <a:pt x="193" y="378"/>
                    </a:lnTo>
                    <a:lnTo>
                      <a:pt x="196" y="369"/>
                    </a:lnTo>
                    <a:lnTo>
                      <a:pt x="199" y="361"/>
                    </a:lnTo>
                    <a:lnTo>
                      <a:pt x="202" y="352"/>
                    </a:lnTo>
                    <a:lnTo>
                      <a:pt x="205" y="343"/>
                    </a:lnTo>
                    <a:lnTo>
                      <a:pt x="207" y="334"/>
                    </a:lnTo>
                    <a:lnTo>
                      <a:pt x="209" y="324"/>
                    </a:lnTo>
                    <a:lnTo>
                      <a:pt x="212" y="315"/>
                    </a:lnTo>
                    <a:lnTo>
                      <a:pt x="213" y="305"/>
                    </a:lnTo>
                    <a:lnTo>
                      <a:pt x="215" y="295"/>
                    </a:lnTo>
                    <a:lnTo>
                      <a:pt x="218" y="275"/>
                    </a:lnTo>
                    <a:lnTo>
                      <a:pt x="220" y="255"/>
                    </a:lnTo>
                    <a:lnTo>
                      <a:pt x="222" y="236"/>
                    </a:lnTo>
                    <a:lnTo>
                      <a:pt x="222" y="216"/>
                    </a:lnTo>
                    <a:lnTo>
                      <a:pt x="223" y="198"/>
                    </a:lnTo>
                    <a:lnTo>
                      <a:pt x="222" y="180"/>
                    </a:lnTo>
                    <a:lnTo>
                      <a:pt x="222" y="162"/>
                    </a:lnTo>
                    <a:lnTo>
                      <a:pt x="220" y="144"/>
                    </a:lnTo>
                    <a:lnTo>
                      <a:pt x="218" y="127"/>
                    </a:lnTo>
                    <a:lnTo>
                      <a:pt x="215" y="110"/>
                    </a:lnTo>
                    <a:lnTo>
                      <a:pt x="214" y="102"/>
                    </a:lnTo>
                    <a:lnTo>
                      <a:pt x="212" y="94"/>
                    </a:lnTo>
                    <a:lnTo>
                      <a:pt x="210" y="86"/>
                    </a:lnTo>
                    <a:lnTo>
                      <a:pt x="207" y="78"/>
                    </a:lnTo>
                    <a:lnTo>
                      <a:pt x="205" y="71"/>
                    </a:lnTo>
                    <a:lnTo>
                      <a:pt x="203" y="64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3"/>
                    </a:lnTo>
                    <a:lnTo>
                      <a:pt x="183" y="28"/>
                    </a:lnTo>
                    <a:lnTo>
                      <a:pt x="179" y="23"/>
                    </a:lnTo>
                    <a:lnTo>
                      <a:pt x="175" y="18"/>
                    </a:lnTo>
                    <a:lnTo>
                      <a:pt x="170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0" y="4"/>
                    </a:lnTo>
                    <a:lnTo>
                      <a:pt x="145" y="3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65" name="Freeform 48"/>
              <p:cNvSpPr>
                <a:spLocks/>
              </p:cNvSpPr>
              <p:nvPr/>
            </p:nvSpPr>
            <p:spPr bwMode="auto">
              <a:xfrm>
                <a:off x="2570655" y="867123"/>
                <a:ext cx="235233" cy="476091"/>
              </a:xfrm>
              <a:custGeom>
                <a:avLst/>
                <a:gdLst>
                  <a:gd name="T0" fmla="*/ 2147483647 w 223"/>
                  <a:gd name="T1" fmla="*/ 0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5" y="0"/>
                    </a:lnTo>
                    <a:lnTo>
                      <a:pt x="131" y="0"/>
                    </a:lnTo>
                    <a:lnTo>
                      <a:pt x="126" y="0"/>
                    </a:lnTo>
                    <a:lnTo>
                      <a:pt x="121" y="0"/>
                    </a:lnTo>
                    <a:lnTo>
                      <a:pt x="117" y="0"/>
                    </a:lnTo>
                    <a:lnTo>
                      <a:pt x="113" y="0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100" y="3"/>
                    </a:lnTo>
                    <a:lnTo>
                      <a:pt x="95" y="4"/>
                    </a:lnTo>
                    <a:lnTo>
                      <a:pt x="91" y="5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8" y="11"/>
                    </a:lnTo>
                    <a:lnTo>
                      <a:pt x="75" y="13"/>
                    </a:lnTo>
                    <a:lnTo>
                      <a:pt x="69" y="16"/>
                    </a:lnTo>
                    <a:lnTo>
                      <a:pt x="64" y="20"/>
                    </a:lnTo>
                    <a:lnTo>
                      <a:pt x="60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39" y="46"/>
                    </a:lnTo>
                    <a:lnTo>
                      <a:pt x="35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6" y="66"/>
                    </a:lnTo>
                    <a:lnTo>
                      <a:pt x="21" y="77"/>
                    </a:lnTo>
                    <a:lnTo>
                      <a:pt x="16" y="86"/>
                    </a:lnTo>
                    <a:lnTo>
                      <a:pt x="12" y="96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2"/>
                    </a:lnTo>
                    <a:lnTo>
                      <a:pt x="0" y="137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2" y="137"/>
                    </a:lnTo>
                    <a:lnTo>
                      <a:pt x="44" y="127"/>
                    </a:lnTo>
                    <a:lnTo>
                      <a:pt x="48" y="115"/>
                    </a:lnTo>
                    <a:lnTo>
                      <a:pt x="50" y="108"/>
                    </a:lnTo>
                    <a:lnTo>
                      <a:pt x="53" y="102"/>
                    </a:lnTo>
                    <a:lnTo>
                      <a:pt x="56" y="95"/>
                    </a:lnTo>
                    <a:lnTo>
                      <a:pt x="59" y="88"/>
                    </a:lnTo>
                    <a:lnTo>
                      <a:pt x="63" y="81"/>
                    </a:lnTo>
                    <a:lnTo>
                      <a:pt x="67" y="75"/>
                    </a:lnTo>
                    <a:lnTo>
                      <a:pt x="71" y="68"/>
                    </a:lnTo>
                    <a:lnTo>
                      <a:pt x="76" y="62"/>
                    </a:lnTo>
                    <a:lnTo>
                      <a:pt x="81" y="57"/>
                    </a:lnTo>
                    <a:lnTo>
                      <a:pt x="86" y="51"/>
                    </a:lnTo>
                    <a:lnTo>
                      <a:pt x="91" y="47"/>
                    </a:lnTo>
                    <a:lnTo>
                      <a:pt x="97" y="43"/>
                    </a:lnTo>
                    <a:lnTo>
                      <a:pt x="101" y="41"/>
                    </a:lnTo>
                    <a:lnTo>
                      <a:pt x="106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0" y="36"/>
                    </a:lnTo>
                    <a:lnTo>
                      <a:pt x="125" y="36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0" y="38"/>
                    </a:lnTo>
                    <a:lnTo>
                      <a:pt x="143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49" y="46"/>
                    </a:lnTo>
                    <a:lnTo>
                      <a:pt x="151" y="49"/>
                    </a:lnTo>
                    <a:lnTo>
                      <a:pt x="154" y="52"/>
                    </a:lnTo>
                    <a:lnTo>
                      <a:pt x="158" y="59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3" y="101"/>
                    </a:lnTo>
                    <a:lnTo>
                      <a:pt x="175" y="114"/>
                    </a:lnTo>
                    <a:lnTo>
                      <a:pt x="177" y="129"/>
                    </a:lnTo>
                    <a:lnTo>
                      <a:pt x="179" y="144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2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80" y="255"/>
                    </a:lnTo>
                    <a:lnTo>
                      <a:pt x="177" y="273"/>
                    </a:lnTo>
                    <a:lnTo>
                      <a:pt x="175" y="292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6" y="362"/>
                    </a:lnTo>
                    <a:lnTo>
                      <a:pt x="154" y="368"/>
                    </a:lnTo>
                    <a:lnTo>
                      <a:pt x="151" y="374"/>
                    </a:lnTo>
                    <a:lnTo>
                      <a:pt x="148" y="380"/>
                    </a:lnTo>
                    <a:lnTo>
                      <a:pt x="146" y="385"/>
                    </a:lnTo>
                    <a:lnTo>
                      <a:pt x="143" y="391"/>
                    </a:lnTo>
                    <a:lnTo>
                      <a:pt x="139" y="395"/>
                    </a:lnTo>
                    <a:lnTo>
                      <a:pt x="137" y="399"/>
                    </a:lnTo>
                    <a:lnTo>
                      <a:pt x="133" y="403"/>
                    </a:lnTo>
                    <a:lnTo>
                      <a:pt x="130" y="407"/>
                    </a:lnTo>
                    <a:lnTo>
                      <a:pt x="127" y="410"/>
                    </a:lnTo>
                    <a:lnTo>
                      <a:pt x="124" y="412"/>
                    </a:lnTo>
                    <a:lnTo>
                      <a:pt x="120" y="414"/>
                    </a:lnTo>
                    <a:lnTo>
                      <a:pt x="117" y="416"/>
                    </a:lnTo>
                    <a:lnTo>
                      <a:pt x="113" y="418"/>
                    </a:lnTo>
                    <a:lnTo>
                      <a:pt x="110" y="418"/>
                    </a:lnTo>
                    <a:lnTo>
                      <a:pt x="106" y="420"/>
                    </a:lnTo>
                    <a:lnTo>
                      <a:pt x="102" y="421"/>
                    </a:lnTo>
                    <a:lnTo>
                      <a:pt x="99" y="423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3" y="434"/>
                    </a:lnTo>
                    <a:lnTo>
                      <a:pt x="93" y="435"/>
                    </a:lnTo>
                    <a:lnTo>
                      <a:pt x="93" y="437"/>
                    </a:lnTo>
                    <a:lnTo>
                      <a:pt x="93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5" y="444"/>
                    </a:lnTo>
                    <a:lnTo>
                      <a:pt x="96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5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2"/>
                    </a:lnTo>
                    <a:lnTo>
                      <a:pt x="130" y="450"/>
                    </a:lnTo>
                    <a:lnTo>
                      <a:pt x="136" y="447"/>
                    </a:lnTo>
                    <a:lnTo>
                      <a:pt x="143" y="444"/>
                    </a:lnTo>
                    <a:lnTo>
                      <a:pt x="148" y="441"/>
                    </a:lnTo>
                    <a:lnTo>
                      <a:pt x="154" y="436"/>
                    </a:lnTo>
                    <a:lnTo>
                      <a:pt x="159" y="432"/>
                    </a:lnTo>
                    <a:lnTo>
                      <a:pt x="164" y="426"/>
                    </a:lnTo>
                    <a:lnTo>
                      <a:pt x="169" y="420"/>
                    </a:lnTo>
                    <a:lnTo>
                      <a:pt x="174" y="414"/>
                    </a:lnTo>
                    <a:lnTo>
                      <a:pt x="178" y="408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5"/>
                    </a:lnTo>
                    <a:lnTo>
                      <a:pt x="193" y="377"/>
                    </a:lnTo>
                    <a:lnTo>
                      <a:pt x="196" y="369"/>
                    </a:lnTo>
                    <a:lnTo>
                      <a:pt x="199" y="360"/>
                    </a:lnTo>
                    <a:lnTo>
                      <a:pt x="202" y="351"/>
                    </a:lnTo>
                    <a:lnTo>
                      <a:pt x="205" y="342"/>
                    </a:lnTo>
                    <a:lnTo>
                      <a:pt x="207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8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8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3"/>
                    </a:lnTo>
                    <a:lnTo>
                      <a:pt x="210" y="86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3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2"/>
                    </a:lnTo>
                    <a:lnTo>
                      <a:pt x="183" y="27"/>
                    </a:lnTo>
                    <a:lnTo>
                      <a:pt x="179" y="22"/>
                    </a:lnTo>
                    <a:lnTo>
                      <a:pt x="175" y="18"/>
                    </a:lnTo>
                    <a:lnTo>
                      <a:pt x="171" y="14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5"/>
                    </a:lnTo>
                    <a:lnTo>
                      <a:pt x="150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66" name="Freeform 49"/>
              <p:cNvSpPr>
                <a:spLocks/>
              </p:cNvSpPr>
              <p:nvPr/>
            </p:nvSpPr>
            <p:spPr bwMode="auto">
              <a:xfrm>
                <a:off x="2663483" y="905923"/>
                <a:ext cx="50633" cy="234899"/>
              </a:xfrm>
              <a:custGeom>
                <a:avLst/>
                <a:gdLst>
                  <a:gd name="T0" fmla="*/ 0 w 48"/>
                  <a:gd name="T1" fmla="*/ 0 h 224"/>
                  <a:gd name="T2" fmla="*/ 2147483647 w 48"/>
                  <a:gd name="T3" fmla="*/ 2147483647 h 224"/>
                  <a:gd name="T4" fmla="*/ 2147483647 w 48"/>
                  <a:gd name="T5" fmla="*/ 2147483647 h 224"/>
                  <a:gd name="T6" fmla="*/ 2147483647 w 48"/>
                  <a:gd name="T7" fmla="*/ 2147483647 h 224"/>
                  <a:gd name="T8" fmla="*/ 2147483647 w 48"/>
                  <a:gd name="T9" fmla="*/ 2147483647 h 224"/>
                  <a:gd name="T10" fmla="*/ 2147483647 w 48"/>
                  <a:gd name="T11" fmla="*/ 2147483647 h 224"/>
                  <a:gd name="T12" fmla="*/ 2147483647 w 48"/>
                  <a:gd name="T13" fmla="*/ 2147483647 h 224"/>
                  <a:gd name="T14" fmla="*/ 2147483647 w 48"/>
                  <a:gd name="T15" fmla="*/ 2147483647 h 224"/>
                  <a:gd name="T16" fmla="*/ 2147483647 w 48"/>
                  <a:gd name="T17" fmla="*/ 2147483647 h 224"/>
                  <a:gd name="T18" fmla="*/ 2147483647 w 48"/>
                  <a:gd name="T19" fmla="*/ 2147483647 h 224"/>
                  <a:gd name="T20" fmla="*/ 2147483647 w 48"/>
                  <a:gd name="T21" fmla="*/ 2147483647 h 224"/>
                  <a:gd name="T22" fmla="*/ 2147483647 w 48"/>
                  <a:gd name="T23" fmla="*/ 2147483647 h 224"/>
                  <a:gd name="T24" fmla="*/ 2147483647 w 48"/>
                  <a:gd name="T25" fmla="*/ 2147483647 h 224"/>
                  <a:gd name="T26" fmla="*/ 2147483647 w 48"/>
                  <a:gd name="T27" fmla="*/ 2147483647 h 224"/>
                  <a:gd name="T28" fmla="*/ 2147483647 w 48"/>
                  <a:gd name="T29" fmla="*/ 2147483647 h 224"/>
                  <a:gd name="T30" fmla="*/ 2147483647 w 48"/>
                  <a:gd name="T31" fmla="*/ 2147483647 h 224"/>
                  <a:gd name="T32" fmla="*/ 2147483647 w 48"/>
                  <a:gd name="T33" fmla="*/ 2147483647 h 224"/>
                  <a:gd name="T34" fmla="*/ 2147483647 w 48"/>
                  <a:gd name="T35" fmla="*/ 2147483647 h 224"/>
                  <a:gd name="T36" fmla="*/ 2147483647 w 48"/>
                  <a:gd name="T37" fmla="*/ 2147483647 h 224"/>
                  <a:gd name="T38" fmla="*/ 2147483647 w 48"/>
                  <a:gd name="T39" fmla="*/ 2147483647 h 224"/>
                  <a:gd name="T40" fmla="*/ 2147483647 w 48"/>
                  <a:gd name="T41" fmla="*/ 2147483647 h 224"/>
                  <a:gd name="T42" fmla="*/ 2147483647 w 48"/>
                  <a:gd name="T43" fmla="*/ 2147483647 h 224"/>
                  <a:gd name="T44" fmla="*/ 2147483647 w 48"/>
                  <a:gd name="T45" fmla="*/ 2147483647 h 224"/>
                  <a:gd name="T46" fmla="*/ 2147483647 w 48"/>
                  <a:gd name="T47" fmla="*/ 2147483647 h 224"/>
                  <a:gd name="T48" fmla="*/ 2147483647 w 48"/>
                  <a:gd name="T49" fmla="*/ 2147483647 h 224"/>
                  <a:gd name="T50" fmla="*/ 2147483647 w 48"/>
                  <a:gd name="T51" fmla="*/ 2147483647 h 224"/>
                  <a:gd name="T52" fmla="*/ 2147483647 w 48"/>
                  <a:gd name="T53" fmla="*/ 2147483647 h 224"/>
                  <a:gd name="T54" fmla="*/ 2147483647 w 48"/>
                  <a:gd name="T55" fmla="*/ 2147483647 h 224"/>
                  <a:gd name="T56" fmla="*/ 2147483647 w 48"/>
                  <a:gd name="T57" fmla="*/ 2147483647 h 224"/>
                  <a:gd name="T58" fmla="*/ 2147483647 w 48"/>
                  <a:gd name="T59" fmla="*/ 2147483647 h 224"/>
                  <a:gd name="T60" fmla="*/ 2147483647 w 48"/>
                  <a:gd name="T61" fmla="*/ 2147483647 h 224"/>
                  <a:gd name="T62" fmla="*/ 2147483647 w 48"/>
                  <a:gd name="T63" fmla="*/ 2147483647 h 224"/>
                  <a:gd name="T64" fmla="*/ 2147483647 w 48"/>
                  <a:gd name="T65" fmla="*/ 2147483647 h 224"/>
                  <a:gd name="T66" fmla="*/ 2147483647 w 48"/>
                  <a:gd name="T67" fmla="*/ 2147483647 h 224"/>
                  <a:gd name="T68" fmla="*/ 2147483647 w 48"/>
                  <a:gd name="T69" fmla="*/ 2147483647 h 224"/>
                  <a:gd name="T70" fmla="*/ 2147483647 w 48"/>
                  <a:gd name="T71" fmla="*/ 2147483647 h 224"/>
                  <a:gd name="T72" fmla="*/ 2147483647 w 48"/>
                  <a:gd name="T73" fmla="*/ 2147483647 h 224"/>
                  <a:gd name="T74" fmla="*/ 2147483647 w 48"/>
                  <a:gd name="T75" fmla="*/ 2147483647 h 224"/>
                  <a:gd name="T76" fmla="*/ 2147483647 w 48"/>
                  <a:gd name="T77" fmla="*/ 2147483647 h 224"/>
                  <a:gd name="T78" fmla="*/ 2147483647 w 48"/>
                  <a:gd name="T79" fmla="*/ 2147483647 h 224"/>
                  <a:gd name="T80" fmla="*/ 2147483647 w 48"/>
                  <a:gd name="T81" fmla="*/ 2147483647 h 224"/>
                  <a:gd name="T82" fmla="*/ 2147483647 w 48"/>
                  <a:gd name="T83" fmla="*/ 2147483647 h 224"/>
                  <a:gd name="T84" fmla="*/ 0 w 48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8"/>
                  <a:gd name="T130" fmla="*/ 0 h 224"/>
                  <a:gd name="T131" fmla="*/ 48 w 48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8" h="224">
                    <a:moveTo>
                      <a:pt x="0" y="0"/>
                    </a:moveTo>
                    <a:lnTo>
                      <a:pt x="3" y="4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5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5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8" y="127"/>
                    </a:lnTo>
                    <a:lnTo>
                      <a:pt x="48" y="138"/>
                    </a:lnTo>
                    <a:lnTo>
                      <a:pt x="48" y="149"/>
                    </a:lnTo>
                    <a:lnTo>
                      <a:pt x="47" y="161"/>
                    </a:lnTo>
                    <a:lnTo>
                      <a:pt x="46" y="173"/>
                    </a:lnTo>
                    <a:lnTo>
                      <a:pt x="44" y="185"/>
                    </a:lnTo>
                    <a:lnTo>
                      <a:pt x="41" y="198"/>
                    </a:lnTo>
                    <a:lnTo>
                      <a:pt x="38" y="211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5" y="194"/>
                    </a:lnTo>
                    <a:lnTo>
                      <a:pt x="35" y="182"/>
                    </a:lnTo>
                    <a:lnTo>
                      <a:pt x="35" y="169"/>
                    </a:lnTo>
                    <a:lnTo>
                      <a:pt x="35" y="153"/>
                    </a:lnTo>
                    <a:lnTo>
                      <a:pt x="33" y="137"/>
                    </a:lnTo>
                    <a:lnTo>
                      <a:pt x="31" y="119"/>
                    </a:lnTo>
                    <a:lnTo>
                      <a:pt x="28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0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1"/>
                    </a:lnTo>
                    <a:lnTo>
                      <a:pt x="4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67" name="Freeform 50"/>
              <p:cNvSpPr>
                <a:spLocks/>
              </p:cNvSpPr>
              <p:nvPr/>
            </p:nvSpPr>
            <p:spPr bwMode="auto">
              <a:xfrm>
                <a:off x="2740487" y="902778"/>
                <a:ext cx="50633" cy="234899"/>
              </a:xfrm>
              <a:custGeom>
                <a:avLst/>
                <a:gdLst>
                  <a:gd name="T0" fmla="*/ 0 w 48"/>
                  <a:gd name="T1" fmla="*/ 0 h 224"/>
                  <a:gd name="T2" fmla="*/ 2147483647 w 48"/>
                  <a:gd name="T3" fmla="*/ 2147483647 h 224"/>
                  <a:gd name="T4" fmla="*/ 2147483647 w 48"/>
                  <a:gd name="T5" fmla="*/ 2147483647 h 224"/>
                  <a:gd name="T6" fmla="*/ 2147483647 w 48"/>
                  <a:gd name="T7" fmla="*/ 2147483647 h 224"/>
                  <a:gd name="T8" fmla="*/ 2147483647 w 48"/>
                  <a:gd name="T9" fmla="*/ 2147483647 h 224"/>
                  <a:gd name="T10" fmla="*/ 2147483647 w 48"/>
                  <a:gd name="T11" fmla="*/ 2147483647 h 224"/>
                  <a:gd name="T12" fmla="*/ 2147483647 w 48"/>
                  <a:gd name="T13" fmla="*/ 2147483647 h 224"/>
                  <a:gd name="T14" fmla="*/ 2147483647 w 48"/>
                  <a:gd name="T15" fmla="*/ 2147483647 h 224"/>
                  <a:gd name="T16" fmla="*/ 2147483647 w 48"/>
                  <a:gd name="T17" fmla="*/ 2147483647 h 224"/>
                  <a:gd name="T18" fmla="*/ 2147483647 w 48"/>
                  <a:gd name="T19" fmla="*/ 2147483647 h 224"/>
                  <a:gd name="T20" fmla="*/ 2147483647 w 48"/>
                  <a:gd name="T21" fmla="*/ 2147483647 h 224"/>
                  <a:gd name="T22" fmla="*/ 2147483647 w 48"/>
                  <a:gd name="T23" fmla="*/ 2147483647 h 224"/>
                  <a:gd name="T24" fmla="*/ 2147483647 w 48"/>
                  <a:gd name="T25" fmla="*/ 2147483647 h 224"/>
                  <a:gd name="T26" fmla="*/ 2147483647 w 48"/>
                  <a:gd name="T27" fmla="*/ 2147483647 h 224"/>
                  <a:gd name="T28" fmla="*/ 2147483647 w 48"/>
                  <a:gd name="T29" fmla="*/ 2147483647 h 224"/>
                  <a:gd name="T30" fmla="*/ 2147483647 w 48"/>
                  <a:gd name="T31" fmla="*/ 2147483647 h 224"/>
                  <a:gd name="T32" fmla="*/ 2147483647 w 48"/>
                  <a:gd name="T33" fmla="*/ 2147483647 h 224"/>
                  <a:gd name="T34" fmla="*/ 2147483647 w 48"/>
                  <a:gd name="T35" fmla="*/ 2147483647 h 224"/>
                  <a:gd name="T36" fmla="*/ 2147483647 w 48"/>
                  <a:gd name="T37" fmla="*/ 2147483647 h 224"/>
                  <a:gd name="T38" fmla="*/ 2147483647 w 48"/>
                  <a:gd name="T39" fmla="*/ 2147483647 h 224"/>
                  <a:gd name="T40" fmla="*/ 2147483647 w 48"/>
                  <a:gd name="T41" fmla="*/ 2147483647 h 224"/>
                  <a:gd name="T42" fmla="*/ 2147483647 w 48"/>
                  <a:gd name="T43" fmla="*/ 2147483647 h 224"/>
                  <a:gd name="T44" fmla="*/ 2147483647 w 48"/>
                  <a:gd name="T45" fmla="*/ 2147483647 h 224"/>
                  <a:gd name="T46" fmla="*/ 2147483647 w 48"/>
                  <a:gd name="T47" fmla="*/ 2147483647 h 224"/>
                  <a:gd name="T48" fmla="*/ 2147483647 w 48"/>
                  <a:gd name="T49" fmla="*/ 2147483647 h 224"/>
                  <a:gd name="T50" fmla="*/ 2147483647 w 48"/>
                  <a:gd name="T51" fmla="*/ 2147483647 h 224"/>
                  <a:gd name="T52" fmla="*/ 2147483647 w 48"/>
                  <a:gd name="T53" fmla="*/ 2147483647 h 224"/>
                  <a:gd name="T54" fmla="*/ 2147483647 w 48"/>
                  <a:gd name="T55" fmla="*/ 2147483647 h 224"/>
                  <a:gd name="T56" fmla="*/ 2147483647 w 48"/>
                  <a:gd name="T57" fmla="*/ 2147483647 h 224"/>
                  <a:gd name="T58" fmla="*/ 2147483647 w 48"/>
                  <a:gd name="T59" fmla="*/ 2147483647 h 224"/>
                  <a:gd name="T60" fmla="*/ 2147483647 w 48"/>
                  <a:gd name="T61" fmla="*/ 2147483647 h 224"/>
                  <a:gd name="T62" fmla="*/ 2147483647 w 48"/>
                  <a:gd name="T63" fmla="*/ 2147483647 h 224"/>
                  <a:gd name="T64" fmla="*/ 2147483647 w 48"/>
                  <a:gd name="T65" fmla="*/ 2147483647 h 224"/>
                  <a:gd name="T66" fmla="*/ 2147483647 w 48"/>
                  <a:gd name="T67" fmla="*/ 2147483647 h 224"/>
                  <a:gd name="T68" fmla="*/ 2147483647 w 48"/>
                  <a:gd name="T69" fmla="*/ 2147483647 h 224"/>
                  <a:gd name="T70" fmla="*/ 2147483647 w 48"/>
                  <a:gd name="T71" fmla="*/ 2147483647 h 224"/>
                  <a:gd name="T72" fmla="*/ 2147483647 w 48"/>
                  <a:gd name="T73" fmla="*/ 2147483647 h 224"/>
                  <a:gd name="T74" fmla="*/ 2147483647 w 48"/>
                  <a:gd name="T75" fmla="*/ 2147483647 h 224"/>
                  <a:gd name="T76" fmla="*/ 2147483647 w 48"/>
                  <a:gd name="T77" fmla="*/ 2147483647 h 224"/>
                  <a:gd name="T78" fmla="*/ 2147483647 w 48"/>
                  <a:gd name="T79" fmla="*/ 2147483647 h 224"/>
                  <a:gd name="T80" fmla="*/ 2147483647 w 48"/>
                  <a:gd name="T81" fmla="*/ 2147483647 h 224"/>
                  <a:gd name="T82" fmla="*/ 2147483647 w 48"/>
                  <a:gd name="T83" fmla="*/ 2147483647 h 224"/>
                  <a:gd name="T84" fmla="*/ 0 w 48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8"/>
                  <a:gd name="T130" fmla="*/ 0 h 224"/>
                  <a:gd name="T131" fmla="*/ 48 w 48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8" h="224">
                    <a:moveTo>
                      <a:pt x="0" y="0"/>
                    </a:moveTo>
                    <a:lnTo>
                      <a:pt x="3" y="4"/>
                    </a:lnTo>
                    <a:lnTo>
                      <a:pt x="12" y="14"/>
                    </a:lnTo>
                    <a:lnTo>
                      <a:pt x="17" y="23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1" y="50"/>
                    </a:lnTo>
                    <a:lnTo>
                      <a:pt x="34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1" y="80"/>
                    </a:lnTo>
                    <a:lnTo>
                      <a:pt x="44" y="89"/>
                    </a:lnTo>
                    <a:lnTo>
                      <a:pt x="45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8" y="127"/>
                    </a:lnTo>
                    <a:lnTo>
                      <a:pt x="48" y="138"/>
                    </a:lnTo>
                    <a:lnTo>
                      <a:pt x="48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5"/>
                    </a:lnTo>
                    <a:lnTo>
                      <a:pt x="41" y="197"/>
                    </a:lnTo>
                    <a:lnTo>
                      <a:pt x="38" y="211"/>
                    </a:lnTo>
                    <a:lnTo>
                      <a:pt x="33" y="224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5" y="194"/>
                    </a:lnTo>
                    <a:lnTo>
                      <a:pt x="35" y="182"/>
                    </a:lnTo>
                    <a:lnTo>
                      <a:pt x="35" y="168"/>
                    </a:lnTo>
                    <a:lnTo>
                      <a:pt x="34" y="153"/>
                    </a:lnTo>
                    <a:lnTo>
                      <a:pt x="33" y="136"/>
                    </a:lnTo>
                    <a:lnTo>
                      <a:pt x="31" y="119"/>
                    </a:lnTo>
                    <a:lnTo>
                      <a:pt x="28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0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68" name="Freeform 57"/>
              <p:cNvSpPr>
                <a:spLocks/>
              </p:cNvSpPr>
              <p:nvPr/>
            </p:nvSpPr>
            <p:spPr bwMode="auto">
              <a:xfrm>
                <a:off x="3510535" y="1256175"/>
                <a:ext cx="220466" cy="197148"/>
              </a:xfrm>
              <a:custGeom>
                <a:avLst/>
                <a:gdLst>
                  <a:gd name="T0" fmla="*/ 0 w 209"/>
                  <a:gd name="T1" fmla="*/ 2147483647 h 188"/>
                  <a:gd name="T2" fmla="*/ 2147483647 w 209"/>
                  <a:gd name="T3" fmla="*/ 0 h 188"/>
                  <a:gd name="T4" fmla="*/ 2147483647 w 209"/>
                  <a:gd name="T5" fmla="*/ 2147483647 h 188"/>
                  <a:gd name="T6" fmla="*/ 2147483647 w 209"/>
                  <a:gd name="T7" fmla="*/ 2147483647 h 188"/>
                  <a:gd name="T8" fmla="*/ 0 w 209"/>
                  <a:gd name="T9" fmla="*/ 2147483647 h 1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9"/>
                  <a:gd name="T16" fmla="*/ 0 h 188"/>
                  <a:gd name="T17" fmla="*/ 209 w 209"/>
                  <a:gd name="T18" fmla="*/ 188 h 18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9" h="188">
                    <a:moveTo>
                      <a:pt x="0" y="10"/>
                    </a:moveTo>
                    <a:lnTo>
                      <a:pt x="201" y="0"/>
                    </a:lnTo>
                    <a:lnTo>
                      <a:pt x="209" y="175"/>
                    </a:lnTo>
                    <a:lnTo>
                      <a:pt x="12" y="188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69" name="Freeform 58"/>
              <p:cNvSpPr>
                <a:spLocks/>
              </p:cNvSpPr>
              <p:nvPr/>
            </p:nvSpPr>
            <p:spPr bwMode="auto">
              <a:xfrm>
                <a:off x="3510535" y="1256175"/>
                <a:ext cx="220466" cy="186661"/>
              </a:xfrm>
              <a:custGeom>
                <a:avLst/>
                <a:gdLst>
                  <a:gd name="T0" fmla="*/ 2147483647 w 209"/>
                  <a:gd name="T1" fmla="*/ 2147483647 h 178"/>
                  <a:gd name="T2" fmla="*/ 2147483647 w 209"/>
                  <a:gd name="T3" fmla="*/ 2147483647 h 178"/>
                  <a:gd name="T4" fmla="*/ 2147483647 w 209"/>
                  <a:gd name="T5" fmla="*/ 2147483647 h 178"/>
                  <a:gd name="T6" fmla="*/ 2147483647 w 209"/>
                  <a:gd name="T7" fmla="*/ 0 h 178"/>
                  <a:gd name="T8" fmla="*/ 0 w 209"/>
                  <a:gd name="T9" fmla="*/ 2147483647 h 178"/>
                  <a:gd name="T10" fmla="*/ 2147483647 w 209"/>
                  <a:gd name="T11" fmla="*/ 2147483647 h 178"/>
                  <a:gd name="T12" fmla="*/ 2147483647 w 209"/>
                  <a:gd name="T13" fmla="*/ 2147483647 h 1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9"/>
                  <a:gd name="T22" fmla="*/ 0 h 178"/>
                  <a:gd name="T23" fmla="*/ 209 w 209"/>
                  <a:gd name="T24" fmla="*/ 178 h 1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9" h="178">
                    <a:moveTo>
                      <a:pt x="160" y="57"/>
                    </a:moveTo>
                    <a:lnTo>
                      <a:pt x="166" y="178"/>
                    </a:lnTo>
                    <a:lnTo>
                      <a:pt x="209" y="175"/>
                    </a:lnTo>
                    <a:lnTo>
                      <a:pt x="201" y="0"/>
                    </a:lnTo>
                    <a:lnTo>
                      <a:pt x="0" y="10"/>
                    </a:lnTo>
                    <a:lnTo>
                      <a:pt x="4" y="65"/>
                    </a:lnTo>
                    <a:lnTo>
                      <a:pt x="160" y="57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70" name="Freeform 59"/>
              <p:cNvSpPr>
                <a:spLocks/>
              </p:cNvSpPr>
              <p:nvPr/>
            </p:nvSpPr>
            <p:spPr bwMode="auto">
              <a:xfrm>
                <a:off x="3421926" y="861880"/>
                <a:ext cx="235233" cy="476091"/>
              </a:xfrm>
              <a:custGeom>
                <a:avLst/>
                <a:gdLst>
                  <a:gd name="T0" fmla="*/ 2147483647 w 223"/>
                  <a:gd name="T1" fmla="*/ 0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5" y="0"/>
                    </a:lnTo>
                    <a:lnTo>
                      <a:pt x="130" y="0"/>
                    </a:lnTo>
                    <a:lnTo>
                      <a:pt x="126" y="0"/>
                    </a:lnTo>
                    <a:lnTo>
                      <a:pt x="121" y="0"/>
                    </a:lnTo>
                    <a:lnTo>
                      <a:pt x="117" y="0"/>
                    </a:lnTo>
                    <a:lnTo>
                      <a:pt x="112" y="0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99" y="2"/>
                    </a:lnTo>
                    <a:lnTo>
                      <a:pt x="95" y="4"/>
                    </a:lnTo>
                    <a:lnTo>
                      <a:pt x="91" y="5"/>
                    </a:lnTo>
                    <a:lnTo>
                      <a:pt x="87" y="7"/>
                    </a:lnTo>
                    <a:lnTo>
                      <a:pt x="82" y="9"/>
                    </a:lnTo>
                    <a:lnTo>
                      <a:pt x="78" y="11"/>
                    </a:lnTo>
                    <a:lnTo>
                      <a:pt x="74" y="13"/>
                    </a:lnTo>
                    <a:lnTo>
                      <a:pt x="69" y="16"/>
                    </a:lnTo>
                    <a:lnTo>
                      <a:pt x="64" y="20"/>
                    </a:lnTo>
                    <a:lnTo>
                      <a:pt x="59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6" y="37"/>
                    </a:lnTo>
                    <a:lnTo>
                      <a:pt x="42" y="41"/>
                    </a:lnTo>
                    <a:lnTo>
                      <a:pt x="39" y="46"/>
                    </a:lnTo>
                    <a:lnTo>
                      <a:pt x="36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6" y="66"/>
                    </a:lnTo>
                    <a:lnTo>
                      <a:pt x="21" y="76"/>
                    </a:lnTo>
                    <a:lnTo>
                      <a:pt x="16" y="86"/>
                    </a:lnTo>
                    <a:lnTo>
                      <a:pt x="12" y="96"/>
                    </a:lnTo>
                    <a:lnTo>
                      <a:pt x="9" y="105"/>
                    </a:lnTo>
                    <a:lnTo>
                      <a:pt x="6" y="113"/>
                    </a:lnTo>
                    <a:lnTo>
                      <a:pt x="4" y="121"/>
                    </a:lnTo>
                    <a:lnTo>
                      <a:pt x="1" y="132"/>
                    </a:lnTo>
                    <a:lnTo>
                      <a:pt x="0" y="137"/>
                    </a:lnTo>
                    <a:lnTo>
                      <a:pt x="42" y="136"/>
                    </a:lnTo>
                    <a:lnTo>
                      <a:pt x="44" y="126"/>
                    </a:lnTo>
                    <a:lnTo>
                      <a:pt x="48" y="113"/>
                    </a:lnTo>
                    <a:lnTo>
                      <a:pt x="51" y="107"/>
                    </a:lnTo>
                    <a:lnTo>
                      <a:pt x="54" y="100"/>
                    </a:lnTo>
                    <a:lnTo>
                      <a:pt x="56" y="94"/>
                    </a:lnTo>
                    <a:lnTo>
                      <a:pt x="60" y="87"/>
                    </a:lnTo>
                    <a:lnTo>
                      <a:pt x="63" y="80"/>
                    </a:lnTo>
                    <a:lnTo>
                      <a:pt x="67" y="74"/>
                    </a:lnTo>
                    <a:lnTo>
                      <a:pt x="71" y="67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1" y="46"/>
                    </a:lnTo>
                    <a:lnTo>
                      <a:pt x="97" y="43"/>
                    </a:lnTo>
                    <a:lnTo>
                      <a:pt x="102" y="40"/>
                    </a:lnTo>
                    <a:lnTo>
                      <a:pt x="106" y="38"/>
                    </a:lnTo>
                    <a:lnTo>
                      <a:pt x="110" y="37"/>
                    </a:lnTo>
                    <a:lnTo>
                      <a:pt x="115" y="36"/>
                    </a:lnTo>
                    <a:lnTo>
                      <a:pt x="120" y="35"/>
                    </a:lnTo>
                    <a:lnTo>
                      <a:pt x="125" y="35"/>
                    </a:lnTo>
                    <a:lnTo>
                      <a:pt x="130" y="36"/>
                    </a:lnTo>
                    <a:lnTo>
                      <a:pt x="135" y="37"/>
                    </a:lnTo>
                    <a:lnTo>
                      <a:pt x="138" y="37"/>
                    </a:lnTo>
                    <a:lnTo>
                      <a:pt x="140" y="38"/>
                    </a:lnTo>
                    <a:lnTo>
                      <a:pt x="142" y="40"/>
                    </a:lnTo>
                    <a:lnTo>
                      <a:pt x="145" y="42"/>
                    </a:lnTo>
                    <a:lnTo>
                      <a:pt x="147" y="43"/>
                    </a:lnTo>
                    <a:lnTo>
                      <a:pt x="149" y="46"/>
                    </a:lnTo>
                    <a:lnTo>
                      <a:pt x="152" y="49"/>
                    </a:lnTo>
                    <a:lnTo>
                      <a:pt x="153" y="52"/>
                    </a:lnTo>
                    <a:lnTo>
                      <a:pt x="158" y="59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2" y="101"/>
                    </a:lnTo>
                    <a:lnTo>
                      <a:pt x="175" y="114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1" y="160"/>
                    </a:lnTo>
                    <a:lnTo>
                      <a:pt x="182" y="178"/>
                    </a:lnTo>
                    <a:lnTo>
                      <a:pt x="182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80" y="254"/>
                    </a:lnTo>
                    <a:lnTo>
                      <a:pt x="177" y="273"/>
                    </a:lnTo>
                    <a:lnTo>
                      <a:pt x="175" y="291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3" y="340"/>
                    </a:lnTo>
                    <a:lnTo>
                      <a:pt x="159" y="355"/>
                    </a:lnTo>
                    <a:lnTo>
                      <a:pt x="156" y="361"/>
                    </a:lnTo>
                    <a:lnTo>
                      <a:pt x="154" y="368"/>
                    </a:lnTo>
                    <a:lnTo>
                      <a:pt x="151" y="374"/>
                    </a:lnTo>
                    <a:lnTo>
                      <a:pt x="148" y="380"/>
                    </a:lnTo>
                    <a:lnTo>
                      <a:pt x="145" y="385"/>
                    </a:lnTo>
                    <a:lnTo>
                      <a:pt x="142" y="390"/>
                    </a:lnTo>
                    <a:lnTo>
                      <a:pt x="140" y="395"/>
                    </a:lnTo>
                    <a:lnTo>
                      <a:pt x="137" y="399"/>
                    </a:lnTo>
                    <a:lnTo>
                      <a:pt x="133" y="403"/>
                    </a:lnTo>
                    <a:lnTo>
                      <a:pt x="130" y="406"/>
                    </a:lnTo>
                    <a:lnTo>
                      <a:pt x="127" y="410"/>
                    </a:lnTo>
                    <a:lnTo>
                      <a:pt x="124" y="412"/>
                    </a:lnTo>
                    <a:lnTo>
                      <a:pt x="120" y="414"/>
                    </a:lnTo>
                    <a:lnTo>
                      <a:pt x="117" y="416"/>
                    </a:lnTo>
                    <a:lnTo>
                      <a:pt x="113" y="417"/>
                    </a:lnTo>
                    <a:lnTo>
                      <a:pt x="110" y="418"/>
                    </a:lnTo>
                    <a:lnTo>
                      <a:pt x="106" y="419"/>
                    </a:lnTo>
                    <a:lnTo>
                      <a:pt x="102" y="421"/>
                    </a:lnTo>
                    <a:lnTo>
                      <a:pt x="99" y="423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3" y="434"/>
                    </a:lnTo>
                    <a:lnTo>
                      <a:pt x="93" y="435"/>
                    </a:lnTo>
                    <a:lnTo>
                      <a:pt x="93" y="437"/>
                    </a:lnTo>
                    <a:lnTo>
                      <a:pt x="93" y="439"/>
                    </a:lnTo>
                    <a:lnTo>
                      <a:pt x="94" y="441"/>
                    </a:lnTo>
                    <a:lnTo>
                      <a:pt x="94" y="442"/>
                    </a:lnTo>
                    <a:lnTo>
                      <a:pt x="95" y="444"/>
                    </a:lnTo>
                    <a:lnTo>
                      <a:pt x="96" y="446"/>
                    </a:lnTo>
                    <a:lnTo>
                      <a:pt x="99" y="448"/>
                    </a:lnTo>
                    <a:lnTo>
                      <a:pt x="102" y="450"/>
                    </a:lnTo>
                    <a:lnTo>
                      <a:pt x="105" y="452"/>
                    </a:lnTo>
                    <a:lnTo>
                      <a:pt x="109" y="453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2"/>
                    </a:lnTo>
                    <a:lnTo>
                      <a:pt x="130" y="450"/>
                    </a:lnTo>
                    <a:lnTo>
                      <a:pt x="136" y="447"/>
                    </a:lnTo>
                    <a:lnTo>
                      <a:pt x="142" y="444"/>
                    </a:lnTo>
                    <a:lnTo>
                      <a:pt x="148" y="440"/>
                    </a:lnTo>
                    <a:lnTo>
                      <a:pt x="153" y="436"/>
                    </a:lnTo>
                    <a:lnTo>
                      <a:pt x="159" y="431"/>
                    </a:lnTo>
                    <a:lnTo>
                      <a:pt x="164" y="426"/>
                    </a:lnTo>
                    <a:lnTo>
                      <a:pt x="169" y="420"/>
                    </a:lnTo>
                    <a:lnTo>
                      <a:pt x="173" y="414"/>
                    </a:lnTo>
                    <a:lnTo>
                      <a:pt x="178" y="407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5"/>
                    </a:lnTo>
                    <a:lnTo>
                      <a:pt x="193" y="377"/>
                    </a:lnTo>
                    <a:lnTo>
                      <a:pt x="196" y="369"/>
                    </a:lnTo>
                    <a:lnTo>
                      <a:pt x="199" y="360"/>
                    </a:lnTo>
                    <a:lnTo>
                      <a:pt x="202" y="351"/>
                    </a:lnTo>
                    <a:lnTo>
                      <a:pt x="205" y="342"/>
                    </a:lnTo>
                    <a:lnTo>
                      <a:pt x="207" y="333"/>
                    </a:lnTo>
                    <a:lnTo>
                      <a:pt x="210" y="323"/>
                    </a:lnTo>
                    <a:lnTo>
                      <a:pt x="211" y="314"/>
                    </a:lnTo>
                    <a:lnTo>
                      <a:pt x="213" y="304"/>
                    </a:lnTo>
                    <a:lnTo>
                      <a:pt x="215" y="294"/>
                    </a:lnTo>
                    <a:lnTo>
                      <a:pt x="218" y="275"/>
                    </a:lnTo>
                    <a:lnTo>
                      <a:pt x="220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79"/>
                    </a:lnTo>
                    <a:lnTo>
                      <a:pt x="222" y="162"/>
                    </a:lnTo>
                    <a:lnTo>
                      <a:pt x="220" y="144"/>
                    </a:lnTo>
                    <a:lnTo>
                      <a:pt x="218" y="126"/>
                    </a:lnTo>
                    <a:lnTo>
                      <a:pt x="215" y="109"/>
                    </a:lnTo>
                    <a:lnTo>
                      <a:pt x="214" y="101"/>
                    </a:lnTo>
                    <a:lnTo>
                      <a:pt x="212" y="93"/>
                    </a:lnTo>
                    <a:lnTo>
                      <a:pt x="210" y="85"/>
                    </a:lnTo>
                    <a:lnTo>
                      <a:pt x="208" y="78"/>
                    </a:lnTo>
                    <a:lnTo>
                      <a:pt x="205" y="70"/>
                    </a:lnTo>
                    <a:lnTo>
                      <a:pt x="203" y="63"/>
                    </a:lnTo>
                    <a:lnTo>
                      <a:pt x="200" y="56"/>
                    </a:lnTo>
                    <a:lnTo>
                      <a:pt x="197" y="50"/>
                    </a:lnTo>
                    <a:lnTo>
                      <a:pt x="194" y="43"/>
                    </a:lnTo>
                    <a:lnTo>
                      <a:pt x="190" y="38"/>
                    </a:lnTo>
                    <a:lnTo>
                      <a:pt x="187" y="32"/>
                    </a:lnTo>
                    <a:lnTo>
                      <a:pt x="183" y="27"/>
                    </a:lnTo>
                    <a:lnTo>
                      <a:pt x="179" y="22"/>
                    </a:lnTo>
                    <a:lnTo>
                      <a:pt x="175" y="18"/>
                    </a:lnTo>
                    <a:lnTo>
                      <a:pt x="170" y="14"/>
                    </a:lnTo>
                    <a:lnTo>
                      <a:pt x="166" y="10"/>
                    </a:lnTo>
                    <a:lnTo>
                      <a:pt x="161" y="8"/>
                    </a:lnTo>
                    <a:lnTo>
                      <a:pt x="156" y="5"/>
                    </a:lnTo>
                    <a:lnTo>
                      <a:pt x="150" y="3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71" name="Freeform 60"/>
              <p:cNvSpPr>
                <a:spLocks/>
              </p:cNvSpPr>
              <p:nvPr/>
            </p:nvSpPr>
            <p:spPr bwMode="auto">
              <a:xfrm>
                <a:off x="3504205" y="856636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2147483647 w 223"/>
                  <a:gd name="T121" fmla="*/ 2147483647 h 45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23"/>
                  <a:gd name="T184" fmla="*/ 0 h 454"/>
                  <a:gd name="T185" fmla="*/ 223 w 223"/>
                  <a:gd name="T186" fmla="*/ 454 h 45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23" h="454">
                    <a:moveTo>
                      <a:pt x="145" y="2"/>
                    </a:moveTo>
                    <a:lnTo>
                      <a:pt x="140" y="2"/>
                    </a:lnTo>
                    <a:lnTo>
                      <a:pt x="135" y="1"/>
                    </a:lnTo>
                    <a:lnTo>
                      <a:pt x="131" y="1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1"/>
                    </a:lnTo>
                    <a:lnTo>
                      <a:pt x="113" y="1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99" y="3"/>
                    </a:lnTo>
                    <a:lnTo>
                      <a:pt x="95" y="5"/>
                    </a:lnTo>
                    <a:lnTo>
                      <a:pt x="91" y="6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4"/>
                    </a:lnTo>
                    <a:lnTo>
                      <a:pt x="69" y="17"/>
                    </a:lnTo>
                    <a:lnTo>
                      <a:pt x="64" y="21"/>
                    </a:lnTo>
                    <a:lnTo>
                      <a:pt x="60" y="24"/>
                    </a:lnTo>
                    <a:lnTo>
                      <a:pt x="55" y="29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2"/>
                    </a:lnTo>
                    <a:lnTo>
                      <a:pt x="39" y="47"/>
                    </a:lnTo>
                    <a:lnTo>
                      <a:pt x="36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6" y="67"/>
                    </a:lnTo>
                    <a:lnTo>
                      <a:pt x="21" y="77"/>
                    </a:lnTo>
                    <a:lnTo>
                      <a:pt x="16" y="87"/>
                    </a:lnTo>
                    <a:lnTo>
                      <a:pt x="12" y="97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2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1" y="138"/>
                    </a:lnTo>
                    <a:lnTo>
                      <a:pt x="44" y="127"/>
                    </a:lnTo>
                    <a:lnTo>
                      <a:pt x="48" y="116"/>
                    </a:lnTo>
                    <a:lnTo>
                      <a:pt x="51" y="109"/>
                    </a:lnTo>
                    <a:lnTo>
                      <a:pt x="53" y="102"/>
                    </a:lnTo>
                    <a:lnTo>
                      <a:pt x="56" y="96"/>
                    </a:lnTo>
                    <a:lnTo>
                      <a:pt x="60" y="89"/>
                    </a:lnTo>
                    <a:lnTo>
                      <a:pt x="63" y="82"/>
                    </a:lnTo>
                    <a:lnTo>
                      <a:pt x="67" y="75"/>
                    </a:lnTo>
                    <a:lnTo>
                      <a:pt x="71" y="69"/>
                    </a:lnTo>
                    <a:lnTo>
                      <a:pt x="76" y="63"/>
                    </a:lnTo>
                    <a:lnTo>
                      <a:pt x="81" y="57"/>
                    </a:lnTo>
                    <a:lnTo>
                      <a:pt x="86" y="52"/>
                    </a:lnTo>
                    <a:lnTo>
                      <a:pt x="92" y="47"/>
                    </a:lnTo>
                    <a:lnTo>
                      <a:pt x="97" y="43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1" y="38"/>
                    </a:lnTo>
                    <a:lnTo>
                      <a:pt x="115" y="36"/>
                    </a:lnTo>
                    <a:lnTo>
                      <a:pt x="120" y="36"/>
                    </a:lnTo>
                    <a:lnTo>
                      <a:pt x="125" y="36"/>
                    </a:lnTo>
                    <a:lnTo>
                      <a:pt x="130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0" y="39"/>
                    </a:lnTo>
                    <a:lnTo>
                      <a:pt x="143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50" y="47"/>
                    </a:lnTo>
                    <a:lnTo>
                      <a:pt x="152" y="50"/>
                    </a:lnTo>
                    <a:lnTo>
                      <a:pt x="154" y="53"/>
                    </a:lnTo>
                    <a:lnTo>
                      <a:pt x="158" y="60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3" y="101"/>
                    </a:lnTo>
                    <a:lnTo>
                      <a:pt x="175" y="115"/>
                    </a:lnTo>
                    <a:lnTo>
                      <a:pt x="178" y="129"/>
                    </a:lnTo>
                    <a:lnTo>
                      <a:pt x="180" y="145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3" y="196"/>
                    </a:lnTo>
                    <a:lnTo>
                      <a:pt x="182" y="215"/>
                    </a:lnTo>
                    <a:lnTo>
                      <a:pt x="181" y="236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5" y="292"/>
                    </a:lnTo>
                    <a:lnTo>
                      <a:pt x="171" y="310"/>
                    </a:lnTo>
                    <a:lnTo>
                      <a:pt x="168" y="326"/>
                    </a:lnTo>
                    <a:lnTo>
                      <a:pt x="164" y="341"/>
                    </a:lnTo>
                    <a:lnTo>
                      <a:pt x="159" y="356"/>
                    </a:lnTo>
                    <a:lnTo>
                      <a:pt x="156" y="362"/>
                    </a:lnTo>
                    <a:lnTo>
                      <a:pt x="154" y="369"/>
                    </a:lnTo>
                    <a:lnTo>
                      <a:pt x="151" y="375"/>
                    </a:lnTo>
                    <a:lnTo>
                      <a:pt x="148" y="381"/>
                    </a:lnTo>
                    <a:lnTo>
                      <a:pt x="146" y="386"/>
                    </a:lnTo>
                    <a:lnTo>
                      <a:pt x="143" y="391"/>
                    </a:lnTo>
                    <a:lnTo>
                      <a:pt x="140" y="395"/>
                    </a:lnTo>
                    <a:lnTo>
                      <a:pt x="137" y="400"/>
                    </a:lnTo>
                    <a:lnTo>
                      <a:pt x="133" y="404"/>
                    </a:lnTo>
                    <a:lnTo>
                      <a:pt x="130" y="407"/>
                    </a:lnTo>
                    <a:lnTo>
                      <a:pt x="127" y="410"/>
                    </a:lnTo>
                    <a:lnTo>
                      <a:pt x="124" y="413"/>
                    </a:lnTo>
                    <a:lnTo>
                      <a:pt x="120" y="415"/>
                    </a:lnTo>
                    <a:lnTo>
                      <a:pt x="117" y="417"/>
                    </a:lnTo>
                    <a:lnTo>
                      <a:pt x="113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2" y="422"/>
                    </a:lnTo>
                    <a:lnTo>
                      <a:pt x="99" y="424"/>
                    </a:lnTo>
                    <a:lnTo>
                      <a:pt x="97" y="426"/>
                    </a:lnTo>
                    <a:lnTo>
                      <a:pt x="96" y="428"/>
                    </a:lnTo>
                    <a:lnTo>
                      <a:pt x="95" y="429"/>
                    </a:lnTo>
                    <a:lnTo>
                      <a:pt x="94" y="431"/>
                    </a:lnTo>
                    <a:lnTo>
                      <a:pt x="94" y="432"/>
                    </a:lnTo>
                    <a:lnTo>
                      <a:pt x="93" y="434"/>
                    </a:lnTo>
                    <a:lnTo>
                      <a:pt x="93" y="436"/>
                    </a:lnTo>
                    <a:lnTo>
                      <a:pt x="93" y="438"/>
                    </a:lnTo>
                    <a:lnTo>
                      <a:pt x="94" y="440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5" y="445"/>
                    </a:lnTo>
                    <a:lnTo>
                      <a:pt x="97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5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3"/>
                    </a:lnTo>
                    <a:lnTo>
                      <a:pt x="130" y="451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8" y="441"/>
                    </a:lnTo>
                    <a:lnTo>
                      <a:pt x="154" y="437"/>
                    </a:lnTo>
                    <a:lnTo>
                      <a:pt x="159" y="432"/>
                    </a:lnTo>
                    <a:lnTo>
                      <a:pt x="164" y="427"/>
                    </a:lnTo>
                    <a:lnTo>
                      <a:pt x="169" y="421"/>
                    </a:lnTo>
                    <a:lnTo>
                      <a:pt x="173" y="415"/>
                    </a:lnTo>
                    <a:lnTo>
                      <a:pt x="178" y="408"/>
                    </a:lnTo>
                    <a:lnTo>
                      <a:pt x="182" y="401"/>
                    </a:lnTo>
                    <a:lnTo>
                      <a:pt x="186" y="394"/>
                    </a:lnTo>
                    <a:lnTo>
                      <a:pt x="190" y="386"/>
                    </a:lnTo>
                    <a:lnTo>
                      <a:pt x="193" y="378"/>
                    </a:lnTo>
                    <a:lnTo>
                      <a:pt x="196" y="369"/>
                    </a:lnTo>
                    <a:lnTo>
                      <a:pt x="200" y="361"/>
                    </a:lnTo>
                    <a:lnTo>
                      <a:pt x="202" y="352"/>
                    </a:lnTo>
                    <a:lnTo>
                      <a:pt x="205" y="343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5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8" y="275"/>
                    </a:lnTo>
                    <a:lnTo>
                      <a:pt x="221" y="255"/>
                    </a:lnTo>
                    <a:lnTo>
                      <a:pt x="222" y="236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5"/>
                    </a:lnTo>
                    <a:lnTo>
                      <a:pt x="218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4"/>
                    </a:lnTo>
                    <a:lnTo>
                      <a:pt x="210" y="86"/>
                    </a:lnTo>
                    <a:lnTo>
                      <a:pt x="208" y="78"/>
                    </a:lnTo>
                    <a:lnTo>
                      <a:pt x="206" y="71"/>
                    </a:lnTo>
                    <a:lnTo>
                      <a:pt x="203" y="64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3"/>
                    </a:lnTo>
                    <a:lnTo>
                      <a:pt x="183" y="28"/>
                    </a:lnTo>
                    <a:lnTo>
                      <a:pt x="180" y="23"/>
                    </a:lnTo>
                    <a:lnTo>
                      <a:pt x="175" y="19"/>
                    </a:lnTo>
                    <a:lnTo>
                      <a:pt x="171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0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72" name="Freeform 61"/>
              <p:cNvSpPr>
                <a:spLocks/>
              </p:cNvSpPr>
              <p:nvPr/>
            </p:nvSpPr>
            <p:spPr bwMode="auto">
              <a:xfrm>
                <a:off x="3597033" y="896486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3" y="3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7"/>
                    </a:lnTo>
                    <a:lnTo>
                      <a:pt x="29" y="43"/>
                    </a:lnTo>
                    <a:lnTo>
                      <a:pt x="32" y="50"/>
                    </a:lnTo>
                    <a:lnTo>
                      <a:pt x="35" y="56"/>
                    </a:lnTo>
                    <a:lnTo>
                      <a:pt x="37" y="64"/>
                    </a:lnTo>
                    <a:lnTo>
                      <a:pt x="40" y="71"/>
                    </a:lnTo>
                    <a:lnTo>
                      <a:pt x="42" y="80"/>
                    </a:lnTo>
                    <a:lnTo>
                      <a:pt x="44" y="88"/>
                    </a:lnTo>
                    <a:lnTo>
                      <a:pt x="45" y="97"/>
                    </a:lnTo>
                    <a:lnTo>
                      <a:pt x="47" y="107"/>
                    </a:lnTo>
                    <a:lnTo>
                      <a:pt x="48" y="116"/>
                    </a:lnTo>
                    <a:lnTo>
                      <a:pt x="49" y="126"/>
                    </a:lnTo>
                    <a:lnTo>
                      <a:pt x="49" y="137"/>
                    </a:lnTo>
                    <a:lnTo>
                      <a:pt x="48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4"/>
                    </a:lnTo>
                    <a:lnTo>
                      <a:pt x="41" y="197"/>
                    </a:lnTo>
                    <a:lnTo>
                      <a:pt x="38" y="210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5" y="204"/>
                    </a:lnTo>
                    <a:lnTo>
                      <a:pt x="35" y="194"/>
                    </a:lnTo>
                    <a:lnTo>
                      <a:pt x="35" y="182"/>
                    </a:lnTo>
                    <a:lnTo>
                      <a:pt x="35" y="168"/>
                    </a:lnTo>
                    <a:lnTo>
                      <a:pt x="35" y="153"/>
                    </a:lnTo>
                    <a:lnTo>
                      <a:pt x="33" y="136"/>
                    </a:lnTo>
                    <a:lnTo>
                      <a:pt x="31" y="119"/>
                    </a:lnTo>
                    <a:lnTo>
                      <a:pt x="29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0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0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73" name="Freeform 62"/>
              <p:cNvSpPr>
                <a:spLocks/>
              </p:cNvSpPr>
              <p:nvPr/>
            </p:nvSpPr>
            <p:spPr bwMode="auto">
              <a:xfrm>
                <a:off x="3674037" y="892291"/>
                <a:ext cx="50633" cy="235948"/>
              </a:xfrm>
              <a:custGeom>
                <a:avLst/>
                <a:gdLst>
                  <a:gd name="T0" fmla="*/ 0 w 48"/>
                  <a:gd name="T1" fmla="*/ 0 h 225"/>
                  <a:gd name="T2" fmla="*/ 2147483647 w 48"/>
                  <a:gd name="T3" fmla="*/ 2147483647 h 225"/>
                  <a:gd name="T4" fmla="*/ 2147483647 w 48"/>
                  <a:gd name="T5" fmla="*/ 2147483647 h 225"/>
                  <a:gd name="T6" fmla="*/ 2147483647 w 48"/>
                  <a:gd name="T7" fmla="*/ 2147483647 h 225"/>
                  <a:gd name="T8" fmla="*/ 2147483647 w 48"/>
                  <a:gd name="T9" fmla="*/ 2147483647 h 225"/>
                  <a:gd name="T10" fmla="*/ 2147483647 w 48"/>
                  <a:gd name="T11" fmla="*/ 2147483647 h 225"/>
                  <a:gd name="T12" fmla="*/ 2147483647 w 48"/>
                  <a:gd name="T13" fmla="*/ 2147483647 h 225"/>
                  <a:gd name="T14" fmla="*/ 2147483647 w 48"/>
                  <a:gd name="T15" fmla="*/ 2147483647 h 225"/>
                  <a:gd name="T16" fmla="*/ 2147483647 w 48"/>
                  <a:gd name="T17" fmla="*/ 2147483647 h 225"/>
                  <a:gd name="T18" fmla="*/ 2147483647 w 48"/>
                  <a:gd name="T19" fmla="*/ 2147483647 h 225"/>
                  <a:gd name="T20" fmla="*/ 2147483647 w 48"/>
                  <a:gd name="T21" fmla="*/ 2147483647 h 225"/>
                  <a:gd name="T22" fmla="*/ 2147483647 w 48"/>
                  <a:gd name="T23" fmla="*/ 2147483647 h 225"/>
                  <a:gd name="T24" fmla="*/ 2147483647 w 48"/>
                  <a:gd name="T25" fmla="*/ 2147483647 h 225"/>
                  <a:gd name="T26" fmla="*/ 2147483647 w 48"/>
                  <a:gd name="T27" fmla="*/ 2147483647 h 225"/>
                  <a:gd name="T28" fmla="*/ 2147483647 w 48"/>
                  <a:gd name="T29" fmla="*/ 2147483647 h 225"/>
                  <a:gd name="T30" fmla="*/ 2147483647 w 48"/>
                  <a:gd name="T31" fmla="*/ 2147483647 h 225"/>
                  <a:gd name="T32" fmla="*/ 2147483647 w 48"/>
                  <a:gd name="T33" fmla="*/ 2147483647 h 225"/>
                  <a:gd name="T34" fmla="*/ 2147483647 w 48"/>
                  <a:gd name="T35" fmla="*/ 2147483647 h 225"/>
                  <a:gd name="T36" fmla="*/ 2147483647 w 48"/>
                  <a:gd name="T37" fmla="*/ 2147483647 h 225"/>
                  <a:gd name="T38" fmla="*/ 2147483647 w 48"/>
                  <a:gd name="T39" fmla="*/ 2147483647 h 225"/>
                  <a:gd name="T40" fmla="*/ 2147483647 w 48"/>
                  <a:gd name="T41" fmla="*/ 2147483647 h 225"/>
                  <a:gd name="T42" fmla="*/ 2147483647 w 48"/>
                  <a:gd name="T43" fmla="*/ 2147483647 h 225"/>
                  <a:gd name="T44" fmla="*/ 2147483647 w 48"/>
                  <a:gd name="T45" fmla="*/ 2147483647 h 225"/>
                  <a:gd name="T46" fmla="*/ 2147483647 w 48"/>
                  <a:gd name="T47" fmla="*/ 2147483647 h 225"/>
                  <a:gd name="T48" fmla="*/ 2147483647 w 48"/>
                  <a:gd name="T49" fmla="*/ 2147483647 h 225"/>
                  <a:gd name="T50" fmla="*/ 2147483647 w 48"/>
                  <a:gd name="T51" fmla="*/ 2147483647 h 225"/>
                  <a:gd name="T52" fmla="*/ 2147483647 w 48"/>
                  <a:gd name="T53" fmla="*/ 2147483647 h 225"/>
                  <a:gd name="T54" fmla="*/ 2147483647 w 48"/>
                  <a:gd name="T55" fmla="*/ 2147483647 h 225"/>
                  <a:gd name="T56" fmla="*/ 2147483647 w 48"/>
                  <a:gd name="T57" fmla="*/ 2147483647 h 225"/>
                  <a:gd name="T58" fmla="*/ 2147483647 w 48"/>
                  <a:gd name="T59" fmla="*/ 2147483647 h 225"/>
                  <a:gd name="T60" fmla="*/ 2147483647 w 48"/>
                  <a:gd name="T61" fmla="*/ 2147483647 h 225"/>
                  <a:gd name="T62" fmla="*/ 2147483647 w 48"/>
                  <a:gd name="T63" fmla="*/ 2147483647 h 225"/>
                  <a:gd name="T64" fmla="*/ 2147483647 w 48"/>
                  <a:gd name="T65" fmla="*/ 2147483647 h 225"/>
                  <a:gd name="T66" fmla="*/ 2147483647 w 48"/>
                  <a:gd name="T67" fmla="*/ 2147483647 h 225"/>
                  <a:gd name="T68" fmla="*/ 2147483647 w 48"/>
                  <a:gd name="T69" fmla="*/ 2147483647 h 225"/>
                  <a:gd name="T70" fmla="*/ 2147483647 w 48"/>
                  <a:gd name="T71" fmla="*/ 2147483647 h 225"/>
                  <a:gd name="T72" fmla="*/ 2147483647 w 48"/>
                  <a:gd name="T73" fmla="*/ 2147483647 h 225"/>
                  <a:gd name="T74" fmla="*/ 2147483647 w 48"/>
                  <a:gd name="T75" fmla="*/ 2147483647 h 225"/>
                  <a:gd name="T76" fmla="*/ 2147483647 w 48"/>
                  <a:gd name="T77" fmla="*/ 2147483647 h 225"/>
                  <a:gd name="T78" fmla="*/ 2147483647 w 48"/>
                  <a:gd name="T79" fmla="*/ 2147483647 h 225"/>
                  <a:gd name="T80" fmla="*/ 2147483647 w 48"/>
                  <a:gd name="T81" fmla="*/ 2147483647 h 225"/>
                  <a:gd name="T82" fmla="*/ 2147483647 w 48"/>
                  <a:gd name="T83" fmla="*/ 2147483647 h 225"/>
                  <a:gd name="T84" fmla="*/ 0 w 48"/>
                  <a:gd name="T85" fmla="*/ 0 h 22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8"/>
                  <a:gd name="T130" fmla="*/ 0 h 225"/>
                  <a:gd name="T131" fmla="*/ 48 w 48"/>
                  <a:gd name="T132" fmla="*/ 225 h 22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8" h="225">
                    <a:moveTo>
                      <a:pt x="0" y="0"/>
                    </a:moveTo>
                    <a:lnTo>
                      <a:pt x="3" y="4"/>
                    </a:lnTo>
                    <a:lnTo>
                      <a:pt x="12" y="15"/>
                    </a:lnTo>
                    <a:lnTo>
                      <a:pt x="17" y="23"/>
                    </a:lnTo>
                    <a:lnTo>
                      <a:pt x="23" y="33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4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5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8" y="128"/>
                    </a:lnTo>
                    <a:lnTo>
                      <a:pt x="48" y="138"/>
                    </a:lnTo>
                    <a:lnTo>
                      <a:pt x="48" y="149"/>
                    </a:lnTo>
                    <a:lnTo>
                      <a:pt x="47" y="161"/>
                    </a:lnTo>
                    <a:lnTo>
                      <a:pt x="46" y="173"/>
                    </a:lnTo>
                    <a:lnTo>
                      <a:pt x="44" y="185"/>
                    </a:lnTo>
                    <a:lnTo>
                      <a:pt x="41" y="198"/>
                    </a:lnTo>
                    <a:lnTo>
                      <a:pt x="38" y="211"/>
                    </a:lnTo>
                    <a:lnTo>
                      <a:pt x="34" y="225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5" y="195"/>
                    </a:lnTo>
                    <a:lnTo>
                      <a:pt x="35" y="182"/>
                    </a:lnTo>
                    <a:lnTo>
                      <a:pt x="35" y="169"/>
                    </a:lnTo>
                    <a:lnTo>
                      <a:pt x="35" y="153"/>
                    </a:lnTo>
                    <a:lnTo>
                      <a:pt x="33" y="137"/>
                    </a:lnTo>
                    <a:lnTo>
                      <a:pt x="31" y="119"/>
                    </a:lnTo>
                    <a:lnTo>
                      <a:pt x="29" y="101"/>
                    </a:lnTo>
                    <a:lnTo>
                      <a:pt x="25" y="82"/>
                    </a:lnTo>
                    <a:lnTo>
                      <a:pt x="23" y="72"/>
                    </a:lnTo>
                    <a:lnTo>
                      <a:pt x="20" y="62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1"/>
                    </a:lnTo>
                    <a:lnTo>
                      <a:pt x="4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74" name="Freeform 69"/>
              <p:cNvSpPr>
                <a:spLocks/>
              </p:cNvSpPr>
              <p:nvPr/>
            </p:nvSpPr>
            <p:spPr bwMode="auto">
              <a:xfrm>
                <a:off x="4466237" y="1245689"/>
                <a:ext cx="219411" cy="198197"/>
              </a:xfrm>
              <a:custGeom>
                <a:avLst/>
                <a:gdLst>
                  <a:gd name="T0" fmla="*/ 0 w 208"/>
                  <a:gd name="T1" fmla="*/ 2147483647 h 189"/>
                  <a:gd name="T2" fmla="*/ 2147483647 w 208"/>
                  <a:gd name="T3" fmla="*/ 0 h 189"/>
                  <a:gd name="T4" fmla="*/ 2147483647 w 208"/>
                  <a:gd name="T5" fmla="*/ 2147483647 h 189"/>
                  <a:gd name="T6" fmla="*/ 2147483647 w 208"/>
                  <a:gd name="T7" fmla="*/ 2147483647 h 189"/>
                  <a:gd name="T8" fmla="*/ 0 w 208"/>
                  <a:gd name="T9" fmla="*/ 2147483647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189"/>
                  <a:gd name="T17" fmla="*/ 208 w 208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189">
                    <a:moveTo>
                      <a:pt x="0" y="10"/>
                    </a:moveTo>
                    <a:lnTo>
                      <a:pt x="200" y="0"/>
                    </a:lnTo>
                    <a:lnTo>
                      <a:pt x="208" y="176"/>
                    </a:lnTo>
                    <a:lnTo>
                      <a:pt x="12" y="189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75" name="Freeform 70"/>
              <p:cNvSpPr>
                <a:spLocks/>
              </p:cNvSpPr>
              <p:nvPr/>
            </p:nvSpPr>
            <p:spPr bwMode="auto">
              <a:xfrm>
                <a:off x="4466237" y="1245689"/>
                <a:ext cx="219411" cy="187710"/>
              </a:xfrm>
              <a:custGeom>
                <a:avLst/>
                <a:gdLst>
                  <a:gd name="T0" fmla="*/ 2147483647 w 208"/>
                  <a:gd name="T1" fmla="*/ 2147483647 h 179"/>
                  <a:gd name="T2" fmla="*/ 2147483647 w 208"/>
                  <a:gd name="T3" fmla="*/ 2147483647 h 179"/>
                  <a:gd name="T4" fmla="*/ 2147483647 w 208"/>
                  <a:gd name="T5" fmla="*/ 2147483647 h 179"/>
                  <a:gd name="T6" fmla="*/ 2147483647 w 208"/>
                  <a:gd name="T7" fmla="*/ 0 h 179"/>
                  <a:gd name="T8" fmla="*/ 0 w 208"/>
                  <a:gd name="T9" fmla="*/ 2147483647 h 179"/>
                  <a:gd name="T10" fmla="*/ 2147483647 w 208"/>
                  <a:gd name="T11" fmla="*/ 2147483647 h 179"/>
                  <a:gd name="T12" fmla="*/ 2147483647 w 208"/>
                  <a:gd name="T13" fmla="*/ 2147483647 h 1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8"/>
                  <a:gd name="T22" fmla="*/ 0 h 179"/>
                  <a:gd name="T23" fmla="*/ 208 w 208"/>
                  <a:gd name="T24" fmla="*/ 179 h 1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8" h="179">
                    <a:moveTo>
                      <a:pt x="160" y="58"/>
                    </a:moveTo>
                    <a:lnTo>
                      <a:pt x="165" y="179"/>
                    </a:lnTo>
                    <a:lnTo>
                      <a:pt x="208" y="176"/>
                    </a:lnTo>
                    <a:lnTo>
                      <a:pt x="200" y="0"/>
                    </a:lnTo>
                    <a:lnTo>
                      <a:pt x="0" y="10"/>
                    </a:lnTo>
                    <a:lnTo>
                      <a:pt x="4" y="66"/>
                    </a:lnTo>
                    <a:lnTo>
                      <a:pt x="160" y="58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76" name="Freeform 71"/>
              <p:cNvSpPr>
                <a:spLocks/>
              </p:cNvSpPr>
              <p:nvPr/>
            </p:nvSpPr>
            <p:spPr bwMode="auto">
              <a:xfrm>
                <a:off x="4376574" y="851394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0"/>
                    </a:lnTo>
                    <a:lnTo>
                      <a:pt x="113" y="1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99" y="3"/>
                    </a:lnTo>
                    <a:lnTo>
                      <a:pt x="95" y="4"/>
                    </a:lnTo>
                    <a:lnTo>
                      <a:pt x="91" y="6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69" y="16"/>
                    </a:lnTo>
                    <a:lnTo>
                      <a:pt x="64" y="20"/>
                    </a:lnTo>
                    <a:lnTo>
                      <a:pt x="60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40" y="46"/>
                    </a:lnTo>
                    <a:lnTo>
                      <a:pt x="36" y="51"/>
                    </a:lnTo>
                    <a:lnTo>
                      <a:pt x="33" y="56"/>
                    </a:lnTo>
                    <a:lnTo>
                      <a:pt x="30" y="61"/>
                    </a:lnTo>
                    <a:lnTo>
                      <a:pt x="26" y="66"/>
                    </a:lnTo>
                    <a:lnTo>
                      <a:pt x="21" y="77"/>
                    </a:lnTo>
                    <a:lnTo>
                      <a:pt x="16" y="87"/>
                    </a:lnTo>
                    <a:lnTo>
                      <a:pt x="13" y="96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42" y="136"/>
                    </a:lnTo>
                    <a:lnTo>
                      <a:pt x="45" y="126"/>
                    </a:lnTo>
                    <a:lnTo>
                      <a:pt x="49" y="114"/>
                    </a:lnTo>
                    <a:lnTo>
                      <a:pt x="51" y="107"/>
                    </a:lnTo>
                    <a:lnTo>
                      <a:pt x="54" y="101"/>
                    </a:lnTo>
                    <a:lnTo>
                      <a:pt x="57" y="94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8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7" y="43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1" y="36"/>
                    </a:lnTo>
                    <a:lnTo>
                      <a:pt x="126" y="36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1" y="39"/>
                    </a:lnTo>
                    <a:lnTo>
                      <a:pt x="143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50" y="47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8" y="60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70" y="89"/>
                    </a:lnTo>
                    <a:lnTo>
                      <a:pt x="173" y="101"/>
                    </a:lnTo>
                    <a:lnTo>
                      <a:pt x="175" y="115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3" y="196"/>
                    </a:lnTo>
                    <a:lnTo>
                      <a:pt x="182" y="215"/>
                    </a:lnTo>
                    <a:lnTo>
                      <a:pt x="182" y="235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5" y="292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9"/>
                    </a:lnTo>
                    <a:lnTo>
                      <a:pt x="151" y="374"/>
                    </a:lnTo>
                    <a:lnTo>
                      <a:pt x="149" y="380"/>
                    </a:lnTo>
                    <a:lnTo>
                      <a:pt x="146" y="386"/>
                    </a:lnTo>
                    <a:lnTo>
                      <a:pt x="143" y="391"/>
                    </a:lnTo>
                    <a:lnTo>
                      <a:pt x="140" y="395"/>
                    </a:lnTo>
                    <a:lnTo>
                      <a:pt x="137" y="400"/>
                    </a:lnTo>
                    <a:lnTo>
                      <a:pt x="134" y="403"/>
                    </a:lnTo>
                    <a:lnTo>
                      <a:pt x="131" y="407"/>
                    </a:lnTo>
                    <a:lnTo>
                      <a:pt x="127" y="410"/>
                    </a:lnTo>
                    <a:lnTo>
                      <a:pt x="124" y="413"/>
                    </a:lnTo>
                    <a:lnTo>
                      <a:pt x="121" y="415"/>
                    </a:lnTo>
                    <a:lnTo>
                      <a:pt x="117" y="416"/>
                    </a:lnTo>
                    <a:lnTo>
                      <a:pt x="114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2" y="421"/>
                    </a:lnTo>
                    <a:lnTo>
                      <a:pt x="99" y="423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4" y="434"/>
                    </a:lnTo>
                    <a:lnTo>
                      <a:pt x="93" y="436"/>
                    </a:lnTo>
                    <a:lnTo>
                      <a:pt x="93" y="437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6" y="444"/>
                    </a:lnTo>
                    <a:lnTo>
                      <a:pt x="97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6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2"/>
                    </a:lnTo>
                    <a:lnTo>
                      <a:pt x="131" y="450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9" y="441"/>
                    </a:lnTo>
                    <a:lnTo>
                      <a:pt x="154" y="436"/>
                    </a:lnTo>
                    <a:lnTo>
                      <a:pt x="159" y="432"/>
                    </a:lnTo>
                    <a:lnTo>
                      <a:pt x="164" y="426"/>
                    </a:lnTo>
                    <a:lnTo>
                      <a:pt x="169" y="420"/>
                    </a:lnTo>
                    <a:lnTo>
                      <a:pt x="174" y="414"/>
                    </a:lnTo>
                    <a:lnTo>
                      <a:pt x="178" y="408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6"/>
                    </a:lnTo>
                    <a:lnTo>
                      <a:pt x="193" y="378"/>
                    </a:lnTo>
                    <a:lnTo>
                      <a:pt x="197" y="369"/>
                    </a:lnTo>
                    <a:lnTo>
                      <a:pt x="200" y="361"/>
                    </a:lnTo>
                    <a:lnTo>
                      <a:pt x="203" y="352"/>
                    </a:lnTo>
                    <a:lnTo>
                      <a:pt x="205" y="342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8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8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3"/>
                    </a:lnTo>
                    <a:lnTo>
                      <a:pt x="210" y="86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4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2"/>
                    </a:lnTo>
                    <a:lnTo>
                      <a:pt x="184" y="27"/>
                    </a:lnTo>
                    <a:lnTo>
                      <a:pt x="180" y="23"/>
                    </a:lnTo>
                    <a:lnTo>
                      <a:pt x="175" y="18"/>
                    </a:lnTo>
                    <a:lnTo>
                      <a:pt x="171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0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77" name="Freeform 72"/>
              <p:cNvSpPr>
                <a:spLocks/>
              </p:cNvSpPr>
              <p:nvPr/>
            </p:nvSpPr>
            <p:spPr bwMode="auto">
              <a:xfrm>
                <a:off x="4458853" y="847199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2147483647 w 223"/>
                  <a:gd name="T121" fmla="*/ 2147483647 h 45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23"/>
                  <a:gd name="T184" fmla="*/ 0 h 454"/>
                  <a:gd name="T185" fmla="*/ 223 w 223"/>
                  <a:gd name="T186" fmla="*/ 454 h 45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7" y="0"/>
                    </a:lnTo>
                    <a:lnTo>
                      <a:pt x="122" y="0"/>
                    </a:lnTo>
                    <a:lnTo>
                      <a:pt x="117" y="0"/>
                    </a:lnTo>
                    <a:lnTo>
                      <a:pt x="113" y="0"/>
                    </a:lnTo>
                    <a:lnTo>
                      <a:pt x="109" y="1"/>
                    </a:lnTo>
                    <a:lnTo>
                      <a:pt x="104" y="2"/>
                    </a:lnTo>
                    <a:lnTo>
                      <a:pt x="100" y="3"/>
                    </a:lnTo>
                    <a:lnTo>
                      <a:pt x="96" y="4"/>
                    </a:lnTo>
                    <a:lnTo>
                      <a:pt x="91" y="5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70" y="16"/>
                    </a:lnTo>
                    <a:lnTo>
                      <a:pt x="65" y="20"/>
                    </a:lnTo>
                    <a:lnTo>
                      <a:pt x="60" y="24"/>
                    </a:lnTo>
                    <a:lnTo>
                      <a:pt x="56" y="28"/>
                    </a:lnTo>
                    <a:lnTo>
                      <a:pt x="51" y="32"/>
                    </a:lnTo>
                    <a:lnTo>
                      <a:pt x="47" y="36"/>
                    </a:lnTo>
                    <a:lnTo>
                      <a:pt x="43" y="41"/>
                    </a:lnTo>
                    <a:lnTo>
                      <a:pt x="39" y="46"/>
                    </a:lnTo>
                    <a:lnTo>
                      <a:pt x="36" y="51"/>
                    </a:lnTo>
                    <a:lnTo>
                      <a:pt x="33" y="56"/>
                    </a:lnTo>
                    <a:lnTo>
                      <a:pt x="29" y="61"/>
                    </a:lnTo>
                    <a:lnTo>
                      <a:pt x="27" y="66"/>
                    </a:lnTo>
                    <a:lnTo>
                      <a:pt x="21" y="76"/>
                    </a:lnTo>
                    <a:lnTo>
                      <a:pt x="17" y="86"/>
                    </a:lnTo>
                    <a:lnTo>
                      <a:pt x="13" y="96"/>
                    </a:lnTo>
                    <a:lnTo>
                      <a:pt x="10" y="105"/>
                    </a:lnTo>
                    <a:lnTo>
                      <a:pt x="6" y="114"/>
                    </a:lnTo>
                    <a:lnTo>
                      <a:pt x="5" y="121"/>
                    </a:lnTo>
                    <a:lnTo>
                      <a:pt x="1" y="132"/>
                    </a:lnTo>
                    <a:lnTo>
                      <a:pt x="0" y="137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2" y="137"/>
                    </a:lnTo>
                    <a:lnTo>
                      <a:pt x="44" y="127"/>
                    </a:lnTo>
                    <a:lnTo>
                      <a:pt x="49" y="115"/>
                    </a:lnTo>
                    <a:lnTo>
                      <a:pt x="51" y="109"/>
                    </a:lnTo>
                    <a:lnTo>
                      <a:pt x="54" y="102"/>
                    </a:lnTo>
                    <a:lnTo>
                      <a:pt x="57" y="95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7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8" y="43"/>
                    </a:lnTo>
                    <a:lnTo>
                      <a:pt x="102" y="40"/>
                    </a:lnTo>
                    <a:lnTo>
                      <a:pt x="107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1" y="36"/>
                    </a:lnTo>
                    <a:lnTo>
                      <a:pt x="126" y="35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9" y="38"/>
                    </a:lnTo>
                    <a:lnTo>
                      <a:pt x="141" y="38"/>
                    </a:lnTo>
                    <a:lnTo>
                      <a:pt x="143" y="40"/>
                    </a:lnTo>
                    <a:lnTo>
                      <a:pt x="145" y="41"/>
                    </a:lnTo>
                    <a:lnTo>
                      <a:pt x="148" y="44"/>
                    </a:lnTo>
                    <a:lnTo>
                      <a:pt x="150" y="46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9" y="59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70" y="89"/>
                    </a:lnTo>
                    <a:lnTo>
                      <a:pt x="173" y="101"/>
                    </a:lnTo>
                    <a:lnTo>
                      <a:pt x="176" y="114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2" y="160"/>
                    </a:lnTo>
                    <a:lnTo>
                      <a:pt x="183" y="177"/>
                    </a:lnTo>
                    <a:lnTo>
                      <a:pt x="183" y="196"/>
                    </a:lnTo>
                    <a:lnTo>
                      <a:pt x="183" y="215"/>
                    </a:lnTo>
                    <a:lnTo>
                      <a:pt x="182" y="235"/>
                    </a:lnTo>
                    <a:lnTo>
                      <a:pt x="180" y="254"/>
                    </a:lnTo>
                    <a:lnTo>
                      <a:pt x="178" y="273"/>
                    </a:lnTo>
                    <a:lnTo>
                      <a:pt x="175" y="291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8"/>
                    </a:lnTo>
                    <a:lnTo>
                      <a:pt x="152" y="374"/>
                    </a:lnTo>
                    <a:lnTo>
                      <a:pt x="149" y="380"/>
                    </a:lnTo>
                    <a:lnTo>
                      <a:pt x="146" y="385"/>
                    </a:lnTo>
                    <a:lnTo>
                      <a:pt x="143" y="390"/>
                    </a:lnTo>
                    <a:lnTo>
                      <a:pt x="140" y="395"/>
                    </a:lnTo>
                    <a:lnTo>
                      <a:pt x="137" y="399"/>
                    </a:lnTo>
                    <a:lnTo>
                      <a:pt x="134" y="403"/>
                    </a:lnTo>
                    <a:lnTo>
                      <a:pt x="131" y="407"/>
                    </a:lnTo>
                    <a:lnTo>
                      <a:pt x="127" y="410"/>
                    </a:lnTo>
                    <a:lnTo>
                      <a:pt x="124" y="412"/>
                    </a:lnTo>
                    <a:lnTo>
                      <a:pt x="121" y="415"/>
                    </a:lnTo>
                    <a:lnTo>
                      <a:pt x="117" y="416"/>
                    </a:lnTo>
                    <a:lnTo>
                      <a:pt x="114" y="418"/>
                    </a:lnTo>
                    <a:lnTo>
                      <a:pt x="111" y="418"/>
                    </a:lnTo>
                    <a:lnTo>
                      <a:pt x="109" y="419"/>
                    </a:lnTo>
                    <a:lnTo>
                      <a:pt x="107" y="419"/>
                    </a:lnTo>
                    <a:lnTo>
                      <a:pt x="105" y="420"/>
                    </a:lnTo>
                    <a:lnTo>
                      <a:pt x="103" y="421"/>
                    </a:lnTo>
                    <a:lnTo>
                      <a:pt x="100" y="423"/>
                    </a:lnTo>
                    <a:lnTo>
                      <a:pt x="97" y="425"/>
                    </a:lnTo>
                    <a:lnTo>
                      <a:pt x="96" y="428"/>
                    </a:lnTo>
                    <a:lnTo>
                      <a:pt x="94" y="432"/>
                    </a:lnTo>
                    <a:lnTo>
                      <a:pt x="94" y="433"/>
                    </a:lnTo>
                    <a:lnTo>
                      <a:pt x="94" y="435"/>
                    </a:lnTo>
                    <a:lnTo>
                      <a:pt x="94" y="437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6" y="444"/>
                    </a:lnTo>
                    <a:lnTo>
                      <a:pt x="97" y="445"/>
                    </a:lnTo>
                    <a:lnTo>
                      <a:pt x="99" y="448"/>
                    </a:lnTo>
                    <a:lnTo>
                      <a:pt x="102" y="451"/>
                    </a:lnTo>
                    <a:lnTo>
                      <a:pt x="106" y="452"/>
                    </a:lnTo>
                    <a:lnTo>
                      <a:pt x="109" y="453"/>
                    </a:lnTo>
                    <a:lnTo>
                      <a:pt x="111" y="453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3"/>
                    </a:lnTo>
                    <a:lnTo>
                      <a:pt x="124" y="452"/>
                    </a:lnTo>
                    <a:lnTo>
                      <a:pt x="131" y="450"/>
                    </a:lnTo>
                    <a:lnTo>
                      <a:pt x="137" y="447"/>
                    </a:lnTo>
                    <a:lnTo>
                      <a:pt x="143" y="444"/>
                    </a:lnTo>
                    <a:lnTo>
                      <a:pt x="149" y="440"/>
                    </a:lnTo>
                    <a:lnTo>
                      <a:pt x="154" y="436"/>
                    </a:lnTo>
                    <a:lnTo>
                      <a:pt x="160" y="431"/>
                    </a:lnTo>
                    <a:lnTo>
                      <a:pt x="165" y="426"/>
                    </a:lnTo>
                    <a:lnTo>
                      <a:pt x="169" y="420"/>
                    </a:lnTo>
                    <a:lnTo>
                      <a:pt x="174" y="414"/>
                    </a:lnTo>
                    <a:lnTo>
                      <a:pt x="178" y="407"/>
                    </a:lnTo>
                    <a:lnTo>
                      <a:pt x="182" y="400"/>
                    </a:lnTo>
                    <a:lnTo>
                      <a:pt x="187" y="393"/>
                    </a:lnTo>
                    <a:lnTo>
                      <a:pt x="190" y="385"/>
                    </a:lnTo>
                    <a:lnTo>
                      <a:pt x="193" y="377"/>
                    </a:lnTo>
                    <a:lnTo>
                      <a:pt x="197" y="369"/>
                    </a:lnTo>
                    <a:lnTo>
                      <a:pt x="200" y="360"/>
                    </a:lnTo>
                    <a:lnTo>
                      <a:pt x="203" y="351"/>
                    </a:lnTo>
                    <a:lnTo>
                      <a:pt x="205" y="342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4"/>
                    </a:lnTo>
                    <a:lnTo>
                      <a:pt x="216" y="295"/>
                    </a:lnTo>
                    <a:lnTo>
                      <a:pt x="219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9" y="126"/>
                    </a:lnTo>
                    <a:lnTo>
                      <a:pt x="216" y="109"/>
                    </a:lnTo>
                    <a:lnTo>
                      <a:pt x="215" y="101"/>
                    </a:lnTo>
                    <a:lnTo>
                      <a:pt x="213" y="93"/>
                    </a:lnTo>
                    <a:lnTo>
                      <a:pt x="211" y="85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3"/>
                    </a:lnTo>
                    <a:lnTo>
                      <a:pt x="201" y="56"/>
                    </a:lnTo>
                    <a:lnTo>
                      <a:pt x="198" y="50"/>
                    </a:lnTo>
                    <a:lnTo>
                      <a:pt x="195" y="44"/>
                    </a:lnTo>
                    <a:lnTo>
                      <a:pt x="191" y="38"/>
                    </a:lnTo>
                    <a:lnTo>
                      <a:pt x="188" y="32"/>
                    </a:lnTo>
                    <a:lnTo>
                      <a:pt x="184" y="27"/>
                    </a:lnTo>
                    <a:lnTo>
                      <a:pt x="180" y="22"/>
                    </a:lnTo>
                    <a:lnTo>
                      <a:pt x="175" y="18"/>
                    </a:lnTo>
                    <a:lnTo>
                      <a:pt x="171" y="14"/>
                    </a:lnTo>
                    <a:lnTo>
                      <a:pt x="167" y="11"/>
                    </a:lnTo>
                    <a:lnTo>
                      <a:pt x="162" y="8"/>
                    </a:lnTo>
                    <a:lnTo>
                      <a:pt x="156" y="5"/>
                    </a:lnTo>
                    <a:lnTo>
                      <a:pt x="151" y="3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78" name="Freeform 73"/>
              <p:cNvSpPr>
                <a:spLocks/>
              </p:cNvSpPr>
              <p:nvPr/>
            </p:nvSpPr>
            <p:spPr bwMode="auto">
              <a:xfrm>
                <a:off x="4551681" y="886000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4"/>
                    </a:lnTo>
                    <a:lnTo>
                      <a:pt x="18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6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8" y="160"/>
                    </a:lnTo>
                    <a:lnTo>
                      <a:pt x="46" y="172"/>
                    </a:lnTo>
                    <a:lnTo>
                      <a:pt x="44" y="185"/>
                    </a:lnTo>
                    <a:lnTo>
                      <a:pt x="42" y="197"/>
                    </a:lnTo>
                    <a:lnTo>
                      <a:pt x="38" y="210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6" y="205"/>
                    </a:lnTo>
                    <a:lnTo>
                      <a:pt x="36" y="194"/>
                    </a:lnTo>
                    <a:lnTo>
                      <a:pt x="36" y="182"/>
                    </a:lnTo>
                    <a:lnTo>
                      <a:pt x="36" y="168"/>
                    </a:lnTo>
                    <a:lnTo>
                      <a:pt x="35" y="153"/>
                    </a:lnTo>
                    <a:lnTo>
                      <a:pt x="34" y="136"/>
                    </a:lnTo>
                    <a:lnTo>
                      <a:pt x="32" y="119"/>
                    </a:lnTo>
                    <a:lnTo>
                      <a:pt x="29" y="100"/>
                    </a:lnTo>
                    <a:lnTo>
                      <a:pt x="26" y="81"/>
                    </a:lnTo>
                    <a:lnTo>
                      <a:pt x="23" y="71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79" name="Freeform 74"/>
              <p:cNvSpPr>
                <a:spLocks/>
              </p:cNvSpPr>
              <p:nvPr/>
            </p:nvSpPr>
            <p:spPr bwMode="auto">
              <a:xfrm>
                <a:off x="4628685" y="882854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3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8"/>
                    </a:lnTo>
                    <a:lnTo>
                      <a:pt x="46" y="97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4"/>
                    </a:lnTo>
                    <a:lnTo>
                      <a:pt x="41" y="197"/>
                    </a:lnTo>
                    <a:lnTo>
                      <a:pt x="38" y="211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6" y="204"/>
                    </a:lnTo>
                    <a:lnTo>
                      <a:pt x="36" y="194"/>
                    </a:lnTo>
                    <a:lnTo>
                      <a:pt x="36" y="182"/>
                    </a:lnTo>
                    <a:lnTo>
                      <a:pt x="36" y="168"/>
                    </a:lnTo>
                    <a:lnTo>
                      <a:pt x="35" y="153"/>
                    </a:lnTo>
                    <a:lnTo>
                      <a:pt x="34" y="136"/>
                    </a:lnTo>
                    <a:lnTo>
                      <a:pt x="32" y="119"/>
                    </a:lnTo>
                    <a:lnTo>
                      <a:pt x="29" y="100"/>
                    </a:lnTo>
                    <a:lnTo>
                      <a:pt x="26" y="81"/>
                    </a:lnTo>
                    <a:lnTo>
                      <a:pt x="23" y="71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80" name="Freeform 81"/>
              <p:cNvSpPr>
                <a:spLocks/>
              </p:cNvSpPr>
              <p:nvPr/>
            </p:nvSpPr>
            <p:spPr bwMode="auto">
              <a:xfrm>
                <a:off x="5399787" y="1235202"/>
                <a:ext cx="219411" cy="198197"/>
              </a:xfrm>
              <a:custGeom>
                <a:avLst/>
                <a:gdLst>
                  <a:gd name="T0" fmla="*/ 0 w 208"/>
                  <a:gd name="T1" fmla="*/ 2147483647 h 189"/>
                  <a:gd name="T2" fmla="*/ 2147483647 w 208"/>
                  <a:gd name="T3" fmla="*/ 0 h 189"/>
                  <a:gd name="T4" fmla="*/ 2147483647 w 208"/>
                  <a:gd name="T5" fmla="*/ 2147483647 h 189"/>
                  <a:gd name="T6" fmla="*/ 2147483647 w 208"/>
                  <a:gd name="T7" fmla="*/ 2147483647 h 189"/>
                  <a:gd name="T8" fmla="*/ 0 w 208"/>
                  <a:gd name="T9" fmla="*/ 2147483647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189"/>
                  <a:gd name="T17" fmla="*/ 208 w 208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189">
                    <a:moveTo>
                      <a:pt x="0" y="11"/>
                    </a:moveTo>
                    <a:lnTo>
                      <a:pt x="200" y="0"/>
                    </a:lnTo>
                    <a:lnTo>
                      <a:pt x="208" y="176"/>
                    </a:lnTo>
                    <a:lnTo>
                      <a:pt x="12" y="189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81" name="Freeform 82"/>
              <p:cNvSpPr>
                <a:spLocks/>
              </p:cNvSpPr>
              <p:nvPr/>
            </p:nvSpPr>
            <p:spPr bwMode="auto">
              <a:xfrm>
                <a:off x="5399787" y="1235202"/>
                <a:ext cx="219411" cy="187710"/>
              </a:xfrm>
              <a:custGeom>
                <a:avLst/>
                <a:gdLst>
                  <a:gd name="T0" fmla="*/ 2147483647 w 208"/>
                  <a:gd name="T1" fmla="*/ 2147483647 h 179"/>
                  <a:gd name="T2" fmla="*/ 2147483647 w 208"/>
                  <a:gd name="T3" fmla="*/ 2147483647 h 179"/>
                  <a:gd name="T4" fmla="*/ 2147483647 w 208"/>
                  <a:gd name="T5" fmla="*/ 2147483647 h 179"/>
                  <a:gd name="T6" fmla="*/ 2147483647 w 208"/>
                  <a:gd name="T7" fmla="*/ 0 h 179"/>
                  <a:gd name="T8" fmla="*/ 0 w 208"/>
                  <a:gd name="T9" fmla="*/ 2147483647 h 179"/>
                  <a:gd name="T10" fmla="*/ 2147483647 w 208"/>
                  <a:gd name="T11" fmla="*/ 2147483647 h 179"/>
                  <a:gd name="T12" fmla="*/ 2147483647 w 208"/>
                  <a:gd name="T13" fmla="*/ 2147483647 h 1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8"/>
                  <a:gd name="T22" fmla="*/ 0 h 179"/>
                  <a:gd name="T23" fmla="*/ 208 w 208"/>
                  <a:gd name="T24" fmla="*/ 179 h 1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8" h="179">
                    <a:moveTo>
                      <a:pt x="160" y="58"/>
                    </a:moveTo>
                    <a:lnTo>
                      <a:pt x="165" y="179"/>
                    </a:lnTo>
                    <a:lnTo>
                      <a:pt x="208" y="176"/>
                    </a:lnTo>
                    <a:lnTo>
                      <a:pt x="200" y="0"/>
                    </a:lnTo>
                    <a:lnTo>
                      <a:pt x="0" y="11"/>
                    </a:lnTo>
                    <a:lnTo>
                      <a:pt x="4" y="66"/>
                    </a:lnTo>
                    <a:lnTo>
                      <a:pt x="160" y="58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82" name="Freeform 83"/>
              <p:cNvSpPr>
                <a:spLocks/>
              </p:cNvSpPr>
              <p:nvPr/>
            </p:nvSpPr>
            <p:spPr bwMode="auto">
              <a:xfrm>
                <a:off x="5310124" y="840907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2147483647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223"/>
                  <a:gd name="T178" fmla="*/ 0 h 454"/>
                  <a:gd name="T179" fmla="*/ 223 w 223"/>
                  <a:gd name="T180" fmla="*/ 454 h 454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223" h="454">
                    <a:moveTo>
                      <a:pt x="145" y="3"/>
                    </a:moveTo>
                    <a:lnTo>
                      <a:pt x="140" y="2"/>
                    </a:lnTo>
                    <a:lnTo>
                      <a:pt x="136" y="1"/>
                    </a:lnTo>
                    <a:lnTo>
                      <a:pt x="131" y="1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1"/>
                    </a:lnTo>
                    <a:lnTo>
                      <a:pt x="113" y="1"/>
                    </a:lnTo>
                    <a:lnTo>
                      <a:pt x="108" y="1"/>
                    </a:lnTo>
                    <a:lnTo>
                      <a:pt x="104" y="3"/>
                    </a:lnTo>
                    <a:lnTo>
                      <a:pt x="100" y="3"/>
                    </a:lnTo>
                    <a:lnTo>
                      <a:pt x="95" y="5"/>
                    </a:lnTo>
                    <a:lnTo>
                      <a:pt x="91" y="6"/>
                    </a:lnTo>
                    <a:lnTo>
                      <a:pt x="87" y="8"/>
                    </a:lnTo>
                    <a:lnTo>
                      <a:pt x="83" y="9"/>
                    </a:lnTo>
                    <a:lnTo>
                      <a:pt x="79" y="12"/>
                    </a:lnTo>
                    <a:lnTo>
                      <a:pt x="75" y="14"/>
                    </a:lnTo>
                    <a:lnTo>
                      <a:pt x="70" y="17"/>
                    </a:lnTo>
                    <a:lnTo>
                      <a:pt x="65" y="21"/>
                    </a:lnTo>
                    <a:lnTo>
                      <a:pt x="60" y="24"/>
                    </a:lnTo>
                    <a:lnTo>
                      <a:pt x="55" y="29"/>
                    </a:lnTo>
                    <a:lnTo>
                      <a:pt x="51" y="33"/>
                    </a:lnTo>
                    <a:lnTo>
                      <a:pt x="47" y="37"/>
                    </a:lnTo>
                    <a:lnTo>
                      <a:pt x="43" y="42"/>
                    </a:lnTo>
                    <a:lnTo>
                      <a:pt x="39" y="47"/>
                    </a:lnTo>
                    <a:lnTo>
                      <a:pt x="36" y="52"/>
                    </a:lnTo>
                    <a:lnTo>
                      <a:pt x="33" y="57"/>
                    </a:lnTo>
                    <a:lnTo>
                      <a:pt x="29" y="62"/>
                    </a:lnTo>
                    <a:lnTo>
                      <a:pt x="27" y="67"/>
                    </a:lnTo>
                    <a:lnTo>
                      <a:pt x="21" y="77"/>
                    </a:lnTo>
                    <a:lnTo>
                      <a:pt x="17" y="87"/>
                    </a:lnTo>
                    <a:lnTo>
                      <a:pt x="12" y="97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2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42" y="137"/>
                    </a:lnTo>
                    <a:lnTo>
                      <a:pt x="45" y="127"/>
                    </a:lnTo>
                    <a:lnTo>
                      <a:pt x="49" y="114"/>
                    </a:lnTo>
                    <a:lnTo>
                      <a:pt x="51" y="108"/>
                    </a:lnTo>
                    <a:lnTo>
                      <a:pt x="54" y="101"/>
                    </a:lnTo>
                    <a:lnTo>
                      <a:pt x="57" y="95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8" y="75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7"/>
                    </a:lnTo>
                    <a:lnTo>
                      <a:pt x="86" y="52"/>
                    </a:lnTo>
                    <a:lnTo>
                      <a:pt x="92" y="47"/>
                    </a:lnTo>
                    <a:lnTo>
                      <a:pt x="98" y="44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1" y="38"/>
                    </a:lnTo>
                    <a:lnTo>
                      <a:pt x="116" y="37"/>
                    </a:lnTo>
                    <a:lnTo>
                      <a:pt x="121" y="36"/>
                    </a:lnTo>
                    <a:lnTo>
                      <a:pt x="126" y="36"/>
                    </a:lnTo>
                    <a:lnTo>
                      <a:pt x="131" y="37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1" y="39"/>
                    </a:lnTo>
                    <a:lnTo>
                      <a:pt x="143" y="41"/>
                    </a:lnTo>
                    <a:lnTo>
                      <a:pt x="145" y="42"/>
                    </a:lnTo>
                    <a:lnTo>
                      <a:pt x="148" y="44"/>
                    </a:lnTo>
                    <a:lnTo>
                      <a:pt x="149" y="47"/>
                    </a:lnTo>
                    <a:lnTo>
                      <a:pt x="152" y="50"/>
                    </a:lnTo>
                    <a:lnTo>
                      <a:pt x="154" y="53"/>
                    </a:lnTo>
                    <a:lnTo>
                      <a:pt x="158" y="60"/>
                    </a:lnTo>
                    <a:lnTo>
                      <a:pt x="162" y="69"/>
                    </a:lnTo>
                    <a:lnTo>
                      <a:pt x="166" y="78"/>
                    </a:lnTo>
                    <a:lnTo>
                      <a:pt x="169" y="90"/>
                    </a:lnTo>
                    <a:lnTo>
                      <a:pt x="173" y="102"/>
                    </a:lnTo>
                    <a:lnTo>
                      <a:pt x="176" y="115"/>
                    </a:lnTo>
                    <a:lnTo>
                      <a:pt x="178" y="129"/>
                    </a:lnTo>
                    <a:lnTo>
                      <a:pt x="180" y="145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3" y="197"/>
                    </a:lnTo>
                    <a:lnTo>
                      <a:pt x="182" y="215"/>
                    </a:lnTo>
                    <a:lnTo>
                      <a:pt x="182" y="236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5" y="292"/>
                    </a:lnTo>
                    <a:lnTo>
                      <a:pt x="172" y="310"/>
                    </a:lnTo>
                    <a:lnTo>
                      <a:pt x="168" y="326"/>
                    </a:lnTo>
                    <a:lnTo>
                      <a:pt x="164" y="341"/>
                    </a:lnTo>
                    <a:lnTo>
                      <a:pt x="159" y="356"/>
                    </a:lnTo>
                    <a:lnTo>
                      <a:pt x="157" y="362"/>
                    </a:lnTo>
                    <a:lnTo>
                      <a:pt x="154" y="369"/>
                    </a:lnTo>
                    <a:lnTo>
                      <a:pt x="151" y="375"/>
                    </a:lnTo>
                    <a:lnTo>
                      <a:pt x="149" y="381"/>
                    </a:lnTo>
                    <a:lnTo>
                      <a:pt x="146" y="386"/>
                    </a:lnTo>
                    <a:lnTo>
                      <a:pt x="143" y="391"/>
                    </a:lnTo>
                    <a:lnTo>
                      <a:pt x="140" y="396"/>
                    </a:lnTo>
                    <a:lnTo>
                      <a:pt x="137" y="400"/>
                    </a:lnTo>
                    <a:lnTo>
                      <a:pt x="134" y="404"/>
                    </a:lnTo>
                    <a:lnTo>
                      <a:pt x="131" y="407"/>
                    </a:lnTo>
                    <a:lnTo>
                      <a:pt x="127" y="410"/>
                    </a:lnTo>
                    <a:lnTo>
                      <a:pt x="124" y="413"/>
                    </a:lnTo>
                    <a:lnTo>
                      <a:pt x="121" y="415"/>
                    </a:lnTo>
                    <a:lnTo>
                      <a:pt x="117" y="417"/>
                    </a:lnTo>
                    <a:lnTo>
                      <a:pt x="114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3" y="422"/>
                    </a:lnTo>
                    <a:lnTo>
                      <a:pt x="100" y="424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3"/>
                    </a:lnTo>
                    <a:lnTo>
                      <a:pt x="94" y="434"/>
                    </a:lnTo>
                    <a:lnTo>
                      <a:pt x="93" y="436"/>
                    </a:lnTo>
                    <a:lnTo>
                      <a:pt x="93" y="438"/>
                    </a:lnTo>
                    <a:lnTo>
                      <a:pt x="94" y="440"/>
                    </a:lnTo>
                    <a:lnTo>
                      <a:pt x="94" y="442"/>
                    </a:lnTo>
                    <a:lnTo>
                      <a:pt x="95" y="443"/>
                    </a:lnTo>
                    <a:lnTo>
                      <a:pt x="96" y="445"/>
                    </a:lnTo>
                    <a:lnTo>
                      <a:pt x="97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6" y="453"/>
                    </a:lnTo>
                    <a:lnTo>
                      <a:pt x="109" y="454"/>
                    </a:lnTo>
                    <a:lnTo>
                      <a:pt x="113" y="454"/>
                    </a:lnTo>
                    <a:lnTo>
                      <a:pt x="117" y="454"/>
                    </a:lnTo>
                    <a:lnTo>
                      <a:pt x="124" y="453"/>
                    </a:lnTo>
                    <a:lnTo>
                      <a:pt x="131" y="451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9" y="441"/>
                    </a:lnTo>
                    <a:lnTo>
                      <a:pt x="154" y="437"/>
                    </a:lnTo>
                    <a:lnTo>
                      <a:pt x="159" y="432"/>
                    </a:lnTo>
                    <a:lnTo>
                      <a:pt x="164" y="427"/>
                    </a:lnTo>
                    <a:lnTo>
                      <a:pt x="169" y="421"/>
                    </a:lnTo>
                    <a:lnTo>
                      <a:pt x="174" y="415"/>
                    </a:lnTo>
                    <a:lnTo>
                      <a:pt x="178" y="408"/>
                    </a:lnTo>
                    <a:lnTo>
                      <a:pt x="182" y="401"/>
                    </a:lnTo>
                    <a:lnTo>
                      <a:pt x="186" y="394"/>
                    </a:lnTo>
                    <a:lnTo>
                      <a:pt x="190" y="386"/>
                    </a:lnTo>
                    <a:lnTo>
                      <a:pt x="194" y="378"/>
                    </a:lnTo>
                    <a:lnTo>
                      <a:pt x="197" y="369"/>
                    </a:lnTo>
                    <a:lnTo>
                      <a:pt x="200" y="361"/>
                    </a:lnTo>
                    <a:lnTo>
                      <a:pt x="203" y="352"/>
                    </a:lnTo>
                    <a:lnTo>
                      <a:pt x="205" y="343"/>
                    </a:lnTo>
                    <a:lnTo>
                      <a:pt x="208" y="334"/>
                    </a:lnTo>
                    <a:lnTo>
                      <a:pt x="210" y="324"/>
                    </a:lnTo>
                    <a:lnTo>
                      <a:pt x="212" y="315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9" y="276"/>
                    </a:lnTo>
                    <a:lnTo>
                      <a:pt x="221" y="256"/>
                    </a:lnTo>
                    <a:lnTo>
                      <a:pt x="222" y="236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5"/>
                    </a:lnTo>
                    <a:lnTo>
                      <a:pt x="219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4"/>
                    </a:lnTo>
                    <a:lnTo>
                      <a:pt x="211" y="86"/>
                    </a:lnTo>
                    <a:lnTo>
                      <a:pt x="208" y="78"/>
                    </a:lnTo>
                    <a:lnTo>
                      <a:pt x="206" y="71"/>
                    </a:lnTo>
                    <a:lnTo>
                      <a:pt x="203" y="64"/>
                    </a:lnTo>
                    <a:lnTo>
                      <a:pt x="201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3"/>
                    </a:lnTo>
                    <a:lnTo>
                      <a:pt x="184" y="28"/>
                    </a:lnTo>
                    <a:lnTo>
                      <a:pt x="179" y="23"/>
                    </a:lnTo>
                    <a:lnTo>
                      <a:pt x="175" y="19"/>
                    </a:lnTo>
                    <a:lnTo>
                      <a:pt x="171" y="15"/>
                    </a:lnTo>
                    <a:lnTo>
                      <a:pt x="166" y="12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1" y="4"/>
                    </a:lnTo>
                    <a:lnTo>
                      <a:pt x="145" y="3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83" name="Freeform 84"/>
              <p:cNvSpPr>
                <a:spLocks/>
              </p:cNvSpPr>
              <p:nvPr/>
            </p:nvSpPr>
            <p:spPr bwMode="auto">
              <a:xfrm>
                <a:off x="5392403" y="836712"/>
                <a:ext cx="236288" cy="476091"/>
              </a:xfrm>
              <a:custGeom>
                <a:avLst/>
                <a:gdLst>
                  <a:gd name="T0" fmla="*/ 2147483647 w 224"/>
                  <a:gd name="T1" fmla="*/ 2147483647 h 454"/>
                  <a:gd name="T2" fmla="*/ 2147483647 w 224"/>
                  <a:gd name="T3" fmla="*/ 0 h 454"/>
                  <a:gd name="T4" fmla="*/ 2147483647 w 224"/>
                  <a:gd name="T5" fmla="*/ 2147483647 h 454"/>
                  <a:gd name="T6" fmla="*/ 2147483647 w 224"/>
                  <a:gd name="T7" fmla="*/ 2147483647 h 454"/>
                  <a:gd name="T8" fmla="*/ 2147483647 w 224"/>
                  <a:gd name="T9" fmla="*/ 2147483647 h 454"/>
                  <a:gd name="T10" fmla="*/ 2147483647 w 224"/>
                  <a:gd name="T11" fmla="*/ 2147483647 h 454"/>
                  <a:gd name="T12" fmla="*/ 2147483647 w 224"/>
                  <a:gd name="T13" fmla="*/ 2147483647 h 454"/>
                  <a:gd name="T14" fmla="*/ 2147483647 w 224"/>
                  <a:gd name="T15" fmla="*/ 2147483647 h 454"/>
                  <a:gd name="T16" fmla="*/ 2147483647 w 224"/>
                  <a:gd name="T17" fmla="*/ 2147483647 h 454"/>
                  <a:gd name="T18" fmla="*/ 2147483647 w 224"/>
                  <a:gd name="T19" fmla="*/ 2147483647 h 454"/>
                  <a:gd name="T20" fmla="*/ 2147483647 w 224"/>
                  <a:gd name="T21" fmla="*/ 2147483647 h 454"/>
                  <a:gd name="T22" fmla="*/ 2147483647 w 224"/>
                  <a:gd name="T23" fmla="*/ 2147483647 h 454"/>
                  <a:gd name="T24" fmla="*/ 0 w 224"/>
                  <a:gd name="T25" fmla="*/ 2147483647 h 454"/>
                  <a:gd name="T26" fmla="*/ 2147483647 w 224"/>
                  <a:gd name="T27" fmla="*/ 2147483647 h 454"/>
                  <a:gd name="T28" fmla="*/ 2147483647 w 224"/>
                  <a:gd name="T29" fmla="*/ 2147483647 h 454"/>
                  <a:gd name="T30" fmla="*/ 2147483647 w 224"/>
                  <a:gd name="T31" fmla="*/ 2147483647 h 454"/>
                  <a:gd name="T32" fmla="*/ 2147483647 w 224"/>
                  <a:gd name="T33" fmla="*/ 2147483647 h 454"/>
                  <a:gd name="T34" fmla="*/ 2147483647 w 224"/>
                  <a:gd name="T35" fmla="*/ 2147483647 h 454"/>
                  <a:gd name="T36" fmla="*/ 2147483647 w 224"/>
                  <a:gd name="T37" fmla="*/ 2147483647 h 454"/>
                  <a:gd name="T38" fmla="*/ 2147483647 w 224"/>
                  <a:gd name="T39" fmla="*/ 2147483647 h 454"/>
                  <a:gd name="T40" fmla="*/ 2147483647 w 224"/>
                  <a:gd name="T41" fmla="*/ 2147483647 h 454"/>
                  <a:gd name="T42" fmla="*/ 2147483647 w 224"/>
                  <a:gd name="T43" fmla="*/ 2147483647 h 454"/>
                  <a:gd name="T44" fmla="*/ 2147483647 w 224"/>
                  <a:gd name="T45" fmla="*/ 2147483647 h 454"/>
                  <a:gd name="T46" fmla="*/ 2147483647 w 224"/>
                  <a:gd name="T47" fmla="*/ 2147483647 h 454"/>
                  <a:gd name="T48" fmla="*/ 2147483647 w 224"/>
                  <a:gd name="T49" fmla="*/ 2147483647 h 454"/>
                  <a:gd name="T50" fmla="*/ 2147483647 w 224"/>
                  <a:gd name="T51" fmla="*/ 2147483647 h 454"/>
                  <a:gd name="T52" fmla="*/ 2147483647 w 224"/>
                  <a:gd name="T53" fmla="*/ 2147483647 h 454"/>
                  <a:gd name="T54" fmla="*/ 2147483647 w 224"/>
                  <a:gd name="T55" fmla="*/ 2147483647 h 454"/>
                  <a:gd name="T56" fmla="*/ 2147483647 w 224"/>
                  <a:gd name="T57" fmla="*/ 2147483647 h 454"/>
                  <a:gd name="T58" fmla="*/ 2147483647 w 224"/>
                  <a:gd name="T59" fmla="*/ 2147483647 h 454"/>
                  <a:gd name="T60" fmla="*/ 2147483647 w 224"/>
                  <a:gd name="T61" fmla="*/ 2147483647 h 454"/>
                  <a:gd name="T62" fmla="*/ 2147483647 w 224"/>
                  <a:gd name="T63" fmla="*/ 2147483647 h 454"/>
                  <a:gd name="T64" fmla="*/ 2147483647 w 224"/>
                  <a:gd name="T65" fmla="*/ 2147483647 h 454"/>
                  <a:gd name="T66" fmla="*/ 2147483647 w 224"/>
                  <a:gd name="T67" fmla="*/ 2147483647 h 454"/>
                  <a:gd name="T68" fmla="*/ 2147483647 w 224"/>
                  <a:gd name="T69" fmla="*/ 2147483647 h 454"/>
                  <a:gd name="T70" fmla="*/ 2147483647 w 224"/>
                  <a:gd name="T71" fmla="*/ 2147483647 h 454"/>
                  <a:gd name="T72" fmla="*/ 2147483647 w 224"/>
                  <a:gd name="T73" fmla="*/ 2147483647 h 454"/>
                  <a:gd name="T74" fmla="*/ 2147483647 w 224"/>
                  <a:gd name="T75" fmla="*/ 2147483647 h 454"/>
                  <a:gd name="T76" fmla="*/ 2147483647 w 224"/>
                  <a:gd name="T77" fmla="*/ 2147483647 h 454"/>
                  <a:gd name="T78" fmla="*/ 2147483647 w 224"/>
                  <a:gd name="T79" fmla="*/ 2147483647 h 454"/>
                  <a:gd name="T80" fmla="*/ 2147483647 w 224"/>
                  <a:gd name="T81" fmla="*/ 2147483647 h 454"/>
                  <a:gd name="T82" fmla="*/ 2147483647 w 224"/>
                  <a:gd name="T83" fmla="*/ 2147483647 h 454"/>
                  <a:gd name="T84" fmla="*/ 2147483647 w 224"/>
                  <a:gd name="T85" fmla="*/ 2147483647 h 454"/>
                  <a:gd name="T86" fmla="*/ 2147483647 w 224"/>
                  <a:gd name="T87" fmla="*/ 2147483647 h 454"/>
                  <a:gd name="T88" fmla="*/ 2147483647 w 224"/>
                  <a:gd name="T89" fmla="*/ 2147483647 h 454"/>
                  <a:gd name="T90" fmla="*/ 2147483647 w 224"/>
                  <a:gd name="T91" fmla="*/ 2147483647 h 454"/>
                  <a:gd name="T92" fmla="*/ 2147483647 w 224"/>
                  <a:gd name="T93" fmla="*/ 2147483647 h 454"/>
                  <a:gd name="T94" fmla="*/ 2147483647 w 224"/>
                  <a:gd name="T95" fmla="*/ 2147483647 h 454"/>
                  <a:gd name="T96" fmla="*/ 2147483647 w 224"/>
                  <a:gd name="T97" fmla="*/ 2147483647 h 454"/>
                  <a:gd name="T98" fmla="*/ 2147483647 w 224"/>
                  <a:gd name="T99" fmla="*/ 2147483647 h 454"/>
                  <a:gd name="T100" fmla="*/ 2147483647 w 224"/>
                  <a:gd name="T101" fmla="*/ 2147483647 h 454"/>
                  <a:gd name="T102" fmla="*/ 2147483647 w 224"/>
                  <a:gd name="T103" fmla="*/ 2147483647 h 454"/>
                  <a:gd name="T104" fmla="*/ 2147483647 w 224"/>
                  <a:gd name="T105" fmla="*/ 2147483647 h 454"/>
                  <a:gd name="T106" fmla="*/ 2147483647 w 224"/>
                  <a:gd name="T107" fmla="*/ 2147483647 h 454"/>
                  <a:gd name="T108" fmla="*/ 2147483647 w 224"/>
                  <a:gd name="T109" fmla="*/ 2147483647 h 454"/>
                  <a:gd name="T110" fmla="*/ 2147483647 w 224"/>
                  <a:gd name="T111" fmla="*/ 2147483647 h 454"/>
                  <a:gd name="T112" fmla="*/ 2147483647 w 224"/>
                  <a:gd name="T113" fmla="*/ 2147483647 h 454"/>
                  <a:gd name="T114" fmla="*/ 2147483647 w 224"/>
                  <a:gd name="T115" fmla="*/ 2147483647 h 454"/>
                  <a:gd name="T116" fmla="*/ 2147483647 w 224"/>
                  <a:gd name="T117" fmla="*/ 2147483647 h 454"/>
                  <a:gd name="T118" fmla="*/ 2147483647 w 224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4"/>
                  <a:gd name="T181" fmla="*/ 0 h 454"/>
                  <a:gd name="T182" fmla="*/ 224 w 224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4" h="454">
                    <a:moveTo>
                      <a:pt x="145" y="2"/>
                    </a:moveTo>
                    <a:lnTo>
                      <a:pt x="141" y="1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7" y="0"/>
                    </a:lnTo>
                    <a:lnTo>
                      <a:pt x="122" y="0"/>
                    </a:lnTo>
                    <a:lnTo>
                      <a:pt x="118" y="0"/>
                    </a:lnTo>
                    <a:lnTo>
                      <a:pt x="113" y="1"/>
                    </a:lnTo>
                    <a:lnTo>
                      <a:pt x="109" y="1"/>
                    </a:lnTo>
                    <a:lnTo>
                      <a:pt x="104" y="2"/>
                    </a:lnTo>
                    <a:lnTo>
                      <a:pt x="100" y="3"/>
                    </a:lnTo>
                    <a:lnTo>
                      <a:pt x="96" y="4"/>
                    </a:lnTo>
                    <a:lnTo>
                      <a:pt x="91" y="6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70" y="17"/>
                    </a:lnTo>
                    <a:lnTo>
                      <a:pt x="65" y="20"/>
                    </a:lnTo>
                    <a:lnTo>
                      <a:pt x="60" y="24"/>
                    </a:lnTo>
                    <a:lnTo>
                      <a:pt x="56" y="28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2"/>
                    </a:lnTo>
                    <a:lnTo>
                      <a:pt x="40" y="46"/>
                    </a:lnTo>
                    <a:lnTo>
                      <a:pt x="36" y="51"/>
                    </a:lnTo>
                    <a:lnTo>
                      <a:pt x="33" y="56"/>
                    </a:lnTo>
                    <a:lnTo>
                      <a:pt x="30" y="61"/>
                    </a:lnTo>
                    <a:lnTo>
                      <a:pt x="27" y="66"/>
                    </a:lnTo>
                    <a:lnTo>
                      <a:pt x="22" y="77"/>
                    </a:lnTo>
                    <a:lnTo>
                      <a:pt x="17" y="87"/>
                    </a:lnTo>
                    <a:lnTo>
                      <a:pt x="13" y="96"/>
                    </a:lnTo>
                    <a:lnTo>
                      <a:pt x="10" y="106"/>
                    </a:lnTo>
                    <a:lnTo>
                      <a:pt x="7" y="114"/>
                    </a:lnTo>
                    <a:lnTo>
                      <a:pt x="5" y="121"/>
                    </a:lnTo>
                    <a:lnTo>
                      <a:pt x="2" y="133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2" y="138"/>
                    </a:lnTo>
                    <a:lnTo>
                      <a:pt x="45" y="127"/>
                    </a:lnTo>
                    <a:lnTo>
                      <a:pt x="48" y="115"/>
                    </a:lnTo>
                    <a:lnTo>
                      <a:pt x="51" y="109"/>
                    </a:lnTo>
                    <a:lnTo>
                      <a:pt x="54" y="102"/>
                    </a:lnTo>
                    <a:lnTo>
                      <a:pt x="56" y="95"/>
                    </a:lnTo>
                    <a:lnTo>
                      <a:pt x="60" y="88"/>
                    </a:lnTo>
                    <a:lnTo>
                      <a:pt x="63" y="82"/>
                    </a:lnTo>
                    <a:lnTo>
                      <a:pt x="68" y="75"/>
                    </a:lnTo>
                    <a:lnTo>
                      <a:pt x="72" y="69"/>
                    </a:lnTo>
                    <a:lnTo>
                      <a:pt x="76" y="62"/>
                    </a:lnTo>
                    <a:lnTo>
                      <a:pt x="81" y="57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8" y="43"/>
                    </a:lnTo>
                    <a:lnTo>
                      <a:pt x="102" y="41"/>
                    </a:lnTo>
                    <a:lnTo>
                      <a:pt x="107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1" y="36"/>
                    </a:lnTo>
                    <a:lnTo>
                      <a:pt x="126" y="36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9" y="38"/>
                    </a:lnTo>
                    <a:lnTo>
                      <a:pt x="141" y="39"/>
                    </a:lnTo>
                    <a:lnTo>
                      <a:pt x="143" y="40"/>
                    </a:lnTo>
                    <a:lnTo>
                      <a:pt x="146" y="42"/>
                    </a:lnTo>
                    <a:lnTo>
                      <a:pt x="148" y="44"/>
                    </a:lnTo>
                    <a:lnTo>
                      <a:pt x="150" y="46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9" y="60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70" y="89"/>
                    </a:lnTo>
                    <a:lnTo>
                      <a:pt x="173" y="101"/>
                    </a:lnTo>
                    <a:lnTo>
                      <a:pt x="176" y="115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2" y="161"/>
                    </a:lnTo>
                    <a:lnTo>
                      <a:pt x="182" y="178"/>
                    </a:lnTo>
                    <a:lnTo>
                      <a:pt x="183" y="196"/>
                    </a:lnTo>
                    <a:lnTo>
                      <a:pt x="183" y="215"/>
                    </a:lnTo>
                    <a:lnTo>
                      <a:pt x="182" y="235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6" y="292"/>
                    </a:lnTo>
                    <a:lnTo>
                      <a:pt x="172" y="309"/>
                    </a:lnTo>
                    <a:lnTo>
                      <a:pt x="168" y="326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8"/>
                    </a:lnTo>
                    <a:lnTo>
                      <a:pt x="152" y="375"/>
                    </a:lnTo>
                    <a:lnTo>
                      <a:pt x="149" y="380"/>
                    </a:lnTo>
                    <a:lnTo>
                      <a:pt x="146" y="386"/>
                    </a:lnTo>
                    <a:lnTo>
                      <a:pt x="143" y="391"/>
                    </a:lnTo>
                    <a:lnTo>
                      <a:pt x="140" y="395"/>
                    </a:lnTo>
                    <a:lnTo>
                      <a:pt x="137" y="400"/>
                    </a:lnTo>
                    <a:lnTo>
                      <a:pt x="134" y="404"/>
                    </a:lnTo>
                    <a:lnTo>
                      <a:pt x="131" y="407"/>
                    </a:lnTo>
                    <a:lnTo>
                      <a:pt x="128" y="410"/>
                    </a:lnTo>
                    <a:lnTo>
                      <a:pt x="124" y="413"/>
                    </a:lnTo>
                    <a:lnTo>
                      <a:pt x="121" y="415"/>
                    </a:lnTo>
                    <a:lnTo>
                      <a:pt x="118" y="417"/>
                    </a:lnTo>
                    <a:lnTo>
                      <a:pt x="114" y="418"/>
                    </a:lnTo>
                    <a:lnTo>
                      <a:pt x="111" y="418"/>
                    </a:lnTo>
                    <a:lnTo>
                      <a:pt x="106" y="420"/>
                    </a:lnTo>
                    <a:lnTo>
                      <a:pt x="103" y="421"/>
                    </a:lnTo>
                    <a:lnTo>
                      <a:pt x="100" y="424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4" y="434"/>
                    </a:lnTo>
                    <a:lnTo>
                      <a:pt x="94" y="436"/>
                    </a:lnTo>
                    <a:lnTo>
                      <a:pt x="94" y="438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6" y="445"/>
                    </a:lnTo>
                    <a:lnTo>
                      <a:pt x="97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6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6" y="454"/>
                    </a:lnTo>
                    <a:lnTo>
                      <a:pt x="118" y="454"/>
                    </a:lnTo>
                    <a:lnTo>
                      <a:pt x="124" y="453"/>
                    </a:lnTo>
                    <a:lnTo>
                      <a:pt x="131" y="450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9" y="441"/>
                    </a:lnTo>
                    <a:lnTo>
                      <a:pt x="154" y="437"/>
                    </a:lnTo>
                    <a:lnTo>
                      <a:pt x="160" y="432"/>
                    </a:lnTo>
                    <a:lnTo>
                      <a:pt x="165" y="426"/>
                    </a:lnTo>
                    <a:lnTo>
                      <a:pt x="169" y="421"/>
                    </a:lnTo>
                    <a:lnTo>
                      <a:pt x="174" y="414"/>
                    </a:lnTo>
                    <a:lnTo>
                      <a:pt x="179" y="408"/>
                    </a:lnTo>
                    <a:lnTo>
                      <a:pt x="182" y="401"/>
                    </a:lnTo>
                    <a:lnTo>
                      <a:pt x="187" y="393"/>
                    </a:lnTo>
                    <a:lnTo>
                      <a:pt x="190" y="385"/>
                    </a:lnTo>
                    <a:lnTo>
                      <a:pt x="194" y="377"/>
                    </a:lnTo>
                    <a:lnTo>
                      <a:pt x="197" y="369"/>
                    </a:lnTo>
                    <a:lnTo>
                      <a:pt x="200" y="360"/>
                    </a:lnTo>
                    <a:lnTo>
                      <a:pt x="203" y="352"/>
                    </a:lnTo>
                    <a:lnTo>
                      <a:pt x="205" y="343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9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4" y="216"/>
                    </a:lnTo>
                    <a:lnTo>
                      <a:pt x="224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9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3" y="94"/>
                    </a:lnTo>
                    <a:lnTo>
                      <a:pt x="210" y="86"/>
                    </a:lnTo>
                    <a:lnTo>
                      <a:pt x="209" y="78"/>
                    </a:lnTo>
                    <a:lnTo>
                      <a:pt x="206" y="71"/>
                    </a:lnTo>
                    <a:lnTo>
                      <a:pt x="204" y="63"/>
                    </a:lnTo>
                    <a:lnTo>
                      <a:pt x="201" y="57"/>
                    </a:lnTo>
                    <a:lnTo>
                      <a:pt x="198" y="50"/>
                    </a:lnTo>
                    <a:lnTo>
                      <a:pt x="195" y="44"/>
                    </a:lnTo>
                    <a:lnTo>
                      <a:pt x="191" y="38"/>
                    </a:lnTo>
                    <a:lnTo>
                      <a:pt x="188" y="33"/>
                    </a:lnTo>
                    <a:lnTo>
                      <a:pt x="184" y="28"/>
                    </a:lnTo>
                    <a:lnTo>
                      <a:pt x="180" y="23"/>
                    </a:lnTo>
                    <a:lnTo>
                      <a:pt x="176" y="18"/>
                    </a:lnTo>
                    <a:lnTo>
                      <a:pt x="171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5"/>
                    </a:lnTo>
                    <a:lnTo>
                      <a:pt x="151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84" name="Freeform 85"/>
              <p:cNvSpPr>
                <a:spLocks/>
              </p:cNvSpPr>
              <p:nvPr/>
            </p:nvSpPr>
            <p:spPr bwMode="auto">
              <a:xfrm>
                <a:off x="5485230" y="875513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5"/>
                    </a:lnTo>
                    <a:lnTo>
                      <a:pt x="18" y="23"/>
                    </a:lnTo>
                    <a:lnTo>
                      <a:pt x="23" y="33"/>
                    </a:lnTo>
                    <a:lnTo>
                      <a:pt x="26" y="38"/>
                    </a:lnTo>
                    <a:lnTo>
                      <a:pt x="30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8" y="65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6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8" y="161"/>
                    </a:lnTo>
                    <a:lnTo>
                      <a:pt x="46" y="173"/>
                    </a:lnTo>
                    <a:lnTo>
                      <a:pt x="44" y="185"/>
                    </a:lnTo>
                    <a:lnTo>
                      <a:pt x="41" y="198"/>
                    </a:lnTo>
                    <a:lnTo>
                      <a:pt x="38" y="211"/>
                    </a:lnTo>
                    <a:lnTo>
                      <a:pt x="34" y="224"/>
                    </a:lnTo>
                    <a:lnTo>
                      <a:pt x="35" y="219"/>
                    </a:lnTo>
                    <a:lnTo>
                      <a:pt x="36" y="205"/>
                    </a:lnTo>
                    <a:lnTo>
                      <a:pt x="36" y="195"/>
                    </a:lnTo>
                    <a:lnTo>
                      <a:pt x="36" y="182"/>
                    </a:lnTo>
                    <a:lnTo>
                      <a:pt x="36" y="169"/>
                    </a:lnTo>
                    <a:lnTo>
                      <a:pt x="35" y="153"/>
                    </a:lnTo>
                    <a:lnTo>
                      <a:pt x="34" y="137"/>
                    </a:lnTo>
                    <a:lnTo>
                      <a:pt x="32" y="119"/>
                    </a:lnTo>
                    <a:lnTo>
                      <a:pt x="29" y="101"/>
                    </a:lnTo>
                    <a:lnTo>
                      <a:pt x="26" y="82"/>
                    </a:lnTo>
                    <a:lnTo>
                      <a:pt x="23" y="71"/>
                    </a:lnTo>
                    <a:lnTo>
                      <a:pt x="21" y="62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1"/>
                    </a:lnTo>
                    <a:lnTo>
                      <a:pt x="5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85" name="Freeform 86"/>
              <p:cNvSpPr>
                <a:spLocks/>
              </p:cNvSpPr>
              <p:nvPr/>
            </p:nvSpPr>
            <p:spPr bwMode="auto">
              <a:xfrm>
                <a:off x="5562235" y="872367"/>
                <a:ext cx="51689" cy="235948"/>
              </a:xfrm>
              <a:custGeom>
                <a:avLst/>
                <a:gdLst>
                  <a:gd name="T0" fmla="*/ 0 w 49"/>
                  <a:gd name="T1" fmla="*/ 0 h 225"/>
                  <a:gd name="T2" fmla="*/ 2147483647 w 49"/>
                  <a:gd name="T3" fmla="*/ 2147483647 h 225"/>
                  <a:gd name="T4" fmla="*/ 2147483647 w 49"/>
                  <a:gd name="T5" fmla="*/ 2147483647 h 225"/>
                  <a:gd name="T6" fmla="*/ 2147483647 w 49"/>
                  <a:gd name="T7" fmla="*/ 2147483647 h 225"/>
                  <a:gd name="T8" fmla="*/ 2147483647 w 49"/>
                  <a:gd name="T9" fmla="*/ 2147483647 h 225"/>
                  <a:gd name="T10" fmla="*/ 2147483647 w 49"/>
                  <a:gd name="T11" fmla="*/ 2147483647 h 225"/>
                  <a:gd name="T12" fmla="*/ 2147483647 w 49"/>
                  <a:gd name="T13" fmla="*/ 2147483647 h 225"/>
                  <a:gd name="T14" fmla="*/ 2147483647 w 49"/>
                  <a:gd name="T15" fmla="*/ 2147483647 h 225"/>
                  <a:gd name="T16" fmla="*/ 2147483647 w 49"/>
                  <a:gd name="T17" fmla="*/ 2147483647 h 225"/>
                  <a:gd name="T18" fmla="*/ 2147483647 w 49"/>
                  <a:gd name="T19" fmla="*/ 2147483647 h 225"/>
                  <a:gd name="T20" fmla="*/ 2147483647 w 49"/>
                  <a:gd name="T21" fmla="*/ 2147483647 h 225"/>
                  <a:gd name="T22" fmla="*/ 2147483647 w 49"/>
                  <a:gd name="T23" fmla="*/ 2147483647 h 225"/>
                  <a:gd name="T24" fmla="*/ 2147483647 w 49"/>
                  <a:gd name="T25" fmla="*/ 2147483647 h 225"/>
                  <a:gd name="T26" fmla="*/ 2147483647 w 49"/>
                  <a:gd name="T27" fmla="*/ 2147483647 h 225"/>
                  <a:gd name="T28" fmla="*/ 2147483647 w 49"/>
                  <a:gd name="T29" fmla="*/ 2147483647 h 225"/>
                  <a:gd name="T30" fmla="*/ 2147483647 w 49"/>
                  <a:gd name="T31" fmla="*/ 2147483647 h 225"/>
                  <a:gd name="T32" fmla="*/ 2147483647 w 49"/>
                  <a:gd name="T33" fmla="*/ 2147483647 h 225"/>
                  <a:gd name="T34" fmla="*/ 2147483647 w 49"/>
                  <a:gd name="T35" fmla="*/ 2147483647 h 225"/>
                  <a:gd name="T36" fmla="*/ 2147483647 w 49"/>
                  <a:gd name="T37" fmla="*/ 2147483647 h 225"/>
                  <a:gd name="T38" fmla="*/ 2147483647 w 49"/>
                  <a:gd name="T39" fmla="*/ 2147483647 h 225"/>
                  <a:gd name="T40" fmla="*/ 2147483647 w 49"/>
                  <a:gd name="T41" fmla="*/ 2147483647 h 225"/>
                  <a:gd name="T42" fmla="*/ 2147483647 w 49"/>
                  <a:gd name="T43" fmla="*/ 2147483647 h 225"/>
                  <a:gd name="T44" fmla="*/ 2147483647 w 49"/>
                  <a:gd name="T45" fmla="*/ 2147483647 h 225"/>
                  <a:gd name="T46" fmla="*/ 2147483647 w 49"/>
                  <a:gd name="T47" fmla="*/ 2147483647 h 225"/>
                  <a:gd name="T48" fmla="*/ 2147483647 w 49"/>
                  <a:gd name="T49" fmla="*/ 2147483647 h 225"/>
                  <a:gd name="T50" fmla="*/ 2147483647 w 49"/>
                  <a:gd name="T51" fmla="*/ 2147483647 h 225"/>
                  <a:gd name="T52" fmla="*/ 2147483647 w 49"/>
                  <a:gd name="T53" fmla="*/ 2147483647 h 225"/>
                  <a:gd name="T54" fmla="*/ 2147483647 w 49"/>
                  <a:gd name="T55" fmla="*/ 2147483647 h 225"/>
                  <a:gd name="T56" fmla="*/ 2147483647 w 49"/>
                  <a:gd name="T57" fmla="*/ 2147483647 h 225"/>
                  <a:gd name="T58" fmla="*/ 2147483647 w 49"/>
                  <a:gd name="T59" fmla="*/ 2147483647 h 225"/>
                  <a:gd name="T60" fmla="*/ 2147483647 w 49"/>
                  <a:gd name="T61" fmla="*/ 2147483647 h 225"/>
                  <a:gd name="T62" fmla="*/ 2147483647 w 49"/>
                  <a:gd name="T63" fmla="*/ 2147483647 h 225"/>
                  <a:gd name="T64" fmla="*/ 2147483647 w 49"/>
                  <a:gd name="T65" fmla="*/ 2147483647 h 225"/>
                  <a:gd name="T66" fmla="*/ 2147483647 w 49"/>
                  <a:gd name="T67" fmla="*/ 2147483647 h 225"/>
                  <a:gd name="T68" fmla="*/ 2147483647 w 49"/>
                  <a:gd name="T69" fmla="*/ 2147483647 h 225"/>
                  <a:gd name="T70" fmla="*/ 2147483647 w 49"/>
                  <a:gd name="T71" fmla="*/ 2147483647 h 225"/>
                  <a:gd name="T72" fmla="*/ 2147483647 w 49"/>
                  <a:gd name="T73" fmla="*/ 2147483647 h 225"/>
                  <a:gd name="T74" fmla="*/ 2147483647 w 49"/>
                  <a:gd name="T75" fmla="*/ 2147483647 h 225"/>
                  <a:gd name="T76" fmla="*/ 2147483647 w 49"/>
                  <a:gd name="T77" fmla="*/ 2147483647 h 225"/>
                  <a:gd name="T78" fmla="*/ 2147483647 w 49"/>
                  <a:gd name="T79" fmla="*/ 2147483647 h 225"/>
                  <a:gd name="T80" fmla="*/ 2147483647 w 49"/>
                  <a:gd name="T81" fmla="*/ 2147483647 h 225"/>
                  <a:gd name="T82" fmla="*/ 2147483647 w 49"/>
                  <a:gd name="T83" fmla="*/ 2147483647 h 225"/>
                  <a:gd name="T84" fmla="*/ 0 w 49"/>
                  <a:gd name="T85" fmla="*/ 0 h 22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5"/>
                  <a:gd name="T131" fmla="*/ 49 w 49"/>
                  <a:gd name="T132" fmla="*/ 225 h 22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5">
                    <a:moveTo>
                      <a:pt x="0" y="0"/>
                    </a:moveTo>
                    <a:lnTo>
                      <a:pt x="4" y="4"/>
                    </a:lnTo>
                    <a:lnTo>
                      <a:pt x="12" y="15"/>
                    </a:lnTo>
                    <a:lnTo>
                      <a:pt x="18" y="23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8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6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8" y="161"/>
                    </a:lnTo>
                    <a:lnTo>
                      <a:pt x="46" y="172"/>
                    </a:lnTo>
                    <a:lnTo>
                      <a:pt x="44" y="185"/>
                    </a:lnTo>
                    <a:lnTo>
                      <a:pt x="41" y="198"/>
                    </a:lnTo>
                    <a:lnTo>
                      <a:pt x="38" y="211"/>
                    </a:lnTo>
                    <a:lnTo>
                      <a:pt x="34" y="225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6" y="194"/>
                    </a:lnTo>
                    <a:lnTo>
                      <a:pt x="36" y="182"/>
                    </a:lnTo>
                    <a:lnTo>
                      <a:pt x="36" y="168"/>
                    </a:lnTo>
                    <a:lnTo>
                      <a:pt x="35" y="153"/>
                    </a:lnTo>
                    <a:lnTo>
                      <a:pt x="34" y="137"/>
                    </a:lnTo>
                    <a:lnTo>
                      <a:pt x="32" y="119"/>
                    </a:lnTo>
                    <a:lnTo>
                      <a:pt x="29" y="101"/>
                    </a:lnTo>
                    <a:lnTo>
                      <a:pt x="26" y="81"/>
                    </a:lnTo>
                    <a:lnTo>
                      <a:pt x="23" y="72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1"/>
                    </a:lnTo>
                    <a:lnTo>
                      <a:pt x="5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86" name="Freeform 93"/>
              <p:cNvSpPr>
                <a:spLocks/>
              </p:cNvSpPr>
              <p:nvPr/>
            </p:nvSpPr>
            <p:spPr bwMode="auto">
              <a:xfrm>
                <a:off x="6312240" y="1245689"/>
                <a:ext cx="219411" cy="198197"/>
              </a:xfrm>
              <a:custGeom>
                <a:avLst/>
                <a:gdLst>
                  <a:gd name="T0" fmla="*/ 0 w 208"/>
                  <a:gd name="T1" fmla="*/ 2147483647 h 189"/>
                  <a:gd name="T2" fmla="*/ 2147483647 w 208"/>
                  <a:gd name="T3" fmla="*/ 0 h 189"/>
                  <a:gd name="T4" fmla="*/ 2147483647 w 208"/>
                  <a:gd name="T5" fmla="*/ 2147483647 h 189"/>
                  <a:gd name="T6" fmla="*/ 2147483647 w 208"/>
                  <a:gd name="T7" fmla="*/ 2147483647 h 189"/>
                  <a:gd name="T8" fmla="*/ 0 w 208"/>
                  <a:gd name="T9" fmla="*/ 2147483647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189"/>
                  <a:gd name="T17" fmla="*/ 208 w 208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189">
                    <a:moveTo>
                      <a:pt x="0" y="10"/>
                    </a:moveTo>
                    <a:lnTo>
                      <a:pt x="200" y="0"/>
                    </a:lnTo>
                    <a:lnTo>
                      <a:pt x="208" y="176"/>
                    </a:lnTo>
                    <a:lnTo>
                      <a:pt x="12" y="189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87" name="Freeform 94"/>
              <p:cNvSpPr>
                <a:spLocks/>
              </p:cNvSpPr>
              <p:nvPr/>
            </p:nvSpPr>
            <p:spPr bwMode="auto">
              <a:xfrm>
                <a:off x="6312240" y="1245689"/>
                <a:ext cx="219411" cy="187710"/>
              </a:xfrm>
              <a:custGeom>
                <a:avLst/>
                <a:gdLst>
                  <a:gd name="T0" fmla="*/ 2147483647 w 208"/>
                  <a:gd name="T1" fmla="*/ 2147483647 h 179"/>
                  <a:gd name="T2" fmla="*/ 2147483647 w 208"/>
                  <a:gd name="T3" fmla="*/ 2147483647 h 179"/>
                  <a:gd name="T4" fmla="*/ 2147483647 w 208"/>
                  <a:gd name="T5" fmla="*/ 2147483647 h 179"/>
                  <a:gd name="T6" fmla="*/ 2147483647 w 208"/>
                  <a:gd name="T7" fmla="*/ 0 h 179"/>
                  <a:gd name="T8" fmla="*/ 0 w 208"/>
                  <a:gd name="T9" fmla="*/ 2147483647 h 179"/>
                  <a:gd name="T10" fmla="*/ 2147483647 w 208"/>
                  <a:gd name="T11" fmla="*/ 2147483647 h 179"/>
                  <a:gd name="T12" fmla="*/ 2147483647 w 208"/>
                  <a:gd name="T13" fmla="*/ 2147483647 h 1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8"/>
                  <a:gd name="T22" fmla="*/ 0 h 179"/>
                  <a:gd name="T23" fmla="*/ 208 w 208"/>
                  <a:gd name="T24" fmla="*/ 179 h 1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8" h="179">
                    <a:moveTo>
                      <a:pt x="159" y="58"/>
                    </a:moveTo>
                    <a:lnTo>
                      <a:pt x="165" y="179"/>
                    </a:lnTo>
                    <a:lnTo>
                      <a:pt x="208" y="176"/>
                    </a:lnTo>
                    <a:lnTo>
                      <a:pt x="200" y="0"/>
                    </a:lnTo>
                    <a:lnTo>
                      <a:pt x="0" y="10"/>
                    </a:lnTo>
                    <a:lnTo>
                      <a:pt x="4" y="66"/>
                    </a:lnTo>
                    <a:lnTo>
                      <a:pt x="159" y="58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88" name="Freeform 95"/>
              <p:cNvSpPr>
                <a:spLocks/>
              </p:cNvSpPr>
              <p:nvPr/>
            </p:nvSpPr>
            <p:spPr bwMode="auto">
              <a:xfrm>
                <a:off x="6222577" y="851394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5" y="1"/>
                    </a:lnTo>
                    <a:lnTo>
                      <a:pt x="131" y="0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0"/>
                    </a:lnTo>
                    <a:lnTo>
                      <a:pt x="112" y="1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99" y="3"/>
                    </a:lnTo>
                    <a:lnTo>
                      <a:pt x="95" y="4"/>
                    </a:lnTo>
                    <a:lnTo>
                      <a:pt x="91" y="6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69" y="16"/>
                    </a:lnTo>
                    <a:lnTo>
                      <a:pt x="64" y="20"/>
                    </a:lnTo>
                    <a:lnTo>
                      <a:pt x="60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39" y="46"/>
                    </a:lnTo>
                    <a:lnTo>
                      <a:pt x="36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6" y="66"/>
                    </a:lnTo>
                    <a:lnTo>
                      <a:pt x="21" y="77"/>
                    </a:lnTo>
                    <a:lnTo>
                      <a:pt x="16" y="87"/>
                    </a:lnTo>
                    <a:lnTo>
                      <a:pt x="12" y="96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42" y="136"/>
                    </a:lnTo>
                    <a:lnTo>
                      <a:pt x="45" y="126"/>
                    </a:lnTo>
                    <a:lnTo>
                      <a:pt x="49" y="114"/>
                    </a:lnTo>
                    <a:lnTo>
                      <a:pt x="51" y="107"/>
                    </a:lnTo>
                    <a:lnTo>
                      <a:pt x="54" y="101"/>
                    </a:lnTo>
                    <a:lnTo>
                      <a:pt x="57" y="94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7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7" y="43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0" y="36"/>
                    </a:lnTo>
                    <a:lnTo>
                      <a:pt x="125" y="36"/>
                    </a:lnTo>
                    <a:lnTo>
                      <a:pt x="130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0" y="39"/>
                    </a:lnTo>
                    <a:lnTo>
                      <a:pt x="143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49" y="47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8" y="60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2" y="101"/>
                    </a:lnTo>
                    <a:lnTo>
                      <a:pt x="175" y="115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2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5" y="292"/>
                    </a:lnTo>
                    <a:lnTo>
                      <a:pt x="171" y="309"/>
                    </a:lnTo>
                    <a:lnTo>
                      <a:pt x="168" y="325"/>
                    </a:lnTo>
                    <a:lnTo>
                      <a:pt x="163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9"/>
                    </a:lnTo>
                    <a:lnTo>
                      <a:pt x="151" y="374"/>
                    </a:lnTo>
                    <a:lnTo>
                      <a:pt x="148" y="380"/>
                    </a:lnTo>
                    <a:lnTo>
                      <a:pt x="145" y="386"/>
                    </a:lnTo>
                    <a:lnTo>
                      <a:pt x="143" y="391"/>
                    </a:lnTo>
                    <a:lnTo>
                      <a:pt x="140" y="395"/>
                    </a:lnTo>
                    <a:lnTo>
                      <a:pt x="137" y="400"/>
                    </a:lnTo>
                    <a:lnTo>
                      <a:pt x="133" y="403"/>
                    </a:lnTo>
                    <a:lnTo>
                      <a:pt x="130" y="407"/>
                    </a:lnTo>
                    <a:lnTo>
                      <a:pt x="127" y="410"/>
                    </a:lnTo>
                    <a:lnTo>
                      <a:pt x="123" y="413"/>
                    </a:lnTo>
                    <a:lnTo>
                      <a:pt x="120" y="415"/>
                    </a:lnTo>
                    <a:lnTo>
                      <a:pt x="117" y="416"/>
                    </a:lnTo>
                    <a:lnTo>
                      <a:pt x="114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2" y="421"/>
                    </a:lnTo>
                    <a:lnTo>
                      <a:pt x="99" y="423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3" y="434"/>
                    </a:lnTo>
                    <a:lnTo>
                      <a:pt x="93" y="436"/>
                    </a:lnTo>
                    <a:lnTo>
                      <a:pt x="93" y="437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5" y="444"/>
                    </a:lnTo>
                    <a:lnTo>
                      <a:pt x="96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5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2"/>
                    </a:lnTo>
                    <a:lnTo>
                      <a:pt x="130" y="450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8" y="441"/>
                    </a:lnTo>
                    <a:lnTo>
                      <a:pt x="154" y="436"/>
                    </a:lnTo>
                    <a:lnTo>
                      <a:pt x="159" y="432"/>
                    </a:lnTo>
                    <a:lnTo>
                      <a:pt x="164" y="426"/>
                    </a:lnTo>
                    <a:lnTo>
                      <a:pt x="169" y="420"/>
                    </a:lnTo>
                    <a:lnTo>
                      <a:pt x="173" y="414"/>
                    </a:lnTo>
                    <a:lnTo>
                      <a:pt x="178" y="408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6"/>
                    </a:lnTo>
                    <a:lnTo>
                      <a:pt x="193" y="378"/>
                    </a:lnTo>
                    <a:lnTo>
                      <a:pt x="196" y="369"/>
                    </a:lnTo>
                    <a:lnTo>
                      <a:pt x="200" y="361"/>
                    </a:lnTo>
                    <a:lnTo>
                      <a:pt x="202" y="352"/>
                    </a:lnTo>
                    <a:lnTo>
                      <a:pt x="205" y="342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8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0" y="144"/>
                    </a:lnTo>
                    <a:lnTo>
                      <a:pt x="218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3"/>
                    </a:lnTo>
                    <a:lnTo>
                      <a:pt x="210" y="86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4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2"/>
                    </a:lnTo>
                    <a:lnTo>
                      <a:pt x="183" y="27"/>
                    </a:lnTo>
                    <a:lnTo>
                      <a:pt x="179" y="23"/>
                    </a:lnTo>
                    <a:lnTo>
                      <a:pt x="175" y="18"/>
                    </a:lnTo>
                    <a:lnTo>
                      <a:pt x="171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0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89" name="Freeform 96"/>
              <p:cNvSpPr>
                <a:spLocks/>
              </p:cNvSpPr>
              <p:nvPr/>
            </p:nvSpPr>
            <p:spPr bwMode="auto">
              <a:xfrm>
                <a:off x="6304856" y="847199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2147483647 w 223"/>
                  <a:gd name="T121" fmla="*/ 2147483647 h 45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23"/>
                  <a:gd name="T184" fmla="*/ 0 h 454"/>
                  <a:gd name="T185" fmla="*/ 223 w 223"/>
                  <a:gd name="T186" fmla="*/ 454 h 45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0"/>
                    </a:lnTo>
                    <a:lnTo>
                      <a:pt x="113" y="0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100" y="3"/>
                    </a:lnTo>
                    <a:lnTo>
                      <a:pt x="95" y="4"/>
                    </a:lnTo>
                    <a:lnTo>
                      <a:pt x="91" y="5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70" y="16"/>
                    </a:lnTo>
                    <a:lnTo>
                      <a:pt x="65" y="20"/>
                    </a:lnTo>
                    <a:lnTo>
                      <a:pt x="60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7" y="36"/>
                    </a:lnTo>
                    <a:lnTo>
                      <a:pt x="43" y="41"/>
                    </a:lnTo>
                    <a:lnTo>
                      <a:pt x="39" y="46"/>
                    </a:lnTo>
                    <a:lnTo>
                      <a:pt x="36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7" y="66"/>
                    </a:lnTo>
                    <a:lnTo>
                      <a:pt x="21" y="76"/>
                    </a:lnTo>
                    <a:lnTo>
                      <a:pt x="17" y="86"/>
                    </a:lnTo>
                    <a:lnTo>
                      <a:pt x="12" y="96"/>
                    </a:lnTo>
                    <a:lnTo>
                      <a:pt x="9" y="105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2"/>
                    </a:lnTo>
                    <a:lnTo>
                      <a:pt x="0" y="137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2" y="137"/>
                    </a:lnTo>
                    <a:lnTo>
                      <a:pt x="44" y="127"/>
                    </a:lnTo>
                    <a:lnTo>
                      <a:pt x="48" y="115"/>
                    </a:lnTo>
                    <a:lnTo>
                      <a:pt x="51" y="109"/>
                    </a:lnTo>
                    <a:lnTo>
                      <a:pt x="54" y="102"/>
                    </a:lnTo>
                    <a:lnTo>
                      <a:pt x="56" y="95"/>
                    </a:lnTo>
                    <a:lnTo>
                      <a:pt x="60" y="88"/>
                    </a:lnTo>
                    <a:lnTo>
                      <a:pt x="63" y="81"/>
                    </a:lnTo>
                    <a:lnTo>
                      <a:pt x="67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8" y="43"/>
                    </a:lnTo>
                    <a:lnTo>
                      <a:pt x="102" y="40"/>
                    </a:lnTo>
                    <a:lnTo>
                      <a:pt x="107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1" y="36"/>
                    </a:lnTo>
                    <a:lnTo>
                      <a:pt x="126" y="35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1" y="38"/>
                    </a:lnTo>
                    <a:lnTo>
                      <a:pt x="143" y="40"/>
                    </a:lnTo>
                    <a:lnTo>
                      <a:pt x="145" y="41"/>
                    </a:lnTo>
                    <a:lnTo>
                      <a:pt x="147" y="44"/>
                    </a:lnTo>
                    <a:lnTo>
                      <a:pt x="150" y="46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8" y="59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70" y="89"/>
                    </a:lnTo>
                    <a:lnTo>
                      <a:pt x="173" y="101"/>
                    </a:lnTo>
                    <a:lnTo>
                      <a:pt x="176" y="114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1" y="160"/>
                    </a:lnTo>
                    <a:lnTo>
                      <a:pt x="182" y="177"/>
                    </a:lnTo>
                    <a:lnTo>
                      <a:pt x="183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80" y="254"/>
                    </a:lnTo>
                    <a:lnTo>
                      <a:pt x="178" y="273"/>
                    </a:lnTo>
                    <a:lnTo>
                      <a:pt x="175" y="291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8"/>
                    </a:lnTo>
                    <a:lnTo>
                      <a:pt x="151" y="374"/>
                    </a:lnTo>
                    <a:lnTo>
                      <a:pt x="149" y="380"/>
                    </a:lnTo>
                    <a:lnTo>
                      <a:pt x="146" y="385"/>
                    </a:lnTo>
                    <a:lnTo>
                      <a:pt x="143" y="390"/>
                    </a:lnTo>
                    <a:lnTo>
                      <a:pt x="140" y="395"/>
                    </a:lnTo>
                    <a:lnTo>
                      <a:pt x="137" y="399"/>
                    </a:lnTo>
                    <a:lnTo>
                      <a:pt x="134" y="403"/>
                    </a:lnTo>
                    <a:lnTo>
                      <a:pt x="131" y="407"/>
                    </a:lnTo>
                    <a:lnTo>
                      <a:pt x="127" y="410"/>
                    </a:lnTo>
                    <a:lnTo>
                      <a:pt x="124" y="412"/>
                    </a:lnTo>
                    <a:lnTo>
                      <a:pt x="121" y="415"/>
                    </a:lnTo>
                    <a:lnTo>
                      <a:pt x="117" y="416"/>
                    </a:lnTo>
                    <a:lnTo>
                      <a:pt x="114" y="418"/>
                    </a:lnTo>
                    <a:lnTo>
                      <a:pt x="110" y="418"/>
                    </a:lnTo>
                    <a:lnTo>
                      <a:pt x="108" y="419"/>
                    </a:lnTo>
                    <a:lnTo>
                      <a:pt x="106" y="419"/>
                    </a:lnTo>
                    <a:lnTo>
                      <a:pt x="104" y="420"/>
                    </a:lnTo>
                    <a:lnTo>
                      <a:pt x="103" y="421"/>
                    </a:lnTo>
                    <a:lnTo>
                      <a:pt x="100" y="423"/>
                    </a:lnTo>
                    <a:lnTo>
                      <a:pt x="97" y="425"/>
                    </a:lnTo>
                    <a:lnTo>
                      <a:pt x="95" y="428"/>
                    </a:lnTo>
                    <a:lnTo>
                      <a:pt x="94" y="432"/>
                    </a:lnTo>
                    <a:lnTo>
                      <a:pt x="93" y="433"/>
                    </a:lnTo>
                    <a:lnTo>
                      <a:pt x="93" y="435"/>
                    </a:lnTo>
                    <a:lnTo>
                      <a:pt x="93" y="437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6" y="444"/>
                    </a:lnTo>
                    <a:lnTo>
                      <a:pt x="97" y="445"/>
                    </a:lnTo>
                    <a:lnTo>
                      <a:pt x="99" y="448"/>
                    </a:lnTo>
                    <a:lnTo>
                      <a:pt x="102" y="451"/>
                    </a:lnTo>
                    <a:lnTo>
                      <a:pt x="105" y="452"/>
                    </a:lnTo>
                    <a:lnTo>
                      <a:pt x="109" y="453"/>
                    </a:lnTo>
                    <a:lnTo>
                      <a:pt x="111" y="453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3"/>
                    </a:lnTo>
                    <a:lnTo>
                      <a:pt x="124" y="452"/>
                    </a:lnTo>
                    <a:lnTo>
                      <a:pt x="130" y="450"/>
                    </a:lnTo>
                    <a:lnTo>
                      <a:pt x="137" y="447"/>
                    </a:lnTo>
                    <a:lnTo>
                      <a:pt x="143" y="444"/>
                    </a:lnTo>
                    <a:lnTo>
                      <a:pt x="148" y="440"/>
                    </a:lnTo>
                    <a:lnTo>
                      <a:pt x="154" y="436"/>
                    </a:lnTo>
                    <a:lnTo>
                      <a:pt x="159" y="431"/>
                    </a:lnTo>
                    <a:lnTo>
                      <a:pt x="165" y="426"/>
                    </a:lnTo>
                    <a:lnTo>
                      <a:pt x="169" y="420"/>
                    </a:lnTo>
                    <a:lnTo>
                      <a:pt x="174" y="414"/>
                    </a:lnTo>
                    <a:lnTo>
                      <a:pt x="178" y="407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5"/>
                    </a:lnTo>
                    <a:lnTo>
                      <a:pt x="193" y="377"/>
                    </a:lnTo>
                    <a:lnTo>
                      <a:pt x="197" y="369"/>
                    </a:lnTo>
                    <a:lnTo>
                      <a:pt x="200" y="360"/>
                    </a:lnTo>
                    <a:lnTo>
                      <a:pt x="203" y="351"/>
                    </a:lnTo>
                    <a:lnTo>
                      <a:pt x="205" y="342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4"/>
                    </a:lnTo>
                    <a:lnTo>
                      <a:pt x="216" y="295"/>
                    </a:lnTo>
                    <a:lnTo>
                      <a:pt x="219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9" y="126"/>
                    </a:lnTo>
                    <a:lnTo>
                      <a:pt x="216" y="109"/>
                    </a:lnTo>
                    <a:lnTo>
                      <a:pt x="214" y="101"/>
                    </a:lnTo>
                    <a:lnTo>
                      <a:pt x="213" y="93"/>
                    </a:lnTo>
                    <a:lnTo>
                      <a:pt x="210" y="85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3"/>
                    </a:lnTo>
                    <a:lnTo>
                      <a:pt x="201" y="56"/>
                    </a:lnTo>
                    <a:lnTo>
                      <a:pt x="198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8" y="32"/>
                    </a:lnTo>
                    <a:lnTo>
                      <a:pt x="184" y="27"/>
                    </a:lnTo>
                    <a:lnTo>
                      <a:pt x="180" y="22"/>
                    </a:lnTo>
                    <a:lnTo>
                      <a:pt x="175" y="18"/>
                    </a:lnTo>
                    <a:lnTo>
                      <a:pt x="171" y="14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5"/>
                    </a:lnTo>
                    <a:lnTo>
                      <a:pt x="151" y="3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90" name="Freeform 97"/>
              <p:cNvSpPr>
                <a:spLocks/>
              </p:cNvSpPr>
              <p:nvPr/>
            </p:nvSpPr>
            <p:spPr bwMode="auto">
              <a:xfrm>
                <a:off x="6397684" y="886000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6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5"/>
                    </a:lnTo>
                    <a:lnTo>
                      <a:pt x="41" y="197"/>
                    </a:lnTo>
                    <a:lnTo>
                      <a:pt x="38" y="210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5" y="194"/>
                    </a:lnTo>
                    <a:lnTo>
                      <a:pt x="36" y="182"/>
                    </a:lnTo>
                    <a:lnTo>
                      <a:pt x="35" y="168"/>
                    </a:lnTo>
                    <a:lnTo>
                      <a:pt x="35" y="153"/>
                    </a:lnTo>
                    <a:lnTo>
                      <a:pt x="34" y="136"/>
                    </a:lnTo>
                    <a:lnTo>
                      <a:pt x="32" y="119"/>
                    </a:lnTo>
                    <a:lnTo>
                      <a:pt x="29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91" name="Freeform 98"/>
              <p:cNvSpPr>
                <a:spLocks/>
              </p:cNvSpPr>
              <p:nvPr/>
            </p:nvSpPr>
            <p:spPr bwMode="auto">
              <a:xfrm>
                <a:off x="6474688" y="882854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3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8"/>
                    </a:lnTo>
                    <a:lnTo>
                      <a:pt x="46" y="97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8" y="127"/>
                    </a:lnTo>
                    <a:lnTo>
                      <a:pt x="49" y="138"/>
                    </a:lnTo>
                    <a:lnTo>
                      <a:pt x="48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4"/>
                    </a:lnTo>
                    <a:lnTo>
                      <a:pt x="41" y="197"/>
                    </a:lnTo>
                    <a:lnTo>
                      <a:pt x="38" y="211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5" y="204"/>
                    </a:lnTo>
                    <a:lnTo>
                      <a:pt x="35" y="194"/>
                    </a:lnTo>
                    <a:lnTo>
                      <a:pt x="36" y="182"/>
                    </a:lnTo>
                    <a:lnTo>
                      <a:pt x="35" y="168"/>
                    </a:lnTo>
                    <a:lnTo>
                      <a:pt x="35" y="153"/>
                    </a:lnTo>
                    <a:lnTo>
                      <a:pt x="33" y="136"/>
                    </a:lnTo>
                    <a:lnTo>
                      <a:pt x="32" y="119"/>
                    </a:lnTo>
                    <a:lnTo>
                      <a:pt x="29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92" name="Freeform 102"/>
              <p:cNvSpPr>
                <a:spLocks/>
              </p:cNvSpPr>
              <p:nvPr/>
            </p:nvSpPr>
            <p:spPr bwMode="auto">
              <a:xfrm>
                <a:off x="6124475" y="1388307"/>
                <a:ext cx="1004226" cy="3452186"/>
              </a:xfrm>
              <a:custGeom>
                <a:avLst/>
                <a:gdLst>
                  <a:gd name="T0" fmla="*/ 2147483647 w 952"/>
                  <a:gd name="T1" fmla="*/ 0 h 3292"/>
                  <a:gd name="T2" fmla="*/ 2147483647 w 952"/>
                  <a:gd name="T3" fmla="*/ 2147483647 h 3292"/>
                  <a:gd name="T4" fmla="*/ 0 w 952"/>
                  <a:gd name="T5" fmla="*/ 2147483647 h 3292"/>
                  <a:gd name="T6" fmla="*/ 2147483647 w 952"/>
                  <a:gd name="T7" fmla="*/ 2147483647 h 3292"/>
                  <a:gd name="T8" fmla="*/ 2147483647 w 952"/>
                  <a:gd name="T9" fmla="*/ 0 h 32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2"/>
                  <a:gd name="T16" fmla="*/ 0 h 3292"/>
                  <a:gd name="T17" fmla="*/ 952 w 952"/>
                  <a:gd name="T18" fmla="*/ 3292 h 32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2" h="3292">
                    <a:moveTo>
                      <a:pt x="595" y="0"/>
                    </a:moveTo>
                    <a:lnTo>
                      <a:pt x="952" y="3227"/>
                    </a:lnTo>
                    <a:lnTo>
                      <a:pt x="0" y="3292"/>
                    </a:lnTo>
                    <a:lnTo>
                      <a:pt x="850" y="3163"/>
                    </a:lnTo>
                    <a:lnTo>
                      <a:pt x="59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</p:grpSp>
        <p:sp>
          <p:nvSpPr>
            <p:cNvPr id="51" name="직사각형 35"/>
            <p:cNvSpPr>
              <a:spLocks noChangeArrowheads="1"/>
            </p:cNvSpPr>
            <p:nvPr/>
          </p:nvSpPr>
          <p:spPr bwMode="auto">
            <a:xfrm>
              <a:off x="659417" y="4288717"/>
              <a:ext cx="1091427" cy="374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ko-KR" sz="2000" b="1" dirty="0">
                  <a:solidFill>
                    <a:srgbClr val="21222B"/>
                  </a:solidFill>
                  <a:latin typeface="+mj-ea"/>
                  <a:ea typeface="+mj-ea"/>
                  <a:cs typeface="굴림" pitchFamily="50" charset="-127"/>
                </a:rPr>
                <a:t>1993</a:t>
              </a:r>
              <a:r>
                <a:rPr lang="ko-KR" altLang="en-US" sz="2000" b="1" dirty="0">
                  <a:solidFill>
                    <a:srgbClr val="21222B"/>
                  </a:solidFill>
                  <a:latin typeface="+mj-ea"/>
                  <a:ea typeface="+mj-ea"/>
                  <a:cs typeface="굴림" pitchFamily="50" charset="-127"/>
                </a:rPr>
                <a:t>년 </a:t>
              </a:r>
              <a:r>
                <a:rPr lang="ko-KR" altLang="en-US" sz="2000" b="1" dirty="0" smtClean="0">
                  <a:solidFill>
                    <a:srgbClr val="21222B"/>
                  </a:solidFill>
                  <a:latin typeface="+mj-ea"/>
                  <a:ea typeface="+mj-ea"/>
                  <a:cs typeface="굴림" pitchFamily="50" charset="-127"/>
                </a:rPr>
                <a:t>제정</a:t>
              </a:r>
              <a:endParaRPr lang="en-US" altLang="ko-KR" sz="2000" b="1" dirty="0" smtClean="0">
                <a:solidFill>
                  <a:srgbClr val="21222B"/>
                </a:solidFill>
                <a:latin typeface="+mj-ea"/>
                <a:ea typeface="+mj-ea"/>
                <a:cs typeface="굴림" pitchFamily="50" charset="-127"/>
              </a:endParaRPr>
            </a:p>
          </p:txBody>
        </p:sp>
      </p:grpSp>
      <p:sp>
        <p:nvSpPr>
          <p:cNvPr id="93" name="Rectangle 6"/>
          <p:cNvSpPr>
            <a:spLocks noChangeArrowheads="1"/>
          </p:cNvSpPr>
          <p:nvPr/>
        </p:nvSpPr>
        <p:spPr bwMode="auto">
          <a:xfrm>
            <a:off x="2432668" y="5953605"/>
            <a:ext cx="6588671" cy="425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ko-KR" altLang="en-US" sz="2000" dirty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성폭력범죄의 처벌 및 피해자 </a:t>
            </a:r>
            <a:r>
              <a:rPr lang="ko-KR" altLang="en-US" sz="2000" dirty="0" err="1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보호등에</a:t>
            </a:r>
            <a:r>
              <a:rPr lang="ko-KR" altLang="en-US" sz="2000" dirty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 관한 법률 제정</a:t>
            </a:r>
          </a:p>
        </p:txBody>
      </p:sp>
      <p:grpSp>
        <p:nvGrpSpPr>
          <p:cNvPr id="94" name="그룹 101"/>
          <p:cNvGrpSpPr>
            <a:grpSpLocks/>
          </p:cNvGrpSpPr>
          <p:nvPr/>
        </p:nvGrpSpPr>
        <p:grpSpPr bwMode="auto">
          <a:xfrm>
            <a:off x="456193" y="5719699"/>
            <a:ext cx="1960659" cy="1015620"/>
            <a:chOff x="539552" y="3997379"/>
            <a:chExt cx="1224136" cy="1015797"/>
          </a:xfrm>
        </p:grpSpPr>
        <p:grpSp>
          <p:nvGrpSpPr>
            <p:cNvPr id="95" name="그룹 13"/>
            <p:cNvGrpSpPr>
              <a:grpSpLocks/>
            </p:cNvGrpSpPr>
            <p:nvPr/>
          </p:nvGrpSpPr>
          <p:grpSpPr bwMode="auto">
            <a:xfrm>
              <a:off x="539552" y="3997379"/>
              <a:ext cx="1224136" cy="1015797"/>
              <a:chOff x="1763688" y="836712"/>
              <a:chExt cx="5472608" cy="4832221"/>
            </a:xfrm>
          </p:grpSpPr>
          <p:sp>
            <p:nvSpPr>
              <p:cNvPr id="97" name="Freeform 7"/>
              <p:cNvSpPr>
                <a:spLocks/>
              </p:cNvSpPr>
              <p:nvPr/>
            </p:nvSpPr>
            <p:spPr bwMode="auto">
              <a:xfrm>
                <a:off x="2299556" y="1027568"/>
                <a:ext cx="4743701" cy="4641365"/>
              </a:xfrm>
              <a:custGeom>
                <a:avLst/>
                <a:gdLst>
                  <a:gd name="T0" fmla="*/ 2147483647 w 4497"/>
                  <a:gd name="T1" fmla="*/ 2147483647 h 4426"/>
                  <a:gd name="T2" fmla="*/ 2147483647 w 4497"/>
                  <a:gd name="T3" fmla="*/ 0 h 4426"/>
                  <a:gd name="T4" fmla="*/ 2147483647 w 4497"/>
                  <a:gd name="T5" fmla="*/ 2147483647 h 4426"/>
                  <a:gd name="T6" fmla="*/ 0 w 4497"/>
                  <a:gd name="T7" fmla="*/ 2147483647 h 4426"/>
                  <a:gd name="T8" fmla="*/ 2147483647 w 4497"/>
                  <a:gd name="T9" fmla="*/ 2147483647 h 4426"/>
                  <a:gd name="T10" fmla="*/ 2147483647 w 4497"/>
                  <a:gd name="T11" fmla="*/ 2147483647 h 44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497"/>
                  <a:gd name="T19" fmla="*/ 0 h 4426"/>
                  <a:gd name="T20" fmla="*/ 4497 w 4497"/>
                  <a:gd name="T21" fmla="*/ 4426 h 44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497" h="4426">
                    <a:moveTo>
                      <a:pt x="4497" y="3936"/>
                    </a:moveTo>
                    <a:lnTo>
                      <a:pt x="4188" y="0"/>
                    </a:lnTo>
                    <a:lnTo>
                      <a:pt x="66" y="9"/>
                    </a:lnTo>
                    <a:lnTo>
                      <a:pt x="0" y="64"/>
                    </a:lnTo>
                    <a:lnTo>
                      <a:pt x="89" y="4426"/>
                    </a:lnTo>
                    <a:lnTo>
                      <a:pt x="4497" y="3936"/>
                    </a:lnTo>
                    <a:close/>
                  </a:path>
                </a:pathLst>
              </a:custGeom>
              <a:solidFill>
                <a:srgbClr val="5F89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98" name="Freeform 9"/>
              <p:cNvSpPr>
                <a:spLocks/>
              </p:cNvSpPr>
              <p:nvPr/>
            </p:nvSpPr>
            <p:spPr bwMode="auto">
              <a:xfrm>
                <a:off x="2343861" y="1040151"/>
                <a:ext cx="4892435" cy="4412758"/>
              </a:xfrm>
              <a:custGeom>
                <a:avLst/>
                <a:gdLst>
                  <a:gd name="T0" fmla="*/ 2147483647 w 4638"/>
                  <a:gd name="T1" fmla="*/ 0 h 4208"/>
                  <a:gd name="T2" fmla="*/ 0 w 4638"/>
                  <a:gd name="T3" fmla="*/ 2147483647 h 4208"/>
                  <a:gd name="T4" fmla="*/ 2147483647 w 4638"/>
                  <a:gd name="T5" fmla="*/ 2147483647 h 4208"/>
                  <a:gd name="T6" fmla="*/ 2147483647 w 4638"/>
                  <a:gd name="T7" fmla="*/ 2147483647 h 4208"/>
                  <a:gd name="T8" fmla="*/ 2147483647 w 4638"/>
                  <a:gd name="T9" fmla="*/ 0 h 42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38"/>
                  <a:gd name="T16" fmla="*/ 0 h 4208"/>
                  <a:gd name="T17" fmla="*/ 4638 w 4638"/>
                  <a:gd name="T18" fmla="*/ 4208 h 42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38" h="4208">
                    <a:moveTo>
                      <a:pt x="4228" y="0"/>
                    </a:moveTo>
                    <a:lnTo>
                      <a:pt x="0" y="25"/>
                    </a:lnTo>
                    <a:lnTo>
                      <a:pt x="305" y="4208"/>
                    </a:lnTo>
                    <a:lnTo>
                      <a:pt x="4638" y="3784"/>
                    </a:lnTo>
                    <a:lnTo>
                      <a:pt x="4228" y="0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99" name="Freeform 10"/>
              <p:cNvSpPr>
                <a:spLocks/>
              </p:cNvSpPr>
              <p:nvPr/>
            </p:nvSpPr>
            <p:spPr bwMode="auto">
              <a:xfrm>
                <a:off x="1774236" y="1074758"/>
                <a:ext cx="632916" cy="4001683"/>
              </a:xfrm>
              <a:custGeom>
                <a:avLst/>
                <a:gdLst>
                  <a:gd name="T0" fmla="*/ 2147483647 w 600"/>
                  <a:gd name="T1" fmla="*/ 0 h 3816"/>
                  <a:gd name="T2" fmla="*/ 0 w 600"/>
                  <a:gd name="T3" fmla="*/ 2147483647 h 3816"/>
                  <a:gd name="T4" fmla="*/ 2147483647 w 600"/>
                  <a:gd name="T5" fmla="*/ 2147483647 h 3816"/>
                  <a:gd name="T6" fmla="*/ 2147483647 w 600"/>
                  <a:gd name="T7" fmla="*/ 0 h 38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00"/>
                  <a:gd name="T13" fmla="*/ 0 h 3816"/>
                  <a:gd name="T14" fmla="*/ 600 w 600"/>
                  <a:gd name="T15" fmla="*/ 3816 h 38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00" h="3816">
                    <a:moveTo>
                      <a:pt x="499" y="0"/>
                    </a:moveTo>
                    <a:lnTo>
                      <a:pt x="0" y="3816"/>
                    </a:lnTo>
                    <a:lnTo>
                      <a:pt x="600" y="3753"/>
                    </a:lnTo>
                    <a:lnTo>
                      <a:pt x="499" y="0"/>
                    </a:lnTo>
                    <a:close/>
                  </a:path>
                </a:pathLst>
              </a:custGeom>
              <a:solidFill>
                <a:srgbClr val="6880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00" name="Freeform 11"/>
              <p:cNvSpPr>
                <a:spLocks/>
              </p:cNvSpPr>
              <p:nvPr/>
            </p:nvSpPr>
            <p:spPr bwMode="auto">
              <a:xfrm>
                <a:off x="1763688" y="5010375"/>
                <a:ext cx="643464" cy="658558"/>
              </a:xfrm>
              <a:custGeom>
                <a:avLst/>
                <a:gdLst>
                  <a:gd name="T0" fmla="*/ 2147483647 w 610"/>
                  <a:gd name="T1" fmla="*/ 2147483647 h 628"/>
                  <a:gd name="T2" fmla="*/ 0 w 610"/>
                  <a:gd name="T3" fmla="*/ 2147483647 h 628"/>
                  <a:gd name="T4" fmla="*/ 2147483647 w 610"/>
                  <a:gd name="T5" fmla="*/ 2147483647 h 628"/>
                  <a:gd name="T6" fmla="*/ 2147483647 w 610"/>
                  <a:gd name="T7" fmla="*/ 2147483647 h 628"/>
                  <a:gd name="T8" fmla="*/ 2147483647 w 610"/>
                  <a:gd name="T9" fmla="*/ 0 h 628"/>
                  <a:gd name="T10" fmla="*/ 2147483647 w 610"/>
                  <a:gd name="T11" fmla="*/ 2147483647 h 62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10"/>
                  <a:gd name="T19" fmla="*/ 0 h 628"/>
                  <a:gd name="T20" fmla="*/ 610 w 610"/>
                  <a:gd name="T21" fmla="*/ 628 h 62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10" h="628">
                    <a:moveTo>
                      <a:pt x="10" y="63"/>
                    </a:moveTo>
                    <a:lnTo>
                      <a:pt x="0" y="142"/>
                    </a:lnTo>
                    <a:lnTo>
                      <a:pt x="298" y="264"/>
                    </a:lnTo>
                    <a:lnTo>
                      <a:pt x="597" y="628"/>
                    </a:lnTo>
                    <a:lnTo>
                      <a:pt x="610" y="0"/>
                    </a:lnTo>
                    <a:lnTo>
                      <a:pt x="10" y="63"/>
                    </a:lnTo>
                    <a:close/>
                  </a:path>
                </a:pathLst>
              </a:custGeom>
              <a:solidFill>
                <a:srgbClr val="5A77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01" name="Freeform 12"/>
              <p:cNvSpPr>
                <a:spLocks/>
              </p:cNvSpPr>
              <p:nvPr/>
            </p:nvSpPr>
            <p:spPr bwMode="auto">
              <a:xfrm>
                <a:off x="1772127" y="1819306"/>
                <a:ext cx="450425" cy="3277059"/>
              </a:xfrm>
              <a:custGeom>
                <a:avLst/>
                <a:gdLst>
                  <a:gd name="T0" fmla="*/ 0 w 427"/>
                  <a:gd name="T1" fmla="*/ 2147483647 h 3125"/>
                  <a:gd name="T2" fmla="*/ 2147483647 w 427"/>
                  <a:gd name="T3" fmla="*/ 2147483647 h 3125"/>
                  <a:gd name="T4" fmla="*/ 2147483647 w 427"/>
                  <a:gd name="T5" fmla="*/ 0 h 3125"/>
                  <a:gd name="T6" fmla="*/ 0 w 427"/>
                  <a:gd name="T7" fmla="*/ 2147483647 h 31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27"/>
                  <a:gd name="T13" fmla="*/ 0 h 3125"/>
                  <a:gd name="T14" fmla="*/ 427 w 427"/>
                  <a:gd name="T15" fmla="*/ 3125 h 31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27" h="3125">
                    <a:moveTo>
                      <a:pt x="0" y="3125"/>
                    </a:moveTo>
                    <a:lnTo>
                      <a:pt x="97" y="3121"/>
                    </a:lnTo>
                    <a:lnTo>
                      <a:pt x="427" y="0"/>
                    </a:lnTo>
                    <a:lnTo>
                      <a:pt x="0" y="3125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02" name="Freeform 13"/>
              <p:cNvSpPr>
                <a:spLocks/>
              </p:cNvSpPr>
              <p:nvPr/>
            </p:nvSpPr>
            <p:spPr bwMode="auto">
              <a:xfrm>
                <a:off x="1763688" y="5092171"/>
                <a:ext cx="629752" cy="576762"/>
              </a:xfrm>
              <a:custGeom>
                <a:avLst/>
                <a:gdLst>
                  <a:gd name="T0" fmla="*/ 0 w 597"/>
                  <a:gd name="T1" fmla="*/ 2147483647 h 550"/>
                  <a:gd name="T2" fmla="*/ 2147483647 w 597"/>
                  <a:gd name="T3" fmla="*/ 2147483647 h 550"/>
                  <a:gd name="T4" fmla="*/ 2147483647 w 597"/>
                  <a:gd name="T5" fmla="*/ 2147483647 h 550"/>
                  <a:gd name="T6" fmla="*/ 2147483647 w 597"/>
                  <a:gd name="T7" fmla="*/ 2147483647 h 550"/>
                  <a:gd name="T8" fmla="*/ 2147483647 w 597"/>
                  <a:gd name="T9" fmla="*/ 2147483647 h 550"/>
                  <a:gd name="T10" fmla="*/ 2147483647 w 597"/>
                  <a:gd name="T11" fmla="*/ 0 h 550"/>
                  <a:gd name="T12" fmla="*/ 2147483647 w 597"/>
                  <a:gd name="T13" fmla="*/ 2147483647 h 550"/>
                  <a:gd name="T14" fmla="*/ 0 w 597"/>
                  <a:gd name="T15" fmla="*/ 2147483647 h 55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97"/>
                  <a:gd name="T25" fmla="*/ 0 h 550"/>
                  <a:gd name="T26" fmla="*/ 597 w 597"/>
                  <a:gd name="T27" fmla="*/ 550 h 55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97" h="550">
                    <a:moveTo>
                      <a:pt x="0" y="64"/>
                    </a:moveTo>
                    <a:lnTo>
                      <a:pt x="298" y="186"/>
                    </a:lnTo>
                    <a:lnTo>
                      <a:pt x="597" y="550"/>
                    </a:lnTo>
                    <a:lnTo>
                      <a:pt x="597" y="475"/>
                    </a:lnTo>
                    <a:lnTo>
                      <a:pt x="370" y="159"/>
                    </a:lnTo>
                    <a:lnTo>
                      <a:pt x="105" y="0"/>
                    </a:lnTo>
                    <a:lnTo>
                      <a:pt x="8" y="4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5B8C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03" name="Freeform 14"/>
              <p:cNvSpPr>
                <a:spLocks/>
              </p:cNvSpPr>
              <p:nvPr/>
            </p:nvSpPr>
            <p:spPr bwMode="auto">
              <a:xfrm>
                <a:off x="2222551" y="1392501"/>
                <a:ext cx="59072" cy="426805"/>
              </a:xfrm>
              <a:custGeom>
                <a:avLst/>
                <a:gdLst>
                  <a:gd name="T0" fmla="*/ 2147483647 w 56"/>
                  <a:gd name="T1" fmla="*/ 2147483647 h 407"/>
                  <a:gd name="T2" fmla="*/ 0 w 56"/>
                  <a:gd name="T3" fmla="*/ 2147483647 h 407"/>
                  <a:gd name="T4" fmla="*/ 2147483647 w 56"/>
                  <a:gd name="T5" fmla="*/ 0 h 407"/>
                  <a:gd name="T6" fmla="*/ 2147483647 w 56"/>
                  <a:gd name="T7" fmla="*/ 2147483647 h 40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6"/>
                  <a:gd name="T13" fmla="*/ 0 h 407"/>
                  <a:gd name="T14" fmla="*/ 56 w 56"/>
                  <a:gd name="T15" fmla="*/ 407 h 40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6" h="407">
                    <a:moveTo>
                      <a:pt x="33" y="98"/>
                    </a:moveTo>
                    <a:lnTo>
                      <a:pt x="0" y="407"/>
                    </a:lnTo>
                    <a:lnTo>
                      <a:pt x="56" y="0"/>
                    </a:lnTo>
                    <a:lnTo>
                      <a:pt x="33" y="98"/>
                    </a:lnTo>
                    <a:close/>
                  </a:path>
                </a:pathLst>
              </a:custGeom>
              <a:solidFill>
                <a:srgbClr val="0078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04" name="Freeform 15"/>
              <p:cNvSpPr>
                <a:spLocks/>
              </p:cNvSpPr>
              <p:nvPr/>
            </p:nvSpPr>
            <p:spPr bwMode="auto">
              <a:xfrm>
                <a:off x="2281624" y="1152359"/>
                <a:ext cx="32701" cy="240143"/>
              </a:xfrm>
              <a:custGeom>
                <a:avLst/>
                <a:gdLst>
                  <a:gd name="T0" fmla="*/ 2147483647 w 31"/>
                  <a:gd name="T1" fmla="*/ 0 h 229"/>
                  <a:gd name="T2" fmla="*/ 0 w 31"/>
                  <a:gd name="T3" fmla="*/ 2147483647 h 229"/>
                  <a:gd name="T4" fmla="*/ 2147483647 w 31"/>
                  <a:gd name="T5" fmla="*/ 2147483647 h 229"/>
                  <a:gd name="T6" fmla="*/ 2147483647 w 31"/>
                  <a:gd name="T7" fmla="*/ 0 h 2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1"/>
                  <a:gd name="T13" fmla="*/ 0 h 229"/>
                  <a:gd name="T14" fmla="*/ 31 w 31"/>
                  <a:gd name="T15" fmla="*/ 229 h 2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1" h="229">
                    <a:moveTo>
                      <a:pt x="31" y="0"/>
                    </a:moveTo>
                    <a:lnTo>
                      <a:pt x="0" y="229"/>
                    </a:lnTo>
                    <a:lnTo>
                      <a:pt x="29" y="10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0078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05" name="Freeform 16"/>
              <p:cNvSpPr>
                <a:spLocks/>
              </p:cNvSpPr>
              <p:nvPr/>
            </p:nvSpPr>
            <p:spPr bwMode="auto">
              <a:xfrm>
                <a:off x="2285844" y="973038"/>
                <a:ext cx="4503193" cy="128986"/>
              </a:xfrm>
              <a:custGeom>
                <a:avLst/>
                <a:gdLst>
                  <a:gd name="T0" fmla="*/ 0 w 4269"/>
                  <a:gd name="T1" fmla="*/ 2147483647 h 123"/>
                  <a:gd name="T2" fmla="*/ 2147483647 w 4269"/>
                  <a:gd name="T3" fmla="*/ 2147483647 h 123"/>
                  <a:gd name="T4" fmla="*/ 2147483647 w 4269"/>
                  <a:gd name="T5" fmla="*/ 0 h 123"/>
                  <a:gd name="T6" fmla="*/ 2147483647 w 4269"/>
                  <a:gd name="T7" fmla="*/ 2147483647 h 123"/>
                  <a:gd name="T8" fmla="*/ 0 w 4269"/>
                  <a:gd name="T9" fmla="*/ 2147483647 h 1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69"/>
                  <a:gd name="T16" fmla="*/ 0 h 123"/>
                  <a:gd name="T17" fmla="*/ 4269 w 4269"/>
                  <a:gd name="T18" fmla="*/ 123 h 1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69" h="123">
                    <a:moveTo>
                      <a:pt x="0" y="123"/>
                    </a:moveTo>
                    <a:lnTo>
                      <a:pt x="4269" y="64"/>
                    </a:lnTo>
                    <a:lnTo>
                      <a:pt x="4093" y="0"/>
                    </a:lnTo>
                    <a:lnTo>
                      <a:pt x="92" y="39"/>
                    </a:lnTo>
                    <a:lnTo>
                      <a:pt x="0" y="123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06" name="Freeform 19"/>
              <p:cNvSpPr>
                <a:spLocks/>
              </p:cNvSpPr>
              <p:nvPr/>
            </p:nvSpPr>
            <p:spPr bwMode="auto">
              <a:xfrm>
                <a:off x="2303775" y="1140824"/>
                <a:ext cx="161394" cy="4528109"/>
              </a:xfrm>
              <a:custGeom>
                <a:avLst/>
                <a:gdLst>
                  <a:gd name="T0" fmla="*/ 0 w 153"/>
                  <a:gd name="T1" fmla="*/ 2147483647 h 4318"/>
                  <a:gd name="T2" fmla="*/ 2147483647 w 153"/>
                  <a:gd name="T3" fmla="*/ 2147483647 h 4318"/>
                  <a:gd name="T4" fmla="*/ 2147483647 w 153"/>
                  <a:gd name="T5" fmla="*/ 2147483647 h 4318"/>
                  <a:gd name="T6" fmla="*/ 2147483647 w 153"/>
                  <a:gd name="T7" fmla="*/ 0 h 4318"/>
                  <a:gd name="T8" fmla="*/ 0 w 153"/>
                  <a:gd name="T9" fmla="*/ 2147483647 h 43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3"/>
                  <a:gd name="T16" fmla="*/ 0 h 4318"/>
                  <a:gd name="T17" fmla="*/ 153 w 153"/>
                  <a:gd name="T18" fmla="*/ 4318 h 43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3" h="4318">
                    <a:moveTo>
                      <a:pt x="0" y="1480"/>
                    </a:moveTo>
                    <a:lnTo>
                      <a:pt x="85" y="4318"/>
                    </a:lnTo>
                    <a:lnTo>
                      <a:pt x="153" y="4314"/>
                    </a:lnTo>
                    <a:lnTo>
                      <a:pt x="20" y="0"/>
                    </a:lnTo>
                    <a:lnTo>
                      <a:pt x="0" y="1480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07" name="Freeform 45"/>
              <p:cNvSpPr>
                <a:spLocks/>
              </p:cNvSpPr>
              <p:nvPr/>
            </p:nvSpPr>
            <p:spPr bwMode="auto">
              <a:xfrm>
                <a:off x="2578039" y="1265614"/>
                <a:ext cx="219411" cy="198197"/>
              </a:xfrm>
              <a:custGeom>
                <a:avLst/>
                <a:gdLst>
                  <a:gd name="T0" fmla="*/ 0 w 208"/>
                  <a:gd name="T1" fmla="*/ 2147483647 h 189"/>
                  <a:gd name="T2" fmla="*/ 2147483647 w 208"/>
                  <a:gd name="T3" fmla="*/ 0 h 189"/>
                  <a:gd name="T4" fmla="*/ 2147483647 w 208"/>
                  <a:gd name="T5" fmla="*/ 2147483647 h 189"/>
                  <a:gd name="T6" fmla="*/ 2147483647 w 208"/>
                  <a:gd name="T7" fmla="*/ 2147483647 h 189"/>
                  <a:gd name="T8" fmla="*/ 0 w 208"/>
                  <a:gd name="T9" fmla="*/ 2147483647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189"/>
                  <a:gd name="T17" fmla="*/ 208 w 208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189">
                    <a:moveTo>
                      <a:pt x="0" y="11"/>
                    </a:moveTo>
                    <a:lnTo>
                      <a:pt x="200" y="0"/>
                    </a:lnTo>
                    <a:lnTo>
                      <a:pt x="208" y="176"/>
                    </a:lnTo>
                    <a:lnTo>
                      <a:pt x="11" y="189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08" name="Freeform 46"/>
              <p:cNvSpPr>
                <a:spLocks/>
              </p:cNvSpPr>
              <p:nvPr/>
            </p:nvSpPr>
            <p:spPr bwMode="auto">
              <a:xfrm>
                <a:off x="2578039" y="1265614"/>
                <a:ext cx="219411" cy="187710"/>
              </a:xfrm>
              <a:custGeom>
                <a:avLst/>
                <a:gdLst>
                  <a:gd name="T0" fmla="*/ 2147483647 w 208"/>
                  <a:gd name="T1" fmla="*/ 2147483647 h 179"/>
                  <a:gd name="T2" fmla="*/ 2147483647 w 208"/>
                  <a:gd name="T3" fmla="*/ 2147483647 h 179"/>
                  <a:gd name="T4" fmla="*/ 2147483647 w 208"/>
                  <a:gd name="T5" fmla="*/ 2147483647 h 179"/>
                  <a:gd name="T6" fmla="*/ 2147483647 w 208"/>
                  <a:gd name="T7" fmla="*/ 0 h 179"/>
                  <a:gd name="T8" fmla="*/ 0 w 208"/>
                  <a:gd name="T9" fmla="*/ 2147483647 h 179"/>
                  <a:gd name="T10" fmla="*/ 2147483647 w 208"/>
                  <a:gd name="T11" fmla="*/ 2147483647 h 179"/>
                  <a:gd name="T12" fmla="*/ 2147483647 w 208"/>
                  <a:gd name="T13" fmla="*/ 2147483647 h 1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8"/>
                  <a:gd name="T22" fmla="*/ 0 h 179"/>
                  <a:gd name="T23" fmla="*/ 208 w 208"/>
                  <a:gd name="T24" fmla="*/ 179 h 1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8" h="179">
                    <a:moveTo>
                      <a:pt x="159" y="58"/>
                    </a:moveTo>
                    <a:lnTo>
                      <a:pt x="165" y="179"/>
                    </a:lnTo>
                    <a:lnTo>
                      <a:pt x="208" y="176"/>
                    </a:lnTo>
                    <a:lnTo>
                      <a:pt x="200" y="0"/>
                    </a:lnTo>
                    <a:lnTo>
                      <a:pt x="0" y="11"/>
                    </a:lnTo>
                    <a:lnTo>
                      <a:pt x="3" y="66"/>
                    </a:lnTo>
                    <a:lnTo>
                      <a:pt x="159" y="58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09" name="Freeform 47"/>
              <p:cNvSpPr>
                <a:spLocks/>
              </p:cNvSpPr>
              <p:nvPr/>
            </p:nvSpPr>
            <p:spPr bwMode="auto">
              <a:xfrm>
                <a:off x="2488376" y="871318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3"/>
                    </a:moveTo>
                    <a:lnTo>
                      <a:pt x="140" y="1"/>
                    </a:lnTo>
                    <a:lnTo>
                      <a:pt x="135" y="1"/>
                    </a:lnTo>
                    <a:lnTo>
                      <a:pt x="130" y="0"/>
                    </a:lnTo>
                    <a:lnTo>
                      <a:pt x="126" y="0"/>
                    </a:lnTo>
                    <a:lnTo>
                      <a:pt x="121" y="0"/>
                    </a:lnTo>
                    <a:lnTo>
                      <a:pt x="117" y="0"/>
                    </a:lnTo>
                    <a:lnTo>
                      <a:pt x="112" y="1"/>
                    </a:lnTo>
                    <a:lnTo>
                      <a:pt x="108" y="1"/>
                    </a:lnTo>
                    <a:lnTo>
                      <a:pt x="103" y="2"/>
                    </a:lnTo>
                    <a:lnTo>
                      <a:pt x="99" y="3"/>
                    </a:lnTo>
                    <a:lnTo>
                      <a:pt x="95" y="4"/>
                    </a:lnTo>
                    <a:lnTo>
                      <a:pt x="91" y="6"/>
                    </a:lnTo>
                    <a:lnTo>
                      <a:pt x="87" y="8"/>
                    </a:lnTo>
                    <a:lnTo>
                      <a:pt x="82" y="9"/>
                    </a:lnTo>
                    <a:lnTo>
                      <a:pt x="78" y="11"/>
                    </a:lnTo>
                    <a:lnTo>
                      <a:pt x="74" y="13"/>
                    </a:lnTo>
                    <a:lnTo>
                      <a:pt x="69" y="17"/>
                    </a:lnTo>
                    <a:lnTo>
                      <a:pt x="64" y="20"/>
                    </a:lnTo>
                    <a:lnTo>
                      <a:pt x="59" y="24"/>
                    </a:lnTo>
                    <a:lnTo>
                      <a:pt x="55" y="28"/>
                    </a:lnTo>
                    <a:lnTo>
                      <a:pt x="50" y="33"/>
                    </a:lnTo>
                    <a:lnTo>
                      <a:pt x="47" y="37"/>
                    </a:lnTo>
                    <a:lnTo>
                      <a:pt x="42" y="42"/>
                    </a:lnTo>
                    <a:lnTo>
                      <a:pt x="39" y="46"/>
                    </a:lnTo>
                    <a:lnTo>
                      <a:pt x="35" y="51"/>
                    </a:lnTo>
                    <a:lnTo>
                      <a:pt x="32" y="57"/>
                    </a:lnTo>
                    <a:lnTo>
                      <a:pt x="29" y="62"/>
                    </a:lnTo>
                    <a:lnTo>
                      <a:pt x="26" y="67"/>
                    </a:lnTo>
                    <a:lnTo>
                      <a:pt x="20" y="77"/>
                    </a:lnTo>
                    <a:lnTo>
                      <a:pt x="16" y="87"/>
                    </a:lnTo>
                    <a:lnTo>
                      <a:pt x="12" y="96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42" y="137"/>
                    </a:lnTo>
                    <a:lnTo>
                      <a:pt x="44" y="126"/>
                    </a:lnTo>
                    <a:lnTo>
                      <a:pt x="48" y="114"/>
                    </a:lnTo>
                    <a:lnTo>
                      <a:pt x="51" y="108"/>
                    </a:lnTo>
                    <a:lnTo>
                      <a:pt x="54" y="101"/>
                    </a:lnTo>
                    <a:lnTo>
                      <a:pt x="56" y="94"/>
                    </a:lnTo>
                    <a:lnTo>
                      <a:pt x="60" y="88"/>
                    </a:lnTo>
                    <a:lnTo>
                      <a:pt x="63" y="81"/>
                    </a:lnTo>
                    <a:lnTo>
                      <a:pt x="67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7"/>
                    </a:lnTo>
                    <a:lnTo>
                      <a:pt x="86" y="51"/>
                    </a:lnTo>
                    <a:lnTo>
                      <a:pt x="91" y="47"/>
                    </a:lnTo>
                    <a:lnTo>
                      <a:pt x="97" y="43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0" y="38"/>
                    </a:lnTo>
                    <a:lnTo>
                      <a:pt x="115" y="37"/>
                    </a:lnTo>
                    <a:lnTo>
                      <a:pt x="120" y="36"/>
                    </a:lnTo>
                    <a:lnTo>
                      <a:pt x="125" y="36"/>
                    </a:lnTo>
                    <a:lnTo>
                      <a:pt x="130" y="37"/>
                    </a:lnTo>
                    <a:lnTo>
                      <a:pt x="135" y="37"/>
                    </a:lnTo>
                    <a:lnTo>
                      <a:pt x="138" y="38"/>
                    </a:lnTo>
                    <a:lnTo>
                      <a:pt x="140" y="39"/>
                    </a:lnTo>
                    <a:lnTo>
                      <a:pt x="142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49" y="47"/>
                    </a:lnTo>
                    <a:lnTo>
                      <a:pt x="151" y="50"/>
                    </a:lnTo>
                    <a:lnTo>
                      <a:pt x="153" y="53"/>
                    </a:lnTo>
                    <a:lnTo>
                      <a:pt x="158" y="60"/>
                    </a:lnTo>
                    <a:lnTo>
                      <a:pt x="162" y="69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2" y="102"/>
                    </a:lnTo>
                    <a:lnTo>
                      <a:pt x="175" y="115"/>
                    </a:lnTo>
                    <a:lnTo>
                      <a:pt x="177" y="129"/>
                    </a:lnTo>
                    <a:lnTo>
                      <a:pt x="179" y="145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2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79" y="255"/>
                    </a:lnTo>
                    <a:lnTo>
                      <a:pt x="177" y="274"/>
                    </a:lnTo>
                    <a:lnTo>
                      <a:pt x="174" y="292"/>
                    </a:lnTo>
                    <a:lnTo>
                      <a:pt x="171" y="309"/>
                    </a:lnTo>
                    <a:lnTo>
                      <a:pt x="168" y="326"/>
                    </a:lnTo>
                    <a:lnTo>
                      <a:pt x="163" y="341"/>
                    </a:lnTo>
                    <a:lnTo>
                      <a:pt x="159" y="355"/>
                    </a:lnTo>
                    <a:lnTo>
                      <a:pt x="156" y="362"/>
                    </a:lnTo>
                    <a:lnTo>
                      <a:pt x="154" y="369"/>
                    </a:lnTo>
                    <a:lnTo>
                      <a:pt x="151" y="375"/>
                    </a:lnTo>
                    <a:lnTo>
                      <a:pt x="148" y="380"/>
                    </a:lnTo>
                    <a:lnTo>
                      <a:pt x="145" y="386"/>
                    </a:lnTo>
                    <a:lnTo>
                      <a:pt x="142" y="391"/>
                    </a:lnTo>
                    <a:lnTo>
                      <a:pt x="140" y="396"/>
                    </a:lnTo>
                    <a:lnTo>
                      <a:pt x="136" y="400"/>
                    </a:lnTo>
                    <a:lnTo>
                      <a:pt x="133" y="404"/>
                    </a:lnTo>
                    <a:lnTo>
                      <a:pt x="130" y="407"/>
                    </a:lnTo>
                    <a:lnTo>
                      <a:pt x="127" y="410"/>
                    </a:lnTo>
                    <a:lnTo>
                      <a:pt x="123" y="413"/>
                    </a:lnTo>
                    <a:lnTo>
                      <a:pt x="120" y="415"/>
                    </a:lnTo>
                    <a:lnTo>
                      <a:pt x="116" y="417"/>
                    </a:lnTo>
                    <a:lnTo>
                      <a:pt x="113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2" y="421"/>
                    </a:lnTo>
                    <a:lnTo>
                      <a:pt x="99" y="424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3" y="433"/>
                    </a:lnTo>
                    <a:lnTo>
                      <a:pt x="93" y="434"/>
                    </a:lnTo>
                    <a:lnTo>
                      <a:pt x="93" y="436"/>
                    </a:lnTo>
                    <a:lnTo>
                      <a:pt x="93" y="438"/>
                    </a:lnTo>
                    <a:lnTo>
                      <a:pt x="93" y="439"/>
                    </a:lnTo>
                    <a:lnTo>
                      <a:pt x="94" y="441"/>
                    </a:lnTo>
                    <a:lnTo>
                      <a:pt x="94" y="443"/>
                    </a:lnTo>
                    <a:lnTo>
                      <a:pt x="95" y="445"/>
                    </a:lnTo>
                    <a:lnTo>
                      <a:pt x="96" y="446"/>
                    </a:lnTo>
                    <a:lnTo>
                      <a:pt x="98" y="449"/>
                    </a:lnTo>
                    <a:lnTo>
                      <a:pt x="102" y="451"/>
                    </a:lnTo>
                    <a:lnTo>
                      <a:pt x="105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3" y="453"/>
                    </a:lnTo>
                    <a:lnTo>
                      <a:pt x="130" y="451"/>
                    </a:lnTo>
                    <a:lnTo>
                      <a:pt x="136" y="448"/>
                    </a:lnTo>
                    <a:lnTo>
                      <a:pt x="142" y="445"/>
                    </a:lnTo>
                    <a:lnTo>
                      <a:pt x="148" y="441"/>
                    </a:lnTo>
                    <a:lnTo>
                      <a:pt x="153" y="437"/>
                    </a:lnTo>
                    <a:lnTo>
                      <a:pt x="159" y="432"/>
                    </a:lnTo>
                    <a:lnTo>
                      <a:pt x="164" y="426"/>
                    </a:lnTo>
                    <a:lnTo>
                      <a:pt x="169" y="421"/>
                    </a:lnTo>
                    <a:lnTo>
                      <a:pt x="173" y="414"/>
                    </a:lnTo>
                    <a:lnTo>
                      <a:pt x="178" y="408"/>
                    </a:lnTo>
                    <a:lnTo>
                      <a:pt x="182" y="401"/>
                    </a:lnTo>
                    <a:lnTo>
                      <a:pt x="186" y="393"/>
                    </a:lnTo>
                    <a:lnTo>
                      <a:pt x="189" y="386"/>
                    </a:lnTo>
                    <a:lnTo>
                      <a:pt x="193" y="378"/>
                    </a:lnTo>
                    <a:lnTo>
                      <a:pt x="196" y="369"/>
                    </a:lnTo>
                    <a:lnTo>
                      <a:pt x="199" y="361"/>
                    </a:lnTo>
                    <a:lnTo>
                      <a:pt x="202" y="352"/>
                    </a:lnTo>
                    <a:lnTo>
                      <a:pt x="205" y="343"/>
                    </a:lnTo>
                    <a:lnTo>
                      <a:pt x="207" y="334"/>
                    </a:lnTo>
                    <a:lnTo>
                      <a:pt x="209" y="324"/>
                    </a:lnTo>
                    <a:lnTo>
                      <a:pt x="212" y="315"/>
                    </a:lnTo>
                    <a:lnTo>
                      <a:pt x="213" y="305"/>
                    </a:lnTo>
                    <a:lnTo>
                      <a:pt x="215" y="295"/>
                    </a:lnTo>
                    <a:lnTo>
                      <a:pt x="218" y="275"/>
                    </a:lnTo>
                    <a:lnTo>
                      <a:pt x="220" y="255"/>
                    </a:lnTo>
                    <a:lnTo>
                      <a:pt x="222" y="236"/>
                    </a:lnTo>
                    <a:lnTo>
                      <a:pt x="222" y="216"/>
                    </a:lnTo>
                    <a:lnTo>
                      <a:pt x="223" y="198"/>
                    </a:lnTo>
                    <a:lnTo>
                      <a:pt x="222" y="180"/>
                    </a:lnTo>
                    <a:lnTo>
                      <a:pt x="222" y="162"/>
                    </a:lnTo>
                    <a:lnTo>
                      <a:pt x="220" y="144"/>
                    </a:lnTo>
                    <a:lnTo>
                      <a:pt x="218" y="127"/>
                    </a:lnTo>
                    <a:lnTo>
                      <a:pt x="215" y="110"/>
                    </a:lnTo>
                    <a:lnTo>
                      <a:pt x="214" y="102"/>
                    </a:lnTo>
                    <a:lnTo>
                      <a:pt x="212" y="94"/>
                    </a:lnTo>
                    <a:lnTo>
                      <a:pt x="210" y="86"/>
                    </a:lnTo>
                    <a:lnTo>
                      <a:pt x="207" y="78"/>
                    </a:lnTo>
                    <a:lnTo>
                      <a:pt x="205" y="71"/>
                    </a:lnTo>
                    <a:lnTo>
                      <a:pt x="203" y="64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3"/>
                    </a:lnTo>
                    <a:lnTo>
                      <a:pt x="183" y="28"/>
                    </a:lnTo>
                    <a:lnTo>
                      <a:pt x="179" y="23"/>
                    </a:lnTo>
                    <a:lnTo>
                      <a:pt x="175" y="18"/>
                    </a:lnTo>
                    <a:lnTo>
                      <a:pt x="170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0" y="4"/>
                    </a:lnTo>
                    <a:lnTo>
                      <a:pt x="145" y="3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10" name="Freeform 48"/>
              <p:cNvSpPr>
                <a:spLocks/>
              </p:cNvSpPr>
              <p:nvPr/>
            </p:nvSpPr>
            <p:spPr bwMode="auto">
              <a:xfrm>
                <a:off x="2570655" y="867123"/>
                <a:ext cx="235233" cy="476091"/>
              </a:xfrm>
              <a:custGeom>
                <a:avLst/>
                <a:gdLst>
                  <a:gd name="T0" fmla="*/ 2147483647 w 223"/>
                  <a:gd name="T1" fmla="*/ 0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5" y="0"/>
                    </a:lnTo>
                    <a:lnTo>
                      <a:pt x="131" y="0"/>
                    </a:lnTo>
                    <a:lnTo>
                      <a:pt x="126" y="0"/>
                    </a:lnTo>
                    <a:lnTo>
                      <a:pt x="121" y="0"/>
                    </a:lnTo>
                    <a:lnTo>
                      <a:pt x="117" y="0"/>
                    </a:lnTo>
                    <a:lnTo>
                      <a:pt x="113" y="0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100" y="3"/>
                    </a:lnTo>
                    <a:lnTo>
                      <a:pt x="95" y="4"/>
                    </a:lnTo>
                    <a:lnTo>
                      <a:pt x="91" y="5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8" y="11"/>
                    </a:lnTo>
                    <a:lnTo>
                      <a:pt x="75" y="13"/>
                    </a:lnTo>
                    <a:lnTo>
                      <a:pt x="69" y="16"/>
                    </a:lnTo>
                    <a:lnTo>
                      <a:pt x="64" y="20"/>
                    </a:lnTo>
                    <a:lnTo>
                      <a:pt x="60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39" y="46"/>
                    </a:lnTo>
                    <a:lnTo>
                      <a:pt x="35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6" y="66"/>
                    </a:lnTo>
                    <a:lnTo>
                      <a:pt x="21" y="77"/>
                    </a:lnTo>
                    <a:lnTo>
                      <a:pt x="16" y="86"/>
                    </a:lnTo>
                    <a:lnTo>
                      <a:pt x="12" y="96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2"/>
                    </a:lnTo>
                    <a:lnTo>
                      <a:pt x="0" y="137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2" y="137"/>
                    </a:lnTo>
                    <a:lnTo>
                      <a:pt x="44" y="127"/>
                    </a:lnTo>
                    <a:lnTo>
                      <a:pt x="48" y="115"/>
                    </a:lnTo>
                    <a:lnTo>
                      <a:pt x="50" y="108"/>
                    </a:lnTo>
                    <a:lnTo>
                      <a:pt x="53" y="102"/>
                    </a:lnTo>
                    <a:lnTo>
                      <a:pt x="56" y="95"/>
                    </a:lnTo>
                    <a:lnTo>
                      <a:pt x="59" y="88"/>
                    </a:lnTo>
                    <a:lnTo>
                      <a:pt x="63" y="81"/>
                    </a:lnTo>
                    <a:lnTo>
                      <a:pt x="67" y="75"/>
                    </a:lnTo>
                    <a:lnTo>
                      <a:pt x="71" y="68"/>
                    </a:lnTo>
                    <a:lnTo>
                      <a:pt x="76" y="62"/>
                    </a:lnTo>
                    <a:lnTo>
                      <a:pt x="81" y="57"/>
                    </a:lnTo>
                    <a:lnTo>
                      <a:pt x="86" y="51"/>
                    </a:lnTo>
                    <a:lnTo>
                      <a:pt x="91" y="47"/>
                    </a:lnTo>
                    <a:lnTo>
                      <a:pt x="97" y="43"/>
                    </a:lnTo>
                    <a:lnTo>
                      <a:pt x="101" y="41"/>
                    </a:lnTo>
                    <a:lnTo>
                      <a:pt x="106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0" y="36"/>
                    </a:lnTo>
                    <a:lnTo>
                      <a:pt x="125" y="36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0" y="38"/>
                    </a:lnTo>
                    <a:lnTo>
                      <a:pt x="143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49" y="46"/>
                    </a:lnTo>
                    <a:lnTo>
                      <a:pt x="151" y="49"/>
                    </a:lnTo>
                    <a:lnTo>
                      <a:pt x="154" y="52"/>
                    </a:lnTo>
                    <a:lnTo>
                      <a:pt x="158" y="59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3" y="101"/>
                    </a:lnTo>
                    <a:lnTo>
                      <a:pt x="175" y="114"/>
                    </a:lnTo>
                    <a:lnTo>
                      <a:pt x="177" y="129"/>
                    </a:lnTo>
                    <a:lnTo>
                      <a:pt x="179" y="144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2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80" y="255"/>
                    </a:lnTo>
                    <a:lnTo>
                      <a:pt x="177" y="273"/>
                    </a:lnTo>
                    <a:lnTo>
                      <a:pt x="175" y="292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6" y="362"/>
                    </a:lnTo>
                    <a:lnTo>
                      <a:pt x="154" y="368"/>
                    </a:lnTo>
                    <a:lnTo>
                      <a:pt x="151" y="374"/>
                    </a:lnTo>
                    <a:lnTo>
                      <a:pt x="148" y="380"/>
                    </a:lnTo>
                    <a:lnTo>
                      <a:pt x="146" y="385"/>
                    </a:lnTo>
                    <a:lnTo>
                      <a:pt x="143" y="391"/>
                    </a:lnTo>
                    <a:lnTo>
                      <a:pt x="139" y="395"/>
                    </a:lnTo>
                    <a:lnTo>
                      <a:pt x="137" y="399"/>
                    </a:lnTo>
                    <a:lnTo>
                      <a:pt x="133" y="403"/>
                    </a:lnTo>
                    <a:lnTo>
                      <a:pt x="130" y="407"/>
                    </a:lnTo>
                    <a:lnTo>
                      <a:pt x="127" y="410"/>
                    </a:lnTo>
                    <a:lnTo>
                      <a:pt x="124" y="412"/>
                    </a:lnTo>
                    <a:lnTo>
                      <a:pt x="120" y="414"/>
                    </a:lnTo>
                    <a:lnTo>
                      <a:pt x="117" y="416"/>
                    </a:lnTo>
                    <a:lnTo>
                      <a:pt x="113" y="418"/>
                    </a:lnTo>
                    <a:lnTo>
                      <a:pt x="110" y="418"/>
                    </a:lnTo>
                    <a:lnTo>
                      <a:pt x="106" y="420"/>
                    </a:lnTo>
                    <a:lnTo>
                      <a:pt x="102" y="421"/>
                    </a:lnTo>
                    <a:lnTo>
                      <a:pt x="99" y="423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3" y="434"/>
                    </a:lnTo>
                    <a:lnTo>
                      <a:pt x="93" y="435"/>
                    </a:lnTo>
                    <a:lnTo>
                      <a:pt x="93" y="437"/>
                    </a:lnTo>
                    <a:lnTo>
                      <a:pt x="93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5" y="444"/>
                    </a:lnTo>
                    <a:lnTo>
                      <a:pt x="96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5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2"/>
                    </a:lnTo>
                    <a:lnTo>
                      <a:pt x="130" y="450"/>
                    </a:lnTo>
                    <a:lnTo>
                      <a:pt x="136" y="447"/>
                    </a:lnTo>
                    <a:lnTo>
                      <a:pt x="143" y="444"/>
                    </a:lnTo>
                    <a:lnTo>
                      <a:pt x="148" y="441"/>
                    </a:lnTo>
                    <a:lnTo>
                      <a:pt x="154" y="436"/>
                    </a:lnTo>
                    <a:lnTo>
                      <a:pt x="159" y="432"/>
                    </a:lnTo>
                    <a:lnTo>
                      <a:pt x="164" y="426"/>
                    </a:lnTo>
                    <a:lnTo>
                      <a:pt x="169" y="420"/>
                    </a:lnTo>
                    <a:lnTo>
                      <a:pt x="174" y="414"/>
                    </a:lnTo>
                    <a:lnTo>
                      <a:pt x="178" y="408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5"/>
                    </a:lnTo>
                    <a:lnTo>
                      <a:pt x="193" y="377"/>
                    </a:lnTo>
                    <a:lnTo>
                      <a:pt x="196" y="369"/>
                    </a:lnTo>
                    <a:lnTo>
                      <a:pt x="199" y="360"/>
                    </a:lnTo>
                    <a:lnTo>
                      <a:pt x="202" y="351"/>
                    </a:lnTo>
                    <a:lnTo>
                      <a:pt x="205" y="342"/>
                    </a:lnTo>
                    <a:lnTo>
                      <a:pt x="207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8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8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3"/>
                    </a:lnTo>
                    <a:lnTo>
                      <a:pt x="210" y="86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3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2"/>
                    </a:lnTo>
                    <a:lnTo>
                      <a:pt x="183" y="27"/>
                    </a:lnTo>
                    <a:lnTo>
                      <a:pt x="179" y="22"/>
                    </a:lnTo>
                    <a:lnTo>
                      <a:pt x="175" y="18"/>
                    </a:lnTo>
                    <a:lnTo>
                      <a:pt x="171" y="14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5"/>
                    </a:lnTo>
                    <a:lnTo>
                      <a:pt x="150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11" name="Freeform 49"/>
              <p:cNvSpPr>
                <a:spLocks/>
              </p:cNvSpPr>
              <p:nvPr/>
            </p:nvSpPr>
            <p:spPr bwMode="auto">
              <a:xfrm>
                <a:off x="2663483" y="905923"/>
                <a:ext cx="50633" cy="234899"/>
              </a:xfrm>
              <a:custGeom>
                <a:avLst/>
                <a:gdLst>
                  <a:gd name="T0" fmla="*/ 0 w 48"/>
                  <a:gd name="T1" fmla="*/ 0 h 224"/>
                  <a:gd name="T2" fmla="*/ 2147483647 w 48"/>
                  <a:gd name="T3" fmla="*/ 2147483647 h 224"/>
                  <a:gd name="T4" fmla="*/ 2147483647 w 48"/>
                  <a:gd name="T5" fmla="*/ 2147483647 h 224"/>
                  <a:gd name="T6" fmla="*/ 2147483647 w 48"/>
                  <a:gd name="T7" fmla="*/ 2147483647 h 224"/>
                  <a:gd name="T8" fmla="*/ 2147483647 w 48"/>
                  <a:gd name="T9" fmla="*/ 2147483647 h 224"/>
                  <a:gd name="T10" fmla="*/ 2147483647 w 48"/>
                  <a:gd name="T11" fmla="*/ 2147483647 h 224"/>
                  <a:gd name="T12" fmla="*/ 2147483647 w 48"/>
                  <a:gd name="T13" fmla="*/ 2147483647 h 224"/>
                  <a:gd name="T14" fmla="*/ 2147483647 w 48"/>
                  <a:gd name="T15" fmla="*/ 2147483647 h 224"/>
                  <a:gd name="T16" fmla="*/ 2147483647 w 48"/>
                  <a:gd name="T17" fmla="*/ 2147483647 h 224"/>
                  <a:gd name="T18" fmla="*/ 2147483647 w 48"/>
                  <a:gd name="T19" fmla="*/ 2147483647 h 224"/>
                  <a:gd name="T20" fmla="*/ 2147483647 w 48"/>
                  <a:gd name="T21" fmla="*/ 2147483647 h 224"/>
                  <a:gd name="T22" fmla="*/ 2147483647 w 48"/>
                  <a:gd name="T23" fmla="*/ 2147483647 h 224"/>
                  <a:gd name="T24" fmla="*/ 2147483647 w 48"/>
                  <a:gd name="T25" fmla="*/ 2147483647 h 224"/>
                  <a:gd name="T26" fmla="*/ 2147483647 w 48"/>
                  <a:gd name="T27" fmla="*/ 2147483647 h 224"/>
                  <a:gd name="T28" fmla="*/ 2147483647 w 48"/>
                  <a:gd name="T29" fmla="*/ 2147483647 h 224"/>
                  <a:gd name="T30" fmla="*/ 2147483647 w 48"/>
                  <a:gd name="T31" fmla="*/ 2147483647 h 224"/>
                  <a:gd name="T32" fmla="*/ 2147483647 w 48"/>
                  <a:gd name="T33" fmla="*/ 2147483647 h 224"/>
                  <a:gd name="T34" fmla="*/ 2147483647 w 48"/>
                  <a:gd name="T35" fmla="*/ 2147483647 h 224"/>
                  <a:gd name="T36" fmla="*/ 2147483647 w 48"/>
                  <a:gd name="T37" fmla="*/ 2147483647 h 224"/>
                  <a:gd name="T38" fmla="*/ 2147483647 w 48"/>
                  <a:gd name="T39" fmla="*/ 2147483647 h 224"/>
                  <a:gd name="T40" fmla="*/ 2147483647 w 48"/>
                  <a:gd name="T41" fmla="*/ 2147483647 h 224"/>
                  <a:gd name="T42" fmla="*/ 2147483647 w 48"/>
                  <a:gd name="T43" fmla="*/ 2147483647 h 224"/>
                  <a:gd name="T44" fmla="*/ 2147483647 w 48"/>
                  <a:gd name="T45" fmla="*/ 2147483647 h 224"/>
                  <a:gd name="T46" fmla="*/ 2147483647 w 48"/>
                  <a:gd name="T47" fmla="*/ 2147483647 h 224"/>
                  <a:gd name="T48" fmla="*/ 2147483647 w 48"/>
                  <a:gd name="T49" fmla="*/ 2147483647 h 224"/>
                  <a:gd name="T50" fmla="*/ 2147483647 w 48"/>
                  <a:gd name="T51" fmla="*/ 2147483647 h 224"/>
                  <a:gd name="T52" fmla="*/ 2147483647 w 48"/>
                  <a:gd name="T53" fmla="*/ 2147483647 h 224"/>
                  <a:gd name="T54" fmla="*/ 2147483647 w 48"/>
                  <a:gd name="T55" fmla="*/ 2147483647 h 224"/>
                  <a:gd name="T56" fmla="*/ 2147483647 w 48"/>
                  <a:gd name="T57" fmla="*/ 2147483647 h 224"/>
                  <a:gd name="T58" fmla="*/ 2147483647 w 48"/>
                  <a:gd name="T59" fmla="*/ 2147483647 h 224"/>
                  <a:gd name="T60" fmla="*/ 2147483647 w 48"/>
                  <a:gd name="T61" fmla="*/ 2147483647 h 224"/>
                  <a:gd name="T62" fmla="*/ 2147483647 w 48"/>
                  <a:gd name="T63" fmla="*/ 2147483647 h 224"/>
                  <a:gd name="T64" fmla="*/ 2147483647 w 48"/>
                  <a:gd name="T65" fmla="*/ 2147483647 h 224"/>
                  <a:gd name="T66" fmla="*/ 2147483647 w 48"/>
                  <a:gd name="T67" fmla="*/ 2147483647 h 224"/>
                  <a:gd name="T68" fmla="*/ 2147483647 w 48"/>
                  <a:gd name="T69" fmla="*/ 2147483647 h 224"/>
                  <a:gd name="T70" fmla="*/ 2147483647 w 48"/>
                  <a:gd name="T71" fmla="*/ 2147483647 h 224"/>
                  <a:gd name="T72" fmla="*/ 2147483647 w 48"/>
                  <a:gd name="T73" fmla="*/ 2147483647 h 224"/>
                  <a:gd name="T74" fmla="*/ 2147483647 w 48"/>
                  <a:gd name="T75" fmla="*/ 2147483647 h 224"/>
                  <a:gd name="T76" fmla="*/ 2147483647 w 48"/>
                  <a:gd name="T77" fmla="*/ 2147483647 h 224"/>
                  <a:gd name="T78" fmla="*/ 2147483647 w 48"/>
                  <a:gd name="T79" fmla="*/ 2147483647 h 224"/>
                  <a:gd name="T80" fmla="*/ 2147483647 w 48"/>
                  <a:gd name="T81" fmla="*/ 2147483647 h 224"/>
                  <a:gd name="T82" fmla="*/ 2147483647 w 48"/>
                  <a:gd name="T83" fmla="*/ 2147483647 h 224"/>
                  <a:gd name="T84" fmla="*/ 0 w 48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8"/>
                  <a:gd name="T130" fmla="*/ 0 h 224"/>
                  <a:gd name="T131" fmla="*/ 48 w 48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8" h="224">
                    <a:moveTo>
                      <a:pt x="0" y="0"/>
                    </a:moveTo>
                    <a:lnTo>
                      <a:pt x="3" y="4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5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5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8" y="127"/>
                    </a:lnTo>
                    <a:lnTo>
                      <a:pt x="48" y="138"/>
                    </a:lnTo>
                    <a:lnTo>
                      <a:pt x="48" y="149"/>
                    </a:lnTo>
                    <a:lnTo>
                      <a:pt x="47" y="161"/>
                    </a:lnTo>
                    <a:lnTo>
                      <a:pt x="46" y="173"/>
                    </a:lnTo>
                    <a:lnTo>
                      <a:pt x="44" y="185"/>
                    </a:lnTo>
                    <a:lnTo>
                      <a:pt x="41" y="198"/>
                    </a:lnTo>
                    <a:lnTo>
                      <a:pt x="38" y="211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5" y="194"/>
                    </a:lnTo>
                    <a:lnTo>
                      <a:pt x="35" y="182"/>
                    </a:lnTo>
                    <a:lnTo>
                      <a:pt x="35" y="169"/>
                    </a:lnTo>
                    <a:lnTo>
                      <a:pt x="35" y="153"/>
                    </a:lnTo>
                    <a:lnTo>
                      <a:pt x="33" y="137"/>
                    </a:lnTo>
                    <a:lnTo>
                      <a:pt x="31" y="119"/>
                    </a:lnTo>
                    <a:lnTo>
                      <a:pt x="28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0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1"/>
                    </a:lnTo>
                    <a:lnTo>
                      <a:pt x="4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12" name="Freeform 50"/>
              <p:cNvSpPr>
                <a:spLocks/>
              </p:cNvSpPr>
              <p:nvPr/>
            </p:nvSpPr>
            <p:spPr bwMode="auto">
              <a:xfrm>
                <a:off x="2740487" y="902778"/>
                <a:ext cx="50633" cy="234899"/>
              </a:xfrm>
              <a:custGeom>
                <a:avLst/>
                <a:gdLst>
                  <a:gd name="T0" fmla="*/ 0 w 48"/>
                  <a:gd name="T1" fmla="*/ 0 h 224"/>
                  <a:gd name="T2" fmla="*/ 2147483647 w 48"/>
                  <a:gd name="T3" fmla="*/ 2147483647 h 224"/>
                  <a:gd name="T4" fmla="*/ 2147483647 w 48"/>
                  <a:gd name="T5" fmla="*/ 2147483647 h 224"/>
                  <a:gd name="T6" fmla="*/ 2147483647 w 48"/>
                  <a:gd name="T7" fmla="*/ 2147483647 h 224"/>
                  <a:gd name="T8" fmla="*/ 2147483647 w 48"/>
                  <a:gd name="T9" fmla="*/ 2147483647 h 224"/>
                  <a:gd name="T10" fmla="*/ 2147483647 w 48"/>
                  <a:gd name="T11" fmla="*/ 2147483647 h 224"/>
                  <a:gd name="T12" fmla="*/ 2147483647 w 48"/>
                  <a:gd name="T13" fmla="*/ 2147483647 h 224"/>
                  <a:gd name="T14" fmla="*/ 2147483647 w 48"/>
                  <a:gd name="T15" fmla="*/ 2147483647 h 224"/>
                  <a:gd name="T16" fmla="*/ 2147483647 w 48"/>
                  <a:gd name="T17" fmla="*/ 2147483647 h 224"/>
                  <a:gd name="T18" fmla="*/ 2147483647 w 48"/>
                  <a:gd name="T19" fmla="*/ 2147483647 h 224"/>
                  <a:gd name="T20" fmla="*/ 2147483647 w 48"/>
                  <a:gd name="T21" fmla="*/ 2147483647 h 224"/>
                  <a:gd name="T22" fmla="*/ 2147483647 w 48"/>
                  <a:gd name="T23" fmla="*/ 2147483647 h 224"/>
                  <a:gd name="T24" fmla="*/ 2147483647 w 48"/>
                  <a:gd name="T25" fmla="*/ 2147483647 h 224"/>
                  <a:gd name="T26" fmla="*/ 2147483647 w 48"/>
                  <a:gd name="T27" fmla="*/ 2147483647 h 224"/>
                  <a:gd name="T28" fmla="*/ 2147483647 w 48"/>
                  <a:gd name="T29" fmla="*/ 2147483647 h 224"/>
                  <a:gd name="T30" fmla="*/ 2147483647 w 48"/>
                  <a:gd name="T31" fmla="*/ 2147483647 h 224"/>
                  <a:gd name="T32" fmla="*/ 2147483647 w 48"/>
                  <a:gd name="T33" fmla="*/ 2147483647 h 224"/>
                  <a:gd name="T34" fmla="*/ 2147483647 w 48"/>
                  <a:gd name="T35" fmla="*/ 2147483647 h 224"/>
                  <a:gd name="T36" fmla="*/ 2147483647 w 48"/>
                  <a:gd name="T37" fmla="*/ 2147483647 h 224"/>
                  <a:gd name="T38" fmla="*/ 2147483647 w 48"/>
                  <a:gd name="T39" fmla="*/ 2147483647 h 224"/>
                  <a:gd name="T40" fmla="*/ 2147483647 w 48"/>
                  <a:gd name="T41" fmla="*/ 2147483647 h 224"/>
                  <a:gd name="T42" fmla="*/ 2147483647 w 48"/>
                  <a:gd name="T43" fmla="*/ 2147483647 h 224"/>
                  <a:gd name="T44" fmla="*/ 2147483647 w 48"/>
                  <a:gd name="T45" fmla="*/ 2147483647 h 224"/>
                  <a:gd name="T46" fmla="*/ 2147483647 w 48"/>
                  <a:gd name="T47" fmla="*/ 2147483647 h 224"/>
                  <a:gd name="T48" fmla="*/ 2147483647 w 48"/>
                  <a:gd name="T49" fmla="*/ 2147483647 h 224"/>
                  <a:gd name="T50" fmla="*/ 2147483647 w 48"/>
                  <a:gd name="T51" fmla="*/ 2147483647 h 224"/>
                  <a:gd name="T52" fmla="*/ 2147483647 w 48"/>
                  <a:gd name="T53" fmla="*/ 2147483647 h 224"/>
                  <a:gd name="T54" fmla="*/ 2147483647 w 48"/>
                  <a:gd name="T55" fmla="*/ 2147483647 h 224"/>
                  <a:gd name="T56" fmla="*/ 2147483647 w 48"/>
                  <a:gd name="T57" fmla="*/ 2147483647 h 224"/>
                  <a:gd name="T58" fmla="*/ 2147483647 w 48"/>
                  <a:gd name="T59" fmla="*/ 2147483647 h 224"/>
                  <a:gd name="T60" fmla="*/ 2147483647 w 48"/>
                  <a:gd name="T61" fmla="*/ 2147483647 h 224"/>
                  <a:gd name="T62" fmla="*/ 2147483647 w 48"/>
                  <a:gd name="T63" fmla="*/ 2147483647 h 224"/>
                  <a:gd name="T64" fmla="*/ 2147483647 w 48"/>
                  <a:gd name="T65" fmla="*/ 2147483647 h 224"/>
                  <a:gd name="T66" fmla="*/ 2147483647 w 48"/>
                  <a:gd name="T67" fmla="*/ 2147483647 h 224"/>
                  <a:gd name="T68" fmla="*/ 2147483647 w 48"/>
                  <a:gd name="T69" fmla="*/ 2147483647 h 224"/>
                  <a:gd name="T70" fmla="*/ 2147483647 w 48"/>
                  <a:gd name="T71" fmla="*/ 2147483647 h 224"/>
                  <a:gd name="T72" fmla="*/ 2147483647 w 48"/>
                  <a:gd name="T73" fmla="*/ 2147483647 h 224"/>
                  <a:gd name="T74" fmla="*/ 2147483647 w 48"/>
                  <a:gd name="T75" fmla="*/ 2147483647 h 224"/>
                  <a:gd name="T76" fmla="*/ 2147483647 w 48"/>
                  <a:gd name="T77" fmla="*/ 2147483647 h 224"/>
                  <a:gd name="T78" fmla="*/ 2147483647 w 48"/>
                  <a:gd name="T79" fmla="*/ 2147483647 h 224"/>
                  <a:gd name="T80" fmla="*/ 2147483647 w 48"/>
                  <a:gd name="T81" fmla="*/ 2147483647 h 224"/>
                  <a:gd name="T82" fmla="*/ 2147483647 w 48"/>
                  <a:gd name="T83" fmla="*/ 2147483647 h 224"/>
                  <a:gd name="T84" fmla="*/ 0 w 48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8"/>
                  <a:gd name="T130" fmla="*/ 0 h 224"/>
                  <a:gd name="T131" fmla="*/ 48 w 48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8" h="224">
                    <a:moveTo>
                      <a:pt x="0" y="0"/>
                    </a:moveTo>
                    <a:lnTo>
                      <a:pt x="3" y="4"/>
                    </a:lnTo>
                    <a:lnTo>
                      <a:pt x="12" y="14"/>
                    </a:lnTo>
                    <a:lnTo>
                      <a:pt x="17" y="23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1" y="50"/>
                    </a:lnTo>
                    <a:lnTo>
                      <a:pt x="34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1" y="80"/>
                    </a:lnTo>
                    <a:lnTo>
                      <a:pt x="44" y="89"/>
                    </a:lnTo>
                    <a:lnTo>
                      <a:pt x="45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8" y="127"/>
                    </a:lnTo>
                    <a:lnTo>
                      <a:pt x="48" y="138"/>
                    </a:lnTo>
                    <a:lnTo>
                      <a:pt x="48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5"/>
                    </a:lnTo>
                    <a:lnTo>
                      <a:pt x="41" y="197"/>
                    </a:lnTo>
                    <a:lnTo>
                      <a:pt x="38" y="211"/>
                    </a:lnTo>
                    <a:lnTo>
                      <a:pt x="33" y="224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5" y="194"/>
                    </a:lnTo>
                    <a:lnTo>
                      <a:pt x="35" y="182"/>
                    </a:lnTo>
                    <a:lnTo>
                      <a:pt x="35" y="168"/>
                    </a:lnTo>
                    <a:lnTo>
                      <a:pt x="34" y="153"/>
                    </a:lnTo>
                    <a:lnTo>
                      <a:pt x="33" y="136"/>
                    </a:lnTo>
                    <a:lnTo>
                      <a:pt x="31" y="119"/>
                    </a:lnTo>
                    <a:lnTo>
                      <a:pt x="28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0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13" name="Freeform 57"/>
              <p:cNvSpPr>
                <a:spLocks/>
              </p:cNvSpPr>
              <p:nvPr/>
            </p:nvSpPr>
            <p:spPr bwMode="auto">
              <a:xfrm>
                <a:off x="3510535" y="1256175"/>
                <a:ext cx="220466" cy="197148"/>
              </a:xfrm>
              <a:custGeom>
                <a:avLst/>
                <a:gdLst>
                  <a:gd name="T0" fmla="*/ 0 w 209"/>
                  <a:gd name="T1" fmla="*/ 2147483647 h 188"/>
                  <a:gd name="T2" fmla="*/ 2147483647 w 209"/>
                  <a:gd name="T3" fmla="*/ 0 h 188"/>
                  <a:gd name="T4" fmla="*/ 2147483647 w 209"/>
                  <a:gd name="T5" fmla="*/ 2147483647 h 188"/>
                  <a:gd name="T6" fmla="*/ 2147483647 w 209"/>
                  <a:gd name="T7" fmla="*/ 2147483647 h 188"/>
                  <a:gd name="T8" fmla="*/ 0 w 209"/>
                  <a:gd name="T9" fmla="*/ 2147483647 h 1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9"/>
                  <a:gd name="T16" fmla="*/ 0 h 188"/>
                  <a:gd name="T17" fmla="*/ 209 w 209"/>
                  <a:gd name="T18" fmla="*/ 188 h 18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9" h="188">
                    <a:moveTo>
                      <a:pt x="0" y="10"/>
                    </a:moveTo>
                    <a:lnTo>
                      <a:pt x="201" y="0"/>
                    </a:lnTo>
                    <a:lnTo>
                      <a:pt x="209" y="175"/>
                    </a:lnTo>
                    <a:lnTo>
                      <a:pt x="12" y="188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14" name="Freeform 58"/>
              <p:cNvSpPr>
                <a:spLocks/>
              </p:cNvSpPr>
              <p:nvPr/>
            </p:nvSpPr>
            <p:spPr bwMode="auto">
              <a:xfrm>
                <a:off x="3510535" y="1256175"/>
                <a:ext cx="220466" cy="186661"/>
              </a:xfrm>
              <a:custGeom>
                <a:avLst/>
                <a:gdLst>
                  <a:gd name="T0" fmla="*/ 2147483647 w 209"/>
                  <a:gd name="T1" fmla="*/ 2147483647 h 178"/>
                  <a:gd name="T2" fmla="*/ 2147483647 w 209"/>
                  <a:gd name="T3" fmla="*/ 2147483647 h 178"/>
                  <a:gd name="T4" fmla="*/ 2147483647 w 209"/>
                  <a:gd name="T5" fmla="*/ 2147483647 h 178"/>
                  <a:gd name="T6" fmla="*/ 2147483647 w 209"/>
                  <a:gd name="T7" fmla="*/ 0 h 178"/>
                  <a:gd name="T8" fmla="*/ 0 w 209"/>
                  <a:gd name="T9" fmla="*/ 2147483647 h 178"/>
                  <a:gd name="T10" fmla="*/ 2147483647 w 209"/>
                  <a:gd name="T11" fmla="*/ 2147483647 h 178"/>
                  <a:gd name="T12" fmla="*/ 2147483647 w 209"/>
                  <a:gd name="T13" fmla="*/ 2147483647 h 1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9"/>
                  <a:gd name="T22" fmla="*/ 0 h 178"/>
                  <a:gd name="T23" fmla="*/ 209 w 209"/>
                  <a:gd name="T24" fmla="*/ 178 h 1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9" h="178">
                    <a:moveTo>
                      <a:pt x="160" y="57"/>
                    </a:moveTo>
                    <a:lnTo>
                      <a:pt x="166" y="178"/>
                    </a:lnTo>
                    <a:lnTo>
                      <a:pt x="209" y="175"/>
                    </a:lnTo>
                    <a:lnTo>
                      <a:pt x="201" y="0"/>
                    </a:lnTo>
                    <a:lnTo>
                      <a:pt x="0" y="10"/>
                    </a:lnTo>
                    <a:lnTo>
                      <a:pt x="4" y="65"/>
                    </a:lnTo>
                    <a:lnTo>
                      <a:pt x="160" y="57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15" name="Freeform 59"/>
              <p:cNvSpPr>
                <a:spLocks/>
              </p:cNvSpPr>
              <p:nvPr/>
            </p:nvSpPr>
            <p:spPr bwMode="auto">
              <a:xfrm>
                <a:off x="3421926" y="861880"/>
                <a:ext cx="235233" cy="476091"/>
              </a:xfrm>
              <a:custGeom>
                <a:avLst/>
                <a:gdLst>
                  <a:gd name="T0" fmla="*/ 2147483647 w 223"/>
                  <a:gd name="T1" fmla="*/ 0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5" y="0"/>
                    </a:lnTo>
                    <a:lnTo>
                      <a:pt x="130" y="0"/>
                    </a:lnTo>
                    <a:lnTo>
                      <a:pt x="126" y="0"/>
                    </a:lnTo>
                    <a:lnTo>
                      <a:pt x="121" y="0"/>
                    </a:lnTo>
                    <a:lnTo>
                      <a:pt x="117" y="0"/>
                    </a:lnTo>
                    <a:lnTo>
                      <a:pt x="112" y="0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99" y="2"/>
                    </a:lnTo>
                    <a:lnTo>
                      <a:pt x="95" y="4"/>
                    </a:lnTo>
                    <a:lnTo>
                      <a:pt x="91" y="5"/>
                    </a:lnTo>
                    <a:lnTo>
                      <a:pt x="87" y="7"/>
                    </a:lnTo>
                    <a:lnTo>
                      <a:pt x="82" y="9"/>
                    </a:lnTo>
                    <a:lnTo>
                      <a:pt x="78" y="11"/>
                    </a:lnTo>
                    <a:lnTo>
                      <a:pt x="74" y="13"/>
                    </a:lnTo>
                    <a:lnTo>
                      <a:pt x="69" y="16"/>
                    </a:lnTo>
                    <a:lnTo>
                      <a:pt x="64" y="20"/>
                    </a:lnTo>
                    <a:lnTo>
                      <a:pt x="59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6" y="37"/>
                    </a:lnTo>
                    <a:lnTo>
                      <a:pt x="42" y="41"/>
                    </a:lnTo>
                    <a:lnTo>
                      <a:pt x="39" y="46"/>
                    </a:lnTo>
                    <a:lnTo>
                      <a:pt x="36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6" y="66"/>
                    </a:lnTo>
                    <a:lnTo>
                      <a:pt x="21" y="76"/>
                    </a:lnTo>
                    <a:lnTo>
                      <a:pt x="16" y="86"/>
                    </a:lnTo>
                    <a:lnTo>
                      <a:pt x="12" y="96"/>
                    </a:lnTo>
                    <a:lnTo>
                      <a:pt x="9" y="105"/>
                    </a:lnTo>
                    <a:lnTo>
                      <a:pt x="6" y="113"/>
                    </a:lnTo>
                    <a:lnTo>
                      <a:pt x="4" y="121"/>
                    </a:lnTo>
                    <a:lnTo>
                      <a:pt x="1" y="132"/>
                    </a:lnTo>
                    <a:lnTo>
                      <a:pt x="0" y="137"/>
                    </a:lnTo>
                    <a:lnTo>
                      <a:pt x="42" y="136"/>
                    </a:lnTo>
                    <a:lnTo>
                      <a:pt x="44" y="126"/>
                    </a:lnTo>
                    <a:lnTo>
                      <a:pt x="48" y="113"/>
                    </a:lnTo>
                    <a:lnTo>
                      <a:pt x="51" y="107"/>
                    </a:lnTo>
                    <a:lnTo>
                      <a:pt x="54" y="100"/>
                    </a:lnTo>
                    <a:lnTo>
                      <a:pt x="56" y="94"/>
                    </a:lnTo>
                    <a:lnTo>
                      <a:pt x="60" y="87"/>
                    </a:lnTo>
                    <a:lnTo>
                      <a:pt x="63" y="80"/>
                    </a:lnTo>
                    <a:lnTo>
                      <a:pt x="67" y="74"/>
                    </a:lnTo>
                    <a:lnTo>
                      <a:pt x="71" y="67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1" y="46"/>
                    </a:lnTo>
                    <a:lnTo>
                      <a:pt x="97" y="43"/>
                    </a:lnTo>
                    <a:lnTo>
                      <a:pt x="102" y="40"/>
                    </a:lnTo>
                    <a:lnTo>
                      <a:pt x="106" y="38"/>
                    </a:lnTo>
                    <a:lnTo>
                      <a:pt x="110" y="37"/>
                    </a:lnTo>
                    <a:lnTo>
                      <a:pt x="115" y="36"/>
                    </a:lnTo>
                    <a:lnTo>
                      <a:pt x="120" y="35"/>
                    </a:lnTo>
                    <a:lnTo>
                      <a:pt x="125" y="35"/>
                    </a:lnTo>
                    <a:lnTo>
                      <a:pt x="130" y="36"/>
                    </a:lnTo>
                    <a:lnTo>
                      <a:pt x="135" y="37"/>
                    </a:lnTo>
                    <a:lnTo>
                      <a:pt x="138" y="37"/>
                    </a:lnTo>
                    <a:lnTo>
                      <a:pt x="140" y="38"/>
                    </a:lnTo>
                    <a:lnTo>
                      <a:pt x="142" y="40"/>
                    </a:lnTo>
                    <a:lnTo>
                      <a:pt x="145" y="42"/>
                    </a:lnTo>
                    <a:lnTo>
                      <a:pt x="147" y="43"/>
                    </a:lnTo>
                    <a:lnTo>
                      <a:pt x="149" y="46"/>
                    </a:lnTo>
                    <a:lnTo>
                      <a:pt x="152" y="49"/>
                    </a:lnTo>
                    <a:lnTo>
                      <a:pt x="153" y="52"/>
                    </a:lnTo>
                    <a:lnTo>
                      <a:pt x="158" y="59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2" y="101"/>
                    </a:lnTo>
                    <a:lnTo>
                      <a:pt x="175" y="114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1" y="160"/>
                    </a:lnTo>
                    <a:lnTo>
                      <a:pt x="182" y="178"/>
                    </a:lnTo>
                    <a:lnTo>
                      <a:pt x="182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80" y="254"/>
                    </a:lnTo>
                    <a:lnTo>
                      <a:pt x="177" y="273"/>
                    </a:lnTo>
                    <a:lnTo>
                      <a:pt x="175" y="291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3" y="340"/>
                    </a:lnTo>
                    <a:lnTo>
                      <a:pt x="159" y="355"/>
                    </a:lnTo>
                    <a:lnTo>
                      <a:pt x="156" y="361"/>
                    </a:lnTo>
                    <a:lnTo>
                      <a:pt x="154" y="368"/>
                    </a:lnTo>
                    <a:lnTo>
                      <a:pt x="151" y="374"/>
                    </a:lnTo>
                    <a:lnTo>
                      <a:pt x="148" y="380"/>
                    </a:lnTo>
                    <a:lnTo>
                      <a:pt x="145" y="385"/>
                    </a:lnTo>
                    <a:lnTo>
                      <a:pt x="142" y="390"/>
                    </a:lnTo>
                    <a:lnTo>
                      <a:pt x="140" y="395"/>
                    </a:lnTo>
                    <a:lnTo>
                      <a:pt x="137" y="399"/>
                    </a:lnTo>
                    <a:lnTo>
                      <a:pt x="133" y="403"/>
                    </a:lnTo>
                    <a:lnTo>
                      <a:pt x="130" y="406"/>
                    </a:lnTo>
                    <a:lnTo>
                      <a:pt x="127" y="410"/>
                    </a:lnTo>
                    <a:lnTo>
                      <a:pt x="124" y="412"/>
                    </a:lnTo>
                    <a:lnTo>
                      <a:pt x="120" y="414"/>
                    </a:lnTo>
                    <a:lnTo>
                      <a:pt x="117" y="416"/>
                    </a:lnTo>
                    <a:lnTo>
                      <a:pt x="113" y="417"/>
                    </a:lnTo>
                    <a:lnTo>
                      <a:pt x="110" y="418"/>
                    </a:lnTo>
                    <a:lnTo>
                      <a:pt x="106" y="419"/>
                    </a:lnTo>
                    <a:lnTo>
                      <a:pt x="102" y="421"/>
                    </a:lnTo>
                    <a:lnTo>
                      <a:pt x="99" y="423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3" y="434"/>
                    </a:lnTo>
                    <a:lnTo>
                      <a:pt x="93" y="435"/>
                    </a:lnTo>
                    <a:lnTo>
                      <a:pt x="93" y="437"/>
                    </a:lnTo>
                    <a:lnTo>
                      <a:pt x="93" y="439"/>
                    </a:lnTo>
                    <a:lnTo>
                      <a:pt x="94" y="441"/>
                    </a:lnTo>
                    <a:lnTo>
                      <a:pt x="94" y="442"/>
                    </a:lnTo>
                    <a:lnTo>
                      <a:pt x="95" y="444"/>
                    </a:lnTo>
                    <a:lnTo>
                      <a:pt x="96" y="446"/>
                    </a:lnTo>
                    <a:lnTo>
                      <a:pt x="99" y="448"/>
                    </a:lnTo>
                    <a:lnTo>
                      <a:pt x="102" y="450"/>
                    </a:lnTo>
                    <a:lnTo>
                      <a:pt x="105" y="452"/>
                    </a:lnTo>
                    <a:lnTo>
                      <a:pt x="109" y="453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2"/>
                    </a:lnTo>
                    <a:lnTo>
                      <a:pt x="130" y="450"/>
                    </a:lnTo>
                    <a:lnTo>
                      <a:pt x="136" y="447"/>
                    </a:lnTo>
                    <a:lnTo>
                      <a:pt x="142" y="444"/>
                    </a:lnTo>
                    <a:lnTo>
                      <a:pt x="148" y="440"/>
                    </a:lnTo>
                    <a:lnTo>
                      <a:pt x="153" y="436"/>
                    </a:lnTo>
                    <a:lnTo>
                      <a:pt x="159" y="431"/>
                    </a:lnTo>
                    <a:lnTo>
                      <a:pt x="164" y="426"/>
                    </a:lnTo>
                    <a:lnTo>
                      <a:pt x="169" y="420"/>
                    </a:lnTo>
                    <a:lnTo>
                      <a:pt x="173" y="414"/>
                    </a:lnTo>
                    <a:lnTo>
                      <a:pt x="178" y="407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5"/>
                    </a:lnTo>
                    <a:lnTo>
                      <a:pt x="193" y="377"/>
                    </a:lnTo>
                    <a:lnTo>
                      <a:pt x="196" y="369"/>
                    </a:lnTo>
                    <a:lnTo>
                      <a:pt x="199" y="360"/>
                    </a:lnTo>
                    <a:lnTo>
                      <a:pt x="202" y="351"/>
                    </a:lnTo>
                    <a:lnTo>
                      <a:pt x="205" y="342"/>
                    </a:lnTo>
                    <a:lnTo>
                      <a:pt x="207" y="333"/>
                    </a:lnTo>
                    <a:lnTo>
                      <a:pt x="210" y="323"/>
                    </a:lnTo>
                    <a:lnTo>
                      <a:pt x="211" y="314"/>
                    </a:lnTo>
                    <a:lnTo>
                      <a:pt x="213" y="304"/>
                    </a:lnTo>
                    <a:lnTo>
                      <a:pt x="215" y="294"/>
                    </a:lnTo>
                    <a:lnTo>
                      <a:pt x="218" y="275"/>
                    </a:lnTo>
                    <a:lnTo>
                      <a:pt x="220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79"/>
                    </a:lnTo>
                    <a:lnTo>
                      <a:pt x="222" y="162"/>
                    </a:lnTo>
                    <a:lnTo>
                      <a:pt x="220" y="144"/>
                    </a:lnTo>
                    <a:lnTo>
                      <a:pt x="218" y="126"/>
                    </a:lnTo>
                    <a:lnTo>
                      <a:pt x="215" y="109"/>
                    </a:lnTo>
                    <a:lnTo>
                      <a:pt x="214" y="101"/>
                    </a:lnTo>
                    <a:lnTo>
                      <a:pt x="212" y="93"/>
                    </a:lnTo>
                    <a:lnTo>
                      <a:pt x="210" y="85"/>
                    </a:lnTo>
                    <a:lnTo>
                      <a:pt x="208" y="78"/>
                    </a:lnTo>
                    <a:lnTo>
                      <a:pt x="205" y="70"/>
                    </a:lnTo>
                    <a:lnTo>
                      <a:pt x="203" y="63"/>
                    </a:lnTo>
                    <a:lnTo>
                      <a:pt x="200" y="56"/>
                    </a:lnTo>
                    <a:lnTo>
                      <a:pt x="197" y="50"/>
                    </a:lnTo>
                    <a:lnTo>
                      <a:pt x="194" y="43"/>
                    </a:lnTo>
                    <a:lnTo>
                      <a:pt x="190" y="38"/>
                    </a:lnTo>
                    <a:lnTo>
                      <a:pt x="187" y="32"/>
                    </a:lnTo>
                    <a:lnTo>
                      <a:pt x="183" y="27"/>
                    </a:lnTo>
                    <a:lnTo>
                      <a:pt x="179" y="22"/>
                    </a:lnTo>
                    <a:lnTo>
                      <a:pt x="175" y="18"/>
                    </a:lnTo>
                    <a:lnTo>
                      <a:pt x="170" y="14"/>
                    </a:lnTo>
                    <a:lnTo>
                      <a:pt x="166" y="10"/>
                    </a:lnTo>
                    <a:lnTo>
                      <a:pt x="161" y="8"/>
                    </a:lnTo>
                    <a:lnTo>
                      <a:pt x="156" y="5"/>
                    </a:lnTo>
                    <a:lnTo>
                      <a:pt x="150" y="3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16" name="Freeform 60"/>
              <p:cNvSpPr>
                <a:spLocks/>
              </p:cNvSpPr>
              <p:nvPr/>
            </p:nvSpPr>
            <p:spPr bwMode="auto">
              <a:xfrm>
                <a:off x="3504205" y="856636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2147483647 w 223"/>
                  <a:gd name="T121" fmla="*/ 2147483647 h 45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23"/>
                  <a:gd name="T184" fmla="*/ 0 h 454"/>
                  <a:gd name="T185" fmla="*/ 223 w 223"/>
                  <a:gd name="T186" fmla="*/ 454 h 45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23" h="454">
                    <a:moveTo>
                      <a:pt x="145" y="2"/>
                    </a:moveTo>
                    <a:lnTo>
                      <a:pt x="140" y="2"/>
                    </a:lnTo>
                    <a:lnTo>
                      <a:pt x="135" y="1"/>
                    </a:lnTo>
                    <a:lnTo>
                      <a:pt x="131" y="1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1"/>
                    </a:lnTo>
                    <a:lnTo>
                      <a:pt x="113" y="1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99" y="3"/>
                    </a:lnTo>
                    <a:lnTo>
                      <a:pt x="95" y="5"/>
                    </a:lnTo>
                    <a:lnTo>
                      <a:pt x="91" y="6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4"/>
                    </a:lnTo>
                    <a:lnTo>
                      <a:pt x="69" y="17"/>
                    </a:lnTo>
                    <a:lnTo>
                      <a:pt x="64" y="21"/>
                    </a:lnTo>
                    <a:lnTo>
                      <a:pt x="60" y="24"/>
                    </a:lnTo>
                    <a:lnTo>
                      <a:pt x="55" y="29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2"/>
                    </a:lnTo>
                    <a:lnTo>
                      <a:pt x="39" y="47"/>
                    </a:lnTo>
                    <a:lnTo>
                      <a:pt x="36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6" y="67"/>
                    </a:lnTo>
                    <a:lnTo>
                      <a:pt x="21" y="77"/>
                    </a:lnTo>
                    <a:lnTo>
                      <a:pt x="16" y="87"/>
                    </a:lnTo>
                    <a:lnTo>
                      <a:pt x="12" y="97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2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1" y="138"/>
                    </a:lnTo>
                    <a:lnTo>
                      <a:pt x="44" y="127"/>
                    </a:lnTo>
                    <a:lnTo>
                      <a:pt x="48" y="116"/>
                    </a:lnTo>
                    <a:lnTo>
                      <a:pt x="51" y="109"/>
                    </a:lnTo>
                    <a:lnTo>
                      <a:pt x="53" y="102"/>
                    </a:lnTo>
                    <a:lnTo>
                      <a:pt x="56" y="96"/>
                    </a:lnTo>
                    <a:lnTo>
                      <a:pt x="60" y="89"/>
                    </a:lnTo>
                    <a:lnTo>
                      <a:pt x="63" y="82"/>
                    </a:lnTo>
                    <a:lnTo>
                      <a:pt x="67" y="75"/>
                    </a:lnTo>
                    <a:lnTo>
                      <a:pt x="71" y="69"/>
                    </a:lnTo>
                    <a:lnTo>
                      <a:pt x="76" y="63"/>
                    </a:lnTo>
                    <a:lnTo>
                      <a:pt x="81" y="57"/>
                    </a:lnTo>
                    <a:lnTo>
                      <a:pt x="86" y="52"/>
                    </a:lnTo>
                    <a:lnTo>
                      <a:pt x="92" y="47"/>
                    </a:lnTo>
                    <a:lnTo>
                      <a:pt x="97" y="43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1" y="38"/>
                    </a:lnTo>
                    <a:lnTo>
                      <a:pt x="115" y="36"/>
                    </a:lnTo>
                    <a:lnTo>
                      <a:pt x="120" y="36"/>
                    </a:lnTo>
                    <a:lnTo>
                      <a:pt x="125" y="36"/>
                    </a:lnTo>
                    <a:lnTo>
                      <a:pt x="130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0" y="39"/>
                    </a:lnTo>
                    <a:lnTo>
                      <a:pt x="143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50" y="47"/>
                    </a:lnTo>
                    <a:lnTo>
                      <a:pt x="152" y="50"/>
                    </a:lnTo>
                    <a:lnTo>
                      <a:pt x="154" y="53"/>
                    </a:lnTo>
                    <a:lnTo>
                      <a:pt x="158" y="60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3" y="101"/>
                    </a:lnTo>
                    <a:lnTo>
                      <a:pt x="175" y="115"/>
                    </a:lnTo>
                    <a:lnTo>
                      <a:pt x="178" y="129"/>
                    </a:lnTo>
                    <a:lnTo>
                      <a:pt x="180" y="145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3" y="196"/>
                    </a:lnTo>
                    <a:lnTo>
                      <a:pt x="182" y="215"/>
                    </a:lnTo>
                    <a:lnTo>
                      <a:pt x="181" y="236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5" y="292"/>
                    </a:lnTo>
                    <a:lnTo>
                      <a:pt x="171" y="310"/>
                    </a:lnTo>
                    <a:lnTo>
                      <a:pt x="168" y="326"/>
                    </a:lnTo>
                    <a:lnTo>
                      <a:pt x="164" y="341"/>
                    </a:lnTo>
                    <a:lnTo>
                      <a:pt x="159" y="356"/>
                    </a:lnTo>
                    <a:lnTo>
                      <a:pt x="156" y="362"/>
                    </a:lnTo>
                    <a:lnTo>
                      <a:pt x="154" y="369"/>
                    </a:lnTo>
                    <a:lnTo>
                      <a:pt x="151" y="375"/>
                    </a:lnTo>
                    <a:lnTo>
                      <a:pt x="148" y="381"/>
                    </a:lnTo>
                    <a:lnTo>
                      <a:pt x="146" y="386"/>
                    </a:lnTo>
                    <a:lnTo>
                      <a:pt x="143" y="391"/>
                    </a:lnTo>
                    <a:lnTo>
                      <a:pt x="140" y="395"/>
                    </a:lnTo>
                    <a:lnTo>
                      <a:pt x="137" y="400"/>
                    </a:lnTo>
                    <a:lnTo>
                      <a:pt x="133" y="404"/>
                    </a:lnTo>
                    <a:lnTo>
                      <a:pt x="130" y="407"/>
                    </a:lnTo>
                    <a:lnTo>
                      <a:pt x="127" y="410"/>
                    </a:lnTo>
                    <a:lnTo>
                      <a:pt x="124" y="413"/>
                    </a:lnTo>
                    <a:lnTo>
                      <a:pt x="120" y="415"/>
                    </a:lnTo>
                    <a:lnTo>
                      <a:pt x="117" y="417"/>
                    </a:lnTo>
                    <a:lnTo>
                      <a:pt x="113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2" y="422"/>
                    </a:lnTo>
                    <a:lnTo>
                      <a:pt x="99" y="424"/>
                    </a:lnTo>
                    <a:lnTo>
                      <a:pt x="97" y="426"/>
                    </a:lnTo>
                    <a:lnTo>
                      <a:pt x="96" y="428"/>
                    </a:lnTo>
                    <a:lnTo>
                      <a:pt x="95" y="429"/>
                    </a:lnTo>
                    <a:lnTo>
                      <a:pt x="94" y="431"/>
                    </a:lnTo>
                    <a:lnTo>
                      <a:pt x="94" y="432"/>
                    </a:lnTo>
                    <a:lnTo>
                      <a:pt x="93" y="434"/>
                    </a:lnTo>
                    <a:lnTo>
                      <a:pt x="93" y="436"/>
                    </a:lnTo>
                    <a:lnTo>
                      <a:pt x="93" y="438"/>
                    </a:lnTo>
                    <a:lnTo>
                      <a:pt x="94" y="440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5" y="445"/>
                    </a:lnTo>
                    <a:lnTo>
                      <a:pt x="97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5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3"/>
                    </a:lnTo>
                    <a:lnTo>
                      <a:pt x="130" y="451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8" y="441"/>
                    </a:lnTo>
                    <a:lnTo>
                      <a:pt x="154" y="437"/>
                    </a:lnTo>
                    <a:lnTo>
                      <a:pt x="159" y="432"/>
                    </a:lnTo>
                    <a:lnTo>
                      <a:pt x="164" y="427"/>
                    </a:lnTo>
                    <a:lnTo>
                      <a:pt x="169" y="421"/>
                    </a:lnTo>
                    <a:lnTo>
                      <a:pt x="173" y="415"/>
                    </a:lnTo>
                    <a:lnTo>
                      <a:pt x="178" y="408"/>
                    </a:lnTo>
                    <a:lnTo>
                      <a:pt x="182" y="401"/>
                    </a:lnTo>
                    <a:lnTo>
                      <a:pt x="186" y="394"/>
                    </a:lnTo>
                    <a:lnTo>
                      <a:pt x="190" y="386"/>
                    </a:lnTo>
                    <a:lnTo>
                      <a:pt x="193" y="378"/>
                    </a:lnTo>
                    <a:lnTo>
                      <a:pt x="196" y="369"/>
                    </a:lnTo>
                    <a:lnTo>
                      <a:pt x="200" y="361"/>
                    </a:lnTo>
                    <a:lnTo>
                      <a:pt x="202" y="352"/>
                    </a:lnTo>
                    <a:lnTo>
                      <a:pt x="205" y="343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5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8" y="275"/>
                    </a:lnTo>
                    <a:lnTo>
                      <a:pt x="221" y="255"/>
                    </a:lnTo>
                    <a:lnTo>
                      <a:pt x="222" y="236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5"/>
                    </a:lnTo>
                    <a:lnTo>
                      <a:pt x="218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4"/>
                    </a:lnTo>
                    <a:lnTo>
                      <a:pt x="210" y="86"/>
                    </a:lnTo>
                    <a:lnTo>
                      <a:pt x="208" y="78"/>
                    </a:lnTo>
                    <a:lnTo>
                      <a:pt x="206" y="71"/>
                    </a:lnTo>
                    <a:lnTo>
                      <a:pt x="203" y="64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3"/>
                    </a:lnTo>
                    <a:lnTo>
                      <a:pt x="183" y="28"/>
                    </a:lnTo>
                    <a:lnTo>
                      <a:pt x="180" y="23"/>
                    </a:lnTo>
                    <a:lnTo>
                      <a:pt x="175" y="19"/>
                    </a:lnTo>
                    <a:lnTo>
                      <a:pt x="171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0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17" name="Freeform 61"/>
              <p:cNvSpPr>
                <a:spLocks/>
              </p:cNvSpPr>
              <p:nvPr/>
            </p:nvSpPr>
            <p:spPr bwMode="auto">
              <a:xfrm>
                <a:off x="3597033" y="896486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3" y="3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7"/>
                    </a:lnTo>
                    <a:lnTo>
                      <a:pt x="29" y="43"/>
                    </a:lnTo>
                    <a:lnTo>
                      <a:pt x="32" y="50"/>
                    </a:lnTo>
                    <a:lnTo>
                      <a:pt x="35" y="56"/>
                    </a:lnTo>
                    <a:lnTo>
                      <a:pt x="37" y="64"/>
                    </a:lnTo>
                    <a:lnTo>
                      <a:pt x="40" y="71"/>
                    </a:lnTo>
                    <a:lnTo>
                      <a:pt x="42" y="80"/>
                    </a:lnTo>
                    <a:lnTo>
                      <a:pt x="44" y="88"/>
                    </a:lnTo>
                    <a:lnTo>
                      <a:pt x="45" y="97"/>
                    </a:lnTo>
                    <a:lnTo>
                      <a:pt x="47" y="107"/>
                    </a:lnTo>
                    <a:lnTo>
                      <a:pt x="48" y="116"/>
                    </a:lnTo>
                    <a:lnTo>
                      <a:pt x="49" y="126"/>
                    </a:lnTo>
                    <a:lnTo>
                      <a:pt x="49" y="137"/>
                    </a:lnTo>
                    <a:lnTo>
                      <a:pt x="48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4"/>
                    </a:lnTo>
                    <a:lnTo>
                      <a:pt x="41" y="197"/>
                    </a:lnTo>
                    <a:lnTo>
                      <a:pt x="38" y="210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5" y="204"/>
                    </a:lnTo>
                    <a:lnTo>
                      <a:pt x="35" y="194"/>
                    </a:lnTo>
                    <a:lnTo>
                      <a:pt x="35" y="182"/>
                    </a:lnTo>
                    <a:lnTo>
                      <a:pt x="35" y="168"/>
                    </a:lnTo>
                    <a:lnTo>
                      <a:pt x="35" y="153"/>
                    </a:lnTo>
                    <a:lnTo>
                      <a:pt x="33" y="136"/>
                    </a:lnTo>
                    <a:lnTo>
                      <a:pt x="31" y="119"/>
                    </a:lnTo>
                    <a:lnTo>
                      <a:pt x="29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0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0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18" name="Freeform 62"/>
              <p:cNvSpPr>
                <a:spLocks/>
              </p:cNvSpPr>
              <p:nvPr/>
            </p:nvSpPr>
            <p:spPr bwMode="auto">
              <a:xfrm>
                <a:off x="3674037" y="892291"/>
                <a:ext cx="50633" cy="235948"/>
              </a:xfrm>
              <a:custGeom>
                <a:avLst/>
                <a:gdLst>
                  <a:gd name="T0" fmla="*/ 0 w 48"/>
                  <a:gd name="T1" fmla="*/ 0 h 225"/>
                  <a:gd name="T2" fmla="*/ 2147483647 w 48"/>
                  <a:gd name="T3" fmla="*/ 2147483647 h 225"/>
                  <a:gd name="T4" fmla="*/ 2147483647 w 48"/>
                  <a:gd name="T5" fmla="*/ 2147483647 h 225"/>
                  <a:gd name="T6" fmla="*/ 2147483647 w 48"/>
                  <a:gd name="T7" fmla="*/ 2147483647 h 225"/>
                  <a:gd name="T8" fmla="*/ 2147483647 w 48"/>
                  <a:gd name="T9" fmla="*/ 2147483647 h 225"/>
                  <a:gd name="T10" fmla="*/ 2147483647 w 48"/>
                  <a:gd name="T11" fmla="*/ 2147483647 h 225"/>
                  <a:gd name="T12" fmla="*/ 2147483647 w 48"/>
                  <a:gd name="T13" fmla="*/ 2147483647 h 225"/>
                  <a:gd name="T14" fmla="*/ 2147483647 w 48"/>
                  <a:gd name="T15" fmla="*/ 2147483647 h 225"/>
                  <a:gd name="T16" fmla="*/ 2147483647 w 48"/>
                  <a:gd name="T17" fmla="*/ 2147483647 h 225"/>
                  <a:gd name="T18" fmla="*/ 2147483647 w 48"/>
                  <a:gd name="T19" fmla="*/ 2147483647 h 225"/>
                  <a:gd name="T20" fmla="*/ 2147483647 w 48"/>
                  <a:gd name="T21" fmla="*/ 2147483647 h 225"/>
                  <a:gd name="T22" fmla="*/ 2147483647 w 48"/>
                  <a:gd name="T23" fmla="*/ 2147483647 h 225"/>
                  <a:gd name="T24" fmla="*/ 2147483647 w 48"/>
                  <a:gd name="T25" fmla="*/ 2147483647 h 225"/>
                  <a:gd name="T26" fmla="*/ 2147483647 w 48"/>
                  <a:gd name="T27" fmla="*/ 2147483647 h 225"/>
                  <a:gd name="T28" fmla="*/ 2147483647 w 48"/>
                  <a:gd name="T29" fmla="*/ 2147483647 h 225"/>
                  <a:gd name="T30" fmla="*/ 2147483647 w 48"/>
                  <a:gd name="T31" fmla="*/ 2147483647 h 225"/>
                  <a:gd name="T32" fmla="*/ 2147483647 w 48"/>
                  <a:gd name="T33" fmla="*/ 2147483647 h 225"/>
                  <a:gd name="T34" fmla="*/ 2147483647 w 48"/>
                  <a:gd name="T35" fmla="*/ 2147483647 h 225"/>
                  <a:gd name="T36" fmla="*/ 2147483647 w 48"/>
                  <a:gd name="T37" fmla="*/ 2147483647 h 225"/>
                  <a:gd name="T38" fmla="*/ 2147483647 w 48"/>
                  <a:gd name="T39" fmla="*/ 2147483647 h 225"/>
                  <a:gd name="T40" fmla="*/ 2147483647 w 48"/>
                  <a:gd name="T41" fmla="*/ 2147483647 h 225"/>
                  <a:gd name="T42" fmla="*/ 2147483647 w 48"/>
                  <a:gd name="T43" fmla="*/ 2147483647 h 225"/>
                  <a:gd name="T44" fmla="*/ 2147483647 w 48"/>
                  <a:gd name="T45" fmla="*/ 2147483647 h 225"/>
                  <a:gd name="T46" fmla="*/ 2147483647 w 48"/>
                  <a:gd name="T47" fmla="*/ 2147483647 h 225"/>
                  <a:gd name="T48" fmla="*/ 2147483647 w 48"/>
                  <a:gd name="T49" fmla="*/ 2147483647 h 225"/>
                  <a:gd name="T50" fmla="*/ 2147483647 w 48"/>
                  <a:gd name="T51" fmla="*/ 2147483647 h 225"/>
                  <a:gd name="T52" fmla="*/ 2147483647 w 48"/>
                  <a:gd name="T53" fmla="*/ 2147483647 h 225"/>
                  <a:gd name="T54" fmla="*/ 2147483647 w 48"/>
                  <a:gd name="T55" fmla="*/ 2147483647 h 225"/>
                  <a:gd name="T56" fmla="*/ 2147483647 w 48"/>
                  <a:gd name="T57" fmla="*/ 2147483647 h 225"/>
                  <a:gd name="T58" fmla="*/ 2147483647 w 48"/>
                  <a:gd name="T59" fmla="*/ 2147483647 h 225"/>
                  <a:gd name="T60" fmla="*/ 2147483647 w 48"/>
                  <a:gd name="T61" fmla="*/ 2147483647 h 225"/>
                  <a:gd name="T62" fmla="*/ 2147483647 w 48"/>
                  <a:gd name="T63" fmla="*/ 2147483647 h 225"/>
                  <a:gd name="T64" fmla="*/ 2147483647 w 48"/>
                  <a:gd name="T65" fmla="*/ 2147483647 h 225"/>
                  <a:gd name="T66" fmla="*/ 2147483647 w 48"/>
                  <a:gd name="T67" fmla="*/ 2147483647 h 225"/>
                  <a:gd name="T68" fmla="*/ 2147483647 w 48"/>
                  <a:gd name="T69" fmla="*/ 2147483647 h 225"/>
                  <a:gd name="T70" fmla="*/ 2147483647 w 48"/>
                  <a:gd name="T71" fmla="*/ 2147483647 h 225"/>
                  <a:gd name="T72" fmla="*/ 2147483647 w 48"/>
                  <a:gd name="T73" fmla="*/ 2147483647 h 225"/>
                  <a:gd name="T74" fmla="*/ 2147483647 w 48"/>
                  <a:gd name="T75" fmla="*/ 2147483647 h 225"/>
                  <a:gd name="T76" fmla="*/ 2147483647 w 48"/>
                  <a:gd name="T77" fmla="*/ 2147483647 h 225"/>
                  <a:gd name="T78" fmla="*/ 2147483647 w 48"/>
                  <a:gd name="T79" fmla="*/ 2147483647 h 225"/>
                  <a:gd name="T80" fmla="*/ 2147483647 w 48"/>
                  <a:gd name="T81" fmla="*/ 2147483647 h 225"/>
                  <a:gd name="T82" fmla="*/ 2147483647 w 48"/>
                  <a:gd name="T83" fmla="*/ 2147483647 h 225"/>
                  <a:gd name="T84" fmla="*/ 0 w 48"/>
                  <a:gd name="T85" fmla="*/ 0 h 22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8"/>
                  <a:gd name="T130" fmla="*/ 0 h 225"/>
                  <a:gd name="T131" fmla="*/ 48 w 48"/>
                  <a:gd name="T132" fmla="*/ 225 h 22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8" h="225">
                    <a:moveTo>
                      <a:pt x="0" y="0"/>
                    </a:moveTo>
                    <a:lnTo>
                      <a:pt x="3" y="4"/>
                    </a:lnTo>
                    <a:lnTo>
                      <a:pt x="12" y="15"/>
                    </a:lnTo>
                    <a:lnTo>
                      <a:pt x="17" y="23"/>
                    </a:lnTo>
                    <a:lnTo>
                      <a:pt x="23" y="33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4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5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8" y="128"/>
                    </a:lnTo>
                    <a:lnTo>
                      <a:pt x="48" y="138"/>
                    </a:lnTo>
                    <a:lnTo>
                      <a:pt x="48" y="149"/>
                    </a:lnTo>
                    <a:lnTo>
                      <a:pt x="47" y="161"/>
                    </a:lnTo>
                    <a:lnTo>
                      <a:pt x="46" y="173"/>
                    </a:lnTo>
                    <a:lnTo>
                      <a:pt x="44" y="185"/>
                    </a:lnTo>
                    <a:lnTo>
                      <a:pt x="41" y="198"/>
                    </a:lnTo>
                    <a:lnTo>
                      <a:pt x="38" y="211"/>
                    </a:lnTo>
                    <a:lnTo>
                      <a:pt x="34" y="225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5" y="195"/>
                    </a:lnTo>
                    <a:lnTo>
                      <a:pt x="35" y="182"/>
                    </a:lnTo>
                    <a:lnTo>
                      <a:pt x="35" y="169"/>
                    </a:lnTo>
                    <a:lnTo>
                      <a:pt x="35" y="153"/>
                    </a:lnTo>
                    <a:lnTo>
                      <a:pt x="33" y="137"/>
                    </a:lnTo>
                    <a:lnTo>
                      <a:pt x="31" y="119"/>
                    </a:lnTo>
                    <a:lnTo>
                      <a:pt x="29" y="101"/>
                    </a:lnTo>
                    <a:lnTo>
                      <a:pt x="25" y="82"/>
                    </a:lnTo>
                    <a:lnTo>
                      <a:pt x="23" y="72"/>
                    </a:lnTo>
                    <a:lnTo>
                      <a:pt x="20" y="62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1"/>
                    </a:lnTo>
                    <a:lnTo>
                      <a:pt x="4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19" name="Freeform 69"/>
              <p:cNvSpPr>
                <a:spLocks/>
              </p:cNvSpPr>
              <p:nvPr/>
            </p:nvSpPr>
            <p:spPr bwMode="auto">
              <a:xfrm>
                <a:off x="4466237" y="1245689"/>
                <a:ext cx="219411" cy="198197"/>
              </a:xfrm>
              <a:custGeom>
                <a:avLst/>
                <a:gdLst>
                  <a:gd name="T0" fmla="*/ 0 w 208"/>
                  <a:gd name="T1" fmla="*/ 2147483647 h 189"/>
                  <a:gd name="T2" fmla="*/ 2147483647 w 208"/>
                  <a:gd name="T3" fmla="*/ 0 h 189"/>
                  <a:gd name="T4" fmla="*/ 2147483647 w 208"/>
                  <a:gd name="T5" fmla="*/ 2147483647 h 189"/>
                  <a:gd name="T6" fmla="*/ 2147483647 w 208"/>
                  <a:gd name="T7" fmla="*/ 2147483647 h 189"/>
                  <a:gd name="T8" fmla="*/ 0 w 208"/>
                  <a:gd name="T9" fmla="*/ 2147483647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189"/>
                  <a:gd name="T17" fmla="*/ 208 w 208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189">
                    <a:moveTo>
                      <a:pt x="0" y="10"/>
                    </a:moveTo>
                    <a:lnTo>
                      <a:pt x="200" y="0"/>
                    </a:lnTo>
                    <a:lnTo>
                      <a:pt x="208" y="176"/>
                    </a:lnTo>
                    <a:lnTo>
                      <a:pt x="12" y="189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20" name="Freeform 70"/>
              <p:cNvSpPr>
                <a:spLocks/>
              </p:cNvSpPr>
              <p:nvPr/>
            </p:nvSpPr>
            <p:spPr bwMode="auto">
              <a:xfrm>
                <a:off x="4466237" y="1245689"/>
                <a:ext cx="219411" cy="187710"/>
              </a:xfrm>
              <a:custGeom>
                <a:avLst/>
                <a:gdLst>
                  <a:gd name="T0" fmla="*/ 2147483647 w 208"/>
                  <a:gd name="T1" fmla="*/ 2147483647 h 179"/>
                  <a:gd name="T2" fmla="*/ 2147483647 w 208"/>
                  <a:gd name="T3" fmla="*/ 2147483647 h 179"/>
                  <a:gd name="T4" fmla="*/ 2147483647 w 208"/>
                  <a:gd name="T5" fmla="*/ 2147483647 h 179"/>
                  <a:gd name="T6" fmla="*/ 2147483647 w 208"/>
                  <a:gd name="T7" fmla="*/ 0 h 179"/>
                  <a:gd name="T8" fmla="*/ 0 w 208"/>
                  <a:gd name="T9" fmla="*/ 2147483647 h 179"/>
                  <a:gd name="T10" fmla="*/ 2147483647 w 208"/>
                  <a:gd name="T11" fmla="*/ 2147483647 h 179"/>
                  <a:gd name="T12" fmla="*/ 2147483647 w 208"/>
                  <a:gd name="T13" fmla="*/ 2147483647 h 1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8"/>
                  <a:gd name="T22" fmla="*/ 0 h 179"/>
                  <a:gd name="T23" fmla="*/ 208 w 208"/>
                  <a:gd name="T24" fmla="*/ 179 h 1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8" h="179">
                    <a:moveTo>
                      <a:pt x="160" y="58"/>
                    </a:moveTo>
                    <a:lnTo>
                      <a:pt x="165" y="179"/>
                    </a:lnTo>
                    <a:lnTo>
                      <a:pt x="208" y="176"/>
                    </a:lnTo>
                    <a:lnTo>
                      <a:pt x="200" y="0"/>
                    </a:lnTo>
                    <a:lnTo>
                      <a:pt x="0" y="10"/>
                    </a:lnTo>
                    <a:lnTo>
                      <a:pt x="4" y="66"/>
                    </a:lnTo>
                    <a:lnTo>
                      <a:pt x="160" y="58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21" name="Freeform 71"/>
              <p:cNvSpPr>
                <a:spLocks/>
              </p:cNvSpPr>
              <p:nvPr/>
            </p:nvSpPr>
            <p:spPr bwMode="auto">
              <a:xfrm>
                <a:off x="4376574" y="851394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0"/>
                    </a:lnTo>
                    <a:lnTo>
                      <a:pt x="113" y="1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99" y="3"/>
                    </a:lnTo>
                    <a:lnTo>
                      <a:pt x="95" y="4"/>
                    </a:lnTo>
                    <a:lnTo>
                      <a:pt x="91" y="6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69" y="16"/>
                    </a:lnTo>
                    <a:lnTo>
                      <a:pt x="64" y="20"/>
                    </a:lnTo>
                    <a:lnTo>
                      <a:pt x="60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40" y="46"/>
                    </a:lnTo>
                    <a:lnTo>
                      <a:pt x="36" y="51"/>
                    </a:lnTo>
                    <a:lnTo>
                      <a:pt x="33" y="56"/>
                    </a:lnTo>
                    <a:lnTo>
                      <a:pt x="30" y="61"/>
                    </a:lnTo>
                    <a:lnTo>
                      <a:pt x="26" y="66"/>
                    </a:lnTo>
                    <a:lnTo>
                      <a:pt x="21" y="77"/>
                    </a:lnTo>
                    <a:lnTo>
                      <a:pt x="16" y="87"/>
                    </a:lnTo>
                    <a:lnTo>
                      <a:pt x="13" y="96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42" y="136"/>
                    </a:lnTo>
                    <a:lnTo>
                      <a:pt x="45" y="126"/>
                    </a:lnTo>
                    <a:lnTo>
                      <a:pt x="49" y="114"/>
                    </a:lnTo>
                    <a:lnTo>
                      <a:pt x="51" y="107"/>
                    </a:lnTo>
                    <a:lnTo>
                      <a:pt x="54" y="101"/>
                    </a:lnTo>
                    <a:lnTo>
                      <a:pt x="57" y="94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8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7" y="43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1" y="36"/>
                    </a:lnTo>
                    <a:lnTo>
                      <a:pt x="126" y="36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1" y="39"/>
                    </a:lnTo>
                    <a:lnTo>
                      <a:pt x="143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50" y="47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8" y="60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70" y="89"/>
                    </a:lnTo>
                    <a:lnTo>
                      <a:pt x="173" y="101"/>
                    </a:lnTo>
                    <a:lnTo>
                      <a:pt x="175" y="115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3" y="196"/>
                    </a:lnTo>
                    <a:lnTo>
                      <a:pt x="182" y="215"/>
                    </a:lnTo>
                    <a:lnTo>
                      <a:pt x="182" y="235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5" y="292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9"/>
                    </a:lnTo>
                    <a:lnTo>
                      <a:pt x="151" y="374"/>
                    </a:lnTo>
                    <a:lnTo>
                      <a:pt x="149" y="380"/>
                    </a:lnTo>
                    <a:lnTo>
                      <a:pt x="146" y="386"/>
                    </a:lnTo>
                    <a:lnTo>
                      <a:pt x="143" y="391"/>
                    </a:lnTo>
                    <a:lnTo>
                      <a:pt x="140" y="395"/>
                    </a:lnTo>
                    <a:lnTo>
                      <a:pt x="137" y="400"/>
                    </a:lnTo>
                    <a:lnTo>
                      <a:pt x="134" y="403"/>
                    </a:lnTo>
                    <a:lnTo>
                      <a:pt x="131" y="407"/>
                    </a:lnTo>
                    <a:lnTo>
                      <a:pt x="127" y="410"/>
                    </a:lnTo>
                    <a:lnTo>
                      <a:pt x="124" y="413"/>
                    </a:lnTo>
                    <a:lnTo>
                      <a:pt x="121" y="415"/>
                    </a:lnTo>
                    <a:lnTo>
                      <a:pt x="117" y="416"/>
                    </a:lnTo>
                    <a:lnTo>
                      <a:pt x="114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2" y="421"/>
                    </a:lnTo>
                    <a:lnTo>
                      <a:pt x="99" y="423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4" y="434"/>
                    </a:lnTo>
                    <a:lnTo>
                      <a:pt x="93" y="436"/>
                    </a:lnTo>
                    <a:lnTo>
                      <a:pt x="93" y="437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6" y="444"/>
                    </a:lnTo>
                    <a:lnTo>
                      <a:pt x="97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6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2"/>
                    </a:lnTo>
                    <a:lnTo>
                      <a:pt x="131" y="450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9" y="441"/>
                    </a:lnTo>
                    <a:lnTo>
                      <a:pt x="154" y="436"/>
                    </a:lnTo>
                    <a:lnTo>
                      <a:pt x="159" y="432"/>
                    </a:lnTo>
                    <a:lnTo>
                      <a:pt x="164" y="426"/>
                    </a:lnTo>
                    <a:lnTo>
                      <a:pt x="169" y="420"/>
                    </a:lnTo>
                    <a:lnTo>
                      <a:pt x="174" y="414"/>
                    </a:lnTo>
                    <a:lnTo>
                      <a:pt x="178" y="408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6"/>
                    </a:lnTo>
                    <a:lnTo>
                      <a:pt x="193" y="378"/>
                    </a:lnTo>
                    <a:lnTo>
                      <a:pt x="197" y="369"/>
                    </a:lnTo>
                    <a:lnTo>
                      <a:pt x="200" y="361"/>
                    </a:lnTo>
                    <a:lnTo>
                      <a:pt x="203" y="352"/>
                    </a:lnTo>
                    <a:lnTo>
                      <a:pt x="205" y="342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8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8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3"/>
                    </a:lnTo>
                    <a:lnTo>
                      <a:pt x="210" y="86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4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2"/>
                    </a:lnTo>
                    <a:lnTo>
                      <a:pt x="184" y="27"/>
                    </a:lnTo>
                    <a:lnTo>
                      <a:pt x="180" y="23"/>
                    </a:lnTo>
                    <a:lnTo>
                      <a:pt x="175" y="18"/>
                    </a:lnTo>
                    <a:lnTo>
                      <a:pt x="171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0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22" name="Freeform 72"/>
              <p:cNvSpPr>
                <a:spLocks/>
              </p:cNvSpPr>
              <p:nvPr/>
            </p:nvSpPr>
            <p:spPr bwMode="auto">
              <a:xfrm>
                <a:off x="4458853" y="847199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2147483647 w 223"/>
                  <a:gd name="T121" fmla="*/ 2147483647 h 45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23"/>
                  <a:gd name="T184" fmla="*/ 0 h 454"/>
                  <a:gd name="T185" fmla="*/ 223 w 223"/>
                  <a:gd name="T186" fmla="*/ 454 h 45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7" y="0"/>
                    </a:lnTo>
                    <a:lnTo>
                      <a:pt x="122" y="0"/>
                    </a:lnTo>
                    <a:lnTo>
                      <a:pt x="117" y="0"/>
                    </a:lnTo>
                    <a:lnTo>
                      <a:pt x="113" y="0"/>
                    </a:lnTo>
                    <a:lnTo>
                      <a:pt x="109" y="1"/>
                    </a:lnTo>
                    <a:lnTo>
                      <a:pt x="104" y="2"/>
                    </a:lnTo>
                    <a:lnTo>
                      <a:pt x="100" y="3"/>
                    </a:lnTo>
                    <a:lnTo>
                      <a:pt x="96" y="4"/>
                    </a:lnTo>
                    <a:lnTo>
                      <a:pt x="91" y="5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70" y="16"/>
                    </a:lnTo>
                    <a:lnTo>
                      <a:pt x="65" y="20"/>
                    </a:lnTo>
                    <a:lnTo>
                      <a:pt x="60" y="24"/>
                    </a:lnTo>
                    <a:lnTo>
                      <a:pt x="56" y="28"/>
                    </a:lnTo>
                    <a:lnTo>
                      <a:pt x="51" y="32"/>
                    </a:lnTo>
                    <a:lnTo>
                      <a:pt x="47" y="36"/>
                    </a:lnTo>
                    <a:lnTo>
                      <a:pt x="43" y="41"/>
                    </a:lnTo>
                    <a:lnTo>
                      <a:pt x="39" y="46"/>
                    </a:lnTo>
                    <a:lnTo>
                      <a:pt x="36" y="51"/>
                    </a:lnTo>
                    <a:lnTo>
                      <a:pt x="33" y="56"/>
                    </a:lnTo>
                    <a:lnTo>
                      <a:pt x="29" y="61"/>
                    </a:lnTo>
                    <a:lnTo>
                      <a:pt x="27" y="66"/>
                    </a:lnTo>
                    <a:lnTo>
                      <a:pt x="21" y="76"/>
                    </a:lnTo>
                    <a:lnTo>
                      <a:pt x="17" y="86"/>
                    </a:lnTo>
                    <a:lnTo>
                      <a:pt x="13" y="96"/>
                    </a:lnTo>
                    <a:lnTo>
                      <a:pt x="10" y="105"/>
                    </a:lnTo>
                    <a:lnTo>
                      <a:pt x="6" y="114"/>
                    </a:lnTo>
                    <a:lnTo>
                      <a:pt x="5" y="121"/>
                    </a:lnTo>
                    <a:lnTo>
                      <a:pt x="1" y="132"/>
                    </a:lnTo>
                    <a:lnTo>
                      <a:pt x="0" y="137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2" y="137"/>
                    </a:lnTo>
                    <a:lnTo>
                      <a:pt x="44" y="127"/>
                    </a:lnTo>
                    <a:lnTo>
                      <a:pt x="49" y="115"/>
                    </a:lnTo>
                    <a:lnTo>
                      <a:pt x="51" y="109"/>
                    </a:lnTo>
                    <a:lnTo>
                      <a:pt x="54" y="102"/>
                    </a:lnTo>
                    <a:lnTo>
                      <a:pt x="57" y="95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7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8" y="43"/>
                    </a:lnTo>
                    <a:lnTo>
                      <a:pt x="102" y="40"/>
                    </a:lnTo>
                    <a:lnTo>
                      <a:pt x="107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1" y="36"/>
                    </a:lnTo>
                    <a:lnTo>
                      <a:pt x="126" y="35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9" y="38"/>
                    </a:lnTo>
                    <a:lnTo>
                      <a:pt x="141" y="38"/>
                    </a:lnTo>
                    <a:lnTo>
                      <a:pt x="143" y="40"/>
                    </a:lnTo>
                    <a:lnTo>
                      <a:pt x="145" y="41"/>
                    </a:lnTo>
                    <a:lnTo>
                      <a:pt x="148" y="44"/>
                    </a:lnTo>
                    <a:lnTo>
                      <a:pt x="150" y="46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9" y="59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70" y="89"/>
                    </a:lnTo>
                    <a:lnTo>
                      <a:pt x="173" y="101"/>
                    </a:lnTo>
                    <a:lnTo>
                      <a:pt x="176" y="114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2" y="160"/>
                    </a:lnTo>
                    <a:lnTo>
                      <a:pt x="183" y="177"/>
                    </a:lnTo>
                    <a:lnTo>
                      <a:pt x="183" y="196"/>
                    </a:lnTo>
                    <a:lnTo>
                      <a:pt x="183" y="215"/>
                    </a:lnTo>
                    <a:lnTo>
                      <a:pt x="182" y="235"/>
                    </a:lnTo>
                    <a:lnTo>
                      <a:pt x="180" y="254"/>
                    </a:lnTo>
                    <a:lnTo>
                      <a:pt x="178" y="273"/>
                    </a:lnTo>
                    <a:lnTo>
                      <a:pt x="175" y="291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8"/>
                    </a:lnTo>
                    <a:lnTo>
                      <a:pt x="152" y="374"/>
                    </a:lnTo>
                    <a:lnTo>
                      <a:pt x="149" y="380"/>
                    </a:lnTo>
                    <a:lnTo>
                      <a:pt x="146" y="385"/>
                    </a:lnTo>
                    <a:lnTo>
                      <a:pt x="143" y="390"/>
                    </a:lnTo>
                    <a:lnTo>
                      <a:pt x="140" y="395"/>
                    </a:lnTo>
                    <a:lnTo>
                      <a:pt x="137" y="399"/>
                    </a:lnTo>
                    <a:lnTo>
                      <a:pt x="134" y="403"/>
                    </a:lnTo>
                    <a:lnTo>
                      <a:pt x="131" y="407"/>
                    </a:lnTo>
                    <a:lnTo>
                      <a:pt x="127" y="410"/>
                    </a:lnTo>
                    <a:lnTo>
                      <a:pt x="124" y="412"/>
                    </a:lnTo>
                    <a:lnTo>
                      <a:pt x="121" y="415"/>
                    </a:lnTo>
                    <a:lnTo>
                      <a:pt x="117" y="416"/>
                    </a:lnTo>
                    <a:lnTo>
                      <a:pt x="114" y="418"/>
                    </a:lnTo>
                    <a:lnTo>
                      <a:pt x="111" y="418"/>
                    </a:lnTo>
                    <a:lnTo>
                      <a:pt x="109" y="419"/>
                    </a:lnTo>
                    <a:lnTo>
                      <a:pt x="107" y="419"/>
                    </a:lnTo>
                    <a:lnTo>
                      <a:pt x="105" y="420"/>
                    </a:lnTo>
                    <a:lnTo>
                      <a:pt x="103" y="421"/>
                    </a:lnTo>
                    <a:lnTo>
                      <a:pt x="100" y="423"/>
                    </a:lnTo>
                    <a:lnTo>
                      <a:pt x="97" y="425"/>
                    </a:lnTo>
                    <a:lnTo>
                      <a:pt x="96" y="428"/>
                    </a:lnTo>
                    <a:lnTo>
                      <a:pt x="94" y="432"/>
                    </a:lnTo>
                    <a:lnTo>
                      <a:pt x="94" y="433"/>
                    </a:lnTo>
                    <a:lnTo>
                      <a:pt x="94" y="435"/>
                    </a:lnTo>
                    <a:lnTo>
                      <a:pt x="94" y="437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6" y="444"/>
                    </a:lnTo>
                    <a:lnTo>
                      <a:pt x="97" y="445"/>
                    </a:lnTo>
                    <a:lnTo>
                      <a:pt x="99" y="448"/>
                    </a:lnTo>
                    <a:lnTo>
                      <a:pt x="102" y="451"/>
                    </a:lnTo>
                    <a:lnTo>
                      <a:pt x="106" y="452"/>
                    </a:lnTo>
                    <a:lnTo>
                      <a:pt x="109" y="453"/>
                    </a:lnTo>
                    <a:lnTo>
                      <a:pt x="111" y="453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3"/>
                    </a:lnTo>
                    <a:lnTo>
                      <a:pt x="124" y="452"/>
                    </a:lnTo>
                    <a:lnTo>
                      <a:pt x="131" y="450"/>
                    </a:lnTo>
                    <a:lnTo>
                      <a:pt x="137" y="447"/>
                    </a:lnTo>
                    <a:lnTo>
                      <a:pt x="143" y="444"/>
                    </a:lnTo>
                    <a:lnTo>
                      <a:pt x="149" y="440"/>
                    </a:lnTo>
                    <a:lnTo>
                      <a:pt x="154" y="436"/>
                    </a:lnTo>
                    <a:lnTo>
                      <a:pt x="160" y="431"/>
                    </a:lnTo>
                    <a:lnTo>
                      <a:pt x="165" y="426"/>
                    </a:lnTo>
                    <a:lnTo>
                      <a:pt x="169" y="420"/>
                    </a:lnTo>
                    <a:lnTo>
                      <a:pt x="174" y="414"/>
                    </a:lnTo>
                    <a:lnTo>
                      <a:pt x="178" y="407"/>
                    </a:lnTo>
                    <a:lnTo>
                      <a:pt x="182" y="400"/>
                    </a:lnTo>
                    <a:lnTo>
                      <a:pt x="187" y="393"/>
                    </a:lnTo>
                    <a:lnTo>
                      <a:pt x="190" y="385"/>
                    </a:lnTo>
                    <a:lnTo>
                      <a:pt x="193" y="377"/>
                    </a:lnTo>
                    <a:lnTo>
                      <a:pt x="197" y="369"/>
                    </a:lnTo>
                    <a:lnTo>
                      <a:pt x="200" y="360"/>
                    </a:lnTo>
                    <a:lnTo>
                      <a:pt x="203" y="351"/>
                    </a:lnTo>
                    <a:lnTo>
                      <a:pt x="205" y="342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4"/>
                    </a:lnTo>
                    <a:lnTo>
                      <a:pt x="216" y="295"/>
                    </a:lnTo>
                    <a:lnTo>
                      <a:pt x="219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9" y="126"/>
                    </a:lnTo>
                    <a:lnTo>
                      <a:pt x="216" y="109"/>
                    </a:lnTo>
                    <a:lnTo>
                      <a:pt x="215" y="101"/>
                    </a:lnTo>
                    <a:lnTo>
                      <a:pt x="213" y="93"/>
                    </a:lnTo>
                    <a:lnTo>
                      <a:pt x="211" y="85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3"/>
                    </a:lnTo>
                    <a:lnTo>
                      <a:pt x="201" y="56"/>
                    </a:lnTo>
                    <a:lnTo>
                      <a:pt x="198" y="50"/>
                    </a:lnTo>
                    <a:lnTo>
                      <a:pt x="195" y="44"/>
                    </a:lnTo>
                    <a:lnTo>
                      <a:pt x="191" y="38"/>
                    </a:lnTo>
                    <a:lnTo>
                      <a:pt x="188" y="32"/>
                    </a:lnTo>
                    <a:lnTo>
                      <a:pt x="184" y="27"/>
                    </a:lnTo>
                    <a:lnTo>
                      <a:pt x="180" y="22"/>
                    </a:lnTo>
                    <a:lnTo>
                      <a:pt x="175" y="18"/>
                    </a:lnTo>
                    <a:lnTo>
                      <a:pt x="171" y="14"/>
                    </a:lnTo>
                    <a:lnTo>
                      <a:pt x="167" y="11"/>
                    </a:lnTo>
                    <a:lnTo>
                      <a:pt x="162" y="8"/>
                    </a:lnTo>
                    <a:lnTo>
                      <a:pt x="156" y="5"/>
                    </a:lnTo>
                    <a:lnTo>
                      <a:pt x="151" y="3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23" name="Freeform 73"/>
              <p:cNvSpPr>
                <a:spLocks/>
              </p:cNvSpPr>
              <p:nvPr/>
            </p:nvSpPr>
            <p:spPr bwMode="auto">
              <a:xfrm>
                <a:off x="4551681" y="886000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4"/>
                    </a:lnTo>
                    <a:lnTo>
                      <a:pt x="18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6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8" y="160"/>
                    </a:lnTo>
                    <a:lnTo>
                      <a:pt x="46" y="172"/>
                    </a:lnTo>
                    <a:lnTo>
                      <a:pt x="44" y="185"/>
                    </a:lnTo>
                    <a:lnTo>
                      <a:pt x="42" y="197"/>
                    </a:lnTo>
                    <a:lnTo>
                      <a:pt x="38" y="210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6" y="205"/>
                    </a:lnTo>
                    <a:lnTo>
                      <a:pt x="36" y="194"/>
                    </a:lnTo>
                    <a:lnTo>
                      <a:pt x="36" y="182"/>
                    </a:lnTo>
                    <a:lnTo>
                      <a:pt x="36" y="168"/>
                    </a:lnTo>
                    <a:lnTo>
                      <a:pt x="35" y="153"/>
                    </a:lnTo>
                    <a:lnTo>
                      <a:pt x="34" y="136"/>
                    </a:lnTo>
                    <a:lnTo>
                      <a:pt x="32" y="119"/>
                    </a:lnTo>
                    <a:lnTo>
                      <a:pt x="29" y="100"/>
                    </a:lnTo>
                    <a:lnTo>
                      <a:pt x="26" y="81"/>
                    </a:lnTo>
                    <a:lnTo>
                      <a:pt x="23" y="71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24" name="Freeform 74"/>
              <p:cNvSpPr>
                <a:spLocks/>
              </p:cNvSpPr>
              <p:nvPr/>
            </p:nvSpPr>
            <p:spPr bwMode="auto">
              <a:xfrm>
                <a:off x="4628685" y="882854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3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8"/>
                    </a:lnTo>
                    <a:lnTo>
                      <a:pt x="46" y="97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4"/>
                    </a:lnTo>
                    <a:lnTo>
                      <a:pt x="41" y="197"/>
                    </a:lnTo>
                    <a:lnTo>
                      <a:pt x="38" y="211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6" y="204"/>
                    </a:lnTo>
                    <a:lnTo>
                      <a:pt x="36" y="194"/>
                    </a:lnTo>
                    <a:lnTo>
                      <a:pt x="36" y="182"/>
                    </a:lnTo>
                    <a:lnTo>
                      <a:pt x="36" y="168"/>
                    </a:lnTo>
                    <a:lnTo>
                      <a:pt x="35" y="153"/>
                    </a:lnTo>
                    <a:lnTo>
                      <a:pt x="34" y="136"/>
                    </a:lnTo>
                    <a:lnTo>
                      <a:pt x="32" y="119"/>
                    </a:lnTo>
                    <a:lnTo>
                      <a:pt x="29" y="100"/>
                    </a:lnTo>
                    <a:lnTo>
                      <a:pt x="26" y="81"/>
                    </a:lnTo>
                    <a:lnTo>
                      <a:pt x="23" y="71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25" name="Freeform 81"/>
              <p:cNvSpPr>
                <a:spLocks/>
              </p:cNvSpPr>
              <p:nvPr/>
            </p:nvSpPr>
            <p:spPr bwMode="auto">
              <a:xfrm>
                <a:off x="5399787" y="1235202"/>
                <a:ext cx="219411" cy="198197"/>
              </a:xfrm>
              <a:custGeom>
                <a:avLst/>
                <a:gdLst>
                  <a:gd name="T0" fmla="*/ 0 w 208"/>
                  <a:gd name="T1" fmla="*/ 2147483647 h 189"/>
                  <a:gd name="T2" fmla="*/ 2147483647 w 208"/>
                  <a:gd name="T3" fmla="*/ 0 h 189"/>
                  <a:gd name="T4" fmla="*/ 2147483647 w 208"/>
                  <a:gd name="T5" fmla="*/ 2147483647 h 189"/>
                  <a:gd name="T6" fmla="*/ 2147483647 w 208"/>
                  <a:gd name="T7" fmla="*/ 2147483647 h 189"/>
                  <a:gd name="T8" fmla="*/ 0 w 208"/>
                  <a:gd name="T9" fmla="*/ 2147483647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189"/>
                  <a:gd name="T17" fmla="*/ 208 w 208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189">
                    <a:moveTo>
                      <a:pt x="0" y="11"/>
                    </a:moveTo>
                    <a:lnTo>
                      <a:pt x="200" y="0"/>
                    </a:lnTo>
                    <a:lnTo>
                      <a:pt x="208" y="176"/>
                    </a:lnTo>
                    <a:lnTo>
                      <a:pt x="12" y="189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26" name="Freeform 82"/>
              <p:cNvSpPr>
                <a:spLocks/>
              </p:cNvSpPr>
              <p:nvPr/>
            </p:nvSpPr>
            <p:spPr bwMode="auto">
              <a:xfrm>
                <a:off x="5399787" y="1235202"/>
                <a:ext cx="219411" cy="187710"/>
              </a:xfrm>
              <a:custGeom>
                <a:avLst/>
                <a:gdLst>
                  <a:gd name="T0" fmla="*/ 2147483647 w 208"/>
                  <a:gd name="T1" fmla="*/ 2147483647 h 179"/>
                  <a:gd name="T2" fmla="*/ 2147483647 w 208"/>
                  <a:gd name="T3" fmla="*/ 2147483647 h 179"/>
                  <a:gd name="T4" fmla="*/ 2147483647 w 208"/>
                  <a:gd name="T5" fmla="*/ 2147483647 h 179"/>
                  <a:gd name="T6" fmla="*/ 2147483647 w 208"/>
                  <a:gd name="T7" fmla="*/ 0 h 179"/>
                  <a:gd name="T8" fmla="*/ 0 w 208"/>
                  <a:gd name="T9" fmla="*/ 2147483647 h 179"/>
                  <a:gd name="T10" fmla="*/ 2147483647 w 208"/>
                  <a:gd name="T11" fmla="*/ 2147483647 h 179"/>
                  <a:gd name="T12" fmla="*/ 2147483647 w 208"/>
                  <a:gd name="T13" fmla="*/ 2147483647 h 1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8"/>
                  <a:gd name="T22" fmla="*/ 0 h 179"/>
                  <a:gd name="T23" fmla="*/ 208 w 208"/>
                  <a:gd name="T24" fmla="*/ 179 h 1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8" h="179">
                    <a:moveTo>
                      <a:pt x="160" y="58"/>
                    </a:moveTo>
                    <a:lnTo>
                      <a:pt x="165" y="179"/>
                    </a:lnTo>
                    <a:lnTo>
                      <a:pt x="208" y="176"/>
                    </a:lnTo>
                    <a:lnTo>
                      <a:pt x="200" y="0"/>
                    </a:lnTo>
                    <a:lnTo>
                      <a:pt x="0" y="11"/>
                    </a:lnTo>
                    <a:lnTo>
                      <a:pt x="4" y="66"/>
                    </a:lnTo>
                    <a:lnTo>
                      <a:pt x="160" y="58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27" name="Freeform 83"/>
              <p:cNvSpPr>
                <a:spLocks/>
              </p:cNvSpPr>
              <p:nvPr/>
            </p:nvSpPr>
            <p:spPr bwMode="auto">
              <a:xfrm>
                <a:off x="5310124" y="840907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2147483647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223"/>
                  <a:gd name="T178" fmla="*/ 0 h 454"/>
                  <a:gd name="T179" fmla="*/ 223 w 223"/>
                  <a:gd name="T180" fmla="*/ 454 h 454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223" h="454">
                    <a:moveTo>
                      <a:pt x="145" y="3"/>
                    </a:moveTo>
                    <a:lnTo>
                      <a:pt x="140" y="2"/>
                    </a:lnTo>
                    <a:lnTo>
                      <a:pt x="136" y="1"/>
                    </a:lnTo>
                    <a:lnTo>
                      <a:pt x="131" y="1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1"/>
                    </a:lnTo>
                    <a:lnTo>
                      <a:pt x="113" y="1"/>
                    </a:lnTo>
                    <a:lnTo>
                      <a:pt x="108" y="1"/>
                    </a:lnTo>
                    <a:lnTo>
                      <a:pt x="104" y="3"/>
                    </a:lnTo>
                    <a:lnTo>
                      <a:pt x="100" y="3"/>
                    </a:lnTo>
                    <a:lnTo>
                      <a:pt x="95" y="5"/>
                    </a:lnTo>
                    <a:lnTo>
                      <a:pt x="91" y="6"/>
                    </a:lnTo>
                    <a:lnTo>
                      <a:pt x="87" y="8"/>
                    </a:lnTo>
                    <a:lnTo>
                      <a:pt x="83" y="9"/>
                    </a:lnTo>
                    <a:lnTo>
                      <a:pt x="79" y="12"/>
                    </a:lnTo>
                    <a:lnTo>
                      <a:pt x="75" y="14"/>
                    </a:lnTo>
                    <a:lnTo>
                      <a:pt x="70" y="17"/>
                    </a:lnTo>
                    <a:lnTo>
                      <a:pt x="65" y="21"/>
                    </a:lnTo>
                    <a:lnTo>
                      <a:pt x="60" y="24"/>
                    </a:lnTo>
                    <a:lnTo>
                      <a:pt x="55" y="29"/>
                    </a:lnTo>
                    <a:lnTo>
                      <a:pt x="51" y="33"/>
                    </a:lnTo>
                    <a:lnTo>
                      <a:pt x="47" y="37"/>
                    </a:lnTo>
                    <a:lnTo>
                      <a:pt x="43" y="42"/>
                    </a:lnTo>
                    <a:lnTo>
                      <a:pt x="39" y="47"/>
                    </a:lnTo>
                    <a:lnTo>
                      <a:pt x="36" y="52"/>
                    </a:lnTo>
                    <a:lnTo>
                      <a:pt x="33" y="57"/>
                    </a:lnTo>
                    <a:lnTo>
                      <a:pt x="29" y="62"/>
                    </a:lnTo>
                    <a:lnTo>
                      <a:pt x="27" y="67"/>
                    </a:lnTo>
                    <a:lnTo>
                      <a:pt x="21" y="77"/>
                    </a:lnTo>
                    <a:lnTo>
                      <a:pt x="17" y="87"/>
                    </a:lnTo>
                    <a:lnTo>
                      <a:pt x="12" y="97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2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42" y="137"/>
                    </a:lnTo>
                    <a:lnTo>
                      <a:pt x="45" y="127"/>
                    </a:lnTo>
                    <a:lnTo>
                      <a:pt x="49" y="114"/>
                    </a:lnTo>
                    <a:lnTo>
                      <a:pt x="51" y="108"/>
                    </a:lnTo>
                    <a:lnTo>
                      <a:pt x="54" y="101"/>
                    </a:lnTo>
                    <a:lnTo>
                      <a:pt x="57" y="95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8" y="75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7"/>
                    </a:lnTo>
                    <a:lnTo>
                      <a:pt x="86" y="52"/>
                    </a:lnTo>
                    <a:lnTo>
                      <a:pt x="92" y="47"/>
                    </a:lnTo>
                    <a:lnTo>
                      <a:pt x="98" y="44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1" y="38"/>
                    </a:lnTo>
                    <a:lnTo>
                      <a:pt x="116" y="37"/>
                    </a:lnTo>
                    <a:lnTo>
                      <a:pt x="121" y="36"/>
                    </a:lnTo>
                    <a:lnTo>
                      <a:pt x="126" y="36"/>
                    </a:lnTo>
                    <a:lnTo>
                      <a:pt x="131" y="37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1" y="39"/>
                    </a:lnTo>
                    <a:lnTo>
                      <a:pt x="143" y="41"/>
                    </a:lnTo>
                    <a:lnTo>
                      <a:pt x="145" y="42"/>
                    </a:lnTo>
                    <a:lnTo>
                      <a:pt x="148" y="44"/>
                    </a:lnTo>
                    <a:lnTo>
                      <a:pt x="149" y="47"/>
                    </a:lnTo>
                    <a:lnTo>
                      <a:pt x="152" y="50"/>
                    </a:lnTo>
                    <a:lnTo>
                      <a:pt x="154" y="53"/>
                    </a:lnTo>
                    <a:lnTo>
                      <a:pt x="158" y="60"/>
                    </a:lnTo>
                    <a:lnTo>
                      <a:pt x="162" y="69"/>
                    </a:lnTo>
                    <a:lnTo>
                      <a:pt x="166" y="78"/>
                    </a:lnTo>
                    <a:lnTo>
                      <a:pt x="169" y="90"/>
                    </a:lnTo>
                    <a:lnTo>
                      <a:pt x="173" y="102"/>
                    </a:lnTo>
                    <a:lnTo>
                      <a:pt x="176" y="115"/>
                    </a:lnTo>
                    <a:lnTo>
                      <a:pt x="178" y="129"/>
                    </a:lnTo>
                    <a:lnTo>
                      <a:pt x="180" y="145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3" y="197"/>
                    </a:lnTo>
                    <a:lnTo>
                      <a:pt x="182" y="215"/>
                    </a:lnTo>
                    <a:lnTo>
                      <a:pt x="182" y="236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5" y="292"/>
                    </a:lnTo>
                    <a:lnTo>
                      <a:pt x="172" y="310"/>
                    </a:lnTo>
                    <a:lnTo>
                      <a:pt x="168" y="326"/>
                    </a:lnTo>
                    <a:lnTo>
                      <a:pt x="164" y="341"/>
                    </a:lnTo>
                    <a:lnTo>
                      <a:pt x="159" y="356"/>
                    </a:lnTo>
                    <a:lnTo>
                      <a:pt x="157" y="362"/>
                    </a:lnTo>
                    <a:lnTo>
                      <a:pt x="154" y="369"/>
                    </a:lnTo>
                    <a:lnTo>
                      <a:pt x="151" y="375"/>
                    </a:lnTo>
                    <a:lnTo>
                      <a:pt x="149" y="381"/>
                    </a:lnTo>
                    <a:lnTo>
                      <a:pt x="146" y="386"/>
                    </a:lnTo>
                    <a:lnTo>
                      <a:pt x="143" y="391"/>
                    </a:lnTo>
                    <a:lnTo>
                      <a:pt x="140" y="396"/>
                    </a:lnTo>
                    <a:lnTo>
                      <a:pt x="137" y="400"/>
                    </a:lnTo>
                    <a:lnTo>
                      <a:pt x="134" y="404"/>
                    </a:lnTo>
                    <a:lnTo>
                      <a:pt x="131" y="407"/>
                    </a:lnTo>
                    <a:lnTo>
                      <a:pt x="127" y="410"/>
                    </a:lnTo>
                    <a:lnTo>
                      <a:pt x="124" y="413"/>
                    </a:lnTo>
                    <a:lnTo>
                      <a:pt x="121" y="415"/>
                    </a:lnTo>
                    <a:lnTo>
                      <a:pt x="117" y="417"/>
                    </a:lnTo>
                    <a:lnTo>
                      <a:pt x="114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3" y="422"/>
                    </a:lnTo>
                    <a:lnTo>
                      <a:pt x="100" y="424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3"/>
                    </a:lnTo>
                    <a:lnTo>
                      <a:pt x="94" y="434"/>
                    </a:lnTo>
                    <a:lnTo>
                      <a:pt x="93" y="436"/>
                    </a:lnTo>
                    <a:lnTo>
                      <a:pt x="93" y="438"/>
                    </a:lnTo>
                    <a:lnTo>
                      <a:pt x="94" y="440"/>
                    </a:lnTo>
                    <a:lnTo>
                      <a:pt x="94" y="442"/>
                    </a:lnTo>
                    <a:lnTo>
                      <a:pt x="95" y="443"/>
                    </a:lnTo>
                    <a:lnTo>
                      <a:pt x="96" y="445"/>
                    </a:lnTo>
                    <a:lnTo>
                      <a:pt x="97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6" y="453"/>
                    </a:lnTo>
                    <a:lnTo>
                      <a:pt x="109" y="454"/>
                    </a:lnTo>
                    <a:lnTo>
                      <a:pt x="113" y="454"/>
                    </a:lnTo>
                    <a:lnTo>
                      <a:pt x="117" y="454"/>
                    </a:lnTo>
                    <a:lnTo>
                      <a:pt x="124" y="453"/>
                    </a:lnTo>
                    <a:lnTo>
                      <a:pt x="131" y="451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9" y="441"/>
                    </a:lnTo>
                    <a:lnTo>
                      <a:pt x="154" y="437"/>
                    </a:lnTo>
                    <a:lnTo>
                      <a:pt x="159" y="432"/>
                    </a:lnTo>
                    <a:lnTo>
                      <a:pt x="164" y="427"/>
                    </a:lnTo>
                    <a:lnTo>
                      <a:pt x="169" y="421"/>
                    </a:lnTo>
                    <a:lnTo>
                      <a:pt x="174" y="415"/>
                    </a:lnTo>
                    <a:lnTo>
                      <a:pt x="178" y="408"/>
                    </a:lnTo>
                    <a:lnTo>
                      <a:pt x="182" y="401"/>
                    </a:lnTo>
                    <a:lnTo>
                      <a:pt x="186" y="394"/>
                    </a:lnTo>
                    <a:lnTo>
                      <a:pt x="190" y="386"/>
                    </a:lnTo>
                    <a:lnTo>
                      <a:pt x="194" y="378"/>
                    </a:lnTo>
                    <a:lnTo>
                      <a:pt x="197" y="369"/>
                    </a:lnTo>
                    <a:lnTo>
                      <a:pt x="200" y="361"/>
                    </a:lnTo>
                    <a:lnTo>
                      <a:pt x="203" y="352"/>
                    </a:lnTo>
                    <a:lnTo>
                      <a:pt x="205" y="343"/>
                    </a:lnTo>
                    <a:lnTo>
                      <a:pt x="208" y="334"/>
                    </a:lnTo>
                    <a:lnTo>
                      <a:pt x="210" y="324"/>
                    </a:lnTo>
                    <a:lnTo>
                      <a:pt x="212" y="315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9" y="276"/>
                    </a:lnTo>
                    <a:lnTo>
                      <a:pt x="221" y="256"/>
                    </a:lnTo>
                    <a:lnTo>
                      <a:pt x="222" y="236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5"/>
                    </a:lnTo>
                    <a:lnTo>
                      <a:pt x="219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4"/>
                    </a:lnTo>
                    <a:lnTo>
                      <a:pt x="211" y="86"/>
                    </a:lnTo>
                    <a:lnTo>
                      <a:pt x="208" y="78"/>
                    </a:lnTo>
                    <a:lnTo>
                      <a:pt x="206" y="71"/>
                    </a:lnTo>
                    <a:lnTo>
                      <a:pt x="203" y="64"/>
                    </a:lnTo>
                    <a:lnTo>
                      <a:pt x="201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3"/>
                    </a:lnTo>
                    <a:lnTo>
                      <a:pt x="184" y="28"/>
                    </a:lnTo>
                    <a:lnTo>
                      <a:pt x="179" y="23"/>
                    </a:lnTo>
                    <a:lnTo>
                      <a:pt x="175" y="19"/>
                    </a:lnTo>
                    <a:lnTo>
                      <a:pt x="171" y="15"/>
                    </a:lnTo>
                    <a:lnTo>
                      <a:pt x="166" y="12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1" y="4"/>
                    </a:lnTo>
                    <a:lnTo>
                      <a:pt x="145" y="3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28" name="Freeform 84"/>
              <p:cNvSpPr>
                <a:spLocks/>
              </p:cNvSpPr>
              <p:nvPr/>
            </p:nvSpPr>
            <p:spPr bwMode="auto">
              <a:xfrm>
                <a:off x="5392403" y="836712"/>
                <a:ext cx="236288" cy="476091"/>
              </a:xfrm>
              <a:custGeom>
                <a:avLst/>
                <a:gdLst>
                  <a:gd name="T0" fmla="*/ 2147483647 w 224"/>
                  <a:gd name="T1" fmla="*/ 2147483647 h 454"/>
                  <a:gd name="T2" fmla="*/ 2147483647 w 224"/>
                  <a:gd name="T3" fmla="*/ 0 h 454"/>
                  <a:gd name="T4" fmla="*/ 2147483647 w 224"/>
                  <a:gd name="T5" fmla="*/ 2147483647 h 454"/>
                  <a:gd name="T6" fmla="*/ 2147483647 w 224"/>
                  <a:gd name="T7" fmla="*/ 2147483647 h 454"/>
                  <a:gd name="T8" fmla="*/ 2147483647 w 224"/>
                  <a:gd name="T9" fmla="*/ 2147483647 h 454"/>
                  <a:gd name="T10" fmla="*/ 2147483647 w 224"/>
                  <a:gd name="T11" fmla="*/ 2147483647 h 454"/>
                  <a:gd name="T12" fmla="*/ 2147483647 w 224"/>
                  <a:gd name="T13" fmla="*/ 2147483647 h 454"/>
                  <a:gd name="T14" fmla="*/ 2147483647 w 224"/>
                  <a:gd name="T15" fmla="*/ 2147483647 h 454"/>
                  <a:gd name="T16" fmla="*/ 2147483647 w 224"/>
                  <a:gd name="T17" fmla="*/ 2147483647 h 454"/>
                  <a:gd name="T18" fmla="*/ 2147483647 w 224"/>
                  <a:gd name="T19" fmla="*/ 2147483647 h 454"/>
                  <a:gd name="T20" fmla="*/ 2147483647 w 224"/>
                  <a:gd name="T21" fmla="*/ 2147483647 h 454"/>
                  <a:gd name="T22" fmla="*/ 2147483647 w 224"/>
                  <a:gd name="T23" fmla="*/ 2147483647 h 454"/>
                  <a:gd name="T24" fmla="*/ 0 w 224"/>
                  <a:gd name="T25" fmla="*/ 2147483647 h 454"/>
                  <a:gd name="T26" fmla="*/ 2147483647 w 224"/>
                  <a:gd name="T27" fmla="*/ 2147483647 h 454"/>
                  <a:gd name="T28" fmla="*/ 2147483647 w 224"/>
                  <a:gd name="T29" fmla="*/ 2147483647 h 454"/>
                  <a:gd name="T30" fmla="*/ 2147483647 w 224"/>
                  <a:gd name="T31" fmla="*/ 2147483647 h 454"/>
                  <a:gd name="T32" fmla="*/ 2147483647 w 224"/>
                  <a:gd name="T33" fmla="*/ 2147483647 h 454"/>
                  <a:gd name="T34" fmla="*/ 2147483647 w 224"/>
                  <a:gd name="T35" fmla="*/ 2147483647 h 454"/>
                  <a:gd name="T36" fmla="*/ 2147483647 w 224"/>
                  <a:gd name="T37" fmla="*/ 2147483647 h 454"/>
                  <a:gd name="T38" fmla="*/ 2147483647 w 224"/>
                  <a:gd name="T39" fmla="*/ 2147483647 h 454"/>
                  <a:gd name="T40" fmla="*/ 2147483647 w 224"/>
                  <a:gd name="T41" fmla="*/ 2147483647 h 454"/>
                  <a:gd name="T42" fmla="*/ 2147483647 w 224"/>
                  <a:gd name="T43" fmla="*/ 2147483647 h 454"/>
                  <a:gd name="T44" fmla="*/ 2147483647 w 224"/>
                  <a:gd name="T45" fmla="*/ 2147483647 h 454"/>
                  <a:gd name="T46" fmla="*/ 2147483647 w 224"/>
                  <a:gd name="T47" fmla="*/ 2147483647 h 454"/>
                  <a:gd name="T48" fmla="*/ 2147483647 w 224"/>
                  <a:gd name="T49" fmla="*/ 2147483647 h 454"/>
                  <a:gd name="T50" fmla="*/ 2147483647 w 224"/>
                  <a:gd name="T51" fmla="*/ 2147483647 h 454"/>
                  <a:gd name="T52" fmla="*/ 2147483647 w 224"/>
                  <a:gd name="T53" fmla="*/ 2147483647 h 454"/>
                  <a:gd name="T54" fmla="*/ 2147483647 w 224"/>
                  <a:gd name="T55" fmla="*/ 2147483647 h 454"/>
                  <a:gd name="T56" fmla="*/ 2147483647 w 224"/>
                  <a:gd name="T57" fmla="*/ 2147483647 h 454"/>
                  <a:gd name="T58" fmla="*/ 2147483647 w 224"/>
                  <a:gd name="T59" fmla="*/ 2147483647 h 454"/>
                  <a:gd name="T60" fmla="*/ 2147483647 w 224"/>
                  <a:gd name="T61" fmla="*/ 2147483647 h 454"/>
                  <a:gd name="T62" fmla="*/ 2147483647 w 224"/>
                  <a:gd name="T63" fmla="*/ 2147483647 h 454"/>
                  <a:gd name="T64" fmla="*/ 2147483647 w 224"/>
                  <a:gd name="T65" fmla="*/ 2147483647 h 454"/>
                  <a:gd name="T66" fmla="*/ 2147483647 w 224"/>
                  <a:gd name="T67" fmla="*/ 2147483647 h 454"/>
                  <a:gd name="T68" fmla="*/ 2147483647 w 224"/>
                  <a:gd name="T69" fmla="*/ 2147483647 h 454"/>
                  <a:gd name="T70" fmla="*/ 2147483647 w 224"/>
                  <a:gd name="T71" fmla="*/ 2147483647 h 454"/>
                  <a:gd name="T72" fmla="*/ 2147483647 w 224"/>
                  <a:gd name="T73" fmla="*/ 2147483647 h 454"/>
                  <a:gd name="T74" fmla="*/ 2147483647 w 224"/>
                  <a:gd name="T75" fmla="*/ 2147483647 h 454"/>
                  <a:gd name="T76" fmla="*/ 2147483647 w 224"/>
                  <a:gd name="T77" fmla="*/ 2147483647 h 454"/>
                  <a:gd name="T78" fmla="*/ 2147483647 w 224"/>
                  <a:gd name="T79" fmla="*/ 2147483647 h 454"/>
                  <a:gd name="T80" fmla="*/ 2147483647 w 224"/>
                  <a:gd name="T81" fmla="*/ 2147483647 h 454"/>
                  <a:gd name="T82" fmla="*/ 2147483647 w 224"/>
                  <a:gd name="T83" fmla="*/ 2147483647 h 454"/>
                  <a:gd name="T84" fmla="*/ 2147483647 w 224"/>
                  <a:gd name="T85" fmla="*/ 2147483647 h 454"/>
                  <a:gd name="T86" fmla="*/ 2147483647 w 224"/>
                  <a:gd name="T87" fmla="*/ 2147483647 h 454"/>
                  <a:gd name="T88" fmla="*/ 2147483647 w 224"/>
                  <a:gd name="T89" fmla="*/ 2147483647 h 454"/>
                  <a:gd name="T90" fmla="*/ 2147483647 w 224"/>
                  <a:gd name="T91" fmla="*/ 2147483647 h 454"/>
                  <a:gd name="T92" fmla="*/ 2147483647 w 224"/>
                  <a:gd name="T93" fmla="*/ 2147483647 h 454"/>
                  <a:gd name="T94" fmla="*/ 2147483647 w 224"/>
                  <a:gd name="T95" fmla="*/ 2147483647 h 454"/>
                  <a:gd name="T96" fmla="*/ 2147483647 w 224"/>
                  <a:gd name="T97" fmla="*/ 2147483647 h 454"/>
                  <a:gd name="T98" fmla="*/ 2147483647 w 224"/>
                  <a:gd name="T99" fmla="*/ 2147483647 h 454"/>
                  <a:gd name="T100" fmla="*/ 2147483647 w 224"/>
                  <a:gd name="T101" fmla="*/ 2147483647 h 454"/>
                  <a:gd name="T102" fmla="*/ 2147483647 w 224"/>
                  <a:gd name="T103" fmla="*/ 2147483647 h 454"/>
                  <a:gd name="T104" fmla="*/ 2147483647 w 224"/>
                  <a:gd name="T105" fmla="*/ 2147483647 h 454"/>
                  <a:gd name="T106" fmla="*/ 2147483647 w 224"/>
                  <a:gd name="T107" fmla="*/ 2147483647 h 454"/>
                  <a:gd name="T108" fmla="*/ 2147483647 w 224"/>
                  <a:gd name="T109" fmla="*/ 2147483647 h 454"/>
                  <a:gd name="T110" fmla="*/ 2147483647 w 224"/>
                  <a:gd name="T111" fmla="*/ 2147483647 h 454"/>
                  <a:gd name="T112" fmla="*/ 2147483647 w 224"/>
                  <a:gd name="T113" fmla="*/ 2147483647 h 454"/>
                  <a:gd name="T114" fmla="*/ 2147483647 w 224"/>
                  <a:gd name="T115" fmla="*/ 2147483647 h 454"/>
                  <a:gd name="T116" fmla="*/ 2147483647 w 224"/>
                  <a:gd name="T117" fmla="*/ 2147483647 h 454"/>
                  <a:gd name="T118" fmla="*/ 2147483647 w 224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4"/>
                  <a:gd name="T181" fmla="*/ 0 h 454"/>
                  <a:gd name="T182" fmla="*/ 224 w 224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4" h="454">
                    <a:moveTo>
                      <a:pt x="145" y="2"/>
                    </a:moveTo>
                    <a:lnTo>
                      <a:pt x="141" y="1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7" y="0"/>
                    </a:lnTo>
                    <a:lnTo>
                      <a:pt x="122" y="0"/>
                    </a:lnTo>
                    <a:lnTo>
                      <a:pt x="118" y="0"/>
                    </a:lnTo>
                    <a:lnTo>
                      <a:pt x="113" y="1"/>
                    </a:lnTo>
                    <a:lnTo>
                      <a:pt x="109" y="1"/>
                    </a:lnTo>
                    <a:lnTo>
                      <a:pt x="104" y="2"/>
                    </a:lnTo>
                    <a:lnTo>
                      <a:pt x="100" y="3"/>
                    </a:lnTo>
                    <a:lnTo>
                      <a:pt x="96" y="4"/>
                    </a:lnTo>
                    <a:lnTo>
                      <a:pt x="91" y="6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70" y="17"/>
                    </a:lnTo>
                    <a:lnTo>
                      <a:pt x="65" y="20"/>
                    </a:lnTo>
                    <a:lnTo>
                      <a:pt x="60" y="24"/>
                    </a:lnTo>
                    <a:lnTo>
                      <a:pt x="56" y="28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2"/>
                    </a:lnTo>
                    <a:lnTo>
                      <a:pt x="40" y="46"/>
                    </a:lnTo>
                    <a:lnTo>
                      <a:pt x="36" y="51"/>
                    </a:lnTo>
                    <a:lnTo>
                      <a:pt x="33" y="56"/>
                    </a:lnTo>
                    <a:lnTo>
                      <a:pt x="30" y="61"/>
                    </a:lnTo>
                    <a:lnTo>
                      <a:pt x="27" y="66"/>
                    </a:lnTo>
                    <a:lnTo>
                      <a:pt x="22" y="77"/>
                    </a:lnTo>
                    <a:lnTo>
                      <a:pt x="17" y="87"/>
                    </a:lnTo>
                    <a:lnTo>
                      <a:pt x="13" y="96"/>
                    </a:lnTo>
                    <a:lnTo>
                      <a:pt x="10" y="106"/>
                    </a:lnTo>
                    <a:lnTo>
                      <a:pt x="7" y="114"/>
                    </a:lnTo>
                    <a:lnTo>
                      <a:pt x="5" y="121"/>
                    </a:lnTo>
                    <a:lnTo>
                      <a:pt x="2" y="133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2" y="138"/>
                    </a:lnTo>
                    <a:lnTo>
                      <a:pt x="45" y="127"/>
                    </a:lnTo>
                    <a:lnTo>
                      <a:pt x="48" y="115"/>
                    </a:lnTo>
                    <a:lnTo>
                      <a:pt x="51" y="109"/>
                    </a:lnTo>
                    <a:lnTo>
                      <a:pt x="54" y="102"/>
                    </a:lnTo>
                    <a:lnTo>
                      <a:pt x="56" y="95"/>
                    </a:lnTo>
                    <a:lnTo>
                      <a:pt x="60" y="88"/>
                    </a:lnTo>
                    <a:lnTo>
                      <a:pt x="63" y="82"/>
                    </a:lnTo>
                    <a:lnTo>
                      <a:pt x="68" y="75"/>
                    </a:lnTo>
                    <a:lnTo>
                      <a:pt x="72" y="69"/>
                    </a:lnTo>
                    <a:lnTo>
                      <a:pt x="76" y="62"/>
                    </a:lnTo>
                    <a:lnTo>
                      <a:pt x="81" y="57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8" y="43"/>
                    </a:lnTo>
                    <a:lnTo>
                      <a:pt x="102" y="41"/>
                    </a:lnTo>
                    <a:lnTo>
                      <a:pt x="107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1" y="36"/>
                    </a:lnTo>
                    <a:lnTo>
                      <a:pt x="126" y="36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9" y="38"/>
                    </a:lnTo>
                    <a:lnTo>
                      <a:pt x="141" y="39"/>
                    </a:lnTo>
                    <a:lnTo>
                      <a:pt x="143" y="40"/>
                    </a:lnTo>
                    <a:lnTo>
                      <a:pt x="146" y="42"/>
                    </a:lnTo>
                    <a:lnTo>
                      <a:pt x="148" y="44"/>
                    </a:lnTo>
                    <a:lnTo>
                      <a:pt x="150" y="46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9" y="60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70" y="89"/>
                    </a:lnTo>
                    <a:lnTo>
                      <a:pt x="173" y="101"/>
                    </a:lnTo>
                    <a:lnTo>
                      <a:pt x="176" y="115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2" y="161"/>
                    </a:lnTo>
                    <a:lnTo>
                      <a:pt x="182" y="178"/>
                    </a:lnTo>
                    <a:lnTo>
                      <a:pt x="183" y="196"/>
                    </a:lnTo>
                    <a:lnTo>
                      <a:pt x="183" y="215"/>
                    </a:lnTo>
                    <a:lnTo>
                      <a:pt x="182" y="235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6" y="292"/>
                    </a:lnTo>
                    <a:lnTo>
                      <a:pt x="172" y="309"/>
                    </a:lnTo>
                    <a:lnTo>
                      <a:pt x="168" y="326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8"/>
                    </a:lnTo>
                    <a:lnTo>
                      <a:pt x="152" y="375"/>
                    </a:lnTo>
                    <a:lnTo>
                      <a:pt x="149" y="380"/>
                    </a:lnTo>
                    <a:lnTo>
                      <a:pt x="146" y="386"/>
                    </a:lnTo>
                    <a:lnTo>
                      <a:pt x="143" y="391"/>
                    </a:lnTo>
                    <a:lnTo>
                      <a:pt x="140" y="395"/>
                    </a:lnTo>
                    <a:lnTo>
                      <a:pt x="137" y="400"/>
                    </a:lnTo>
                    <a:lnTo>
                      <a:pt x="134" y="404"/>
                    </a:lnTo>
                    <a:lnTo>
                      <a:pt x="131" y="407"/>
                    </a:lnTo>
                    <a:lnTo>
                      <a:pt x="128" y="410"/>
                    </a:lnTo>
                    <a:lnTo>
                      <a:pt x="124" y="413"/>
                    </a:lnTo>
                    <a:lnTo>
                      <a:pt x="121" y="415"/>
                    </a:lnTo>
                    <a:lnTo>
                      <a:pt x="118" y="417"/>
                    </a:lnTo>
                    <a:lnTo>
                      <a:pt x="114" y="418"/>
                    </a:lnTo>
                    <a:lnTo>
                      <a:pt x="111" y="418"/>
                    </a:lnTo>
                    <a:lnTo>
                      <a:pt x="106" y="420"/>
                    </a:lnTo>
                    <a:lnTo>
                      <a:pt x="103" y="421"/>
                    </a:lnTo>
                    <a:lnTo>
                      <a:pt x="100" y="424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4" y="434"/>
                    </a:lnTo>
                    <a:lnTo>
                      <a:pt x="94" y="436"/>
                    </a:lnTo>
                    <a:lnTo>
                      <a:pt x="94" y="438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6" y="445"/>
                    </a:lnTo>
                    <a:lnTo>
                      <a:pt x="97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6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6" y="454"/>
                    </a:lnTo>
                    <a:lnTo>
                      <a:pt x="118" y="454"/>
                    </a:lnTo>
                    <a:lnTo>
                      <a:pt x="124" y="453"/>
                    </a:lnTo>
                    <a:lnTo>
                      <a:pt x="131" y="450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9" y="441"/>
                    </a:lnTo>
                    <a:lnTo>
                      <a:pt x="154" y="437"/>
                    </a:lnTo>
                    <a:lnTo>
                      <a:pt x="160" y="432"/>
                    </a:lnTo>
                    <a:lnTo>
                      <a:pt x="165" y="426"/>
                    </a:lnTo>
                    <a:lnTo>
                      <a:pt x="169" y="421"/>
                    </a:lnTo>
                    <a:lnTo>
                      <a:pt x="174" y="414"/>
                    </a:lnTo>
                    <a:lnTo>
                      <a:pt x="179" y="408"/>
                    </a:lnTo>
                    <a:lnTo>
                      <a:pt x="182" y="401"/>
                    </a:lnTo>
                    <a:lnTo>
                      <a:pt x="187" y="393"/>
                    </a:lnTo>
                    <a:lnTo>
                      <a:pt x="190" y="385"/>
                    </a:lnTo>
                    <a:lnTo>
                      <a:pt x="194" y="377"/>
                    </a:lnTo>
                    <a:lnTo>
                      <a:pt x="197" y="369"/>
                    </a:lnTo>
                    <a:lnTo>
                      <a:pt x="200" y="360"/>
                    </a:lnTo>
                    <a:lnTo>
                      <a:pt x="203" y="352"/>
                    </a:lnTo>
                    <a:lnTo>
                      <a:pt x="205" y="343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9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4" y="216"/>
                    </a:lnTo>
                    <a:lnTo>
                      <a:pt x="224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9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3" y="94"/>
                    </a:lnTo>
                    <a:lnTo>
                      <a:pt x="210" y="86"/>
                    </a:lnTo>
                    <a:lnTo>
                      <a:pt x="209" y="78"/>
                    </a:lnTo>
                    <a:lnTo>
                      <a:pt x="206" y="71"/>
                    </a:lnTo>
                    <a:lnTo>
                      <a:pt x="204" y="63"/>
                    </a:lnTo>
                    <a:lnTo>
                      <a:pt x="201" y="57"/>
                    </a:lnTo>
                    <a:lnTo>
                      <a:pt x="198" y="50"/>
                    </a:lnTo>
                    <a:lnTo>
                      <a:pt x="195" y="44"/>
                    </a:lnTo>
                    <a:lnTo>
                      <a:pt x="191" y="38"/>
                    </a:lnTo>
                    <a:lnTo>
                      <a:pt x="188" y="33"/>
                    </a:lnTo>
                    <a:lnTo>
                      <a:pt x="184" y="28"/>
                    </a:lnTo>
                    <a:lnTo>
                      <a:pt x="180" y="23"/>
                    </a:lnTo>
                    <a:lnTo>
                      <a:pt x="176" y="18"/>
                    </a:lnTo>
                    <a:lnTo>
                      <a:pt x="171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5"/>
                    </a:lnTo>
                    <a:lnTo>
                      <a:pt x="151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29" name="Freeform 85"/>
              <p:cNvSpPr>
                <a:spLocks/>
              </p:cNvSpPr>
              <p:nvPr/>
            </p:nvSpPr>
            <p:spPr bwMode="auto">
              <a:xfrm>
                <a:off x="5485230" y="875513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5"/>
                    </a:lnTo>
                    <a:lnTo>
                      <a:pt x="18" y="23"/>
                    </a:lnTo>
                    <a:lnTo>
                      <a:pt x="23" y="33"/>
                    </a:lnTo>
                    <a:lnTo>
                      <a:pt x="26" y="38"/>
                    </a:lnTo>
                    <a:lnTo>
                      <a:pt x="30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8" y="65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6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8" y="161"/>
                    </a:lnTo>
                    <a:lnTo>
                      <a:pt x="46" y="173"/>
                    </a:lnTo>
                    <a:lnTo>
                      <a:pt x="44" y="185"/>
                    </a:lnTo>
                    <a:lnTo>
                      <a:pt x="41" y="198"/>
                    </a:lnTo>
                    <a:lnTo>
                      <a:pt x="38" y="211"/>
                    </a:lnTo>
                    <a:lnTo>
                      <a:pt x="34" y="224"/>
                    </a:lnTo>
                    <a:lnTo>
                      <a:pt x="35" y="219"/>
                    </a:lnTo>
                    <a:lnTo>
                      <a:pt x="36" y="205"/>
                    </a:lnTo>
                    <a:lnTo>
                      <a:pt x="36" y="195"/>
                    </a:lnTo>
                    <a:lnTo>
                      <a:pt x="36" y="182"/>
                    </a:lnTo>
                    <a:lnTo>
                      <a:pt x="36" y="169"/>
                    </a:lnTo>
                    <a:lnTo>
                      <a:pt x="35" y="153"/>
                    </a:lnTo>
                    <a:lnTo>
                      <a:pt x="34" y="137"/>
                    </a:lnTo>
                    <a:lnTo>
                      <a:pt x="32" y="119"/>
                    </a:lnTo>
                    <a:lnTo>
                      <a:pt x="29" y="101"/>
                    </a:lnTo>
                    <a:lnTo>
                      <a:pt x="26" y="82"/>
                    </a:lnTo>
                    <a:lnTo>
                      <a:pt x="23" y="71"/>
                    </a:lnTo>
                    <a:lnTo>
                      <a:pt x="21" y="62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1"/>
                    </a:lnTo>
                    <a:lnTo>
                      <a:pt x="5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30" name="Freeform 86"/>
              <p:cNvSpPr>
                <a:spLocks/>
              </p:cNvSpPr>
              <p:nvPr/>
            </p:nvSpPr>
            <p:spPr bwMode="auto">
              <a:xfrm>
                <a:off x="5562235" y="872367"/>
                <a:ext cx="51689" cy="235948"/>
              </a:xfrm>
              <a:custGeom>
                <a:avLst/>
                <a:gdLst>
                  <a:gd name="T0" fmla="*/ 0 w 49"/>
                  <a:gd name="T1" fmla="*/ 0 h 225"/>
                  <a:gd name="T2" fmla="*/ 2147483647 w 49"/>
                  <a:gd name="T3" fmla="*/ 2147483647 h 225"/>
                  <a:gd name="T4" fmla="*/ 2147483647 w 49"/>
                  <a:gd name="T5" fmla="*/ 2147483647 h 225"/>
                  <a:gd name="T6" fmla="*/ 2147483647 w 49"/>
                  <a:gd name="T7" fmla="*/ 2147483647 h 225"/>
                  <a:gd name="T8" fmla="*/ 2147483647 w 49"/>
                  <a:gd name="T9" fmla="*/ 2147483647 h 225"/>
                  <a:gd name="T10" fmla="*/ 2147483647 w 49"/>
                  <a:gd name="T11" fmla="*/ 2147483647 h 225"/>
                  <a:gd name="T12" fmla="*/ 2147483647 w 49"/>
                  <a:gd name="T13" fmla="*/ 2147483647 h 225"/>
                  <a:gd name="T14" fmla="*/ 2147483647 w 49"/>
                  <a:gd name="T15" fmla="*/ 2147483647 h 225"/>
                  <a:gd name="T16" fmla="*/ 2147483647 w 49"/>
                  <a:gd name="T17" fmla="*/ 2147483647 h 225"/>
                  <a:gd name="T18" fmla="*/ 2147483647 w 49"/>
                  <a:gd name="T19" fmla="*/ 2147483647 h 225"/>
                  <a:gd name="T20" fmla="*/ 2147483647 w 49"/>
                  <a:gd name="T21" fmla="*/ 2147483647 h 225"/>
                  <a:gd name="T22" fmla="*/ 2147483647 w 49"/>
                  <a:gd name="T23" fmla="*/ 2147483647 h 225"/>
                  <a:gd name="T24" fmla="*/ 2147483647 w 49"/>
                  <a:gd name="T25" fmla="*/ 2147483647 h 225"/>
                  <a:gd name="T26" fmla="*/ 2147483647 w 49"/>
                  <a:gd name="T27" fmla="*/ 2147483647 h 225"/>
                  <a:gd name="T28" fmla="*/ 2147483647 w 49"/>
                  <a:gd name="T29" fmla="*/ 2147483647 h 225"/>
                  <a:gd name="T30" fmla="*/ 2147483647 w 49"/>
                  <a:gd name="T31" fmla="*/ 2147483647 h 225"/>
                  <a:gd name="T32" fmla="*/ 2147483647 w 49"/>
                  <a:gd name="T33" fmla="*/ 2147483647 h 225"/>
                  <a:gd name="T34" fmla="*/ 2147483647 w 49"/>
                  <a:gd name="T35" fmla="*/ 2147483647 h 225"/>
                  <a:gd name="T36" fmla="*/ 2147483647 w 49"/>
                  <a:gd name="T37" fmla="*/ 2147483647 h 225"/>
                  <a:gd name="T38" fmla="*/ 2147483647 w 49"/>
                  <a:gd name="T39" fmla="*/ 2147483647 h 225"/>
                  <a:gd name="T40" fmla="*/ 2147483647 w 49"/>
                  <a:gd name="T41" fmla="*/ 2147483647 h 225"/>
                  <a:gd name="T42" fmla="*/ 2147483647 w 49"/>
                  <a:gd name="T43" fmla="*/ 2147483647 h 225"/>
                  <a:gd name="T44" fmla="*/ 2147483647 w 49"/>
                  <a:gd name="T45" fmla="*/ 2147483647 h 225"/>
                  <a:gd name="T46" fmla="*/ 2147483647 w 49"/>
                  <a:gd name="T47" fmla="*/ 2147483647 h 225"/>
                  <a:gd name="T48" fmla="*/ 2147483647 w 49"/>
                  <a:gd name="T49" fmla="*/ 2147483647 h 225"/>
                  <a:gd name="T50" fmla="*/ 2147483647 w 49"/>
                  <a:gd name="T51" fmla="*/ 2147483647 h 225"/>
                  <a:gd name="T52" fmla="*/ 2147483647 w 49"/>
                  <a:gd name="T53" fmla="*/ 2147483647 h 225"/>
                  <a:gd name="T54" fmla="*/ 2147483647 w 49"/>
                  <a:gd name="T55" fmla="*/ 2147483647 h 225"/>
                  <a:gd name="T56" fmla="*/ 2147483647 w 49"/>
                  <a:gd name="T57" fmla="*/ 2147483647 h 225"/>
                  <a:gd name="T58" fmla="*/ 2147483647 w 49"/>
                  <a:gd name="T59" fmla="*/ 2147483647 h 225"/>
                  <a:gd name="T60" fmla="*/ 2147483647 w 49"/>
                  <a:gd name="T61" fmla="*/ 2147483647 h 225"/>
                  <a:gd name="T62" fmla="*/ 2147483647 w 49"/>
                  <a:gd name="T63" fmla="*/ 2147483647 h 225"/>
                  <a:gd name="T64" fmla="*/ 2147483647 w 49"/>
                  <a:gd name="T65" fmla="*/ 2147483647 h 225"/>
                  <a:gd name="T66" fmla="*/ 2147483647 w 49"/>
                  <a:gd name="T67" fmla="*/ 2147483647 h 225"/>
                  <a:gd name="T68" fmla="*/ 2147483647 w 49"/>
                  <a:gd name="T69" fmla="*/ 2147483647 h 225"/>
                  <a:gd name="T70" fmla="*/ 2147483647 w 49"/>
                  <a:gd name="T71" fmla="*/ 2147483647 h 225"/>
                  <a:gd name="T72" fmla="*/ 2147483647 w 49"/>
                  <a:gd name="T73" fmla="*/ 2147483647 h 225"/>
                  <a:gd name="T74" fmla="*/ 2147483647 w 49"/>
                  <a:gd name="T75" fmla="*/ 2147483647 h 225"/>
                  <a:gd name="T76" fmla="*/ 2147483647 w 49"/>
                  <a:gd name="T77" fmla="*/ 2147483647 h 225"/>
                  <a:gd name="T78" fmla="*/ 2147483647 w 49"/>
                  <a:gd name="T79" fmla="*/ 2147483647 h 225"/>
                  <a:gd name="T80" fmla="*/ 2147483647 w 49"/>
                  <a:gd name="T81" fmla="*/ 2147483647 h 225"/>
                  <a:gd name="T82" fmla="*/ 2147483647 w 49"/>
                  <a:gd name="T83" fmla="*/ 2147483647 h 225"/>
                  <a:gd name="T84" fmla="*/ 0 w 49"/>
                  <a:gd name="T85" fmla="*/ 0 h 22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5"/>
                  <a:gd name="T131" fmla="*/ 49 w 49"/>
                  <a:gd name="T132" fmla="*/ 225 h 22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5">
                    <a:moveTo>
                      <a:pt x="0" y="0"/>
                    </a:moveTo>
                    <a:lnTo>
                      <a:pt x="4" y="4"/>
                    </a:lnTo>
                    <a:lnTo>
                      <a:pt x="12" y="15"/>
                    </a:lnTo>
                    <a:lnTo>
                      <a:pt x="18" y="23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8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6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8" y="161"/>
                    </a:lnTo>
                    <a:lnTo>
                      <a:pt x="46" y="172"/>
                    </a:lnTo>
                    <a:lnTo>
                      <a:pt x="44" y="185"/>
                    </a:lnTo>
                    <a:lnTo>
                      <a:pt x="41" y="198"/>
                    </a:lnTo>
                    <a:lnTo>
                      <a:pt x="38" y="211"/>
                    </a:lnTo>
                    <a:lnTo>
                      <a:pt x="34" y="225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6" y="194"/>
                    </a:lnTo>
                    <a:lnTo>
                      <a:pt x="36" y="182"/>
                    </a:lnTo>
                    <a:lnTo>
                      <a:pt x="36" y="168"/>
                    </a:lnTo>
                    <a:lnTo>
                      <a:pt x="35" y="153"/>
                    </a:lnTo>
                    <a:lnTo>
                      <a:pt x="34" y="137"/>
                    </a:lnTo>
                    <a:lnTo>
                      <a:pt x="32" y="119"/>
                    </a:lnTo>
                    <a:lnTo>
                      <a:pt x="29" y="101"/>
                    </a:lnTo>
                    <a:lnTo>
                      <a:pt x="26" y="81"/>
                    </a:lnTo>
                    <a:lnTo>
                      <a:pt x="23" y="72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1"/>
                    </a:lnTo>
                    <a:lnTo>
                      <a:pt x="5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31" name="Freeform 93"/>
              <p:cNvSpPr>
                <a:spLocks/>
              </p:cNvSpPr>
              <p:nvPr/>
            </p:nvSpPr>
            <p:spPr bwMode="auto">
              <a:xfrm>
                <a:off x="6312240" y="1245689"/>
                <a:ext cx="219411" cy="198197"/>
              </a:xfrm>
              <a:custGeom>
                <a:avLst/>
                <a:gdLst>
                  <a:gd name="T0" fmla="*/ 0 w 208"/>
                  <a:gd name="T1" fmla="*/ 2147483647 h 189"/>
                  <a:gd name="T2" fmla="*/ 2147483647 w 208"/>
                  <a:gd name="T3" fmla="*/ 0 h 189"/>
                  <a:gd name="T4" fmla="*/ 2147483647 w 208"/>
                  <a:gd name="T5" fmla="*/ 2147483647 h 189"/>
                  <a:gd name="T6" fmla="*/ 2147483647 w 208"/>
                  <a:gd name="T7" fmla="*/ 2147483647 h 189"/>
                  <a:gd name="T8" fmla="*/ 0 w 208"/>
                  <a:gd name="T9" fmla="*/ 2147483647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189"/>
                  <a:gd name="T17" fmla="*/ 208 w 208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189">
                    <a:moveTo>
                      <a:pt x="0" y="10"/>
                    </a:moveTo>
                    <a:lnTo>
                      <a:pt x="200" y="0"/>
                    </a:lnTo>
                    <a:lnTo>
                      <a:pt x="208" y="176"/>
                    </a:lnTo>
                    <a:lnTo>
                      <a:pt x="12" y="189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32" name="Freeform 94"/>
              <p:cNvSpPr>
                <a:spLocks/>
              </p:cNvSpPr>
              <p:nvPr/>
            </p:nvSpPr>
            <p:spPr bwMode="auto">
              <a:xfrm>
                <a:off x="6312240" y="1245689"/>
                <a:ext cx="219411" cy="187710"/>
              </a:xfrm>
              <a:custGeom>
                <a:avLst/>
                <a:gdLst>
                  <a:gd name="T0" fmla="*/ 2147483647 w 208"/>
                  <a:gd name="T1" fmla="*/ 2147483647 h 179"/>
                  <a:gd name="T2" fmla="*/ 2147483647 w 208"/>
                  <a:gd name="T3" fmla="*/ 2147483647 h 179"/>
                  <a:gd name="T4" fmla="*/ 2147483647 w 208"/>
                  <a:gd name="T5" fmla="*/ 2147483647 h 179"/>
                  <a:gd name="T6" fmla="*/ 2147483647 w 208"/>
                  <a:gd name="T7" fmla="*/ 0 h 179"/>
                  <a:gd name="T8" fmla="*/ 0 w 208"/>
                  <a:gd name="T9" fmla="*/ 2147483647 h 179"/>
                  <a:gd name="T10" fmla="*/ 2147483647 w 208"/>
                  <a:gd name="T11" fmla="*/ 2147483647 h 179"/>
                  <a:gd name="T12" fmla="*/ 2147483647 w 208"/>
                  <a:gd name="T13" fmla="*/ 2147483647 h 1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8"/>
                  <a:gd name="T22" fmla="*/ 0 h 179"/>
                  <a:gd name="T23" fmla="*/ 208 w 208"/>
                  <a:gd name="T24" fmla="*/ 179 h 1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8" h="179">
                    <a:moveTo>
                      <a:pt x="159" y="58"/>
                    </a:moveTo>
                    <a:lnTo>
                      <a:pt x="165" y="179"/>
                    </a:lnTo>
                    <a:lnTo>
                      <a:pt x="208" y="176"/>
                    </a:lnTo>
                    <a:lnTo>
                      <a:pt x="200" y="0"/>
                    </a:lnTo>
                    <a:lnTo>
                      <a:pt x="0" y="10"/>
                    </a:lnTo>
                    <a:lnTo>
                      <a:pt x="4" y="66"/>
                    </a:lnTo>
                    <a:lnTo>
                      <a:pt x="159" y="58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33" name="Freeform 95"/>
              <p:cNvSpPr>
                <a:spLocks/>
              </p:cNvSpPr>
              <p:nvPr/>
            </p:nvSpPr>
            <p:spPr bwMode="auto">
              <a:xfrm>
                <a:off x="6222577" y="851394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5" y="1"/>
                    </a:lnTo>
                    <a:lnTo>
                      <a:pt x="131" y="0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0"/>
                    </a:lnTo>
                    <a:lnTo>
                      <a:pt x="112" y="1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99" y="3"/>
                    </a:lnTo>
                    <a:lnTo>
                      <a:pt x="95" y="4"/>
                    </a:lnTo>
                    <a:lnTo>
                      <a:pt x="91" y="6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69" y="16"/>
                    </a:lnTo>
                    <a:lnTo>
                      <a:pt x="64" y="20"/>
                    </a:lnTo>
                    <a:lnTo>
                      <a:pt x="60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39" y="46"/>
                    </a:lnTo>
                    <a:lnTo>
                      <a:pt x="36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6" y="66"/>
                    </a:lnTo>
                    <a:lnTo>
                      <a:pt x="21" y="77"/>
                    </a:lnTo>
                    <a:lnTo>
                      <a:pt x="16" y="87"/>
                    </a:lnTo>
                    <a:lnTo>
                      <a:pt x="12" y="96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42" y="136"/>
                    </a:lnTo>
                    <a:lnTo>
                      <a:pt x="45" y="126"/>
                    </a:lnTo>
                    <a:lnTo>
                      <a:pt x="49" y="114"/>
                    </a:lnTo>
                    <a:lnTo>
                      <a:pt x="51" y="107"/>
                    </a:lnTo>
                    <a:lnTo>
                      <a:pt x="54" y="101"/>
                    </a:lnTo>
                    <a:lnTo>
                      <a:pt x="57" y="94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7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7" y="43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0" y="36"/>
                    </a:lnTo>
                    <a:lnTo>
                      <a:pt x="125" y="36"/>
                    </a:lnTo>
                    <a:lnTo>
                      <a:pt x="130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0" y="39"/>
                    </a:lnTo>
                    <a:lnTo>
                      <a:pt x="143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49" y="47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8" y="60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2" y="101"/>
                    </a:lnTo>
                    <a:lnTo>
                      <a:pt x="175" y="115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2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5" y="292"/>
                    </a:lnTo>
                    <a:lnTo>
                      <a:pt x="171" y="309"/>
                    </a:lnTo>
                    <a:lnTo>
                      <a:pt x="168" y="325"/>
                    </a:lnTo>
                    <a:lnTo>
                      <a:pt x="163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9"/>
                    </a:lnTo>
                    <a:lnTo>
                      <a:pt x="151" y="374"/>
                    </a:lnTo>
                    <a:lnTo>
                      <a:pt x="148" y="380"/>
                    </a:lnTo>
                    <a:lnTo>
                      <a:pt x="145" y="386"/>
                    </a:lnTo>
                    <a:lnTo>
                      <a:pt x="143" y="391"/>
                    </a:lnTo>
                    <a:lnTo>
                      <a:pt x="140" y="395"/>
                    </a:lnTo>
                    <a:lnTo>
                      <a:pt x="137" y="400"/>
                    </a:lnTo>
                    <a:lnTo>
                      <a:pt x="133" y="403"/>
                    </a:lnTo>
                    <a:lnTo>
                      <a:pt x="130" y="407"/>
                    </a:lnTo>
                    <a:lnTo>
                      <a:pt x="127" y="410"/>
                    </a:lnTo>
                    <a:lnTo>
                      <a:pt x="123" y="413"/>
                    </a:lnTo>
                    <a:lnTo>
                      <a:pt x="120" y="415"/>
                    </a:lnTo>
                    <a:lnTo>
                      <a:pt x="117" y="416"/>
                    </a:lnTo>
                    <a:lnTo>
                      <a:pt x="114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2" y="421"/>
                    </a:lnTo>
                    <a:lnTo>
                      <a:pt x="99" y="423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3" y="434"/>
                    </a:lnTo>
                    <a:lnTo>
                      <a:pt x="93" y="436"/>
                    </a:lnTo>
                    <a:lnTo>
                      <a:pt x="93" y="437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5" y="444"/>
                    </a:lnTo>
                    <a:lnTo>
                      <a:pt x="96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5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2"/>
                    </a:lnTo>
                    <a:lnTo>
                      <a:pt x="130" y="450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8" y="441"/>
                    </a:lnTo>
                    <a:lnTo>
                      <a:pt x="154" y="436"/>
                    </a:lnTo>
                    <a:lnTo>
                      <a:pt x="159" y="432"/>
                    </a:lnTo>
                    <a:lnTo>
                      <a:pt x="164" y="426"/>
                    </a:lnTo>
                    <a:lnTo>
                      <a:pt x="169" y="420"/>
                    </a:lnTo>
                    <a:lnTo>
                      <a:pt x="173" y="414"/>
                    </a:lnTo>
                    <a:lnTo>
                      <a:pt x="178" y="408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6"/>
                    </a:lnTo>
                    <a:lnTo>
                      <a:pt x="193" y="378"/>
                    </a:lnTo>
                    <a:lnTo>
                      <a:pt x="196" y="369"/>
                    </a:lnTo>
                    <a:lnTo>
                      <a:pt x="200" y="361"/>
                    </a:lnTo>
                    <a:lnTo>
                      <a:pt x="202" y="352"/>
                    </a:lnTo>
                    <a:lnTo>
                      <a:pt x="205" y="342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8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0" y="144"/>
                    </a:lnTo>
                    <a:lnTo>
                      <a:pt x="218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3"/>
                    </a:lnTo>
                    <a:lnTo>
                      <a:pt x="210" y="86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4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2"/>
                    </a:lnTo>
                    <a:lnTo>
                      <a:pt x="183" y="27"/>
                    </a:lnTo>
                    <a:lnTo>
                      <a:pt x="179" y="23"/>
                    </a:lnTo>
                    <a:lnTo>
                      <a:pt x="175" y="18"/>
                    </a:lnTo>
                    <a:lnTo>
                      <a:pt x="171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0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34" name="Freeform 96"/>
              <p:cNvSpPr>
                <a:spLocks/>
              </p:cNvSpPr>
              <p:nvPr/>
            </p:nvSpPr>
            <p:spPr bwMode="auto">
              <a:xfrm>
                <a:off x="6304856" y="847199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2147483647 w 223"/>
                  <a:gd name="T121" fmla="*/ 2147483647 h 45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23"/>
                  <a:gd name="T184" fmla="*/ 0 h 454"/>
                  <a:gd name="T185" fmla="*/ 223 w 223"/>
                  <a:gd name="T186" fmla="*/ 454 h 45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0"/>
                    </a:lnTo>
                    <a:lnTo>
                      <a:pt x="113" y="0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100" y="3"/>
                    </a:lnTo>
                    <a:lnTo>
                      <a:pt x="95" y="4"/>
                    </a:lnTo>
                    <a:lnTo>
                      <a:pt x="91" y="5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70" y="16"/>
                    </a:lnTo>
                    <a:lnTo>
                      <a:pt x="65" y="20"/>
                    </a:lnTo>
                    <a:lnTo>
                      <a:pt x="60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7" y="36"/>
                    </a:lnTo>
                    <a:lnTo>
                      <a:pt x="43" y="41"/>
                    </a:lnTo>
                    <a:lnTo>
                      <a:pt x="39" y="46"/>
                    </a:lnTo>
                    <a:lnTo>
                      <a:pt x="36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7" y="66"/>
                    </a:lnTo>
                    <a:lnTo>
                      <a:pt x="21" y="76"/>
                    </a:lnTo>
                    <a:lnTo>
                      <a:pt x="17" y="86"/>
                    </a:lnTo>
                    <a:lnTo>
                      <a:pt x="12" y="96"/>
                    </a:lnTo>
                    <a:lnTo>
                      <a:pt x="9" y="105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2"/>
                    </a:lnTo>
                    <a:lnTo>
                      <a:pt x="0" y="137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2" y="137"/>
                    </a:lnTo>
                    <a:lnTo>
                      <a:pt x="44" y="127"/>
                    </a:lnTo>
                    <a:lnTo>
                      <a:pt x="48" y="115"/>
                    </a:lnTo>
                    <a:lnTo>
                      <a:pt x="51" y="109"/>
                    </a:lnTo>
                    <a:lnTo>
                      <a:pt x="54" y="102"/>
                    </a:lnTo>
                    <a:lnTo>
                      <a:pt x="56" y="95"/>
                    </a:lnTo>
                    <a:lnTo>
                      <a:pt x="60" y="88"/>
                    </a:lnTo>
                    <a:lnTo>
                      <a:pt x="63" y="81"/>
                    </a:lnTo>
                    <a:lnTo>
                      <a:pt x="67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8" y="43"/>
                    </a:lnTo>
                    <a:lnTo>
                      <a:pt x="102" y="40"/>
                    </a:lnTo>
                    <a:lnTo>
                      <a:pt x="107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1" y="36"/>
                    </a:lnTo>
                    <a:lnTo>
                      <a:pt x="126" y="35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1" y="38"/>
                    </a:lnTo>
                    <a:lnTo>
                      <a:pt x="143" y="40"/>
                    </a:lnTo>
                    <a:lnTo>
                      <a:pt x="145" y="41"/>
                    </a:lnTo>
                    <a:lnTo>
                      <a:pt x="147" y="44"/>
                    </a:lnTo>
                    <a:lnTo>
                      <a:pt x="150" y="46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8" y="59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70" y="89"/>
                    </a:lnTo>
                    <a:lnTo>
                      <a:pt x="173" y="101"/>
                    </a:lnTo>
                    <a:lnTo>
                      <a:pt x="176" y="114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1" y="160"/>
                    </a:lnTo>
                    <a:lnTo>
                      <a:pt x="182" y="177"/>
                    </a:lnTo>
                    <a:lnTo>
                      <a:pt x="183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80" y="254"/>
                    </a:lnTo>
                    <a:lnTo>
                      <a:pt x="178" y="273"/>
                    </a:lnTo>
                    <a:lnTo>
                      <a:pt x="175" y="291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8"/>
                    </a:lnTo>
                    <a:lnTo>
                      <a:pt x="151" y="374"/>
                    </a:lnTo>
                    <a:lnTo>
                      <a:pt x="149" y="380"/>
                    </a:lnTo>
                    <a:lnTo>
                      <a:pt x="146" y="385"/>
                    </a:lnTo>
                    <a:lnTo>
                      <a:pt x="143" y="390"/>
                    </a:lnTo>
                    <a:lnTo>
                      <a:pt x="140" y="395"/>
                    </a:lnTo>
                    <a:lnTo>
                      <a:pt x="137" y="399"/>
                    </a:lnTo>
                    <a:lnTo>
                      <a:pt x="134" y="403"/>
                    </a:lnTo>
                    <a:lnTo>
                      <a:pt x="131" y="407"/>
                    </a:lnTo>
                    <a:lnTo>
                      <a:pt x="127" y="410"/>
                    </a:lnTo>
                    <a:lnTo>
                      <a:pt x="124" y="412"/>
                    </a:lnTo>
                    <a:lnTo>
                      <a:pt x="121" y="415"/>
                    </a:lnTo>
                    <a:lnTo>
                      <a:pt x="117" y="416"/>
                    </a:lnTo>
                    <a:lnTo>
                      <a:pt x="114" y="418"/>
                    </a:lnTo>
                    <a:lnTo>
                      <a:pt x="110" y="418"/>
                    </a:lnTo>
                    <a:lnTo>
                      <a:pt x="108" y="419"/>
                    </a:lnTo>
                    <a:lnTo>
                      <a:pt x="106" y="419"/>
                    </a:lnTo>
                    <a:lnTo>
                      <a:pt x="104" y="420"/>
                    </a:lnTo>
                    <a:lnTo>
                      <a:pt x="103" y="421"/>
                    </a:lnTo>
                    <a:lnTo>
                      <a:pt x="100" y="423"/>
                    </a:lnTo>
                    <a:lnTo>
                      <a:pt x="97" y="425"/>
                    </a:lnTo>
                    <a:lnTo>
                      <a:pt x="95" y="428"/>
                    </a:lnTo>
                    <a:lnTo>
                      <a:pt x="94" y="432"/>
                    </a:lnTo>
                    <a:lnTo>
                      <a:pt x="93" y="433"/>
                    </a:lnTo>
                    <a:lnTo>
                      <a:pt x="93" y="435"/>
                    </a:lnTo>
                    <a:lnTo>
                      <a:pt x="93" y="437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6" y="444"/>
                    </a:lnTo>
                    <a:lnTo>
                      <a:pt x="97" y="445"/>
                    </a:lnTo>
                    <a:lnTo>
                      <a:pt x="99" y="448"/>
                    </a:lnTo>
                    <a:lnTo>
                      <a:pt x="102" y="451"/>
                    </a:lnTo>
                    <a:lnTo>
                      <a:pt x="105" y="452"/>
                    </a:lnTo>
                    <a:lnTo>
                      <a:pt x="109" y="453"/>
                    </a:lnTo>
                    <a:lnTo>
                      <a:pt x="111" y="453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3"/>
                    </a:lnTo>
                    <a:lnTo>
                      <a:pt x="124" y="452"/>
                    </a:lnTo>
                    <a:lnTo>
                      <a:pt x="130" y="450"/>
                    </a:lnTo>
                    <a:lnTo>
                      <a:pt x="137" y="447"/>
                    </a:lnTo>
                    <a:lnTo>
                      <a:pt x="143" y="444"/>
                    </a:lnTo>
                    <a:lnTo>
                      <a:pt x="148" y="440"/>
                    </a:lnTo>
                    <a:lnTo>
                      <a:pt x="154" y="436"/>
                    </a:lnTo>
                    <a:lnTo>
                      <a:pt x="159" y="431"/>
                    </a:lnTo>
                    <a:lnTo>
                      <a:pt x="165" y="426"/>
                    </a:lnTo>
                    <a:lnTo>
                      <a:pt x="169" y="420"/>
                    </a:lnTo>
                    <a:lnTo>
                      <a:pt x="174" y="414"/>
                    </a:lnTo>
                    <a:lnTo>
                      <a:pt x="178" y="407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5"/>
                    </a:lnTo>
                    <a:lnTo>
                      <a:pt x="193" y="377"/>
                    </a:lnTo>
                    <a:lnTo>
                      <a:pt x="197" y="369"/>
                    </a:lnTo>
                    <a:lnTo>
                      <a:pt x="200" y="360"/>
                    </a:lnTo>
                    <a:lnTo>
                      <a:pt x="203" y="351"/>
                    </a:lnTo>
                    <a:lnTo>
                      <a:pt x="205" y="342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4"/>
                    </a:lnTo>
                    <a:lnTo>
                      <a:pt x="216" y="295"/>
                    </a:lnTo>
                    <a:lnTo>
                      <a:pt x="219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9" y="126"/>
                    </a:lnTo>
                    <a:lnTo>
                      <a:pt x="216" y="109"/>
                    </a:lnTo>
                    <a:lnTo>
                      <a:pt x="214" y="101"/>
                    </a:lnTo>
                    <a:lnTo>
                      <a:pt x="213" y="93"/>
                    </a:lnTo>
                    <a:lnTo>
                      <a:pt x="210" y="85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3"/>
                    </a:lnTo>
                    <a:lnTo>
                      <a:pt x="201" y="56"/>
                    </a:lnTo>
                    <a:lnTo>
                      <a:pt x="198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8" y="32"/>
                    </a:lnTo>
                    <a:lnTo>
                      <a:pt x="184" y="27"/>
                    </a:lnTo>
                    <a:lnTo>
                      <a:pt x="180" y="22"/>
                    </a:lnTo>
                    <a:lnTo>
                      <a:pt x="175" y="18"/>
                    </a:lnTo>
                    <a:lnTo>
                      <a:pt x="171" y="14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5"/>
                    </a:lnTo>
                    <a:lnTo>
                      <a:pt x="151" y="3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35" name="Freeform 97"/>
              <p:cNvSpPr>
                <a:spLocks/>
              </p:cNvSpPr>
              <p:nvPr/>
            </p:nvSpPr>
            <p:spPr bwMode="auto">
              <a:xfrm>
                <a:off x="6397684" y="886000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6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5"/>
                    </a:lnTo>
                    <a:lnTo>
                      <a:pt x="41" y="197"/>
                    </a:lnTo>
                    <a:lnTo>
                      <a:pt x="38" y="210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5" y="194"/>
                    </a:lnTo>
                    <a:lnTo>
                      <a:pt x="36" y="182"/>
                    </a:lnTo>
                    <a:lnTo>
                      <a:pt x="35" y="168"/>
                    </a:lnTo>
                    <a:lnTo>
                      <a:pt x="35" y="153"/>
                    </a:lnTo>
                    <a:lnTo>
                      <a:pt x="34" y="136"/>
                    </a:lnTo>
                    <a:lnTo>
                      <a:pt x="32" y="119"/>
                    </a:lnTo>
                    <a:lnTo>
                      <a:pt x="29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36" name="Freeform 98"/>
              <p:cNvSpPr>
                <a:spLocks/>
              </p:cNvSpPr>
              <p:nvPr/>
            </p:nvSpPr>
            <p:spPr bwMode="auto">
              <a:xfrm>
                <a:off x="6474688" y="882854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3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8"/>
                    </a:lnTo>
                    <a:lnTo>
                      <a:pt x="46" y="97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8" y="127"/>
                    </a:lnTo>
                    <a:lnTo>
                      <a:pt x="49" y="138"/>
                    </a:lnTo>
                    <a:lnTo>
                      <a:pt x="48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4"/>
                    </a:lnTo>
                    <a:lnTo>
                      <a:pt x="41" y="197"/>
                    </a:lnTo>
                    <a:lnTo>
                      <a:pt x="38" y="211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5" y="204"/>
                    </a:lnTo>
                    <a:lnTo>
                      <a:pt x="35" y="194"/>
                    </a:lnTo>
                    <a:lnTo>
                      <a:pt x="36" y="182"/>
                    </a:lnTo>
                    <a:lnTo>
                      <a:pt x="35" y="168"/>
                    </a:lnTo>
                    <a:lnTo>
                      <a:pt x="35" y="153"/>
                    </a:lnTo>
                    <a:lnTo>
                      <a:pt x="33" y="136"/>
                    </a:lnTo>
                    <a:lnTo>
                      <a:pt x="32" y="119"/>
                    </a:lnTo>
                    <a:lnTo>
                      <a:pt x="29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37" name="Freeform 102"/>
              <p:cNvSpPr>
                <a:spLocks/>
              </p:cNvSpPr>
              <p:nvPr/>
            </p:nvSpPr>
            <p:spPr bwMode="auto">
              <a:xfrm>
                <a:off x="6124475" y="1388307"/>
                <a:ext cx="1004226" cy="3452186"/>
              </a:xfrm>
              <a:custGeom>
                <a:avLst/>
                <a:gdLst>
                  <a:gd name="T0" fmla="*/ 2147483647 w 952"/>
                  <a:gd name="T1" fmla="*/ 0 h 3292"/>
                  <a:gd name="T2" fmla="*/ 2147483647 w 952"/>
                  <a:gd name="T3" fmla="*/ 2147483647 h 3292"/>
                  <a:gd name="T4" fmla="*/ 0 w 952"/>
                  <a:gd name="T5" fmla="*/ 2147483647 h 3292"/>
                  <a:gd name="T6" fmla="*/ 2147483647 w 952"/>
                  <a:gd name="T7" fmla="*/ 2147483647 h 3292"/>
                  <a:gd name="T8" fmla="*/ 2147483647 w 952"/>
                  <a:gd name="T9" fmla="*/ 0 h 32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2"/>
                  <a:gd name="T16" fmla="*/ 0 h 3292"/>
                  <a:gd name="T17" fmla="*/ 952 w 952"/>
                  <a:gd name="T18" fmla="*/ 3292 h 32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2" h="3292">
                    <a:moveTo>
                      <a:pt x="595" y="0"/>
                    </a:moveTo>
                    <a:lnTo>
                      <a:pt x="952" y="3227"/>
                    </a:lnTo>
                    <a:lnTo>
                      <a:pt x="0" y="3292"/>
                    </a:lnTo>
                    <a:lnTo>
                      <a:pt x="850" y="3163"/>
                    </a:lnTo>
                    <a:lnTo>
                      <a:pt x="59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</p:grpSp>
        <p:sp>
          <p:nvSpPr>
            <p:cNvPr id="96" name="직사각형 35"/>
            <p:cNvSpPr>
              <a:spLocks noChangeArrowheads="1"/>
            </p:cNvSpPr>
            <p:nvPr/>
          </p:nvSpPr>
          <p:spPr bwMode="auto">
            <a:xfrm>
              <a:off x="647147" y="4255100"/>
              <a:ext cx="1091427" cy="4419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ko-KR" sz="2100" b="1" dirty="0">
                  <a:solidFill>
                    <a:srgbClr val="21222B"/>
                  </a:solidFill>
                  <a:latin typeface="+mn-ea"/>
                  <a:ea typeface="+mn-ea"/>
                  <a:cs typeface="굴림" pitchFamily="50" charset="-127"/>
                </a:rPr>
                <a:t>1994</a:t>
              </a:r>
              <a:r>
                <a:rPr lang="ko-KR" altLang="en-US" sz="2100" b="1" dirty="0">
                  <a:solidFill>
                    <a:srgbClr val="21222B"/>
                  </a:solidFill>
                  <a:latin typeface="+mn-ea"/>
                  <a:ea typeface="+mn-ea"/>
                  <a:cs typeface="굴림" pitchFamily="50" charset="-127"/>
                </a:rPr>
                <a:t>년</a:t>
              </a:r>
            </a:p>
          </p:txBody>
        </p:sp>
      </p:grpSp>
      <p:sp>
        <p:nvSpPr>
          <p:cNvPr id="138" name="Rectangle 6"/>
          <p:cNvSpPr>
            <a:spLocks noChangeArrowheads="1"/>
          </p:cNvSpPr>
          <p:nvPr/>
        </p:nvSpPr>
        <p:spPr bwMode="auto">
          <a:xfrm>
            <a:off x="2432668" y="3187304"/>
            <a:ext cx="6588671" cy="425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ko-KR" altLang="en-US" sz="2000" dirty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국민연금법 개정 </a:t>
            </a:r>
            <a:r>
              <a:rPr lang="en-US" altLang="ko-KR" sz="2000" dirty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: </a:t>
            </a:r>
            <a:r>
              <a:rPr lang="ko-KR" altLang="en-US" sz="2000" dirty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농어촌 </a:t>
            </a:r>
            <a:r>
              <a:rPr lang="ko-KR" altLang="en-US" sz="2000" dirty="0" err="1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자영자에게까지</a:t>
            </a:r>
            <a:r>
              <a:rPr lang="ko-KR" altLang="en-US" sz="2000" dirty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 대상 확대</a:t>
            </a:r>
          </a:p>
        </p:txBody>
      </p:sp>
      <p:grpSp>
        <p:nvGrpSpPr>
          <p:cNvPr id="139" name="그룹 101"/>
          <p:cNvGrpSpPr>
            <a:grpSpLocks/>
          </p:cNvGrpSpPr>
          <p:nvPr/>
        </p:nvGrpSpPr>
        <p:grpSpPr bwMode="auto">
          <a:xfrm>
            <a:off x="456193" y="2953398"/>
            <a:ext cx="1960659" cy="1015620"/>
            <a:chOff x="539552" y="3997379"/>
            <a:chExt cx="1224136" cy="1015797"/>
          </a:xfrm>
        </p:grpSpPr>
        <p:grpSp>
          <p:nvGrpSpPr>
            <p:cNvPr id="140" name="그룹 13"/>
            <p:cNvGrpSpPr>
              <a:grpSpLocks/>
            </p:cNvGrpSpPr>
            <p:nvPr/>
          </p:nvGrpSpPr>
          <p:grpSpPr bwMode="auto">
            <a:xfrm>
              <a:off x="539552" y="3997379"/>
              <a:ext cx="1224136" cy="1015797"/>
              <a:chOff x="1763688" y="836712"/>
              <a:chExt cx="5472608" cy="4832221"/>
            </a:xfrm>
          </p:grpSpPr>
          <p:sp>
            <p:nvSpPr>
              <p:cNvPr id="142" name="Freeform 7"/>
              <p:cNvSpPr>
                <a:spLocks/>
              </p:cNvSpPr>
              <p:nvPr/>
            </p:nvSpPr>
            <p:spPr bwMode="auto">
              <a:xfrm>
                <a:off x="2299556" y="1027568"/>
                <a:ext cx="4743701" cy="4641365"/>
              </a:xfrm>
              <a:custGeom>
                <a:avLst/>
                <a:gdLst>
                  <a:gd name="T0" fmla="*/ 2147483647 w 4497"/>
                  <a:gd name="T1" fmla="*/ 2147483647 h 4426"/>
                  <a:gd name="T2" fmla="*/ 2147483647 w 4497"/>
                  <a:gd name="T3" fmla="*/ 0 h 4426"/>
                  <a:gd name="T4" fmla="*/ 2147483647 w 4497"/>
                  <a:gd name="T5" fmla="*/ 2147483647 h 4426"/>
                  <a:gd name="T6" fmla="*/ 0 w 4497"/>
                  <a:gd name="T7" fmla="*/ 2147483647 h 4426"/>
                  <a:gd name="T8" fmla="*/ 2147483647 w 4497"/>
                  <a:gd name="T9" fmla="*/ 2147483647 h 4426"/>
                  <a:gd name="T10" fmla="*/ 2147483647 w 4497"/>
                  <a:gd name="T11" fmla="*/ 2147483647 h 44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497"/>
                  <a:gd name="T19" fmla="*/ 0 h 4426"/>
                  <a:gd name="T20" fmla="*/ 4497 w 4497"/>
                  <a:gd name="T21" fmla="*/ 4426 h 44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497" h="4426">
                    <a:moveTo>
                      <a:pt x="4497" y="3936"/>
                    </a:moveTo>
                    <a:lnTo>
                      <a:pt x="4188" y="0"/>
                    </a:lnTo>
                    <a:lnTo>
                      <a:pt x="66" y="9"/>
                    </a:lnTo>
                    <a:lnTo>
                      <a:pt x="0" y="64"/>
                    </a:lnTo>
                    <a:lnTo>
                      <a:pt x="89" y="4426"/>
                    </a:lnTo>
                    <a:lnTo>
                      <a:pt x="4497" y="3936"/>
                    </a:lnTo>
                    <a:close/>
                  </a:path>
                </a:pathLst>
              </a:custGeom>
              <a:solidFill>
                <a:srgbClr val="5F89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43" name="Freeform 9"/>
              <p:cNvSpPr>
                <a:spLocks/>
              </p:cNvSpPr>
              <p:nvPr/>
            </p:nvSpPr>
            <p:spPr bwMode="auto">
              <a:xfrm>
                <a:off x="2343860" y="1040150"/>
                <a:ext cx="4892436" cy="4412760"/>
              </a:xfrm>
              <a:custGeom>
                <a:avLst/>
                <a:gdLst>
                  <a:gd name="T0" fmla="*/ 2147483647 w 4638"/>
                  <a:gd name="T1" fmla="*/ 0 h 4208"/>
                  <a:gd name="T2" fmla="*/ 0 w 4638"/>
                  <a:gd name="T3" fmla="*/ 2147483647 h 4208"/>
                  <a:gd name="T4" fmla="*/ 2147483647 w 4638"/>
                  <a:gd name="T5" fmla="*/ 2147483647 h 4208"/>
                  <a:gd name="T6" fmla="*/ 2147483647 w 4638"/>
                  <a:gd name="T7" fmla="*/ 2147483647 h 4208"/>
                  <a:gd name="T8" fmla="*/ 2147483647 w 4638"/>
                  <a:gd name="T9" fmla="*/ 0 h 42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38"/>
                  <a:gd name="T16" fmla="*/ 0 h 4208"/>
                  <a:gd name="T17" fmla="*/ 4638 w 4638"/>
                  <a:gd name="T18" fmla="*/ 4208 h 42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38" h="4208">
                    <a:moveTo>
                      <a:pt x="4228" y="0"/>
                    </a:moveTo>
                    <a:lnTo>
                      <a:pt x="0" y="25"/>
                    </a:lnTo>
                    <a:lnTo>
                      <a:pt x="305" y="4208"/>
                    </a:lnTo>
                    <a:lnTo>
                      <a:pt x="4638" y="3784"/>
                    </a:lnTo>
                    <a:lnTo>
                      <a:pt x="4228" y="0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44" name="Freeform 10"/>
              <p:cNvSpPr>
                <a:spLocks/>
              </p:cNvSpPr>
              <p:nvPr/>
            </p:nvSpPr>
            <p:spPr bwMode="auto">
              <a:xfrm>
                <a:off x="1774236" y="1074758"/>
                <a:ext cx="632916" cy="4001683"/>
              </a:xfrm>
              <a:custGeom>
                <a:avLst/>
                <a:gdLst>
                  <a:gd name="T0" fmla="*/ 2147483647 w 600"/>
                  <a:gd name="T1" fmla="*/ 0 h 3816"/>
                  <a:gd name="T2" fmla="*/ 0 w 600"/>
                  <a:gd name="T3" fmla="*/ 2147483647 h 3816"/>
                  <a:gd name="T4" fmla="*/ 2147483647 w 600"/>
                  <a:gd name="T5" fmla="*/ 2147483647 h 3816"/>
                  <a:gd name="T6" fmla="*/ 2147483647 w 600"/>
                  <a:gd name="T7" fmla="*/ 0 h 38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00"/>
                  <a:gd name="T13" fmla="*/ 0 h 3816"/>
                  <a:gd name="T14" fmla="*/ 600 w 600"/>
                  <a:gd name="T15" fmla="*/ 3816 h 38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00" h="3816">
                    <a:moveTo>
                      <a:pt x="499" y="0"/>
                    </a:moveTo>
                    <a:lnTo>
                      <a:pt x="0" y="3816"/>
                    </a:lnTo>
                    <a:lnTo>
                      <a:pt x="600" y="3753"/>
                    </a:lnTo>
                    <a:lnTo>
                      <a:pt x="499" y="0"/>
                    </a:lnTo>
                    <a:close/>
                  </a:path>
                </a:pathLst>
              </a:custGeom>
              <a:solidFill>
                <a:srgbClr val="6880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45" name="Freeform 11"/>
              <p:cNvSpPr>
                <a:spLocks/>
              </p:cNvSpPr>
              <p:nvPr/>
            </p:nvSpPr>
            <p:spPr bwMode="auto">
              <a:xfrm>
                <a:off x="1763688" y="5010375"/>
                <a:ext cx="643464" cy="658558"/>
              </a:xfrm>
              <a:custGeom>
                <a:avLst/>
                <a:gdLst>
                  <a:gd name="T0" fmla="*/ 2147483647 w 610"/>
                  <a:gd name="T1" fmla="*/ 2147483647 h 628"/>
                  <a:gd name="T2" fmla="*/ 0 w 610"/>
                  <a:gd name="T3" fmla="*/ 2147483647 h 628"/>
                  <a:gd name="T4" fmla="*/ 2147483647 w 610"/>
                  <a:gd name="T5" fmla="*/ 2147483647 h 628"/>
                  <a:gd name="T6" fmla="*/ 2147483647 w 610"/>
                  <a:gd name="T7" fmla="*/ 2147483647 h 628"/>
                  <a:gd name="T8" fmla="*/ 2147483647 w 610"/>
                  <a:gd name="T9" fmla="*/ 0 h 628"/>
                  <a:gd name="T10" fmla="*/ 2147483647 w 610"/>
                  <a:gd name="T11" fmla="*/ 2147483647 h 62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10"/>
                  <a:gd name="T19" fmla="*/ 0 h 628"/>
                  <a:gd name="T20" fmla="*/ 610 w 610"/>
                  <a:gd name="T21" fmla="*/ 628 h 62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10" h="628">
                    <a:moveTo>
                      <a:pt x="10" y="63"/>
                    </a:moveTo>
                    <a:lnTo>
                      <a:pt x="0" y="142"/>
                    </a:lnTo>
                    <a:lnTo>
                      <a:pt x="298" y="264"/>
                    </a:lnTo>
                    <a:lnTo>
                      <a:pt x="597" y="628"/>
                    </a:lnTo>
                    <a:lnTo>
                      <a:pt x="610" y="0"/>
                    </a:lnTo>
                    <a:lnTo>
                      <a:pt x="10" y="63"/>
                    </a:lnTo>
                    <a:close/>
                  </a:path>
                </a:pathLst>
              </a:custGeom>
              <a:solidFill>
                <a:srgbClr val="5A77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46" name="Freeform 12"/>
              <p:cNvSpPr>
                <a:spLocks/>
              </p:cNvSpPr>
              <p:nvPr/>
            </p:nvSpPr>
            <p:spPr bwMode="auto">
              <a:xfrm>
                <a:off x="1772127" y="1819306"/>
                <a:ext cx="450425" cy="3277059"/>
              </a:xfrm>
              <a:custGeom>
                <a:avLst/>
                <a:gdLst>
                  <a:gd name="T0" fmla="*/ 0 w 427"/>
                  <a:gd name="T1" fmla="*/ 2147483647 h 3125"/>
                  <a:gd name="T2" fmla="*/ 2147483647 w 427"/>
                  <a:gd name="T3" fmla="*/ 2147483647 h 3125"/>
                  <a:gd name="T4" fmla="*/ 2147483647 w 427"/>
                  <a:gd name="T5" fmla="*/ 0 h 3125"/>
                  <a:gd name="T6" fmla="*/ 0 w 427"/>
                  <a:gd name="T7" fmla="*/ 2147483647 h 31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27"/>
                  <a:gd name="T13" fmla="*/ 0 h 3125"/>
                  <a:gd name="T14" fmla="*/ 427 w 427"/>
                  <a:gd name="T15" fmla="*/ 3125 h 31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27" h="3125">
                    <a:moveTo>
                      <a:pt x="0" y="3125"/>
                    </a:moveTo>
                    <a:lnTo>
                      <a:pt x="97" y="3121"/>
                    </a:lnTo>
                    <a:lnTo>
                      <a:pt x="427" y="0"/>
                    </a:lnTo>
                    <a:lnTo>
                      <a:pt x="0" y="3125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47" name="Freeform 13"/>
              <p:cNvSpPr>
                <a:spLocks/>
              </p:cNvSpPr>
              <p:nvPr/>
            </p:nvSpPr>
            <p:spPr bwMode="auto">
              <a:xfrm>
                <a:off x="1763688" y="5092171"/>
                <a:ext cx="629752" cy="576762"/>
              </a:xfrm>
              <a:custGeom>
                <a:avLst/>
                <a:gdLst>
                  <a:gd name="T0" fmla="*/ 0 w 597"/>
                  <a:gd name="T1" fmla="*/ 2147483647 h 550"/>
                  <a:gd name="T2" fmla="*/ 2147483647 w 597"/>
                  <a:gd name="T3" fmla="*/ 2147483647 h 550"/>
                  <a:gd name="T4" fmla="*/ 2147483647 w 597"/>
                  <a:gd name="T5" fmla="*/ 2147483647 h 550"/>
                  <a:gd name="T6" fmla="*/ 2147483647 w 597"/>
                  <a:gd name="T7" fmla="*/ 2147483647 h 550"/>
                  <a:gd name="T8" fmla="*/ 2147483647 w 597"/>
                  <a:gd name="T9" fmla="*/ 2147483647 h 550"/>
                  <a:gd name="T10" fmla="*/ 2147483647 w 597"/>
                  <a:gd name="T11" fmla="*/ 0 h 550"/>
                  <a:gd name="T12" fmla="*/ 2147483647 w 597"/>
                  <a:gd name="T13" fmla="*/ 2147483647 h 550"/>
                  <a:gd name="T14" fmla="*/ 0 w 597"/>
                  <a:gd name="T15" fmla="*/ 2147483647 h 55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97"/>
                  <a:gd name="T25" fmla="*/ 0 h 550"/>
                  <a:gd name="T26" fmla="*/ 597 w 597"/>
                  <a:gd name="T27" fmla="*/ 550 h 55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97" h="550">
                    <a:moveTo>
                      <a:pt x="0" y="64"/>
                    </a:moveTo>
                    <a:lnTo>
                      <a:pt x="298" y="186"/>
                    </a:lnTo>
                    <a:lnTo>
                      <a:pt x="597" y="550"/>
                    </a:lnTo>
                    <a:lnTo>
                      <a:pt x="597" y="475"/>
                    </a:lnTo>
                    <a:lnTo>
                      <a:pt x="370" y="159"/>
                    </a:lnTo>
                    <a:lnTo>
                      <a:pt x="105" y="0"/>
                    </a:lnTo>
                    <a:lnTo>
                      <a:pt x="8" y="4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5B8C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48" name="Freeform 14"/>
              <p:cNvSpPr>
                <a:spLocks/>
              </p:cNvSpPr>
              <p:nvPr/>
            </p:nvSpPr>
            <p:spPr bwMode="auto">
              <a:xfrm>
                <a:off x="2222551" y="1392501"/>
                <a:ext cx="59072" cy="426805"/>
              </a:xfrm>
              <a:custGeom>
                <a:avLst/>
                <a:gdLst>
                  <a:gd name="T0" fmla="*/ 2147483647 w 56"/>
                  <a:gd name="T1" fmla="*/ 2147483647 h 407"/>
                  <a:gd name="T2" fmla="*/ 0 w 56"/>
                  <a:gd name="T3" fmla="*/ 2147483647 h 407"/>
                  <a:gd name="T4" fmla="*/ 2147483647 w 56"/>
                  <a:gd name="T5" fmla="*/ 0 h 407"/>
                  <a:gd name="T6" fmla="*/ 2147483647 w 56"/>
                  <a:gd name="T7" fmla="*/ 2147483647 h 40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6"/>
                  <a:gd name="T13" fmla="*/ 0 h 407"/>
                  <a:gd name="T14" fmla="*/ 56 w 56"/>
                  <a:gd name="T15" fmla="*/ 407 h 40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6" h="407">
                    <a:moveTo>
                      <a:pt x="33" y="98"/>
                    </a:moveTo>
                    <a:lnTo>
                      <a:pt x="0" y="407"/>
                    </a:lnTo>
                    <a:lnTo>
                      <a:pt x="56" y="0"/>
                    </a:lnTo>
                    <a:lnTo>
                      <a:pt x="33" y="98"/>
                    </a:lnTo>
                    <a:close/>
                  </a:path>
                </a:pathLst>
              </a:custGeom>
              <a:solidFill>
                <a:srgbClr val="0078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49" name="Freeform 15"/>
              <p:cNvSpPr>
                <a:spLocks/>
              </p:cNvSpPr>
              <p:nvPr/>
            </p:nvSpPr>
            <p:spPr bwMode="auto">
              <a:xfrm>
                <a:off x="2281624" y="1152359"/>
                <a:ext cx="32701" cy="240143"/>
              </a:xfrm>
              <a:custGeom>
                <a:avLst/>
                <a:gdLst>
                  <a:gd name="T0" fmla="*/ 2147483647 w 31"/>
                  <a:gd name="T1" fmla="*/ 0 h 229"/>
                  <a:gd name="T2" fmla="*/ 0 w 31"/>
                  <a:gd name="T3" fmla="*/ 2147483647 h 229"/>
                  <a:gd name="T4" fmla="*/ 2147483647 w 31"/>
                  <a:gd name="T5" fmla="*/ 2147483647 h 229"/>
                  <a:gd name="T6" fmla="*/ 2147483647 w 31"/>
                  <a:gd name="T7" fmla="*/ 0 h 2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1"/>
                  <a:gd name="T13" fmla="*/ 0 h 229"/>
                  <a:gd name="T14" fmla="*/ 31 w 31"/>
                  <a:gd name="T15" fmla="*/ 229 h 2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1" h="229">
                    <a:moveTo>
                      <a:pt x="31" y="0"/>
                    </a:moveTo>
                    <a:lnTo>
                      <a:pt x="0" y="229"/>
                    </a:lnTo>
                    <a:lnTo>
                      <a:pt x="29" y="10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0078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50" name="Freeform 16"/>
              <p:cNvSpPr>
                <a:spLocks/>
              </p:cNvSpPr>
              <p:nvPr/>
            </p:nvSpPr>
            <p:spPr bwMode="auto">
              <a:xfrm>
                <a:off x="2285844" y="973038"/>
                <a:ext cx="4503193" cy="128986"/>
              </a:xfrm>
              <a:custGeom>
                <a:avLst/>
                <a:gdLst>
                  <a:gd name="T0" fmla="*/ 0 w 4269"/>
                  <a:gd name="T1" fmla="*/ 2147483647 h 123"/>
                  <a:gd name="T2" fmla="*/ 2147483647 w 4269"/>
                  <a:gd name="T3" fmla="*/ 2147483647 h 123"/>
                  <a:gd name="T4" fmla="*/ 2147483647 w 4269"/>
                  <a:gd name="T5" fmla="*/ 0 h 123"/>
                  <a:gd name="T6" fmla="*/ 2147483647 w 4269"/>
                  <a:gd name="T7" fmla="*/ 2147483647 h 123"/>
                  <a:gd name="T8" fmla="*/ 0 w 4269"/>
                  <a:gd name="T9" fmla="*/ 2147483647 h 1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69"/>
                  <a:gd name="T16" fmla="*/ 0 h 123"/>
                  <a:gd name="T17" fmla="*/ 4269 w 4269"/>
                  <a:gd name="T18" fmla="*/ 123 h 1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69" h="123">
                    <a:moveTo>
                      <a:pt x="0" y="123"/>
                    </a:moveTo>
                    <a:lnTo>
                      <a:pt x="4269" y="64"/>
                    </a:lnTo>
                    <a:lnTo>
                      <a:pt x="4093" y="0"/>
                    </a:lnTo>
                    <a:lnTo>
                      <a:pt x="92" y="39"/>
                    </a:lnTo>
                    <a:lnTo>
                      <a:pt x="0" y="123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51" name="Freeform 19"/>
              <p:cNvSpPr>
                <a:spLocks/>
              </p:cNvSpPr>
              <p:nvPr/>
            </p:nvSpPr>
            <p:spPr bwMode="auto">
              <a:xfrm>
                <a:off x="2303775" y="1140824"/>
                <a:ext cx="161394" cy="4528109"/>
              </a:xfrm>
              <a:custGeom>
                <a:avLst/>
                <a:gdLst>
                  <a:gd name="T0" fmla="*/ 0 w 153"/>
                  <a:gd name="T1" fmla="*/ 2147483647 h 4318"/>
                  <a:gd name="T2" fmla="*/ 2147483647 w 153"/>
                  <a:gd name="T3" fmla="*/ 2147483647 h 4318"/>
                  <a:gd name="T4" fmla="*/ 2147483647 w 153"/>
                  <a:gd name="T5" fmla="*/ 2147483647 h 4318"/>
                  <a:gd name="T6" fmla="*/ 2147483647 w 153"/>
                  <a:gd name="T7" fmla="*/ 0 h 4318"/>
                  <a:gd name="T8" fmla="*/ 0 w 153"/>
                  <a:gd name="T9" fmla="*/ 2147483647 h 43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3"/>
                  <a:gd name="T16" fmla="*/ 0 h 4318"/>
                  <a:gd name="T17" fmla="*/ 153 w 153"/>
                  <a:gd name="T18" fmla="*/ 4318 h 43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3" h="4318">
                    <a:moveTo>
                      <a:pt x="0" y="1480"/>
                    </a:moveTo>
                    <a:lnTo>
                      <a:pt x="85" y="4318"/>
                    </a:lnTo>
                    <a:lnTo>
                      <a:pt x="153" y="4314"/>
                    </a:lnTo>
                    <a:lnTo>
                      <a:pt x="20" y="0"/>
                    </a:lnTo>
                    <a:lnTo>
                      <a:pt x="0" y="1480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52" name="Freeform 45"/>
              <p:cNvSpPr>
                <a:spLocks/>
              </p:cNvSpPr>
              <p:nvPr/>
            </p:nvSpPr>
            <p:spPr bwMode="auto">
              <a:xfrm>
                <a:off x="2578039" y="1265614"/>
                <a:ext cx="219411" cy="198197"/>
              </a:xfrm>
              <a:custGeom>
                <a:avLst/>
                <a:gdLst>
                  <a:gd name="T0" fmla="*/ 0 w 208"/>
                  <a:gd name="T1" fmla="*/ 2147483647 h 189"/>
                  <a:gd name="T2" fmla="*/ 2147483647 w 208"/>
                  <a:gd name="T3" fmla="*/ 0 h 189"/>
                  <a:gd name="T4" fmla="*/ 2147483647 w 208"/>
                  <a:gd name="T5" fmla="*/ 2147483647 h 189"/>
                  <a:gd name="T6" fmla="*/ 2147483647 w 208"/>
                  <a:gd name="T7" fmla="*/ 2147483647 h 189"/>
                  <a:gd name="T8" fmla="*/ 0 w 208"/>
                  <a:gd name="T9" fmla="*/ 2147483647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189"/>
                  <a:gd name="T17" fmla="*/ 208 w 208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189">
                    <a:moveTo>
                      <a:pt x="0" y="11"/>
                    </a:moveTo>
                    <a:lnTo>
                      <a:pt x="200" y="0"/>
                    </a:lnTo>
                    <a:lnTo>
                      <a:pt x="208" y="176"/>
                    </a:lnTo>
                    <a:lnTo>
                      <a:pt x="11" y="189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53" name="Freeform 46"/>
              <p:cNvSpPr>
                <a:spLocks/>
              </p:cNvSpPr>
              <p:nvPr/>
            </p:nvSpPr>
            <p:spPr bwMode="auto">
              <a:xfrm>
                <a:off x="2578039" y="1265614"/>
                <a:ext cx="219411" cy="187710"/>
              </a:xfrm>
              <a:custGeom>
                <a:avLst/>
                <a:gdLst>
                  <a:gd name="T0" fmla="*/ 2147483647 w 208"/>
                  <a:gd name="T1" fmla="*/ 2147483647 h 179"/>
                  <a:gd name="T2" fmla="*/ 2147483647 w 208"/>
                  <a:gd name="T3" fmla="*/ 2147483647 h 179"/>
                  <a:gd name="T4" fmla="*/ 2147483647 w 208"/>
                  <a:gd name="T5" fmla="*/ 2147483647 h 179"/>
                  <a:gd name="T6" fmla="*/ 2147483647 w 208"/>
                  <a:gd name="T7" fmla="*/ 0 h 179"/>
                  <a:gd name="T8" fmla="*/ 0 w 208"/>
                  <a:gd name="T9" fmla="*/ 2147483647 h 179"/>
                  <a:gd name="T10" fmla="*/ 2147483647 w 208"/>
                  <a:gd name="T11" fmla="*/ 2147483647 h 179"/>
                  <a:gd name="T12" fmla="*/ 2147483647 w 208"/>
                  <a:gd name="T13" fmla="*/ 2147483647 h 1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8"/>
                  <a:gd name="T22" fmla="*/ 0 h 179"/>
                  <a:gd name="T23" fmla="*/ 208 w 208"/>
                  <a:gd name="T24" fmla="*/ 179 h 1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8" h="179">
                    <a:moveTo>
                      <a:pt x="159" y="58"/>
                    </a:moveTo>
                    <a:lnTo>
                      <a:pt x="165" y="179"/>
                    </a:lnTo>
                    <a:lnTo>
                      <a:pt x="208" y="176"/>
                    </a:lnTo>
                    <a:lnTo>
                      <a:pt x="200" y="0"/>
                    </a:lnTo>
                    <a:lnTo>
                      <a:pt x="0" y="11"/>
                    </a:lnTo>
                    <a:lnTo>
                      <a:pt x="3" y="66"/>
                    </a:lnTo>
                    <a:lnTo>
                      <a:pt x="159" y="58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54" name="Freeform 47"/>
              <p:cNvSpPr>
                <a:spLocks/>
              </p:cNvSpPr>
              <p:nvPr/>
            </p:nvSpPr>
            <p:spPr bwMode="auto">
              <a:xfrm>
                <a:off x="2488376" y="871318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3"/>
                    </a:moveTo>
                    <a:lnTo>
                      <a:pt x="140" y="1"/>
                    </a:lnTo>
                    <a:lnTo>
                      <a:pt x="135" y="1"/>
                    </a:lnTo>
                    <a:lnTo>
                      <a:pt x="130" y="0"/>
                    </a:lnTo>
                    <a:lnTo>
                      <a:pt x="126" y="0"/>
                    </a:lnTo>
                    <a:lnTo>
                      <a:pt x="121" y="0"/>
                    </a:lnTo>
                    <a:lnTo>
                      <a:pt x="117" y="0"/>
                    </a:lnTo>
                    <a:lnTo>
                      <a:pt x="112" y="1"/>
                    </a:lnTo>
                    <a:lnTo>
                      <a:pt x="108" y="1"/>
                    </a:lnTo>
                    <a:lnTo>
                      <a:pt x="103" y="2"/>
                    </a:lnTo>
                    <a:lnTo>
                      <a:pt x="99" y="3"/>
                    </a:lnTo>
                    <a:lnTo>
                      <a:pt x="95" y="4"/>
                    </a:lnTo>
                    <a:lnTo>
                      <a:pt x="91" y="6"/>
                    </a:lnTo>
                    <a:lnTo>
                      <a:pt x="87" y="8"/>
                    </a:lnTo>
                    <a:lnTo>
                      <a:pt x="82" y="9"/>
                    </a:lnTo>
                    <a:lnTo>
                      <a:pt x="78" y="11"/>
                    </a:lnTo>
                    <a:lnTo>
                      <a:pt x="74" y="13"/>
                    </a:lnTo>
                    <a:lnTo>
                      <a:pt x="69" y="17"/>
                    </a:lnTo>
                    <a:lnTo>
                      <a:pt x="64" y="20"/>
                    </a:lnTo>
                    <a:lnTo>
                      <a:pt x="59" y="24"/>
                    </a:lnTo>
                    <a:lnTo>
                      <a:pt x="55" y="28"/>
                    </a:lnTo>
                    <a:lnTo>
                      <a:pt x="50" y="33"/>
                    </a:lnTo>
                    <a:lnTo>
                      <a:pt x="47" y="37"/>
                    </a:lnTo>
                    <a:lnTo>
                      <a:pt x="42" y="42"/>
                    </a:lnTo>
                    <a:lnTo>
                      <a:pt x="39" y="46"/>
                    </a:lnTo>
                    <a:lnTo>
                      <a:pt x="35" y="51"/>
                    </a:lnTo>
                    <a:lnTo>
                      <a:pt x="32" y="57"/>
                    </a:lnTo>
                    <a:lnTo>
                      <a:pt x="29" y="62"/>
                    </a:lnTo>
                    <a:lnTo>
                      <a:pt x="26" y="67"/>
                    </a:lnTo>
                    <a:lnTo>
                      <a:pt x="20" y="77"/>
                    </a:lnTo>
                    <a:lnTo>
                      <a:pt x="16" y="87"/>
                    </a:lnTo>
                    <a:lnTo>
                      <a:pt x="12" y="96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42" y="137"/>
                    </a:lnTo>
                    <a:lnTo>
                      <a:pt x="44" y="126"/>
                    </a:lnTo>
                    <a:lnTo>
                      <a:pt x="48" y="114"/>
                    </a:lnTo>
                    <a:lnTo>
                      <a:pt x="51" y="108"/>
                    </a:lnTo>
                    <a:lnTo>
                      <a:pt x="54" y="101"/>
                    </a:lnTo>
                    <a:lnTo>
                      <a:pt x="56" y="94"/>
                    </a:lnTo>
                    <a:lnTo>
                      <a:pt x="60" y="88"/>
                    </a:lnTo>
                    <a:lnTo>
                      <a:pt x="63" y="81"/>
                    </a:lnTo>
                    <a:lnTo>
                      <a:pt x="67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7"/>
                    </a:lnTo>
                    <a:lnTo>
                      <a:pt x="86" y="51"/>
                    </a:lnTo>
                    <a:lnTo>
                      <a:pt x="91" y="47"/>
                    </a:lnTo>
                    <a:lnTo>
                      <a:pt x="97" y="43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0" y="38"/>
                    </a:lnTo>
                    <a:lnTo>
                      <a:pt x="115" y="37"/>
                    </a:lnTo>
                    <a:lnTo>
                      <a:pt x="120" y="36"/>
                    </a:lnTo>
                    <a:lnTo>
                      <a:pt x="125" y="36"/>
                    </a:lnTo>
                    <a:lnTo>
                      <a:pt x="130" y="37"/>
                    </a:lnTo>
                    <a:lnTo>
                      <a:pt x="135" y="37"/>
                    </a:lnTo>
                    <a:lnTo>
                      <a:pt x="138" y="38"/>
                    </a:lnTo>
                    <a:lnTo>
                      <a:pt x="140" y="39"/>
                    </a:lnTo>
                    <a:lnTo>
                      <a:pt x="142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49" y="47"/>
                    </a:lnTo>
                    <a:lnTo>
                      <a:pt x="151" y="50"/>
                    </a:lnTo>
                    <a:lnTo>
                      <a:pt x="153" y="53"/>
                    </a:lnTo>
                    <a:lnTo>
                      <a:pt x="158" y="60"/>
                    </a:lnTo>
                    <a:lnTo>
                      <a:pt x="162" y="69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2" y="102"/>
                    </a:lnTo>
                    <a:lnTo>
                      <a:pt x="175" y="115"/>
                    </a:lnTo>
                    <a:lnTo>
                      <a:pt x="177" y="129"/>
                    </a:lnTo>
                    <a:lnTo>
                      <a:pt x="179" y="145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2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79" y="255"/>
                    </a:lnTo>
                    <a:lnTo>
                      <a:pt x="177" y="274"/>
                    </a:lnTo>
                    <a:lnTo>
                      <a:pt x="174" y="292"/>
                    </a:lnTo>
                    <a:lnTo>
                      <a:pt x="171" y="309"/>
                    </a:lnTo>
                    <a:lnTo>
                      <a:pt x="168" y="326"/>
                    </a:lnTo>
                    <a:lnTo>
                      <a:pt x="163" y="341"/>
                    </a:lnTo>
                    <a:lnTo>
                      <a:pt x="159" y="355"/>
                    </a:lnTo>
                    <a:lnTo>
                      <a:pt x="156" y="362"/>
                    </a:lnTo>
                    <a:lnTo>
                      <a:pt x="154" y="369"/>
                    </a:lnTo>
                    <a:lnTo>
                      <a:pt x="151" y="375"/>
                    </a:lnTo>
                    <a:lnTo>
                      <a:pt x="148" y="380"/>
                    </a:lnTo>
                    <a:lnTo>
                      <a:pt x="145" y="386"/>
                    </a:lnTo>
                    <a:lnTo>
                      <a:pt x="142" y="391"/>
                    </a:lnTo>
                    <a:lnTo>
                      <a:pt x="140" y="396"/>
                    </a:lnTo>
                    <a:lnTo>
                      <a:pt x="136" y="400"/>
                    </a:lnTo>
                    <a:lnTo>
                      <a:pt x="133" y="404"/>
                    </a:lnTo>
                    <a:lnTo>
                      <a:pt x="130" y="407"/>
                    </a:lnTo>
                    <a:lnTo>
                      <a:pt x="127" y="410"/>
                    </a:lnTo>
                    <a:lnTo>
                      <a:pt x="123" y="413"/>
                    </a:lnTo>
                    <a:lnTo>
                      <a:pt x="120" y="415"/>
                    </a:lnTo>
                    <a:lnTo>
                      <a:pt x="116" y="417"/>
                    </a:lnTo>
                    <a:lnTo>
                      <a:pt x="113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2" y="421"/>
                    </a:lnTo>
                    <a:lnTo>
                      <a:pt x="99" y="424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3" y="433"/>
                    </a:lnTo>
                    <a:lnTo>
                      <a:pt x="93" y="434"/>
                    </a:lnTo>
                    <a:lnTo>
                      <a:pt x="93" y="436"/>
                    </a:lnTo>
                    <a:lnTo>
                      <a:pt x="93" y="438"/>
                    </a:lnTo>
                    <a:lnTo>
                      <a:pt x="93" y="439"/>
                    </a:lnTo>
                    <a:lnTo>
                      <a:pt x="94" y="441"/>
                    </a:lnTo>
                    <a:lnTo>
                      <a:pt x="94" y="443"/>
                    </a:lnTo>
                    <a:lnTo>
                      <a:pt x="95" y="445"/>
                    </a:lnTo>
                    <a:lnTo>
                      <a:pt x="96" y="446"/>
                    </a:lnTo>
                    <a:lnTo>
                      <a:pt x="98" y="449"/>
                    </a:lnTo>
                    <a:lnTo>
                      <a:pt x="102" y="451"/>
                    </a:lnTo>
                    <a:lnTo>
                      <a:pt x="105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3" y="453"/>
                    </a:lnTo>
                    <a:lnTo>
                      <a:pt x="130" y="451"/>
                    </a:lnTo>
                    <a:lnTo>
                      <a:pt x="136" y="448"/>
                    </a:lnTo>
                    <a:lnTo>
                      <a:pt x="142" y="445"/>
                    </a:lnTo>
                    <a:lnTo>
                      <a:pt x="148" y="441"/>
                    </a:lnTo>
                    <a:lnTo>
                      <a:pt x="153" y="437"/>
                    </a:lnTo>
                    <a:lnTo>
                      <a:pt x="159" y="432"/>
                    </a:lnTo>
                    <a:lnTo>
                      <a:pt x="164" y="426"/>
                    </a:lnTo>
                    <a:lnTo>
                      <a:pt x="169" y="421"/>
                    </a:lnTo>
                    <a:lnTo>
                      <a:pt x="173" y="414"/>
                    </a:lnTo>
                    <a:lnTo>
                      <a:pt x="178" y="408"/>
                    </a:lnTo>
                    <a:lnTo>
                      <a:pt x="182" y="401"/>
                    </a:lnTo>
                    <a:lnTo>
                      <a:pt x="186" y="393"/>
                    </a:lnTo>
                    <a:lnTo>
                      <a:pt x="189" y="386"/>
                    </a:lnTo>
                    <a:lnTo>
                      <a:pt x="193" y="378"/>
                    </a:lnTo>
                    <a:lnTo>
                      <a:pt x="196" y="369"/>
                    </a:lnTo>
                    <a:lnTo>
                      <a:pt x="199" y="361"/>
                    </a:lnTo>
                    <a:lnTo>
                      <a:pt x="202" y="352"/>
                    </a:lnTo>
                    <a:lnTo>
                      <a:pt x="205" y="343"/>
                    </a:lnTo>
                    <a:lnTo>
                      <a:pt x="207" y="334"/>
                    </a:lnTo>
                    <a:lnTo>
                      <a:pt x="209" y="324"/>
                    </a:lnTo>
                    <a:lnTo>
                      <a:pt x="212" y="315"/>
                    </a:lnTo>
                    <a:lnTo>
                      <a:pt x="213" y="305"/>
                    </a:lnTo>
                    <a:lnTo>
                      <a:pt x="215" y="295"/>
                    </a:lnTo>
                    <a:lnTo>
                      <a:pt x="218" y="275"/>
                    </a:lnTo>
                    <a:lnTo>
                      <a:pt x="220" y="255"/>
                    </a:lnTo>
                    <a:lnTo>
                      <a:pt x="222" y="236"/>
                    </a:lnTo>
                    <a:lnTo>
                      <a:pt x="222" y="216"/>
                    </a:lnTo>
                    <a:lnTo>
                      <a:pt x="223" y="198"/>
                    </a:lnTo>
                    <a:lnTo>
                      <a:pt x="222" y="180"/>
                    </a:lnTo>
                    <a:lnTo>
                      <a:pt x="222" y="162"/>
                    </a:lnTo>
                    <a:lnTo>
                      <a:pt x="220" y="144"/>
                    </a:lnTo>
                    <a:lnTo>
                      <a:pt x="218" y="127"/>
                    </a:lnTo>
                    <a:lnTo>
                      <a:pt x="215" y="110"/>
                    </a:lnTo>
                    <a:lnTo>
                      <a:pt x="214" y="102"/>
                    </a:lnTo>
                    <a:lnTo>
                      <a:pt x="212" y="94"/>
                    </a:lnTo>
                    <a:lnTo>
                      <a:pt x="210" y="86"/>
                    </a:lnTo>
                    <a:lnTo>
                      <a:pt x="207" y="78"/>
                    </a:lnTo>
                    <a:lnTo>
                      <a:pt x="205" y="71"/>
                    </a:lnTo>
                    <a:lnTo>
                      <a:pt x="203" y="64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3"/>
                    </a:lnTo>
                    <a:lnTo>
                      <a:pt x="183" y="28"/>
                    </a:lnTo>
                    <a:lnTo>
                      <a:pt x="179" y="23"/>
                    </a:lnTo>
                    <a:lnTo>
                      <a:pt x="175" y="18"/>
                    </a:lnTo>
                    <a:lnTo>
                      <a:pt x="170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0" y="4"/>
                    </a:lnTo>
                    <a:lnTo>
                      <a:pt x="145" y="3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55" name="Freeform 48"/>
              <p:cNvSpPr>
                <a:spLocks/>
              </p:cNvSpPr>
              <p:nvPr/>
            </p:nvSpPr>
            <p:spPr bwMode="auto">
              <a:xfrm>
                <a:off x="2570655" y="867123"/>
                <a:ext cx="235233" cy="476091"/>
              </a:xfrm>
              <a:custGeom>
                <a:avLst/>
                <a:gdLst>
                  <a:gd name="T0" fmla="*/ 2147483647 w 223"/>
                  <a:gd name="T1" fmla="*/ 0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5" y="0"/>
                    </a:lnTo>
                    <a:lnTo>
                      <a:pt x="131" y="0"/>
                    </a:lnTo>
                    <a:lnTo>
                      <a:pt x="126" y="0"/>
                    </a:lnTo>
                    <a:lnTo>
                      <a:pt x="121" y="0"/>
                    </a:lnTo>
                    <a:lnTo>
                      <a:pt x="117" y="0"/>
                    </a:lnTo>
                    <a:lnTo>
                      <a:pt x="113" y="0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100" y="3"/>
                    </a:lnTo>
                    <a:lnTo>
                      <a:pt x="95" y="4"/>
                    </a:lnTo>
                    <a:lnTo>
                      <a:pt x="91" y="5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8" y="11"/>
                    </a:lnTo>
                    <a:lnTo>
                      <a:pt x="75" y="13"/>
                    </a:lnTo>
                    <a:lnTo>
                      <a:pt x="69" y="16"/>
                    </a:lnTo>
                    <a:lnTo>
                      <a:pt x="64" y="20"/>
                    </a:lnTo>
                    <a:lnTo>
                      <a:pt x="60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39" y="46"/>
                    </a:lnTo>
                    <a:lnTo>
                      <a:pt x="35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6" y="66"/>
                    </a:lnTo>
                    <a:lnTo>
                      <a:pt x="21" y="77"/>
                    </a:lnTo>
                    <a:lnTo>
                      <a:pt x="16" y="86"/>
                    </a:lnTo>
                    <a:lnTo>
                      <a:pt x="12" y="96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2"/>
                    </a:lnTo>
                    <a:lnTo>
                      <a:pt x="0" y="137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2" y="137"/>
                    </a:lnTo>
                    <a:lnTo>
                      <a:pt x="44" y="127"/>
                    </a:lnTo>
                    <a:lnTo>
                      <a:pt x="48" y="115"/>
                    </a:lnTo>
                    <a:lnTo>
                      <a:pt x="50" y="108"/>
                    </a:lnTo>
                    <a:lnTo>
                      <a:pt x="53" y="102"/>
                    </a:lnTo>
                    <a:lnTo>
                      <a:pt x="56" y="95"/>
                    </a:lnTo>
                    <a:lnTo>
                      <a:pt x="59" y="88"/>
                    </a:lnTo>
                    <a:lnTo>
                      <a:pt x="63" y="81"/>
                    </a:lnTo>
                    <a:lnTo>
                      <a:pt x="67" y="75"/>
                    </a:lnTo>
                    <a:lnTo>
                      <a:pt x="71" y="68"/>
                    </a:lnTo>
                    <a:lnTo>
                      <a:pt x="76" y="62"/>
                    </a:lnTo>
                    <a:lnTo>
                      <a:pt x="81" y="57"/>
                    </a:lnTo>
                    <a:lnTo>
                      <a:pt x="86" y="51"/>
                    </a:lnTo>
                    <a:lnTo>
                      <a:pt x="91" y="47"/>
                    </a:lnTo>
                    <a:lnTo>
                      <a:pt x="97" y="43"/>
                    </a:lnTo>
                    <a:lnTo>
                      <a:pt x="101" y="41"/>
                    </a:lnTo>
                    <a:lnTo>
                      <a:pt x="106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0" y="36"/>
                    </a:lnTo>
                    <a:lnTo>
                      <a:pt x="125" y="36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0" y="38"/>
                    </a:lnTo>
                    <a:lnTo>
                      <a:pt x="143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49" y="46"/>
                    </a:lnTo>
                    <a:lnTo>
                      <a:pt x="151" y="49"/>
                    </a:lnTo>
                    <a:lnTo>
                      <a:pt x="154" y="52"/>
                    </a:lnTo>
                    <a:lnTo>
                      <a:pt x="158" y="59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3" y="101"/>
                    </a:lnTo>
                    <a:lnTo>
                      <a:pt x="175" y="114"/>
                    </a:lnTo>
                    <a:lnTo>
                      <a:pt x="177" y="129"/>
                    </a:lnTo>
                    <a:lnTo>
                      <a:pt x="179" y="144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2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80" y="255"/>
                    </a:lnTo>
                    <a:lnTo>
                      <a:pt x="177" y="273"/>
                    </a:lnTo>
                    <a:lnTo>
                      <a:pt x="175" y="292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6" y="362"/>
                    </a:lnTo>
                    <a:lnTo>
                      <a:pt x="154" y="368"/>
                    </a:lnTo>
                    <a:lnTo>
                      <a:pt x="151" y="374"/>
                    </a:lnTo>
                    <a:lnTo>
                      <a:pt x="148" y="380"/>
                    </a:lnTo>
                    <a:lnTo>
                      <a:pt x="146" y="385"/>
                    </a:lnTo>
                    <a:lnTo>
                      <a:pt x="143" y="391"/>
                    </a:lnTo>
                    <a:lnTo>
                      <a:pt x="139" y="395"/>
                    </a:lnTo>
                    <a:lnTo>
                      <a:pt x="137" y="399"/>
                    </a:lnTo>
                    <a:lnTo>
                      <a:pt x="133" y="403"/>
                    </a:lnTo>
                    <a:lnTo>
                      <a:pt x="130" y="407"/>
                    </a:lnTo>
                    <a:lnTo>
                      <a:pt x="127" y="410"/>
                    </a:lnTo>
                    <a:lnTo>
                      <a:pt x="124" y="412"/>
                    </a:lnTo>
                    <a:lnTo>
                      <a:pt x="120" y="414"/>
                    </a:lnTo>
                    <a:lnTo>
                      <a:pt x="117" y="416"/>
                    </a:lnTo>
                    <a:lnTo>
                      <a:pt x="113" y="418"/>
                    </a:lnTo>
                    <a:lnTo>
                      <a:pt x="110" y="418"/>
                    </a:lnTo>
                    <a:lnTo>
                      <a:pt x="106" y="420"/>
                    </a:lnTo>
                    <a:lnTo>
                      <a:pt x="102" y="421"/>
                    </a:lnTo>
                    <a:lnTo>
                      <a:pt x="99" y="423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3" y="434"/>
                    </a:lnTo>
                    <a:lnTo>
                      <a:pt x="93" y="435"/>
                    </a:lnTo>
                    <a:lnTo>
                      <a:pt x="93" y="437"/>
                    </a:lnTo>
                    <a:lnTo>
                      <a:pt x="93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5" y="444"/>
                    </a:lnTo>
                    <a:lnTo>
                      <a:pt x="96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5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2"/>
                    </a:lnTo>
                    <a:lnTo>
                      <a:pt x="130" y="450"/>
                    </a:lnTo>
                    <a:lnTo>
                      <a:pt x="136" y="447"/>
                    </a:lnTo>
                    <a:lnTo>
                      <a:pt x="143" y="444"/>
                    </a:lnTo>
                    <a:lnTo>
                      <a:pt x="148" y="441"/>
                    </a:lnTo>
                    <a:lnTo>
                      <a:pt x="154" y="436"/>
                    </a:lnTo>
                    <a:lnTo>
                      <a:pt x="159" y="432"/>
                    </a:lnTo>
                    <a:lnTo>
                      <a:pt x="164" y="426"/>
                    </a:lnTo>
                    <a:lnTo>
                      <a:pt x="169" y="420"/>
                    </a:lnTo>
                    <a:lnTo>
                      <a:pt x="174" y="414"/>
                    </a:lnTo>
                    <a:lnTo>
                      <a:pt x="178" y="408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5"/>
                    </a:lnTo>
                    <a:lnTo>
                      <a:pt x="193" y="377"/>
                    </a:lnTo>
                    <a:lnTo>
                      <a:pt x="196" y="369"/>
                    </a:lnTo>
                    <a:lnTo>
                      <a:pt x="199" y="360"/>
                    </a:lnTo>
                    <a:lnTo>
                      <a:pt x="202" y="351"/>
                    </a:lnTo>
                    <a:lnTo>
                      <a:pt x="205" y="342"/>
                    </a:lnTo>
                    <a:lnTo>
                      <a:pt x="207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8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8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3"/>
                    </a:lnTo>
                    <a:lnTo>
                      <a:pt x="210" y="86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3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2"/>
                    </a:lnTo>
                    <a:lnTo>
                      <a:pt x="183" y="27"/>
                    </a:lnTo>
                    <a:lnTo>
                      <a:pt x="179" y="22"/>
                    </a:lnTo>
                    <a:lnTo>
                      <a:pt x="175" y="18"/>
                    </a:lnTo>
                    <a:lnTo>
                      <a:pt x="171" y="14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5"/>
                    </a:lnTo>
                    <a:lnTo>
                      <a:pt x="150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56" name="Freeform 49"/>
              <p:cNvSpPr>
                <a:spLocks/>
              </p:cNvSpPr>
              <p:nvPr/>
            </p:nvSpPr>
            <p:spPr bwMode="auto">
              <a:xfrm>
                <a:off x="2663483" y="905923"/>
                <a:ext cx="50633" cy="234899"/>
              </a:xfrm>
              <a:custGeom>
                <a:avLst/>
                <a:gdLst>
                  <a:gd name="T0" fmla="*/ 0 w 48"/>
                  <a:gd name="T1" fmla="*/ 0 h 224"/>
                  <a:gd name="T2" fmla="*/ 2147483647 w 48"/>
                  <a:gd name="T3" fmla="*/ 2147483647 h 224"/>
                  <a:gd name="T4" fmla="*/ 2147483647 w 48"/>
                  <a:gd name="T5" fmla="*/ 2147483647 h 224"/>
                  <a:gd name="T6" fmla="*/ 2147483647 w 48"/>
                  <a:gd name="T7" fmla="*/ 2147483647 h 224"/>
                  <a:gd name="T8" fmla="*/ 2147483647 w 48"/>
                  <a:gd name="T9" fmla="*/ 2147483647 h 224"/>
                  <a:gd name="T10" fmla="*/ 2147483647 w 48"/>
                  <a:gd name="T11" fmla="*/ 2147483647 h 224"/>
                  <a:gd name="T12" fmla="*/ 2147483647 w 48"/>
                  <a:gd name="T13" fmla="*/ 2147483647 h 224"/>
                  <a:gd name="T14" fmla="*/ 2147483647 w 48"/>
                  <a:gd name="T15" fmla="*/ 2147483647 h 224"/>
                  <a:gd name="T16" fmla="*/ 2147483647 w 48"/>
                  <a:gd name="T17" fmla="*/ 2147483647 h 224"/>
                  <a:gd name="T18" fmla="*/ 2147483647 w 48"/>
                  <a:gd name="T19" fmla="*/ 2147483647 h 224"/>
                  <a:gd name="T20" fmla="*/ 2147483647 w 48"/>
                  <a:gd name="T21" fmla="*/ 2147483647 h 224"/>
                  <a:gd name="T22" fmla="*/ 2147483647 w 48"/>
                  <a:gd name="T23" fmla="*/ 2147483647 h 224"/>
                  <a:gd name="T24" fmla="*/ 2147483647 w 48"/>
                  <a:gd name="T25" fmla="*/ 2147483647 h 224"/>
                  <a:gd name="T26" fmla="*/ 2147483647 w 48"/>
                  <a:gd name="T27" fmla="*/ 2147483647 h 224"/>
                  <a:gd name="T28" fmla="*/ 2147483647 w 48"/>
                  <a:gd name="T29" fmla="*/ 2147483647 h 224"/>
                  <a:gd name="T30" fmla="*/ 2147483647 w 48"/>
                  <a:gd name="T31" fmla="*/ 2147483647 h 224"/>
                  <a:gd name="T32" fmla="*/ 2147483647 w 48"/>
                  <a:gd name="T33" fmla="*/ 2147483647 h 224"/>
                  <a:gd name="T34" fmla="*/ 2147483647 w 48"/>
                  <a:gd name="T35" fmla="*/ 2147483647 h 224"/>
                  <a:gd name="T36" fmla="*/ 2147483647 w 48"/>
                  <a:gd name="T37" fmla="*/ 2147483647 h 224"/>
                  <a:gd name="T38" fmla="*/ 2147483647 w 48"/>
                  <a:gd name="T39" fmla="*/ 2147483647 h 224"/>
                  <a:gd name="T40" fmla="*/ 2147483647 w 48"/>
                  <a:gd name="T41" fmla="*/ 2147483647 h 224"/>
                  <a:gd name="T42" fmla="*/ 2147483647 w 48"/>
                  <a:gd name="T43" fmla="*/ 2147483647 h 224"/>
                  <a:gd name="T44" fmla="*/ 2147483647 w 48"/>
                  <a:gd name="T45" fmla="*/ 2147483647 h 224"/>
                  <a:gd name="T46" fmla="*/ 2147483647 w 48"/>
                  <a:gd name="T47" fmla="*/ 2147483647 h 224"/>
                  <a:gd name="T48" fmla="*/ 2147483647 w 48"/>
                  <a:gd name="T49" fmla="*/ 2147483647 h 224"/>
                  <a:gd name="T50" fmla="*/ 2147483647 w 48"/>
                  <a:gd name="T51" fmla="*/ 2147483647 h 224"/>
                  <a:gd name="T52" fmla="*/ 2147483647 w 48"/>
                  <a:gd name="T53" fmla="*/ 2147483647 h 224"/>
                  <a:gd name="T54" fmla="*/ 2147483647 w 48"/>
                  <a:gd name="T55" fmla="*/ 2147483647 h 224"/>
                  <a:gd name="T56" fmla="*/ 2147483647 w 48"/>
                  <a:gd name="T57" fmla="*/ 2147483647 h 224"/>
                  <a:gd name="T58" fmla="*/ 2147483647 w 48"/>
                  <a:gd name="T59" fmla="*/ 2147483647 h 224"/>
                  <a:gd name="T60" fmla="*/ 2147483647 w 48"/>
                  <a:gd name="T61" fmla="*/ 2147483647 h 224"/>
                  <a:gd name="T62" fmla="*/ 2147483647 w 48"/>
                  <a:gd name="T63" fmla="*/ 2147483647 h 224"/>
                  <a:gd name="T64" fmla="*/ 2147483647 w 48"/>
                  <a:gd name="T65" fmla="*/ 2147483647 h 224"/>
                  <a:gd name="T66" fmla="*/ 2147483647 w 48"/>
                  <a:gd name="T67" fmla="*/ 2147483647 h 224"/>
                  <a:gd name="T68" fmla="*/ 2147483647 w 48"/>
                  <a:gd name="T69" fmla="*/ 2147483647 h 224"/>
                  <a:gd name="T70" fmla="*/ 2147483647 w 48"/>
                  <a:gd name="T71" fmla="*/ 2147483647 h 224"/>
                  <a:gd name="T72" fmla="*/ 2147483647 w 48"/>
                  <a:gd name="T73" fmla="*/ 2147483647 h 224"/>
                  <a:gd name="T74" fmla="*/ 2147483647 w 48"/>
                  <a:gd name="T75" fmla="*/ 2147483647 h 224"/>
                  <a:gd name="T76" fmla="*/ 2147483647 w 48"/>
                  <a:gd name="T77" fmla="*/ 2147483647 h 224"/>
                  <a:gd name="T78" fmla="*/ 2147483647 w 48"/>
                  <a:gd name="T79" fmla="*/ 2147483647 h 224"/>
                  <a:gd name="T80" fmla="*/ 2147483647 w 48"/>
                  <a:gd name="T81" fmla="*/ 2147483647 h 224"/>
                  <a:gd name="T82" fmla="*/ 2147483647 w 48"/>
                  <a:gd name="T83" fmla="*/ 2147483647 h 224"/>
                  <a:gd name="T84" fmla="*/ 0 w 48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8"/>
                  <a:gd name="T130" fmla="*/ 0 h 224"/>
                  <a:gd name="T131" fmla="*/ 48 w 48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8" h="224">
                    <a:moveTo>
                      <a:pt x="0" y="0"/>
                    </a:moveTo>
                    <a:lnTo>
                      <a:pt x="3" y="4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5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5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8" y="127"/>
                    </a:lnTo>
                    <a:lnTo>
                      <a:pt x="48" y="138"/>
                    </a:lnTo>
                    <a:lnTo>
                      <a:pt x="48" y="149"/>
                    </a:lnTo>
                    <a:lnTo>
                      <a:pt x="47" y="161"/>
                    </a:lnTo>
                    <a:lnTo>
                      <a:pt x="46" y="173"/>
                    </a:lnTo>
                    <a:lnTo>
                      <a:pt x="44" y="185"/>
                    </a:lnTo>
                    <a:lnTo>
                      <a:pt x="41" y="198"/>
                    </a:lnTo>
                    <a:lnTo>
                      <a:pt x="38" y="211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5" y="194"/>
                    </a:lnTo>
                    <a:lnTo>
                      <a:pt x="35" y="182"/>
                    </a:lnTo>
                    <a:lnTo>
                      <a:pt x="35" y="169"/>
                    </a:lnTo>
                    <a:lnTo>
                      <a:pt x="35" y="153"/>
                    </a:lnTo>
                    <a:lnTo>
                      <a:pt x="33" y="137"/>
                    </a:lnTo>
                    <a:lnTo>
                      <a:pt x="31" y="119"/>
                    </a:lnTo>
                    <a:lnTo>
                      <a:pt x="28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0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1"/>
                    </a:lnTo>
                    <a:lnTo>
                      <a:pt x="4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57" name="Freeform 50"/>
              <p:cNvSpPr>
                <a:spLocks/>
              </p:cNvSpPr>
              <p:nvPr/>
            </p:nvSpPr>
            <p:spPr bwMode="auto">
              <a:xfrm>
                <a:off x="2740487" y="902778"/>
                <a:ext cx="50633" cy="234899"/>
              </a:xfrm>
              <a:custGeom>
                <a:avLst/>
                <a:gdLst>
                  <a:gd name="T0" fmla="*/ 0 w 48"/>
                  <a:gd name="T1" fmla="*/ 0 h 224"/>
                  <a:gd name="T2" fmla="*/ 2147483647 w 48"/>
                  <a:gd name="T3" fmla="*/ 2147483647 h 224"/>
                  <a:gd name="T4" fmla="*/ 2147483647 w 48"/>
                  <a:gd name="T5" fmla="*/ 2147483647 h 224"/>
                  <a:gd name="T6" fmla="*/ 2147483647 w 48"/>
                  <a:gd name="T7" fmla="*/ 2147483647 h 224"/>
                  <a:gd name="T8" fmla="*/ 2147483647 w 48"/>
                  <a:gd name="T9" fmla="*/ 2147483647 h 224"/>
                  <a:gd name="T10" fmla="*/ 2147483647 w 48"/>
                  <a:gd name="T11" fmla="*/ 2147483647 h 224"/>
                  <a:gd name="T12" fmla="*/ 2147483647 w 48"/>
                  <a:gd name="T13" fmla="*/ 2147483647 h 224"/>
                  <a:gd name="T14" fmla="*/ 2147483647 w 48"/>
                  <a:gd name="T15" fmla="*/ 2147483647 h 224"/>
                  <a:gd name="T16" fmla="*/ 2147483647 w 48"/>
                  <a:gd name="T17" fmla="*/ 2147483647 h 224"/>
                  <a:gd name="T18" fmla="*/ 2147483647 w 48"/>
                  <a:gd name="T19" fmla="*/ 2147483647 h 224"/>
                  <a:gd name="T20" fmla="*/ 2147483647 w 48"/>
                  <a:gd name="T21" fmla="*/ 2147483647 h 224"/>
                  <a:gd name="T22" fmla="*/ 2147483647 w 48"/>
                  <a:gd name="T23" fmla="*/ 2147483647 h 224"/>
                  <a:gd name="T24" fmla="*/ 2147483647 w 48"/>
                  <a:gd name="T25" fmla="*/ 2147483647 h 224"/>
                  <a:gd name="T26" fmla="*/ 2147483647 w 48"/>
                  <a:gd name="T27" fmla="*/ 2147483647 h 224"/>
                  <a:gd name="T28" fmla="*/ 2147483647 w 48"/>
                  <a:gd name="T29" fmla="*/ 2147483647 h 224"/>
                  <a:gd name="T30" fmla="*/ 2147483647 w 48"/>
                  <a:gd name="T31" fmla="*/ 2147483647 h 224"/>
                  <a:gd name="T32" fmla="*/ 2147483647 w 48"/>
                  <a:gd name="T33" fmla="*/ 2147483647 h 224"/>
                  <a:gd name="T34" fmla="*/ 2147483647 w 48"/>
                  <a:gd name="T35" fmla="*/ 2147483647 h 224"/>
                  <a:gd name="T36" fmla="*/ 2147483647 w 48"/>
                  <a:gd name="T37" fmla="*/ 2147483647 h 224"/>
                  <a:gd name="T38" fmla="*/ 2147483647 w 48"/>
                  <a:gd name="T39" fmla="*/ 2147483647 h 224"/>
                  <a:gd name="T40" fmla="*/ 2147483647 w 48"/>
                  <a:gd name="T41" fmla="*/ 2147483647 h 224"/>
                  <a:gd name="T42" fmla="*/ 2147483647 w 48"/>
                  <a:gd name="T43" fmla="*/ 2147483647 h 224"/>
                  <a:gd name="T44" fmla="*/ 2147483647 w 48"/>
                  <a:gd name="T45" fmla="*/ 2147483647 h 224"/>
                  <a:gd name="T46" fmla="*/ 2147483647 w 48"/>
                  <a:gd name="T47" fmla="*/ 2147483647 h 224"/>
                  <a:gd name="T48" fmla="*/ 2147483647 w 48"/>
                  <a:gd name="T49" fmla="*/ 2147483647 h 224"/>
                  <a:gd name="T50" fmla="*/ 2147483647 w 48"/>
                  <a:gd name="T51" fmla="*/ 2147483647 h 224"/>
                  <a:gd name="T52" fmla="*/ 2147483647 w 48"/>
                  <a:gd name="T53" fmla="*/ 2147483647 h 224"/>
                  <a:gd name="T54" fmla="*/ 2147483647 w 48"/>
                  <a:gd name="T55" fmla="*/ 2147483647 h 224"/>
                  <a:gd name="T56" fmla="*/ 2147483647 w 48"/>
                  <a:gd name="T57" fmla="*/ 2147483647 h 224"/>
                  <a:gd name="T58" fmla="*/ 2147483647 w 48"/>
                  <a:gd name="T59" fmla="*/ 2147483647 h 224"/>
                  <a:gd name="T60" fmla="*/ 2147483647 w 48"/>
                  <a:gd name="T61" fmla="*/ 2147483647 h 224"/>
                  <a:gd name="T62" fmla="*/ 2147483647 w 48"/>
                  <a:gd name="T63" fmla="*/ 2147483647 h 224"/>
                  <a:gd name="T64" fmla="*/ 2147483647 w 48"/>
                  <a:gd name="T65" fmla="*/ 2147483647 h 224"/>
                  <a:gd name="T66" fmla="*/ 2147483647 w 48"/>
                  <a:gd name="T67" fmla="*/ 2147483647 h 224"/>
                  <a:gd name="T68" fmla="*/ 2147483647 w 48"/>
                  <a:gd name="T69" fmla="*/ 2147483647 h 224"/>
                  <a:gd name="T70" fmla="*/ 2147483647 w 48"/>
                  <a:gd name="T71" fmla="*/ 2147483647 h 224"/>
                  <a:gd name="T72" fmla="*/ 2147483647 w 48"/>
                  <a:gd name="T73" fmla="*/ 2147483647 h 224"/>
                  <a:gd name="T74" fmla="*/ 2147483647 w 48"/>
                  <a:gd name="T75" fmla="*/ 2147483647 h 224"/>
                  <a:gd name="T76" fmla="*/ 2147483647 w 48"/>
                  <a:gd name="T77" fmla="*/ 2147483647 h 224"/>
                  <a:gd name="T78" fmla="*/ 2147483647 w 48"/>
                  <a:gd name="T79" fmla="*/ 2147483647 h 224"/>
                  <a:gd name="T80" fmla="*/ 2147483647 w 48"/>
                  <a:gd name="T81" fmla="*/ 2147483647 h 224"/>
                  <a:gd name="T82" fmla="*/ 2147483647 w 48"/>
                  <a:gd name="T83" fmla="*/ 2147483647 h 224"/>
                  <a:gd name="T84" fmla="*/ 0 w 48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8"/>
                  <a:gd name="T130" fmla="*/ 0 h 224"/>
                  <a:gd name="T131" fmla="*/ 48 w 48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8" h="224">
                    <a:moveTo>
                      <a:pt x="0" y="0"/>
                    </a:moveTo>
                    <a:lnTo>
                      <a:pt x="3" y="4"/>
                    </a:lnTo>
                    <a:lnTo>
                      <a:pt x="12" y="14"/>
                    </a:lnTo>
                    <a:lnTo>
                      <a:pt x="17" y="23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1" y="50"/>
                    </a:lnTo>
                    <a:lnTo>
                      <a:pt x="34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1" y="80"/>
                    </a:lnTo>
                    <a:lnTo>
                      <a:pt x="44" y="89"/>
                    </a:lnTo>
                    <a:lnTo>
                      <a:pt x="45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8" y="127"/>
                    </a:lnTo>
                    <a:lnTo>
                      <a:pt x="48" y="138"/>
                    </a:lnTo>
                    <a:lnTo>
                      <a:pt x="48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5"/>
                    </a:lnTo>
                    <a:lnTo>
                      <a:pt x="41" y="197"/>
                    </a:lnTo>
                    <a:lnTo>
                      <a:pt x="38" y="211"/>
                    </a:lnTo>
                    <a:lnTo>
                      <a:pt x="33" y="224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5" y="194"/>
                    </a:lnTo>
                    <a:lnTo>
                      <a:pt x="35" y="182"/>
                    </a:lnTo>
                    <a:lnTo>
                      <a:pt x="35" y="168"/>
                    </a:lnTo>
                    <a:lnTo>
                      <a:pt x="34" y="153"/>
                    </a:lnTo>
                    <a:lnTo>
                      <a:pt x="33" y="136"/>
                    </a:lnTo>
                    <a:lnTo>
                      <a:pt x="31" y="119"/>
                    </a:lnTo>
                    <a:lnTo>
                      <a:pt x="28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0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58" name="Freeform 57"/>
              <p:cNvSpPr>
                <a:spLocks/>
              </p:cNvSpPr>
              <p:nvPr/>
            </p:nvSpPr>
            <p:spPr bwMode="auto">
              <a:xfrm>
                <a:off x="3510535" y="1256175"/>
                <a:ext cx="220466" cy="197148"/>
              </a:xfrm>
              <a:custGeom>
                <a:avLst/>
                <a:gdLst>
                  <a:gd name="T0" fmla="*/ 0 w 209"/>
                  <a:gd name="T1" fmla="*/ 2147483647 h 188"/>
                  <a:gd name="T2" fmla="*/ 2147483647 w 209"/>
                  <a:gd name="T3" fmla="*/ 0 h 188"/>
                  <a:gd name="T4" fmla="*/ 2147483647 w 209"/>
                  <a:gd name="T5" fmla="*/ 2147483647 h 188"/>
                  <a:gd name="T6" fmla="*/ 2147483647 w 209"/>
                  <a:gd name="T7" fmla="*/ 2147483647 h 188"/>
                  <a:gd name="T8" fmla="*/ 0 w 209"/>
                  <a:gd name="T9" fmla="*/ 2147483647 h 1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9"/>
                  <a:gd name="T16" fmla="*/ 0 h 188"/>
                  <a:gd name="T17" fmla="*/ 209 w 209"/>
                  <a:gd name="T18" fmla="*/ 188 h 18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9" h="188">
                    <a:moveTo>
                      <a:pt x="0" y="10"/>
                    </a:moveTo>
                    <a:lnTo>
                      <a:pt x="201" y="0"/>
                    </a:lnTo>
                    <a:lnTo>
                      <a:pt x="209" y="175"/>
                    </a:lnTo>
                    <a:lnTo>
                      <a:pt x="12" y="188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59" name="Freeform 58"/>
              <p:cNvSpPr>
                <a:spLocks/>
              </p:cNvSpPr>
              <p:nvPr/>
            </p:nvSpPr>
            <p:spPr bwMode="auto">
              <a:xfrm>
                <a:off x="3510535" y="1256175"/>
                <a:ext cx="220466" cy="186661"/>
              </a:xfrm>
              <a:custGeom>
                <a:avLst/>
                <a:gdLst>
                  <a:gd name="T0" fmla="*/ 2147483647 w 209"/>
                  <a:gd name="T1" fmla="*/ 2147483647 h 178"/>
                  <a:gd name="T2" fmla="*/ 2147483647 w 209"/>
                  <a:gd name="T3" fmla="*/ 2147483647 h 178"/>
                  <a:gd name="T4" fmla="*/ 2147483647 w 209"/>
                  <a:gd name="T5" fmla="*/ 2147483647 h 178"/>
                  <a:gd name="T6" fmla="*/ 2147483647 w 209"/>
                  <a:gd name="T7" fmla="*/ 0 h 178"/>
                  <a:gd name="T8" fmla="*/ 0 w 209"/>
                  <a:gd name="T9" fmla="*/ 2147483647 h 178"/>
                  <a:gd name="T10" fmla="*/ 2147483647 w 209"/>
                  <a:gd name="T11" fmla="*/ 2147483647 h 178"/>
                  <a:gd name="T12" fmla="*/ 2147483647 w 209"/>
                  <a:gd name="T13" fmla="*/ 2147483647 h 1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9"/>
                  <a:gd name="T22" fmla="*/ 0 h 178"/>
                  <a:gd name="T23" fmla="*/ 209 w 209"/>
                  <a:gd name="T24" fmla="*/ 178 h 1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9" h="178">
                    <a:moveTo>
                      <a:pt x="160" y="57"/>
                    </a:moveTo>
                    <a:lnTo>
                      <a:pt x="166" y="178"/>
                    </a:lnTo>
                    <a:lnTo>
                      <a:pt x="209" y="175"/>
                    </a:lnTo>
                    <a:lnTo>
                      <a:pt x="201" y="0"/>
                    </a:lnTo>
                    <a:lnTo>
                      <a:pt x="0" y="10"/>
                    </a:lnTo>
                    <a:lnTo>
                      <a:pt x="4" y="65"/>
                    </a:lnTo>
                    <a:lnTo>
                      <a:pt x="160" y="57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60" name="Freeform 59"/>
              <p:cNvSpPr>
                <a:spLocks/>
              </p:cNvSpPr>
              <p:nvPr/>
            </p:nvSpPr>
            <p:spPr bwMode="auto">
              <a:xfrm>
                <a:off x="3421926" y="861880"/>
                <a:ext cx="235233" cy="476091"/>
              </a:xfrm>
              <a:custGeom>
                <a:avLst/>
                <a:gdLst>
                  <a:gd name="T0" fmla="*/ 2147483647 w 223"/>
                  <a:gd name="T1" fmla="*/ 0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5" y="0"/>
                    </a:lnTo>
                    <a:lnTo>
                      <a:pt x="130" y="0"/>
                    </a:lnTo>
                    <a:lnTo>
                      <a:pt x="126" y="0"/>
                    </a:lnTo>
                    <a:lnTo>
                      <a:pt x="121" y="0"/>
                    </a:lnTo>
                    <a:lnTo>
                      <a:pt x="117" y="0"/>
                    </a:lnTo>
                    <a:lnTo>
                      <a:pt x="112" y="0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99" y="2"/>
                    </a:lnTo>
                    <a:lnTo>
                      <a:pt x="95" y="4"/>
                    </a:lnTo>
                    <a:lnTo>
                      <a:pt x="91" y="5"/>
                    </a:lnTo>
                    <a:lnTo>
                      <a:pt x="87" y="7"/>
                    </a:lnTo>
                    <a:lnTo>
                      <a:pt x="82" y="9"/>
                    </a:lnTo>
                    <a:lnTo>
                      <a:pt x="78" y="11"/>
                    </a:lnTo>
                    <a:lnTo>
                      <a:pt x="74" y="13"/>
                    </a:lnTo>
                    <a:lnTo>
                      <a:pt x="69" y="16"/>
                    </a:lnTo>
                    <a:lnTo>
                      <a:pt x="64" y="20"/>
                    </a:lnTo>
                    <a:lnTo>
                      <a:pt x="59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6" y="37"/>
                    </a:lnTo>
                    <a:lnTo>
                      <a:pt x="42" y="41"/>
                    </a:lnTo>
                    <a:lnTo>
                      <a:pt x="39" y="46"/>
                    </a:lnTo>
                    <a:lnTo>
                      <a:pt x="36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6" y="66"/>
                    </a:lnTo>
                    <a:lnTo>
                      <a:pt x="21" y="76"/>
                    </a:lnTo>
                    <a:lnTo>
                      <a:pt x="16" y="86"/>
                    </a:lnTo>
                    <a:lnTo>
                      <a:pt x="12" y="96"/>
                    </a:lnTo>
                    <a:lnTo>
                      <a:pt x="9" y="105"/>
                    </a:lnTo>
                    <a:lnTo>
                      <a:pt x="6" y="113"/>
                    </a:lnTo>
                    <a:lnTo>
                      <a:pt x="4" y="121"/>
                    </a:lnTo>
                    <a:lnTo>
                      <a:pt x="1" y="132"/>
                    </a:lnTo>
                    <a:lnTo>
                      <a:pt x="0" y="137"/>
                    </a:lnTo>
                    <a:lnTo>
                      <a:pt x="42" y="136"/>
                    </a:lnTo>
                    <a:lnTo>
                      <a:pt x="44" y="126"/>
                    </a:lnTo>
                    <a:lnTo>
                      <a:pt x="48" y="113"/>
                    </a:lnTo>
                    <a:lnTo>
                      <a:pt x="51" y="107"/>
                    </a:lnTo>
                    <a:lnTo>
                      <a:pt x="54" y="100"/>
                    </a:lnTo>
                    <a:lnTo>
                      <a:pt x="56" y="94"/>
                    </a:lnTo>
                    <a:lnTo>
                      <a:pt x="60" y="87"/>
                    </a:lnTo>
                    <a:lnTo>
                      <a:pt x="63" y="80"/>
                    </a:lnTo>
                    <a:lnTo>
                      <a:pt x="67" y="74"/>
                    </a:lnTo>
                    <a:lnTo>
                      <a:pt x="71" y="67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1" y="46"/>
                    </a:lnTo>
                    <a:lnTo>
                      <a:pt x="97" y="43"/>
                    </a:lnTo>
                    <a:lnTo>
                      <a:pt x="102" y="40"/>
                    </a:lnTo>
                    <a:lnTo>
                      <a:pt x="106" y="38"/>
                    </a:lnTo>
                    <a:lnTo>
                      <a:pt x="110" y="37"/>
                    </a:lnTo>
                    <a:lnTo>
                      <a:pt x="115" y="36"/>
                    </a:lnTo>
                    <a:lnTo>
                      <a:pt x="120" y="35"/>
                    </a:lnTo>
                    <a:lnTo>
                      <a:pt x="125" y="35"/>
                    </a:lnTo>
                    <a:lnTo>
                      <a:pt x="130" y="36"/>
                    </a:lnTo>
                    <a:lnTo>
                      <a:pt x="135" y="37"/>
                    </a:lnTo>
                    <a:lnTo>
                      <a:pt x="138" y="37"/>
                    </a:lnTo>
                    <a:lnTo>
                      <a:pt x="140" y="38"/>
                    </a:lnTo>
                    <a:lnTo>
                      <a:pt x="142" y="40"/>
                    </a:lnTo>
                    <a:lnTo>
                      <a:pt x="145" y="42"/>
                    </a:lnTo>
                    <a:lnTo>
                      <a:pt x="147" y="43"/>
                    </a:lnTo>
                    <a:lnTo>
                      <a:pt x="149" y="46"/>
                    </a:lnTo>
                    <a:lnTo>
                      <a:pt x="152" y="49"/>
                    </a:lnTo>
                    <a:lnTo>
                      <a:pt x="153" y="52"/>
                    </a:lnTo>
                    <a:lnTo>
                      <a:pt x="158" y="59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2" y="101"/>
                    </a:lnTo>
                    <a:lnTo>
                      <a:pt x="175" y="114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1" y="160"/>
                    </a:lnTo>
                    <a:lnTo>
                      <a:pt x="182" y="178"/>
                    </a:lnTo>
                    <a:lnTo>
                      <a:pt x="182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80" y="254"/>
                    </a:lnTo>
                    <a:lnTo>
                      <a:pt x="177" y="273"/>
                    </a:lnTo>
                    <a:lnTo>
                      <a:pt x="175" y="291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3" y="340"/>
                    </a:lnTo>
                    <a:lnTo>
                      <a:pt x="159" y="355"/>
                    </a:lnTo>
                    <a:lnTo>
                      <a:pt x="156" y="361"/>
                    </a:lnTo>
                    <a:lnTo>
                      <a:pt x="154" y="368"/>
                    </a:lnTo>
                    <a:lnTo>
                      <a:pt x="151" y="374"/>
                    </a:lnTo>
                    <a:lnTo>
                      <a:pt x="148" y="380"/>
                    </a:lnTo>
                    <a:lnTo>
                      <a:pt x="145" y="385"/>
                    </a:lnTo>
                    <a:lnTo>
                      <a:pt x="142" y="390"/>
                    </a:lnTo>
                    <a:lnTo>
                      <a:pt x="140" y="395"/>
                    </a:lnTo>
                    <a:lnTo>
                      <a:pt x="137" y="399"/>
                    </a:lnTo>
                    <a:lnTo>
                      <a:pt x="133" y="403"/>
                    </a:lnTo>
                    <a:lnTo>
                      <a:pt x="130" y="406"/>
                    </a:lnTo>
                    <a:lnTo>
                      <a:pt x="127" y="410"/>
                    </a:lnTo>
                    <a:lnTo>
                      <a:pt x="124" y="412"/>
                    </a:lnTo>
                    <a:lnTo>
                      <a:pt x="120" y="414"/>
                    </a:lnTo>
                    <a:lnTo>
                      <a:pt x="117" y="416"/>
                    </a:lnTo>
                    <a:lnTo>
                      <a:pt x="113" y="417"/>
                    </a:lnTo>
                    <a:lnTo>
                      <a:pt x="110" y="418"/>
                    </a:lnTo>
                    <a:lnTo>
                      <a:pt x="106" y="419"/>
                    </a:lnTo>
                    <a:lnTo>
                      <a:pt x="102" y="421"/>
                    </a:lnTo>
                    <a:lnTo>
                      <a:pt x="99" y="423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3" y="434"/>
                    </a:lnTo>
                    <a:lnTo>
                      <a:pt x="93" y="435"/>
                    </a:lnTo>
                    <a:lnTo>
                      <a:pt x="93" y="437"/>
                    </a:lnTo>
                    <a:lnTo>
                      <a:pt x="93" y="439"/>
                    </a:lnTo>
                    <a:lnTo>
                      <a:pt x="94" y="441"/>
                    </a:lnTo>
                    <a:lnTo>
                      <a:pt x="94" y="442"/>
                    </a:lnTo>
                    <a:lnTo>
                      <a:pt x="95" y="444"/>
                    </a:lnTo>
                    <a:lnTo>
                      <a:pt x="96" y="446"/>
                    </a:lnTo>
                    <a:lnTo>
                      <a:pt x="99" y="448"/>
                    </a:lnTo>
                    <a:lnTo>
                      <a:pt x="102" y="450"/>
                    </a:lnTo>
                    <a:lnTo>
                      <a:pt x="105" y="452"/>
                    </a:lnTo>
                    <a:lnTo>
                      <a:pt x="109" y="453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2"/>
                    </a:lnTo>
                    <a:lnTo>
                      <a:pt x="130" y="450"/>
                    </a:lnTo>
                    <a:lnTo>
                      <a:pt x="136" y="447"/>
                    </a:lnTo>
                    <a:lnTo>
                      <a:pt x="142" y="444"/>
                    </a:lnTo>
                    <a:lnTo>
                      <a:pt x="148" y="440"/>
                    </a:lnTo>
                    <a:lnTo>
                      <a:pt x="153" y="436"/>
                    </a:lnTo>
                    <a:lnTo>
                      <a:pt x="159" y="431"/>
                    </a:lnTo>
                    <a:lnTo>
                      <a:pt x="164" y="426"/>
                    </a:lnTo>
                    <a:lnTo>
                      <a:pt x="169" y="420"/>
                    </a:lnTo>
                    <a:lnTo>
                      <a:pt x="173" y="414"/>
                    </a:lnTo>
                    <a:lnTo>
                      <a:pt x="178" y="407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5"/>
                    </a:lnTo>
                    <a:lnTo>
                      <a:pt x="193" y="377"/>
                    </a:lnTo>
                    <a:lnTo>
                      <a:pt x="196" y="369"/>
                    </a:lnTo>
                    <a:lnTo>
                      <a:pt x="199" y="360"/>
                    </a:lnTo>
                    <a:lnTo>
                      <a:pt x="202" y="351"/>
                    </a:lnTo>
                    <a:lnTo>
                      <a:pt x="205" y="342"/>
                    </a:lnTo>
                    <a:lnTo>
                      <a:pt x="207" y="333"/>
                    </a:lnTo>
                    <a:lnTo>
                      <a:pt x="210" y="323"/>
                    </a:lnTo>
                    <a:lnTo>
                      <a:pt x="211" y="314"/>
                    </a:lnTo>
                    <a:lnTo>
                      <a:pt x="213" y="304"/>
                    </a:lnTo>
                    <a:lnTo>
                      <a:pt x="215" y="294"/>
                    </a:lnTo>
                    <a:lnTo>
                      <a:pt x="218" y="275"/>
                    </a:lnTo>
                    <a:lnTo>
                      <a:pt x="220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79"/>
                    </a:lnTo>
                    <a:lnTo>
                      <a:pt x="222" y="162"/>
                    </a:lnTo>
                    <a:lnTo>
                      <a:pt x="220" y="144"/>
                    </a:lnTo>
                    <a:lnTo>
                      <a:pt x="218" y="126"/>
                    </a:lnTo>
                    <a:lnTo>
                      <a:pt x="215" y="109"/>
                    </a:lnTo>
                    <a:lnTo>
                      <a:pt x="214" y="101"/>
                    </a:lnTo>
                    <a:lnTo>
                      <a:pt x="212" y="93"/>
                    </a:lnTo>
                    <a:lnTo>
                      <a:pt x="210" y="85"/>
                    </a:lnTo>
                    <a:lnTo>
                      <a:pt x="208" y="78"/>
                    </a:lnTo>
                    <a:lnTo>
                      <a:pt x="205" y="70"/>
                    </a:lnTo>
                    <a:lnTo>
                      <a:pt x="203" y="63"/>
                    </a:lnTo>
                    <a:lnTo>
                      <a:pt x="200" y="56"/>
                    </a:lnTo>
                    <a:lnTo>
                      <a:pt x="197" y="50"/>
                    </a:lnTo>
                    <a:lnTo>
                      <a:pt x="194" y="43"/>
                    </a:lnTo>
                    <a:lnTo>
                      <a:pt x="190" y="38"/>
                    </a:lnTo>
                    <a:lnTo>
                      <a:pt x="187" y="32"/>
                    </a:lnTo>
                    <a:lnTo>
                      <a:pt x="183" y="27"/>
                    </a:lnTo>
                    <a:lnTo>
                      <a:pt x="179" y="22"/>
                    </a:lnTo>
                    <a:lnTo>
                      <a:pt x="175" y="18"/>
                    </a:lnTo>
                    <a:lnTo>
                      <a:pt x="170" y="14"/>
                    </a:lnTo>
                    <a:lnTo>
                      <a:pt x="166" y="10"/>
                    </a:lnTo>
                    <a:lnTo>
                      <a:pt x="161" y="8"/>
                    </a:lnTo>
                    <a:lnTo>
                      <a:pt x="156" y="5"/>
                    </a:lnTo>
                    <a:lnTo>
                      <a:pt x="150" y="3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61" name="Freeform 60"/>
              <p:cNvSpPr>
                <a:spLocks/>
              </p:cNvSpPr>
              <p:nvPr/>
            </p:nvSpPr>
            <p:spPr bwMode="auto">
              <a:xfrm>
                <a:off x="3504205" y="856636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2147483647 w 223"/>
                  <a:gd name="T121" fmla="*/ 2147483647 h 45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23"/>
                  <a:gd name="T184" fmla="*/ 0 h 454"/>
                  <a:gd name="T185" fmla="*/ 223 w 223"/>
                  <a:gd name="T186" fmla="*/ 454 h 45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23" h="454">
                    <a:moveTo>
                      <a:pt x="145" y="2"/>
                    </a:moveTo>
                    <a:lnTo>
                      <a:pt x="140" y="2"/>
                    </a:lnTo>
                    <a:lnTo>
                      <a:pt x="135" y="1"/>
                    </a:lnTo>
                    <a:lnTo>
                      <a:pt x="131" y="1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1"/>
                    </a:lnTo>
                    <a:lnTo>
                      <a:pt x="113" y="1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99" y="3"/>
                    </a:lnTo>
                    <a:lnTo>
                      <a:pt x="95" y="5"/>
                    </a:lnTo>
                    <a:lnTo>
                      <a:pt x="91" y="6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4"/>
                    </a:lnTo>
                    <a:lnTo>
                      <a:pt x="69" y="17"/>
                    </a:lnTo>
                    <a:lnTo>
                      <a:pt x="64" y="21"/>
                    </a:lnTo>
                    <a:lnTo>
                      <a:pt x="60" y="24"/>
                    </a:lnTo>
                    <a:lnTo>
                      <a:pt x="55" y="29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2"/>
                    </a:lnTo>
                    <a:lnTo>
                      <a:pt x="39" y="47"/>
                    </a:lnTo>
                    <a:lnTo>
                      <a:pt x="36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6" y="67"/>
                    </a:lnTo>
                    <a:lnTo>
                      <a:pt x="21" y="77"/>
                    </a:lnTo>
                    <a:lnTo>
                      <a:pt x="16" y="87"/>
                    </a:lnTo>
                    <a:lnTo>
                      <a:pt x="12" y="97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2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1" y="138"/>
                    </a:lnTo>
                    <a:lnTo>
                      <a:pt x="44" y="127"/>
                    </a:lnTo>
                    <a:lnTo>
                      <a:pt x="48" y="116"/>
                    </a:lnTo>
                    <a:lnTo>
                      <a:pt x="51" y="109"/>
                    </a:lnTo>
                    <a:lnTo>
                      <a:pt x="53" y="102"/>
                    </a:lnTo>
                    <a:lnTo>
                      <a:pt x="56" y="96"/>
                    </a:lnTo>
                    <a:lnTo>
                      <a:pt x="60" y="89"/>
                    </a:lnTo>
                    <a:lnTo>
                      <a:pt x="63" y="82"/>
                    </a:lnTo>
                    <a:lnTo>
                      <a:pt x="67" y="75"/>
                    </a:lnTo>
                    <a:lnTo>
                      <a:pt x="71" y="69"/>
                    </a:lnTo>
                    <a:lnTo>
                      <a:pt x="76" y="63"/>
                    </a:lnTo>
                    <a:lnTo>
                      <a:pt x="81" y="57"/>
                    </a:lnTo>
                    <a:lnTo>
                      <a:pt x="86" y="52"/>
                    </a:lnTo>
                    <a:lnTo>
                      <a:pt x="92" y="47"/>
                    </a:lnTo>
                    <a:lnTo>
                      <a:pt x="97" y="43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1" y="38"/>
                    </a:lnTo>
                    <a:lnTo>
                      <a:pt x="115" y="36"/>
                    </a:lnTo>
                    <a:lnTo>
                      <a:pt x="120" y="36"/>
                    </a:lnTo>
                    <a:lnTo>
                      <a:pt x="125" y="36"/>
                    </a:lnTo>
                    <a:lnTo>
                      <a:pt x="130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0" y="39"/>
                    </a:lnTo>
                    <a:lnTo>
                      <a:pt x="143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50" y="47"/>
                    </a:lnTo>
                    <a:lnTo>
                      <a:pt x="152" y="50"/>
                    </a:lnTo>
                    <a:lnTo>
                      <a:pt x="154" y="53"/>
                    </a:lnTo>
                    <a:lnTo>
                      <a:pt x="158" y="60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3" y="101"/>
                    </a:lnTo>
                    <a:lnTo>
                      <a:pt x="175" y="115"/>
                    </a:lnTo>
                    <a:lnTo>
                      <a:pt x="178" y="129"/>
                    </a:lnTo>
                    <a:lnTo>
                      <a:pt x="180" y="145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3" y="196"/>
                    </a:lnTo>
                    <a:lnTo>
                      <a:pt x="182" y="215"/>
                    </a:lnTo>
                    <a:lnTo>
                      <a:pt x="181" y="236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5" y="292"/>
                    </a:lnTo>
                    <a:lnTo>
                      <a:pt x="171" y="310"/>
                    </a:lnTo>
                    <a:lnTo>
                      <a:pt x="168" y="326"/>
                    </a:lnTo>
                    <a:lnTo>
                      <a:pt x="164" y="341"/>
                    </a:lnTo>
                    <a:lnTo>
                      <a:pt x="159" y="356"/>
                    </a:lnTo>
                    <a:lnTo>
                      <a:pt x="156" y="362"/>
                    </a:lnTo>
                    <a:lnTo>
                      <a:pt x="154" y="369"/>
                    </a:lnTo>
                    <a:lnTo>
                      <a:pt x="151" y="375"/>
                    </a:lnTo>
                    <a:lnTo>
                      <a:pt x="148" y="381"/>
                    </a:lnTo>
                    <a:lnTo>
                      <a:pt x="146" y="386"/>
                    </a:lnTo>
                    <a:lnTo>
                      <a:pt x="143" y="391"/>
                    </a:lnTo>
                    <a:lnTo>
                      <a:pt x="140" y="395"/>
                    </a:lnTo>
                    <a:lnTo>
                      <a:pt x="137" y="400"/>
                    </a:lnTo>
                    <a:lnTo>
                      <a:pt x="133" y="404"/>
                    </a:lnTo>
                    <a:lnTo>
                      <a:pt x="130" y="407"/>
                    </a:lnTo>
                    <a:lnTo>
                      <a:pt x="127" y="410"/>
                    </a:lnTo>
                    <a:lnTo>
                      <a:pt x="124" y="413"/>
                    </a:lnTo>
                    <a:lnTo>
                      <a:pt x="120" y="415"/>
                    </a:lnTo>
                    <a:lnTo>
                      <a:pt x="117" y="417"/>
                    </a:lnTo>
                    <a:lnTo>
                      <a:pt x="113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2" y="422"/>
                    </a:lnTo>
                    <a:lnTo>
                      <a:pt x="99" y="424"/>
                    </a:lnTo>
                    <a:lnTo>
                      <a:pt x="97" y="426"/>
                    </a:lnTo>
                    <a:lnTo>
                      <a:pt x="96" y="428"/>
                    </a:lnTo>
                    <a:lnTo>
                      <a:pt x="95" y="429"/>
                    </a:lnTo>
                    <a:lnTo>
                      <a:pt x="94" y="431"/>
                    </a:lnTo>
                    <a:lnTo>
                      <a:pt x="94" y="432"/>
                    </a:lnTo>
                    <a:lnTo>
                      <a:pt x="93" y="434"/>
                    </a:lnTo>
                    <a:lnTo>
                      <a:pt x="93" y="436"/>
                    </a:lnTo>
                    <a:lnTo>
                      <a:pt x="93" y="438"/>
                    </a:lnTo>
                    <a:lnTo>
                      <a:pt x="94" y="440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5" y="445"/>
                    </a:lnTo>
                    <a:lnTo>
                      <a:pt x="97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5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3"/>
                    </a:lnTo>
                    <a:lnTo>
                      <a:pt x="130" y="451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8" y="441"/>
                    </a:lnTo>
                    <a:lnTo>
                      <a:pt x="154" y="437"/>
                    </a:lnTo>
                    <a:lnTo>
                      <a:pt x="159" y="432"/>
                    </a:lnTo>
                    <a:lnTo>
                      <a:pt x="164" y="427"/>
                    </a:lnTo>
                    <a:lnTo>
                      <a:pt x="169" y="421"/>
                    </a:lnTo>
                    <a:lnTo>
                      <a:pt x="173" y="415"/>
                    </a:lnTo>
                    <a:lnTo>
                      <a:pt x="178" y="408"/>
                    </a:lnTo>
                    <a:lnTo>
                      <a:pt x="182" y="401"/>
                    </a:lnTo>
                    <a:lnTo>
                      <a:pt x="186" y="394"/>
                    </a:lnTo>
                    <a:lnTo>
                      <a:pt x="190" y="386"/>
                    </a:lnTo>
                    <a:lnTo>
                      <a:pt x="193" y="378"/>
                    </a:lnTo>
                    <a:lnTo>
                      <a:pt x="196" y="369"/>
                    </a:lnTo>
                    <a:lnTo>
                      <a:pt x="200" y="361"/>
                    </a:lnTo>
                    <a:lnTo>
                      <a:pt x="202" y="352"/>
                    </a:lnTo>
                    <a:lnTo>
                      <a:pt x="205" y="343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5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8" y="275"/>
                    </a:lnTo>
                    <a:lnTo>
                      <a:pt x="221" y="255"/>
                    </a:lnTo>
                    <a:lnTo>
                      <a:pt x="222" y="236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5"/>
                    </a:lnTo>
                    <a:lnTo>
                      <a:pt x="218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4"/>
                    </a:lnTo>
                    <a:lnTo>
                      <a:pt x="210" y="86"/>
                    </a:lnTo>
                    <a:lnTo>
                      <a:pt x="208" y="78"/>
                    </a:lnTo>
                    <a:lnTo>
                      <a:pt x="206" y="71"/>
                    </a:lnTo>
                    <a:lnTo>
                      <a:pt x="203" y="64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3"/>
                    </a:lnTo>
                    <a:lnTo>
                      <a:pt x="183" y="28"/>
                    </a:lnTo>
                    <a:lnTo>
                      <a:pt x="180" y="23"/>
                    </a:lnTo>
                    <a:lnTo>
                      <a:pt x="175" y="19"/>
                    </a:lnTo>
                    <a:lnTo>
                      <a:pt x="171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0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62" name="Freeform 61"/>
              <p:cNvSpPr>
                <a:spLocks/>
              </p:cNvSpPr>
              <p:nvPr/>
            </p:nvSpPr>
            <p:spPr bwMode="auto">
              <a:xfrm>
                <a:off x="3597033" y="896486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3" y="3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7"/>
                    </a:lnTo>
                    <a:lnTo>
                      <a:pt x="29" y="43"/>
                    </a:lnTo>
                    <a:lnTo>
                      <a:pt x="32" y="50"/>
                    </a:lnTo>
                    <a:lnTo>
                      <a:pt x="35" y="56"/>
                    </a:lnTo>
                    <a:lnTo>
                      <a:pt x="37" y="64"/>
                    </a:lnTo>
                    <a:lnTo>
                      <a:pt x="40" y="71"/>
                    </a:lnTo>
                    <a:lnTo>
                      <a:pt x="42" y="80"/>
                    </a:lnTo>
                    <a:lnTo>
                      <a:pt x="44" y="88"/>
                    </a:lnTo>
                    <a:lnTo>
                      <a:pt x="45" y="97"/>
                    </a:lnTo>
                    <a:lnTo>
                      <a:pt x="47" y="107"/>
                    </a:lnTo>
                    <a:lnTo>
                      <a:pt x="48" y="116"/>
                    </a:lnTo>
                    <a:lnTo>
                      <a:pt x="49" y="126"/>
                    </a:lnTo>
                    <a:lnTo>
                      <a:pt x="49" y="137"/>
                    </a:lnTo>
                    <a:lnTo>
                      <a:pt x="48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4"/>
                    </a:lnTo>
                    <a:lnTo>
                      <a:pt x="41" y="197"/>
                    </a:lnTo>
                    <a:lnTo>
                      <a:pt x="38" y="210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5" y="204"/>
                    </a:lnTo>
                    <a:lnTo>
                      <a:pt x="35" y="194"/>
                    </a:lnTo>
                    <a:lnTo>
                      <a:pt x="35" y="182"/>
                    </a:lnTo>
                    <a:lnTo>
                      <a:pt x="35" y="168"/>
                    </a:lnTo>
                    <a:lnTo>
                      <a:pt x="35" y="153"/>
                    </a:lnTo>
                    <a:lnTo>
                      <a:pt x="33" y="136"/>
                    </a:lnTo>
                    <a:lnTo>
                      <a:pt x="31" y="119"/>
                    </a:lnTo>
                    <a:lnTo>
                      <a:pt x="29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0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0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63" name="Freeform 62"/>
              <p:cNvSpPr>
                <a:spLocks/>
              </p:cNvSpPr>
              <p:nvPr/>
            </p:nvSpPr>
            <p:spPr bwMode="auto">
              <a:xfrm>
                <a:off x="3674037" y="892291"/>
                <a:ext cx="50633" cy="235948"/>
              </a:xfrm>
              <a:custGeom>
                <a:avLst/>
                <a:gdLst>
                  <a:gd name="T0" fmla="*/ 0 w 48"/>
                  <a:gd name="T1" fmla="*/ 0 h 225"/>
                  <a:gd name="T2" fmla="*/ 2147483647 w 48"/>
                  <a:gd name="T3" fmla="*/ 2147483647 h 225"/>
                  <a:gd name="T4" fmla="*/ 2147483647 w 48"/>
                  <a:gd name="T5" fmla="*/ 2147483647 h 225"/>
                  <a:gd name="T6" fmla="*/ 2147483647 w 48"/>
                  <a:gd name="T7" fmla="*/ 2147483647 h 225"/>
                  <a:gd name="T8" fmla="*/ 2147483647 w 48"/>
                  <a:gd name="T9" fmla="*/ 2147483647 h 225"/>
                  <a:gd name="T10" fmla="*/ 2147483647 w 48"/>
                  <a:gd name="T11" fmla="*/ 2147483647 h 225"/>
                  <a:gd name="T12" fmla="*/ 2147483647 w 48"/>
                  <a:gd name="T13" fmla="*/ 2147483647 h 225"/>
                  <a:gd name="T14" fmla="*/ 2147483647 w 48"/>
                  <a:gd name="T15" fmla="*/ 2147483647 h 225"/>
                  <a:gd name="T16" fmla="*/ 2147483647 w 48"/>
                  <a:gd name="T17" fmla="*/ 2147483647 h 225"/>
                  <a:gd name="T18" fmla="*/ 2147483647 w 48"/>
                  <a:gd name="T19" fmla="*/ 2147483647 h 225"/>
                  <a:gd name="T20" fmla="*/ 2147483647 w 48"/>
                  <a:gd name="T21" fmla="*/ 2147483647 h 225"/>
                  <a:gd name="T22" fmla="*/ 2147483647 w 48"/>
                  <a:gd name="T23" fmla="*/ 2147483647 h 225"/>
                  <a:gd name="T24" fmla="*/ 2147483647 w 48"/>
                  <a:gd name="T25" fmla="*/ 2147483647 h 225"/>
                  <a:gd name="T26" fmla="*/ 2147483647 w 48"/>
                  <a:gd name="T27" fmla="*/ 2147483647 h 225"/>
                  <a:gd name="T28" fmla="*/ 2147483647 w 48"/>
                  <a:gd name="T29" fmla="*/ 2147483647 h 225"/>
                  <a:gd name="T30" fmla="*/ 2147483647 w 48"/>
                  <a:gd name="T31" fmla="*/ 2147483647 h 225"/>
                  <a:gd name="T32" fmla="*/ 2147483647 w 48"/>
                  <a:gd name="T33" fmla="*/ 2147483647 h 225"/>
                  <a:gd name="T34" fmla="*/ 2147483647 w 48"/>
                  <a:gd name="T35" fmla="*/ 2147483647 h 225"/>
                  <a:gd name="T36" fmla="*/ 2147483647 w 48"/>
                  <a:gd name="T37" fmla="*/ 2147483647 h 225"/>
                  <a:gd name="T38" fmla="*/ 2147483647 w 48"/>
                  <a:gd name="T39" fmla="*/ 2147483647 h 225"/>
                  <a:gd name="T40" fmla="*/ 2147483647 w 48"/>
                  <a:gd name="T41" fmla="*/ 2147483647 h 225"/>
                  <a:gd name="T42" fmla="*/ 2147483647 w 48"/>
                  <a:gd name="T43" fmla="*/ 2147483647 h 225"/>
                  <a:gd name="T44" fmla="*/ 2147483647 w 48"/>
                  <a:gd name="T45" fmla="*/ 2147483647 h 225"/>
                  <a:gd name="T46" fmla="*/ 2147483647 w 48"/>
                  <a:gd name="T47" fmla="*/ 2147483647 h 225"/>
                  <a:gd name="T48" fmla="*/ 2147483647 w 48"/>
                  <a:gd name="T49" fmla="*/ 2147483647 h 225"/>
                  <a:gd name="T50" fmla="*/ 2147483647 w 48"/>
                  <a:gd name="T51" fmla="*/ 2147483647 h 225"/>
                  <a:gd name="T52" fmla="*/ 2147483647 w 48"/>
                  <a:gd name="T53" fmla="*/ 2147483647 h 225"/>
                  <a:gd name="T54" fmla="*/ 2147483647 w 48"/>
                  <a:gd name="T55" fmla="*/ 2147483647 h 225"/>
                  <a:gd name="T56" fmla="*/ 2147483647 w 48"/>
                  <a:gd name="T57" fmla="*/ 2147483647 h 225"/>
                  <a:gd name="T58" fmla="*/ 2147483647 w 48"/>
                  <a:gd name="T59" fmla="*/ 2147483647 h 225"/>
                  <a:gd name="T60" fmla="*/ 2147483647 w 48"/>
                  <a:gd name="T61" fmla="*/ 2147483647 h 225"/>
                  <a:gd name="T62" fmla="*/ 2147483647 w 48"/>
                  <a:gd name="T63" fmla="*/ 2147483647 h 225"/>
                  <a:gd name="T64" fmla="*/ 2147483647 w 48"/>
                  <a:gd name="T65" fmla="*/ 2147483647 h 225"/>
                  <a:gd name="T66" fmla="*/ 2147483647 w 48"/>
                  <a:gd name="T67" fmla="*/ 2147483647 h 225"/>
                  <a:gd name="T68" fmla="*/ 2147483647 w 48"/>
                  <a:gd name="T69" fmla="*/ 2147483647 h 225"/>
                  <a:gd name="T70" fmla="*/ 2147483647 w 48"/>
                  <a:gd name="T71" fmla="*/ 2147483647 h 225"/>
                  <a:gd name="T72" fmla="*/ 2147483647 w 48"/>
                  <a:gd name="T73" fmla="*/ 2147483647 h 225"/>
                  <a:gd name="T74" fmla="*/ 2147483647 w 48"/>
                  <a:gd name="T75" fmla="*/ 2147483647 h 225"/>
                  <a:gd name="T76" fmla="*/ 2147483647 w 48"/>
                  <a:gd name="T77" fmla="*/ 2147483647 h 225"/>
                  <a:gd name="T78" fmla="*/ 2147483647 w 48"/>
                  <a:gd name="T79" fmla="*/ 2147483647 h 225"/>
                  <a:gd name="T80" fmla="*/ 2147483647 w 48"/>
                  <a:gd name="T81" fmla="*/ 2147483647 h 225"/>
                  <a:gd name="T82" fmla="*/ 2147483647 w 48"/>
                  <a:gd name="T83" fmla="*/ 2147483647 h 225"/>
                  <a:gd name="T84" fmla="*/ 0 w 48"/>
                  <a:gd name="T85" fmla="*/ 0 h 22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8"/>
                  <a:gd name="T130" fmla="*/ 0 h 225"/>
                  <a:gd name="T131" fmla="*/ 48 w 48"/>
                  <a:gd name="T132" fmla="*/ 225 h 22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8" h="225">
                    <a:moveTo>
                      <a:pt x="0" y="0"/>
                    </a:moveTo>
                    <a:lnTo>
                      <a:pt x="3" y="4"/>
                    </a:lnTo>
                    <a:lnTo>
                      <a:pt x="12" y="15"/>
                    </a:lnTo>
                    <a:lnTo>
                      <a:pt x="17" y="23"/>
                    </a:lnTo>
                    <a:lnTo>
                      <a:pt x="23" y="33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4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5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8" y="128"/>
                    </a:lnTo>
                    <a:lnTo>
                      <a:pt x="48" y="138"/>
                    </a:lnTo>
                    <a:lnTo>
                      <a:pt x="48" y="149"/>
                    </a:lnTo>
                    <a:lnTo>
                      <a:pt x="47" y="161"/>
                    </a:lnTo>
                    <a:lnTo>
                      <a:pt x="46" y="173"/>
                    </a:lnTo>
                    <a:lnTo>
                      <a:pt x="44" y="185"/>
                    </a:lnTo>
                    <a:lnTo>
                      <a:pt x="41" y="198"/>
                    </a:lnTo>
                    <a:lnTo>
                      <a:pt x="38" y="211"/>
                    </a:lnTo>
                    <a:lnTo>
                      <a:pt x="34" y="225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5" y="195"/>
                    </a:lnTo>
                    <a:lnTo>
                      <a:pt x="35" y="182"/>
                    </a:lnTo>
                    <a:lnTo>
                      <a:pt x="35" y="169"/>
                    </a:lnTo>
                    <a:lnTo>
                      <a:pt x="35" y="153"/>
                    </a:lnTo>
                    <a:lnTo>
                      <a:pt x="33" y="137"/>
                    </a:lnTo>
                    <a:lnTo>
                      <a:pt x="31" y="119"/>
                    </a:lnTo>
                    <a:lnTo>
                      <a:pt x="29" y="101"/>
                    </a:lnTo>
                    <a:lnTo>
                      <a:pt x="25" y="82"/>
                    </a:lnTo>
                    <a:lnTo>
                      <a:pt x="23" y="72"/>
                    </a:lnTo>
                    <a:lnTo>
                      <a:pt x="20" y="62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1"/>
                    </a:lnTo>
                    <a:lnTo>
                      <a:pt x="4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64" name="Freeform 69"/>
              <p:cNvSpPr>
                <a:spLocks/>
              </p:cNvSpPr>
              <p:nvPr/>
            </p:nvSpPr>
            <p:spPr bwMode="auto">
              <a:xfrm>
                <a:off x="4466237" y="1245689"/>
                <a:ext cx="219411" cy="198197"/>
              </a:xfrm>
              <a:custGeom>
                <a:avLst/>
                <a:gdLst>
                  <a:gd name="T0" fmla="*/ 0 w 208"/>
                  <a:gd name="T1" fmla="*/ 2147483647 h 189"/>
                  <a:gd name="T2" fmla="*/ 2147483647 w 208"/>
                  <a:gd name="T3" fmla="*/ 0 h 189"/>
                  <a:gd name="T4" fmla="*/ 2147483647 w 208"/>
                  <a:gd name="T5" fmla="*/ 2147483647 h 189"/>
                  <a:gd name="T6" fmla="*/ 2147483647 w 208"/>
                  <a:gd name="T7" fmla="*/ 2147483647 h 189"/>
                  <a:gd name="T8" fmla="*/ 0 w 208"/>
                  <a:gd name="T9" fmla="*/ 2147483647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189"/>
                  <a:gd name="T17" fmla="*/ 208 w 208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189">
                    <a:moveTo>
                      <a:pt x="0" y="10"/>
                    </a:moveTo>
                    <a:lnTo>
                      <a:pt x="200" y="0"/>
                    </a:lnTo>
                    <a:lnTo>
                      <a:pt x="208" y="176"/>
                    </a:lnTo>
                    <a:lnTo>
                      <a:pt x="12" y="189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65" name="Freeform 70"/>
              <p:cNvSpPr>
                <a:spLocks/>
              </p:cNvSpPr>
              <p:nvPr/>
            </p:nvSpPr>
            <p:spPr bwMode="auto">
              <a:xfrm>
                <a:off x="4466237" y="1245689"/>
                <a:ext cx="219411" cy="187710"/>
              </a:xfrm>
              <a:custGeom>
                <a:avLst/>
                <a:gdLst>
                  <a:gd name="T0" fmla="*/ 2147483647 w 208"/>
                  <a:gd name="T1" fmla="*/ 2147483647 h 179"/>
                  <a:gd name="T2" fmla="*/ 2147483647 w 208"/>
                  <a:gd name="T3" fmla="*/ 2147483647 h 179"/>
                  <a:gd name="T4" fmla="*/ 2147483647 w 208"/>
                  <a:gd name="T5" fmla="*/ 2147483647 h 179"/>
                  <a:gd name="T6" fmla="*/ 2147483647 w 208"/>
                  <a:gd name="T7" fmla="*/ 0 h 179"/>
                  <a:gd name="T8" fmla="*/ 0 w 208"/>
                  <a:gd name="T9" fmla="*/ 2147483647 h 179"/>
                  <a:gd name="T10" fmla="*/ 2147483647 w 208"/>
                  <a:gd name="T11" fmla="*/ 2147483647 h 179"/>
                  <a:gd name="T12" fmla="*/ 2147483647 w 208"/>
                  <a:gd name="T13" fmla="*/ 2147483647 h 1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8"/>
                  <a:gd name="T22" fmla="*/ 0 h 179"/>
                  <a:gd name="T23" fmla="*/ 208 w 208"/>
                  <a:gd name="T24" fmla="*/ 179 h 1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8" h="179">
                    <a:moveTo>
                      <a:pt x="160" y="58"/>
                    </a:moveTo>
                    <a:lnTo>
                      <a:pt x="165" y="179"/>
                    </a:lnTo>
                    <a:lnTo>
                      <a:pt x="208" y="176"/>
                    </a:lnTo>
                    <a:lnTo>
                      <a:pt x="200" y="0"/>
                    </a:lnTo>
                    <a:lnTo>
                      <a:pt x="0" y="10"/>
                    </a:lnTo>
                    <a:lnTo>
                      <a:pt x="4" y="66"/>
                    </a:lnTo>
                    <a:lnTo>
                      <a:pt x="160" y="58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66" name="Freeform 71"/>
              <p:cNvSpPr>
                <a:spLocks/>
              </p:cNvSpPr>
              <p:nvPr/>
            </p:nvSpPr>
            <p:spPr bwMode="auto">
              <a:xfrm>
                <a:off x="4376574" y="851394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0"/>
                    </a:lnTo>
                    <a:lnTo>
                      <a:pt x="113" y="1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99" y="3"/>
                    </a:lnTo>
                    <a:lnTo>
                      <a:pt x="95" y="4"/>
                    </a:lnTo>
                    <a:lnTo>
                      <a:pt x="91" y="6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69" y="16"/>
                    </a:lnTo>
                    <a:lnTo>
                      <a:pt x="64" y="20"/>
                    </a:lnTo>
                    <a:lnTo>
                      <a:pt x="60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40" y="46"/>
                    </a:lnTo>
                    <a:lnTo>
                      <a:pt x="36" y="51"/>
                    </a:lnTo>
                    <a:lnTo>
                      <a:pt x="33" y="56"/>
                    </a:lnTo>
                    <a:lnTo>
                      <a:pt x="30" y="61"/>
                    </a:lnTo>
                    <a:lnTo>
                      <a:pt x="26" y="66"/>
                    </a:lnTo>
                    <a:lnTo>
                      <a:pt x="21" y="77"/>
                    </a:lnTo>
                    <a:lnTo>
                      <a:pt x="16" y="87"/>
                    </a:lnTo>
                    <a:lnTo>
                      <a:pt x="13" y="96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42" y="136"/>
                    </a:lnTo>
                    <a:lnTo>
                      <a:pt x="45" y="126"/>
                    </a:lnTo>
                    <a:lnTo>
                      <a:pt x="49" y="114"/>
                    </a:lnTo>
                    <a:lnTo>
                      <a:pt x="51" y="107"/>
                    </a:lnTo>
                    <a:lnTo>
                      <a:pt x="54" y="101"/>
                    </a:lnTo>
                    <a:lnTo>
                      <a:pt x="57" y="94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8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7" y="43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1" y="36"/>
                    </a:lnTo>
                    <a:lnTo>
                      <a:pt x="126" y="36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1" y="39"/>
                    </a:lnTo>
                    <a:lnTo>
                      <a:pt x="143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50" y="47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8" y="60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70" y="89"/>
                    </a:lnTo>
                    <a:lnTo>
                      <a:pt x="173" y="101"/>
                    </a:lnTo>
                    <a:lnTo>
                      <a:pt x="175" y="115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3" y="196"/>
                    </a:lnTo>
                    <a:lnTo>
                      <a:pt x="182" y="215"/>
                    </a:lnTo>
                    <a:lnTo>
                      <a:pt x="182" y="235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5" y="292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9"/>
                    </a:lnTo>
                    <a:lnTo>
                      <a:pt x="151" y="374"/>
                    </a:lnTo>
                    <a:lnTo>
                      <a:pt x="149" y="380"/>
                    </a:lnTo>
                    <a:lnTo>
                      <a:pt x="146" y="386"/>
                    </a:lnTo>
                    <a:lnTo>
                      <a:pt x="143" y="391"/>
                    </a:lnTo>
                    <a:lnTo>
                      <a:pt x="140" y="395"/>
                    </a:lnTo>
                    <a:lnTo>
                      <a:pt x="137" y="400"/>
                    </a:lnTo>
                    <a:lnTo>
                      <a:pt x="134" y="403"/>
                    </a:lnTo>
                    <a:lnTo>
                      <a:pt x="131" y="407"/>
                    </a:lnTo>
                    <a:lnTo>
                      <a:pt x="127" y="410"/>
                    </a:lnTo>
                    <a:lnTo>
                      <a:pt x="124" y="413"/>
                    </a:lnTo>
                    <a:lnTo>
                      <a:pt x="121" y="415"/>
                    </a:lnTo>
                    <a:lnTo>
                      <a:pt x="117" y="416"/>
                    </a:lnTo>
                    <a:lnTo>
                      <a:pt x="114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2" y="421"/>
                    </a:lnTo>
                    <a:lnTo>
                      <a:pt x="99" y="423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4" y="434"/>
                    </a:lnTo>
                    <a:lnTo>
                      <a:pt x="93" y="436"/>
                    </a:lnTo>
                    <a:lnTo>
                      <a:pt x="93" y="437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6" y="444"/>
                    </a:lnTo>
                    <a:lnTo>
                      <a:pt x="97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6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2"/>
                    </a:lnTo>
                    <a:lnTo>
                      <a:pt x="131" y="450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9" y="441"/>
                    </a:lnTo>
                    <a:lnTo>
                      <a:pt x="154" y="436"/>
                    </a:lnTo>
                    <a:lnTo>
                      <a:pt x="159" y="432"/>
                    </a:lnTo>
                    <a:lnTo>
                      <a:pt x="164" y="426"/>
                    </a:lnTo>
                    <a:lnTo>
                      <a:pt x="169" y="420"/>
                    </a:lnTo>
                    <a:lnTo>
                      <a:pt x="174" y="414"/>
                    </a:lnTo>
                    <a:lnTo>
                      <a:pt x="178" y="408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6"/>
                    </a:lnTo>
                    <a:lnTo>
                      <a:pt x="193" y="378"/>
                    </a:lnTo>
                    <a:lnTo>
                      <a:pt x="197" y="369"/>
                    </a:lnTo>
                    <a:lnTo>
                      <a:pt x="200" y="361"/>
                    </a:lnTo>
                    <a:lnTo>
                      <a:pt x="203" y="352"/>
                    </a:lnTo>
                    <a:lnTo>
                      <a:pt x="205" y="342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8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8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3"/>
                    </a:lnTo>
                    <a:lnTo>
                      <a:pt x="210" y="86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4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2"/>
                    </a:lnTo>
                    <a:lnTo>
                      <a:pt x="184" y="27"/>
                    </a:lnTo>
                    <a:lnTo>
                      <a:pt x="180" y="23"/>
                    </a:lnTo>
                    <a:lnTo>
                      <a:pt x="175" y="18"/>
                    </a:lnTo>
                    <a:lnTo>
                      <a:pt x="171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0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67" name="Freeform 72"/>
              <p:cNvSpPr>
                <a:spLocks/>
              </p:cNvSpPr>
              <p:nvPr/>
            </p:nvSpPr>
            <p:spPr bwMode="auto">
              <a:xfrm>
                <a:off x="4458853" y="847199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2147483647 w 223"/>
                  <a:gd name="T121" fmla="*/ 2147483647 h 45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23"/>
                  <a:gd name="T184" fmla="*/ 0 h 454"/>
                  <a:gd name="T185" fmla="*/ 223 w 223"/>
                  <a:gd name="T186" fmla="*/ 454 h 45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7" y="0"/>
                    </a:lnTo>
                    <a:lnTo>
                      <a:pt x="122" y="0"/>
                    </a:lnTo>
                    <a:lnTo>
                      <a:pt x="117" y="0"/>
                    </a:lnTo>
                    <a:lnTo>
                      <a:pt x="113" y="0"/>
                    </a:lnTo>
                    <a:lnTo>
                      <a:pt x="109" y="1"/>
                    </a:lnTo>
                    <a:lnTo>
                      <a:pt x="104" y="2"/>
                    </a:lnTo>
                    <a:lnTo>
                      <a:pt x="100" y="3"/>
                    </a:lnTo>
                    <a:lnTo>
                      <a:pt x="96" y="4"/>
                    </a:lnTo>
                    <a:lnTo>
                      <a:pt x="91" y="5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70" y="16"/>
                    </a:lnTo>
                    <a:lnTo>
                      <a:pt x="65" y="20"/>
                    </a:lnTo>
                    <a:lnTo>
                      <a:pt x="60" y="24"/>
                    </a:lnTo>
                    <a:lnTo>
                      <a:pt x="56" y="28"/>
                    </a:lnTo>
                    <a:lnTo>
                      <a:pt x="51" y="32"/>
                    </a:lnTo>
                    <a:lnTo>
                      <a:pt x="47" y="36"/>
                    </a:lnTo>
                    <a:lnTo>
                      <a:pt x="43" y="41"/>
                    </a:lnTo>
                    <a:lnTo>
                      <a:pt x="39" y="46"/>
                    </a:lnTo>
                    <a:lnTo>
                      <a:pt x="36" y="51"/>
                    </a:lnTo>
                    <a:lnTo>
                      <a:pt x="33" y="56"/>
                    </a:lnTo>
                    <a:lnTo>
                      <a:pt x="29" y="61"/>
                    </a:lnTo>
                    <a:lnTo>
                      <a:pt x="27" y="66"/>
                    </a:lnTo>
                    <a:lnTo>
                      <a:pt x="21" y="76"/>
                    </a:lnTo>
                    <a:lnTo>
                      <a:pt x="17" y="86"/>
                    </a:lnTo>
                    <a:lnTo>
                      <a:pt x="13" y="96"/>
                    </a:lnTo>
                    <a:lnTo>
                      <a:pt x="10" y="105"/>
                    </a:lnTo>
                    <a:lnTo>
                      <a:pt x="6" y="114"/>
                    </a:lnTo>
                    <a:lnTo>
                      <a:pt x="5" y="121"/>
                    </a:lnTo>
                    <a:lnTo>
                      <a:pt x="1" y="132"/>
                    </a:lnTo>
                    <a:lnTo>
                      <a:pt x="0" y="137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2" y="137"/>
                    </a:lnTo>
                    <a:lnTo>
                      <a:pt x="44" y="127"/>
                    </a:lnTo>
                    <a:lnTo>
                      <a:pt x="49" y="115"/>
                    </a:lnTo>
                    <a:lnTo>
                      <a:pt x="51" y="109"/>
                    </a:lnTo>
                    <a:lnTo>
                      <a:pt x="54" y="102"/>
                    </a:lnTo>
                    <a:lnTo>
                      <a:pt x="57" y="95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7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8" y="43"/>
                    </a:lnTo>
                    <a:lnTo>
                      <a:pt x="102" y="40"/>
                    </a:lnTo>
                    <a:lnTo>
                      <a:pt x="107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1" y="36"/>
                    </a:lnTo>
                    <a:lnTo>
                      <a:pt x="126" y="35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9" y="38"/>
                    </a:lnTo>
                    <a:lnTo>
                      <a:pt x="141" y="38"/>
                    </a:lnTo>
                    <a:lnTo>
                      <a:pt x="143" y="40"/>
                    </a:lnTo>
                    <a:lnTo>
                      <a:pt x="145" y="41"/>
                    </a:lnTo>
                    <a:lnTo>
                      <a:pt x="148" y="44"/>
                    </a:lnTo>
                    <a:lnTo>
                      <a:pt x="150" y="46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9" y="59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70" y="89"/>
                    </a:lnTo>
                    <a:lnTo>
                      <a:pt x="173" y="101"/>
                    </a:lnTo>
                    <a:lnTo>
                      <a:pt x="176" y="114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2" y="160"/>
                    </a:lnTo>
                    <a:lnTo>
                      <a:pt x="183" y="177"/>
                    </a:lnTo>
                    <a:lnTo>
                      <a:pt x="183" y="196"/>
                    </a:lnTo>
                    <a:lnTo>
                      <a:pt x="183" y="215"/>
                    </a:lnTo>
                    <a:lnTo>
                      <a:pt x="182" y="235"/>
                    </a:lnTo>
                    <a:lnTo>
                      <a:pt x="180" y="254"/>
                    </a:lnTo>
                    <a:lnTo>
                      <a:pt x="178" y="273"/>
                    </a:lnTo>
                    <a:lnTo>
                      <a:pt x="175" y="291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8"/>
                    </a:lnTo>
                    <a:lnTo>
                      <a:pt x="152" y="374"/>
                    </a:lnTo>
                    <a:lnTo>
                      <a:pt x="149" y="380"/>
                    </a:lnTo>
                    <a:lnTo>
                      <a:pt x="146" y="385"/>
                    </a:lnTo>
                    <a:lnTo>
                      <a:pt x="143" y="390"/>
                    </a:lnTo>
                    <a:lnTo>
                      <a:pt x="140" y="395"/>
                    </a:lnTo>
                    <a:lnTo>
                      <a:pt x="137" y="399"/>
                    </a:lnTo>
                    <a:lnTo>
                      <a:pt x="134" y="403"/>
                    </a:lnTo>
                    <a:lnTo>
                      <a:pt x="131" y="407"/>
                    </a:lnTo>
                    <a:lnTo>
                      <a:pt x="127" y="410"/>
                    </a:lnTo>
                    <a:lnTo>
                      <a:pt x="124" y="412"/>
                    </a:lnTo>
                    <a:lnTo>
                      <a:pt x="121" y="415"/>
                    </a:lnTo>
                    <a:lnTo>
                      <a:pt x="117" y="416"/>
                    </a:lnTo>
                    <a:lnTo>
                      <a:pt x="114" y="418"/>
                    </a:lnTo>
                    <a:lnTo>
                      <a:pt x="111" y="418"/>
                    </a:lnTo>
                    <a:lnTo>
                      <a:pt x="109" y="419"/>
                    </a:lnTo>
                    <a:lnTo>
                      <a:pt x="107" y="419"/>
                    </a:lnTo>
                    <a:lnTo>
                      <a:pt x="105" y="420"/>
                    </a:lnTo>
                    <a:lnTo>
                      <a:pt x="103" y="421"/>
                    </a:lnTo>
                    <a:lnTo>
                      <a:pt x="100" y="423"/>
                    </a:lnTo>
                    <a:lnTo>
                      <a:pt x="97" y="425"/>
                    </a:lnTo>
                    <a:lnTo>
                      <a:pt x="96" y="428"/>
                    </a:lnTo>
                    <a:lnTo>
                      <a:pt x="94" y="432"/>
                    </a:lnTo>
                    <a:lnTo>
                      <a:pt x="94" y="433"/>
                    </a:lnTo>
                    <a:lnTo>
                      <a:pt x="94" y="435"/>
                    </a:lnTo>
                    <a:lnTo>
                      <a:pt x="94" y="437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6" y="444"/>
                    </a:lnTo>
                    <a:lnTo>
                      <a:pt x="97" y="445"/>
                    </a:lnTo>
                    <a:lnTo>
                      <a:pt x="99" y="448"/>
                    </a:lnTo>
                    <a:lnTo>
                      <a:pt x="102" y="451"/>
                    </a:lnTo>
                    <a:lnTo>
                      <a:pt x="106" y="452"/>
                    </a:lnTo>
                    <a:lnTo>
                      <a:pt x="109" y="453"/>
                    </a:lnTo>
                    <a:lnTo>
                      <a:pt x="111" y="453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3"/>
                    </a:lnTo>
                    <a:lnTo>
                      <a:pt x="124" y="452"/>
                    </a:lnTo>
                    <a:lnTo>
                      <a:pt x="131" y="450"/>
                    </a:lnTo>
                    <a:lnTo>
                      <a:pt x="137" y="447"/>
                    </a:lnTo>
                    <a:lnTo>
                      <a:pt x="143" y="444"/>
                    </a:lnTo>
                    <a:lnTo>
                      <a:pt x="149" y="440"/>
                    </a:lnTo>
                    <a:lnTo>
                      <a:pt x="154" y="436"/>
                    </a:lnTo>
                    <a:lnTo>
                      <a:pt x="160" y="431"/>
                    </a:lnTo>
                    <a:lnTo>
                      <a:pt x="165" y="426"/>
                    </a:lnTo>
                    <a:lnTo>
                      <a:pt x="169" y="420"/>
                    </a:lnTo>
                    <a:lnTo>
                      <a:pt x="174" y="414"/>
                    </a:lnTo>
                    <a:lnTo>
                      <a:pt x="178" y="407"/>
                    </a:lnTo>
                    <a:lnTo>
                      <a:pt x="182" y="400"/>
                    </a:lnTo>
                    <a:lnTo>
                      <a:pt x="187" y="393"/>
                    </a:lnTo>
                    <a:lnTo>
                      <a:pt x="190" y="385"/>
                    </a:lnTo>
                    <a:lnTo>
                      <a:pt x="193" y="377"/>
                    </a:lnTo>
                    <a:lnTo>
                      <a:pt x="197" y="369"/>
                    </a:lnTo>
                    <a:lnTo>
                      <a:pt x="200" y="360"/>
                    </a:lnTo>
                    <a:lnTo>
                      <a:pt x="203" y="351"/>
                    </a:lnTo>
                    <a:lnTo>
                      <a:pt x="205" y="342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4"/>
                    </a:lnTo>
                    <a:lnTo>
                      <a:pt x="216" y="295"/>
                    </a:lnTo>
                    <a:lnTo>
                      <a:pt x="219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9" y="126"/>
                    </a:lnTo>
                    <a:lnTo>
                      <a:pt x="216" y="109"/>
                    </a:lnTo>
                    <a:lnTo>
                      <a:pt x="215" y="101"/>
                    </a:lnTo>
                    <a:lnTo>
                      <a:pt x="213" y="93"/>
                    </a:lnTo>
                    <a:lnTo>
                      <a:pt x="211" y="85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3"/>
                    </a:lnTo>
                    <a:lnTo>
                      <a:pt x="201" y="56"/>
                    </a:lnTo>
                    <a:lnTo>
                      <a:pt x="198" y="50"/>
                    </a:lnTo>
                    <a:lnTo>
                      <a:pt x="195" y="44"/>
                    </a:lnTo>
                    <a:lnTo>
                      <a:pt x="191" y="38"/>
                    </a:lnTo>
                    <a:lnTo>
                      <a:pt x="188" y="32"/>
                    </a:lnTo>
                    <a:lnTo>
                      <a:pt x="184" y="27"/>
                    </a:lnTo>
                    <a:lnTo>
                      <a:pt x="180" y="22"/>
                    </a:lnTo>
                    <a:lnTo>
                      <a:pt x="175" y="18"/>
                    </a:lnTo>
                    <a:lnTo>
                      <a:pt x="171" y="14"/>
                    </a:lnTo>
                    <a:lnTo>
                      <a:pt x="167" y="11"/>
                    </a:lnTo>
                    <a:lnTo>
                      <a:pt x="162" y="8"/>
                    </a:lnTo>
                    <a:lnTo>
                      <a:pt x="156" y="5"/>
                    </a:lnTo>
                    <a:lnTo>
                      <a:pt x="151" y="3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68" name="Freeform 73"/>
              <p:cNvSpPr>
                <a:spLocks/>
              </p:cNvSpPr>
              <p:nvPr/>
            </p:nvSpPr>
            <p:spPr bwMode="auto">
              <a:xfrm>
                <a:off x="4551681" y="886000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4"/>
                    </a:lnTo>
                    <a:lnTo>
                      <a:pt x="18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6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8" y="160"/>
                    </a:lnTo>
                    <a:lnTo>
                      <a:pt x="46" y="172"/>
                    </a:lnTo>
                    <a:lnTo>
                      <a:pt x="44" y="185"/>
                    </a:lnTo>
                    <a:lnTo>
                      <a:pt x="42" y="197"/>
                    </a:lnTo>
                    <a:lnTo>
                      <a:pt x="38" y="210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6" y="205"/>
                    </a:lnTo>
                    <a:lnTo>
                      <a:pt x="36" y="194"/>
                    </a:lnTo>
                    <a:lnTo>
                      <a:pt x="36" y="182"/>
                    </a:lnTo>
                    <a:lnTo>
                      <a:pt x="36" y="168"/>
                    </a:lnTo>
                    <a:lnTo>
                      <a:pt x="35" y="153"/>
                    </a:lnTo>
                    <a:lnTo>
                      <a:pt x="34" y="136"/>
                    </a:lnTo>
                    <a:lnTo>
                      <a:pt x="32" y="119"/>
                    </a:lnTo>
                    <a:lnTo>
                      <a:pt x="29" y="100"/>
                    </a:lnTo>
                    <a:lnTo>
                      <a:pt x="26" y="81"/>
                    </a:lnTo>
                    <a:lnTo>
                      <a:pt x="23" y="71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69" name="Freeform 74"/>
              <p:cNvSpPr>
                <a:spLocks/>
              </p:cNvSpPr>
              <p:nvPr/>
            </p:nvSpPr>
            <p:spPr bwMode="auto">
              <a:xfrm>
                <a:off x="4628685" y="882854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3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8"/>
                    </a:lnTo>
                    <a:lnTo>
                      <a:pt x="46" y="97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4"/>
                    </a:lnTo>
                    <a:lnTo>
                      <a:pt x="41" y="197"/>
                    </a:lnTo>
                    <a:lnTo>
                      <a:pt x="38" y="211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6" y="204"/>
                    </a:lnTo>
                    <a:lnTo>
                      <a:pt x="36" y="194"/>
                    </a:lnTo>
                    <a:lnTo>
                      <a:pt x="36" y="182"/>
                    </a:lnTo>
                    <a:lnTo>
                      <a:pt x="36" y="168"/>
                    </a:lnTo>
                    <a:lnTo>
                      <a:pt x="35" y="153"/>
                    </a:lnTo>
                    <a:lnTo>
                      <a:pt x="34" y="136"/>
                    </a:lnTo>
                    <a:lnTo>
                      <a:pt x="32" y="119"/>
                    </a:lnTo>
                    <a:lnTo>
                      <a:pt x="29" y="100"/>
                    </a:lnTo>
                    <a:lnTo>
                      <a:pt x="26" y="81"/>
                    </a:lnTo>
                    <a:lnTo>
                      <a:pt x="23" y="71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70" name="Freeform 81"/>
              <p:cNvSpPr>
                <a:spLocks/>
              </p:cNvSpPr>
              <p:nvPr/>
            </p:nvSpPr>
            <p:spPr bwMode="auto">
              <a:xfrm>
                <a:off x="5399787" y="1235202"/>
                <a:ext cx="219411" cy="198197"/>
              </a:xfrm>
              <a:custGeom>
                <a:avLst/>
                <a:gdLst>
                  <a:gd name="T0" fmla="*/ 0 w 208"/>
                  <a:gd name="T1" fmla="*/ 2147483647 h 189"/>
                  <a:gd name="T2" fmla="*/ 2147483647 w 208"/>
                  <a:gd name="T3" fmla="*/ 0 h 189"/>
                  <a:gd name="T4" fmla="*/ 2147483647 w 208"/>
                  <a:gd name="T5" fmla="*/ 2147483647 h 189"/>
                  <a:gd name="T6" fmla="*/ 2147483647 w 208"/>
                  <a:gd name="T7" fmla="*/ 2147483647 h 189"/>
                  <a:gd name="T8" fmla="*/ 0 w 208"/>
                  <a:gd name="T9" fmla="*/ 2147483647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189"/>
                  <a:gd name="T17" fmla="*/ 208 w 208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189">
                    <a:moveTo>
                      <a:pt x="0" y="11"/>
                    </a:moveTo>
                    <a:lnTo>
                      <a:pt x="200" y="0"/>
                    </a:lnTo>
                    <a:lnTo>
                      <a:pt x="208" y="176"/>
                    </a:lnTo>
                    <a:lnTo>
                      <a:pt x="12" y="189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71" name="Freeform 82"/>
              <p:cNvSpPr>
                <a:spLocks/>
              </p:cNvSpPr>
              <p:nvPr/>
            </p:nvSpPr>
            <p:spPr bwMode="auto">
              <a:xfrm>
                <a:off x="5399787" y="1235202"/>
                <a:ext cx="219411" cy="187710"/>
              </a:xfrm>
              <a:custGeom>
                <a:avLst/>
                <a:gdLst>
                  <a:gd name="T0" fmla="*/ 2147483647 w 208"/>
                  <a:gd name="T1" fmla="*/ 2147483647 h 179"/>
                  <a:gd name="T2" fmla="*/ 2147483647 w 208"/>
                  <a:gd name="T3" fmla="*/ 2147483647 h 179"/>
                  <a:gd name="T4" fmla="*/ 2147483647 w 208"/>
                  <a:gd name="T5" fmla="*/ 2147483647 h 179"/>
                  <a:gd name="T6" fmla="*/ 2147483647 w 208"/>
                  <a:gd name="T7" fmla="*/ 0 h 179"/>
                  <a:gd name="T8" fmla="*/ 0 w 208"/>
                  <a:gd name="T9" fmla="*/ 2147483647 h 179"/>
                  <a:gd name="T10" fmla="*/ 2147483647 w 208"/>
                  <a:gd name="T11" fmla="*/ 2147483647 h 179"/>
                  <a:gd name="T12" fmla="*/ 2147483647 w 208"/>
                  <a:gd name="T13" fmla="*/ 2147483647 h 1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8"/>
                  <a:gd name="T22" fmla="*/ 0 h 179"/>
                  <a:gd name="T23" fmla="*/ 208 w 208"/>
                  <a:gd name="T24" fmla="*/ 179 h 1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8" h="179">
                    <a:moveTo>
                      <a:pt x="160" y="58"/>
                    </a:moveTo>
                    <a:lnTo>
                      <a:pt x="165" y="179"/>
                    </a:lnTo>
                    <a:lnTo>
                      <a:pt x="208" y="176"/>
                    </a:lnTo>
                    <a:lnTo>
                      <a:pt x="200" y="0"/>
                    </a:lnTo>
                    <a:lnTo>
                      <a:pt x="0" y="11"/>
                    </a:lnTo>
                    <a:lnTo>
                      <a:pt x="4" y="66"/>
                    </a:lnTo>
                    <a:lnTo>
                      <a:pt x="160" y="58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72" name="Freeform 83"/>
              <p:cNvSpPr>
                <a:spLocks/>
              </p:cNvSpPr>
              <p:nvPr/>
            </p:nvSpPr>
            <p:spPr bwMode="auto">
              <a:xfrm>
                <a:off x="5310124" y="840907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2147483647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223"/>
                  <a:gd name="T178" fmla="*/ 0 h 454"/>
                  <a:gd name="T179" fmla="*/ 223 w 223"/>
                  <a:gd name="T180" fmla="*/ 454 h 454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223" h="454">
                    <a:moveTo>
                      <a:pt x="145" y="3"/>
                    </a:moveTo>
                    <a:lnTo>
                      <a:pt x="140" y="2"/>
                    </a:lnTo>
                    <a:lnTo>
                      <a:pt x="136" y="1"/>
                    </a:lnTo>
                    <a:lnTo>
                      <a:pt x="131" y="1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1"/>
                    </a:lnTo>
                    <a:lnTo>
                      <a:pt x="113" y="1"/>
                    </a:lnTo>
                    <a:lnTo>
                      <a:pt x="108" y="1"/>
                    </a:lnTo>
                    <a:lnTo>
                      <a:pt x="104" y="3"/>
                    </a:lnTo>
                    <a:lnTo>
                      <a:pt x="100" y="3"/>
                    </a:lnTo>
                    <a:lnTo>
                      <a:pt x="95" y="5"/>
                    </a:lnTo>
                    <a:lnTo>
                      <a:pt x="91" y="6"/>
                    </a:lnTo>
                    <a:lnTo>
                      <a:pt x="87" y="8"/>
                    </a:lnTo>
                    <a:lnTo>
                      <a:pt x="83" y="9"/>
                    </a:lnTo>
                    <a:lnTo>
                      <a:pt x="79" y="12"/>
                    </a:lnTo>
                    <a:lnTo>
                      <a:pt x="75" y="14"/>
                    </a:lnTo>
                    <a:lnTo>
                      <a:pt x="70" y="17"/>
                    </a:lnTo>
                    <a:lnTo>
                      <a:pt x="65" y="21"/>
                    </a:lnTo>
                    <a:lnTo>
                      <a:pt x="60" y="24"/>
                    </a:lnTo>
                    <a:lnTo>
                      <a:pt x="55" y="29"/>
                    </a:lnTo>
                    <a:lnTo>
                      <a:pt x="51" y="33"/>
                    </a:lnTo>
                    <a:lnTo>
                      <a:pt x="47" y="37"/>
                    </a:lnTo>
                    <a:lnTo>
                      <a:pt x="43" y="42"/>
                    </a:lnTo>
                    <a:lnTo>
                      <a:pt x="39" y="47"/>
                    </a:lnTo>
                    <a:lnTo>
                      <a:pt x="36" y="52"/>
                    </a:lnTo>
                    <a:lnTo>
                      <a:pt x="33" y="57"/>
                    </a:lnTo>
                    <a:lnTo>
                      <a:pt x="29" y="62"/>
                    </a:lnTo>
                    <a:lnTo>
                      <a:pt x="27" y="67"/>
                    </a:lnTo>
                    <a:lnTo>
                      <a:pt x="21" y="77"/>
                    </a:lnTo>
                    <a:lnTo>
                      <a:pt x="17" y="87"/>
                    </a:lnTo>
                    <a:lnTo>
                      <a:pt x="12" y="97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2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42" y="137"/>
                    </a:lnTo>
                    <a:lnTo>
                      <a:pt x="45" y="127"/>
                    </a:lnTo>
                    <a:lnTo>
                      <a:pt x="49" y="114"/>
                    </a:lnTo>
                    <a:lnTo>
                      <a:pt x="51" y="108"/>
                    </a:lnTo>
                    <a:lnTo>
                      <a:pt x="54" y="101"/>
                    </a:lnTo>
                    <a:lnTo>
                      <a:pt x="57" y="95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8" y="75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7"/>
                    </a:lnTo>
                    <a:lnTo>
                      <a:pt x="86" y="52"/>
                    </a:lnTo>
                    <a:lnTo>
                      <a:pt x="92" y="47"/>
                    </a:lnTo>
                    <a:lnTo>
                      <a:pt x="98" y="44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1" y="38"/>
                    </a:lnTo>
                    <a:lnTo>
                      <a:pt x="116" y="37"/>
                    </a:lnTo>
                    <a:lnTo>
                      <a:pt x="121" y="36"/>
                    </a:lnTo>
                    <a:lnTo>
                      <a:pt x="126" y="36"/>
                    </a:lnTo>
                    <a:lnTo>
                      <a:pt x="131" y="37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1" y="39"/>
                    </a:lnTo>
                    <a:lnTo>
                      <a:pt x="143" y="41"/>
                    </a:lnTo>
                    <a:lnTo>
                      <a:pt x="145" y="42"/>
                    </a:lnTo>
                    <a:lnTo>
                      <a:pt x="148" y="44"/>
                    </a:lnTo>
                    <a:lnTo>
                      <a:pt x="149" y="47"/>
                    </a:lnTo>
                    <a:lnTo>
                      <a:pt x="152" y="50"/>
                    </a:lnTo>
                    <a:lnTo>
                      <a:pt x="154" y="53"/>
                    </a:lnTo>
                    <a:lnTo>
                      <a:pt x="158" y="60"/>
                    </a:lnTo>
                    <a:lnTo>
                      <a:pt x="162" y="69"/>
                    </a:lnTo>
                    <a:lnTo>
                      <a:pt x="166" y="78"/>
                    </a:lnTo>
                    <a:lnTo>
                      <a:pt x="169" y="90"/>
                    </a:lnTo>
                    <a:lnTo>
                      <a:pt x="173" y="102"/>
                    </a:lnTo>
                    <a:lnTo>
                      <a:pt x="176" y="115"/>
                    </a:lnTo>
                    <a:lnTo>
                      <a:pt x="178" y="129"/>
                    </a:lnTo>
                    <a:lnTo>
                      <a:pt x="180" y="145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3" y="197"/>
                    </a:lnTo>
                    <a:lnTo>
                      <a:pt x="182" y="215"/>
                    </a:lnTo>
                    <a:lnTo>
                      <a:pt x="182" y="236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5" y="292"/>
                    </a:lnTo>
                    <a:lnTo>
                      <a:pt x="172" y="310"/>
                    </a:lnTo>
                    <a:lnTo>
                      <a:pt x="168" y="326"/>
                    </a:lnTo>
                    <a:lnTo>
                      <a:pt x="164" y="341"/>
                    </a:lnTo>
                    <a:lnTo>
                      <a:pt x="159" y="356"/>
                    </a:lnTo>
                    <a:lnTo>
                      <a:pt x="157" y="362"/>
                    </a:lnTo>
                    <a:lnTo>
                      <a:pt x="154" y="369"/>
                    </a:lnTo>
                    <a:lnTo>
                      <a:pt x="151" y="375"/>
                    </a:lnTo>
                    <a:lnTo>
                      <a:pt x="149" y="381"/>
                    </a:lnTo>
                    <a:lnTo>
                      <a:pt x="146" y="386"/>
                    </a:lnTo>
                    <a:lnTo>
                      <a:pt x="143" y="391"/>
                    </a:lnTo>
                    <a:lnTo>
                      <a:pt x="140" y="396"/>
                    </a:lnTo>
                    <a:lnTo>
                      <a:pt x="137" y="400"/>
                    </a:lnTo>
                    <a:lnTo>
                      <a:pt x="134" y="404"/>
                    </a:lnTo>
                    <a:lnTo>
                      <a:pt x="131" y="407"/>
                    </a:lnTo>
                    <a:lnTo>
                      <a:pt x="127" y="410"/>
                    </a:lnTo>
                    <a:lnTo>
                      <a:pt x="124" y="413"/>
                    </a:lnTo>
                    <a:lnTo>
                      <a:pt x="121" y="415"/>
                    </a:lnTo>
                    <a:lnTo>
                      <a:pt x="117" y="417"/>
                    </a:lnTo>
                    <a:lnTo>
                      <a:pt x="114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3" y="422"/>
                    </a:lnTo>
                    <a:lnTo>
                      <a:pt x="100" y="424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3"/>
                    </a:lnTo>
                    <a:lnTo>
                      <a:pt x="94" y="434"/>
                    </a:lnTo>
                    <a:lnTo>
                      <a:pt x="93" y="436"/>
                    </a:lnTo>
                    <a:lnTo>
                      <a:pt x="93" y="438"/>
                    </a:lnTo>
                    <a:lnTo>
                      <a:pt x="94" y="440"/>
                    </a:lnTo>
                    <a:lnTo>
                      <a:pt x="94" y="442"/>
                    </a:lnTo>
                    <a:lnTo>
                      <a:pt x="95" y="443"/>
                    </a:lnTo>
                    <a:lnTo>
                      <a:pt x="96" y="445"/>
                    </a:lnTo>
                    <a:lnTo>
                      <a:pt x="97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6" y="453"/>
                    </a:lnTo>
                    <a:lnTo>
                      <a:pt x="109" y="454"/>
                    </a:lnTo>
                    <a:lnTo>
                      <a:pt x="113" y="454"/>
                    </a:lnTo>
                    <a:lnTo>
                      <a:pt x="117" y="454"/>
                    </a:lnTo>
                    <a:lnTo>
                      <a:pt x="124" y="453"/>
                    </a:lnTo>
                    <a:lnTo>
                      <a:pt x="131" y="451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9" y="441"/>
                    </a:lnTo>
                    <a:lnTo>
                      <a:pt x="154" y="437"/>
                    </a:lnTo>
                    <a:lnTo>
                      <a:pt x="159" y="432"/>
                    </a:lnTo>
                    <a:lnTo>
                      <a:pt x="164" y="427"/>
                    </a:lnTo>
                    <a:lnTo>
                      <a:pt x="169" y="421"/>
                    </a:lnTo>
                    <a:lnTo>
                      <a:pt x="174" y="415"/>
                    </a:lnTo>
                    <a:lnTo>
                      <a:pt x="178" y="408"/>
                    </a:lnTo>
                    <a:lnTo>
                      <a:pt x="182" y="401"/>
                    </a:lnTo>
                    <a:lnTo>
                      <a:pt x="186" y="394"/>
                    </a:lnTo>
                    <a:lnTo>
                      <a:pt x="190" y="386"/>
                    </a:lnTo>
                    <a:lnTo>
                      <a:pt x="194" y="378"/>
                    </a:lnTo>
                    <a:lnTo>
                      <a:pt x="197" y="369"/>
                    </a:lnTo>
                    <a:lnTo>
                      <a:pt x="200" y="361"/>
                    </a:lnTo>
                    <a:lnTo>
                      <a:pt x="203" y="352"/>
                    </a:lnTo>
                    <a:lnTo>
                      <a:pt x="205" y="343"/>
                    </a:lnTo>
                    <a:lnTo>
                      <a:pt x="208" y="334"/>
                    </a:lnTo>
                    <a:lnTo>
                      <a:pt x="210" y="324"/>
                    </a:lnTo>
                    <a:lnTo>
                      <a:pt x="212" y="315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9" y="276"/>
                    </a:lnTo>
                    <a:lnTo>
                      <a:pt x="221" y="256"/>
                    </a:lnTo>
                    <a:lnTo>
                      <a:pt x="222" y="236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5"/>
                    </a:lnTo>
                    <a:lnTo>
                      <a:pt x="219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4"/>
                    </a:lnTo>
                    <a:lnTo>
                      <a:pt x="211" y="86"/>
                    </a:lnTo>
                    <a:lnTo>
                      <a:pt x="208" y="78"/>
                    </a:lnTo>
                    <a:lnTo>
                      <a:pt x="206" y="71"/>
                    </a:lnTo>
                    <a:lnTo>
                      <a:pt x="203" y="64"/>
                    </a:lnTo>
                    <a:lnTo>
                      <a:pt x="201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3"/>
                    </a:lnTo>
                    <a:lnTo>
                      <a:pt x="184" y="28"/>
                    </a:lnTo>
                    <a:lnTo>
                      <a:pt x="179" y="23"/>
                    </a:lnTo>
                    <a:lnTo>
                      <a:pt x="175" y="19"/>
                    </a:lnTo>
                    <a:lnTo>
                      <a:pt x="171" y="15"/>
                    </a:lnTo>
                    <a:lnTo>
                      <a:pt x="166" y="12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1" y="4"/>
                    </a:lnTo>
                    <a:lnTo>
                      <a:pt x="145" y="3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73" name="Freeform 84"/>
              <p:cNvSpPr>
                <a:spLocks/>
              </p:cNvSpPr>
              <p:nvPr/>
            </p:nvSpPr>
            <p:spPr bwMode="auto">
              <a:xfrm>
                <a:off x="5392403" y="836712"/>
                <a:ext cx="236288" cy="476091"/>
              </a:xfrm>
              <a:custGeom>
                <a:avLst/>
                <a:gdLst>
                  <a:gd name="T0" fmla="*/ 2147483647 w 224"/>
                  <a:gd name="T1" fmla="*/ 2147483647 h 454"/>
                  <a:gd name="T2" fmla="*/ 2147483647 w 224"/>
                  <a:gd name="T3" fmla="*/ 0 h 454"/>
                  <a:gd name="T4" fmla="*/ 2147483647 w 224"/>
                  <a:gd name="T5" fmla="*/ 2147483647 h 454"/>
                  <a:gd name="T6" fmla="*/ 2147483647 w 224"/>
                  <a:gd name="T7" fmla="*/ 2147483647 h 454"/>
                  <a:gd name="T8" fmla="*/ 2147483647 w 224"/>
                  <a:gd name="T9" fmla="*/ 2147483647 h 454"/>
                  <a:gd name="T10" fmla="*/ 2147483647 w 224"/>
                  <a:gd name="T11" fmla="*/ 2147483647 h 454"/>
                  <a:gd name="T12" fmla="*/ 2147483647 w 224"/>
                  <a:gd name="T13" fmla="*/ 2147483647 h 454"/>
                  <a:gd name="T14" fmla="*/ 2147483647 w 224"/>
                  <a:gd name="T15" fmla="*/ 2147483647 h 454"/>
                  <a:gd name="T16" fmla="*/ 2147483647 w 224"/>
                  <a:gd name="T17" fmla="*/ 2147483647 h 454"/>
                  <a:gd name="T18" fmla="*/ 2147483647 w 224"/>
                  <a:gd name="T19" fmla="*/ 2147483647 h 454"/>
                  <a:gd name="T20" fmla="*/ 2147483647 w 224"/>
                  <a:gd name="T21" fmla="*/ 2147483647 h 454"/>
                  <a:gd name="T22" fmla="*/ 2147483647 w 224"/>
                  <a:gd name="T23" fmla="*/ 2147483647 h 454"/>
                  <a:gd name="T24" fmla="*/ 0 w 224"/>
                  <a:gd name="T25" fmla="*/ 2147483647 h 454"/>
                  <a:gd name="T26" fmla="*/ 2147483647 w 224"/>
                  <a:gd name="T27" fmla="*/ 2147483647 h 454"/>
                  <a:gd name="T28" fmla="*/ 2147483647 w 224"/>
                  <a:gd name="T29" fmla="*/ 2147483647 h 454"/>
                  <a:gd name="T30" fmla="*/ 2147483647 w 224"/>
                  <a:gd name="T31" fmla="*/ 2147483647 h 454"/>
                  <a:gd name="T32" fmla="*/ 2147483647 w 224"/>
                  <a:gd name="T33" fmla="*/ 2147483647 h 454"/>
                  <a:gd name="T34" fmla="*/ 2147483647 w 224"/>
                  <a:gd name="T35" fmla="*/ 2147483647 h 454"/>
                  <a:gd name="T36" fmla="*/ 2147483647 w 224"/>
                  <a:gd name="T37" fmla="*/ 2147483647 h 454"/>
                  <a:gd name="T38" fmla="*/ 2147483647 w 224"/>
                  <a:gd name="T39" fmla="*/ 2147483647 h 454"/>
                  <a:gd name="T40" fmla="*/ 2147483647 w 224"/>
                  <a:gd name="T41" fmla="*/ 2147483647 h 454"/>
                  <a:gd name="T42" fmla="*/ 2147483647 w 224"/>
                  <a:gd name="T43" fmla="*/ 2147483647 h 454"/>
                  <a:gd name="T44" fmla="*/ 2147483647 w 224"/>
                  <a:gd name="T45" fmla="*/ 2147483647 h 454"/>
                  <a:gd name="T46" fmla="*/ 2147483647 w 224"/>
                  <a:gd name="T47" fmla="*/ 2147483647 h 454"/>
                  <a:gd name="T48" fmla="*/ 2147483647 w 224"/>
                  <a:gd name="T49" fmla="*/ 2147483647 h 454"/>
                  <a:gd name="T50" fmla="*/ 2147483647 w 224"/>
                  <a:gd name="T51" fmla="*/ 2147483647 h 454"/>
                  <a:gd name="T52" fmla="*/ 2147483647 w 224"/>
                  <a:gd name="T53" fmla="*/ 2147483647 h 454"/>
                  <a:gd name="T54" fmla="*/ 2147483647 w 224"/>
                  <a:gd name="T55" fmla="*/ 2147483647 h 454"/>
                  <a:gd name="T56" fmla="*/ 2147483647 w 224"/>
                  <a:gd name="T57" fmla="*/ 2147483647 h 454"/>
                  <a:gd name="T58" fmla="*/ 2147483647 w 224"/>
                  <a:gd name="T59" fmla="*/ 2147483647 h 454"/>
                  <a:gd name="T60" fmla="*/ 2147483647 w 224"/>
                  <a:gd name="T61" fmla="*/ 2147483647 h 454"/>
                  <a:gd name="T62" fmla="*/ 2147483647 w 224"/>
                  <a:gd name="T63" fmla="*/ 2147483647 h 454"/>
                  <a:gd name="T64" fmla="*/ 2147483647 w 224"/>
                  <a:gd name="T65" fmla="*/ 2147483647 h 454"/>
                  <a:gd name="T66" fmla="*/ 2147483647 w 224"/>
                  <a:gd name="T67" fmla="*/ 2147483647 h 454"/>
                  <a:gd name="T68" fmla="*/ 2147483647 w 224"/>
                  <a:gd name="T69" fmla="*/ 2147483647 h 454"/>
                  <a:gd name="T70" fmla="*/ 2147483647 w 224"/>
                  <a:gd name="T71" fmla="*/ 2147483647 h 454"/>
                  <a:gd name="T72" fmla="*/ 2147483647 w 224"/>
                  <a:gd name="T73" fmla="*/ 2147483647 h 454"/>
                  <a:gd name="T74" fmla="*/ 2147483647 w 224"/>
                  <a:gd name="T75" fmla="*/ 2147483647 h 454"/>
                  <a:gd name="T76" fmla="*/ 2147483647 w 224"/>
                  <a:gd name="T77" fmla="*/ 2147483647 h 454"/>
                  <a:gd name="T78" fmla="*/ 2147483647 w 224"/>
                  <a:gd name="T79" fmla="*/ 2147483647 h 454"/>
                  <a:gd name="T80" fmla="*/ 2147483647 w 224"/>
                  <a:gd name="T81" fmla="*/ 2147483647 h 454"/>
                  <a:gd name="T82" fmla="*/ 2147483647 w 224"/>
                  <a:gd name="T83" fmla="*/ 2147483647 h 454"/>
                  <a:gd name="T84" fmla="*/ 2147483647 w 224"/>
                  <a:gd name="T85" fmla="*/ 2147483647 h 454"/>
                  <a:gd name="T86" fmla="*/ 2147483647 w 224"/>
                  <a:gd name="T87" fmla="*/ 2147483647 h 454"/>
                  <a:gd name="T88" fmla="*/ 2147483647 w 224"/>
                  <a:gd name="T89" fmla="*/ 2147483647 h 454"/>
                  <a:gd name="T90" fmla="*/ 2147483647 w 224"/>
                  <a:gd name="T91" fmla="*/ 2147483647 h 454"/>
                  <a:gd name="T92" fmla="*/ 2147483647 w 224"/>
                  <a:gd name="T93" fmla="*/ 2147483647 h 454"/>
                  <a:gd name="T94" fmla="*/ 2147483647 w 224"/>
                  <a:gd name="T95" fmla="*/ 2147483647 h 454"/>
                  <a:gd name="T96" fmla="*/ 2147483647 w 224"/>
                  <a:gd name="T97" fmla="*/ 2147483647 h 454"/>
                  <a:gd name="T98" fmla="*/ 2147483647 w 224"/>
                  <a:gd name="T99" fmla="*/ 2147483647 h 454"/>
                  <a:gd name="T100" fmla="*/ 2147483647 w 224"/>
                  <a:gd name="T101" fmla="*/ 2147483647 h 454"/>
                  <a:gd name="T102" fmla="*/ 2147483647 w 224"/>
                  <a:gd name="T103" fmla="*/ 2147483647 h 454"/>
                  <a:gd name="T104" fmla="*/ 2147483647 w 224"/>
                  <a:gd name="T105" fmla="*/ 2147483647 h 454"/>
                  <a:gd name="T106" fmla="*/ 2147483647 w 224"/>
                  <a:gd name="T107" fmla="*/ 2147483647 h 454"/>
                  <a:gd name="T108" fmla="*/ 2147483647 w 224"/>
                  <a:gd name="T109" fmla="*/ 2147483647 h 454"/>
                  <a:gd name="T110" fmla="*/ 2147483647 w 224"/>
                  <a:gd name="T111" fmla="*/ 2147483647 h 454"/>
                  <a:gd name="T112" fmla="*/ 2147483647 w 224"/>
                  <a:gd name="T113" fmla="*/ 2147483647 h 454"/>
                  <a:gd name="T114" fmla="*/ 2147483647 w 224"/>
                  <a:gd name="T115" fmla="*/ 2147483647 h 454"/>
                  <a:gd name="T116" fmla="*/ 2147483647 w 224"/>
                  <a:gd name="T117" fmla="*/ 2147483647 h 454"/>
                  <a:gd name="T118" fmla="*/ 2147483647 w 224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4"/>
                  <a:gd name="T181" fmla="*/ 0 h 454"/>
                  <a:gd name="T182" fmla="*/ 224 w 224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4" h="454">
                    <a:moveTo>
                      <a:pt x="145" y="2"/>
                    </a:moveTo>
                    <a:lnTo>
                      <a:pt x="141" y="1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7" y="0"/>
                    </a:lnTo>
                    <a:lnTo>
                      <a:pt x="122" y="0"/>
                    </a:lnTo>
                    <a:lnTo>
                      <a:pt x="118" y="0"/>
                    </a:lnTo>
                    <a:lnTo>
                      <a:pt x="113" y="1"/>
                    </a:lnTo>
                    <a:lnTo>
                      <a:pt x="109" y="1"/>
                    </a:lnTo>
                    <a:lnTo>
                      <a:pt x="104" y="2"/>
                    </a:lnTo>
                    <a:lnTo>
                      <a:pt x="100" y="3"/>
                    </a:lnTo>
                    <a:lnTo>
                      <a:pt x="96" y="4"/>
                    </a:lnTo>
                    <a:lnTo>
                      <a:pt x="91" y="6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70" y="17"/>
                    </a:lnTo>
                    <a:lnTo>
                      <a:pt x="65" y="20"/>
                    </a:lnTo>
                    <a:lnTo>
                      <a:pt x="60" y="24"/>
                    </a:lnTo>
                    <a:lnTo>
                      <a:pt x="56" y="28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2"/>
                    </a:lnTo>
                    <a:lnTo>
                      <a:pt x="40" y="46"/>
                    </a:lnTo>
                    <a:lnTo>
                      <a:pt x="36" y="51"/>
                    </a:lnTo>
                    <a:lnTo>
                      <a:pt x="33" y="56"/>
                    </a:lnTo>
                    <a:lnTo>
                      <a:pt x="30" y="61"/>
                    </a:lnTo>
                    <a:lnTo>
                      <a:pt x="27" y="66"/>
                    </a:lnTo>
                    <a:lnTo>
                      <a:pt x="22" y="77"/>
                    </a:lnTo>
                    <a:lnTo>
                      <a:pt x="17" y="87"/>
                    </a:lnTo>
                    <a:lnTo>
                      <a:pt x="13" y="96"/>
                    </a:lnTo>
                    <a:lnTo>
                      <a:pt x="10" y="106"/>
                    </a:lnTo>
                    <a:lnTo>
                      <a:pt x="7" y="114"/>
                    </a:lnTo>
                    <a:lnTo>
                      <a:pt x="5" y="121"/>
                    </a:lnTo>
                    <a:lnTo>
                      <a:pt x="2" y="133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2" y="138"/>
                    </a:lnTo>
                    <a:lnTo>
                      <a:pt x="45" y="127"/>
                    </a:lnTo>
                    <a:lnTo>
                      <a:pt x="48" y="115"/>
                    </a:lnTo>
                    <a:lnTo>
                      <a:pt x="51" y="109"/>
                    </a:lnTo>
                    <a:lnTo>
                      <a:pt x="54" y="102"/>
                    </a:lnTo>
                    <a:lnTo>
                      <a:pt x="56" y="95"/>
                    </a:lnTo>
                    <a:lnTo>
                      <a:pt x="60" y="88"/>
                    </a:lnTo>
                    <a:lnTo>
                      <a:pt x="63" y="82"/>
                    </a:lnTo>
                    <a:lnTo>
                      <a:pt x="68" y="75"/>
                    </a:lnTo>
                    <a:lnTo>
                      <a:pt x="72" y="69"/>
                    </a:lnTo>
                    <a:lnTo>
                      <a:pt x="76" y="62"/>
                    </a:lnTo>
                    <a:lnTo>
                      <a:pt x="81" y="57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8" y="43"/>
                    </a:lnTo>
                    <a:lnTo>
                      <a:pt x="102" y="41"/>
                    </a:lnTo>
                    <a:lnTo>
                      <a:pt x="107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1" y="36"/>
                    </a:lnTo>
                    <a:lnTo>
                      <a:pt x="126" y="36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9" y="38"/>
                    </a:lnTo>
                    <a:lnTo>
                      <a:pt x="141" y="39"/>
                    </a:lnTo>
                    <a:lnTo>
                      <a:pt x="143" y="40"/>
                    </a:lnTo>
                    <a:lnTo>
                      <a:pt x="146" y="42"/>
                    </a:lnTo>
                    <a:lnTo>
                      <a:pt x="148" y="44"/>
                    </a:lnTo>
                    <a:lnTo>
                      <a:pt x="150" y="46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9" y="60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70" y="89"/>
                    </a:lnTo>
                    <a:lnTo>
                      <a:pt x="173" y="101"/>
                    </a:lnTo>
                    <a:lnTo>
                      <a:pt x="176" y="115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2" y="161"/>
                    </a:lnTo>
                    <a:lnTo>
                      <a:pt x="182" y="178"/>
                    </a:lnTo>
                    <a:lnTo>
                      <a:pt x="183" y="196"/>
                    </a:lnTo>
                    <a:lnTo>
                      <a:pt x="183" y="215"/>
                    </a:lnTo>
                    <a:lnTo>
                      <a:pt x="182" y="235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6" y="292"/>
                    </a:lnTo>
                    <a:lnTo>
                      <a:pt x="172" y="309"/>
                    </a:lnTo>
                    <a:lnTo>
                      <a:pt x="168" y="326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8"/>
                    </a:lnTo>
                    <a:lnTo>
                      <a:pt x="152" y="375"/>
                    </a:lnTo>
                    <a:lnTo>
                      <a:pt x="149" y="380"/>
                    </a:lnTo>
                    <a:lnTo>
                      <a:pt x="146" y="386"/>
                    </a:lnTo>
                    <a:lnTo>
                      <a:pt x="143" y="391"/>
                    </a:lnTo>
                    <a:lnTo>
                      <a:pt x="140" y="395"/>
                    </a:lnTo>
                    <a:lnTo>
                      <a:pt x="137" y="400"/>
                    </a:lnTo>
                    <a:lnTo>
                      <a:pt x="134" y="404"/>
                    </a:lnTo>
                    <a:lnTo>
                      <a:pt x="131" y="407"/>
                    </a:lnTo>
                    <a:lnTo>
                      <a:pt x="128" y="410"/>
                    </a:lnTo>
                    <a:lnTo>
                      <a:pt x="124" y="413"/>
                    </a:lnTo>
                    <a:lnTo>
                      <a:pt x="121" y="415"/>
                    </a:lnTo>
                    <a:lnTo>
                      <a:pt x="118" y="417"/>
                    </a:lnTo>
                    <a:lnTo>
                      <a:pt x="114" y="418"/>
                    </a:lnTo>
                    <a:lnTo>
                      <a:pt x="111" y="418"/>
                    </a:lnTo>
                    <a:lnTo>
                      <a:pt x="106" y="420"/>
                    </a:lnTo>
                    <a:lnTo>
                      <a:pt x="103" y="421"/>
                    </a:lnTo>
                    <a:lnTo>
                      <a:pt x="100" y="424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4" y="434"/>
                    </a:lnTo>
                    <a:lnTo>
                      <a:pt x="94" y="436"/>
                    </a:lnTo>
                    <a:lnTo>
                      <a:pt x="94" y="438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6" y="445"/>
                    </a:lnTo>
                    <a:lnTo>
                      <a:pt x="97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6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6" y="454"/>
                    </a:lnTo>
                    <a:lnTo>
                      <a:pt x="118" y="454"/>
                    </a:lnTo>
                    <a:lnTo>
                      <a:pt x="124" y="453"/>
                    </a:lnTo>
                    <a:lnTo>
                      <a:pt x="131" y="450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9" y="441"/>
                    </a:lnTo>
                    <a:lnTo>
                      <a:pt x="154" y="437"/>
                    </a:lnTo>
                    <a:lnTo>
                      <a:pt x="160" y="432"/>
                    </a:lnTo>
                    <a:lnTo>
                      <a:pt x="165" y="426"/>
                    </a:lnTo>
                    <a:lnTo>
                      <a:pt x="169" y="421"/>
                    </a:lnTo>
                    <a:lnTo>
                      <a:pt x="174" y="414"/>
                    </a:lnTo>
                    <a:lnTo>
                      <a:pt x="179" y="408"/>
                    </a:lnTo>
                    <a:lnTo>
                      <a:pt x="182" y="401"/>
                    </a:lnTo>
                    <a:lnTo>
                      <a:pt x="187" y="393"/>
                    </a:lnTo>
                    <a:lnTo>
                      <a:pt x="190" y="385"/>
                    </a:lnTo>
                    <a:lnTo>
                      <a:pt x="194" y="377"/>
                    </a:lnTo>
                    <a:lnTo>
                      <a:pt x="197" y="369"/>
                    </a:lnTo>
                    <a:lnTo>
                      <a:pt x="200" y="360"/>
                    </a:lnTo>
                    <a:lnTo>
                      <a:pt x="203" y="352"/>
                    </a:lnTo>
                    <a:lnTo>
                      <a:pt x="205" y="343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9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4" y="216"/>
                    </a:lnTo>
                    <a:lnTo>
                      <a:pt x="224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9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3" y="94"/>
                    </a:lnTo>
                    <a:lnTo>
                      <a:pt x="210" y="86"/>
                    </a:lnTo>
                    <a:lnTo>
                      <a:pt x="209" y="78"/>
                    </a:lnTo>
                    <a:lnTo>
                      <a:pt x="206" y="71"/>
                    </a:lnTo>
                    <a:lnTo>
                      <a:pt x="204" y="63"/>
                    </a:lnTo>
                    <a:lnTo>
                      <a:pt x="201" y="57"/>
                    </a:lnTo>
                    <a:lnTo>
                      <a:pt x="198" y="50"/>
                    </a:lnTo>
                    <a:lnTo>
                      <a:pt x="195" y="44"/>
                    </a:lnTo>
                    <a:lnTo>
                      <a:pt x="191" y="38"/>
                    </a:lnTo>
                    <a:lnTo>
                      <a:pt x="188" y="33"/>
                    </a:lnTo>
                    <a:lnTo>
                      <a:pt x="184" y="28"/>
                    </a:lnTo>
                    <a:lnTo>
                      <a:pt x="180" y="23"/>
                    </a:lnTo>
                    <a:lnTo>
                      <a:pt x="176" y="18"/>
                    </a:lnTo>
                    <a:lnTo>
                      <a:pt x="171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5"/>
                    </a:lnTo>
                    <a:lnTo>
                      <a:pt x="151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74" name="Freeform 85"/>
              <p:cNvSpPr>
                <a:spLocks/>
              </p:cNvSpPr>
              <p:nvPr/>
            </p:nvSpPr>
            <p:spPr bwMode="auto">
              <a:xfrm>
                <a:off x="5485230" y="875513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5"/>
                    </a:lnTo>
                    <a:lnTo>
                      <a:pt x="18" y="23"/>
                    </a:lnTo>
                    <a:lnTo>
                      <a:pt x="23" y="33"/>
                    </a:lnTo>
                    <a:lnTo>
                      <a:pt x="26" y="38"/>
                    </a:lnTo>
                    <a:lnTo>
                      <a:pt x="30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8" y="65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6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8" y="161"/>
                    </a:lnTo>
                    <a:lnTo>
                      <a:pt x="46" y="173"/>
                    </a:lnTo>
                    <a:lnTo>
                      <a:pt x="44" y="185"/>
                    </a:lnTo>
                    <a:lnTo>
                      <a:pt x="41" y="198"/>
                    </a:lnTo>
                    <a:lnTo>
                      <a:pt x="38" y="211"/>
                    </a:lnTo>
                    <a:lnTo>
                      <a:pt x="34" y="224"/>
                    </a:lnTo>
                    <a:lnTo>
                      <a:pt x="35" y="219"/>
                    </a:lnTo>
                    <a:lnTo>
                      <a:pt x="36" y="205"/>
                    </a:lnTo>
                    <a:lnTo>
                      <a:pt x="36" y="195"/>
                    </a:lnTo>
                    <a:lnTo>
                      <a:pt x="36" y="182"/>
                    </a:lnTo>
                    <a:lnTo>
                      <a:pt x="36" y="169"/>
                    </a:lnTo>
                    <a:lnTo>
                      <a:pt x="35" y="153"/>
                    </a:lnTo>
                    <a:lnTo>
                      <a:pt x="34" y="137"/>
                    </a:lnTo>
                    <a:lnTo>
                      <a:pt x="32" y="119"/>
                    </a:lnTo>
                    <a:lnTo>
                      <a:pt x="29" y="101"/>
                    </a:lnTo>
                    <a:lnTo>
                      <a:pt x="26" y="82"/>
                    </a:lnTo>
                    <a:lnTo>
                      <a:pt x="23" y="71"/>
                    </a:lnTo>
                    <a:lnTo>
                      <a:pt x="21" y="62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1"/>
                    </a:lnTo>
                    <a:lnTo>
                      <a:pt x="5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75" name="Freeform 86"/>
              <p:cNvSpPr>
                <a:spLocks/>
              </p:cNvSpPr>
              <p:nvPr/>
            </p:nvSpPr>
            <p:spPr bwMode="auto">
              <a:xfrm>
                <a:off x="5562235" y="872367"/>
                <a:ext cx="51689" cy="235948"/>
              </a:xfrm>
              <a:custGeom>
                <a:avLst/>
                <a:gdLst>
                  <a:gd name="T0" fmla="*/ 0 w 49"/>
                  <a:gd name="T1" fmla="*/ 0 h 225"/>
                  <a:gd name="T2" fmla="*/ 2147483647 w 49"/>
                  <a:gd name="T3" fmla="*/ 2147483647 h 225"/>
                  <a:gd name="T4" fmla="*/ 2147483647 w 49"/>
                  <a:gd name="T5" fmla="*/ 2147483647 h 225"/>
                  <a:gd name="T6" fmla="*/ 2147483647 w 49"/>
                  <a:gd name="T7" fmla="*/ 2147483647 h 225"/>
                  <a:gd name="T8" fmla="*/ 2147483647 w 49"/>
                  <a:gd name="T9" fmla="*/ 2147483647 h 225"/>
                  <a:gd name="T10" fmla="*/ 2147483647 w 49"/>
                  <a:gd name="T11" fmla="*/ 2147483647 h 225"/>
                  <a:gd name="T12" fmla="*/ 2147483647 w 49"/>
                  <a:gd name="T13" fmla="*/ 2147483647 h 225"/>
                  <a:gd name="T14" fmla="*/ 2147483647 w 49"/>
                  <a:gd name="T15" fmla="*/ 2147483647 h 225"/>
                  <a:gd name="T16" fmla="*/ 2147483647 w 49"/>
                  <a:gd name="T17" fmla="*/ 2147483647 h 225"/>
                  <a:gd name="T18" fmla="*/ 2147483647 w 49"/>
                  <a:gd name="T19" fmla="*/ 2147483647 h 225"/>
                  <a:gd name="T20" fmla="*/ 2147483647 w 49"/>
                  <a:gd name="T21" fmla="*/ 2147483647 h 225"/>
                  <a:gd name="T22" fmla="*/ 2147483647 w 49"/>
                  <a:gd name="T23" fmla="*/ 2147483647 h 225"/>
                  <a:gd name="T24" fmla="*/ 2147483647 w 49"/>
                  <a:gd name="T25" fmla="*/ 2147483647 h 225"/>
                  <a:gd name="T26" fmla="*/ 2147483647 w 49"/>
                  <a:gd name="T27" fmla="*/ 2147483647 h 225"/>
                  <a:gd name="T28" fmla="*/ 2147483647 w 49"/>
                  <a:gd name="T29" fmla="*/ 2147483647 h 225"/>
                  <a:gd name="T30" fmla="*/ 2147483647 w 49"/>
                  <a:gd name="T31" fmla="*/ 2147483647 h 225"/>
                  <a:gd name="T32" fmla="*/ 2147483647 w 49"/>
                  <a:gd name="T33" fmla="*/ 2147483647 h 225"/>
                  <a:gd name="T34" fmla="*/ 2147483647 w 49"/>
                  <a:gd name="T35" fmla="*/ 2147483647 h 225"/>
                  <a:gd name="T36" fmla="*/ 2147483647 w 49"/>
                  <a:gd name="T37" fmla="*/ 2147483647 h 225"/>
                  <a:gd name="T38" fmla="*/ 2147483647 w 49"/>
                  <a:gd name="T39" fmla="*/ 2147483647 h 225"/>
                  <a:gd name="T40" fmla="*/ 2147483647 w 49"/>
                  <a:gd name="T41" fmla="*/ 2147483647 h 225"/>
                  <a:gd name="T42" fmla="*/ 2147483647 w 49"/>
                  <a:gd name="T43" fmla="*/ 2147483647 h 225"/>
                  <a:gd name="T44" fmla="*/ 2147483647 w 49"/>
                  <a:gd name="T45" fmla="*/ 2147483647 h 225"/>
                  <a:gd name="T46" fmla="*/ 2147483647 w 49"/>
                  <a:gd name="T47" fmla="*/ 2147483647 h 225"/>
                  <a:gd name="T48" fmla="*/ 2147483647 w 49"/>
                  <a:gd name="T49" fmla="*/ 2147483647 h 225"/>
                  <a:gd name="T50" fmla="*/ 2147483647 w 49"/>
                  <a:gd name="T51" fmla="*/ 2147483647 h 225"/>
                  <a:gd name="T52" fmla="*/ 2147483647 w 49"/>
                  <a:gd name="T53" fmla="*/ 2147483647 h 225"/>
                  <a:gd name="T54" fmla="*/ 2147483647 w 49"/>
                  <a:gd name="T55" fmla="*/ 2147483647 h 225"/>
                  <a:gd name="T56" fmla="*/ 2147483647 w 49"/>
                  <a:gd name="T57" fmla="*/ 2147483647 h 225"/>
                  <a:gd name="T58" fmla="*/ 2147483647 w 49"/>
                  <a:gd name="T59" fmla="*/ 2147483647 h 225"/>
                  <a:gd name="T60" fmla="*/ 2147483647 w 49"/>
                  <a:gd name="T61" fmla="*/ 2147483647 h 225"/>
                  <a:gd name="T62" fmla="*/ 2147483647 w 49"/>
                  <a:gd name="T63" fmla="*/ 2147483647 h 225"/>
                  <a:gd name="T64" fmla="*/ 2147483647 w 49"/>
                  <a:gd name="T65" fmla="*/ 2147483647 h 225"/>
                  <a:gd name="T66" fmla="*/ 2147483647 w 49"/>
                  <a:gd name="T67" fmla="*/ 2147483647 h 225"/>
                  <a:gd name="T68" fmla="*/ 2147483647 w 49"/>
                  <a:gd name="T69" fmla="*/ 2147483647 h 225"/>
                  <a:gd name="T70" fmla="*/ 2147483647 w 49"/>
                  <a:gd name="T71" fmla="*/ 2147483647 h 225"/>
                  <a:gd name="T72" fmla="*/ 2147483647 w 49"/>
                  <a:gd name="T73" fmla="*/ 2147483647 h 225"/>
                  <a:gd name="T74" fmla="*/ 2147483647 w 49"/>
                  <a:gd name="T75" fmla="*/ 2147483647 h 225"/>
                  <a:gd name="T76" fmla="*/ 2147483647 w 49"/>
                  <a:gd name="T77" fmla="*/ 2147483647 h 225"/>
                  <a:gd name="T78" fmla="*/ 2147483647 w 49"/>
                  <a:gd name="T79" fmla="*/ 2147483647 h 225"/>
                  <a:gd name="T80" fmla="*/ 2147483647 w 49"/>
                  <a:gd name="T81" fmla="*/ 2147483647 h 225"/>
                  <a:gd name="T82" fmla="*/ 2147483647 w 49"/>
                  <a:gd name="T83" fmla="*/ 2147483647 h 225"/>
                  <a:gd name="T84" fmla="*/ 0 w 49"/>
                  <a:gd name="T85" fmla="*/ 0 h 22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5"/>
                  <a:gd name="T131" fmla="*/ 49 w 49"/>
                  <a:gd name="T132" fmla="*/ 225 h 22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5">
                    <a:moveTo>
                      <a:pt x="0" y="0"/>
                    </a:moveTo>
                    <a:lnTo>
                      <a:pt x="4" y="4"/>
                    </a:lnTo>
                    <a:lnTo>
                      <a:pt x="12" y="15"/>
                    </a:lnTo>
                    <a:lnTo>
                      <a:pt x="18" y="23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8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6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8" y="161"/>
                    </a:lnTo>
                    <a:lnTo>
                      <a:pt x="46" y="172"/>
                    </a:lnTo>
                    <a:lnTo>
                      <a:pt x="44" y="185"/>
                    </a:lnTo>
                    <a:lnTo>
                      <a:pt x="41" y="198"/>
                    </a:lnTo>
                    <a:lnTo>
                      <a:pt x="38" y="211"/>
                    </a:lnTo>
                    <a:lnTo>
                      <a:pt x="34" y="225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6" y="194"/>
                    </a:lnTo>
                    <a:lnTo>
                      <a:pt x="36" y="182"/>
                    </a:lnTo>
                    <a:lnTo>
                      <a:pt x="36" y="168"/>
                    </a:lnTo>
                    <a:lnTo>
                      <a:pt x="35" y="153"/>
                    </a:lnTo>
                    <a:lnTo>
                      <a:pt x="34" y="137"/>
                    </a:lnTo>
                    <a:lnTo>
                      <a:pt x="32" y="119"/>
                    </a:lnTo>
                    <a:lnTo>
                      <a:pt x="29" y="101"/>
                    </a:lnTo>
                    <a:lnTo>
                      <a:pt x="26" y="81"/>
                    </a:lnTo>
                    <a:lnTo>
                      <a:pt x="23" y="72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1"/>
                    </a:lnTo>
                    <a:lnTo>
                      <a:pt x="5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76" name="Freeform 93"/>
              <p:cNvSpPr>
                <a:spLocks/>
              </p:cNvSpPr>
              <p:nvPr/>
            </p:nvSpPr>
            <p:spPr bwMode="auto">
              <a:xfrm>
                <a:off x="6312240" y="1245689"/>
                <a:ext cx="219411" cy="198197"/>
              </a:xfrm>
              <a:custGeom>
                <a:avLst/>
                <a:gdLst>
                  <a:gd name="T0" fmla="*/ 0 w 208"/>
                  <a:gd name="T1" fmla="*/ 2147483647 h 189"/>
                  <a:gd name="T2" fmla="*/ 2147483647 w 208"/>
                  <a:gd name="T3" fmla="*/ 0 h 189"/>
                  <a:gd name="T4" fmla="*/ 2147483647 w 208"/>
                  <a:gd name="T5" fmla="*/ 2147483647 h 189"/>
                  <a:gd name="T6" fmla="*/ 2147483647 w 208"/>
                  <a:gd name="T7" fmla="*/ 2147483647 h 189"/>
                  <a:gd name="T8" fmla="*/ 0 w 208"/>
                  <a:gd name="T9" fmla="*/ 2147483647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189"/>
                  <a:gd name="T17" fmla="*/ 208 w 208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189">
                    <a:moveTo>
                      <a:pt x="0" y="10"/>
                    </a:moveTo>
                    <a:lnTo>
                      <a:pt x="200" y="0"/>
                    </a:lnTo>
                    <a:lnTo>
                      <a:pt x="208" y="176"/>
                    </a:lnTo>
                    <a:lnTo>
                      <a:pt x="12" y="189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77" name="Freeform 94"/>
              <p:cNvSpPr>
                <a:spLocks/>
              </p:cNvSpPr>
              <p:nvPr/>
            </p:nvSpPr>
            <p:spPr bwMode="auto">
              <a:xfrm>
                <a:off x="6312240" y="1245689"/>
                <a:ext cx="219411" cy="187710"/>
              </a:xfrm>
              <a:custGeom>
                <a:avLst/>
                <a:gdLst>
                  <a:gd name="T0" fmla="*/ 2147483647 w 208"/>
                  <a:gd name="T1" fmla="*/ 2147483647 h 179"/>
                  <a:gd name="T2" fmla="*/ 2147483647 w 208"/>
                  <a:gd name="T3" fmla="*/ 2147483647 h 179"/>
                  <a:gd name="T4" fmla="*/ 2147483647 w 208"/>
                  <a:gd name="T5" fmla="*/ 2147483647 h 179"/>
                  <a:gd name="T6" fmla="*/ 2147483647 w 208"/>
                  <a:gd name="T7" fmla="*/ 0 h 179"/>
                  <a:gd name="T8" fmla="*/ 0 w 208"/>
                  <a:gd name="T9" fmla="*/ 2147483647 h 179"/>
                  <a:gd name="T10" fmla="*/ 2147483647 w 208"/>
                  <a:gd name="T11" fmla="*/ 2147483647 h 179"/>
                  <a:gd name="T12" fmla="*/ 2147483647 w 208"/>
                  <a:gd name="T13" fmla="*/ 2147483647 h 1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8"/>
                  <a:gd name="T22" fmla="*/ 0 h 179"/>
                  <a:gd name="T23" fmla="*/ 208 w 208"/>
                  <a:gd name="T24" fmla="*/ 179 h 1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8" h="179">
                    <a:moveTo>
                      <a:pt x="159" y="58"/>
                    </a:moveTo>
                    <a:lnTo>
                      <a:pt x="165" y="179"/>
                    </a:lnTo>
                    <a:lnTo>
                      <a:pt x="208" y="176"/>
                    </a:lnTo>
                    <a:lnTo>
                      <a:pt x="200" y="0"/>
                    </a:lnTo>
                    <a:lnTo>
                      <a:pt x="0" y="10"/>
                    </a:lnTo>
                    <a:lnTo>
                      <a:pt x="4" y="66"/>
                    </a:lnTo>
                    <a:lnTo>
                      <a:pt x="159" y="58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78" name="Freeform 95"/>
              <p:cNvSpPr>
                <a:spLocks/>
              </p:cNvSpPr>
              <p:nvPr/>
            </p:nvSpPr>
            <p:spPr bwMode="auto">
              <a:xfrm>
                <a:off x="6222577" y="851394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5" y="1"/>
                    </a:lnTo>
                    <a:lnTo>
                      <a:pt x="131" y="0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0"/>
                    </a:lnTo>
                    <a:lnTo>
                      <a:pt x="112" y="1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99" y="3"/>
                    </a:lnTo>
                    <a:lnTo>
                      <a:pt x="95" y="4"/>
                    </a:lnTo>
                    <a:lnTo>
                      <a:pt x="91" y="6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69" y="16"/>
                    </a:lnTo>
                    <a:lnTo>
                      <a:pt x="64" y="20"/>
                    </a:lnTo>
                    <a:lnTo>
                      <a:pt x="60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39" y="46"/>
                    </a:lnTo>
                    <a:lnTo>
                      <a:pt x="36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6" y="66"/>
                    </a:lnTo>
                    <a:lnTo>
                      <a:pt x="21" y="77"/>
                    </a:lnTo>
                    <a:lnTo>
                      <a:pt x="16" y="87"/>
                    </a:lnTo>
                    <a:lnTo>
                      <a:pt x="12" y="96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42" y="136"/>
                    </a:lnTo>
                    <a:lnTo>
                      <a:pt x="45" y="126"/>
                    </a:lnTo>
                    <a:lnTo>
                      <a:pt x="49" y="114"/>
                    </a:lnTo>
                    <a:lnTo>
                      <a:pt x="51" y="107"/>
                    </a:lnTo>
                    <a:lnTo>
                      <a:pt x="54" y="101"/>
                    </a:lnTo>
                    <a:lnTo>
                      <a:pt x="57" y="94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7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7" y="43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0" y="36"/>
                    </a:lnTo>
                    <a:lnTo>
                      <a:pt x="125" y="36"/>
                    </a:lnTo>
                    <a:lnTo>
                      <a:pt x="130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0" y="39"/>
                    </a:lnTo>
                    <a:lnTo>
                      <a:pt x="143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49" y="47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8" y="60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2" y="101"/>
                    </a:lnTo>
                    <a:lnTo>
                      <a:pt x="175" y="115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2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5" y="292"/>
                    </a:lnTo>
                    <a:lnTo>
                      <a:pt x="171" y="309"/>
                    </a:lnTo>
                    <a:lnTo>
                      <a:pt x="168" y="325"/>
                    </a:lnTo>
                    <a:lnTo>
                      <a:pt x="163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9"/>
                    </a:lnTo>
                    <a:lnTo>
                      <a:pt x="151" y="374"/>
                    </a:lnTo>
                    <a:lnTo>
                      <a:pt x="148" y="380"/>
                    </a:lnTo>
                    <a:lnTo>
                      <a:pt x="145" y="386"/>
                    </a:lnTo>
                    <a:lnTo>
                      <a:pt x="143" y="391"/>
                    </a:lnTo>
                    <a:lnTo>
                      <a:pt x="140" y="395"/>
                    </a:lnTo>
                    <a:lnTo>
                      <a:pt x="137" y="400"/>
                    </a:lnTo>
                    <a:lnTo>
                      <a:pt x="133" y="403"/>
                    </a:lnTo>
                    <a:lnTo>
                      <a:pt x="130" y="407"/>
                    </a:lnTo>
                    <a:lnTo>
                      <a:pt x="127" y="410"/>
                    </a:lnTo>
                    <a:lnTo>
                      <a:pt x="123" y="413"/>
                    </a:lnTo>
                    <a:lnTo>
                      <a:pt x="120" y="415"/>
                    </a:lnTo>
                    <a:lnTo>
                      <a:pt x="117" y="416"/>
                    </a:lnTo>
                    <a:lnTo>
                      <a:pt x="114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2" y="421"/>
                    </a:lnTo>
                    <a:lnTo>
                      <a:pt x="99" y="423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3" y="434"/>
                    </a:lnTo>
                    <a:lnTo>
                      <a:pt x="93" y="436"/>
                    </a:lnTo>
                    <a:lnTo>
                      <a:pt x="93" y="437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5" y="444"/>
                    </a:lnTo>
                    <a:lnTo>
                      <a:pt x="96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5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2"/>
                    </a:lnTo>
                    <a:lnTo>
                      <a:pt x="130" y="450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8" y="441"/>
                    </a:lnTo>
                    <a:lnTo>
                      <a:pt x="154" y="436"/>
                    </a:lnTo>
                    <a:lnTo>
                      <a:pt x="159" y="432"/>
                    </a:lnTo>
                    <a:lnTo>
                      <a:pt x="164" y="426"/>
                    </a:lnTo>
                    <a:lnTo>
                      <a:pt x="169" y="420"/>
                    </a:lnTo>
                    <a:lnTo>
                      <a:pt x="173" y="414"/>
                    </a:lnTo>
                    <a:lnTo>
                      <a:pt x="178" y="408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6"/>
                    </a:lnTo>
                    <a:lnTo>
                      <a:pt x="193" y="378"/>
                    </a:lnTo>
                    <a:lnTo>
                      <a:pt x="196" y="369"/>
                    </a:lnTo>
                    <a:lnTo>
                      <a:pt x="200" y="361"/>
                    </a:lnTo>
                    <a:lnTo>
                      <a:pt x="202" y="352"/>
                    </a:lnTo>
                    <a:lnTo>
                      <a:pt x="205" y="342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8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0" y="144"/>
                    </a:lnTo>
                    <a:lnTo>
                      <a:pt x="218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3"/>
                    </a:lnTo>
                    <a:lnTo>
                      <a:pt x="210" y="86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4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2"/>
                    </a:lnTo>
                    <a:lnTo>
                      <a:pt x="183" y="27"/>
                    </a:lnTo>
                    <a:lnTo>
                      <a:pt x="179" y="23"/>
                    </a:lnTo>
                    <a:lnTo>
                      <a:pt x="175" y="18"/>
                    </a:lnTo>
                    <a:lnTo>
                      <a:pt x="171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0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79" name="Freeform 96"/>
              <p:cNvSpPr>
                <a:spLocks/>
              </p:cNvSpPr>
              <p:nvPr/>
            </p:nvSpPr>
            <p:spPr bwMode="auto">
              <a:xfrm>
                <a:off x="6304856" y="847199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2147483647 w 223"/>
                  <a:gd name="T121" fmla="*/ 2147483647 h 45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23"/>
                  <a:gd name="T184" fmla="*/ 0 h 454"/>
                  <a:gd name="T185" fmla="*/ 223 w 223"/>
                  <a:gd name="T186" fmla="*/ 454 h 45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0"/>
                    </a:lnTo>
                    <a:lnTo>
                      <a:pt x="113" y="0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100" y="3"/>
                    </a:lnTo>
                    <a:lnTo>
                      <a:pt x="95" y="4"/>
                    </a:lnTo>
                    <a:lnTo>
                      <a:pt x="91" y="5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70" y="16"/>
                    </a:lnTo>
                    <a:lnTo>
                      <a:pt x="65" y="20"/>
                    </a:lnTo>
                    <a:lnTo>
                      <a:pt x="60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7" y="36"/>
                    </a:lnTo>
                    <a:lnTo>
                      <a:pt x="43" y="41"/>
                    </a:lnTo>
                    <a:lnTo>
                      <a:pt x="39" y="46"/>
                    </a:lnTo>
                    <a:lnTo>
                      <a:pt x="36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7" y="66"/>
                    </a:lnTo>
                    <a:lnTo>
                      <a:pt x="21" y="76"/>
                    </a:lnTo>
                    <a:lnTo>
                      <a:pt x="17" y="86"/>
                    </a:lnTo>
                    <a:lnTo>
                      <a:pt x="12" y="96"/>
                    </a:lnTo>
                    <a:lnTo>
                      <a:pt x="9" y="105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2"/>
                    </a:lnTo>
                    <a:lnTo>
                      <a:pt x="0" y="137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2" y="137"/>
                    </a:lnTo>
                    <a:lnTo>
                      <a:pt x="44" y="127"/>
                    </a:lnTo>
                    <a:lnTo>
                      <a:pt x="48" y="115"/>
                    </a:lnTo>
                    <a:lnTo>
                      <a:pt x="51" y="109"/>
                    </a:lnTo>
                    <a:lnTo>
                      <a:pt x="54" y="102"/>
                    </a:lnTo>
                    <a:lnTo>
                      <a:pt x="56" y="95"/>
                    </a:lnTo>
                    <a:lnTo>
                      <a:pt x="60" y="88"/>
                    </a:lnTo>
                    <a:lnTo>
                      <a:pt x="63" y="81"/>
                    </a:lnTo>
                    <a:lnTo>
                      <a:pt x="67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8" y="43"/>
                    </a:lnTo>
                    <a:lnTo>
                      <a:pt x="102" y="40"/>
                    </a:lnTo>
                    <a:lnTo>
                      <a:pt x="107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1" y="36"/>
                    </a:lnTo>
                    <a:lnTo>
                      <a:pt x="126" y="35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1" y="38"/>
                    </a:lnTo>
                    <a:lnTo>
                      <a:pt x="143" y="40"/>
                    </a:lnTo>
                    <a:lnTo>
                      <a:pt x="145" y="41"/>
                    </a:lnTo>
                    <a:lnTo>
                      <a:pt x="147" y="44"/>
                    </a:lnTo>
                    <a:lnTo>
                      <a:pt x="150" y="46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8" y="59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70" y="89"/>
                    </a:lnTo>
                    <a:lnTo>
                      <a:pt x="173" y="101"/>
                    </a:lnTo>
                    <a:lnTo>
                      <a:pt x="176" y="114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1" y="160"/>
                    </a:lnTo>
                    <a:lnTo>
                      <a:pt x="182" y="177"/>
                    </a:lnTo>
                    <a:lnTo>
                      <a:pt x="183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80" y="254"/>
                    </a:lnTo>
                    <a:lnTo>
                      <a:pt x="178" y="273"/>
                    </a:lnTo>
                    <a:lnTo>
                      <a:pt x="175" y="291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8"/>
                    </a:lnTo>
                    <a:lnTo>
                      <a:pt x="151" y="374"/>
                    </a:lnTo>
                    <a:lnTo>
                      <a:pt x="149" y="380"/>
                    </a:lnTo>
                    <a:lnTo>
                      <a:pt x="146" y="385"/>
                    </a:lnTo>
                    <a:lnTo>
                      <a:pt x="143" y="390"/>
                    </a:lnTo>
                    <a:lnTo>
                      <a:pt x="140" y="395"/>
                    </a:lnTo>
                    <a:lnTo>
                      <a:pt x="137" y="399"/>
                    </a:lnTo>
                    <a:lnTo>
                      <a:pt x="134" y="403"/>
                    </a:lnTo>
                    <a:lnTo>
                      <a:pt x="131" y="407"/>
                    </a:lnTo>
                    <a:lnTo>
                      <a:pt x="127" y="410"/>
                    </a:lnTo>
                    <a:lnTo>
                      <a:pt x="124" y="412"/>
                    </a:lnTo>
                    <a:lnTo>
                      <a:pt x="121" y="415"/>
                    </a:lnTo>
                    <a:lnTo>
                      <a:pt x="117" y="416"/>
                    </a:lnTo>
                    <a:lnTo>
                      <a:pt x="114" y="418"/>
                    </a:lnTo>
                    <a:lnTo>
                      <a:pt x="110" y="418"/>
                    </a:lnTo>
                    <a:lnTo>
                      <a:pt x="108" y="419"/>
                    </a:lnTo>
                    <a:lnTo>
                      <a:pt x="106" y="419"/>
                    </a:lnTo>
                    <a:lnTo>
                      <a:pt x="104" y="420"/>
                    </a:lnTo>
                    <a:lnTo>
                      <a:pt x="103" y="421"/>
                    </a:lnTo>
                    <a:lnTo>
                      <a:pt x="100" y="423"/>
                    </a:lnTo>
                    <a:lnTo>
                      <a:pt x="97" y="425"/>
                    </a:lnTo>
                    <a:lnTo>
                      <a:pt x="95" y="428"/>
                    </a:lnTo>
                    <a:lnTo>
                      <a:pt x="94" y="432"/>
                    </a:lnTo>
                    <a:lnTo>
                      <a:pt x="93" y="433"/>
                    </a:lnTo>
                    <a:lnTo>
                      <a:pt x="93" y="435"/>
                    </a:lnTo>
                    <a:lnTo>
                      <a:pt x="93" y="437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6" y="444"/>
                    </a:lnTo>
                    <a:lnTo>
                      <a:pt x="97" y="445"/>
                    </a:lnTo>
                    <a:lnTo>
                      <a:pt x="99" y="448"/>
                    </a:lnTo>
                    <a:lnTo>
                      <a:pt x="102" y="451"/>
                    </a:lnTo>
                    <a:lnTo>
                      <a:pt x="105" y="452"/>
                    </a:lnTo>
                    <a:lnTo>
                      <a:pt x="109" y="453"/>
                    </a:lnTo>
                    <a:lnTo>
                      <a:pt x="111" y="453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3"/>
                    </a:lnTo>
                    <a:lnTo>
                      <a:pt x="124" y="452"/>
                    </a:lnTo>
                    <a:lnTo>
                      <a:pt x="130" y="450"/>
                    </a:lnTo>
                    <a:lnTo>
                      <a:pt x="137" y="447"/>
                    </a:lnTo>
                    <a:lnTo>
                      <a:pt x="143" y="444"/>
                    </a:lnTo>
                    <a:lnTo>
                      <a:pt x="148" y="440"/>
                    </a:lnTo>
                    <a:lnTo>
                      <a:pt x="154" y="436"/>
                    </a:lnTo>
                    <a:lnTo>
                      <a:pt x="159" y="431"/>
                    </a:lnTo>
                    <a:lnTo>
                      <a:pt x="165" y="426"/>
                    </a:lnTo>
                    <a:lnTo>
                      <a:pt x="169" y="420"/>
                    </a:lnTo>
                    <a:lnTo>
                      <a:pt x="174" y="414"/>
                    </a:lnTo>
                    <a:lnTo>
                      <a:pt x="178" y="407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5"/>
                    </a:lnTo>
                    <a:lnTo>
                      <a:pt x="193" y="377"/>
                    </a:lnTo>
                    <a:lnTo>
                      <a:pt x="197" y="369"/>
                    </a:lnTo>
                    <a:lnTo>
                      <a:pt x="200" y="360"/>
                    </a:lnTo>
                    <a:lnTo>
                      <a:pt x="203" y="351"/>
                    </a:lnTo>
                    <a:lnTo>
                      <a:pt x="205" y="342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4"/>
                    </a:lnTo>
                    <a:lnTo>
                      <a:pt x="216" y="295"/>
                    </a:lnTo>
                    <a:lnTo>
                      <a:pt x="219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9" y="126"/>
                    </a:lnTo>
                    <a:lnTo>
                      <a:pt x="216" y="109"/>
                    </a:lnTo>
                    <a:lnTo>
                      <a:pt x="214" y="101"/>
                    </a:lnTo>
                    <a:lnTo>
                      <a:pt x="213" y="93"/>
                    </a:lnTo>
                    <a:lnTo>
                      <a:pt x="210" y="85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3"/>
                    </a:lnTo>
                    <a:lnTo>
                      <a:pt x="201" y="56"/>
                    </a:lnTo>
                    <a:lnTo>
                      <a:pt x="198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8" y="32"/>
                    </a:lnTo>
                    <a:lnTo>
                      <a:pt x="184" y="27"/>
                    </a:lnTo>
                    <a:lnTo>
                      <a:pt x="180" y="22"/>
                    </a:lnTo>
                    <a:lnTo>
                      <a:pt x="175" y="18"/>
                    </a:lnTo>
                    <a:lnTo>
                      <a:pt x="171" y="14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5"/>
                    </a:lnTo>
                    <a:lnTo>
                      <a:pt x="151" y="3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80" name="Freeform 97"/>
              <p:cNvSpPr>
                <a:spLocks/>
              </p:cNvSpPr>
              <p:nvPr/>
            </p:nvSpPr>
            <p:spPr bwMode="auto">
              <a:xfrm>
                <a:off x="6397684" y="886000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6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5"/>
                    </a:lnTo>
                    <a:lnTo>
                      <a:pt x="41" y="197"/>
                    </a:lnTo>
                    <a:lnTo>
                      <a:pt x="38" y="210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5" y="194"/>
                    </a:lnTo>
                    <a:lnTo>
                      <a:pt x="36" y="182"/>
                    </a:lnTo>
                    <a:lnTo>
                      <a:pt x="35" y="168"/>
                    </a:lnTo>
                    <a:lnTo>
                      <a:pt x="35" y="153"/>
                    </a:lnTo>
                    <a:lnTo>
                      <a:pt x="34" y="136"/>
                    </a:lnTo>
                    <a:lnTo>
                      <a:pt x="32" y="119"/>
                    </a:lnTo>
                    <a:lnTo>
                      <a:pt x="29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81" name="Freeform 98"/>
              <p:cNvSpPr>
                <a:spLocks/>
              </p:cNvSpPr>
              <p:nvPr/>
            </p:nvSpPr>
            <p:spPr bwMode="auto">
              <a:xfrm>
                <a:off x="6474688" y="882854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3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8"/>
                    </a:lnTo>
                    <a:lnTo>
                      <a:pt x="46" y="97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8" y="127"/>
                    </a:lnTo>
                    <a:lnTo>
                      <a:pt x="49" y="138"/>
                    </a:lnTo>
                    <a:lnTo>
                      <a:pt x="48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4"/>
                    </a:lnTo>
                    <a:lnTo>
                      <a:pt x="41" y="197"/>
                    </a:lnTo>
                    <a:lnTo>
                      <a:pt x="38" y="211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5" y="204"/>
                    </a:lnTo>
                    <a:lnTo>
                      <a:pt x="35" y="194"/>
                    </a:lnTo>
                    <a:lnTo>
                      <a:pt x="36" y="182"/>
                    </a:lnTo>
                    <a:lnTo>
                      <a:pt x="35" y="168"/>
                    </a:lnTo>
                    <a:lnTo>
                      <a:pt x="35" y="153"/>
                    </a:lnTo>
                    <a:lnTo>
                      <a:pt x="33" y="136"/>
                    </a:lnTo>
                    <a:lnTo>
                      <a:pt x="32" y="119"/>
                    </a:lnTo>
                    <a:lnTo>
                      <a:pt x="29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82" name="Freeform 102"/>
              <p:cNvSpPr>
                <a:spLocks/>
              </p:cNvSpPr>
              <p:nvPr/>
            </p:nvSpPr>
            <p:spPr bwMode="auto">
              <a:xfrm>
                <a:off x="6124475" y="1388307"/>
                <a:ext cx="1004226" cy="3452186"/>
              </a:xfrm>
              <a:custGeom>
                <a:avLst/>
                <a:gdLst>
                  <a:gd name="T0" fmla="*/ 2147483647 w 952"/>
                  <a:gd name="T1" fmla="*/ 0 h 3292"/>
                  <a:gd name="T2" fmla="*/ 2147483647 w 952"/>
                  <a:gd name="T3" fmla="*/ 2147483647 h 3292"/>
                  <a:gd name="T4" fmla="*/ 0 w 952"/>
                  <a:gd name="T5" fmla="*/ 2147483647 h 3292"/>
                  <a:gd name="T6" fmla="*/ 2147483647 w 952"/>
                  <a:gd name="T7" fmla="*/ 2147483647 h 3292"/>
                  <a:gd name="T8" fmla="*/ 2147483647 w 952"/>
                  <a:gd name="T9" fmla="*/ 0 h 32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2"/>
                  <a:gd name="T16" fmla="*/ 0 h 3292"/>
                  <a:gd name="T17" fmla="*/ 952 w 952"/>
                  <a:gd name="T18" fmla="*/ 3292 h 32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2" h="3292">
                    <a:moveTo>
                      <a:pt x="595" y="0"/>
                    </a:moveTo>
                    <a:lnTo>
                      <a:pt x="952" y="3227"/>
                    </a:lnTo>
                    <a:lnTo>
                      <a:pt x="0" y="3292"/>
                    </a:lnTo>
                    <a:lnTo>
                      <a:pt x="850" y="3163"/>
                    </a:lnTo>
                    <a:lnTo>
                      <a:pt x="59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</p:grpSp>
        <p:sp>
          <p:nvSpPr>
            <p:cNvPr id="141" name="직사각형 35"/>
            <p:cNvSpPr>
              <a:spLocks noChangeArrowheads="1"/>
            </p:cNvSpPr>
            <p:nvPr/>
          </p:nvSpPr>
          <p:spPr bwMode="auto">
            <a:xfrm>
              <a:off x="647435" y="4255100"/>
              <a:ext cx="1091427" cy="4419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ko-KR" sz="2100" b="1" dirty="0">
                  <a:solidFill>
                    <a:srgbClr val="21222B"/>
                  </a:solidFill>
                  <a:latin typeface="+mj-ea"/>
                  <a:ea typeface="+mj-ea"/>
                  <a:cs typeface="굴림" pitchFamily="50" charset="-127"/>
                </a:rPr>
                <a:t>1995</a:t>
              </a:r>
              <a:r>
                <a:rPr lang="ko-KR" altLang="en-US" sz="2100" b="1" dirty="0">
                  <a:solidFill>
                    <a:srgbClr val="21222B"/>
                  </a:solidFill>
                  <a:latin typeface="+mj-ea"/>
                  <a:ea typeface="+mj-ea"/>
                  <a:cs typeface="굴림" pitchFamily="50" charset="-127"/>
                </a:rPr>
                <a:t>년</a:t>
              </a:r>
            </a:p>
          </p:txBody>
        </p:sp>
      </p:grpSp>
      <p:sp>
        <p:nvSpPr>
          <p:cNvPr id="183" name="직사각형 182"/>
          <p:cNvSpPr/>
          <p:nvPr/>
        </p:nvSpPr>
        <p:spPr>
          <a:xfrm>
            <a:off x="245556" y="638175"/>
            <a:ext cx="8775783" cy="65288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34988">
              <a:tabLst>
                <a:tab pos="265113" algn="l"/>
              </a:tabLst>
            </a:pPr>
            <a:r>
              <a:rPr lang="ko-KR" altLang="en-US" sz="2200" b="1" dirty="0" err="1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신자유주의</a:t>
            </a:r>
            <a:r>
              <a:rPr lang="ko-KR" altLang="en-US" sz="22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 경제체제의 도입과 아울러 이에 따르는 복지정책의 강화</a:t>
            </a:r>
          </a:p>
        </p:txBody>
      </p:sp>
      <p:pic>
        <p:nvPicPr>
          <p:cNvPr id="184" name="Picture 2" descr="C:\Users\lee\Downloads\quality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06" y="722130"/>
            <a:ext cx="505926" cy="505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46910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김영삼 정부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(2)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1728092" y="2220683"/>
            <a:ext cx="7315549" cy="79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ko-KR" altLang="en-US" sz="2000" dirty="0" err="1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사회복지공동모금회법</a:t>
            </a:r>
            <a:r>
              <a:rPr lang="en-US" altLang="ko-KR" sz="2000" dirty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, </a:t>
            </a:r>
            <a:r>
              <a:rPr lang="ko-KR" altLang="en-US" sz="2000" dirty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가정폭력 방지 및 피해자 </a:t>
            </a:r>
            <a:r>
              <a:rPr lang="ko-KR" altLang="en-US" sz="2000" dirty="0" smtClean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보호 등에 </a:t>
            </a:r>
            <a:r>
              <a:rPr lang="ko-KR" altLang="en-US" sz="2000" dirty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관한 법률 </a:t>
            </a:r>
            <a:r>
              <a:rPr lang="ko-KR" altLang="en-US" sz="2000" dirty="0" smtClean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제정</a:t>
            </a:r>
            <a:endParaRPr lang="ko-KR" altLang="en-US" sz="2000" dirty="0">
              <a:solidFill>
                <a:srgbClr val="21222B"/>
              </a:solidFill>
              <a:latin typeface="+mn-ea"/>
              <a:ea typeface="+mn-ea"/>
              <a:cs typeface="굴림" pitchFamily="50" charset="-127"/>
            </a:endParaRPr>
          </a:p>
        </p:txBody>
      </p:sp>
      <p:grpSp>
        <p:nvGrpSpPr>
          <p:cNvPr id="4" name="그룹 101"/>
          <p:cNvGrpSpPr>
            <a:grpSpLocks/>
          </p:cNvGrpSpPr>
          <p:nvPr/>
        </p:nvGrpSpPr>
        <p:grpSpPr bwMode="auto">
          <a:xfrm>
            <a:off x="217120" y="2198610"/>
            <a:ext cx="1452116" cy="900135"/>
            <a:chOff x="539552" y="3997379"/>
            <a:chExt cx="1224136" cy="1015797"/>
          </a:xfrm>
        </p:grpSpPr>
        <p:grpSp>
          <p:nvGrpSpPr>
            <p:cNvPr id="5" name="그룹 13"/>
            <p:cNvGrpSpPr>
              <a:grpSpLocks/>
            </p:cNvGrpSpPr>
            <p:nvPr/>
          </p:nvGrpSpPr>
          <p:grpSpPr bwMode="auto">
            <a:xfrm>
              <a:off x="539552" y="3997379"/>
              <a:ext cx="1224136" cy="1015797"/>
              <a:chOff x="1763688" y="836712"/>
              <a:chExt cx="5472608" cy="4832221"/>
            </a:xfrm>
          </p:grpSpPr>
          <p:sp>
            <p:nvSpPr>
              <p:cNvPr id="7" name="Freeform 7"/>
              <p:cNvSpPr>
                <a:spLocks/>
              </p:cNvSpPr>
              <p:nvPr/>
            </p:nvSpPr>
            <p:spPr bwMode="auto">
              <a:xfrm>
                <a:off x="2299556" y="1027568"/>
                <a:ext cx="4743701" cy="4641365"/>
              </a:xfrm>
              <a:custGeom>
                <a:avLst/>
                <a:gdLst>
                  <a:gd name="T0" fmla="*/ 2147483647 w 4497"/>
                  <a:gd name="T1" fmla="*/ 2147483647 h 4426"/>
                  <a:gd name="T2" fmla="*/ 2147483647 w 4497"/>
                  <a:gd name="T3" fmla="*/ 0 h 4426"/>
                  <a:gd name="T4" fmla="*/ 2147483647 w 4497"/>
                  <a:gd name="T5" fmla="*/ 2147483647 h 4426"/>
                  <a:gd name="T6" fmla="*/ 0 w 4497"/>
                  <a:gd name="T7" fmla="*/ 2147483647 h 4426"/>
                  <a:gd name="T8" fmla="*/ 2147483647 w 4497"/>
                  <a:gd name="T9" fmla="*/ 2147483647 h 4426"/>
                  <a:gd name="T10" fmla="*/ 2147483647 w 4497"/>
                  <a:gd name="T11" fmla="*/ 2147483647 h 44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497"/>
                  <a:gd name="T19" fmla="*/ 0 h 4426"/>
                  <a:gd name="T20" fmla="*/ 4497 w 4497"/>
                  <a:gd name="T21" fmla="*/ 4426 h 44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497" h="4426">
                    <a:moveTo>
                      <a:pt x="4497" y="3936"/>
                    </a:moveTo>
                    <a:lnTo>
                      <a:pt x="4188" y="0"/>
                    </a:lnTo>
                    <a:lnTo>
                      <a:pt x="66" y="9"/>
                    </a:lnTo>
                    <a:lnTo>
                      <a:pt x="0" y="64"/>
                    </a:lnTo>
                    <a:lnTo>
                      <a:pt x="89" y="4426"/>
                    </a:lnTo>
                    <a:lnTo>
                      <a:pt x="4497" y="3936"/>
                    </a:lnTo>
                    <a:close/>
                  </a:path>
                </a:pathLst>
              </a:custGeom>
              <a:solidFill>
                <a:srgbClr val="5F89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8" name="Freeform 9"/>
              <p:cNvSpPr>
                <a:spLocks/>
              </p:cNvSpPr>
              <p:nvPr/>
            </p:nvSpPr>
            <p:spPr bwMode="auto">
              <a:xfrm>
                <a:off x="2343861" y="1040151"/>
                <a:ext cx="4892435" cy="4412758"/>
              </a:xfrm>
              <a:custGeom>
                <a:avLst/>
                <a:gdLst>
                  <a:gd name="T0" fmla="*/ 2147483647 w 4638"/>
                  <a:gd name="T1" fmla="*/ 0 h 4208"/>
                  <a:gd name="T2" fmla="*/ 0 w 4638"/>
                  <a:gd name="T3" fmla="*/ 2147483647 h 4208"/>
                  <a:gd name="T4" fmla="*/ 2147483647 w 4638"/>
                  <a:gd name="T5" fmla="*/ 2147483647 h 4208"/>
                  <a:gd name="T6" fmla="*/ 2147483647 w 4638"/>
                  <a:gd name="T7" fmla="*/ 2147483647 h 4208"/>
                  <a:gd name="T8" fmla="*/ 2147483647 w 4638"/>
                  <a:gd name="T9" fmla="*/ 0 h 42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38"/>
                  <a:gd name="T16" fmla="*/ 0 h 4208"/>
                  <a:gd name="T17" fmla="*/ 4638 w 4638"/>
                  <a:gd name="T18" fmla="*/ 4208 h 42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38" h="4208">
                    <a:moveTo>
                      <a:pt x="4228" y="0"/>
                    </a:moveTo>
                    <a:lnTo>
                      <a:pt x="0" y="25"/>
                    </a:lnTo>
                    <a:lnTo>
                      <a:pt x="305" y="4208"/>
                    </a:lnTo>
                    <a:lnTo>
                      <a:pt x="4638" y="3784"/>
                    </a:lnTo>
                    <a:lnTo>
                      <a:pt x="4228" y="0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9" name="Freeform 10"/>
              <p:cNvSpPr>
                <a:spLocks/>
              </p:cNvSpPr>
              <p:nvPr/>
            </p:nvSpPr>
            <p:spPr bwMode="auto">
              <a:xfrm>
                <a:off x="1774236" y="1074758"/>
                <a:ext cx="632916" cy="4001683"/>
              </a:xfrm>
              <a:custGeom>
                <a:avLst/>
                <a:gdLst>
                  <a:gd name="T0" fmla="*/ 2147483647 w 600"/>
                  <a:gd name="T1" fmla="*/ 0 h 3816"/>
                  <a:gd name="T2" fmla="*/ 0 w 600"/>
                  <a:gd name="T3" fmla="*/ 2147483647 h 3816"/>
                  <a:gd name="T4" fmla="*/ 2147483647 w 600"/>
                  <a:gd name="T5" fmla="*/ 2147483647 h 3816"/>
                  <a:gd name="T6" fmla="*/ 2147483647 w 600"/>
                  <a:gd name="T7" fmla="*/ 0 h 38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00"/>
                  <a:gd name="T13" fmla="*/ 0 h 3816"/>
                  <a:gd name="T14" fmla="*/ 600 w 600"/>
                  <a:gd name="T15" fmla="*/ 3816 h 38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00" h="3816">
                    <a:moveTo>
                      <a:pt x="499" y="0"/>
                    </a:moveTo>
                    <a:lnTo>
                      <a:pt x="0" y="3816"/>
                    </a:lnTo>
                    <a:lnTo>
                      <a:pt x="600" y="3753"/>
                    </a:lnTo>
                    <a:lnTo>
                      <a:pt x="499" y="0"/>
                    </a:lnTo>
                    <a:close/>
                  </a:path>
                </a:pathLst>
              </a:custGeom>
              <a:solidFill>
                <a:srgbClr val="6880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0" name="Freeform 11"/>
              <p:cNvSpPr>
                <a:spLocks/>
              </p:cNvSpPr>
              <p:nvPr/>
            </p:nvSpPr>
            <p:spPr bwMode="auto">
              <a:xfrm>
                <a:off x="1763688" y="5010375"/>
                <a:ext cx="643464" cy="658558"/>
              </a:xfrm>
              <a:custGeom>
                <a:avLst/>
                <a:gdLst>
                  <a:gd name="T0" fmla="*/ 2147483647 w 610"/>
                  <a:gd name="T1" fmla="*/ 2147483647 h 628"/>
                  <a:gd name="T2" fmla="*/ 0 w 610"/>
                  <a:gd name="T3" fmla="*/ 2147483647 h 628"/>
                  <a:gd name="T4" fmla="*/ 2147483647 w 610"/>
                  <a:gd name="T5" fmla="*/ 2147483647 h 628"/>
                  <a:gd name="T6" fmla="*/ 2147483647 w 610"/>
                  <a:gd name="T7" fmla="*/ 2147483647 h 628"/>
                  <a:gd name="T8" fmla="*/ 2147483647 w 610"/>
                  <a:gd name="T9" fmla="*/ 0 h 628"/>
                  <a:gd name="T10" fmla="*/ 2147483647 w 610"/>
                  <a:gd name="T11" fmla="*/ 2147483647 h 62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10"/>
                  <a:gd name="T19" fmla="*/ 0 h 628"/>
                  <a:gd name="T20" fmla="*/ 610 w 610"/>
                  <a:gd name="T21" fmla="*/ 628 h 62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10" h="628">
                    <a:moveTo>
                      <a:pt x="10" y="63"/>
                    </a:moveTo>
                    <a:lnTo>
                      <a:pt x="0" y="142"/>
                    </a:lnTo>
                    <a:lnTo>
                      <a:pt x="298" y="264"/>
                    </a:lnTo>
                    <a:lnTo>
                      <a:pt x="597" y="628"/>
                    </a:lnTo>
                    <a:lnTo>
                      <a:pt x="610" y="0"/>
                    </a:lnTo>
                    <a:lnTo>
                      <a:pt x="10" y="63"/>
                    </a:lnTo>
                    <a:close/>
                  </a:path>
                </a:pathLst>
              </a:custGeom>
              <a:solidFill>
                <a:srgbClr val="5A77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1" name="Freeform 12"/>
              <p:cNvSpPr>
                <a:spLocks/>
              </p:cNvSpPr>
              <p:nvPr/>
            </p:nvSpPr>
            <p:spPr bwMode="auto">
              <a:xfrm>
                <a:off x="1772127" y="1819306"/>
                <a:ext cx="450425" cy="3277059"/>
              </a:xfrm>
              <a:custGeom>
                <a:avLst/>
                <a:gdLst>
                  <a:gd name="T0" fmla="*/ 0 w 427"/>
                  <a:gd name="T1" fmla="*/ 2147483647 h 3125"/>
                  <a:gd name="T2" fmla="*/ 2147483647 w 427"/>
                  <a:gd name="T3" fmla="*/ 2147483647 h 3125"/>
                  <a:gd name="T4" fmla="*/ 2147483647 w 427"/>
                  <a:gd name="T5" fmla="*/ 0 h 3125"/>
                  <a:gd name="T6" fmla="*/ 0 w 427"/>
                  <a:gd name="T7" fmla="*/ 2147483647 h 31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27"/>
                  <a:gd name="T13" fmla="*/ 0 h 3125"/>
                  <a:gd name="T14" fmla="*/ 427 w 427"/>
                  <a:gd name="T15" fmla="*/ 3125 h 31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27" h="3125">
                    <a:moveTo>
                      <a:pt x="0" y="3125"/>
                    </a:moveTo>
                    <a:lnTo>
                      <a:pt x="97" y="3121"/>
                    </a:lnTo>
                    <a:lnTo>
                      <a:pt x="427" y="0"/>
                    </a:lnTo>
                    <a:lnTo>
                      <a:pt x="0" y="3125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2" name="Freeform 13"/>
              <p:cNvSpPr>
                <a:spLocks/>
              </p:cNvSpPr>
              <p:nvPr/>
            </p:nvSpPr>
            <p:spPr bwMode="auto">
              <a:xfrm>
                <a:off x="1763688" y="5092171"/>
                <a:ext cx="629752" cy="576762"/>
              </a:xfrm>
              <a:custGeom>
                <a:avLst/>
                <a:gdLst>
                  <a:gd name="T0" fmla="*/ 0 w 597"/>
                  <a:gd name="T1" fmla="*/ 2147483647 h 550"/>
                  <a:gd name="T2" fmla="*/ 2147483647 w 597"/>
                  <a:gd name="T3" fmla="*/ 2147483647 h 550"/>
                  <a:gd name="T4" fmla="*/ 2147483647 w 597"/>
                  <a:gd name="T5" fmla="*/ 2147483647 h 550"/>
                  <a:gd name="T6" fmla="*/ 2147483647 w 597"/>
                  <a:gd name="T7" fmla="*/ 2147483647 h 550"/>
                  <a:gd name="T8" fmla="*/ 2147483647 w 597"/>
                  <a:gd name="T9" fmla="*/ 2147483647 h 550"/>
                  <a:gd name="T10" fmla="*/ 2147483647 w 597"/>
                  <a:gd name="T11" fmla="*/ 0 h 550"/>
                  <a:gd name="T12" fmla="*/ 2147483647 w 597"/>
                  <a:gd name="T13" fmla="*/ 2147483647 h 550"/>
                  <a:gd name="T14" fmla="*/ 0 w 597"/>
                  <a:gd name="T15" fmla="*/ 2147483647 h 55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97"/>
                  <a:gd name="T25" fmla="*/ 0 h 550"/>
                  <a:gd name="T26" fmla="*/ 597 w 597"/>
                  <a:gd name="T27" fmla="*/ 550 h 55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97" h="550">
                    <a:moveTo>
                      <a:pt x="0" y="64"/>
                    </a:moveTo>
                    <a:lnTo>
                      <a:pt x="298" y="186"/>
                    </a:lnTo>
                    <a:lnTo>
                      <a:pt x="597" y="550"/>
                    </a:lnTo>
                    <a:lnTo>
                      <a:pt x="597" y="475"/>
                    </a:lnTo>
                    <a:lnTo>
                      <a:pt x="370" y="159"/>
                    </a:lnTo>
                    <a:lnTo>
                      <a:pt x="105" y="0"/>
                    </a:lnTo>
                    <a:lnTo>
                      <a:pt x="8" y="4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5B8C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3" name="Freeform 14"/>
              <p:cNvSpPr>
                <a:spLocks/>
              </p:cNvSpPr>
              <p:nvPr/>
            </p:nvSpPr>
            <p:spPr bwMode="auto">
              <a:xfrm>
                <a:off x="2222551" y="1392501"/>
                <a:ext cx="59072" cy="426805"/>
              </a:xfrm>
              <a:custGeom>
                <a:avLst/>
                <a:gdLst>
                  <a:gd name="T0" fmla="*/ 2147483647 w 56"/>
                  <a:gd name="T1" fmla="*/ 2147483647 h 407"/>
                  <a:gd name="T2" fmla="*/ 0 w 56"/>
                  <a:gd name="T3" fmla="*/ 2147483647 h 407"/>
                  <a:gd name="T4" fmla="*/ 2147483647 w 56"/>
                  <a:gd name="T5" fmla="*/ 0 h 407"/>
                  <a:gd name="T6" fmla="*/ 2147483647 w 56"/>
                  <a:gd name="T7" fmla="*/ 2147483647 h 40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6"/>
                  <a:gd name="T13" fmla="*/ 0 h 407"/>
                  <a:gd name="T14" fmla="*/ 56 w 56"/>
                  <a:gd name="T15" fmla="*/ 407 h 40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6" h="407">
                    <a:moveTo>
                      <a:pt x="33" y="98"/>
                    </a:moveTo>
                    <a:lnTo>
                      <a:pt x="0" y="407"/>
                    </a:lnTo>
                    <a:lnTo>
                      <a:pt x="56" y="0"/>
                    </a:lnTo>
                    <a:lnTo>
                      <a:pt x="33" y="98"/>
                    </a:lnTo>
                    <a:close/>
                  </a:path>
                </a:pathLst>
              </a:custGeom>
              <a:solidFill>
                <a:srgbClr val="0078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4" name="Freeform 15"/>
              <p:cNvSpPr>
                <a:spLocks/>
              </p:cNvSpPr>
              <p:nvPr/>
            </p:nvSpPr>
            <p:spPr bwMode="auto">
              <a:xfrm>
                <a:off x="2281624" y="1152359"/>
                <a:ext cx="32701" cy="240143"/>
              </a:xfrm>
              <a:custGeom>
                <a:avLst/>
                <a:gdLst>
                  <a:gd name="T0" fmla="*/ 2147483647 w 31"/>
                  <a:gd name="T1" fmla="*/ 0 h 229"/>
                  <a:gd name="T2" fmla="*/ 0 w 31"/>
                  <a:gd name="T3" fmla="*/ 2147483647 h 229"/>
                  <a:gd name="T4" fmla="*/ 2147483647 w 31"/>
                  <a:gd name="T5" fmla="*/ 2147483647 h 229"/>
                  <a:gd name="T6" fmla="*/ 2147483647 w 31"/>
                  <a:gd name="T7" fmla="*/ 0 h 2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1"/>
                  <a:gd name="T13" fmla="*/ 0 h 229"/>
                  <a:gd name="T14" fmla="*/ 31 w 31"/>
                  <a:gd name="T15" fmla="*/ 229 h 2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1" h="229">
                    <a:moveTo>
                      <a:pt x="31" y="0"/>
                    </a:moveTo>
                    <a:lnTo>
                      <a:pt x="0" y="229"/>
                    </a:lnTo>
                    <a:lnTo>
                      <a:pt x="29" y="10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0078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5" name="Freeform 16"/>
              <p:cNvSpPr>
                <a:spLocks/>
              </p:cNvSpPr>
              <p:nvPr/>
            </p:nvSpPr>
            <p:spPr bwMode="auto">
              <a:xfrm>
                <a:off x="2285844" y="973038"/>
                <a:ext cx="4503193" cy="128986"/>
              </a:xfrm>
              <a:custGeom>
                <a:avLst/>
                <a:gdLst>
                  <a:gd name="T0" fmla="*/ 0 w 4269"/>
                  <a:gd name="T1" fmla="*/ 2147483647 h 123"/>
                  <a:gd name="T2" fmla="*/ 2147483647 w 4269"/>
                  <a:gd name="T3" fmla="*/ 2147483647 h 123"/>
                  <a:gd name="T4" fmla="*/ 2147483647 w 4269"/>
                  <a:gd name="T5" fmla="*/ 0 h 123"/>
                  <a:gd name="T6" fmla="*/ 2147483647 w 4269"/>
                  <a:gd name="T7" fmla="*/ 2147483647 h 123"/>
                  <a:gd name="T8" fmla="*/ 0 w 4269"/>
                  <a:gd name="T9" fmla="*/ 2147483647 h 1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69"/>
                  <a:gd name="T16" fmla="*/ 0 h 123"/>
                  <a:gd name="T17" fmla="*/ 4269 w 4269"/>
                  <a:gd name="T18" fmla="*/ 123 h 1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69" h="123">
                    <a:moveTo>
                      <a:pt x="0" y="123"/>
                    </a:moveTo>
                    <a:lnTo>
                      <a:pt x="4269" y="64"/>
                    </a:lnTo>
                    <a:lnTo>
                      <a:pt x="4093" y="0"/>
                    </a:lnTo>
                    <a:lnTo>
                      <a:pt x="92" y="39"/>
                    </a:lnTo>
                    <a:lnTo>
                      <a:pt x="0" y="123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6" name="Freeform 19"/>
              <p:cNvSpPr>
                <a:spLocks/>
              </p:cNvSpPr>
              <p:nvPr/>
            </p:nvSpPr>
            <p:spPr bwMode="auto">
              <a:xfrm>
                <a:off x="2303775" y="1140824"/>
                <a:ext cx="161394" cy="4528109"/>
              </a:xfrm>
              <a:custGeom>
                <a:avLst/>
                <a:gdLst>
                  <a:gd name="T0" fmla="*/ 0 w 153"/>
                  <a:gd name="T1" fmla="*/ 2147483647 h 4318"/>
                  <a:gd name="T2" fmla="*/ 2147483647 w 153"/>
                  <a:gd name="T3" fmla="*/ 2147483647 h 4318"/>
                  <a:gd name="T4" fmla="*/ 2147483647 w 153"/>
                  <a:gd name="T5" fmla="*/ 2147483647 h 4318"/>
                  <a:gd name="T6" fmla="*/ 2147483647 w 153"/>
                  <a:gd name="T7" fmla="*/ 0 h 4318"/>
                  <a:gd name="T8" fmla="*/ 0 w 153"/>
                  <a:gd name="T9" fmla="*/ 2147483647 h 43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3"/>
                  <a:gd name="T16" fmla="*/ 0 h 4318"/>
                  <a:gd name="T17" fmla="*/ 153 w 153"/>
                  <a:gd name="T18" fmla="*/ 4318 h 43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3" h="4318">
                    <a:moveTo>
                      <a:pt x="0" y="1480"/>
                    </a:moveTo>
                    <a:lnTo>
                      <a:pt x="85" y="4318"/>
                    </a:lnTo>
                    <a:lnTo>
                      <a:pt x="153" y="4314"/>
                    </a:lnTo>
                    <a:lnTo>
                      <a:pt x="20" y="0"/>
                    </a:lnTo>
                    <a:lnTo>
                      <a:pt x="0" y="1480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7" name="Freeform 45"/>
              <p:cNvSpPr>
                <a:spLocks/>
              </p:cNvSpPr>
              <p:nvPr/>
            </p:nvSpPr>
            <p:spPr bwMode="auto">
              <a:xfrm>
                <a:off x="2578039" y="1265614"/>
                <a:ext cx="219411" cy="198197"/>
              </a:xfrm>
              <a:custGeom>
                <a:avLst/>
                <a:gdLst>
                  <a:gd name="T0" fmla="*/ 0 w 208"/>
                  <a:gd name="T1" fmla="*/ 2147483647 h 189"/>
                  <a:gd name="T2" fmla="*/ 2147483647 w 208"/>
                  <a:gd name="T3" fmla="*/ 0 h 189"/>
                  <a:gd name="T4" fmla="*/ 2147483647 w 208"/>
                  <a:gd name="T5" fmla="*/ 2147483647 h 189"/>
                  <a:gd name="T6" fmla="*/ 2147483647 w 208"/>
                  <a:gd name="T7" fmla="*/ 2147483647 h 189"/>
                  <a:gd name="T8" fmla="*/ 0 w 208"/>
                  <a:gd name="T9" fmla="*/ 2147483647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189"/>
                  <a:gd name="T17" fmla="*/ 208 w 208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189">
                    <a:moveTo>
                      <a:pt x="0" y="11"/>
                    </a:moveTo>
                    <a:lnTo>
                      <a:pt x="200" y="0"/>
                    </a:lnTo>
                    <a:lnTo>
                      <a:pt x="208" y="176"/>
                    </a:lnTo>
                    <a:lnTo>
                      <a:pt x="11" y="189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8" name="Freeform 46"/>
              <p:cNvSpPr>
                <a:spLocks/>
              </p:cNvSpPr>
              <p:nvPr/>
            </p:nvSpPr>
            <p:spPr bwMode="auto">
              <a:xfrm>
                <a:off x="2578039" y="1265614"/>
                <a:ext cx="219411" cy="187710"/>
              </a:xfrm>
              <a:custGeom>
                <a:avLst/>
                <a:gdLst>
                  <a:gd name="T0" fmla="*/ 2147483647 w 208"/>
                  <a:gd name="T1" fmla="*/ 2147483647 h 179"/>
                  <a:gd name="T2" fmla="*/ 2147483647 w 208"/>
                  <a:gd name="T3" fmla="*/ 2147483647 h 179"/>
                  <a:gd name="T4" fmla="*/ 2147483647 w 208"/>
                  <a:gd name="T5" fmla="*/ 2147483647 h 179"/>
                  <a:gd name="T6" fmla="*/ 2147483647 w 208"/>
                  <a:gd name="T7" fmla="*/ 0 h 179"/>
                  <a:gd name="T8" fmla="*/ 0 w 208"/>
                  <a:gd name="T9" fmla="*/ 2147483647 h 179"/>
                  <a:gd name="T10" fmla="*/ 2147483647 w 208"/>
                  <a:gd name="T11" fmla="*/ 2147483647 h 179"/>
                  <a:gd name="T12" fmla="*/ 2147483647 w 208"/>
                  <a:gd name="T13" fmla="*/ 2147483647 h 1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8"/>
                  <a:gd name="T22" fmla="*/ 0 h 179"/>
                  <a:gd name="T23" fmla="*/ 208 w 208"/>
                  <a:gd name="T24" fmla="*/ 179 h 1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8" h="179">
                    <a:moveTo>
                      <a:pt x="159" y="58"/>
                    </a:moveTo>
                    <a:lnTo>
                      <a:pt x="165" y="179"/>
                    </a:lnTo>
                    <a:lnTo>
                      <a:pt x="208" y="176"/>
                    </a:lnTo>
                    <a:lnTo>
                      <a:pt x="200" y="0"/>
                    </a:lnTo>
                    <a:lnTo>
                      <a:pt x="0" y="11"/>
                    </a:lnTo>
                    <a:lnTo>
                      <a:pt x="3" y="66"/>
                    </a:lnTo>
                    <a:lnTo>
                      <a:pt x="159" y="58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9" name="Freeform 47"/>
              <p:cNvSpPr>
                <a:spLocks/>
              </p:cNvSpPr>
              <p:nvPr/>
            </p:nvSpPr>
            <p:spPr bwMode="auto">
              <a:xfrm>
                <a:off x="2488376" y="871318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3"/>
                    </a:moveTo>
                    <a:lnTo>
                      <a:pt x="140" y="1"/>
                    </a:lnTo>
                    <a:lnTo>
                      <a:pt x="135" y="1"/>
                    </a:lnTo>
                    <a:lnTo>
                      <a:pt x="130" y="0"/>
                    </a:lnTo>
                    <a:lnTo>
                      <a:pt x="126" y="0"/>
                    </a:lnTo>
                    <a:lnTo>
                      <a:pt x="121" y="0"/>
                    </a:lnTo>
                    <a:lnTo>
                      <a:pt x="117" y="0"/>
                    </a:lnTo>
                    <a:lnTo>
                      <a:pt x="112" y="1"/>
                    </a:lnTo>
                    <a:lnTo>
                      <a:pt x="108" y="1"/>
                    </a:lnTo>
                    <a:lnTo>
                      <a:pt x="103" y="2"/>
                    </a:lnTo>
                    <a:lnTo>
                      <a:pt x="99" y="3"/>
                    </a:lnTo>
                    <a:lnTo>
                      <a:pt x="95" y="4"/>
                    </a:lnTo>
                    <a:lnTo>
                      <a:pt x="91" y="6"/>
                    </a:lnTo>
                    <a:lnTo>
                      <a:pt x="87" y="8"/>
                    </a:lnTo>
                    <a:lnTo>
                      <a:pt x="82" y="9"/>
                    </a:lnTo>
                    <a:lnTo>
                      <a:pt x="78" y="11"/>
                    </a:lnTo>
                    <a:lnTo>
                      <a:pt x="74" y="13"/>
                    </a:lnTo>
                    <a:lnTo>
                      <a:pt x="69" y="17"/>
                    </a:lnTo>
                    <a:lnTo>
                      <a:pt x="64" y="20"/>
                    </a:lnTo>
                    <a:lnTo>
                      <a:pt x="59" y="24"/>
                    </a:lnTo>
                    <a:lnTo>
                      <a:pt x="55" y="28"/>
                    </a:lnTo>
                    <a:lnTo>
                      <a:pt x="50" y="33"/>
                    </a:lnTo>
                    <a:lnTo>
                      <a:pt x="47" y="37"/>
                    </a:lnTo>
                    <a:lnTo>
                      <a:pt x="42" y="42"/>
                    </a:lnTo>
                    <a:lnTo>
                      <a:pt x="39" y="46"/>
                    </a:lnTo>
                    <a:lnTo>
                      <a:pt x="35" y="51"/>
                    </a:lnTo>
                    <a:lnTo>
                      <a:pt x="32" y="57"/>
                    </a:lnTo>
                    <a:lnTo>
                      <a:pt x="29" y="62"/>
                    </a:lnTo>
                    <a:lnTo>
                      <a:pt x="26" y="67"/>
                    </a:lnTo>
                    <a:lnTo>
                      <a:pt x="20" y="77"/>
                    </a:lnTo>
                    <a:lnTo>
                      <a:pt x="16" y="87"/>
                    </a:lnTo>
                    <a:lnTo>
                      <a:pt x="12" y="96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42" y="137"/>
                    </a:lnTo>
                    <a:lnTo>
                      <a:pt x="44" y="126"/>
                    </a:lnTo>
                    <a:lnTo>
                      <a:pt x="48" y="114"/>
                    </a:lnTo>
                    <a:lnTo>
                      <a:pt x="51" y="108"/>
                    </a:lnTo>
                    <a:lnTo>
                      <a:pt x="54" y="101"/>
                    </a:lnTo>
                    <a:lnTo>
                      <a:pt x="56" y="94"/>
                    </a:lnTo>
                    <a:lnTo>
                      <a:pt x="60" y="88"/>
                    </a:lnTo>
                    <a:lnTo>
                      <a:pt x="63" y="81"/>
                    </a:lnTo>
                    <a:lnTo>
                      <a:pt x="67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7"/>
                    </a:lnTo>
                    <a:lnTo>
                      <a:pt x="86" y="51"/>
                    </a:lnTo>
                    <a:lnTo>
                      <a:pt x="91" y="47"/>
                    </a:lnTo>
                    <a:lnTo>
                      <a:pt x="97" y="43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0" y="38"/>
                    </a:lnTo>
                    <a:lnTo>
                      <a:pt x="115" y="37"/>
                    </a:lnTo>
                    <a:lnTo>
                      <a:pt x="120" y="36"/>
                    </a:lnTo>
                    <a:lnTo>
                      <a:pt x="125" y="36"/>
                    </a:lnTo>
                    <a:lnTo>
                      <a:pt x="130" y="37"/>
                    </a:lnTo>
                    <a:lnTo>
                      <a:pt x="135" y="37"/>
                    </a:lnTo>
                    <a:lnTo>
                      <a:pt x="138" y="38"/>
                    </a:lnTo>
                    <a:lnTo>
                      <a:pt x="140" y="39"/>
                    </a:lnTo>
                    <a:lnTo>
                      <a:pt x="142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49" y="47"/>
                    </a:lnTo>
                    <a:lnTo>
                      <a:pt x="151" y="50"/>
                    </a:lnTo>
                    <a:lnTo>
                      <a:pt x="153" y="53"/>
                    </a:lnTo>
                    <a:lnTo>
                      <a:pt x="158" y="60"/>
                    </a:lnTo>
                    <a:lnTo>
                      <a:pt x="162" y="69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2" y="102"/>
                    </a:lnTo>
                    <a:lnTo>
                      <a:pt x="175" y="115"/>
                    </a:lnTo>
                    <a:lnTo>
                      <a:pt x="177" y="129"/>
                    </a:lnTo>
                    <a:lnTo>
                      <a:pt x="179" y="145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2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79" y="255"/>
                    </a:lnTo>
                    <a:lnTo>
                      <a:pt x="177" y="274"/>
                    </a:lnTo>
                    <a:lnTo>
                      <a:pt x="174" y="292"/>
                    </a:lnTo>
                    <a:lnTo>
                      <a:pt x="171" y="309"/>
                    </a:lnTo>
                    <a:lnTo>
                      <a:pt x="168" y="326"/>
                    </a:lnTo>
                    <a:lnTo>
                      <a:pt x="163" y="341"/>
                    </a:lnTo>
                    <a:lnTo>
                      <a:pt x="159" y="355"/>
                    </a:lnTo>
                    <a:lnTo>
                      <a:pt x="156" y="362"/>
                    </a:lnTo>
                    <a:lnTo>
                      <a:pt x="154" y="369"/>
                    </a:lnTo>
                    <a:lnTo>
                      <a:pt x="151" y="375"/>
                    </a:lnTo>
                    <a:lnTo>
                      <a:pt x="148" y="380"/>
                    </a:lnTo>
                    <a:lnTo>
                      <a:pt x="145" y="386"/>
                    </a:lnTo>
                    <a:lnTo>
                      <a:pt x="142" y="391"/>
                    </a:lnTo>
                    <a:lnTo>
                      <a:pt x="140" y="396"/>
                    </a:lnTo>
                    <a:lnTo>
                      <a:pt x="136" y="400"/>
                    </a:lnTo>
                    <a:lnTo>
                      <a:pt x="133" y="404"/>
                    </a:lnTo>
                    <a:lnTo>
                      <a:pt x="130" y="407"/>
                    </a:lnTo>
                    <a:lnTo>
                      <a:pt x="127" y="410"/>
                    </a:lnTo>
                    <a:lnTo>
                      <a:pt x="123" y="413"/>
                    </a:lnTo>
                    <a:lnTo>
                      <a:pt x="120" y="415"/>
                    </a:lnTo>
                    <a:lnTo>
                      <a:pt x="116" y="417"/>
                    </a:lnTo>
                    <a:lnTo>
                      <a:pt x="113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2" y="421"/>
                    </a:lnTo>
                    <a:lnTo>
                      <a:pt x="99" y="424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3" y="433"/>
                    </a:lnTo>
                    <a:lnTo>
                      <a:pt x="93" y="434"/>
                    </a:lnTo>
                    <a:lnTo>
                      <a:pt x="93" y="436"/>
                    </a:lnTo>
                    <a:lnTo>
                      <a:pt x="93" y="438"/>
                    </a:lnTo>
                    <a:lnTo>
                      <a:pt x="93" y="439"/>
                    </a:lnTo>
                    <a:lnTo>
                      <a:pt x="94" y="441"/>
                    </a:lnTo>
                    <a:lnTo>
                      <a:pt x="94" y="443"/>
                    </a:lnTo>
                    <a:lnTo>
                      <a:pt x="95" y="445"/>
                    </a:lnTo>
                    <a:lnTo>
                      <a:pt x="96" y="446"/>
                    </a:lnTo>
                    <a:lnTo>
                      <a:pt x="98" y="449"/>
                    </a:lnTo>
                    <a:lnTo>
                      <a:pt x="102" y="451"/>
                    </a:lnTo>
                    <a:lnTo>
                      <a:pt x="105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3" y="453"/>
                    </a:lnTo>
                    <a:lnTo>
                      <a:pt x="130" y="451"/>
                    </a:lnTo>
                    <a:lnTo>
                      <a:pt x="136" y="448"/>
                    </a:lnTo>
                    <a:lnTo>
                      <a:pt x="142" y="445"/>
                    </a:lnTo>
                    <a:lnTo>
                      <a:pt x="148" y="441"/>
                    </a:lnTo>
                    <a:lnTo>
                      <a:pt x="153" y="437"/>
                    </a:lnTo>
                    <a:lnTo>
                      <a:pt x="159" y="432"/>
                    </a:lnTo>
                    <a:lnTo>
                      <a:pt x="164" y="426"/>
                    </a:lnTo>
                    <a:lnTo>
                      <a:pt x="169" y="421"/>
                    </a:lnTo>
                    <a:lnTo>
                      <a:pt x="173" y="414"/>
                    </a:lnTo>
                    <a:lnTo>
                      <a:pt x="178" y="408"/>
                    </a:lnTo>
                    <a:lnTo>
                      <a:pt x="182" y="401"/>
                    </a:lnTo>
                    <a:lnTo>
                      <a:pt x="186" y="393"/>
                    </a:lnTo>
                    <a:lnTo>
                      <a:pt x="189" y="386"/>
                    </a:lnTo>
                    <a:lnTo>
                      <a:pt x="193" y="378"/>
                    </a:lnTo>
                    <a:lnTo>
                      <a:pt x="196" y="369"/>
                    </a:lnTo>
                    <a:lnTo>
                      <a:pt x="199" y="361"/>
                    </a:lnTo>
                    <a:lnTo>
                      <a:pt x="202" y="352"/>
                    </a:lnTo>
                    <a:lnTo>
                      <a:pt x="205" y="343"/>
                    </a:lnTo>
                    <a:lnTo>
                      <a:pt x="207" y="334"/>
                    </a:lnTo>
                    <a:lnTo>
                      <a:pt x="209" y="324"/>
                    </a:lnTo>
                    <a:lnTo>
                      <a:pt x="212" y="315"/>
                    </a:lnTo>
                    <a:lnTo>
                      <a:pt x="213" y="305"/>
                    </a:lnTo>
                    <a:lnTo>
                      <a:pt x="215" y="295"/>
                    </a:lnTo>
                    <a:lnTo>
                      <a:pt x="218" y="275"/>
                    </a:lnTo>
                    <a:lnTo>
                      <a:pt x="220" y="255"/>
                    </a:lnTo>
                    <a:lnTo>
                      <a:pt x="222" y="236"/>
                    </a:lnTo>
                    <a:lnTo>
                      <a:pt x="222" y="216"/>
                    </a:lnTo>
                    <a:lnTo>
                      <a:pt x="223" y="198"/>
                    </a:lnTo>
                    <a:lnTo>
                      <a:pt x="222" y="180"/>
                    </a:lnTo>
                    <a:lnTo>
                      <a:pt x="222" y="162"/>
                    </a:lnTo>
                    <a:lnTo>
                      <a:pt x="220" y="144"/>
                    </a:lnTo>
                    <a:lnTo>
                      <a:pt x="218" y="127"/>
                    </a:lnTo>
                    <a:lnTo>
                      <a:pt x="215" y="110"/>
                    </a:lnTo>
                    <a:lnTo>
                      <a:pt x="214" y="102"/>
                    </a:lnTo>
                    <a:lnTo>
                      <a:pt x="212" y="94"/>
                    </a:lnTo>
                    <a:lnTo>
                      <a:pt x="210" y="86"/>
                    </a:lnTo>
                    <a:lnTo>
                      <a:pt x="207" y="78"/>
                    </a:lnTo>
                    <a:lnTo>
                      <a:pt x="205" y="71"/>
                    </a:lnTo>
                    <a:lnTo>
                      <a:pt x="203" y="64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3"/>
                    </a:lnTo>
                    <a:lnTo>
                      <a:pt x="183" y="28"/>
                    </a:lnTo>
                    <a:lnTo>
                      <a:pt x="179" y="23"/>
                    </a:lnTo>
                    <a:lnTo>
                      <a:pt x="175" y="18"/>
                    </a:lnTo>
                    <a:lnTo>
                      <a:pt x="170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0" y="4"/>
                    </a:lnTo>
                    <a:lnTo>
                      <a:pt x="145" y="3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20" name="Freeform 48"/>
              <p:cNvSpPr>
                <a:spLocks/>
              </p:cNvSpPr>
              <p:nvPr/>
            </p:nvSpPr>
            <p:spPr bwMode="auto">
              <a:xfrm>
                <a:off x="2570655" y="867123"/>
                <a:ext cx="235233" cy="476091"/>
              </a:xfrm>
              <a:custGeom>
                <a:avLst/>
                <a:gdLst>
                  <a:gd name="T0" fmla="*/ 2147483647 w 223"/>
                  <a:gd name="T1" fmla="*/ 0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5" y="0"/>
                    </a:lnTo>
                    <a:lnTo>
                      <a:pt x="131" y="0"/>
                    </a:lnTo>
                    <a:lnTo>
                      <a:pt x="126" y="0"/>
                    </a:lnTo>
                    <a:lnTo>
                      <a:pt x="121" y="0"/>
                    </a:lnTo>
                    <a:lnTo>
                      <a:pt x="117" y="0"/>
                    </a:lnTo>
                    <a:lnTo>
                      <a:pt x="113" y="0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100" y="3"/>
                    </a:lnTo>
                    <a:lnTo>
                      <a:pt x="95" y="4"/>
                    </a:lnTo>
                    <a:lnTo>
                      <a:pt x="91" y="5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8" y="11"/>
                    </a:lnTo>
                    <a:lnTo>
                      <a:pt x="75" y="13"/>
                    </a:lnTo>
                    <a:lnTo>
                      <a:pt x="69" y="16"/>
                    </a:lnTo>
                    <a:lnTo>
                      <a:pt x="64" y="20"/>
                    </a:lnTo>
                    <a:lnTo>
                      <a:pt x="60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39" y="46"/>
                    </a:lnTo>
                    <a:lnTo>
                      <a:pt x="35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6" y="66"/>
                    </a:lnTo>
                    <a:lnTo>
                      <a:pt x="21" y="77"/>
                    </a:lnTo>
                    <a:lnTo>
                      <a:pt x="16" y="86"/>
                    </a:lnTo>
                    <a:lnTo>
                      <a:pt x="12" y="96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2"/>
                    </a:lnTo>
                    <a:lnTo>
                      <a:pt x="0" y="137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2" y="137"/>
                    </a:lnTo>
                    <a:lnTo>
                      <a:pt x="44" y="127"/>
                    </a:lnTo>
                    <a:lnTo>
                      <a:pt x="48" y="115"/>
                    </a:lnTo>
                    <a:lnTo>
                      <a:pt x="50" y="108"/>
                    </a:lnTo>
                    <a:lnTo>
                      <a:pt x="53" y="102"/>
                    </a:lnTo>
                    <a:lnTo>
                      <a:pt x="56" y="95"/>
                    </a:lnTo>
                    <a:lnTo>
                      <a:pt x="59" y="88"/>
                    </a:lnTo>
                    <a:lnTo>
                      <a:pt x="63" y="81"/>
                    </a:lnTo>
                    <a:lnTo>
                      <a:pt x="67" y="75"/>
                    </a:lnTo>
                    <a:lnTo>
                      <a:pt x="71" y="68"/>
                    </a:lnTo>
                    <a:lnTo>
                      <a:pt x="76" y="62"/>
                    </a:lnTo>
                    <a:lnTo>
                      <a:pt x="81" y="57"/>
                    </a:lnTo>
                    <a:lnTo>
                      <a:pt x="86" y="51"/>
                    </a:lnTo>
                    <a:lnTo>
                      <a:pt x="91" y="47"/>
                    </a:lnTo>
                    <a:lnTo>
                      <a:pt x="97" y="43"/>
                    </a:lnTo>
                    <a:lnTo>
                      <a:pt x="101" y="41"/>
                    </a:lnTo>
                    <a:lnTo>
                      <a:pt x="106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0" y="36"/>
                    </a:lnTo>
                    <a:lnTo>
                      <a:pt x="125" y="36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0" y="38"/>
                    </a:lnTo>
                    <a:lnTo>
                      <a:pt x="143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49" y="46"/>
                    </a:lnTo>
                    <a:lnTo>
                      <a:pt x="151" y="49"/>
                    </a:lnTo>
                    <a:lnTo>
                      <a:pt x="154" y="52"/>
                    </a:lnTo>
                    <a:lnTo>
                      <a:pt x="158" y="59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3" y="101"/>
                    </a:lnTo>
                    <a:lnTo>
                      <a:pt x="175" y="114"/>
                    </a:lnTo>
                    <a:lnTo>
                      <a:pt x="177" y="129"/>
                    </a:lnTo>
                    <a:lnTo>
                      <a:pt x="179" y="144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2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80" y="255"/>
                    </a:lnTo>
                    <a:lnTo>
                      <a:pt x="177" y="273"/>
                    </a:lnTo>
                    <a:lnTo>
                      <a:pt x="175" y="292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6" y="362"/>
                    </a:lnTo>
                    <a:lnTo>
                      <a:pt x="154" y="368"/>
                    </a:lnTo>
                    <a:lnTo>
                      <a:pt x="151" y="374"/>
                    </a:lnTo>
                    <a:lnTo>
                      <a:pt x="148" y="380"/>
                    </a:lnTo>
                    <a:lnTo>
                      <a:pt x="146" y="385"/>
                    </a:lnTo>
                    <a:lnTo>
                      <a:pt x="143" y="391"/>
                    </a:lnTo>
                    <a:lnTo>
                      <a:pt x="139" y="395"/>
                    </a:lnTo>
                    <a:lnTo>
                      <a:pt x="137" y="399"/>
                    </a:lnTo>
                    <a:lnTo>
                      <a:pt x="133" y="403"/>
                    </a:lnTo>
                    <a:lnTo>
                      <a:pt x="130" y="407"/>
                    </a:lnTo>
                    <a:lnTo>
                      <a:pt x="127" y="410"/>
                    </a:lnTo>
                    <a:lnTo>
                      <a:pt x="124" y="412"/>
                    </a:lnTo>
                    <a:lnTo>
                      <a:pt x="120" y="414"/>
                    </a:lnTo>
                    <a:lnTo>
                      <a:pt x="117" y="416"/>
                    </a:lnTo>
                    <a:lnTo>
                      <a:pt x="113" y="418"/>
                    </a:lnTo>
                    <a:lnTo>
                      <a:pt x="110" y="418"/>
                    </a:lnTo>
                    <a:lnTo>
                      <a:pt x="106" y="420"/>
                    </a:lnTo>
                    <a:lnTo>
                      <a:pt x="102" y="421"/>
                    </a:lnTo>
                    <a:lnTo>
                      <a:pt x="99" y="423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3" y="434"/>
                    </a:lnTo>
                    <a:lnTo>
                      <a:pt x="93" y="435"/>
                    </a:lnTo>
                    <a:lnTo>
                      <a:pt x="93" y="437"/>
                    </a:lnTo>
                    <a:lnTo>
                      <a:pt x="93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5" y="444"/>
                    </a:lnTo>
                    <a:lnTo>
                      <a:pt x="96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5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2"/>
                    </a:lnTo>
                    <a:lnTo>
                      <a:pt x="130" y="450"/>
                    </a:lnTo>
                    <a:lnTo>
                      <a:pt x="136" y="447"/>
                    </a:lnTo>
                    <a:lnTo>
                      <a:pt x="143" y="444"/>
                    </a:lnTo>
                    <a:lnTo>
                      <a:pt x="148" y="441"/>
                    </a:lnTo>
                    <a:lnTo>
                      <a:pt x="154" y="436"/>
                    </a:lnTo>
                    <a:lnTo>
                      <a:pt x="159" y="432"/>
                    </a:lnTo>
                    <a:lnTo>
                      <a:pt x="164" y="426"/>
                    </a:lnTo>
                    <a:lnTo>
                      <a:pt x="169" y="420"/>
                    </a:lnTo>
                    <a:lnTo>
                      <a:pt x="174" y="414"/>
                    </a:lnTo>
                    <a:lnTo>
                      <a:pt x="178" y="408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5"/>
                    </a:lnTo>
                    <a:lnTo>
                      <a:pt x="193" y="377"/>
                    </a:lnTo>
                    <a:lnTo>
                      <a:pt x="196" y="369"/>
                    </a:lnTo>
                    <a:lnTo>
                      <a:pt x="199" y="360"/>
                    </a:lnTo>
                    <a:lnTo>
                      <a:pt x="202" y="351"/>
                    </a:lnTo>
                    <a:lnTo>
                      <a:pt x="205" y="342"/>
                    </a:lnTo>
                    <a:lnTo>
                      <a:pt x="207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8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8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3"/>
                    </a:lnTo>
                    <a:lnTo>
                      <a:pt x="210" y="86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3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2"/>
                    </a:lnTo>
                    <a:lnTo>
                      <a:pt x="183" y="27"/>
                    </a:lnTo>
                    <a:lnTo>
                      <a:pt x="179" y="22"/>
                    </a:lnTo>
                    <a:lnTo>
                      <a:pt x="175" y="18"/>
                    </a:lnTo>
                    <a:lnTo>
                      <a:pt x="171" y="14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5"/>
                    </a:lnTo>
                    <a:lnTo>
                      <a:pt x="150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21" name="Freeform 49"/>
              <p:cNvSpPr>
                <a:spLocks/>
              </p:cNvSpPr>
              <p:nvPr/>
            </p:nvSpPr>
            <p:spPr bwMode="auto">
              <a:xfrm>
                <a:off x="2663483" y="905923"/>
                <a:ext cx="50633" cy="234899"/>
              </a:xfrm>
              <a:custGeom>
                <a:avLst/>
                <a:gdLst>
                  <a:gd name="T0" fmla="*/ 0 w 48"/>
                  <a:gd name="T1" fmla="*/ 0 h 224"/>
                  <a:gd name="T2" fmla="*/ 2147483647 w 48"/>
                  <a:gd name="T3" fmla="*/ 2147483647 h 224"/>
                  <a:gd name="T4" fmla="*/ 2147483647 w 48"/>
                  <a:gd name="T5" fmla="*/ 2147483647 h 224"/>
                  <a:gd name="T6" fmla="*/ 2147483647 w 48"/>
                  <a:gd name="T7" fmla="*/ 2147483647 h 224"/>
                  <a:gd name="T8" fmla="*/ 2147483647 w 48"/>
                  <a:gd name="T9" fmla="*/ 2147483647 h 224"/>
                  <a:gd name="T10" fmla="*/ 2147483647 w 48"/>
                  <a:gd name="T11" fmla="*/ 2147483647 h 224"/>
                  <a:gd name="T12" fmla="*/ 2147483647 w 48"/>
                  <a:gd name="T13" fmla="*/ 2147483647 h 224"/>
                  <a:gd name="T14" fmla="*/ 2147483647 w 48"/>
                  <a:gd name="T15" fmla="*/ 2147483647 h 224"/>
                  <a:gd name="T16" fmla="*/ 2147483647 w 48"/>
                  <a:gd name="T17" fmla="*/ 2147483647 h 224"/>
                  <a:gd name="T18" fmla="*/ 2147483647 w 48"/>
                  <a:gd name="T19" fmla="*/ 2147483647 h 224"/>
                  <a:gd name="T20" fmla="*/ 2147483647 w 48"/>
                  <a:gd name="T21" fmla="*/ 2147483647 h 224"/>
                  <a:gd name="T22" fmla="*/ 2147483647 w 48"/>
                  <a:gd name="T23" fmla="*/ 2147483647 h 224"/>
                  <a:gd name="T24" fmla="*/ 2147483647 w 48"/>
                  <a:gd name="T25" fmla="*/ 2147483647 h 224"/>
                  <a:gd name="T26" fmla="*/ 2147483647 w 48"/>
                  <a:gd name="T27" fmla="*/ 2147483647 h 224"/>
                  <a:gd name="T28" fmla="*/ 2147483647 w 48"/>
                  <a:gd name="T29" fmla="*/ 2147483647 h 224"/>
                  <a:gd name="T30" fmla="*/ 2147483647 w 48"/>
                  <a:gd name="T31" fmla="*/ 2147483647 h 224"/>
                  <a:gd name="T32" fmla="*/ 2147483647 w 48"/>
                  <a:gd name="T33" fmla="*/ 2147483647 h 224"/>
                  <a:gd name="T34" fmla="*/ 2147483647 w 48"/>
                  <a:gd name="T35" fmla="*/ 2147483647 h 224"/>
                  <a:gd name="T36" fmla="*/ 2147483647 w 48"/>
                  <a:gd name="T37" fmla="*/ 2147483647 h 224"/>
                  <a:gd name="T38" fmla="*/ 2147483647 w 48"/>
                  <a:gd name="T39" fmla="*/ 2147483647 h 224"/>
                  <a:gd name="T40" fmla="*/ 2147483647 w 48"/>
                  <a:gd name="T41" fmla="*/ 2147483647 h 224"/>
                  <a:gd name="T42" fmla="*/ 2147483647 w 48"/>
                  <a:gd name="T43" fmla="*/ 2147483647 h 224"/>
                  <a:gd name="T44" fmla="*/ 2147483647 w 48"/>
                  <a:gd name="T45" fmla="*/ 2147483647 h 224"/>
                  <a:gd name="T46" fmla="*/ 2147483647 w 48"/>
                  <a:gd name="T47" fmla="*/ 2147483647 h 224"/>
                  <a:gd name="T48" fmla="*/ 2147483647 w 48"/>
                  <a:gd name="T49" fmla="*/ 2147483647 h 224"/>
                  <a:gd name="T50" fmla="*/ 2147483647 w 48"/>
                  <a:gd name="T51" fmla="*/ 2147483647 h 224"/>
                  <a:gd name="T52" fmla="*/ 2147483647 w 48"/>
                  <a:gd name="T53" fmla="*/ 2147483647 h 224"/>
                  <a:gd name="T54" fmla="*/ 2147483647 w 48"/>
                  <a:gd name="T55" fmla="*/ 2147483647 h 224"/>
                  <a:gd name="T56" fmla="*/ 2147483647 w 48"/>
                  <a:gd name="T57" fmla="*/ 2147483647 h 224"/>
                  <a:gd name="T58" fmla="*/ 2147483647 w 48"/>
                  <a:gd name="T59" fmla="*/ 2147483647 h 224"/>
                  <a:gd name="T60" fmla="*/ 2147483647 w 48"/>
                  <a:gd name="T61" fmla="*/ 2147483647 h 224"/>
                  <a:gd name="T62" fmla="*/ 2147483647 w 48"/>
                  <a:gd name="T63" fmla="*/ 2147483647 h 224"/>
                  <a:gd name="T64" fmla="*/ 2147483647 w 48"/>
                  <a:gd name="T65" fmla="*/ 2147483647 h 224"/>
                  <a:gd name="T66" fmla="*/ 2147483647 w 48"/>
                  <a:gd name="T67" fmla="*/ 2147483647 h 224"/>
                  <a:gd name="T68" fmla="*/ 2147483647 w 48"/>
                  <a:gd name="T69" fmla="*/ 2147483647 h 224"/>
                  <a:gd name="T70" fmla="*/ 2147483647 w 48"/>
                  <a:gd name="T71" fmla="*/ 2147483647 h 224"/>
                  <a:gd name="T72" fmla="*/ 2147483647 w 48"/>
                  <a:gd name="T73" fmla="*/ 2147483647 h 224"/>
                  <a:gd name="T74" fmla="*/ 2147483647 w 48"/>
                  <a:gd name="T75" fmla="*/ 2147483647 h 224"/>
                  <a:gd name="T76" fmla="*/ 2147483647 w 48"/>
                  <a:gd name="T77" fmla="*/ 2147483647 h 224"/>
                  <a:gd name="T78" fmla="*/ 2147483647 w 48"/>
                  <a:gd name="T79" fmla="*/ 2147483647 h 224"/>
                  <a:gd name="T80" fmla="*/ 2147483647 w 48"/>
                  <a:gd name="T81" fmla="*/ 2147483647 h 224"/>
                  <a:gd name="T82" fmla="*/ 2147483647 w 48"/>
                  <a:gd name="T83" fmla="*/ 2147483647 h 224"/>
                  <a:gd name="T84" fmla="*/ 0 w 48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8"/>
                  <a:gd name="T130" fmla="*/ 0 h 224"/>
                  <a:gd name="T131" fmla="*/ 48 w 48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8" h="224">
                    <a:moveTo>
                      <a:pt x="0" y="0"/>
                    </a:moveTo>
                    <a:lnTo>
                      <a:pt x="3" y="4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5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5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8" y="127"/>
                    </a:lnTo>
                    <a:lnTo>
                      <a:pt x="48" y="138"/>
                    </a:lnTo>
                    <a:lnTo>
                      <a:pt x="48" y="149"/>
                    </a:lnTo>
                    <a:lnTo>
                      <a:pt x="47" y="161"/>
                    </a:lnTo>
                    <a:lnTo>
                      <a:pt x="46" y="173"/>
                    </a:lnTo>
                    <a:lnTo>
                      <a:pt x="44" y="185"/>
                    </a:lnTo>
                    <a:lnTo>
                      <a:pt x="41" y="198"/>
                    </a:lnTo>
                    <a:lnTo>
                      <a:pt x="38" y="211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5" y="194"/>
                    </a:lnTo>
                    <a:lnTo>
                      <a:pt x="35" y="182"/>
                    </a:lnTo>
                    <a:lnTo>
                      <a:pt x="35" y="169"/>
                    </a:lnTo>
                    <a:lnTo>
                      <a:pt x="35" y="153"/>
                    </a:lnTo>
                    <a:lnTo>
                      <a:pt x="33" y="137"/>
                    </a:lnTo>
                    <a:lnTo>
                      <a:pt x="31" y="119"/>
                    </a:lnTo>
                    <a:lnTo>
                      <a:pt x="28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0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1"/>
                    </a:lnTo>
                    <a:lnTo>
                      <a:pt x="4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22" name="Freeform 50"/>
              <p:cNvSpPr>
                <a:spLocks/>
              </p:cNvSpPr>
              <p:nvPr/>
            </p:nvSpPr>
            <p:spPr bwMode="auto">
              <a:xfrm>
                <a:off x="2740487" y="902778"/>
                <a:ext cx="50633" cy="234899"/>
              </a:xfrm>
              <a:custGeom>
                <a:avLst/>
                <a:gdLst>
                  <a:gd name="T0" fmla="*/ 0 w 48"/>
                  <a:gd name="T1" fmla="*/ 0 h 224"/>
                  <a:gd name="T2" fmla="*/ 2147483647 w 48"/>
                  <a:gd name="T3" fmla="*/ 2147483647 h 224"/>
                  <a:gd name="T4" fmla="*/ 2147483647 w 48"/>
                  <a:gd name="T5" fmla="*/ 2147483647 h 224"/>
                  <a:gd name="T6" fmla="*/ 2147483647 w 48"/>
                  <a:gd name="T7" fmla="*/ 2147483647 h 224"/>
                  <a:gd name="T8" fmla="*/ 2147483647 w 48"/>
                  <a:gd name="T9" fmla="*/ 2147483647 h 224"/>
                  <a:gd name="T10" fmla="*/ 2147483647 w 48"/>
                  <a:gd name="T11" fmla="*/ 2147483647 h 224"/>
                  <a:gd name="T12" fmla="*/ 2147483647 w 48"/>
                  <a:gd name="T13" fmla="*/ 2147483647 h 224"/>
                  <a:gd name="T14" fmla="*/ 2147483647 w 48"/>
                  <a:gd name="T15" fmla="*/ 2147483647 h 224"/>
                  <a:gd name="T16" fmla="*/ 2147483647 w 48"/>
                  <a:gd name="T17" fmla="*/ 2147483647 h 224"/>
                  <a:gd name="T18" fmla="*/ 2147483647 w 48"/>
                  <a:gd name="T19" fmla="*/ 2147483647 h 224"/>
                  <a:gd name="T20" fmla="*/ 2147483647 w 48"/>
                  <a:gd name="T21" fmla="*/ 2147483647 h 224"/>
                  <a:gd name="T22" fmla="*/ 2147483647 w 48"/>
                  <a:gd name="T23" fmla="*/ 2147483647 h 224"/>
                  <a:gd name="T24" fmla="*/ 2147483647 w 48"/>
                  <a:gd name="T25" fmla="*/ 2147483647 h 224"/>
                  <a:gd name="T26" fmla="*/ 2147483647 w 48"/>
                  <a:gd name="T27" fmla="*/ 2147483647 h 224"/>
                  <a:gd name="T28" fmla="*/ 2147483647 w 48"/>
                  <a:gd name="T29" fmla="*/ 2147483647 h 224"/>
                  <a:gd name="T30" fmla="*/ 2147483647 w 48"/>
                  <a:gd name="T31" fmla="*/ 2147483647 h 224"/>
                  <a:gd name="T32" fmla="*/ 2147483647 w 48"/>
                  <a:gd name="T33" fmla="*/ 2147483647 h 224"/>
                  <a:gd name="T34" fmla="*/ 2147483647 w 48"/>
                  <a:gd name="T35" fmla="*/ 2147483647 h 224"/>
                  <a:gd name="T36" fmla="*/ 2147483647 w 48"/>
                  <a:gd name="T37" fmla="*/ 2147483647 h 224"/>
                  <a:gd name="T38" fmla="*/ 2147483647 w 48"/>
                  <a:gd name="T39" fmla="*/ 2147483647 h 224"/>
                  <a:gd name="T40" fmla="*/ 2147483647 w 48"/>
                  <a:gd name="T41" fmla="*/ 2147483647 h 224"/>
                  <a:gd name="T42" fmla="*/ 2147483647 w 48"/>
                  <a:gd name="T43" fmla="*/ 2147483647 h 224"/>
                  <a:gd name="T44" fmla="*/ 2147483647 w 48"/>
                  <a:gd name="T45" fmla="*/ 2147483647 h 224"/>
                  <a:gd name="T46" fmla="*/ 2147483647 w 48"/>
                  <a:gd name="T47" fmla="*/ 2147483647 h 224"/>
                  <a:gd name="T48" fmla="*/ 2147483647 w 48"/>
                  <a:gd name="T49" fmla="*/ 2147483647 h 224"/>
                  <a:gd name="T50" fmla="*/ 2147483647 w 48"/>
                  <a:gd name="T51" fmla="*/ 2147483647 h 224"/>
                  <a:gd name="T52" fmla="*/ 2147483647 w 48"/>
                  <a:gd name="T53" fmla="*/ 2147483647 h 224"/>
                  <a:gd name="T54" fmla="*/ 2147483647 w 48"/>
                  <a:gd name="T55" fmla="*/ 2147483647 h 224"/>
                  <a:gd name="T56" fmla="*/ 2147483647 w 48"/>
                  <a:gd name="T57" fmla="*/ 2147483647 h 224"/>
                  <a:gd name="T58" fmla="*/ 2147483647 w 48"/>
                  <a:gd name="T59" fmla="*/ 2147483647 h 224"/>
                  <a:gd name="T60" fmla="*/ 2147483647 w 48"/>
                  <a:gd name="T61" fmla="*/ 2147483647 h 224"/>
                  <a:gd name="T62" fmla="*/ 2147483647 w 48"/>
                  <a:gd name="T63" fmla="*/ 2147483647 h 224"/>
                  <a:gd name="T64" fmla="*/ 2147483647 w 48"/>
                  <a:gd name="T65" fmla="*/ 2147483647 h 224"/>
                  <a:gd name="T66" fmla="*/ 2147483647 w 48"/>
                  <a:gd name="T67" fmla="*/ 2147483647 h 224"/>
                  <a:gd name="T68" fmla="*/ 2147483647 w 48"/>
                  <a:gd name="T69" fmla="*/ 2147483647 h 224"/>
                  <a:gd name="T70" fmla="*/ 2147483647 w 48"/>
                  <a:gd name="T71" fmla="*/ 2147483647 h 224"/>
                  <a:gd name="T72" fmla="*/ 2147483647 w 48"/>
                  <a:gd name="T73" fmla="*/ 2147483647 h 224"/>
                  <a:gd name="T74" fmla="*/ 2147483647 w 48"/>
                  <a:gd name="T75" fmla="*/ 2147483647 h 224"/>
                  <a:gd name="T76" fmla="*/ 2147483647 w 48"/>
                  <a:gd name="T77" fmla="*/ 2147483647 h 224"/>
                  <a:gd name="T78" fmla="*/ 2147483647 w 48"/>
                  <a:gd name="T79" fmla="*/ 2147483647 h 224"/>
                  <a:gd name="T80" fmla="*/ 2147483647 w 48"/>
                  <a:gd name="T81" fmla="*/ 2147483647 h 224"/>
                  <a:gd name="T82" fmla="*/ 2147483647 w 48"/>
                  <a:gd name="T83" fmla="*/ 2147483647 h 224"/>
                  <a:gd name="T84" fmla="*/ 0 w 48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8"/>
                  <a:gd name="T130" fmla="*/ 0 h 224"/>
                  <a:gd name="T131" fmla="*/ 48 w 48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8" h="224">
                    <a:moveTo>
                      <a:pt x="0" y="0"/>
                    </a:moveTo>
                    <a:lnTo>
                      <a:pt x="3" y="4"/>
                    </a:lnTo>
                    <a:lnTo>
                      <a:pt x="12" y="14"/>
                    </a:lnTo>
                    <a:lnTo>
                      <a:pt x="17" y="23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1" y="50"/>
                    </a:lnTo>
                    <a:lnTo>
                      <a:pt x="34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1" y="80"/>
                    </a:lnTo>
                    <a:lnTo>
                      <a:pt x="44" y="89"/>
                    </a:lnTo>
                    <a:lnTo>
                      <a:pt x="45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8" y="127"/>
                    </a:lnTo>
                    <a:lnTo>
                      <a:pt x="48" y="138"/>
                    </a:lnTo>
                    <a:lnTo>
                      <a:pt x="48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5"/>
                    </a:lnTo>
                    <a:lnTo>
                      <a:pt x="41" y="197"/>
                    </a:lnTo>
                    <a:lnTo>
                      <a:pt x="38" y="211"/>
                    </a:lnTo>
                    <a:lnTo>
                      <a:pt x="33" y="224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5" y="194"/>
                    </a:lnTo>
                    <a:lnTo>
                      <a:pt x="35" y="182"/>
                    </a:lnTo>
                    <a:lnTo>
                      <a:pt x="35" y="168"/>
                    </a:lnTo>
                    <a:lnTo>
                      <a:pt x="34" y="153"/>
                    </a:lnTo>
                    <a:lnTo>
                      <a:pt x="33" y="136"/>
                    </a:lnTo>
                    <a:lnTo>
                      <a:pt x="31" y="119"/>
                    </a:lnTo>
                    <a:lnTo>
                      <a:pt x="28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0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23" name="Freeform 57"/>
              <p:cNvSpPr>
                <a:spLocks/>
              </p:cNvSpPr>
              <p:nvPr/>
            </p:nvSpPr>
            <p:spPr bwMode="auto">
              <a:xfrm>
                <a:off x="3510535" y="1256175"/>
                <a:ext cx="220466" cy="197148"/>
              </a:xfrm>
              <a:custGeom>
                <a:avLst/>
                <a:gdLst>
                  <a:gd name="T0" fmla="*/ 0 w 209"/>
                  <a:gd name="T1" fmla="*/ 2147483647 h 188"/>
                  <a:gd name="T2" fmla="*/ 2147483647 w 209"/>
                  <a:gd name="T3" fmla="*/ 0 h 188"/>
                  <a:gd name="T4" fmla="*/ 2147483647 w 209"/>
                  <a:gd name="T5" fmla="*/ 2147483647 h 188"/>
                  <a:gd name="T6" fmla="*/ 2147483647 w 209"/>
                  <a:gd name="T7" fmla="*/ 2147483647 h 188"/>
                  <a:gd name="T8" fmla="*/ 0 w 209"/>
                  <a:gd name="T9" fmla="*/ 2147483647 h 1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9"/>
                  <a:gd name="T16" fmla="*/ 0 h 188"/>
                  <a:gd name="T17" fmla="*/ 209 w 209"/>
                  <a:gd name="T18" fmla="*/ 188 h 18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9" h="188">
                    <a:moveTo>
                      <a:pt x="0" y="10"/>
                    </a:moveTo>
                    <a:lnTo>
                      <a:pt x="201" y="0"/>
                    </a:lnTo>
                    <a:lnTo>
                      <a:pt x="209" y="175"/>
                    </a:lnTo>
                    <a:lnTo>
                      <a:pt x="12" y="188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24" name="Freeform 58"/>
              <p:cNvSpPr>
                <a:spLocks/>
              </p:cNvSpPr>
              <p:nvPr/>
            </p:nvSpPr>
            <p:spPr bwMode="auto">
              <a:xfrm>
                <a:off x="3510535" y="1256175"/>
                <a:ext cx="220466" cy="186661"/>
              </a:xfrm>
              <a:custGeom>
                <a:avLst/>
                <a:gdLst>
                  <a:gd name="T0" fmla="*/ 2147483647 w 209"/>
                  <a:gd name="T1" fmla="*/ 2147483647 h 178"/>
                  <a:gd name="T2" fmla="*/ 2147483647 w 209"/>
                  <a:gd name="T3" fmla="*/ 2147483647 h 178"/>
                  <a:gd name="T4" fmla="*/ 2147483647 w 209"/>
                  <a:gd name="T5" fmla="*/ 2147483647 h 178"/>
                  <a:gd name="T6" fmla="*/ 2147483647 w 209"/>
                  <a:gd name="T7" fmla="*/ 0 h 178"/>
                  <a:gd name="T8" fmla="*/ 0 w 209"/>
                  <a:gd name="T9" fmla="*/ 2147483647 h 178"/>
                  <a:gd name="T10" fmla="*/ 2147483647 w 209"/>
                  <a:gd name="T11" fmla="*/ 2147483647 h 178"/>
                  <a:gd name="T12" fmla="*/ 2147483647 w 209"/>
                  <a:gd name="T13" fmla="*/ 2147483647 h 1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9"/>
                  <a:gd name="T22" fmla="*/ 0 h 178"/>
                  <a:gd name="T23" fmla="*/ 209 w 209"/>
                  <a:gd name="T24" fmla="*/ 178 h 1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9" h="178">
                    <a:moveTo>
                      <a:pt x="160" y="57"/>
                    </a:moveTo>
                    <a:lnTo>
                      <a:pt x="166" y="178"/>
                    </a:lnTo>
                    <a:lnTo>
                      <a:pt x="209" y="175"/>
                    </a:lnTo>
                    <a:lnTo>
                      <a:pt x="201" y="0"/>
                    </a:lnTo>
                    <a:lnTo>
                      <a:pt x="0" y="10"/>
                    </a:lnTo>
                    <a:lnTo>
                      <a:pt x="4" y="65"/>
                    </a:lnTo>
                    <a:lnTo>
                      <a:pt x="160" y="57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25" name="Freeform 59"/>
              <p:cNvSpPr>
                <a:spLocks/>
              </p:cNvSpPr>
              <p:nvPr/>
            </p:nvSpPr>
            <p:spPr bwMode="auto">
              <a:xfrm>
                <a:off x="3421926" y="861880"/>
                <a:ext cx="235233" cy="476091"/>
              </a:xfrm>
              <a:custGeom>
                <a:avLst/>
                <a:gdLst>
                  <a:gd name="T0" fmla="*/ 2147483647 w 223"/>
                  <a:gd name="T1" fmla="*/ 0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5" y="0"/>
                    </a:lnTo>
                    <a:lnTo>
                      <a:pt x="130" y="0"/>
                    </a:lnTo>
                    <a:lnTo>
                      <a:pt x="126" y="0"/>
                    </a:lnTo>
                    <a:lnTo>
                      <a:pt x="121" y="0"/>
                    </a:lnTo>
                    <a:lnTo>
                      <a:pt x="117" y="0"/>
                    </a:lnTo>
                    <a:lnTo>
                      <a:pt x="112" y="0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99" y="2"/>
                    </a:lnTo>
                    <a:lnTo>
                      <a:pt x="95" y="4"/>
                    </a:lnTo>
                    <a:lnTo>
                      <a:pt x="91" y="5"/>
                    </a:lnTo>
                    <a:lnTo>
                      <a:pt x="87" y="7"/>
                    </a:lnTo>
                    <a:lnTo>
                      <a:pt x="82" y="9"/>
                    </a:lnTo>
                    <a:lnTo>
                      <a:pt x="78" y="11"/>
                    </a:lnTo>
                    <a:lnTo>
                      <a:pt x="74" y="13"/>
                    </a:lnTo>
                    <a:lnTo>
                      <a:pt x="69" y="16"/>
                    </a:lnTo>
                    <a:lnTo>
                      <a:pt x="64" y="20"/>
                    </a:lnTo>
                    <a:lnTo>
                      <a:pt x="59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6" y="37"/>
                    </a:lnTo>
                    <a:lnTo>
                      <a:pt x="42" y="41"/>
                    </a:lnTo>
                    <a:lnTo>
                      <a:pt x="39" y="46"/>
                    </a:lnTo>
                    <a:lnTo>
                      <a:pt x="36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6" y="66"/>
                    </a:lnTo>
                    <a:lnTo>
                      <a:pt x="21" y="76"/>
                    </a:lnTo>
                    <a:lnTo>
                      <a:pt x="16" y="86"/>
                    </a:lnTo>
                    <a:lnTo>
                      <a:pt x="12" y="96"/>
                    </a:lnTo>
                    <a:lnTo>
                      <a:pt x="9" y="105"/>
                    </a:lnTo>
                    <a:lnTo>
                      <a:pt x="6" y="113"/>
                    </a:lnTo>
                    <a:lnTo>
                      <a:pt x="4" y="121"/>
                    </a:lnTo>
                    <a:lnTo>
                      <a:pt x="1" y="132"/>
                    </a:lnTo>
                    <a:lnTo>
                      <a:pt x="0" y="137"/>
                    </a:lnTo>
                    <a:lnTo>
                      <a:pt x="42" y="136"/>
                    </a:lnTo>
                    <a:lnTo>
                      <a:pt x="44" y="126"/>
                    </a:lnTo>
                    <a:lnTo>
                      <a:pt x="48" y="113"/>
                    </a:lnTo>
                    <a:lnTo>
                      <a:pt x="51" y="107"/>
                    </a:lnTo>
                    <a:lnTo>
                      <a:pt x="54" y="100"/>
                    </a:lnTo>
                    <a:lnTo>
                      <a:pt x="56" y="94"/>
                    </a:lnTo>
                    <a:lnTo>
                      <a:pt x="60" y="87"/>
                    </a:lnTo>
                    <a:lnTo>
                      <a:pt x="63" y="80"/>
                    </a:lnTo>
                    <a:lnTo>
                      <a:pt x="67" y="74"/>
                    </a:lnTo>
                    <a:lnTo>
                      <a:pt x="71" y="67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1" y="46"/>
                    </a:lnTo>
                    <a:lnTo>
                      <a:pt x="97" y="43"/>
                    </a:lnTo>
                    <a:lnTo>
                      <a:pt x="102" y="40"/>
                    </a:lnTo>
                    <a:lnTo>
                      <a:pt x="106" y="38"/>
                    </a:lnTo>
                    <a:lnTo>
                      <a:pt x="110" y="37"/>
                    </a:lnTo>
                    <a:lnTo>
                      <a:pt x="115" y="36"/>
                    </a:lnTo>
                    <a:lnTo>
                      <a:pt x="120" y="35"/>
                    </a:lnTo>
                    <a:lnTo>
                      <a:pt x="125" y="35"/>
                    </a:lnTo>
                    <a:lnTo>
                      <a:pt x="130" y="36"/>
                    </a:lnTo>
                    <a:lnTo>
                      <a:pt x="135" y="37"/>
                    </a:lnTo>
                    <a:lnTo>
                      <a:pt x="138" y="37"/>
                    </a:lnTo>
                    <a:lnTo>
                      <a:pt x="140" y="38"/>
                    </a:lnTo>
                    <a:lnTo>
                      <a:pt x="142" y="40"/>
                    </a:lnTo>
                    <a:lnTo>
                      <a:pt x="145" y="42"/>
                    </a:lnTo>
                    <a:lnTo>
                      <a:pt x="147" y="43"/>
                    </a:lnTo>
                    <a:lnTo>
                      <a:pt x="149" y="46"/>
                    </a:lnTo>
                    <a:lnTo>
                      <a:pt x="152" y="49"/>
                    </a:lnTo>
                    <a:lnTo>
                      <a:pt x="153" y="52"/>
                    </a:lnTo>
                    <a:lnTo>
                      <a:pt x="158" y="59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2" y="101"/>
                    </a:lnTo>
                    <a:lnTo>
                      <a:pt x="175" y="114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1" y="160"/>
                    </a:lnTo>
                    <a:lnTo>
                      <a:pt x="182" y="178"/>
                    </a:lnTo>
                    <a:lnTo>
                      <a:pt x="182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80" y="254"/>
                    </a:lnTo>
                    <a:lnTo>
                      <a:pt x="177" y="273"/>
                    </a:lnTo>
                    <a:lnTo>
                      <a:pt x="175" y="291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3" y="340"/>
                    </a:lnTo>
                    <a:lnTo>
                      <a:pt x="159" y="355"/>
                    </a:lnTo>
                    <a:lnTo>
                      <a:pt x="156" y="361"/>
                    </a:lnTo>
                    <a:lnTo>
                      <a:pt x="154" y="368"/>
                    </a:lnTo>
                    <a:lnTo>
                      <a:pt x="151" y="374"/>
                    </a:lnTo>
                    <a:lnTo>
                      <a:pt x="148" y="380"/>
                    </a:lnTo>
                    <a:lnTo>
                      <a:pt x="145" y="385"/>
                    </a:lnTo>
                    <a:lnTo>
                      <a:pt x="142" y="390"/>
                    </a:lnTo>
                    <a:lnTo>
                      <a:pt x="140" y="395"/>
                    </a:lnTo>
                    <a:lnTo>
                      <a:pt x="137" y="399"/>
                    </a:lnTo>
                    <a:lnTo>
                      <a:pt x="133" y="403"/>
                    </a:lnTo>
                    <a:lnTo>
                      <a:pt x="130" y="406"/>
                    </a:lnTo>
                    <a:lnTo>
                      <a:pt x="127" y="410"/>
                    </a:lnTo>
                    <a:lnTo>
                      <a:pt x="124" y="412"/>
                    </a:lnTo>
                    <a:lnTo>
                      <a:pt x="120" y="414"/>
                    </a:lnTo>
                    <a:lnTo>
                      <a:pt x="117" y="416"/>
                    </a:lnTo>
                    <a:lnTo>
                      <a:pt x="113" y="417"/>
                    </a:lnTo>
                    <a:lnTo>
                      <a:pt x="110" y="418"/>
                    </a:lnTo>
                    <a:lnTo>
                      <a:pt x="106" y="419"/>
                    </a:lnTo>
                    <a:lnTo>
                      <a:pt x="102" y="421"/>
                    </a:lnTo>
                    <a:lnTo>
                      <a:pt x="99" y="423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3" y="434"/>
                    </a:lnTo>
                    <a:lnTo>
                      <a:pt x="93" y="435"/>
                    </a:lnTo>
                    <a:lnTo>
                      <a:pt x="93" y="437"/>
                    </a:lnTo>
                    <a:lnTo>
                      <a:pt x="93" y="439"/>
                    </a:lnTo>
                    <a:lnTo>
                      <a:pt x="94" y="441"/>
                    </a:lnTo>
                    <a:lnTo>
                      <a:pt x="94" y="442"/>
                    </a:lnTo>
                    <a:lnTo>
                      <a:pt x="95" y="444"/>
                    </a:lnTo>
                    <a:lnTo>
                      <a:pt x="96" y="446"/>
                    </a:lnTo>
                    <a:lnTo>
                      <a:pt x="99" y="448"/>
                    </a:lnTo>
                    <a:lnTo>
                      <a:pt x="102" y="450"/>
                    </a:lnTo>
                    <a:lnTo>
                      <a:pt x="105" y="452"/>
                    </a:lnTo>
                    <a:lnTo>
                      <a:pt x="109" y="453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2"/>
                    </a:lnTo>
                    <a:lnTo>
                      <a:pt x="130" y="450"/>
                    </a:lnTo>
                    <a:lnTo>
                      <a:pt x="136" y="447"/>
                    </a:lnTo>
                    <a:lnTo>
                      <a:pt x="142" y="444"/>
                    </a:lnTo>
                    <a:lnTo>
                      <a:pt x="148" y="440"/>
                    </a:lnTo>
                    <a:lnTo>
                      <a:pt x="153" y="436"/>
                    </a:lnTo>
                    <a:lnTo>
                      <a:pt x="159" y="431"/>
                    </a:lnTo>
                    <a:lnTo>
                      <a:pt x="164" y="426"/>
                    </a:lnTo>
                    <a:lnTo>
                      <a:pt x="169" y="420"/>
                    </a:lnTo>
                    <a:lnTo>
                      <a:pt x="173" y="414"/>
                    </a:lnTo>
                    <a:lnTo>
                      <a:pt x="178" y="407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5"/>
                    </a:lnTo>
                    <a:lnTo>
                      <a:pt x="193" y="377"/>
                    </a:lnTo>
                    <a:lnTo>
                      <a:pt x="196" y="369"/>
                    </a:lnTo>
                    <a:lnTo>
                      <a:pt x="199" y="360"/>
                    </a:lnTo>
                    <a:lnTo>
                      <a:pt x="202" y="351"/>
                    </a:lnTo>
                    <a:lnTo>
                      <a:pt x="205" y="342"/>
                    </a:lnTo>
                    <a:lnTo>
                      <a:pt x="207" y="333"/>
                    </a:lnTo>
                    <a:lnTo>
                      <a:pt x="210" y="323"/>
                    </a:lnTo>
                    <a:lnTo>
                      <a:pt x="211" y="314"/>
                    </a:lnTo>
                    <a:lnTo>
                      <a:pt x="213" y="304"/>
                    </a:lnTo>
                    <a:lnTo>
                      <a:pt x="215" y="294"/>
                    </a:lnTo>
                    <a:lnTo>
                      <a:pt x="218" y="275"/>
                    </a:lnTo>
                    <a:lnTo>
                      <a:pt x="220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79"/>
                    </a:lnTo>
                    <a:lnTo>
                      <a:pt x="222" y="162"/>
                    </a:lnTo>
                    <a:lnTo>
                      <a:pt x="220" y="144"/>
                    </a:lnTo>
                    <a:lnTo>
                      <a:pt x="218" y="126"/>
                    </a:lnTo>
                    <a:lnTo>
                      <a:pt x="215" y="109"/>
                    </a:lnTo>
                    <a:lnTo>
                      <a:pt x="214" y="101"/>
                    </a:lnTo>
                    <a:lnTo>
                      <a:pt x="212" y="93"/>
                    </a:lnTo>
                    <a:lnTo>
                      <a:pt x="210" y="85"/>
                    </a:lnTo>
                    <a:lnTo>
                      <a:pt x="208" y="78"/>
                    </a:lnTo>
                    <a:lnTo>
                      <a:pt x="205" y="70"/>
                    </a:lnTo>
                    <a:lnTo>
                      <a:pt x="203" y="63"/>
                    </a:lnTo>
                    <a:lnTo>
                      <a:pt x="200" y="56"/>
                    </a:lnTo>
                    <a:lnTo>
                      <a:pt x="197" y="50"/>
                    </a:lnTo>
                    <a:lnTo>
                      <a:pt x="194" y="43"/>
                    </a:lnTo>
                    <a:lnTo>
                      <a:pt x="190" y="38"/>
                    </a:lnTo>
                    <a:lnTo>
                      <a:pt x="187" y="32"/>
                    </a:lnTo>
                    <a:lnTo>
                      <a:pt x="183" y="27"/>
                    </a:lnTo>
                    <a:lnTo>
                      <a:pt x="179" y="22"/>
                    </a:lnTo>
                    <a:lnTo>
                      <a:pt x="175" y="18"/>
                    </a:lnTo>
                    <a:lnTo>
                      <a:pt x="170" y="14"/>
                    </a:lnTo>
                    <a:lnTo>
                      <a:pt x="166" y="10"/>
                    </a:lnTo>
                    <a:lnTo>
                      <a:pt x="161" y="8"/>
                    </a:lnTo>
                    <a:lnTo>
                      <a:pt x="156" y="5"/>
                    </a:lnTo>
                    <a:lnTo>
                      <a:pt x="150" y="3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26" name="Freeform 60"/>
              <p:cNvSpPr>
                <a:spLocks/>
              </p:cNvSpPr>
              <p:nvPr/>
            </p:nvSpPr>
            <p:spPr bwMode="auto">
              <a:xfrm>
                <a:off x="3504205" y="856636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2147483647 w 223"/>
                  <a:gd name="T121" fmla="*/ 2147483647 h 45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23"/>
                  <a:gd name="T184" fmla="*/ 0 h 454"/>
                  <a:gd name="T185" fmla="*/ 223 w 223"/>
                  <a:gd name="T186" fmla="*/ 454 h 45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23" h="454">
                    <a:moveTo>
                      <a:pt x="145" y="2"/>
                    </a:moveTo>
                    <a:lnTo>
                      <a:pt x="140" y="2"/>
                    </a:lnTo>
                    <a:lnTo>
                      <a:pt x="135" y="1"/>
                    </a:lnTo>
                    <a:lnTo>
                      <a:pt x="131" y="1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1"/>
                    </a:lnTo>
                    <a:lnTo>
                      <a:pt x="113" y="1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99" y="3"/>
                    </a:lnTo>
                    <a:lnTo>
                      <a:pt x="95" y="5"/>
                    </a:lnTo>
                    <a:lnTo>
                      <a:pt x="91" y="6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4"/>
                    </a:lnTo>
                    <a:lnTo>
                      <a:pt x="69" y="17"/>
                    </a:lnTo>
                    <a:lnTo>
                      <a:pt x="64" y="21"/>
                    </a:lnTo>
                    <a:lnTo>
                      <a:pt x="60" y="24"/>
                    </a:lnTo>
                    <a:lnTo>
                      <a:pt x="55" y="29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2"/>
                    </a:lnTo>
                    <a:lnTo>
                      <a:pt x="39" y="47"/>
                    </a:lnTo>
                    <a:lnTo>
                      <a:pt x="36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6" y="67"/>
                    </a:lnTo>
                    <a:lnTo>
                      <a:pt x="21" y="77"/>
                    </a:lnTo>
                    <a:lnTo>
                      <a:pt x="16" y="87"/>
                    </a:lnTo>
                    <a:lnTo>
                      <a:pt x="12" y="97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2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1" y="138"/>
                    </a:lnTo>
                    <a:lnTo>
                      <a:pt x="44" y="127"/>
                    </a:lnTo>
                    <a:lnTo>
                      <a:pt x="48" y="116"/>
                    </a:lnTo>
                    <a:lnTo>
                      <a:pt x="51" y="109"/>
                    </a:lnTo>
                    <a:lnTo>
                      <a:pt x="53" y="102"/>
                    </a:lnTo>
                    <a:lnTo>
                      <a:pt x="56" y="96"/>
                    </a:lnTo>
                    <a:lnTo>
                      <a:pt x="60" y="89"/>
                    </a:lnTo>
                    <a:lnTo>
                      <a:pt x="63" y="82"/>
                    </a:lnTo>
                    <a:lnTo>
                      <a:pt x="67" y="75"/>
                    </a:lnTo>
                    <a:lnTo>
                      <a:pt x="71" y="69"/>
                    </a:lnTo>
                    <a:lnTo>
                      <a:pt x="76" y="63"/>
                    </a:lnTo>
                    <a:lnTo>
                      <a:pt x="81" y="57"/>
                    </a:lnTo>
                    <a:lnTo>
                      <a:pt x="86" y="52"/>
                    </a:lnTo>
                    <a:lnTo>
                      <a:pt x="92" y="47"/>
                    </a:lnTo>
                    <a:lnTo>
                      <a:pt x="97" y="43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1" y="38"/>
                    </a:lnTo>
                    <a:lnTo>
                      <a:pt x="115" y="36"/>
                    </a:lnTo>
                    <a:lnTo>
                      <a:pt x="120" y="36"/>
                    </a:lnTo>
                    <a:lnTo>
                      <a:pt x="125" y="36"/>
                    </a:lnTo>
                    <a:lnTo>
                      <a:pt x="130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0" y="39"/>
                    </a:lnTo>
                    <a:lnTo>
                      <a:pt x="143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50" y="47"/>
                    </a:lnTo>
                    <a:lnTo>
                      <a:pt x="152" y="50"/>
                    </a:lnTo>
                    <a:lnTo>
                      <a:pt x="154" y="53"/>
                    </a:lnTo>
                    <a:lnTo>
                      <a:pt x="158" y="60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3" y="101"/>
                    </a:lnTo>
                    <a:lnTo>
                      <a:pt x="175" y="115"/>
                    </a:lnTo>
                    <a:lnTo>
                      <a:pt x="178" y="129"/>
                    </a:lnTo>
                    <a:lnTo>
                      <a:pt x="180" y="145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3" y="196"/>
                    </a:lnTo>
                    <a:lnTo>
                      <a:pt x="182" y="215"/>
                    </a:lnTo>
                    <a:lnTo>
                      <a:pt x="181" y="236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5" y="292"/>
                    </a:lnTo>
                    <a:lnTo>
                      <a:pt x="171" y="310"/>
                    </a:lnTo>
                    <a:lnTo>
                      <a:pt x="168" y="326"/>
                    </a:lnTo>
                    <a:lnTo>
                      <a:pt x="164" y="341"/>
                    </a:lnTo>
                    <a:lnTo>
                      <a:pt x="159" y="356"/>
                    </a:lnTo>
                    <a:lnTo>
                      <a:pt x="156" y="362"/>
                    </a:lnTo>
                    <a:lnTo>
                      <a:pt x="154" y="369"/>
                    </a:lnTo>
                    <a:lnTo>
                      <a:pt x="151" y="375"/>
                    </a:lnTo>
                    <a:lnTo>
                      <a:pt x="148" y="381"/>
                    </a:lnTo>
                    <a:lnTo>
                      <a:pt x="146" y="386"/>
                    </a:lnTo>
                    <a:lnTo>
                      <a:pt x="143" y="391"/>
                    </a:lnTo>
                    <a:lnTo>
                      <a:pt x="140" y="395"/>
                    </a:lnTo>
                    <a:lnTo>
                      <a:pt x="137" y="400"/>
                    </a:lnTo>
                    <a:lnTo>
                      <a:pt x="133" y="404"/>
                    </a:lnTo>
                    <a:lnTo>
                      <a:pt x="130" y="407"/>
                    </a:lnTo>
                    <a:lnTo>
                      <a:pt x="127" y="410"/>
                    </a:lnTo>
                    <a:lnTo>
                      <a:pt x="124" y="413"/>
                    </a:lnTo>
                    <a:lnTo>
                      <a:pt x="120" y="415"/>
                    </a:lnTo>
                    <a:lnTo>
                      <a:pt x="117" y="417"/>
                    </a:lnTo>
                    <a:lnTo>
                      <a:pt x="113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2" y="422"/>
                    </a:lnTo>
                    <a:lnTo>
                      <a:pt x="99" y="424"/>
                    </a:lnTo>
                    <a:lnTo>
                      <a:pt x="97" y="426"/>
                    </a:lnTo>
                    <a:lnTo>
                      <a:pt x="96" y="428"/>
                    </a:lnTo>
                    <a:lnTo>
                      <a:pt x="95" y="429"/>
                    </a:lnTo>
                    <a:lnTo>
                      <a:pt x="94" y="431"/>
                    </a:lnTo>
                    <a:lnTo>
                      <a:pt x="94" y="432"/>
                    </a:lnTo>
                    <a:lnTo>
                      <a:pt x="93" y="434"/>
                    </a:lnTo>
                    <a:lnTo>
                      <a:pt x="93" y="436"/>
                    </a:lnTo>
                    <a:lnTo>
                      <a:pt x="93" y="438"/>
                    </a:lnTo>
                    <a:lnTo>
                      <a:pt x="94" y="440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5" y="445"/>
                    </a:lnTo>
                    <a:lnTo>
                      <a:pt x="97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5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3"/>
                    </a:lnTo>
                    <a:lnTo>
                      <a:pt x="130" y="451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8" y="441"/>
                    </a:lnTo>
                    <a:lnTo>
                      <a:pt x="154" y="437"/>
                    </a:lnTo>
                    <a:lnTo>
                      <a:pt x="159" y="432"/>
                    </a:lnTo>
                    <a:lnTo>
                      <a:pt x="164" y="427"/>
                    </a:lnTo>
                    <a:lnTo>
                      <a:pt x="169" y="421"/>
                    </a:lnTo>
                    <a:lnTo>
                      <a:pt x="173" y="415"/>
                    </a:lnTo>
                    <a:lnTo>
                      <a:pt x="178" y="408"/>
                    </a:lnTo>
                    <a:lnTo>
                      <a:pt x="182" y="401"/>
                    </a:lnTo>
                    <a:lnTo>
                      <a:pt x="186" y="394"/>
                    </a:lnTo>
                    <a:lnTo>
                      <a:pt x="190" y="386"/>
                    </a:lnTo>
                    <a:lnTo>
                      <a:pt x="193" y="378"/>
                    </a:lnTo>
                    <a:lnTo>
                      <a:pt x="196" y="369"/>
                    </a:lnTo>
                    <a:lnTo>
                      <a:pt x="200" y="361"/>
                    </a:lnTo>
                    <a:lnTo>
                      <a:pt x="202" y="352"/>
                    </a:lnTo>
                    <a:lnTo>
                      <a:pt x="205" y="343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5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8" y="275"/>
                    </a:lnTo>
                    <a:lnTo>
                      <a:pt x="221" y="255"/>
                    </a:lnTo>
                    <a:lnTo>
                      <a:pt x="222" y="236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5"/>
                    </a:lnTo>
                    <a:lnTo>
                      <a:pt x="218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4"/>
                    </a:lnTo>
                    <a:lnTo>
                      <a:pt x="210" y="86"/>
                    </a:lnTo>
                    <a:lnTo>
                      <a:pt x="208" y="78"/>
                    </a:lnTo>
                    <a:lnTo>
                      <a:pt x="206" y="71"/>
                    </a:lnTo>
                    <a:lnTo>
                      <a:pt x="203" y="64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3"/>
                    </a:lnTo>
                    <a:lnTo>
                      <a:pt x="183" y="28"/>
                    </a:lnTo>
                    <a:lnTo>
                      <a:pt x="180" y="23"/>
                    </a:lnTo>
                    <a:lnTo>
                      <a:pt x="175" y="19"/>
                    </a:lnTo>
                    <a:lnTo>
                      <a:pt x="171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0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27" name="Freeform 61"/>
              <p:cNvSpPr>
                <a:spLocks/>
              </p:cNvSpPr>
              <p:nvPr/>
            </p:nvSpPr>
            <p:spPr bwMode="auto">
              <a:xfrm>
                <a:off x="3597033" y="896486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3" y="3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7"/>
                    </a:lnTo>
                    <a:lnTo>
                      <a:pt x="29" y="43"/>
                    </a:lnTo>
                    <a:lnTo>
                      <a:pt x="32" y="50"/>
                    </a:lnTo>
                    <a:lnTo>
                      <a:pt x="35" y="56"/>
                    </a:lnTo>
                    <a:lnTo>
                      <a:pt x="37" y="64"/>
                    </a:lnTo>
                    <a:lnTo>
                      <a:pt x="40" y="71"/>
                    </a:lnTo>
                    <a:lnTo>
                      <a:pt x="42" y="80"/>
                    </a:lnTo>
                    <a:lnTo>
                      <a:pt x="44" y="88"/>
                    </a:lnTo>
                    <a:lnTo>
                      <a:pt x="45" y="97"/>
                    </a:lnTo>
                    <a:lnTo>
                      <a:pt x="47" y="107"/>
                    </a:lnTo>
                    <a:lnTo>
                      <a:pt x="48" y="116"/>
                    </a:lnTo>
                    <a:lnTo>
                      <a:pt x="49" y="126"/>
                    </a:lnTo>
                    <a:lnTo>
                      <a:pt x="49" y="137"/>
                    </a:lnTo>
                    <a:lnTo>
                      <a:pt x="48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4"/>
                    </a:lnTo>
                    <a:lnTo>
                      <a:pt x="41" y="197"/>
                    </a:lnTo>
                    <a:lnTo>
                      <a:pt x="38" y="210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5" y="204"/>
                    </a:lnTo>
                    <a:lnTo>
                      <a:pt x="35" y="194"/>
                    </a:lnTo>
                    <a:lnTo>
                      <a:pt x="35" y="182"/>
                    </a:lnTo>
                    <a:lnTo>
                      <a:pt x="35" y="168"/>
                    </a:lnTo>
                    <a:lnTo>
                      <a:pt x="35" y="153"/>
                    </a:lnTo>
                    <a:lnTo>
                      <a:pt x="33" y="136"/>
                    </a:lnTo>
                    <a:lnTo>
                      <a:pt x="31" y="119"/>
                    </a:lnTo>
                    <a:lnTo>
                      <a:pt x="29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0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0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28" name="Freeform 62"/>
              <p:cNvSpPr>
                <a:spLocks/>
              </p:cNvSpPr>
              <p:nvPr/>
            </p:nvSpPr>
            <p:spPr bwMode="auto">
              <a:xfrm>
                <a:off x="3674037" y="892291"/>
                <a:ext cx="50633" cy="235948"/>
              </a:xfrm>
              <a:custGeom>
                <a:avLst/>
                <a:gdLst>
                  <a:gd name="T0" fmla="*/ 0 w 48"/>
                  <a:gd name="T1" fmla="*/ 0 h 225"/>
                  <a:gd name="T2" fmla="*/ 2147483647 w 48"/>
                  <a:gd name="T3" fmla="*/ 2147483647 h 225"/>
                  <a:gd name="T4" fmla="*/ 2147483647 w 48"/>
                  <a:gd name="T5" fmla="*/ 2147483647 h 225"/>
                  <a:gd name="T6" fmla="*/ 2147483647 w 48"/>
                  <a:gd name="T7" fmla="*/ 2147483647 h 225"/>
                  <a:gd name="T8" fmla="*/ 2147483647 w 48"/>
                  <a:gd name="T9" fmla="*/ 2147483647 h 225"/>
                  <a:gd name="T10" fmla="*/ 2147483647 w 48"/>
                  <a:gd name="T11" fmla="*/ 2147483647 h 225"/>
                  <a:gd name="T12" fmla="*/ 2147483647 w 48"/>
                  <a:gd name="T13" fmla="*/ 2147483647 h 225"/>
                  <a:gd name="T14" fmla="*/ 2147483647 w 48"/>
                  <a:gd name="T15" fmla="*/ 2147483647 h 225"/>
                  <a:gd name="T16" fmla="*/ 2147483647 w 48"/>
                  <a:gd name="T17" fmla="*/ 2147483647 h 225"/>
                  <a:gd name="T18" fmla="*/ 2147483647 w 48"/>
                  <a:gd name="T19" fmla="*/ 2147483647 h 225"/>
                  <a:gd name="T20" fmla="*/ 2147483647 w 48"/>
                  <a:gd name="T21" fmla="*/ 2147483647 h 225"/>
                  <a:gd name="T22" fmla="*/ 2147483647 w 48"/>
                  <a:gd name="T23" fmla="*/ 2147483647 h 225"/>
                  <a:gd name="T24" fmla="*/ 2147483647 w 48"/>
                  <a:gd name="T25" fmla="*/ 2147483647 h 225"/>
                  <a:gd name="T26" fmla="*/ 2147483647 w 48"/>
                  <a:gd name="T27" fmla="*/ 2147483647 h 225"/>
                  <a:gd name="T28" fmla="*/ 2147483647 w 48"/>
                  <a:gd name="T29" fmla="*/ 2147483647 h 225"/>
                  <a:gd name="T30" fmla="*/ 2147483647 w 48"/>
                  <a:gd name="T31" fmla="*/ 2147483647 h 225"/>
                  <a:gd name="T32" fmla="*/ 2147483647 w 48"/>
                  <a:gd name="T33" fmla="*/ 2147483647 h 225"/>
                  <a:gd name="T34" fmla="*/ 2147483647 w 48"/>
                  <a:gd name="T35" fmla="*/ 2147483647 h 225"/>
                  <a:gd name="T36" fmla="*/ 2147483647 w 48"/>
                  <a:gd name="T37" fmla="*/ 2147483647 h 225"/>
                  <a:gd name="T38" fmla="*/ 2147483647 w 48"/>
                  <a:gd name="T39" fmla="*/ 2147483647 h 225"/>
                  <a:gd name="T40" fmla="*/ 2147483647 w 48"/>
                  <a:gd name="T41" fmla="*/ 2147483647 h 225"/>
                  <a:gd name="T42" fmla="*/ 2147483647 w 48"/>
                  <a:gd name="T43" fmla="*/ 2147483647 h 225"/>
                  <a:gd name="T44" fmla="*/ 2147483647 w 48"/>
                  <a:gd name="T45" fmla="*/ 2147483647 h 225"/>
                  <a:gd name="T46" fmla="*/ 2147483647 w 48"/>
                  <a:gd name="T47" fmla="*/ 2147483647 h 225"/>
                  <a:gd name="T48" fmla="*/ 2147483647 w 48"/>
                  <a:gd name="T49" fmla="*/ 2147483647 h 225"/>
                  <a:gd name="T50" fmla="*/ 2147483647 w 48"/>
                  <a:gd name="T51" fmla="*/ 2147483647 h 225"/>
                  <a:gd name="T52" fmla="*/ 2147483647 w 48"/>
                  <a:gd name="T53" fmla="*/ 2147483647 h 225"/>
                  <a:gd name="T54" fmla="*/ 2147483647 w 48"/>
                  <a:gd name="T55" fmla="*/ 2147483647 h 225"/>
                  <a:gd name="T56" fmla="*/ 2147483647 w 48"/>
                  <a:gd name="T57" fmla="*/ 2147483647 h 225"/>
                  <a:gd name="T58" fmla="*/ 2147483647 w 48"/>
                  <a:gd name="T59" fmla="*/ 2147483647 h 225"/>
                  <a:gd name="T60" fmla="*/ 2147483647 w 48"/>
                  <a:gd name="T61" fmla="*/ 2147483647 h 225"/>
                  <a:gd name="T62" fmla="*/ 2147483647 w 48"/>
                  <a:gd name="T63" fmla="*/ 2147483647 h 225"/>
                  <a:gd name="T64" fmla="*/ 2147483647 w 48"/>
                  <a:gd name="T65" fmla="*/ 2147483647 h 225"/>
                  <a:gd name="T66" fmla="*/ 2147483647 w 48"/>
                  <a:gd name="T67" fmla="*/ 2147483647 h 225"/>
                  <a:gd name="T68" fmla="*/ 2147483647 w 48"/>
                  <a:gd name="T69" fmla="*/ 2147483647 h 225"/>
                  <a:gd name="T70" fmla="*/ 2147483647 w 48"/>
                  <a:gd name="T71" fmla="*/ 2147483647 h 225"/>
                  <a:gd name="T72" fmla="*/ 2147483647 w 48"/>
                  <a:gd name="T73" fmla="*/ 2147483647 h 225"/>
                  <a:gd name="T74" fmla="*/ 2147483647 w 48"/>
                  <a:gd name="T75" fmla="*/ 2147483647 h 225"/>
                  <a:gd name="T76" fmla="*/ 2147483647 w 48"/>
                  <a:gd name="T77" fmla="*/ 2147483647 h 225"/>
                  <a:gd name="T78" fmla="*/ 2147483647 w 48"/>
                  <a:gd name="T79" fmla="*/ 2147483647 h 225"/>
                  <a:gd name="T80" fmla="*/ 2147483647 w 48"/>
                  <a:gd name="T81" fmla="*/ 2147483647 h 225"/>
                  <a:gd name="T82" fmla="*/ 2147483647 w 48"/>
                  <a:gd name="T83" fmla="*/ 2147483647 h 225"/>
                  <a:gd name="T84" fmla="*/ 0 w 48"/>
                  <a:gd name="T85" fmla="*/ 0 h 22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8"/>
                  <a:gd name="T130" fmla="*/ 0 h 225"/>
                  <a:gd name="T131" fmla="*/ 48 w 48"/>
                  <a:gd name="T132" fmla="*/ 225 h 22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8" h="225">
                    <a:moveTo>
                      <a:pt x="0" y="0"/>
                    </a:moveTo>
                    <a:lnTo>
                      <a:pt x="3" y="4"/>
                    </a:lnTo>
                    <a:lnTo>
                      <a:pt x="12" y="15"/>
                    </a:lnTo>
                    <a:lnTo>
                      <a:pt x="17" y="23"/>
                    </a:lnTo>
                    <a:lnTo>
                      <a:pt x="23" y="33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4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5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8" y="128"/>
                    </a:lnTo>
                    <a:lnTo>
                      <a:pt x="48" y="138"/>
                    </a:lnTo>
                    <a:lnTo>
                      <a:pt x="48" y="149"/>
                    </a:lnTo>
                    <a:lnTo>
                      <a:pt x="47" y="161"/>
                    </a:lnTo>
                    <a:lnTo>
                      <a:pt x="46" y="173"/>
                    </a:lnTo>
                    <a:lnTo>
                      <a:pt x="44" y="185"/>
                    </a:lnTo>
                    <a:lnTo>
                      <a:pt x="41" y="198"/>
                    </a:lnTo>
                    <a:lnTo>
                      <a:pt x="38" y="211"/>
                    </a:lnTo>
                    <a:lnTo>
                      <a:pt x="34" y="225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5" y="195"/>
                    </a:lnTo>
                    <a:lnTo>
                      <a:pt x="35" y="182"/>
                    </a:lnTo>
                    <a:lnTo>
                      <a:pt x="35" y="169"/>
                    </a:lnTo>
                    <a:lnTo>
                      <a:pt x="35" y="153"/>
                    </a:lnTo>
                    <a:lnTo>
                      <a:pt x="33" y="137"/>
                    </a:lnTo>
                    <a:lnTo>
                      <a:pt x="31" y="119"/>
                    </a:lnTo>
                    <a:lnTo>
                      <a:pt x="29" y="101"/>
                    </a:lnTo>
                    <a:lnTo>
                      <a:pt x="25" y="82"/>
                    </a:lnTo>
                    <a:lnTo>
                      <a:pt x="23" y="72"/>
                    </a:lnTo>
                    <a:lnTo>
                      <a:pt x="20" y="62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1"/>
                    </a:lnTo>
                    <a:lnTo>
                      <a:pt x="4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29" name="Freeform 69"/>
              <p:cNvSpPr>
                <a:spLocks/>
              </p:cNvSpPr>
              <p:nvPr/>
            </p:nvSpPr>
            <p:spPr bwMode="auto">
              <a:xfrm>
                <a:off x="4466237" y="1245689"/>
                <a:ext cx="219411" cy="198197"/>
              </a:xfrm>
              <a:custGeom>
                <a:avLst/>
                <a:gdLst>
                  <a:gd name="T0" fmla="*/ 0 w 208"/>
                  <a:gd name="T1" fmla="*/ 2147483647 h 189"/>
                  <a:gd name="T2" fmla="*/ 2147483647 w 208"/>
                  <a:gd name="T3" fmla="*/ 0 h 189"/>
                  <a:gd name="T4" fmla="*/ 2147483647 w 208"/>
                  <a:gd name="T5" fmla="*/ 2147483647 h 189"/>
                  <a:gd name="T6" fmla="*/ 2147483647 w 208"/>
                  <a:gd name="T7" fmla="*/ 2147483647 h 189"/>
                  <a:gd name="T8" fmla="*/ 0 w 208"/>
                  <a:gd name="T9" fmla="*/ 2147483647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189"/>
                  <a:gd name="T17" fmla="*/ 208 w 208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189">
                    <a:moveTo>
                      <a:pt x="0" y="10"/>
                    </a:moveTo>
                    <a:lnTo>
                      <a:pt x="200" y="0"/>
                    </a:lnTo>
                    <a:lnTo>
                      <a:pt x="208" y="176"/>
                    </a:lnTo>
                    <a:lnTo>
                      <a:pt x="12" y="189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30" name="Freeform 70"/>
              <p:cNvSpPr>
                <a:spLocks/>
              </p:cNvSpPr>
              <p:nvPr/>
            </p:nvSpPr>
            <p:spPr bwMode="auto">
              <a:xfrm>
                <a:off x="4466237" y="1245689"/>
                <a:ext cx="219411" cy="187710"/>
              </a:xfrm>
              <a:custGeom>
                <a:avLst/>
                <a:gdLst>
                  <a:gd name="T0" fmla="*/ 2147483647 w 208"/>
                  <a:gd name="T1" fmla="*/ 2147483647 h 179"/>
                  <a:gd name="T2" fmla="*/ 2147483647 w 208"/>
                  <a:gd name="T3" fmla="*/ 2147483647 h 179"/>
                  <a:gd name="T4" fmla="*/ 2147483647 w 208"/>
                  <a:gd name="T5" fmla="*/ 2147483647 h 179"/>
                  <a:gd name="T6" fmla="*/ 2147483647 w 208"/>
                  <a:gd name="T7" fmla="*/ 0 h 179"/>
                  <a:gd name="T8" fmla="*/ 0 w 208"/>
                  <a:gd name="T9" fmla="*/ 2147483647 h 179"/>
                  <a:gd name="T10" fmla="*/ 2147483647 w 208"/>
                  <a:gd name="T11" fmla="*/ 2147483647 h 179"/>
                  <a:gd name="T12" fmla="*/ 2147483647 w 208"/>
                  <a:gd name="T13" fmla="*/ 2147483647 h 1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8"/>
                  <a:gd name="T22" fmla="*/ 0 h 179"/>
                  <a:gd name="T23" fmla="*/ 208 w 208"/>
                  <a:gd name="T24" fmla="*/ 179 h 1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8" h="179">
                    <a:moveTo>
                      <a:pt x="160" y="58"/>
                    </a:moveTo>
                    <a:lnTo>
                      <a:pt x="165" y="179"/>
                    </a:lnTo>
                    <a:lnTo>
                      <a:pt x="208" y="176"/>
                    </a:lnTo>
                    <a:lnTo>
                      <a:pt x="200" y="0"/>
                    </a:lnTo>
                    <a:lnTo>
                      <a:pt x="0" y="10"/>
                    </a:lnTo>
                    <a:lnTo>
                      <a:pt x="4" y="66"/>
                    </a:lnTo>
                    <a:lnTo>
                      <a:pt x="160" y="58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31" name="Freeform 71"/>
              <p:cNvSpPr>
                <a:spLocks/>
              </p:cNvSpPr>
              <p:nvPr/>
            </p:nvSpPr>
            <p:spPr bwMode="auto">
              <a:xfrm>
                <a:off x="4376574" y="851394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0"/>
                    </a:lnTo>
                    <a:lnTo>
                      <a:pt x="113" y="1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99" y="3"/>
                    </a:lnTo>
                    <a:lnTo>
                      <a:pt x="95" y="4"/>
                    </a:lnTo>
                    <a:lnTo>
                      <a:pt x="91" y="6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69" y="16"/>
                    </a:lnTo>
                    <a:lnTo>
                      <a:pt x="64" y="20"/>
                    </a:lnTo>
                    <a:lnTo>
                      <a:pt x="60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40" y="46"/>
                    </a:lnTo>
                    <a:lnTo>
                      <a:pt x="36" y="51"/>
                    </a:lnTo>
                    <a:lnTo>
                      <a:pt x="33" y="56"/>
                    </a:lnTo>
                    <a:lnTo>
                      <a:pt x="30" y="61"/>
                    </a:lnTo>
                    <a:lnTo>
                      <a:pt x="26" y="66"/>
                    </a:lnTo>
                    <a:lnTo>
                      <a:pt x="21" y="77"/>
                    </a:lnTo>
                    <a:lnTo>
                      <a:pt x="16" y="87"/>
                    </a:lnTo>
                    <a:lnTo>
                      <a:pt x="13" y="96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42" y="136"/>
                    </a:lnTo>
                    <a:lnTo>
                      <a:pt x="45" y="126"/>
                    </a:lnTo>
                    <a:lnTo>
                      <a:pt x="49" y="114"/>
                    </a:lnTo>
                    <a:lnTo>
                      <a:pt x="51" y="107"/>
                    </a:lnTo>
                    <a:lnTo>
                      <a:pt x="54" y="101"/>
                    </a:lnTo>
                    <a:lnTo>
                      <a:pt x="57" y="94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8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7" y="43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1" y="36"/>
                    </a:lnTo>
                    <a:lnTo>
                      <a:pt x="126" y="36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1" y="39"/>
                    </a:lnTo>
                    <a:lnTo>
                      <a:pt x="143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50" y="47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8" y="60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70" y="89"/>
                    </a:lnTo>
                    <a:lnTo>
                      <a:pt x="173" y="101"/>
                    </a:lnTo>
                    <a:lnTo>
                      <a:pt x="175" y="115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3" y="196"/>
                    </a:lnTo>
                    <a:lnTo>
                      <a:pt x="182" y="215"/>
                    </a:lnTo>
                    <a:lnTo>
                      <a:pt x="182" y="235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5" y="292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9"/>
                    </a:lnTo>
                    <a:lnTo>
                      <a:pt x="151" y="374"/>
                    </a:lnTo>
                    <a:lnTo>
                      <a:pt x="149" y="380"/>
                    </a:lnTo>
                    <a:lnTo>
                      <a:pt x="146" y="386"/>
                    </a:lnTo>
                    <a:lnTo>
                      <a:pt x="143" y="391"/>
                    </a:lnTo>
                    <a:lnTo>
                      <a:pt x="140" y="395"/>
                    </a:lnTo>
                    <a:lnTo>
                      <a:pt x="137" y="400"/>
                    </a:lnTo>
                    <a:lnTo>
                      <a:pt x="134" y="403"/>
                    </a:lnTo>
                    <a:lnTo>
                      <a:pt x="131" y="407"/>
                    </a:lnTo>
                    <a:lnTo>
                      <a:pt x="127" y="410"/>
                    </a:lnTo>
                    <a:lnTo>
                      <a:pt x="124" y="413"/>
                    </a:lnTo>
                    <a:lnTo>
                      <a:pt x="121" y="415"/>
                    </a:lnTo>
                    <a:lnTo>
                      <a:pt x="117" y="416"/>
                    </a:lnTo>
                    <a:lnTo>
                      <a:pt x="114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2" y="421"/>
                    </a:lnTo>
                    <a:lnTo>
                      <a:pt x="99" y="423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4" y="434"/>
                    </a:lnTo>
                    <a:lnTo>
                      <a:pt x="93" y="436"/>
                    </a:lnTo>
                    <a:lnTo>
                      <a:pt x="93" y="437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6" y="444"/>
                    </a:lnTo>
                    <a:lnTo>
                      <a:pt x="97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6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2"/>
                    </a:lnTo>
                    <a:lnTo>
                      <a:pt x="131" y="450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9" y="441"/>
                    </a:lnTo>
                    <a:lnTo>
                      <a:pt x="154" y="436"/>
                    </a:lnTo>
                    <a:lnTo>
                      <a:pt x="159" y="432"/>
                    </a:lnTo>
                    <a:lnTo>
                      <a:pt x="164" y="426"/>
                    </a:lnTo>
                    <a:lnTo>
                      <a:pt x="169" y="420"/>
                    </a:lnTo>
                    <a:lnTo>
                      <a:pt x="174" y="414"/>
                    </a:lnTo>
                    <a:lnTo>
                      <a:pt x="178" y="408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6"/>
                    </a:lnTo>
                    <a:lnTo>
                      <a:pt x="193" y="378"/>
                    </a:lnTo>
                    <a:lnTo>
                      <a:pt x="197" y="369"/>
                    </a:lnTo>
                    <a:lnTo>
                      <a:pt x="200" y="361"/>
                    </a:lnTo>
                    <a:lnTo>
                      <a:pt x="203" y="352"/>
                    </a:lnTo>
                    <a:lnTo>
                      <a:pt x="205" y="342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8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8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3"/>
                    </a:lnTo>
                    <a:lnTo>
                      <a:pt x="210" y="86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4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2"/>
                    </a:lnTo>
                    <a:lnTo>
                      <a:pt x="184" y="27"/>
                    </a:lnTo>
                    <a:lnTo>
                      <a:pt x="180" y="23"/>
                    </a:lnTo>
                    <a:lnTo>
                      <a:pt x="175" y="18"/>
                    </a:lnTo>
                    <a:lnTo>
                      <a:pt x="171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0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32" name="Freeform 72"/>
              <p:cNvSpPr>
                <a:spLocks/>
              </p:cNvSpPr>
              <p:nvPr/>
            </p:nvSpPr>
            <p:spPr bwMode="auto">
              <a:xfrm>
                <a:off x="4458853" y="847199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2147483647 w 223"/>
                  <a:gd name="T121" fmla="*/ 2147483647 h 45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23"/>
                  <a:gd name="T184" fmla="*/ 0 h 454"/>
                  <a:gd name="T185" fmla="*/ 223 w 223"/>
                  <a:gd name="T186" fmla="*/ 454 h 45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7" y="0"/>
                    </a:lnTo>
                    <a:lnTo>
                      <a:pt x="122" y="0"/>
                    </a:lnTo>
                    <a:lnTo>
                      <a:pt x="117" y="0"/>
                    </a:lnTo>
                    <a:lnTo>
                      <a:pt x="113" y="0"/>
                    </a:lnTo>
                    <a:lnTo>
                      <a:pt x="109" y="1"/>
                    </a:lnTo>
                    <a:lnTo>
                      <a:pt x="104" y="2"/>
                    </a:lnTo>
                    <a:lnTo>
                      <a:pt x="100" y="3"/>
                    </a:lnTo>
                    <a:lnTo>
                      <a:pt x="96" y="4"/>
                    </a:lnTo>
                    <a:lnTo>
                      <a:pt x="91" y="5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70" y="16"/>
                    </a:lnTo>
                    <a:lnTo>
                      <a:pt x="65" y="20"/>
                    </a:lnTo>
                    <a:lnTo>
                      <a:pt x="60" y="24"/>
                    </a:lnTo>
                    <a:lnTo>
                      <a:pt x="56" y="28"/>
                    </a:lnTo>
                    <a:lnTo>
                      <a:pt x="51" y="32"/>
                    </a:lnTo>
                    <a:lnTo>
                      <a:pt x="47" y="36"/>
                    </a:lnTo>
                    <a:lnTo>
                      <a:pt x="43" y="41"/>
                    </a:lnTo>
                    <a:lnTo>
                      <a:pt x="39" y="46"/>
                    </a:lnTo>
                    <a:lnTo>
                      <a:pt x="36" y="51"/>
                    </a:lnTo>
                    <a:lnTo>
                      <a:pt x="33" y="56"/>
                    </a:lnTo>
                    <a:lnTo>
                      <a:pt x="29" y="61"/>
                    </a:lnTo>
                    <a:lnTo>
                      <a:pt x="27" y="66"/>
                    </a:lnTo>
                    <a:lnTo>
                      <a:pt x="21" y="76"/>
                    </a:lnTo>
                    <a:lnTo>
                      <a:pt x="17" y="86"/>
                    </a:lnTo>
                    <a:lnTo>
                      <a:pt x="13" y="96"/>
                    </a:lnTo>
                    <a:lnTo>
                      <a:pt x="10" y="105"/>
                    </a:lnTo>
                    <a:lnTo>
                      <a:pt x="6" y="114"/>
                    </a:lnTo>
                    <a:lnTo>
                      <a:pt x="5" y="121"/>
                    </a:lnTo>
                    <a:lnTo>
                      <a:pt x="1" y="132"/>
                    </a:lnTo>
                    <a:lnTo>
                      <a:pt x="0" y="137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2" y="137"/>
                    </a:lnTo>
                    <a:lnTo>
                      <a:pt x="44" y="127"/>
                    </a:lnTo>
                    <a:lnTo>
                      <a:pt x="49" y="115"/>
                    </a:lnTo>
                    <a:lnTo>
                      <a:pt x="51" y="109"/>
                    </a:lnTo>
                    <a:lnTo>
                      <a:pt x="54" y="102"/>
                    </a:lnTo>
                    <a:lnTo>
                      <a:pt x="57" y="95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7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8" y="43"/>
                    </a:lnTo>
                    <a:lnTo>
                      <a:pt x="102" y="40"/>
                    </a:lnTo>
                    <a:lnTo>
                      <a:pt x="107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1" y="36"/>
                    </a:lnTo>
                    <a:lnTo>
                      <a:pt x="126" y="35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9" y="38"/>
                    </a:lnTo>
                    <a:lnTo>
                      <a:pt x="141" y="38"/>
                    </a:lnTo>
                    <a:lnTo>
                      <a:pt x="143" y="40"/>
                    </a:lnTo>
                    <a:lnTo>
                      <a:pt x="145" y="41"/>
                    </a:lnTo>
                    <a:lnTo>
                      <a:pt x="148" y="44"/>
                    </a:lnTo>
                    <a:lnTo>
                      <a:pt x="150" y="46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9" y="59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70" y="89"/>
                    </a:lnTo>
                    <a:lnTo>
                      <a:pt x="173" y="101"/>
                    </a:lnTo>
                    <a:lnTo>
                      <a:pt x="176" y="114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2" y="160"/>
                    </a:lnTo>
                    <a:lnTo>
                      <a:pt x="183" y="177"/>
                    </a:lnTo>
                    <a:lnTo>
                      <a:pt x="183" y="196"/>
                    </a:lnTo>
                    <a:lnTo>
                      <a:pt x="183" y="215"/>
                    </a:lnTo>
                    <a:lnTo>
                      <a:pt x="182" y="235"/>
                    </a:lnTo>
                    <a:lnTo>
                      <a:pt x="180" y="254"/>
                    </a:lnTo>
                    <a:lnTo>
                      <a:pt x="178" y="273"/>
                    </a:lnTo>
                    <a:lnTo>
                      <a:pt x="175" y="291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8"/>
                    </a:lnTo>
                    <a:lnTo>
                      <a:pt x="152" y="374"/>
                    </a:lnTo>
                    <a:lnTo>
                      <a:pt x="149" y="380"/>
                    </a:lnTo>
                    <a:lnTo>
                      <a:pt x="146" y="385"/>
                    </a:lnTo>
                    <a:lnTo>
                      <a:pt x="143" y="390"/>
                    </a:lnTo>
                    <a:lnTo>
                      <a:pt x="140" y="395"/>
                    </a:lnTo>
                    <a:lnTo>
                      <a:pt x="137" y="399"/>
                    </a:lnTo>
                    <a:lnTo>
                      <a:pt x="134" y="403"/>
                    </a:lnTo>
                    <a:lnTo>
                      <a:pt x="131" y="407"/>
                    </a:lnTo>
                    <a:lnTo>
                      <a:pt x="127" y="410"/>
                    </a:lnTo>
                    <a:lnTo>
                      <a:pt x="124" y="412"/>
                    </a:lnTo>
                    <a:lnTo>
                      <a:pt x="121" y="415"/>
                    </a:lnTo>
                    <a:lnTo>
                      <a:pt x="117" y="416"/>
                    </a:lnTo>
                    <a:lnTo>
                      <a:pt x="114" y="418"/>
                    </a:lnTo>
                    <a:lnTo>
                      <a:pt x="111" y="418"/>
                    </a:lnTo>
                    <a:lnTo>
                      <a:pt x="109" y="419"/>
                    </a:lnTo>
                    <a:lnTo>
                      <a:pt x="107" y="419"/>
                    </a:lnTo>
                    <a:lnTo>
                      <a:pt x="105" y="420"/>
                    </a:lnTo>
                    <a:lnTo>
                      <a:pt x="103" y="421"/>
                    </a:lnTo>
                    <a:lnTo>
                      <a:pt x="100" y="423"/>
                    </a:lnTo>
                    <a:lnTo>
                      <a:pt x="97" y="425"/>
                    </a:lnTo>
                    <a:lnTo>
                      <a:pt x="96" y="428"/>
                    </a:lnTo>
                    <a:lnTo>
                      <a:pt x="94" y="432"/>
                    </a:lnTo>
                    <a:lnTo>
                      <a:pt x="94" y="433"/>
                    </a:lnTo>
                    <a:lnTo>
                      <a:pt x="94" y="435"/>
                    </a:lnTo>
                    <a:lnTo>
                      <a:pt x="94" y="437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6" y="444"/>
                    </a:lnTo>
                    <a:lnTo>
                      <a:pt x="97" y="445"/>
                    </a:lnTo>
                    <a:lnTo>
                      <a:pt x="99" y="448"/>
                    </a:lnTo>
                    <a:lnTo>
                      <a:pt x="102" y="451"/>
                    </a:lnTo>
                    <a:lnTo>
                      <a:pt x="106" y="452"/>
                    </a:lnTo>
                    <a:lnTo>
                      <a:pt x="109" y="453"/>
                    </a:lnTo>
                    <a:lnTo>
                      <a:pt x="111" y="453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3"/>
                    </a:lnTo>
                    <a:lnTo>
                      <a:pt x="124" y="452"/>
                    </a:lnTo>
                    <a:lnTo>
                      <a:pt x="131" y="450"/>
                    </a:lnTo>
                    <a:lnTo>
                      <a:pt x="137" y="447"/>
                    </a:lnTo>
                    <a:lnTo>
                      <a:pt x="143" y="444"/>
                    </a:lnTo>
                    <a:lnTo>
                      <a:pt x="149" y="440"/>
                    </a:lnTo>
                    <a:lnTo>
                      <a:pt x="154" y="436"/>
                    </a:lnTo>
                    <a:lnTo>
                      <a:pt x="160" y="431"/>
                    </a:lnTo>
                    <a:lnTo>
                      <a:pt x="165" y="426"/>
                    </a:lnTo>
                    <a:lnTo>
                      <a:pt x="169" y="420"/>
                    </a:lnTo>
                    <a:lnTo>
                      <a:pt x="174" y="414"/>
                    </a:lnTo>
                    <a:lnTo>
                      <a:pt x="178" y="407"/>
                    </a:lnTo>
                    <a:lnTo>
                      <a:pt x="182" y="400"/>
                    </a:lnTo>
                    <a:lnTo>
                      <a:pt x="187" y="393"/>
                    </a:lnTo>
                    <a:lnTo>
                      <a:pt x="190" y="385"/>
                    </a:lnTo>
                    <a:lnTo>
                      <a:pt x="193" y="377"/>
                    </a:lnTo>
                    <a:lnTo>
                      <a:pt x="197" y="369"/>
                    </a:lnTo>
                    <a:lnTo>
                      <a:pt x="200" y="360"/>
                    </a:lnTo>
                    <a:lnTo>
                      <a:pt x="203" y="351"/>
                    </a:lnTo>
                    <a:lnTo>
                      <a:pt x="205" y="342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4"/>
                    </a:lnTo>
                    <a:lnTo>
                      <a:pt x="216" y="295"/>
                    </a:lnTo>
                    <a:lnTo>
                      <a:pt x="219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9" y="126"/>
                    </a:lnTo>
                    <a:lnTo>
                      <a:pt x="216" y="109"/>
                    </a:lnTo>
                    <a:lnTo>
                      <a:pt x="215" y="101"/>
                    </a:lnTo>
                    <a:lnTo>
                      <a:pt x="213" y="93"/>
                    </a:lnTo>
                    <a:lnTo>
                      <a:pt x="211" y="85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3"/>
                    </a:lnTo>
                    <a:lnTo>
                      <a:pt x="201" y="56"/>
                    </a:lnTo>
                    <a:lnTo>
                      <a:pt x="198" y="50"/>
                    </a:lnTo>
                    <a:lnTo>
                      <a:pt x="195" y="44"/>
                    </a:lnTo>
                    <a:lnTo>
                      <a:pt x="191" y="38"/>
                    </a:lnTo>
                    <a:lnTo>
                      <a:pt x="188" y="32"/>
                    </a:lnTo>
                    <a:lnTo>
                      <a:pt x="184" y="27"/>
                    </a:lnTo>
                    <a:lnTo>
                      <a:pt x="180" y="22"/>
                    </a:lnTo>
                    <a:lnTo>
                      <a:pt x="175" y="18"/>
                    </a:lnTo>
                    <a:lnTo>
                      <a:pt x="171" y="14"/>
                    </a:lnTo>
                    <a:lnTo>
                      <a:pt x="167" y="11"/>
                    </a:lnTo>
                    <a:lnTo>
                      <a:pt x="162" y="8"/>
                    </a:lnTo>
                    <a:lnTo>
                      <a:pt x="156" y="5"/>
                    </a:lnTo>
                    <a:lnTo>
                      <a:pt x="151" y="3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33" name="Freeform 73"/>
              <p:cNvSpPr>
                <a:spLocks/>
              </p:cNvSpPr>
              <p:nvPr/>
            </p:nvSpPr>
            <p:spPr bwMode="auto">
              <a:xfrm>
                <a:off x="4551681" y="886000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4"/>
                    </a:lnTo>
                    <a:lnTo>
                      <a:pt x="18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6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8" y="160"/>
                    </a:lnTo>
                    <a:lnTo>
                      <a:pt x="46" y="172"/>
                    </a:lnTo>
                    <a:lnTo>
                      <a:pt x="44" y="185"/>
                    </a:lnTo>
                    <a:lnTo>
                      <a:pt x="42" y="197"/>
                    </a:lnTo>
                    <a:lnTo>
                      <a:pt x="38" y="210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6" y="205"/>
                    </a:lnTo>
                    <a:lnTo>
                      <a:pt x="36" y="194"/>
                    </a:lnTo>
                    <a:lnTo>
                      <a:pt x="36" y="182"/>
                    </a:lnTo>
                    <a:lnTo>
                      <a:pt x="36" y="168"/>
                    </a:lnTo>
                    <a:lnTo>
                      <a:pt x="35" y="153"/>
                    </a:lnTo>
                    <a:lnTo>
                      <a:pt x="34" y="136"/>
                    </a:lnTo>
                    <a:lnTo>
                      <a:pt x="32" y="119"/>
                    </a:lnTo>
                    <a:lnTo>
                      <a:pt x="29" y="100"/>
                    </a:lnTo>
                    <a:lnTo>
                      <a:pt x="26" y="81"/>
                    </a:lnTo>
                    <a:lnTo>
                      <a:pt x="23" y="71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34" name="Freeform 74"/>
              <p:cNvSpPr>
                <a:spLocks/>
              </p:cNvSpPr>
              <p:nvPr/>
            </p:nvSpPr>
            <p:spPr bwMode="auto">
              <a:xfrm>
                <a:off x="4628685" y="882854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3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8"/>
                    </a:lnTo>
                    <a:lnTo>
                      <a:pt x="46" y="97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4"/>
                    </a:lnTo>
                    <a:lnTo>
                      <a:pt x="41" y="197"/>
                    </a:lnTo>
                    <a:lnTo>
                      <a:pt x="38" y="211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6" y="204"/>
                    </a:lnTo>
                    <a:lnTo>
                      <a:pt x="36" y="194"/>
                    </a:lnTo>
                    <a:lnTo>
                      <a:pt x="36" y="182"/>
                    </a:lnTo>
                    <a:lnTo>
                      <a:pt x="36" y="168"/>
                    </a:lnTo>
                    <a:lnTo>
                      <a:pt x="35" y="153"/>
                    </a:lnTo>
                    <a:lnTo>
                      <a:pt x="34" y="136"/>
                    </a:lnTo>
                    <a:lnTo>
                      <a:pt x="32" y="119"/>
                    </a:lnTo>
                    <a:lnTo>
                      <a:pt x="29" y="100"/>
                    </a:lnTo>
                    <a:lnTo>
                      <a:pt x="26" y="81"/>
                    </a:lnTo>
                    <a:lnTo>
                      <a:pt x="23" y="71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35" name="Freeform 81"/>
              <p:cNvSpPr>
                <a:spLocks/>
              </p:cNvSpPr>
              <p:nvPr/>
            </p:nvSpPr>
            <p:spPr bwMode="auto">
              <a:xfrm>
                <a:off x="5399787" y="1235202"/>
                <a:ext cx="219411" cy="198197"/>
              </a:xfrm>
              <a:custGeom>
                <a:avLst/>
                <a:gdLst>
                  <a:gd name="T0" fmla="*/ 0 w 208"/>
                  <a:gd name="T1" fmla="*/ 2147483647 h 189"/>
                  <a:gd name="T2" fmla="*/ 2147483647 w 208"/>
                  <a:gd name="T3" fmla="*/ 0 h 189"/>
                  <a:gd name="T4" fmla="*/ 2147483647 w 208"/>
                  <a:gd name="T5" fmla="*/ 2147483647 h 189"/>
                  <a:gd name="T6" fmla="*/ 2147483647 w 208"/>
                  <a:gd name="T7" fmla="*/ 2147483647 h 189"/>
                  <a:gd name="T8" fmla="*/ 0 w 208"/>
                  <a:gd name="T9" fmla="*/ 2147483647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189"/>
                  <a:gd name="T17" fmla="*/ 208 w 208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189">
                    <a:moveTo>
                      <a:pt x="0" y="11"/>
                    </a:moveTo>
                    <a:lnTo>
                      <a:pt x="200" y="0"/>
                    </a:lnTo>
                    <a:lnTo>
                      <a:pt x="208" y="176"/>
                    </a:lnTo>
                    <a:lnTo>
                      <a:pt x="12" y="189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36" name="Freeform 82"/>
              <p:cNvSpPr>
                <a:spLocks/>
              </p:cNvSpPr>
              <p:nvPr/>
            </p:nvSpPr>
            <p:spPr bwMode="auto">
              <a:xfrm>
                <a:off x="5399787" y="1235202"/>
                <a:ext cx="219411" cy="187710"/>
              </a:xfrm>
              <a:custGeom>
                <a:avLst/>
                <a:gdLst>
                  <a:gd name="T0" fmla="*/ 2147483647 w 208"/>
                  <a:gd name="T1" fmla="*/ 2147483647 h 179"/>
                  <a:gd name="T2" fmla="*/ 2147483647 w 208"/>
                  <a:gd name="T3" fmla="*/ 2147483647 h 179"/>
                  <a:gd name="T4" fmla="*/ 2147483647 w 208"/>
                  <a:gd name="T5" fmla="*/ 2147483647 h 179"/>
                  <a:gd name="T6" fmla="*/ 2147483647 w 208"/>
                  <a:gd name="T7" fmla="*/ 0 h 179"/>
                  <a:gd name="T8" fmla="*/ 0 w 208"/>
                  <a:gd name="T9" fmla="*/ 2147483647 h 179"/>
                  <a:gd name="T10" fmla="*/ 2147483647 w 208"/>
                  <a:gd name="T11" fmla="*/ 2147483647 h 179"/>
                  <a:gd name="T12" fmla="*/ 2147483647 w 208"/>
                  <a:gd name="T13" fmla="*/ 2147483647 h 1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8"/>
                  <a:gd name="T22" fmla="*/ 0 h 179"/>
                  <a:gd name="T23" fmla="*/ 208 w 208"/>
                  <a:gd name="T24" fmla="*/ 179 h 1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8" h="179">
                    <a:moveTo>
                      <a:pt x="160" y="58"/>
                    </a:moveTo>
                    <a:lnTo>
                      <a:pt x="165" y="179"/>
                    </a:lnTo>
                    <a:lnTo>
                      <a:pt x="208" y="176"/>
                    </a:lnTo>
                    <a:lnTo>
                      <a:pt x="200" y="0"/>
                    </a:lnTo>
                    <a:lnTo>
                      <a:pt x="0" y="11"/>
                    </a:lnTo>
                    <a:lnTo>
                      <a:pt x="4" y="66"/>
                    </a:lnTo>
                    <a:lnTo>
                      <a:pt x="160" y="58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37" name="Freeform 83"/>
              <p:cNvSpPr>
                <a:spLocks/>
              </p:cNvSpPr>
              <p:nvPr/>
            </p:nvSpPr>
            <p:spPr bwMode="auto">
              <a:xfrm>
                <a:off x="5310124" y="840907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2147483647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223"/>
                  <a:gd name="T178" fmla="*/ 0 h 454"/>
                  <a:gd name="T179" fmla="*/ 223 w 223"/>
                  <a:gd name="T180" fmla="*/ 454 h 454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223" h="454">
                    <a:moveTo>
                      <a:pt x="145" y="3"/>
                    </a:moveTo>
                    <a:lnTo>
                      <a:pt x="140" y="2"/>
                    </a:lnTo>
                    <a:lnTo>
                      <a:pt x="136" y="1"/>
                    </a:lnTo>
                    <a:lnTo>
                      <a:pt x="131" y="1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1"/>
                    </a:lnTo>
                    <a:lnTo>
                      <a:pt x="113" y="1"/>
                    </a:lnTo>
                    <a:lnTo>
                      <a:pt x="108" y="1"/>
                    </a:lnTo>
                    <a:lnTo>
                      <a:pt x="104" y="3"/>
                    </a:lnTo>
                    <a:lnTo>
                      <a:pt x="100" y="3"/>
                    </a:lnTo>
                    <a:lnTo>
                      <a:pt x="95" y="5"/>
                    </a:lnTo>
                    <a:lnTo>
                      <a:pt x="91" y="6"/>
                    </a:lnTo>
                    <a:lnTo>
                      <a:pt x="87" y="8"/>
                    </a:lnTo>
                    <a:lnTo>
                      <a:pt x="83" y="9"/>
                    </a:lnTo>
                    <a:lnTo>
                      <a:pt x="79" y="12"/>
                    </a:lnTo>
                    <a:lnTo>
                      <a:pt x="75" y="14"/>
                    </a:lnTo>
                    <a:lnTo>
                      <a:pt x="70" y="17"/>
                    </a:lnTo>
                    <a:lnTo>
                      <a:pt x="65" y="21"/>
                    </a:lnTo>
                    <a:lnTo>
                      <a:pt x="60" y="24"/>
                    </a:lnTo>
                    <a:lnTo>
                      <a:pt x="55" y="29"/>
                    </a:lnTo>
                    <a:lnTo>
                      <a:pt x="51" y="33"/>
                    </a:lnTo>
                    <a:lnTo>
                      <a:pt x="47" y="37"/>
                    </a:lnTo>
                    <a:lnTo>
                      <a:pt x="43" y="42"/>
                    </a:lnTo>
                    <a:lnTo>
                      <a:pt x="39" y="47"/>
                    </a:lnTo>
                    <a:lnTo>
                      <a:pt x="36" y="52"/>
                    </a:lnTo>
                    <a:lnTo>
                      <a:pt x="33" y="57"/>
                    </a:lnTo>
                    <a:lnTo>
                      <a:pt x="29" y="62"/>
                    </a:lnTo>
                    <a:lnTo>
                      <a:pt x="27" y="67"/>
                    </a:lnTo>
                    <a:lnTo>
                      <a:pt x="21" y="77"/>
                    </a:lnTo>
                    <a:lnTo>
                      <a:pt x="17" y="87"/>
                    </a:lnTo>
                    <a:lnTo>
                      <a:pt x="12" y="97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2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42" y="137"/>
                    </a:lnTo>
                    <a:lnTo>
                      <a:pt x="45" y="127"/>
                    </a:lnTo>
                    <a:lnTo>
                      <a:pt x="49" y="114"/>
                    </a:lnTo>
                    <a:lnTo>
                      <a:pt x="51" y="108"/>
                    </a:lnTo>
                    <a:lnTo>
                      <a:pt x="54" y="101"/>
                    </a:lnTo>
                    <a:lnTo>
                      <a:pt x="57" y="95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8" y="75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7"/>
                    </a:lnTo>
                    <a:lnTo>
                      <a:pt x="86" y="52"/>
                    </a:lnTo>
                    <a:lnTo>
                      <a:pt x="92" y="47"/>
                    </a:lnTo>
                    <a:lnTo>
                      <a:pt x="98" y="44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1" y="38"/>
                    </a:lnTo>
                    <a:lnTo>
                      <a:pt x="116" y="37"/>
                    </a:lnTo>
                    <a:lnTo>
                      <a:pt x="121" y="36"/>
                    </a:lnTo>
                    <a:lnTo>
                      <a:pt x="126" y="36"/>
                    </a:lnTo>
                    <a:lnTo>
                      <a:pt x="131" y="37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1" y="39"/>
                    </a:lnTo>
                    <a:lnTo>
                      <a:pt x="143" y="41"/>
                    </a:lnTo>
                    <a:lnTo>
                      <a:pt x="145" y="42"/>
                    </a:lnTo>
                    <a:lnTo>
                      <a:pt x="148" y="44"/>
                    </a:lnTo>
                    <a:lnTo>
                      <a:pt x="149" y="47"/>
                    </a:lnTo>
                    <a:lnTo>
                      <a:pt x="152" y="50"/>
                    </a:lnTo>
                    <a:lnTo>
                      <a:pt x="154" y="53"/>
                    </a:lnTo>
                    <a:lnTo>
                      <a:pt x="158" y="60"/>
                    </a:lnTo>
                    <a:lnTo>
                      <a:pt x="162" y="69"/>
                    </a:lnTo>
                    <a:lnTo>
                      <a:pt x="166" y="78"/>
                    </a:lnTo>
                    <a:lnTo>
                      <a:pt x="169" y="90"/>
                    </a:lnTo>
                    <a:lnTo>
                      <a:pt x="173" y="102"/>
                    </a:lnTo>
                    <a:lnTo>
                      <a:pt x="176" y="115"/>
                    </a:lnTo>
                    <a:lnTo>
                      <a:pt x="178" y="129"/>
                    </a:lnTo>
                    <a:lnTo>
                      <a:pt x="180" y="145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3" y="197"/>
                    </a:lnTo>
                    <a:lnTo>
                      <a:pt x="182" y="215"/>
                    </a:lnTo>
                    <a:lnTo>
                      <a:pt x="182" y="236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5" y="292"/>
                    </a:lnTo>
                    <a:lnTo>
                      <a:pt x="172" y="310"/>
                    </a:lnTo>
                    <a:lnTo>
                      <a:pt x="168" y="326"/>
                    </a:lnTo>
                    <a:lnTo>
                      <a:pt x="164" y="341"/>
                    </a:lnTo>
                    <a:lnTo>
                      <a:pt x="159" y="356"/>
                    </a:lnTo>
                    <a:lnTo>
                      <a:pt x="157" y="362"/>
                    </a:lnTo>
                    <a:lnTo>
                      <a:pt x="154" y="369"/>
                    </a:lnTo>
                    <a:lnTo>
                      <a:pt x="151" y="375"/>
                    </a:lnTo>
                    <a:lnTo>
                      <a:pt x="149" y="381"/>
                    </a:lnTo>
                    <a:lnTo>
                      <a:pt x="146" y="386"/>
                    </a:lnTo>
                    <a:lnTo>
                      <a:pt x="143" y="391"/>
                    </a:lnTo>
                    <a:lnTo>
                      <a:pt x="140" y="396"/>
                    </a:lnTo>
                    <a:lnTo>
                      <a:pt x="137" y="400"/>
                    </a:lnTo>
                    <a:lnTo>
                      <a:pt x="134" y="404"/>
                    </a:lnTo>
                    <a:lnTo>
                      <a:pt x="131" y="407"/>
                    </a:lnTo>
                    <a:lnTo>
                      <a:pt x="127" y="410"/>
                    </a:lnTo>
                    <a:lnTo>
                      <a:pt x="124" y="413"/>
                    </a:lnTo>
                    <a:lnTo>
                      <a:pt x="121" y="415"/>
                    </a:lnTo>
                    <a:lnTo>
                      <a:pt x="117" y="417"/>
                    </a:lnTo>
                    <a:lnTo>
                      <a:pt x="114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3" y="422"/>
                    </a:lnTo>
                    <a:lnTo>
                      <a:pt x="100" y="424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3"/>
                    </a:lnTo>
                    <a:lnTo>
                      <a:pt x="94" y="434"/>
                    </a:lnTo>
                    <a:lnTo>
                      <a:pt x="93" y="436"/>
                    </a:lnTo>
                    <a:lnTo>
                      <a:pt x="93" y="438"/>
                    </a:lnTo>
                    <a:lnTo>
                      <a:pt x="94" y="440"/>
                    </a:lnTo>
                    <a:lnTo>
                      <a:pt x="94" y="442"/>
                    </a:lnTo>
                    <a:lnTo>
                      <a:pt x="95" y="443"/>
                    </a:lnTo>
                    <a:lnTo>
                      <a:pt x="96" y="445"/>
                    </a:lnTo>
                    <a:lnTo>
                      <a:pt x="97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6" y="453"/>
                    </a:lnTo>
                    <a:lnTo>
                      <a:pt x="109" y="454"/>
                    </a:lnTo>
                    <a:lnTo>
                      <a:pt x="113" y="454"/>
                    </a:lnTo>
                    <a:lnTo>
                      <a:pt x="117" y="454"/>
                    </a:lnTo>
                    <a:lnTo>
                      <a:pt x="124" y="453"/>
                    </a:lnTo>
                    <a:lnTo>
                      <a:pt x="131" y="451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9" y="441"/>
                    </a:lnTo>
                    <a:lnTo>
                      <a:pt x="154" y="437"/>
                    </a:lnTo>
                    <a:lnTo>
                      <a:pt x="159" y="432"/>
                    </a:lnTo>
                    <a:lnTo>
                      <a:pt x="164" y="427"/>
                    </a:lnTo>
                    <a:lnTo>
                      <a:pt x="169" y="421"/>
                    </a:lnTo>
                    <a:lnTo>
                      <a:pt x="174" y="415"/>
                    </a:lnTo>
                    <a:lnTo>
                      <a:pt x="178" y="408"/>
                    </a:lnTo>
                    <a:lnTo>
                      <a:pt x="182" y="401"/>
                    </a:lnTo>
                    <a:lnTo>
                      <a:pt x="186" y="394"/>
                    </a:lnTo>
                    <a:lnTo>
                      <a:pt x="190" y="386"/>
                    </a:lnTo>
                    <a:lnTo>
                      <a:pt x="194" y="378"/>
                    </a:lnTo>
                    <a:lnTo>
                      <a:pt x="197" y="369"/>
                    </a:lnTo>
                    <a:lnTo>
                      <a:pt x="200" y="361"/>
                    </a:lnTo>
                    <a:lnTo>
                      <a:pt x="203" y="352"/>
                    </a:lnTo>
                    <a:lnTo>
                      <a:pt x="205" y="343"/>
                    </a:lnTo>
                    <a:lnTo>
                      <a:pt x="208" y="334"/>
                    </a:lnTo>
                    <a:lnTo>
                      <a:pt x="210" y="324"/>
                    </a:lnTo>
                    <a:lnTo>
                      <a:pt x="212" y="315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9" y="276"/>
                    </a:lnTo>
                    <a:lnTo>
                      <a:pt x="221" y="256"/>
                    </a:lnTo>
                    <a:lnTo>
                      <a:pt x="222" y="236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5"/>
                    </a:lnTo>
                    <a:lnTo>
                      <a:pt x="219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4"/>
                    </a:lnTo>
                    <a:lnTo>
                      <a:pt x="211" y="86"/>
                    </a:lnTo>
                    <a:lnTo>
                      <a:pt x="208" y="78"/>
                    </a:lnTo>
                    <a:lnTo>
                      <a:pt x="206" y="71"/>
                    </a:lnTo>
                    <a:lnTo>
                      <a:pt x="203" y="64"/>
                    </a:lnTo>
                    <a:lnTo>
                      <a:pt x="201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3"/>
                    </a:lnTo>
                    <a:lnTo>
                      <a:pt x="184" y="28"/>
                    </a:lnTo>
                    <a:lnTo>
                      <a:pt x="179" y="23"/>
                    </a:lnTo>
                    <a:lnTo>
                      <a:pt x="175" y="19"/>
                    </a:lnTo>
                    <a:lnTo>
                      <a:pt x="171" y="15"/>
                    </a:lnTo>
                    <a:lnTo>
                      <a:pt x="166" y="12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1" y="4"/>
                    </a:lnTo>
                    <a:lnTo>
                      <a:pt x="145" y="3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38" name="Freeform 84"/>
              <p:cNvSpPr>
                <a:spLocks/>
              </p:cNvSpPr>
              <p:nvPr/>
            </p:nvSpPr>
            <p:spPr bwMode="auto">
              <a:xfrm>
                <a:off x="5392403" y="836712"/>
                <a:ext cx="236288" cy="476091"/>
              </a:xfrm>
              <a:custGeom>
                <a:avLst/>
                <a:gdLst>
                  <a:gd name="T0" fmla="*/ 2147483647 w 224"/>
                  <a:gd name="T1" fmla="*/ 2147483647 h 454"/>
                  <a:gd name="T2" fmla="*/ 2147483647 w 224"/>
                  <a:gd name="T3" fmla="*/ 0 h 454"/>
                  <a:gd name="T4" fmla="*/ 2147483647 w 224"/>
                  <a:gd name="T5" fmla="*/ 2147483647 h 454"/>
                  <a:gd name="T6" fmla="*/ 2147483647 w 224"/>
                  <a:gd name="T7" fmla="*/ 2147483647 h 454"/>
                  <a:gd name="T8" fmla="*/ 2147483647 w 224"/>
                  <a:gd name="T9" fmla="*/ 2147483647 h 454"/>
                  <a:gd name="T10" fmla="*/ 2147483647 w 224"/>
                  <a:gd name="T11" fmla="*/ 2147483647 h 454"/>
                  <a:gd name="T12" fmla="*/ 2147483647 w 224"/>
                  <a:gd name="T13" fmla="*/ 2147483647 h 454"/>
                  <a:gd name="T14" fmla="*/ 2147483647 w 224"/>
                  <a:gd name="T15" fmla="*/ 2147483647 h 454"/>
                  <a:gd name="T16" fmla="*/ 2147483647 w 224"/>
                  <a:gd name="T17" fmla="*/ 2147483647 h 454"/>
                  <a:gd name="T18" fmla="*/ 2147483647 w 224"/>
                  <a:gd name="T19" fmla="*/ 2147483647 h 454"/>
                  <a:gd name="T20" fmla="*/ 2147483647 w 224"/>
                  <a:gd name="T21" fmla="*/ 2147483647 h 454"/>
                  <a:gd name="T22" fmla="*/ 2147483647 w 224"/>
                  <a:gd name="T23" fmla="*/ 2147483647 h 454"/>
                  <a:gd name="T24" fmla="*/ 0 w 224"/>
                  <a:gd name="T25" fmla="*/ 2147483647 h 454"/>
                  <a:gd name="T26" fmla="*/ 2147483647 w 224"/>
                  <a:gd name="T27" fmla="*/ 2147483647 h 454"/>
                  <a:gd name="T28" fmla="*/ 2147483647 w 224"/>
                  <a:gd name="T29" fmla="*/ 2147483647 h 454"/>
                  <a:gd name="T30" fmla="*/ 2147483647 w 224"/>
                  <a:gd name="T31" fmla="*/ 2147483647 h 454"/>
                  <a:gd name="T32" fmla="*/ 2147483647 w 224"/>
                  <a:gd name="T33" fmla="*/ 2147483647 h 454"/>
                  <a:gd name="T34" fmla="*/ 2147483647 w 224"/>
                  <a:gd name="T35" fmla="*/ 2147483647 h 454"/>
                  <a:gd name="T36" fmla="*/ 2147483647 w 224"/>
                  <a:gd name="T37" fmla="*/ 2147483647 h 454"/>
                  <a:gd name="T38" fmla="*/ 2147483647 w 224"/>
                  <a:gd name="T39" fmla="*/ 2147483647 h 454"/>
                  <a:gd name="T40" fmla="*/ 2147483647 w 224"/>
                  <a:gd name="T41" fmla="*/ 2147483647 h 454"/>
                  <a:gd name="T42" fmla="*/ 2147483647 w 224"/>
                  <a:gd name="T43" fmla="*/ 2147483647 h 454"/>
                  <a:gd name="T44" fmla="*/ 2147483647 w 224"/>
                  <a:gd name="T45" fmla="*/ 2147483647 h 454"/>
                  <a:gd name="T46" fmla="*/ 2147483647 w 224"/>
                  <a:gd name="T47" fmla="*/ 2147483647 h 454"/>
                  <a:gd name="T48" fmla="*/ 2147483647 w 224"/>
                  <a:gd name="T49" fmla="*/ 2147483647 h 454"/>
                  <a:gd name="T50" fmla="*/ 2147483647 w 224"/>
                  <a:gd name="T51" fmla="*/ 2147483647 h 454"/>
                  <a:gd name="T52" fmla="*/ 2147483647 w 224"/>
                  <a:gd name="T53" fmla="*/ 2147483647 h 454"/>
                  <a:gd name="T54" fmla="*/ 2147483647 w 224"/>
                  <a:gd name="T55" fmla="*/ 2147483647 h 454"/>
                  <a:gd name="T56" fmla="*/ 2147483647 w 224"/>
                  <a:gd name="T57" fmla="*/ 2147483647 h 454"/>
                  <a:gd name="T58" fmla="*/ 2147483647 w 224"/>
                  <a:gd name="T59" fmla="*/ 2147483647 h 454"/>
                  <a:gd name="T60" fmla="*/ 2147483647 w 224"/>
                  <a:gd name="T61" fmla="*/ 2147483647 h 454"/>
                  <a:gd name="T62" fmla="*/ 2147483647 w 224"/>
                  <a:gd name="T63" fmla="*/ 2147483647 h 454"/>
                  <a:gd name="T64" fmla="*/ 2147483647 w 224"/>
                  <a:gd name="T65" fmla="*/ 2147483647 h 454"/>
                  <a:gd name="T66" fmla="*/ 2147483647 w 224"/>
                  <a:gd name="T67" fmla="*/ 2147483647 h 454"/>
                  <a:gd name="T68" fmla="*/ 2147483647 w 224"/>
                  <a:gd name="T69" fmla="*/ 2147483647 h 454"/>
                  <a:gd name="T70" fmla="*/ 2147483647 w 224"/>
                  <a:gd name="T71" fmla="*/ 2147483647 h 454"/>
                  <a:gd name="T72" fmla="*/ 2147483647 w 224"/>
                  <a:gd name="T73" fmla="*/ 2147483647 h 454"/>
                  <a:gd name="T74" fmla="*/ 2147483647 w 224"/>
                  <a:gd name="T75" fmla="*/ 2147483647 h 454"/>
                  <a:gd name="T76" fmla="*/ 2147483647 w 224"/>
                  <a:gd name="T77" fmla="*/ 2147483647 h 454"/>
                  <a:gd name="T78" fmla="*/ 2147483647 w 224"/>
                  <a:gd name="T79" fmla="*/ 2147483647 h 454"/>
                  <a:gd name="T80" fmla="*/ 2147483647 w 224"/>
                  <a:gd name="T81" fmla="*/ 2147483647 h 454"/>
                  <a:gd name="T82" fmla="*/ 2147483647 w 224"/>
                  <a:gd name="T83" fmla="*/ 2147483647 h 454"/>
                  <a:gd name="T84" fmla="*/ 2147483647 w 224"/>
                  <a:gd name="T85" fmla="*/ 2147483647 h 454"/>
                  <a:gd name="T86" fmla="*/ 2147483647 w 224"/>
                  <a:gd name="T87" fmla="*/ 2147483647 h 454"/>
                  <a:gd name="T88" fmla="*/ 2147483647 w 224"/>
                  <a:gd name="T89" fmla="*/ 2147483647 h 454"/>
                  <a:gd name="T90" fmla="*/ 2147483647 w 224"/>
                  <a:gd name="T91" fmla="*/ 2147483647 h 454"/>
                  <a:gd name="T92" fmla="*/ 2147483647 w 224"/>
                  <a:gd name="T93" fmla="*/ 2147483647 h 454"/>
                  <a:gd name="T94" fmla="*/ 2147483647 w 224"/>
                  <a:gd name="T95" fmla="*/ 2147483647 h 454"/>
                  <a:gd name="T96" fmla="*/ 2147483647 w 224"/>
                  <a:gd name="T97" fmla="*/ 2147483647 h 454"/>
                  <a:gd name="T98" fmla="*/ 2147483647 w 224"/>
                  <a:gd name="T99" fmla="*/ 2147483647 h 454"/>
                  <a:gd name="T100" fmla="*/ 2147483647 w 224"/>
                  <a:gd name="T101" fmla="*/ 2147483647 h 454"/>
                  <a:gd name="T102" fmla="*/ 2147483647 w 224"/>
                  <a:gd name="T103" fmla="*/ 2147483647 h 454"/>
                  <a:gd name="T104" fmla="*/ 2147483647 w 224"/>
                  <a:gd name="T105" fmla="*/ 2147483647 h 454"/>
                  <a:gd name="T106" fmla="*/ 2147483647 w 224"/>
                  <a:gd name="T107" fmla="*/ 2147483647 h 454"/>
                  <a:gd name="T108" fmla="*/ 2147483647 w 224"/>
                  <a:gd name="T109" fmla="*/ 2147483647 h 454"/>
                  <a:gd name="T110" fmla="*/ 2147483647 w 224"/>
                  <a:gd name="T111" fmla="*/ 2147483647 h 454"/>
                  <a:gd name="T112" fmla="*/ 2147483647 w 224"/>
                  <a:gd name="T113" fmla="*/ 2147483647 h 454"/>
                  <a:gd name="T114" fmla="*/ 2147483647 w 224"/>
                  <a:gd name="T115" fmla="*/ 2147483647 h 454"/>
                  <a:gd name="T116" fmla="*/ 2147483647 w 224"/>
                  <a:gd name="T117" fmla="*/ 2147483647 h 454"/>
                  <a:gd name="T118" fmla="*/ 2147483647 w 224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4"/>
                  <a:gd name="T181" fmla="*/ 0 h 454"/>
                  <a:gd name="T182" fmla="*/ 224 w 224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4" h="454">
                    <a:moveTo>
                      <a:pt x="145" y="2"/>
                    </a:moveTo>
                    <a:lnTo>
                      <a:pt x="141" y="1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7" y="0"/>
                    </a:lnTo>
                    <a:lnTo>
                      <a:pt x="122" y="0"/>
                    </a:lnTo>
                    <a:lnTo>
                      <a:pt x="118" y="0"/>
                    </a:lnTo>
                    <a:lnTo>
                      <a:pt x="113" y="1"/>
                    </a:lnTo>
                    <a:lnTo>
                      <a:pt x="109" y="1"/>
                    </a:lnTo>
                    <a:lnTo>
                      <a:pt x="104" y="2"/>
                    </a:lnTo>
                    <a:lnTo>
                      <a:pt x="100" y="3"/>
                    </a:lnTo>
                    <a:lnTo>
                      <a:pt x="96" y="4"/>
                    </a:lnTo>
                    <a:lnTo>
                      <a:pt x="91" y="6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70" y="17"/>
                    </a:lnTo>
                    <a:lnTo>
                      <a:pt x="65" y="20"/>
                    </a:lnTo>
                    <a:lnTo>
                      <a:pt x="60" y="24"/>
                    </a:lnTo>
                    <a:lnTo>
                      <a:pt x="56" y="28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2"/>
                    </a:lnTo>
                    <a:lnTo>
                      <a:pt x="40" y="46"/>
                    </a:lnTo>
                    <a:lnTo>
                      <a:pt x="36" y="51"/>
                    </a:lnTo>
                    <a:lnTo>
                      <a:pt x="33" y="56"/>
                    </a:lnTo>
                    <a:lnTo>
                      <a:pt x="30" y="61"/>
                    </a:lnTo>
                    <a:lnTo>
                      <a:pt x="27" y="66"/>
                    </a:lnTo>
                    <a:lnTo>
                      <a:pt x="22" y="77"/>
                    </a:lnTo>
                    <a:lnTo>
                      <a:pt x="17" y="87"/>
                    </a:lnTo>
                    <a:lnTo>
                      <a:pt x="13" y="96"/>
                    </a:lnTo>
                    <a:lnTo>
                      <a:pt x="10" y="106"/>
                    </a:lnTo>
                    <a:lnTo>
                      <a:pt x="7" y="114"/>
                    </a:lnTo>
                    <a:lnTo>
                      <a:pt x="5" y="121"/>
                    </a:lnTo>
                    <a:lnTo>
                      <a:pt x="2" y="133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2" y="138"/>
                    </a:lnTo>
                    <a:lnTo>
                      <a:pt x="45" y="127"/>
                    </a:lnTo>
                    <a:lnTo>
                      <a:pt x="48" y="115"/>
                    </a:lnTo>
                    <a:lnTo>
                      <a:pt x="51" y="109"/>
                    </a:lnTo>
                    <a:lnTo>
                      <a:pt x="54" y="102"/>
                    </a:lnTo>
                    <a:lnTo>
                      <a:pt x="56" y="95"/>
                    </a:lnTo>
                    <a:lnTo>
                      <a:pt x="60" y="88"/>
                    </a:lnTo>
                    <a:lnTo>
                      <a:pt x="63" y="82"/>
                    </a:lnTo>
                    <a:lnTo>
                      <a:pt x="68" y="75"/>
                    </a:lnTo>
                    <a:lnTo>
                      <a:pt x="72" y="69"/>
                    </a:lnTo>
                    <a:lnTo>
                      <a:pt x="76" y="62"/>
                    </a:lnTo>
                    <a:lnTo>
                      <a:pt x="81" y="57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8" y="43"/>
                    </a:lnTo>
                    <a:lnTo>
                      <a:pt x="102" y="41"/>
                    </a:lnTo>
                    <a:lnTo>
                      <a:pt x="107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1" y="36"/>
                    </a:lnTo>
                    <a:lnTo>
                      <a:pt x="126" y="36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9" y="38"/>
                    </a:lnTo>
                    <a:lnTo>
                      <a:pt x="141" y="39"/>
                    </a:lnTo>
                    <a:lnTo>
                      <a:pt x="143" y="40"/>
                    </a:lnTo>
                    <a:lnTo>
                      <a:pt x="146" y="42"/>
                    </a:lnTo>
                    <a:lnTo>
                      <a:pt x="148" y="44"/>
                    </a:lnTo>
                    <a:lnTo>
                      <a:pt x="150" y="46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9" y="60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70" y="89"/>
                    </a:lnTo>
                    <a:lnTo>
                      <a:pt x="173" y="101"/>
                    </a:lnTo>
                    <a:lnTo>
                      <a:pt x="176" y="115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2" y="161"/>
                    </a:lnTo>
                    <a:lnTo>
                      <a:pt x="182" y="178"/>
                    </a:lnTo>
                    <a:lnTo>
                      <a:pt x="183" y="196"/>
                    </a:lnTo>
                    <a:lnTo>
                      <a:pt x="183" y="215"/>
                    </a:lnTo>
                    <a:lnTo>
                      <a:pt x="182" y="235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6" y="292"/>
                    </a:lnTo>
                    <a:lnTo>
                      <a:pt x="172" y="309"/>
                    </a:lnTo>
                    <a:lnTo>
                      <a:pt x="168" y="326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8"/>
                    </a:lnTo>
                    <a:lnTo>
                      <a:pt x="152" y="375"/>
                    </a:lnTo>
                    <a:lnTo>
                      <a:pt x="149" y="380"/>
                    </a:lnTo>
                    <a:lnTo>
                      <a:pt x="146" y="386"/>
                    </a:lnTo>
                    <a:lnTo>
                      <a:pt x="143" y="391"/>
                    </a:lnTo>
                    <a:lnTo>
                      <a:pt x="140" y="395"/>
                    </a:lnTo>
                    <a:lnTo>
                      <a:pt x="137" y="400"/>
                    </a:lnTo>
                    <a:lnTo>
                      <a:pt x="134" y="404"/>
                    </a:lnTo>
                    <a:lnTo>
                      <a:pt x="131" y="407"/>
                    </a:lnTo>
                    <a:lnTo>
                      <a:pt x="128" y="410"/>
                    </a:lnTo>
                    <a:lnTo>
                      <a:pt x="124" y="413"/>
                    </a:lnTo>
                    <a:lnTo>
                      <a:pt x="121" y="415"/>
                    </a:lnTo>
                    <a:lnTo>
                      <a:pt x="118" y="417"/>
                    </a:lnTo>
                    <a:lnTo>
                      <a:pt x="114" y="418"/>
                    </a:lnTo>
                    <a:lnTo>
                      <a:pt x="111" y="418"/>
                    </a:lnTo>
                    <a:lnTo>
                      <a:pt x="106" y="420"/>
                    </a:lnTo>
                    <a:lnTo>
                      <a:pt x="103" y="421"/>
                    </a:lnTo>
                    <a:lnTo>
                      <a:pt x="100" y="424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4" y="434"/>
                    </a:lnTo>
                    <a:lnTo>
                      <a:pt x="94" y="436"/>
                    </a:lnTo>
                    <a:lnTo>
                      <a:pt x="94" y="438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6" y="445"/>
                    </a:lnTo>
                    <a:lnTo>
                      <a:pt x="97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6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6" y="454"/>
                    </a:lnTo>
                    <a:lnTo>
                      <a:pt x="118" y="454"/>
                    </a:lnTo>
                    <a:lnTo>
                      <a:pt x="124" y="453"/>
                    </a:lnTo>
                    <a:lnTo>
                      <a:pt x="131" y="450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9" y="441"/>
                    </a:lnTo>
                    <a:lnTo>
                      <a:pt x="154" y="437"/>
                    </a:lnTo>
                    <a:lnTo>
                      <a:pt x="160" y="432"/>
                    </a:lnTo>
                    <a:lnTo>
                      <a:pt x="165" y="426"/>
                    </a:lnTo>
                    <a:lnTo>
                      <a:pt x="169" y="421"/>
                    </a:lnTo>
                    <a:lnTo>
                      <a:pt x="174" y="414"/>
                    </a:lnTo>
                    <a:lnTo>
                      <a:pt x="179" y="408"/>
                    </a:lnTo>
                    <a:lnTo>
                      <a:pt x="182" y="401"/>
                    </a:lnTo>
                    <a:lnTo>
                      <a:pt x="187" y="393"/>
                    </a:lnTo>
                    <a:lnTo>
                      <a:pt x="190" y="385"/>
                    </a:lnTo>
                    <a:lnTo>
                      <a:pt x="194" y="377"/>
                    </a:lnTo>
                    <a:lnTo>
                      <a:pt x="197" y="369"/>
                    </a:lnTo>
                    <a:lnTo>
                      <a:pt x="200" y="360"/>
                    </a:lnTo>
                    <a:lnTo>
                      <a:pt x="203" y="352"/>
                    </a:lnTo>
                    <a:lnTo>
                      <a:pt x="205" y="343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9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4" y="216"/>
                    </a:lnTo>
                    <a:lnTo>
                      <a:pt x="224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9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3" y="94"/>
                    </a:lnTo>
                    <a:lnTo>
                      <a:pt x="210" y="86"/>
                    </a:lnTo>
                    <a:lnTo>
                      <a:pt x="209" y="78"/>
                    </a:lnTo>
                    <a:lnTo>
                      <a:pt x="206" y="71"/>
                    </a:lnTo>
                    <a:lnTo>
                      <a:pt x="204" y="63"/>
                    </a:lnTo>
                    <a:lnTo>
                      <a:pt x="201" y="57"/>
                    </a:lnTo>
                    <a:lnTo>
                      <a:pt x="198" y="50"/>
                    </a:lnTo>
                    <a:lnTo>
                      <a:pt x="195" y="44"/>
                    </a:lnTo>
                    <a:lnTo>
                      <a:pt x="191" y="38"/>
                    </a:lnTo>
                    <a:lnTo>
                      <a:pt x="188" y="33"/>
                    </a:lnTo>
                    <a:lnTo>
                      <a:pt x="184" y="28"/>
                    </a:lnTo>
                    <a:lnTo>
                      <a:pt x="180" y="23"/>
                    </a:lnTo>
                    <a:lnTo>
                      <a:pt x="176" y="18"/>
                    </a:lnTo>
                    <a:lnTo>
                      <a:pt x="171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5"/>
                    </a:lnTo>
                    <a:lnTo>
                      <a:pt x="151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39" name="Freeform 85"/>
              <p:cNvSpPr>
                <a:spLocks/>
              </p:cNvSpPr>
              <p:nvPr/>
            </p:nvSpPr>
            <p:spPr bwMode="auto">
              <a:xfrm>
                <a:off x="5485230" y="875513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5"/>
                    </a:lnTo>
                    <a:lnTo>
                      <a:pt x="18" y="23"/>
                    </a:lnTo>
                    <a:lnTo>
                      <a:pt x="23" y="33"/>
                    </a:lnTo>
                    <a:lnTo>
                      <a:pt x="26" y="38"/>
                    </a:lnTo>
                    <a:lnTo>
                      <a:pt x="30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8" y="65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6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8" y="161"/>
                    </a:lnTo>
                    <a:lnTo>
                      <a:pt x="46" y="173"/>
                    </a:lnTo>
                    <a:lnTo>
                      <a:pt x="44" y="185"/>
                    </a:lnTo>
                    <a:lnTo>
                      <a:pt x="41" y="198"/>
                    </a:lnTo>
                    <a:lnTo>
                      <a:pt x="38" y="211"/>
                    </a:lnTo>
                    <a:lnTo>
                      <a:pt x="34" y="224"/>
                    </a:lnTo>
                    <a:lnTo>
                      <a:pt x="35" y="219"/>
                    </a:lnTo>
                    <a:lnTo>
                      <a:pt x="36" y="205"/>
                    </a:lnTo>
                    <a:lnTo>
                      <a:pt x="36" y="195"/>
                    </a:lnTo>
                    <a:lnTo>
                      <a:pt x="36" y="182"/>
                    </a:lnTo>
                    <a:lnTo>
                      <a:pt x="36" y="169"/>
                    </a:lnTo>
                    <a:lnTo>
                      <a:pt x="35" y="153"/>
                    </a:lnTo>
                    <a:lnTo>
                      <a:pt x="34" y="137"/>
                    </a:lnTo>
                    <a:lnTo>
                      <a:pt x="32" y="119"/>
                    </a:lnTo>
                    <a:lnTo>
                      <a:pt x="29" y="101"/>
                    </a:lnTo>
                    <a:lnTo>
                      <a:pt x="26" y="82"/>
                    </a:lnTo>
                    <a:lnTo>
                      <a:pt x="23" y="71"/>
                    </a:lnTo>
                    <a:lnTo>
                      <a:pt x="21" y="62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1"/>
                    </a:lnTo>
                    <a:lnTo>
                      <a:pt x="5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40" name="Freeform 86"/>
              <p:cNvSpPr>
                <a:spLocks/>
              </p:cNvSpPr>
              <p:nvPr/>
            </p:nvSpPr>
            <p:spPr bwMode="auto">
              <a:xfrm>
                <a:off x="5562235" y="872367"/>
                <a:ext cx="51689" cy="235948"/>
              </a:xfrm>
              <a:custGeom>
                <a:avLst/>
                <a:gdLst>
                  <a:gd name="T0" fmla="*/ 0 w 49"/>
                  <a:gd name="T1" fmla="*/ 0 h 225"/>
                  <a:gd name="T2" fmla="*/ 2147483647 w 49"/>
                  <a:gd name="T3" fmla="*/ 2147483647 h 225"/>
                  <a:gd name="T4" fmla="*/ 2147483647 w 49"/>
                  <a:gd name="T5" fmla="*/ 2147483647 h 225"/>
                  <a:gd name="T6" fmla="*/ 2147483647 w 49"/>
                  <a:gd name="T7" fmla="*/ 2147483647 h 225"/>
                  <a:gd name="T8" fmla="*/ 2147483647 w 49"/>
                  <a:gd name="T9" fmla="*/ 2147483647 h 225"/>
                  <a:gd name="T10" fmla="*/ 2147483647 w 49"/>
                  <a:gd name="T11" fmla="*/ 2147483647 h 225"/>
                  <a:gd name="T12" fmla="*/ 2147483647 w 49"/>
                  <a:gd name="T13" fmla="*/ 2147483647 h 225"/>
                  <a:gd name="T14" fmla="*/ 2147483647 w 49"/>
                  <a:gd name="T15" fmla="*/ 2147483647 h 225"/>
                  <a:gd name="T16" fmla="*/ 2147483647 w 49"/>
                  <a:gd name="T17" fmla="*/ 2147483647 h 225"/>
                  <a:gd name="T18" fmla="*/ 2147483647 w 49"/>
                  <a:gd name="T19" fmla="*/ 2147483647 h 225"/>
                  <a:gd name="T20" fmla="*/ 2147483647 w 49"/>
                  <a:gd name="T21" fmla="*/ 2147483647 h 225"/>
                  <a:gd name="T22" fmla="*/ 2147483647 w 49"/>
                  <a:gd name="T23" fmla="*/ 2147483647 h 225"/>
                  <a:gd name="T24" fmla="*/ 2147483647 w 49"/>
                  <a:gd name="T25" fmla="*/ 2147483647 h 225"/>
                  <a:gd name="T26" fmla="*/ 2147483647 w 49"/>
                  <a:gd name="T27" fmla="*/ 2147483647 h 225"/>
                  <a:gd name="T28" fmla="*/ 2147483647 w 49"/>
                  <a:gd name="T29" fmla="*/ 2147483647 h 225"/>
                  <a:gd name="T30" fmla="*/ 2147483647 w 49"/>
                  <a:gd name="T31" fmla="*/ 2147483647 h 225"/>
                  <a:gd name="T32" fmla="*/ 2147483647 w 49"/>
                  <a:gd name="T33" fmla="*/ 2147483647 h 225"/>
                  <a:gd name="T34" fmla="*/ 2147483647 w 49"/>
                  <a:gd name="T35" fmla="*/ 2147483647 h 225"/>
                  <a:gd name="T36" fmla="*/ 2147483647 w 49"/>
                  <a:gd name="T37" fmla="*/ 2147483647 h 225"/>
                  <a:gd name="T38" fmla="*/ 2147483647 w 49"/>
                  <a:gd name="T39" fmla="*/ 2147483647 h 225"/>
                  <a:gd name="T40" fmla="*/ 2147483647 w 49"/>
                  <a:gd name="T41" fmla="*/ 2147483647 h 225"/>
                  <a:gd name="T42" fmla="*/ 2147483647 w 49"/>
                  <a:gd name="T43" fmla="*/ 2147483647 h 225"/>
                  <a:gd name="T44" fmla="*/ 2147483647 w 49"/>
                  <a:gd name="T45" fmla="*/ 2147483647 h 225"/>
                  <a:gd name="T46" fmla="*/ 2147483647 w 49"/>
                  <a:gd name="T47" fmla="*/ 2147483647 h 225"/>
                  <a:gd name="T48" fmla="*/ 2147483647 w 49"/>
                  <a:gd name="T49" fmla="*/ 2147483647 h 225"/>
                  <a:gd name="T50" fmla="*/ 2147483647 w 49"/>
                  <a:gd name="T51" fmla="*/ 2147483647 h 225"/>
                  <a:gd name="T52" fmla="*/ 2147483647 w 49"/>
                  <a:gd name="T53" fmla="*/ 2147483647 h 225"/>
                  <a:gd name="T54" fmla="*/ 2147483647 w 49"/>
                  <a:gd name="T55" fmla="*/ 2147483647 h 225"/>
                  <a:gd name="T56" fmla="*/ 2147483647 w 49"/>
                  <a:gd name="T57" fmla="*/ 2147483647 h 225"/>
                  <a:gd name="T58" fmla="*/ 2147483647 w 49"/>
                  <a:gd name="T59" fmla="*/ 2147483647 h 225"/>
                  <a:gd name="T60" fmla="*/ 2147483647 w 49"/>
                  <a:gd name="T61" fmla="*/ 2147483647 h 225"/>
                  <a:gd name="T62" fmla="*/ 2147483647 w 49"/>
                  <a:gd name="T63" fmla="*/ 2147483647 h 225"/>
                  <a:gd name="T64" fmla="*/ 2147483647 w 49"/>
                  <a:gd name="T65" fmla="*/ 2147483647 h 225"/>
                  <a:gd name="T66" fmla="*/ 2147483647 w 49"/>
                  <a:gd name="T67" fmla="*/ 2147483647 h 225"/>
                  <a:gd name="T68" fmla="*/ 2147483647 w 49"/>
                  <a:gd name="T69" fmla="*/ 2147483647 h 225"/>
                  <a:gd name="T70" fmla="*/ 2147483647 w 49"/>
                  <a:gd name="T71" fmla="*/ 2147483647 h 225"/>
                  <a:gd name="T72" fmla="*/ 2147483647 w 49"/>
                  <a:gd name="T73" fmla="*/ 2147483647 h 225"/>
                  <a:gd name="T74" fmla="*/ 2147483647 w 49"/>
                  <a:gd name="T75" fmla="*/ 2147483647 h 225"/>
                  <a:gd name="T76" fmla="*/ 2147483647 w 49"/>
                  <a:gd name="T77" fmla="*/ 2147483647 h 225"/>
                  <a:gd name="T78" fmla="*/ 2147483647 w 49"/>
                  <a:gd name="T79" fmla="*/ 2147483647 h 225"/>
                  <a:gd name="T80" fmla="*/ 2147483647 w 49"/>
                  <a:gd name="T81" fmla="*/ 2147483647 h 225"/>
                  <a:gd name="T82" fmla="*/ 2147483647 w 49"/>
                  <a:gd name="T83" fmla="*/ 2147483647 h 225"/>
                  <a:gd name="T84" fmla="*/ 0 w 49"/>
                  <a:gd name="T85" fmla="*/ 0 h 22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5"/>
                  <a:gd name="T131" fmla="*/ 49 w 49"/>
                  <a:gd name="T132" fmla="*/ 225 h 22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5">
                    <a:moveTo>
                      <a:pt x="0" y="0"/>
                    </a:moveTo>
                    <a:lnTo>
                      <a:pt x="4" y="4"/>
                    </a:lnTo>
                    <a:lnTo>
                      <a:pt x="12" y="15"/>
                    </a:lnTo>
                    <a:lnTo>
                      <a:pt x="18" y="23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8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6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8" y="161"/>
                    </a:lnTo>
                    <a:lnTo>
                      <a:pt x="46" y="172"/>
                    </a:lnTo>
                    <a:lnTo>
                      <a:pt x="44" y="185"/>
                    </a:lnTo>
                    <a:lnTo>
                      <a:pt x="41" y="198"/>
                    </a:lnTo>
                    <a:lnTo>
                      <a:pt x="38" y="211"/>
                    </a:lnTo>
                    <a:lnTo>
                      <a:pt x="34" y="225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6" y="194"/>
                    </a:lnTo>
                    <a:lnTo>
                      <a:pt x="36" y="182"/>
                    </a:lnTo>
                    <a:lnTo>
                      <a:pt x="36" y="168"/>
                    </a:lnTo>
                    <a:lnTo>
                      <a:pt x="35" y="153"/>
                    </a:lnTo>
                    <a:lnTo>
                      <a:pt x="34" y="137"/>
                    </a:lnTo>
                    <a:lnTo>
                      <a:pt x="32" y="119"/>
                    </a:lnTo>
                    <a:lnTo>
                      <a:pt x="29" y="101"/>
                    </a:lnTo>
                    <a:lnTo>
                      <a:pt x="26" y="81"/>
                    </a:lnTo>
                    <a:lnTo>
                      <a:pt x="23" y="72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1"/>
                    </a:lnTo>
                    <a:lnTo>
                      <a:pt x="5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41" name="Freeform 93"/>
              <p:cNvSpPr>
                <a:spLocks/>
              </p:cNvSpPr>
              <p:nvPr/>
            </p:nvSpPr>
            <p:spPr bwMode="auto">
              <a:xfrm>
                <a:off x="6312240" y="1245689"/>
                <a:ext cx="219411" cy="198197"/>
              </a:xfrm>
              <a:custGeom>
                <a:avLst/>
                <a:gdLst>
                  <a:gd name="T0" fmla="*/ 0 w 208"/>
                  <a:gd name="T1" fmla="*/ 2147483647 h 189"/>
                  <a:gd name="T2" fmla="*/ 2147483647 w 208"/>
                  <a:gd name="T3" fmla="*/ 0 h 189"/>
                  <a:gd name="T4" fmla="*/ 2147483647 w 208"/>
                  <a:gd name="T5" fmla="*/ 2147483647 h 189"/>
                  <a:gd name="T6" fmla="*/ 2147483647 w 208"/>
                  <a:gd name="T7" fmla="*/ 2147483647 h 189"/>
                  <a:gd name="T8" fmla="*/ 0 w 208"/>
                  <a:gd name="T9" fmla="*/ 2147483647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189"/>
                  <a:gd name="T17" fmla="*/ 208 w 208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189">
                    <a:moveTo>
                      <a:pt x="0" y="10"/>
                    </a:moveTo>
                    <a:lnTo>
                      <a:pt x="200" y="0"/>
                    </a:lnTo>
                    <a:lnTo>
                      <a:pt x="208" y="176"/>
                    </a:lnTo>
                    <a:lnTo>
                      <a:pt x="12" y="189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42" name="Freeform 94"/>
              <p:cNvSpPr>
                <a:spLocks/>
              </p:cNvSpPr>
              <p:nvPr/>
            </p:nvSpPr>
            <p:spPr bwMode="auto">
              <a:xfrm>
                <a:off x="6312240" y="1245689"/>
                <a:ext cx="219411" cy="187710"/>
              </a:xfrm>
              <a:custGeom>
                <a:avLst/>
                <a:gdLst>
                  <a:gd name="T0" fmla="*/ 2147483647 w 208"/>
                  <a:gd name="T1" fmla="*/ 2147483647 h 179"/>
                  <a:gd name="T2" fmla="*/ 2147483647 w 208"/>
                  <a:gd name="T3" fmla="*/ 2147483647 h 179"/>
                  <a:gd name="T4" fmla="*/ 2147483647 w 208"/>
                  <a:gd name="T5" fmla="*/ 2147483647 h 179"/>
                  <a:gd name="T6" fmla="*/ 2147483647 w 208"/>
                  <a:gd name="T7" fmla="*/ 0 h 179"/>
                  <a:gd name="T8" fmla="*/ 0 w 208"/>
                  <a:gd name="T9" fmla="*/ 2147483647 h 179"/>
                  <a:gd name="T10" fmla="*/ 2147483647 w 208"/>
                  <a:gd name="T11" fmla="*/ 2147483647 h 179"/>
                  <a:gd name="T12" fmla="*/ 2147483647 w 208"/>
                  <a:gd name="T13" fmla="*/ 2147483647 h 1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8"/>
                  <a:gd name="T22" fmla="*/ 0 h 179"/>
                  <a:gd name="T23" fmla="*/ 208 w 208"/>
                  <a:gd name="T24" fmla="*/ 179 h 1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8" h="179">
                    <a:moveTo>
                      <a:pt x="159" y="58"/>
                    </a:moveTo>
                    <a:lnTo>
                      <a:pt x="165" y="179"/>
                    </a:lnTo>
                    <a:lnTo>
                      <a:pt x="208" y="176"/>
                    </a:lnTo>
                    <a:lnTo>
                      <a:pt x="200" y="0"/>
                    </a:lnTo>
                    <a:lnTo>
                      <a:pt x="0" y="10"/>
                    </a:lnTo>
                    <a:lnTo>
                      <a:pt x="4" y="66"/>
                    </a:lnTo>
                    <a:lnTo>
                      <a:pt x="159" y="58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43" name="Freeform 95"/>
              <p:cNvSpPr>
                <a:spLocks/>
              </p:cNvSpPr>
              <p:nvPr/>
            </p:nvSpPr>
            <p:spPr bwMode="auto">
              <a:xfrm>
                <a:off x="6222577" y="851394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5" y="1"/>
                    </a:lnTo>
                    <a:lnTo>
                      <a:pt x="131" y="0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0"/>
                    </a:lnTo>
                    <a:lnTo>
                      <a:pt x="112" y="1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99" y="3"/>
                    </a:lnTo>
                    <a:lnTo>
                      <a:pt x="95" y="4"/>
                    </a:lnTo>
                    <a:lnTo>
                      <a:pt x="91" y="6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69" y="16"/>
                    </a:lnTo>
                    <a:lnTo>
                      <a:pt x="64" y="20"/>
                    </a:lnTo>
                    <a:lnTo>
                      <a:pt x="60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39" y="46"/>
                    </a:lnTo>
                    <a:lnTo>
                      <a:pt x="36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6" y="66"/>
                    </a:lnTo>
                    <a:lnTo>
                      <a:pt x="21" y="77"/>
                    </a:lnTo>
                    <a:lnTo>
                      <a:pt x="16" y="87"/>
                    </a:lnTo>
                    <a:lnTo>
                      <a:pt x="12" y="96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42" y="136"/>
                    </a:lnTo>
                    <a:lnTo>
                      <a:pt x="45" y="126"/>
                    </a:lnTo>
                    <a:lnTo>
                      <a:pt x="49" y="114"/>
                    </a:lnTo>
                    <a:lnTo>
                      <a:pt x="51" y="107"/>
                    </a:lnTo>
                    <a:lnTo>
                      <a:pt x="54" y="101"/>
                    </a:lnTo>
                    <a:lnTo>
                      <a:pt x="57" y="94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7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7" y="43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0" y="36"/>
                    </a:lnTo>
                    <a:lnTo>
                      <a:pt x="125" y="36"/>
                    </a:lnTo>
                    <a:lnTo>
                      <a:pt x="130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0" y="39"/>
                    </a:lnTo>
                    <a:lnTo>
                      <a:pt x="143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49" y="47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8" y="60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2" y="101"/>
                    </a:lnTo>
                    <a:lnTo>
                      <a:pt x="175" y="115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2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5" y="292"/>
                    </a:lnTo>
                    <a:lnTo>
                      <a:pt x="171" y="309"/>
                    </a:lnTo>
                    <a:lnTo>
                      <a:pt x="168" y="325"/>
                    </a:lnTo>
                    <a:lnTo>
                      <a:pt x="163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9"/>
                    </a:lnTo>
                    <a:lnTo>
                      <a:pt x="151" y="374"/>
                    </a:lnTo>
                    <a:lnTo>
                      <a:pt x="148" y="380"/>
                    </a:lnTo>
                    <a:lnTo>
                      <a:pt x="145" y="386"/>
                    </a:lnTo>
                    <a:lnTo>
                      <a:pt x="143" y="391"/>
                    </a:lnTo>
                    <a:lnTo>
                      <a:pt x="140" y="395"/>
                    </a:lnTo>
                    <a:lnTo>
                      <a:pt x="137" y="400"/>
                    </a:lnTo>
                    <a:lnTo>
                      <a:pt x="133" y="403"/>
                    </a:lnTo>
                    <a:lnTo>
                      <a:pt x="130" y="407"/>
                    </a:lnTo>
                    <a:lnTo>
                      <a:pt x="127" y="410"/>
                    </a:lnTo>
                    <a:lnTo>
                      <a:pt x="123" y="413"/>
                    </a:lnTo>
                    <a:lnTo>
                      <a:pt x="120" y="415"/>
                    </a:lnTo>
                    <a:lnTo>
                      <a:pt x="117" y="416"/>
                    </a:lnTo>
                    <a:lnTo>
                      <a:pt x="114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2" y="421"/>
                    </a:lnTo>
                    <a:lnTo>
                      <a:pt x="99" y="423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3" y="434"/>
                    </a:lnTo>
                    <a:lnTo>
                      <a:pt x="93" y="436"/>
                    </a:lnTo>
                    <a:lnTo>
                      <a:pt x="93" y="437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5" y="444"/>
                    </a:lnTo>
                    <a:lnTo>
                      <a:pt x="96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5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2"/>
                    </a:lnTo>
                    <a:lnTo>
                      <a:pt x="130" y="450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8" y="441"/>
                    </a:lnTo>
                    <a:lnTo>
                      <a:pt x="154" y="436"/>
                    </a:lnTo>
                    <a:lnTo>
                      <a:pt x="159" y="432"/>
                    </a:lnTo>
                    <a:lnTo>
                      <a:pt x="164" y="426"/>
                    </a:lnTo>
                    <a:lnTo>
                      <a:pt x="169" y="420"/>
                    </a:lnTo>
                    <a:lnTo>
                      <a:pt x="173" y="414"/>
                    </a:lnTo>
                    <a:lnTo>
                      <a:pt x="178" y="408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6"/>
                    </a:lnTo>
                    <a:lnTo>
                      <a:pt x="193" y="378"/>
                    </a:lnTo>
                    <a:lnTo>
                      <a:pt x="196" y="369"/>
                    </a:lnTo>
                    <a:lnTo>
                      <a:pt x="200" y="361"/>
                    </a:lnTo>
                    <a:lnTo>
                      <a:pt x="202" y="352"/>
                    </a:lnTo>
                    <a:lnTo>
                      <a:pt x="205" y="342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8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0" y="144"/>
                    </a:lnTo>
                    <a:lnTo>
                      <a:pt x="218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3"/>
                    </a:lnTo>
                    <a:lnTo>
                      <a:pt x="210" y="86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4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2"/>
                    </a:lnTo>
                    <a:lnTo>
                      <a:pt x="183" y="27"/>
                    </a:lnTo>
                    <a:lnTo>
                      <a:pt x="179" y="23"/>
                    </a:lnTo>
                    <a:lnTo>
                      <a:pt x="175" y="18"/>
                    </a:lnTo>
                    <a:lnTo>
                      <a:pt x="171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0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44" name="Freeform 96"/>
              <p:cNvSpPr>
                <a:spLocks/>
              </p:cNvSpPr>
              <p:nvPr/>
            </p:nvSpPr>
            <p:spPr bwMode="auto">
              <a:xfrm>
                <a:off x="6304856" y="847199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2147483647 w 223"/>
                  <a:gd name="T121" fmla="*/ 2147483647 h 45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23"/>
                  <a:gd name="T184" fmla="*/ 0 h 454"/>
                  <a:gd name="T185" fmla="*/ 223 w 223"/>
                  <a:gd name="T186" fmla="*/ 454 h 45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0"/>
                    </a:lnTo>
                    <a:lnTo>
                      <a:pt x="113" y="0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100" y="3"/>
                    </a:lnTo>
                    <a:lnTo>
                      <a:pt x="95" y="4"/>
                    </a:lnTo>
                    <a:lnTo>
                      <a:pt x="91" y="5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70" y="16"/>
                    </a:lnTo>
                    <a:lnTo>
                      <a:pt x="65" y="20"/>
                    </a:lnTo>
                    <a:lnTo>
                      <a:pt x="60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7" y="36"/>
                    </a:lnTo>
                    <a:lnTo>
                      <a:pt x="43" y="41"/>
                    </a:lnTo>
                    <a:lnTo>
                      <a:pt x="39" y="46"/>
                    </a:lnTo>
                    <a:lnTo>
                      <a:pt x="36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7" y="66"/>
                    </a:lnTo>
                    <a:lnTo>
                      <a:pt x="21" y="76"/>
                    </a:lnTo>
                    <a:lnTo>
                      <a:pt x="17" y="86"/>
                    </a:lnTo>
                    <a:lnTo>
                      <a:pt x="12" y="96"/>
                    </a:lnTo>
                    <a:lnTo>
                      <a:pt x="9" y="105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2"/>
                    </a:lnTo>
                    <a:lnTo>
                      <a:pt x="0" y="137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2" y="137"/>
                    </a:lnTo>
                    <a:lnTo>
                      <a:pt x="44" y="127"/>
                    </a:lnTo>
                    <a:lnTo>
                      <a:pt x="48" y="115"/>
                    </a:lnTo>
                    <a:lnTo>
                      <a:pt x="51" y="109"/>
                    </a:lnTo>
                    <a:lnTo>
                      <a:pt x="54" y="102"/>
                    </a:lnTo>
                    <a:lnTo>
                      <a:pt x="56" y="95"/>
                    </a:lnTo>
                    <a:lnTo>
                      <a:pt x="60" y="88"/>
                    </a:lnTo>
                    <a:lnTo>
                      <a:pt x="63" y="81"/>
                    </a:lnTo>
                    <a:lnTo>
                      <a:pt x="67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8" y="43"/>
                    </a:lnTo>
                    <a:lnTo>
                      <a:pt x="102" y="40"/>
                    </a:lnTo>
                    <a:lnTo>
                      <a:pt x="107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1" y="36"/>
                    </a:lnTo>
                    <a:lnTo>
                      <a:pt x="126" y="35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1" y="38"/>
                    </a:lnTo>
                    <a:lnTo>
                      <a:pt x="143" y="40"/>
                    </a:lnTo>
                    <a:lnTo>
                      <a:pt x="145" y="41"/>
                    </a:lnTo>
                    <a:lnTo>
                      <a:pt x="147" y="44"/>
                    </a:lnTo>
                    <a:lnTo>
                      <a:pt x="150" y="46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8" y="59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70" y="89"/>
                    </a:lnTo>
                    <a:lnTo>
                      <a:pt x="173" y="101"/>
                    </a:lnTo>
                    <a:lnTo>
                      <a:pt x="176" y="114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1" y="160"/>
                    </a:lnTo>
                    <a:lnTo>
                      <a:pt x="182" y="177"/>
                    </a:lnTo>
                    <a:lnTo>
                      <a:pt x="183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80" y="254"/>
                    </a:lnTo>
                    <a:lnTo>
                      <a:pt x="178" y="273"/>
                    </a:lnTo>
                    <a:lnTo>
                      <a:pt x="175" y="291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8"/>
                    </a:lnTo>
                    <a:lnTo>
                      <a:pt x="151" y="374"/>
                    </a:lnTo>
                    <a:lnTo>
                      <a:pt x="149" y="380"/>
                    </a:lnTo>
                    <a:lnTo>
                      <a:pt x="146" y="385"/>
                    </a:lnTo>
                    <a:lnTo>
                      <a:pt x="143" y="390"/>
                    </a:lnTo>
                    <a:lnTo>
                      <a:pt x="140" y="395"/>
                    </a:lnTo>
                    <a:lnTo>
                      <a:pt x="137" y="399"/>
                    </a:lnTo>
                    <a:lnTo>
                      <a:pt x="134" y="403"/>
                    </a:lnTo>
                    <a:lnTo>
                      <a:pt x="131" y="407"/>
                    </a:lnTo>
                    <a:lnTo>
                      <a:pt x="127" y="410"/>
                    </a:lnTo>
                    <a:lnTo>
                      <a:pt x="124" y="412"/>
                    </a:lnTo>
                    <a:lnTo>
                      <a:pt x="121" y="415"/>
                    </a:lnTo>
                    <a:lnTo>
                      <a:pt x="117" y="416"/>
                    </a:lnTo>
                    <a:lnTo>
                      <a:pt x="114" y="418"/>
                    </a:lnTo>
                    <a:lnTo>
                      <a:pt x="110" y="418"/>
                    </a:lnTo>
                    <a:lnTo>
                      <a:pt x="108" y="419"/>
                    </a:lnTo>
                    <a:lnTo>
                      <a:pt x="106" y="419"/>
                    </a:lnTo>
                    <a:lnTo>
                      <a:pt x="104" y="420"/>
                    </a:lnTo>
                    <a:lnTo>
                      <a:pt x="103" y="421"/>
                    </a:lnTo>
                    <a:lnTo>
                      <a:pt x="100" y="423"/>
                    </a:lnTo>
                    <a:lnTo>
                      <a:pt x="97" y="425"/>
                    </a:lnTo>
                    <a:lnTo>
                      <a:pt x="95" y="428"/>
                    </a:lnTo>
                    <a:lnTo>
                      <a:pt x="94" y="432"/>
                    </a:lnTo>
                    <a:lnTo>
                      <a:pt x="93" y="433"/>
                    </a:lnTo>
                    <a:lnTo>
                      <a:pt x="93" y="435"/>
                    </a:lnTo>
                    <a:lnTo>
                      <a:pt x="93" y="437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6" y="444"/>
                    </a:lnTo>
                    <a:lnTo>
                      <a:pt x="97" y="445"/>
                    </a:lnTo>
                    <a:lnTo>
                      <a:pt x="99" y="448"/>
                    </a:lnTo>
                    <a:lnTo>
                      <a:pt x="102" y="451"/>
                    </a:lnTo>
                    <a:lnTo>
                      <a:pt x="105" y="452"/>
                    </a:lnTo>
                    <a:lnTo>
                      <a:pt x="109" y="453"/>
                    </a:lnTo>
                    <a:lnTo>
                      <a:pt x="111" y="453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3"/>
                    </a:lnTo>
                    <a:lnTo>
                      <a:pt x="124" y="452"/>
                    </a:lnTo>
                    <a:lnTo>
                      <a:pt x="130" y="450"/>
                    </a:lnTo>
                    <a:lnTo>
                      <a:pt x="137" y="447"/>
                    </a:lnTo>
                    <a:lnTo>
                      <a:pt x="143" y="444"/>
                    </a:lnTo>
                    <a:lnTo>
                      <a:pt x="148" y="440"/>
                    </a:lnTo>
                    <a:lnTo>
                      <a:pt x="154" y="436"/>
                    </a:lnTo>
                    <a:lnTo>
                      <a:pt x="159" y="431"/>
                    </a:lnTo>
                    <a:lnTo>
                      <a:pt x="165" y="426"/>
                    </a:lnTo>
                    <a:lnTo>
                      <a:pt x="169" y="420"/>
                    </a:lnTo>
                    <a:lnTo>
                      <a:pt x="174" y="414"/>
                    </a:lnTo>
                    <a:lnTo>
                      <a:pt x="178" y="407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5"/>
                    </a:lnTo>
                    <a:lnTo>
                      <a:pt x="193" y="377"/>
                    </a:lnTo>
                    <a:lnTo>
                      <a:pt x="197" y="369"/>
                    </a:lnTo>
                    <a:lnTo>
                      <a:pt x="200" y="360"/>
                    </a:lnTo>
                    <a:lnTo>
                      <a:pt x="203" y="351"/>
                    </a:lnTo>
                    <a:lnTo>
                      <a:pt x="205" y="342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4"/>
                    </a:lnTo>
                    <a:lnTo>
                      <a:pt x="216" y="295"/>
                    </a:lnTo>
                    <a:lnTo>
                      <a:pt x="219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9" y="126"/>
                    </a:lnTo>
                    <a:lnTo>
                      <a:pt x="216" y="109"/>
                    </a:lnTo>
                    <a:lnTo>
                      <a:pt x="214" y="101"/>
                    </a:lnTo>
                    <a:lnTo>
                      <a:pt x="213" y="93"/>
                    </a:lnTo>
                    <a:lnTo>
                      <a:pt x="210" y="85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3"/>
                    </a:lnTo>
                    <a:lnTo>
                      <a:pt x="201" y="56"/>
                    </a:lnTo>
                    <a:lnTo>
                      <a:pt x="198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8" y="32"/>
                    </a:lnTo>
                    <a:lnTo>
                      <a:pt x="184" y="27"/>
                    </a:lnTo>
                    <a:lnTo>
                      <a:pt x="180" y="22"/>
                    </a:lnTo>
                    <a:lnTo>
                      <a:pt x="175" y="18"/>
                    </a:lnTo>
                    <a:lnTo>
                      <a:pt x="171" y="14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5"/>
                    </a:lnTo>
                    <a:lnTo>
                      <a:pt x="151" y="3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45" name="Freeform 97"/>
              <p:cNvSpPr>
                <a:spLocks/>
              </p:cNvSpPr>
              <p:nvPr/>
            </p:nvSpPr>
            <p:spPr bwMode="auto">
              <a:xfrm>
                <a:off x="6397684" y="886000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6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5"/>
                    </a:lnTo>
                    <a:lnTo>
                      <a:pt x="41" y="197"/>
                    </a:lnTo>
                    <a:lnTo>
                      <a:pt x="38" y="210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5" y="194"/>
                    </a:lnTo>
                    <a:lnTo>
                      <a:pt x="36" y="182"/>
                    </a:lnTo>
                    <a:lnTo>
                      <a:pt x="35" y="168"/>
                    </a:lnTo>
                    <a:lnTo>
                      <a:pt x="35" y="153"/>
                    </a:lnTo>
                    <a:lnTo>
                      <a:pt x="34" y="136"/>
                    </a:lnTo>
                    <a:lnTo>
                      <a:pt x="32" y="119"/>
                    </a:lnTo>
                    <a:lnTo>
                      <a:pt x="29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46" name="Freeform 98"/>
              <p:cNvSpPr>
                <a:spLocks/>
              </p:cNvSpPr>
              <p:nvPr/>
            </p:nvSpPr>
            <p:spPr bwMode="auto">
              <a:xfrm>
                <a:off x="6474688" y="882854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3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8"/>
                    </a:lnTo>
                    <a:lnTo>
                      <a:pt x="46" y="97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8" y="127"/>
                    </a:lnTo>
                    <a:lnTo>
                      <a:pt x="49" y="138"/>
                    </a:lnTo>
                    <a:lnTo>
                      <a:pt x="48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4"/>
                    </a:lnTo>
                    <a:lnTo>
                      <a:pt x="41" y="197"/>
                    </a:lnTo>
                    <a:lnTo>
                      <a:pt x="38" y="211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5" y="204"/>
                    </a:lnTo>
                    <a:lnTo>
                      <a:pt x="35" y="194"/>
                    </a:lnTo>
                    <a:lnTo>
                      <a:pt x="36" y="182"/>
                    </a:lnTo>
                    <a:lnTo>
                      <a:pt x="35" y="168"/>
                    </a:lnTo>
                    <a:lnTo>
                      <a:pt x="35" y="153"/>
                    </a:lnTo>
                    <a:lnTo>
                      <a:pt x="33" y="136"/>
                    </a:lnTo>
                    <a:lnTo>
                      <a:pt x="32" y="119"/>
                    </a:lnTo>
                    <a:lnTo>
                      <a:pt x="29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47" name="Freeform 102"/>
              <p:cNvSpPr>
                <a:spLocks/>
              </p:cNvSpPr>
              <p:nvPr/>
            </p:nvSpPr>
            <p:spPr bwMode="auto">
              <a:xfrm>
                <a:off x="6124475" y="1388307"/>
                <a:ext cx="1004226" cy="3452186"/>
              </a:xfrm>
              <a:custGeom>
                <a:avLst/>
                <a:gdLst>
                  <a:gd name="T0" fmla="*/ 2147483647 w 952"/>
                  <a:gd name="T1" fmla="*/ 0 h 3292"/>
                  <a:gd name="T2" fmla="*/ 2147483647 w 952"/>
                  <a:gd name="T3" fmla="*/ 2147483647 h 3292"/>
                  <a:gd name="T4" fmla="*/ 0 w 952"/>
                  <a:gd name="T5" fmla="*/ 2147483647 h 3292"/>
                  <a:gd name="T6" fmla="*/ 2147483647 w 952"/>
                  <a:gd name="T7" fmla="*/ 2147483647 h 3292"/>
                  <a:gd name="T8" fmla="*/ 2147483647 w 952"/>
                  <a:gd name="T9" fmla="*/ 0 h 32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2"/>
                  <a:gd name="T16" fmla="*/ 0 h 3292"/>
                  <a:gd name="T17" fmla="*/ 952 w 952"/>
                  <a:gd name="T18" fmla="*/ 3292 h 32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2" h="3292">
                    <a:moveTo>
                      <a:pt x="595" y="0"/>
                    </a:moveTo>
                    <a:lnTo>
                      <a:pt x="952" y="3227"/>
                    </a:lnTo>
                    <a:lnTo>
                      <a:pt x="0" y="3292"/>
                    </a:lnTo>
                    <a:lnTo>
                      <a:pt x="850" y="3163"/>
                    </a:lnTo>
                    <a:lnTo>
                      <a:pt x="59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</p:grpSp>
        <p:sp>
          <p:nvSpPr>
            <p:cNvPr id="6" name="직사각형 35"/>
            <p:cNvSpPr>
              <a:spLocks noChangeArrowheads="1"/>
            </p:cNvSpPr>
            <p:nvPr/>
          </p:nvSpPr>
          <p:spPr bwMode="auto">
            <a:xfrm>
              <a:off x="720058" y="4215773"/>
              <a:ext cx="943585" cy="541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ko-KR" sz="2100" b="1" dirty="0">
                  <a:solidFill>
                    <a:srgbClr val="21222B"/>
                  </a:solidFill>
                  <a:latin typeface="+mj-ea"/>
                  <a:ea typeface="+mj-ea"/>
                  <a:cs typeface="굴림" pitchFamily="50" charset="-127"/>
                </a:rPr>
                <a:t>1997</a:t>
              </a:r>
              <a:r>
                <a:rPr lang="ko-KR" altLang="en-US" sz="2100" b="1" dirty="0">
                  <a:solidFill>
                    <a:srgbClr val="21222B"/>
                  </a:solidFill>
                  <a:latin typeface="+mj-ea"/>
                  <a:ea typeface="+mj-ea"/>
                  <a:cs typeface="굴림" pitchFamily="50" charset="-127"/>
                </a:rPr>
                <a:t>년</a:t>
              </a:r>
            </a:p>
          </p:txBody>
        </p:sp>
      </p:grpSp>
      <p:sp>
        <p:nvSpPr>
          <p:cNvPr id="48" name="Rectangle 6"/>
          <p:cNvSpPr>
            <a:spLocks noChangeArrowheads="1"/>
          </p:cNvSpPr>
          <p:nvPr/>
        </p:nvSpPr>
        <p:spPr bwMode="auto">
          <a:xfrm>
            <a:off x="1728092" y="3491209"/>
            <a:ext cx="7315549" cy="1533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ko-KR" altLang="en-US" sz="2000" dirty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사회복지사업법 전부 개정 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ko-KR" altLang="en-US" sz="2000" dirty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 </a:t>
            </a:r>
            <a:r>
              <a:rPr lang="en-US" altLang="ko-KR" sz="2000" dirty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: </a:t>
            </a:r>
            <a:r>
              <a:rPr lang="ko-KR" altLang="en-US" sz="2000" dirty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책임성을 위해 시설의 평가제 도입하는 등 공공성 확보</a:t>
            </a:r>
            <a:r>
              <a:rPr lang="en-US" altLang="ko-KR" sz="2000" dirty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, </a:t>
            </a:r>
            <a:r>
              <a:rPr lang="ko-KR" altLang="en-US" sz="2000" dirty="0" err="1" smtClean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사회복지사</a:t>
            </a:r>
            <a:r>
              <a:rPr lang="ko-KR" altLang="en-US" sz="2000" dirty="0" smtClean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 </a:t>
            </a:r>
            <a:r>
              <a:rPr lang="en-US" altLang="ko-KR" sz="2000" dirty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1</a:t>
            </a:r>
            <a:r>
              <a:rPr lang="ko-KR" altLang="en-US" sz="2000" dirty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급 시험 등 자격제도 정비</a:t>
            </a:r>
            <a:r>
              <a:rPr lang="en-US" altLang="ko-KR" sz="2000" dirty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, </a:t>
            </a:r>
            <a:r>
              <a:rPr lang="ko-KR" altLang="en-US" sz="2000" dirty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사회복지의 </a:t>
            </a:r>
            <a:r>
              <a:rPr lang="ko-KR" altLang="en-US" sz="2000" dirty="0" err="1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신고제</a:t>
            </a:r>
            <a:r>
              <a:rPr lang="ko-KR" altLang="en-US" sz="2000" dirty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 </a:t>
            </a:r>
            <a:r>
              <a:rPr lang="ko-KR" altLang="en-US" sz="2000" dirty="0" smtClean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도입으로 복지다원주의적 </a:t>
            </a:r>
            <a:r>
              <a:rPr lang="ko-KR" altLang="en-US" sz="2000" dirty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경향을 보임</a:t>
            </a:r>
          </a:p>
        </p:txBody>
      </p:sp>
      <p:grpSp>
        <p:nvGrpSpPr>
          <p:cNvPr id="49" name="그룹 101"/>
          <p:cNvGrpSpPr>
            <a:grpSpLocks/>
          </p:cNvGrpSpPr>
          <p:nvPr/>
        </p:nvGrpSpPr>
        <p:grpSpPr bwMode="auto">
          <a:xfrm>
            <a:off x="217120" y="3584171"/>
            <a:ext cx="1452116" cy="900135"/>
            <a:chOff x="539552" y="3997379"/>
            <a:chExt cx="1224136" cy="1015797"/>
          </a:xfrm>
        </p:grpSpPr>
        <p:grpSp>
          <p:nvGrpSpPr>
            <p:cNvPr id="50" name="그룹 13"/>
            <p:cNvGrpSpPr>
              <a:grpSpLocks/>
            </p:cNvGrpSpPr>
            <p:nvPr/>
          </p:nvGrpSpPr>
          <p:grpSpPr bwMode="auto">
            <a:xfrm>
              <a:off x="539552" y="3997379"/>
              <a:ext cx="1224136" cy="1015797"/>
              <a:chOff x="1763688" y="836712"/>
              <a:chExt cx="5472608" cy="4832221"/>
            </a:xfrm>
          </p:grpSpPr>
          <p:sp>
            <p:nvSpPr>
              <p:cNvPr id="52" name="Freeform 7"/>
              <p:cNvSpPr>
                <a:spLocks/>
              </p:cNvSpPr>
              <p:nvPr/>
            </p:nvSpPr>
            <p:spPr bwMode="auto">
              <a:xfrm>
                <a:off x="2299556" y="1027568"/>
                <a:ext cx="4743701" cy="4641365"/>
              </a:xfrm>
              <a:custGeom>
                <a:avLst/>
                <a:gdLst>
                  <a:gd name="T0" fmla="*/ 2147483647 w 4497"/>
                  <a:gd name="T1" fmla="*/ 2147483647 h 4426"/>
                  <a:gd name="T2" fmla="*/ 2147483647 w 4497"/>
                  <a:gd name="T3" fmla="*/ 0 h 4426"/>
                  <a:gd name="T4" fmla="*/ 2147483647 w 4497"/>
                  <a:gd name="T5" fmla="*/ 2147483647 h 4426"/>
                  <a:gd name="T6" fmla="*/ 0 w 4497"/>
                  <a:gd name="T7" fmla="*/ 2147483647 h 4426"/>
                  <a:gd name="T8" fmla="*/ 2147483647 w 4497"/>
                  <a:gd name="T9" fmla="*/ 2147483647 h 4426"/>
                  <a:gd name="T10" fmla="*/ 2147483647 w 4497"/>
                  <a:gd name="T11" fmla="*/ 2147483647 h 44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497"/>
                  <a:gd name="T19" fmla="*/ 0 h 4426"/>
                  <a:gd name="T20" fmla="*/ 4497 w 4497"/>
                  <a:gd name="T21" fmla="*/ 4426 h 44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497" h="4426">
                    <a:moveTo>
                      <a:pt x="4497" y="3936"/>
                    </a:moveTo>
                    <a:lnTo>
                      <a:pt x="4188" y="0"/>
                    </a:lnTo>
                    <a:lnTo>
                      <a:pt x="66" y="9"/>
                    </a:lnTo>
                    <a:lnTo>
                      <a:pt x="0" y="64"/>
                    </a:lnTo>
                    <a:lnTo>
                      <a:pt x="89" y="4426"/>
                    </a:lnTo>
                    <a:lnTo>
                      <a:pt x="4497" y="3936"/>
                    </a:lnTo>
                    <a:close/>
                  </a:path>
                </a:pathLst>
              </a:custGeom>
              <a:solidFill>
                <a:srgbClr val="5F89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53" name="Freeform 9"/>
              <p:cNvSpPr>
                <a:spLocks/>
              </p:cNvSpPr>
              <p:nvPr/>
            </p:nvSpPr>
            <p:spPr bwMode="auto">
              <a:xfrm>
                <a:off x="2343861" y="1040151"/>
                <a:ext cx="4892435" cy="4412758"/>
              </a:xfrm>
              <a:custGeom>
                <a:avLst/>
                <a:gdLst>
                  <a:gd name="T0" fmla="*/ 2147483647 w 4638"/>
                  <a:gd name="T1" fmla="*/ 0 h 4208"/>
                  <a:gd name="T2" fmla="*/ 0 w 4638"/>
                  <a:gd name="T3" fmla="*/ 2147483647 h 4208"/>
                  <a:gd name="T4" fmla="*/ 2147483647 w 4638"/>
                  <a:gd name="T5" fmla="*/ 2147483647 h 4208"/>
                  <a:gd name="T6" fmla="*/ 2147483647 w 4638"/>
                  <a:gd name="T7" fmla="*/ 2147483647 h 4208"/>
                  <a:gd name="T8" fmla="*/ 2147483647 w 4638"/>
                  <a:gd name="T9" fmla="*/ 0 h 42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38"/>
                  <a:gd name="T16" fmla="*/ 0 h 4208"/>
                  <a:gd name="T17" fmla="*/ 4638 w 4638"/>
                  <a:gd name="T18" fmla="*/ 4208 h 42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38" h="4208">
                    <a:moveTo>
                      <a:pt x="4228" y="0"/>
                    </a:moveTo>
                    <a:lnTo>
                      <a:pt x="0" y="25"/>
                    </a:lnTo>
                    <a:lnTo>
                      <a:pt x="305" y="4208"/>
                    </a:lnTo>
                    <a:lnTo>
                      <a:pt x="4638" y="3784"/>
                    </a:lnTo>
                    <a:lnTo>
                      <a:pt x="4228" y="0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54" name="Freeform 10"/>
              <p:cNvSpPr>
                <a:spLocks/>
              </p:cNvSpPr>
              <p:nvPr/>
            </p:nvSpPr>
            <p:spPr bwMode="auto">
              <a:xfrm>
                <a:off x="1774236" y="1074758"/>
                <a:ext cx="632916" cy="4001683"/>
              </a:xfrm>
              <a:custGeom>
                <a:avLst/>
                <a:gdLst>
                  <a:gd name="T0" fmla="*/ 2147483647 w 600"/>
                  <a:gd name="T1" fmla="*/ 0 h 3816"/>
                  <a:gd name="T2" fmla="*/ 0 w 600"/>
                  <a:gd name="T3" fmla="*/ 2147483647 h 3816"/>
                  <a:gd name="T4" fmla="*/ 2147483647 w 600"/>
                  <a:gd name="T5" fmla="*/ 2147483647 h 3816"/>
                  <a:gd name="T6" fmla="*/ 2147483647 w 600"/>
                  <a:gd name="T7" fmla="*/ 0 h 38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00"/>
                  <a:gd name="T13" fmla="*/ 0 h 3816"/>
                  <a:gd name="T14" fmla="*/ 600 w 600"/>
                  <a:gd name="T15" fmla="*/ 3816 h 38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00" h="3816">
                    <a:moveTo>
                      <a:pt x="499" y="0"/>
                    </a:moveTo>
                    <a:lnTo>
                      <a:pt x="0" y="3816"/>
                    </a:lnTo>
                    <a:lnTo>
                      <a:pt x="600" y="3753"/>
                    </a:lnTo>
                    <a:lnTo>
                      <a:pt x="499" y="0"/>
                    </a:lnTo>
                    <a:close/>
                  </a:path>
                </a:pathLst>
              </a:custGeom>
              <a:solidFill>
                <a:srgbClr val="6880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55" name="Freeform 11"/>
              <p:cNvSpPr>
                <a:spLocks/>
              </p:cNvSpPr>
              <p:nvPr/>
            </p:nvSpPr>
            <p:spPr bwMode="auto">
              <a:xfrm>
                <a:off x="1763688" y="5010375"/>
                <a:ext cx="643464" cy="658558"/>
              </a:xfrm>
              <a:custGeom>
                <a:avLst/>
                <a:gdLst>
                  <a:gd name="T0" fmla="*/ 2147483647 w 610"/>
                  <a:gd name="T1" fmla="*/ 2147483647 h 628"/>
                  <a:gd name="T2" fmla="*/ 0 w 610"/>
                  <a:gd name="T3" fmla="*/ 2147483647 h 628"/>
                  <a:gd name="T4" fmla="*/ 2147483647 w 610"/>
                  <a:gd name="T5" fmla="*/ 2147483647 h 628"/>
                  <a:gd name="T6" fmla="*/ 2147483647 w 610"/>
                  <a:gd name="T7" fmla="*/ 2147483647 h 628"/>
                  <a:gd name="T8" fmla="*/ 2147483647 w 610"/>
                  <a:gd name="T9" fmla="*/ 0 h 628"/>
                  <a:gd name="T10" fmla="*/ 2147483647 w 610"/>
                  <a:gd name="T11" fmla="*/ 2147483647 h 62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10"/>
                  <a:gd name="T19" fmla="*/ 0 h 628"/>
                  <a:gd name="T20" fmla="*/ 610 w 610"/>
                  <a:gd name="T21" fmla="*/ 628 h 62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10" h="628">
                    <a:moveTo>
                      <a:pt x="10" y="63"/>
                    </a:moveTo>
                    <a:lnTo>
                      <a:pt x="0" y="142"/>
                    </a:lnTo>
                    <a:lnTo>
                      <a:pt x="298" y="264"/>
                    </a:lnTo>
                    <a:lnTo>
                      <a:pt x="597" y="628"/>
                    </a:lnTo>
                    <a:lnTo>
                      <a:pt x="610" y="0"/>
                    </a:lnTo>
                    <a:lnTo>
                      <a:pt x="10" y="63"/>
                    </a:lnTo>
                    <a:close/>
                  </a:path>
                </a:pathLst>
              </a:custGeom>
              <a:solidFill>
                <a:srgbClr val="5A77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56" name="Freeform 12"/>
              <p:cNvSpPr>
                <a:spLocks/>
              </p:cNvSpPr>
              <p:nvPr/>
            </p:nvSpPr>
            <p:spPr bwMode="auto">
              <a:xfrm>
                <a:off x="1772127" y="1819306"/>
                <a:ext cx="450425" cy="3277059"/>
              </a:xfrm>
              <a:custGeom>
                <a:avLst/>
                <a:gdLst>
                  <a:gd name="T0" fmla="*/ 0 w 427"/>
                  <a:gd name="T1" fmla="*/ 2147483647 h 3125"/>
                  <a:gd name="T2" fmla="*/ 2147483647 w 427"/>
                  <a:gd name="T3" fmla="*/ 2147483647 h 3125"/>
                  <a:gd name="T4" fmla="*/ 2147483647 w 427"/>
                  <a:gd name="T5" fmla="*/ 0 h 3125"/>
                  <a:gd name="T6" fmla="*/ 0 w 427"/>
                  <a:gd name="T7" fmla="*/ 2147483647 h 31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27"/>
                  <a:gd name="T13" fmla="*/ 0 h 3125"/>
                  <a:gd name="T14" fmla="*/ 427 w 427"/>
                  <a:gd name="T15" fmla="*/ 3125 h 31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27" h="3125">
                    <a:moveTo>
                      <a:pt x="0" y="3125"/>
                    </a:moveTo>
                    <a:lnTo>
                      <a:pt x="97" y="3121"/>
                    </a:lnTo>
                    <a:lnTo>
                      <a:pt x="427" y="0"/>
                    </a:lnTo>
                    <a:lnTo>
                      <a:pt x="0" y="3125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57" name="Freeform 13"/>
              <p:cNvSpPr>
                <a:spLocks/>
              </p:cNvSpPr>
              <p:nvPr/>
            </p:nvSpPr>
            <p:spPr bwMode="auto">
              <a:xfrm>
                <a:off x="1763688" y="5092171"/>
                <a:ext cx="629752" cy="576762"/>
              </a:xfrm>
              <a:custGeom>
                <a:avLst/>
                <a:gdLst>
                  <a:gd name="T0" fmla="*/ 0 w 597"/>
                  <a:gd name="T1" fmla="*/ 2147483647 h 550"/>
                  <a:gd name="T2" fmla="*/ 2147483647 w 597"/>
                  <a:gd name="T3" fmla="*/ 2147483647 h 550"/>
                  <a:gd name="T4" fmla="*/ 2147483647 w 597"/>
                  <a:gd name="T5" fmla="*/ 2147483647 h 550"/>
                  <a:gd name="T6" fmla="*/ 2147483647 w 597"/>
                  <a:gd name="T7" fmla="*/ 2147483647 h 550"/>
                  <a:gd name="T8" fmla="*/ 2147483647 w 597"/>
                  <a:gd name="T9" fmla="*/ 2147483647 h 550"/>
                  <a:gd name="T10" fmla="*/ 2147483647 w 597"/>
                  <a:gd name="T11" fmla="*/ 0 h 550"/>
                  <a:gd name="T12" fmla="*/ 2147483647 w 597"/>
                  <a:gd name="T13" fmla="*/ 2147483647 h 550"/>
                  <a:gd name="T14" fmla="*/ 0 w 597"/>
                  <a:gd name="T15" fmla="*/ 2147483647 h 55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97"/>
                  <a:gd name="T25" fmla="*/ 0 h 550"/>
                  <a:gd name="T26" fmla="*/ 597 w 597"/>
                  <a:gd name="T27" fmla="*/ 550 h 55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97" h="550">
                    <a:moveTo>
                      <a:pt x="0" y="64"/>
                    </a:moveTo>
                    <a:lnTo>
                      <a:pt x="298" y="186"/>
                    </a:lnTo>
                    <a:lnTo>
                      <a:pt x="597" y="550"/>
                    </a:lnTo>
                    <a:lnTo>
                      <a:pt x="597" y="475"/>
                    </a:lnTo>
                    <a:lnTo>
                      <a:pt x="370" y="159"/>
                    </a:lnTo>
                    <a:lnTo>
                      <a:pt x="105" y="0"/>
                    </a:lnTo>
                    <a:lnTo>
                      <a:pt x="8" y="4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5B8C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58" name="Freeform 14"/>
              <p:cNvSpPr>
                <a:spLocks/>
              </p:cNvSpPr>
              <p:nvPr/>
            </p:nvSpPr>
            <p:spPr bwMode="auto">
              <a:xfrm>
                <a:off x="2222551" y="1392501"/>
                <a:ext cx="59072" cy="426805"/>
              </a:xfrm>
              <a:custGeom>
                <a:avLst/>
                <a:gdLst>
                  <a:gd name="T0" fmla="*/ 2147483647 w 56"/>
                  <a:gd name="T1" fmla="*/ 2147483647 h 407"/>
                  <a:gd name="T2" fmla="*/ 0 w 56"/>
                  <a:gd name="T3" fmla="*/ 2147483647 h 407"/>
                  <a:gd name="T4" fmla="*/ 2147483647 w 56"/>
                  <a:gd name="T5" fmla="*/ 0 h 407"/>
                  <a:gd name="T6" fmla="*/ 2147483647 w 56"/>
                  <a:gd name="T7" fmla="*/ 2147483647 h 40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6"/>
                  <a:gd name="T13" fmla="*/ 0 h 407"/>
                  <a:gd name="T14" fmla="*/ 56 w 56"/>
                  <a:gd name="T15" fmla="*/ 407 h 40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6" h="407">
                    <a:moveTo>
                      <a:pt x="33" y="98"/>
                    </a:moveTo>
                    <a:lnTo>
                      <a:pt x="0" y="407"/>
                    </a:lnTo>
                    <a:lnTo>
                      <a:pt x="56" y="0"/>
                    </a:lnTo>
                    <a:lnTo>
                      <a:pt x="33" y="98"/>
                    </a:lnTo>
                    <a:close/>
                  </a:path>
                </a:pathLst>
              </a:custGeom>
              <a:solidFill>
                <a:srgbClr val="0078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59" name="Freeform 15"/>
              <p:cNvSpPr>
                <a:spLocks/>
              </p:cNvSpPr>
              <p:nvPr/>
            </p:nvSpPr>
            <p:spPr bwMode="auto">
              <a:xfrm>
                <a:off x="2281624" y="1152359"/>
                <a:ext cx="32701" cy="240143"/>
              </a:xfrm>
              <a:custGeom>
                <a:avLst/>
                <a:gdLst>
                  <a:gd name="T0" fmla="*/ 2147483647 w 31"/>
                  <a:gd name="T1" fmla="*/ 0 h 229"/>
                  <a:gd name="T2" fmla="*/ 0 w 31"/>
                  <a:gd name="T3" fmla="*/ 2147483647 h 229"/>
                  <a:gd name="T4" fmla="*/ 2147483647 w 31"/>
                  <a:gd name="T5" fmla="*/ 2147483647 h 229"/>
                  <a:gd name="T6" fmla="*/ 2147483647 w 31"/>
                  <a:gd name="T7" fmla="*/ 0 h 2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1"/>
                  <a:gd name="T13" fmla="*/ 0 h 229"/>
                  <a:gd name="T14" fmla="*/ 31 w 31"/>
                  <a:gd name="T15" fmla="*/ 229 h 2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1" h="229">
                    <a:moveTo>
                      <a:pt x="31" y="0"/>
                    </a:moveTo>
                    <a:lnTo>
                      <a:pt x="0" y="229"/>
                    </a:lnTo>
                    <a:lnTo>
                      <a:pt x="29" y="10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0078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60" name="Freeform 16"/>
              <p:cNvSpPr>
                <a:spLocks/>
              </p:cNvSpPr>
              <p:nvPr/>
            </p:nvSpPr>
            <p:spPr bwMode="auto">
              <a:xfrm>
                <a:off x="2285844" y="973038"/>
                <a:ext cx="4503193" cy="128986"/>
              </a:xfrm>
              <a:custGeom>
                <a:avLst/>
                <a:gdLst>
                  <a:gd name="T0" fmla="*/ 0 w 4269"/>
                  <a:gd name="T1" fmla="*/ 2147483647 h 123"/>
                  <a:gd name="T2" fmla="*/ 2147483647 w 4269"/>
                  <a:gd name="T3" fmla="*/ 2147483647 h 123"/>
                  <a:gd name="T4" fmla="*/ 2147483647 w 4269"/>
                  <a:gd name="T5" fmla="*/ 0 h 123"/>
                  <a:gd name="T6" fmla="*/ 2147483647 w 4269"/>
                  <a:gd name="T7" fmla="*/ 2147483647 h 123"/>
                  <a:gd name="T8" fmla="*/ 0 w 4269"/>
                  <a:gd name="T9" fmla="*/ 2147483647 h 1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69"/>
                  <a:gd name="T16" fmla="*/ 0 h 123"/>
                  <a:gd name="T17" fmla="*/ 4269 w 4269"/>
                  <a:gd name="T18" fmla="*/ 123 h 1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69" h="123">
                    <a:moveTo>
                      <a:pt x="0" y="123"/>
                    </a:moveTo>
                    <a:lnTo>
                      <a:pt x="4269" y="64"/>
                    </a:lnTo>
                    <a:lnTo>
                      <a:pt x="4093" y="0"/>
                    </a:lnTo>
                    <a:lnTo>
                      <a:pt x="92" y="39"/>
                    </a:lnTo>
                    <a:lnTo>
                      <a:pt x="0" y="123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61" name="Freeform 19"/>
              <p:cNvSpPr>
                <a:spLocks/>
              </p:cNvSpPr>
              <p:nvPr/>
            </p:nvSpPr>
            <p:spPr bwMode="auto">
              <a:xfrm>
                <a:off x="2303775" y="1140824"/>
                <a:ext cx="161394" cy="4528109"/>
              </a:xfrm>
              <a:custGeom>
                <a:avLst/>
                <a:gdLst>
                  <a:gd name="T0" fmla="*/ 0 w 153"/>
                  <a:gd name="T1" fmla="*/ 2147483647 h 4318"/>
                  <a:gd name="T2" fmla="*/ 2147483647 w 153"/>
                  <a:gd name="T3" fmla="*/ 2147483647 h 4318"/>
                  <a:gd name="T4" fmla="*/ 2147483647 w 153"/>
                  <a:gd name="T5" fmla="*/ 2147483647 h 4318"/>
                  <a:gd name="T6" fmla="*/ 2147483647 w 153"/>
                  <a:gd name="T7" fmla="*/ 0 h 4318"/>
                  <a:gd name="T8" fmla="*/ 0 w 153"/>
                  <a:gd name="T9" fmla="*/ 2147483647 h 43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3"/>
                  <a:gd name="T16" fmla="*/ 0 h 4318"/>
                  <a:gd name="T17" fmla="*/ 153 w 153"/>
                  <a:gd name="T18" fmla="*/ 4318 h 43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3" h="4318">
                    <a:moveTo>
                      <a:pt x="0" y="1480"/>
                    </a:moveTo>
                    <a:lnTo>
                      <a:pt x="85" y="4318"/>
                    </a:lnTo>
                    <a:lnTo>
                      <a:pt x="153" y="4314"/>
                    </a:lnTo>
                    <a:lnTo>
                      <a:pt x="20" y="0"/>
                    </a:lnTo>
                    <a:lnTo>
                      <a:pt x="0" y="1480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62" name="Freeform 45"/>
              <p:cNvSpPr>
                <a:spLocks/>
              </p:cNvSpPr>
              <p:nvPr/>
            </p:nvSpPr>
            <p:spPr bwMode="auto">
              <a:xfrm>
                <a:off x="2578039" y="1265614"/>
                <a:ext cx="219411" cy="198197"/>
              </a:xfrm>
              <a:custGeom>
                <a:avLst/>
                <a:gdLst>
                  <a:gd name="T0" fmla="*/ 0 w 208"/>
                  <a:gd name="T1" fmla="*/ 2147483647 h 189"/>
                  <a:gd name="T2" fmla="*/ 2147483647 w 208"/>
                  <a:gd name="T3" fmla="*/ 0 h 189"/>
                  <a:gd name="T4" fmla="*/ 2147483647 w 208"/>
                  <a:gd name="T5" fmla="*/ 2147483647 h 189"/>
                  <a:gd name="T6" fmla="*/ 2147483647 w 208"/>
                  <a:gd name="T7" fmla="*/ 2147483647 h 189"/>
                  <a:gd name="T8" fmla="*/ 0 w 208"/>
                  <a:gd name="T9" fmla="*/ 2147483647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189"/>
                  <a:gd name="T17" fmla="*/ 208 w 208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189">
                    <a:moveTo>
                      <a:pt x="0" y="11"/>
                    </a:moveTo>
                    <a:lnTo>
                      <a:pt x="200" y="0"/>
                    </a:lnTo>
                    <a:lnTo>
                      <a:pt x="208" y="176"/>
                    </a:lnTo>
                    <a:lnTo>
                      <a:pt x="11" y="189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63" name="Freeform 46"/>
              <p:cNvSpPr>
                <a:spLocks/>
              </p:cNvSpPr>
              <p:nvPr/>
            </p:nvSpPr>
            <p:spPr bwMode="auto">
              <a:xfrm>
                <a:off x="2578039" y="1265614"/>
                <a:ext cx="219411" cy="187710"/>
              </a:xfrm>
              <a:custGeom>
                <a:avLst/>
                <a:gdLst>
                  <a:gd name="T0" fmla="*/ 2147483647 w 208"/>
                  <a:gd name="T1" fmla="*/ 2147483647 h 179"/>
                  <a:gd name="T2" fmla="*/ 2147483647 w 208"/>
                  <a:gd name="T3" fmla="*/ 2147483647 h 179"/>
                  <a:gd name="T4" fmla="*/ 2147483647 w 208"/>
                  <a:gd name="T5" fmla="*/ 2147483647 h 179"/>
                  <a:gd name="T6" fmla="*/ 2147483647 w 208"/>
                  <a:gd name="T7" fmla="*/ 0 h 179"/>
                  <a:gd name="T8" fmla="*/ 0 w 208"/>
                  <a:gd name="T9" fmla="*/ 2147483647 h 179"/>
                  <a:gd name="T10" fmla="*/ 2147483647 w 208"/>
                  <a:gd name="T11" fmla="*/ 2147483647 h 179"/>
                  <a:gd name="T12" fmla="*/ 2147483647 w 208"/>
                  <a:gd name="T13" fmla="*/ 2147483647 h 1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8"/>
                  <a:gd name="T22" fmla="*/ 0 h 179"/>
                  <a:gd name="T23" fmla="*/ 208 w 208"/>
                  <a:gd name="T24" fmla="*/ 179 h 1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8" h="179">
                    <a:moveTo>
                      <a:pt x="159" y="58"/>
                    </a:moveTo>
                    <a:lnTo>
                      <a:pt x="165" y="179"/>
                    </a:lnTo>
                    <a:lnTo>
                      <a:pt x="208" y="176"/>
                    </a:lnTo>
                    <a:lnTo>
                      <a:pt x="200" y="0"/>
                    </a:lnTo>
                    <a:lnTo>
                      <a:pt x="0" y="11"/>
                    </a:lnTo>
                    <a:lnTo>
                      <a:pt x="3" y="66"/>
                    </a:lnTo>
                    <a:lnTo>
                      <a:pt x="159" y="58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64" name="Freeform 47"/>
              <p:cNvSpPr>
                <a:spLocks/>
              </p:cNvSpPr>
              <p:nvPr/>
            </p:nvSpPr>
            <p:spPr bwMode="auto">
              <a:xfrm>
                <a:off x="2488376" y="871318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3"/>
                    </a:moveTo>
                    <a:lnTo>
                      <a:pt x="140" y="1"/>
                    </a:lnTo>
                    <a:lnTo>
                      <a:pt x="135" y="1"/>
                    </a:lnTo>
                    <a:lnTo>
                      <a:pt x="130" y="0"/>
                    </a:lnTo>
                    <a:lnTo>
                      <a:pt x="126" y="0"/>
                    </a:lnTo>
                    <a:lnTo>
                      <a:pt x="121" y="0"/>
                    </a:lnTo>
                    <a:lnTo>
                      <a:pt x="117" y="0"/>
                    </a:lnTo>
                    <a:lnTo>
                      <a:pt x="112" y="1"/>
                    </a:lnTo>
                    <a:lnTo>
                      <a:pt x="108" y="1"/>
                    </a:lnTo>
                    <a:lnTo>
                      <a:pt x="103" y="2"/>
                    </a:lnTo>
                    <a:lnTo>
                      <a:pt x="99" y="3"/>
                    </a:lnTo>
                    <a:lnTo>
                      <a:pt x="95" y="4"/>
                    </a:lnTo>
                    <a:lnTo>
                      <a:pt x="91" y="6"/>
                    </a:lnTo>
                    <a:lnTo>
                      <a:pt x="87" y="8"/>
                    </a:lnTo>
                    <a:lnTo>
                      <a:pt x="82" y="9"/>
                    </a:lnTo>
                    <a:lnTo>
                      <a:pt x="78" y="11"/>
                    </a:lnTo>
                    <a:lnTo>
                      <a:pt x="74" y="13"/>
                    </a:lnTo>
                    <a:lnTo>
                      <a:pt x="69" y="17"/>
                    </a:lnTo>
                    <a:lnTo>
                      <a:pt x="64" y="20"/>
                    </a:lnTo>
                    <a:lnTo>
                      <a:pt x="59" y="24"/>
                    </a:lnTo>
                    <a:lnTo>
                      <a:pt x="55" y="28"/>
                    </a:lnTo>
                    <a:lnTo>
                      <a:pt x="50" y="33"/>
                    </a:lnTo>
                    <a:lnTo>
                      <a:pt x="47" y="37"/>
                    </a:lnTo>
                    <a:lnTo>
                      <a:pt x="42" y="42"/>
                    </a:lnTo>
                    <a:lnTo>
                      <a:pt x="39" y="46"/>
                    </a:lnTo>
                    <a:lnTo>
                      <a:pt x="35" y="51"/>
                    </a:lnTo>
                    <a:lnTo>
                      <a:pt x="32" y="57"/>
                    </a:lnTo>
                    <a:lnTo>
                      <a:pt x="29" y="62"/>
                    </a:lnTo>
                    <a:lnTo>
                      <a:pt x="26" y="67"/>
                    </a:lnTo>
                    <a:lnTo>
                      <a:pt x="20" y="77"/>
                    </a:lnTo>
                    <a:lnTo>
                      <a:pt x="16" y="87"/>
                    </a:lnTo>
                    <a:lnTo>
                      <a:pt x="12" y="96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42" y="137"/>
                    </a:lnTo>
                    <a:lnTo>
                      <a:pt x="44" y="126"/>
                    </a:lnTo>
                    <a:lnTo>
                      <a:pt x="48" y="114"/>
                    </a:lnTo>
                    <a:lnTo>
                      <a:pt x="51" y="108"/>
                    </a:lnTo>
                    <a:lnTo>
                      <a:pt x="54" y="101"/>
                    </a:lnTo>
                    <a:lnTo>
                      <a:pt x="56" y="94"/>
                    </a:lnTo>
                    <a:lnTo>
                      <a:pt x="60" y="88"/>
                    </a:lnTo>
                    <a:lnTo>
                      <a:pt x="63" y="81"/>
                    </a:lnTo>
                    <a:lnTo>
                      <a:pt x="67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7"/>
                    </a:lnTo>
                    <a:lnTo>
                      <a:pt x="86" y="51"/>
                    </a:lnTo>
                    <a:lnTo>
                      <a:pt x="91" y="47"/>
                    </a:lnTo>
                    <a:lnTo>
                      <a:pt x="97" y="43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0" y="38"/>
                    </a:lnTo>
                    <a:lnTo>
                      <a:pt x="115" y="37"/>
                    </a:lnTo>
                    <a:lnTo>
                      <a:pt x="120" y="36"/>
                    </a:lnTo>
                    <a:lnTo>
                      <a:pt x="125" y="36"/>
                    </a:lnTo>
                    <a:lnTo>
                      <a:pt x="130" y="37"/>
                    </a:lnTo>
                    <a:lnTo>
                      <a:pt x="135" y="37"/>
                    </a:lnTo>
                    <a:lnTo>
                      <a:pt x="138" y="38"/>
                    </a:lnTo>
                    <a:lnTo>
                      <a:pt x="140" y="39"/>
                    </a:lnTo>
                    <a:lnTo>
                      <a:pt x="142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49" y="47"/>
                    </a:lnTo>
                    <a:lnTo>
                      <a:pt x="151" y="50"/>
                    </a:lnTo>
                    <a:lnTo>
                      <a:pt x="153" y="53"/>
                    </a:lnTo>
                    <a:lnTo>
                      <a:pt x="158" y="60"/>
                    </a:lnTo>
                    <a:lnTo>
                      <a:pt x="162" y="69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2" y="102"/>
                    </a:lnTo>
                    <a:lnTo>
                      <a:pt x="175" y="115"/>
                    </a:lnTo>
                    <a:lnTo>
                      <a:pt x="177" y="129"/>
                    </a:lnTo>
                    <a:lnTo>
                      <a:pt x="179" y="145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2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79" y="255"/>
                    </a:lnTo>
                    <a:lnTo>
                      <a:pt x="177" y="274"/>
                    </a:lnTo>
                    <a:lnTo>
                      <a:pt x="174" y="292"/>
                    </a:lnTo>
                    <a:lnTo>
                      <a:pt x="171" y="309"/>
                    </a:lnTo>
                    <a:lnTo>
                      <a:pt x="168" y="326"/>
                    </a:lnTo>
                    <a:lnTo>
                      <a:pt x="163" y="341"/>
                    </a:lnTo>
                    <a:lnTo>
                      <a:pt x="159" y="355"/>
                    </a:lnTo>
                    <a:lnTo>
                      <a:pt x="156" y="362"/>
                    </a:lnTo>
                    <a:lnTo>
                      <a:pt x="154" y="369"/>
                    </a:lnTo>
                    <a:lnTo>
                      <a:pt x="151" y="375"/>
                    </a:lnTo>
                    <a:lnTo>
                      <a:pt x="148" y="380"/>
                    </a:lnTo>
                    <a:lnTo>
                      <a:pt x="145" y="386"/>
                    </a:lnTo>
                    <a:lnTo>
                      <a:pt x="142" y="391"/>
                    </a:lnTo>
                    <a:lnTo>
                      <a:pt x="140" y="396"/>
                    </a:lnTo>
                    <a:lnTo>
                      <a:pt x="136" y="400"/>
                    </a:lnTo>
                    <a:lnTo>
                      <a:pt x="133" y="404"/>
                    </a:lnTo>
                    <a:lnTo>
                      <a:pt x="130" y="407"/>
                    </a:lnTo>
                    <a:lnTo>
                      <a:pt x="127" y="410"/>
                    </a:lnTo>
                    <a:lnTo>
                      <a:pt x="123" y="413"/>
                    </a:lnTo>
                    <a:lnTo>
                      <a:pt x="120" y="415"/>
                    </a:lnTo>
                    <a:lnTo>
                      <a:pt x="116" y="417"/>
                    </a:lnTo>
                    <a:lnTo>
                      <a:pt x="113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2" y="421"/>
                    </a:lnTo>
                    <a:lnTo>
                      <a:pt x="99" y="424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3" y="433"/>
                    </a:lnTo>
                    <a:lnTo>
                      <a:pt x="93" y="434"/>
                    </a:lnTo>
                    <a:lnTo>
                      <a:pt x="93" y="436"/>
                    </a:lnTo>
                    <a:lnTo>
                      <a:pt x="93" y="438"/>
                    </a:lnTo>
                    <a:lnTo>
                      <a:pt x="93" y="439"/>
                    </a:lnTo>
                    <a:lnTo>
                      <a:pt x="94" y="441"/>
                    </a:lnTo>
                    <a:lnTo>
                      <a:pt x="94" y="443"/>
                    </a:lnTo>
                    <a:lnTo>
                      <a:pt x="95" y="445"/>
                    </a:lnTo>
                    <a:lnTo>
                      <a:pt x="96" y="446"/>
                    </a:lnTo>
                    <a:lnTo>
                      <a:pt x="98" y="449"/>
                    </a:lnTo>
                    <a:lnTo>
                      <a:pt x="102" y="451"/>
                    </a:lnTo>
                    <a:lnTo>
                      <a:pt x="105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3" y="453"/>
                    </a:lnTo>
                    <a:lnTo>
                      <a:pt x="130" y="451"/>
                    </a:lnTo>
                    <a:lnTo>
                      <a:pt x="136" y="448"/>
                    </a:lnTo>
                    <a:lnTo>
                      <a:pt x="142" y="445"/>
                    </a:lnTo>
                    <a:lnTo>
                      <a:pt x="148" y="441"/>
                    </a:lnTo>
                    <a:lnTo>
                      <a:pt x="153" y="437"/>
                    </a:lnTo>
                    <a:lnTo>
                      <a:pt x="159" y="432"/>
                    </a:lnTo>
                    <a:lnTo>
                      <a:pt x="164" y="426"/>
                    </a:lnTo>
                    <a:lnTo>
                      <a:pt x="169" y="421"/>
                    </a:lnTo>
                    <a:lnTo>
                      <a:pt x="173" y="414"/>
                    </a:lnTo>
                    <a:lnTo>
                      <a:pt x="178" y="408"/>
                    </a:lnTo>
                    <a:lnTo>
                      <a:pt x="182" y="401"/>
                    </a:lnTo>
                    <a:lnTo>
                      <a:pt x="186" y="393"/>
                    </a:lnTo>
                    <a:lnTo>
                      <a:pt x="189" y="386"/>
                    </a:lnTo>
                    <a:lnTo>
                      <a:pt x="193" y="378"/>
                    </a:lnTo>
                    <a:lnTo>
                      <a:pt x="196" y="369"/>
                    </a:lnTo>
                    <a:lnTo>
                      <a:pt x="199" y="361"/>
                    </a:lnTo>
                    <a:lnTo>
                      <a:pt x="202" y="352"/>
                    </a:lnTo>
                    <a:lnTo>
                      <a:pt x="205" y="343"/>
                    </a:lnTo>
                    <a:lnTo>
                      <a:pt x="207" y="334"/>
                    </a:lnTo>
                    <a:lnTo>
                      <a:pt x="209" y="324"/>
                    </a:lnTo>
                    <a:lnTo>
                      <a:pt x="212" y="315"/>
                    </a:lnTo>
                    <a:lnTo>
                      <a:pt x="213" y="305"/>
                    </a:lnTo>
                    <a:lnTo>
                      <a:pt x="215" y="295"/>
                    </a:lnTo>
                    <a:lnTo>
                      <a:pt x="218" y="275"/>
                    </a:lnTo>
                    <a:lnTo>
                      <a:pt x="220" y="255"/>
                    </a:lnTo>
                    <a:lnTo>
                      <a:pt x="222" y="236"/>
                    </a:lnTo>
                    <a:lnTo>
                      <a:pt x="222" y="216"/>
                    </a:lnTo>
                    <a:lnTo>
                      <a:pt x="223" y="198"/>
                    </a:lnTo>
                    <a:lnTo>
                      <a:pt x="222" y="180"/>
                    </a:lnTo>
                    <a:lnTo>
                      <a:pt x="222" y="162"/>
                    </a:lnTo>
                    <a:lnTo>
                      <a:pt x="220" y="144"/>
                    </a:lnTo>
                    <a:lnTo>
                      <a:pt x="218" y="127"/>
                    </a:lnTo>
                    <a:lnTo>
                      <a:pt x="215" y="110"/>
                    </a:lnTo>
                    <a:lnTo>
                      <a:pt x="214" y="102"/>
                    </a:lnTo>
                    <a:lnTo>
                      <a:pt x="212" y="94"/>
                    </a:lnTo>
                    <a:lnTo>
                      <a:pt x="210" y="86"/>
                    </a:lnTo>
                    <a:lnTo>
                      <a:pt x="207" y="78"/>
                    </a:lnTo>
                    <a:lnTo>
                      <a:pt x="205" y="71"/>
                    </a:lnTo>
                    <a:lnTo>
                      <a:pt x="203" y="64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3"/>
                    </a:lnTo>
                    <a:lnTo>
                      <a:pt x="183" y="28"/>
                    </a:lnTo>
                    <a:lnTo>
                      <a:pt x="179" y="23"/>
                    </a:lnTo>
                    <a:lnTo>
                      <a:pt x="175" y="18"/>
                    </a:lnTo>
                    <a:lnTo>
                      <a:pt x="170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0" y="4"/>
                    </a:lnTo>
                    <a:lnTo>
                      <a:pt x="145" y="3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65" name="Freeform 48"/>
              <p:cNvSpPr>
                <a:spLocks/>
              </p:cNvSpPr>
              <p:nvPr/>
            </p:nvSpPr>
            <p:spPr bwMode="auto">
              <a:xfrm>
                <a:off x="2570655" y="867123"/>
                <a:ext cx="235233" cy="476091"/>
              </a:xfrm>
              <a:custGeom>
                <a:avLst/>
                <a:gdLst>
                  <a:gd name="T0" fmla="*/ 2147483647 w 223"/>
                  <a:gd name="T1" fmla="*/ 0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5" y="0"/>
                    </a:lnTo>
                    <a:lnTo>
                      <a:pt x="131" y="0"/>
                    </a:lnTo>
                    <a:lnTo>
                      <a:pt x="126" y="0"/>
                    </a:lnTo>
                    <a:lnTo>
                      <a:pt x="121" y="0"/>
                    </a:lnTo>
                    <a:lnTo>
                      <a:pt x="117" y="0"/>
                    </a:lnTo>
                    <a:lnTo>
                      <a:pt x="113" y="0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100" y="3"/>
                    </a:lnTo>
                    <a:lnTo>
                      <a:pt x="95" y="4"/>
                    </a:lnTo>
                    <a:lnTo>
                      <a:pt x="91" y="5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8" y="11"/>
                    </a:lnTo>
                    <a:lnTo>
                      <a:pt x="75" y="13"/>
                    </a:lnTo>
                    <a:lnTo>
                      <a:pt x="69" y="16"/>
                    </a:lnTo>
                    <a:lnTo>
                      <a:pt x="64" y="20"/>
                    </a:lnTo>
                    <a:lnTo>
                      <a:pt x="60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39" y="46"/>
                    </a:lnTo>
                    <a:lnTo>
                      <a:pt x="35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6" y="66"/>
                    </a:lnTo>
                    <a:lnTo>
                      <a:pt x="21" y="77"/>
                    </a:lnTo>
                    <a:lnTo>
                      <a:pt x="16" y="86"/>
                    </a:lnTo>
                    <a:lnTo>
                      <a:pt x="12" y="96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2"/>
                    </a:lnTo>
                    <a:lnTo>
                      <a:pt x="0" y="137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2" y="137"/>
                    </a:lnTo>
                    <a:lnTo>
                      <a:pt x="44" y="127"/>
                    </a:lnTo>
                    <a:lnTo>
                      <a:pt x="48" y="115"/>
                    </a:lnTo>
                    <a:lnTo>
                      <a:pt x="50" y="108"/>
                    </a:lnTo>
                    <a:lnTo>
                      <a:pt x="53" y="102"/>
                    </a:lnTo>
                    <a:lnTo>
                      <a:pt x="56" y="95"/>
                    </a:lnTo>
                    <a:lnTo>
                      <a:pt x="59" y="88"/>
                    </a:lnTo>
                    <a:lnTo>
                      <a:pt x="63" y="81"/>
                    </a:lnTo>
                    <a:lnTo>
                      <a:pt x="67" y="75"/>
                    </a:lnTo>
                    <a:lnTo>
                      <a:pt x="71" y="68"/>
                    </a:lnTo>
                    <a:lnTo>
                      <a:pt x="76" y="62"/>
                    </a:lnTo>
                    <a:lnTo>
                      <a:pt x="81" y="57"/>
                    </a:lnTo>
                    <a:lnTo>
                      <a:pt x="86" y="51"/>
                    </a:lnTo>
                    <a:lnTo>
                      <a:pt x="91" y="47"/>
                    </a:lnTo>
                    <a:lnTo>
                      <a:pt x="97" y="43"/>
                    </a:lnTo>
                    <a:lnTo>
                      <a:pt x="101" y="41"/>
                    </a:lnTo>
                    <a:lnTo>
                      <a:pt x="106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0" y="36"/>
                    </a:lnTo>
                    <a:lnTo>
                      <a:pt x="125" y="36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0" y="38"/>
                    </a:lnTo>
                    <a:lnTo>
                      <a:pt x="143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49" y="46"/>
                    </a:lnTo>
                    <a:lnTo>
                      <a:pt x="151" y="49"/>
                    </a:lnTo>
                    <a:lnTo>
                      <a:pt x="154" y="52"/>
                    </a:lnTo>
                    <a:lnTo>
                      <a:pt x="158" y="59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3" y="101"/>
                    </a:lnTo>
                    <a:lnTo>
                      <a:pt x="175" y="114"/>
                    </a:lnTo>
                    <a:lnTo>
                      <a:pt x="177" y="129"/>
                    </a:lnTo>
                    <a:lnTo>
                      <a:pt x="179" y="144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2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80" y="255"/>
                    </a:lnTo>
                    <a:lnTo>
                      <a:pt x="177" y="273"/>
                    </a:lnTo>
                    <a:lnTo>
                      <a:pt x="175" y="292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6" y="362"/>
                    </a:lnTo>
                    <a:lnTo>
                      <a:pt x="154" y="368"/>
                    </a:lnTo>
                    <a:lnTo>
                      <a:pt x="151" y="374"/>
                    </a:lnTo>
                    <a:lnTo>
                      <a:pt x="148" y="380"/>
                    </a:lnTo>
                    <a:lnTo>
                      <a:pt x="146" y="385"/>
                    </a:lnTo>
                    <a:lnTo>
                      <a:pt x="143" y="391"/>
                    </a:lnTo>
                    <a:lnTo>
                      <a:pt x="139" y="395"/>
                    </a:lnTo>
                    <a:lnTo>
                      <a:pt x="137" y="399"/>
                    </a:lnTo>
                    <a:lnTo>
                      <a:pt x="133" y="403"/>
                    </a:lnTo>
                    <a:lnTo>
                      <a:pt x="130" y="407"/>
                    </a:lnTo>
                    <a:lnTo>
                      <a:pt x="127" y="410"/>
                    </a:lnTo>
                    <a:lnTo>
                      <a:pt x="124" y="412"/>
                    </a:lnTo>
                    <a:lnTo>
                      <a:pt x="120" y="414"/>
                    </a:lnTo>
                    <a:lnTo>
                      <a:pt x="117" y="416"/>
                    </a:lnTo>
                    <a:lnTo>
                      <a:pt x="113" y="418"/>
                    </a:lnTo>
                    <a:lnTo>
                      <a:pt x="110" y="418"/>
                    </a:lnTo>
                    <a:lnTo>
                      <a:pt x="106" y="420"/>
                    </a:lnTo>
                    <a:lnTo>
                      <a:pt x="102" y="421"/>
                    </a:lnTo>
                    <a:lnTo>
                      <a:pt x="99" y="423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3" y="434"/>
                    </a:lnTo>
                    <a:lnTo>
                      <a:pt x="93" y="435"/>
                    </a:lnTo>
                    <a:lnTo>
                      <a:pt x="93" y="437"/>
                    </a:lnTo>
                    <a:lnTo>
                      <a:pt x="93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5" y="444"/>
                    </a:lnTo>
                    <a:lnTo>
                      <a:pt x="96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5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2"/>
                    </a:lnTo>
                    <a:lnTo>
                      <a:pt x="130" y="450"/>
                    </a:lnTo>
                    <a:lnTo>
                      <a:pt x="136" y="447"/>
                    </a:lnTo>
                    <a:lnTo>
                      <a:pt x="143" y="444"/>
                    </a:lnTo>
                    <a:lnTo>
                      <a:pt x="148" y="441"/>
                    </a:lnTo>
                    <a:lnTo>
                      <a:pt x="154" y="436"/>
                    </a:lnTo>
                    <a:lnTo>
                      <a:pt x="159" y="432"/>
                    </a:lnTo>
                    <a:lnTo>
                      <a:pt x="164" y="426"/>
                    </a:lnTo>
                    <a:lnTo>
                      <a:pt x="169" y="420"/>
                    </a:lnTo>
                    <a:lnTo>
                      <a:pt x="174" y="414"/>
                    </a:lnTo>
                    <a:lnTo>
                      <a:pt x="178" y="408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5"/>
                    </a:lnTo>
                    <a:lnTo>
                      <a:pt x="193" y="377"/>
                    </a:lnTo>
                    <a:lnTo>
                      <a:pt x="196" y="369"/>
                    </a:lnTo>
                    <a:lnTo>
                      <a:pt x="199" y="360"/>
                    </a:lnTo>
                    <a:lnTo>
                      <a:pt x="202" y="351"/>
                    </a:lnTo>
                    <a:lnTo>
                      <a:pt x="205" y="342"/>
                    </a:lnTo>
                    <a:lnTo>
                      <a:pt x="207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8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8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3"/>
                    </a:lnTo>
                    <a:lnTo>
                      <a:pt x="210" y="86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3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2"/>
                    </a:lnTo>
                    <a:lnTo>
                      <a:pt x="183" y="27"/>
                    </a:lnTo>
                    <a:lnTo>
                      <a:pt x="179" y="22"/>
                    </a:lnTo>
                    <a:lnTo>
                      <a:pt x="175" y="18"/>
                    </a:lnTo>
                    <a:lnTo>
                      <a:pt x="171" y="14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5"/>
                    </a:lnTo>
                    <a:lnTo>
                      <a:pt x="150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66" name="Freeform 49"/>
              <p:cNvSpPr>
                <a:spLocks/>
              </p:cNvSpPr>
              <p:nvPr/>
            </p:nvSpPr>
            <p:spPr bwMode="auto">
              <a:xfrm>
                <a:off x="2663483" y="905923"/>
                <a:ext cx="50633" cy="234899"/>
              </a:xfrm>
              <a:custGeom>
                <a:avLst/>
                <a:gdLst>
                  <a:gd name="T0" fmla="*/ 0 w 48"/>
                  <a:gd name="T1" fmla="*/ 0 h 224"/>
                  <a:gd name="T2" fmla="*/ 2147483647 w 48"/>
                  <a:gd name="T3" fmla="*/ 2147483647 h 224"/>
                  <a:gd name="T4" fmla="*/ 2147483647 w 48"/>
                  <a:gd name="T5" fmla="*/ 2147483647 h 224"/>
                  <a:gd name="T6" fmla="*/ 2147483647 w 48"/>
                  <a:gd name="T7" fmla="*/ 2147483647 h 224"/>
                  <a:gd name="T8" fmla="*/ 2147483647 w 48"/>
                  <a:gd name="T9" fmla="*/ 2147483647 h 224"/>
                  <a:gd name="T10" fmla="*/ 2147483647 w 48"/>
                  <a:gd name="T11" fmla="*/ 2147483647 h 224"/>
                  <a:gd name="T12" fmla="*/ 2147483647 w 48"/>
                  <a:gd name="T13" fmla="*/ 2147483647 h 224"/>
                  <a:gd name="T14" fmla="*/ 2147483647 w 48"/>
                  <a:gd name="T15" fmla="*/ 2147483647 h 224"/>
                  <a:gd name="T16" fmla="*/ 2147483647 w 48"/>
                  <a:gd name="T17" fmla="*/ 2147483647 h 224"/>
                  <a:gd name="T18" fmla="*/ 2147483647 w 48"/>
                  <a:gd name="T19" fmla="*/ 2147483647 h 224"/>
                  <a:gd name="T20" fmla="*/ 2147483647 w 48"/>
                  <a:gd name="T21" fmla="*/ 2147483647 h 224"/>
                  <a:gd name="T22" fmla="*/ 2147483647 w 48"/>
                  <a:gd name="T23" fmla="*/ 2147483647 h 224"/>
                  <a:gd name="T24" fmla="*/ 2147483647 w 48"/>
                  <a:gd name="T25" fmla="*/ 2147483647 h 224"/>
                  <a:gd name="T26" fmla="*/ 2147483647 w 48"/>
                  <a:gd name="T27" fmla="*/ 2147483647 h 224"/>
                  <a:gd name="T28" fmla="*/ 2147483647 w 48"/>
                  <a:gd name="T29" fmla="*/ 2147483647 h 224"/>
                  <a:gd name="T30" fmla="*/ 2147483647 w 48"/>
                  <a:gd name="T31" fmla="*/ 2147483647 h 224"/>
                  <a:gd name="T32" fmla="*/ 2147483647 w 48"/>
                  <a:gd name="T33" fmla="*/ 2147483647 h 224"/>
                  <a:gd name="T34" fmla="*/ 2147483647 w 48"/>
                  <a:gd name="T35" fmla="*/ 2147483647 h 224"/>
                  <a:gd name="T36" fmla="*/ 2147483647 w 48"/>
                  <a:gd name="T37" fmla="*/ 2147483647 h 224"/>
                  <a:gd name="T38" fmla="*/ 2147483647 w 48"/>
                  <a:gd name="T39" fmla="*/ 2147483647 h 224"/>
                  <a:gd name="T40" fmla="*/ 2147483647 w 48"/>
                  <a:gd name="T41" fmla="*/ 2147483647 h 224"/>
                  <a:gd name="T42" fmla="*/ 2147483647 w 48"/>
                  <a:gd name="T43" fmla="*/ 2147483647 h 224"/>
                  <a:gd name="T44" fmla="*/ 2147483647 w 48"/>
                  <a:gd name="T45" fmla="*/ 2147483647 h 224"/>
                  <a:gd name="T46" fmla="*/ 2147483647 w 48"/>
                  <a:gd name="T47" fmla="*/ 2147483647 h 224"/>
                  <a:gd name="T48" fmla="*/ 2147483647 w 48"/>
                  <a:gd name="T49" fmla="*/ 2147483647 h 224"/>
                  <a:gd name="T50" fmla="*/ 2147483647 w 48"/>
                  <a:gd name="T51" fmla="*/ 2147483647 h 224"/>
                  <a:gd name="T52" fmla="*/ 2147483647 w 48"/>
                  <a:gd name="T53" fmla="*/ 2147483647 h 224"/>
                  <a:gd name="T54" fmla="*/ 2147483647 w 48"/>
                  <a:gd name="T55" fmla="*/ 2147483647 h 224"/>
                  <a:gd name="T56" fmla="*/ 2147483647 w 48"/>
                  <a:gd name="T57" fmla="*/ 2147483647 h 224"/>
                  <a:gd name="T58" fmla="*/ 2147483647 w 48"/>
                  <a:gd name="T59" fmla="*/ 2147483647 h 224"/>
                  <a:gd name="T60" fmla="*/ 2147483647 w 48"/>
                  <a:gd name="T61" fmla="*/ 2147483647 h 224"/>
                  <a:gd name="T62" fmla="*/ 2147483647 w 48"/>
                  <a:gd name="T63" fmla="*/ 2147483647 h 224"/>
                  <a:gd name="T64" fmla="*/ 2147483647 w 48"/>
                  <a:gd name="T65" fmla="*/ 2147483647 h 224"/>
                  <a:gd name="T66" fmla="*/ 2147483647 w 48"/>
                  <a:gd name="T67" fmla="*/ 2147483647 h 224"/>
                  <a:gd name="T68" fmla="*/ 2147483647 w 48"/>
                  <a:gd name="T69" fmla="*/ 2147483647 h 224"/>
                  <a:gd name="T70" fmla="*/ 2147483647 w 48"/>
                  <a:gd name="T71" fmla="*/ 2147483647 h 224"/>
                  <a:gd name="T72" fmla="*/ 2147483647 w 48"/>
                  <a:gd name="T73" fmla="*/ 2147483647 h 224"/>
                  <a:gd name="T74" fmla="*/ 2147483647 w 48"/>
                  <a:gd name="T75" fmla="*/ 2147483647 h 224"/>
                  <a:gd name="T76" fmla="*/ 2147483647 w 48"/>
                  <a:gd name="T77" fmla="*/ 2147483647 h 224"/>
                  <a:gd name="T78" fmla="*/ 2147483647 w 48"/>
                  <a:gd name="T79" fmla="*/ 2147483647 h 224"/>
                  <a:gd name="T80" fmla="*/ 2147483647 w 48"/>
                  <a:gd name="T81" fmla="*/ 2147483647 h 224"/>
                  <a:gd name="T82" fmla="*/ 2147483647 w 48"/>
                  <a:gd name="T83" fmla="*/ 2147483647 h 224"/>
                  <a:gd name="T84" fmla="*/ 0 w 48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8"/>
                  <a:gd name="T130" fmla="*/ 0 h 224"/>
                  <a:gd name="T131" fmla="*/ 48 w 48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8" h="224">
                    <a:moveTo>
                      <a:pt x="0" y="0"/>
                    </a:moveTo>
                    <a:lnTo>
                      <a:pt x="3" y="4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5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5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8" y="127"/>
                    </a:lnTo>
                    <a:lnTo>
                      <a:pt x="48" y="138"/>
                    </a:lnTo>
                    <a:lnTo>
                      <a:pt x="48" y="149"/>
                    </a:lnTo>
                    <a:lnTo>
                      <a:pt x="47" y="161"/>
                    </a:lnTo>
                    <a:lnTo>
                      <a:pt x="46" y="173"/>
                    </a:lnTo>
                    <a:lnTo>
                      <a:pt x="44" y="185"/>
                    </a:lnTo>
                    <a:lnTo>
                      <a:pt x="41" y="198"/>
                    </a:lnTo>
                    <a:lnTo>
                      <a:pt x="38" y="211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5" y="194"/>
                    </a:lnTo>
                    <a:lnTo>
                      <a:pt x="35" y="182"/>
                    </a:lnTo>
                    <a:lnTo>
                      <a:pt x="35" y="169"/>
                    </a:lnTo>
                    <a:lnTo>
                      <a:pt x="35" y="153"/>
                    </a:lnTo>
                    <a:lnTo>
                      <a:pt x="33" y="137"/>
                    </a:lnTo>
                    <a:lnTo>
                      <a:pt x="31" y="119"/>
                    </a:lnTo>
                    <a:lnTo>
                      <a:pt x="28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0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1"/>
                    </a:lnTo>
                    <a:lnTo>
                      <a:pt x="4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67" name="Freeform 50"/>
              <p:cNvSpPr>
                <a:spLocks/>
              </p:cNvSpPr>
              <p:nvPr/>
            </p:nvSpPr>
            <p:spPr bwMode="auto">
              <a:xfrm>
                <a:off x="2740487" y="902778"/>
                <a:ext cx="50633" cy="234899"/>
              </a:xfrm>
              <a:custGeom>
                <a:avLst/>
                <a:gdLst>
                  <a:gd name="T0" fmla="*/ 0 w 48"/>
                  <a:gd name="T1" fmla="*/ 0 h 224"/>
                  <a:gd name="T2" fmla="*/ 2147483647 w 48"/>
                  <a:gd name="T3" fmla="*/ 2147483647 h 224"/>
                  <a:gd name="T4" fmla="*/ 2147483647 w 48"/>
                  <a:gd name="T5" fmla="*/ 2147483647 h 224"/>
                  <a:gd name="T6" fmla="*/ 2147483647 w 48"/>
                  <a:gd name="T7" fmla="*/ 2147483647 h 224"/>
                  <a:gd name="T8" fmla="*/ 2147483647 w 48"/>
                  <a:gd name="T9" fmla="*/ 2147483647 h 224"/>
                  <a:gd name="T10" fmla="*/ 2147483647 w 48"/>
                  <a:gd name="T11" fmla="*/ 2147483647 h 224"/>
                  <a:gd name="T12" fmla="*/ 2147483647 w 48"/>
                  <a:gd name="T13" fmla="*/ 2147483647 h 224"/>
                  <a:gd name="T14" fmla="*/ 2147483647 w 48"/>
                  <a:gd name="T15" fmla="*/ 2147483647 h 224"/>
                  <a:gd name="T16" fmla="*/ 2147483647 w 48"/>
                  <a:gd name="T17" fmla="*/ 2147483647 h 224"/>
                  <a:gd name="T18" fmla="*/ 2147483647 w 48"/>
                  <a:gd name="T19" fmla="*/ 2147483647 h 224"/>
                  <a:gd name="T20" fmla="*/ 2147483647 w 48"/>
                  <a:gd name="T21" fmla="*/ 2147483647 h 224"/>
                  <a:gd name="T22" fmla="*/ 2147483647 w 48"/>
                  <a:gd name="T23" fmla="*/ 2147483647 h 224"/>
                  <a:gd name="T24" fmla="*/ 2147483647 w 48"/>
                  <a:gd name="T25" fmla="*/ 2147483647 h 224"/>
                  <a:gd name="T26" fmla="*/ 2147483647 w 48"/>
                  <a:gd name="T27" fmla="*/ 2147483647 h 224"/>
                  <a:gd name="T28" fmla="*/ 2147483647 w 48"/>
                  <a:gd name="T29" fmla="*/ 2147483647 h 224"/>
                  <a:gd name="T30" fmla="*/ 2147483647 w 48"/>
                  <a:gd name="T31" fmla="*/ 2147483647 h 224"/>
                  <a:gd name="T32" fmla="*/ 2147483647 w 48"/>
                  <a:gd name="T33" fmla="*/ 2147483647 h 224"/>
                  <a:gd name="T34" fmla="*/ 2147483647 w 48"/>
                  <a:gd name="T35" fmla="*/ 2147483647 h 224"/>
                  <a:gd name="T36" fmla="*/ 2147483647 w 48"/>
                  <a:gd name="T37" fmla="*/ 2147483647 h 224"/>
                  <a:gd name="T38" fmla="*/ 2147483647 w 48"/>
                  <a:gd name="T39" fmla="*/ 2147483647 h 224"/>
                  <a:gd name="T40" fmla="*/ 2147483647 w 48"/>
                  <a:gd name="T41" fmla="*/ 2147483647 h 224"/>
                  <a:gd name="T42" fmla="*/ 2147483647 w 48"/>
                  <a:gd name="T43" fmla="*/ 2147483647 h 224"/>
                  <a:gd name="T44" fmla="*/ 2147483647 w 48"/>
                  <a:gd name="T45" fmla="*/ 2147483647 h 224"/>
                  <a:gd name="T46" fmla="*/ 2147483647 w 48"/>
                  <a:gd name="T47" fmla="*/ 2147483647 h 224"/>
                  <a:gd name="T48" fmla="*/ 2147483647 w 48"/>
                  <a:gd name="T49" fmla="*/ 2147483647 h 224"/>
                  <a:gd name="T50" fmla="*/ 2147483647 w 48"/>
                  <a:gd name="T51" fmla="*/ 2147483647 h 224"/>
                  <a:gd name="T52" fmla="*/ 2147483647 w 48"/>
                  <a:gd name="T53" fmla="*/ 2147483647 h 224"/>
                  <a:gd name="T54" fmla="*/ 2147483647 w 48"/>
                  <a:gd name="T55" fmla="*/ 2147483647 h 224"/>
                  <a:gd name="T56" fmla="*/ 2147483647 w 48"/>
                  <a:gd name="T57" fmla="*/ 2147483647 h 224"/>
                  <a:gd name="T58" fmla="*/ 2147483647 w 48"/>
                  <a:gd name="T59" fmla="*/ 2147483647 h 224"/>
                  <a:gd name="T60" fmla="*/ 2147483647 w 48"/>
                  <a:gd name="T61" fmla="*/ 2147483647 h 224"/>
                  <a:gd name="T62" fmla="*/ 2147483647 w 48"/>
                  <a:gd name="T63" fmla="*/ 2147483647 h 224"/>
                  <a:gd name="T64" fmla="*/ 2147483647 w 48"/>
                  <a:gd name="T65" fmla="*/ 2147483647 h 224"/>
                  <a:gd name="T66" fmla="*/ 2147483647 w 48"/>
                  <a:gd name="T67" fmla="*/ 2147483647 h 224"/>
                  <a:gd name="T68" fmla="*/ 2147483647 w 48"/>
                  <a:gd name="T69" fmla="*/ 2147483647 h 224"/>
                  <a:gd name="T70" fmla="*/ 2147483647 w 48"/>
                  <a:gd name="T71" fmla="*/ 2147483647 h 224"/>
                  <a:gd name="T72" fmla="*/ 2147483647 w 48"/>
                  <a:gd name="T73" fmla="*/ 2147483647 h 224"/>
                  <a:gd name="T74" fmla="*/ 2147483647 w 48"/>
                  <a:gd name="T75" fmla="*/ 2147483647 h 224"/>
                  <a:gd name="T76" fmla="*/ 2147483647 w 48"/>
                  <a:gd name="T77" fmla="*/ 2147483647 h 224"/>
                  <a:gd name="T78" fmla="*/ 2147483647 w 48"/>
                  <a:gd name="T79" fmla="*/ 2147483647 h 224"/>
                  <a:gd name="T80" fmla="*/ 2147483647 w 48"/>
                  <a:gd name="T81" fmla="*/ 2147483647 h 224"/>
                  <a:gd name="T82" fmla="*/ 2147483647 w 48"/>
                  <a:gd name="T83" fmla="*/ 2147483647 h 224"/>
                  <a:gd name="T84" fmla="*/ 0 w 48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8"/>
                  <a:gd name="T130" fmla="*/ 0 h 224"/>
                  <a:gd name="T131" fmla="*/ 48 w 48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8" h="224">
                    <a:moveTo>
                      <a:pt x="0" y="0"/>
                    </a:moveTo>
                    <a:lnTo>
                      <a:pt x="3" y="4"/>
                    </a:lnTo>
                    <a:lnTo>
                      <a:pt x="12" y="14"/>
                    </a:lnTo>
                    <a:lnTo>
                      <a:pt x="17" y="23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1" y="50"/>
                    </a:lnTo>
                    <a:lnTo>
                      <a:pt x="34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1" y="80"/>
                    </a:lnTo>
                    <a:lnTo>
                      <a:pt x="44" y="89"/>
                    </a:lnTo>
                    <a:lnTo>
                      <a:pt x="45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8" y="127"/>
                    </a:lnTo>
                    <a:lnTo>
                      <a:pt x="48" y="138"/>
                    </a:lnTo>
                    <a:lnTo>
                      <a:pt x="48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5"/>
                    </a:lnTo>
                    <a:lnTo>
                      <a:pt x="41" y="197"/>
                    </a:lnTo>
                    <a:lnTo>
                      <a:pt x="38" y="211"/>
                    </a:lnTo>
                    <a:lnTo>
                      <a:pt x="33" y="224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5" y="194"/>
                    </a:lnTo>
                    <a:lnTo>
                      <a:pt x="35" y="182"/>
                    </a:lnTo>
                    <a:lnTo>
                      <a:pt x="35" y="168"/>
                    </a:lnTo>
                    <a:lnTo>
                      <a:pt x="34" y="153"/>
                    </a:lnTo>
                    <a:lnTo>
                      <a:pt x="33" y="136"/>
                    </a:lnTo>
                    <a:lnTo>
                      <a:pt x="31" y="119"/>
                    </a:lnTo>
                    <a:lnTo>
                      <a:pt x="28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0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68" name="Freeform 57"/>
              <p:cNvSpPr>
                <a:spLocks/>
              </p:cNvSpPr>
              <p:nvPr/>
            </p:nvSpPr>
            <p:spPr bwMode="auto">
              <a:xfrm>
                <a:off x="3510535" y="1256175"/>
                <a:ext cx="220466" cy="197148"/>
              </a:xfrm>
              <a:custGeom>
                <a:avLst/>
                <a:gdLst>
                  <a:gd name="T0" fmla="*/ 0 w 209"/>
                  <a:gd name="T1" fmla="*/ 2147483647 h 188"/>
                  <a:gd name="T2" fmla="*/ 2147483647 w 209"/>
                  <a:gd name="T3" fmla="*/ 0 h 188"/>
                  <a:gd name="T4" fmla="*/ 2147483647 w 209"/>
                  <a:gd name="T5" fmla="*/ 2147483647 h 188"/>
                  <a:gd name="T6" fmla="*/ 2147483647 w 209"/>
                  <a:gd name="T7" fmla="*/ 2147483647 h 188"/>
                  <a:gd name="T8" fmla="*/ 0 w 209"/>
                  <a:gd name="T9" fmla="*/ 2147483647 h 1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9"/>
                  <a:gd name="T16" fmla="*/ 0 h 188"/>
                  <a:gd name="T17" fmla="*/ 209 w 209"/>
                  <a:gd name="T18" fmla="*/ 188 h 18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9" h="188">
                    <a:moveTo>
                      <a:pt x="0" y="10"/>
                    </a:moveTo>
                    <a:lnTo>
                      <a:pt x="201" y="0"/>
                    </a:lnTo>
                    <a:lnTo>
                      <a:pt x="209" y="175"/>
                    </a:lnTo>
                    <a:lnTo>
                      <a:pt x="12" y="188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69" name="Freeform 58"/>
              <p:cNvSpPr>
                <a:spLocks/>
              </p:cNvSpPr>
              <p:nvPr/>
            </p:nvSpPr>
            <p:spPr bwMode="auto">
              <a:xfrm>
                <a:off x="3510535" y="1256175"/>
                <a:ext cx="220466" cy="186661"/>
              </a:xfrm>
              <a:custGeom>
                <a:avLst/>
                <a:gdLst>
                  <a:gd name="T0" fmla="*/ 2147483647 w 209"/>
                  <a:gd name="T1" fmla="*/ 2147483647 h 178"/>
                  <a:gd name="T2" fmla="*/ 2147483647 w 209"/>
                  <a:gd name="T3" fmla="*/ 2147483647 h 178"/>
                  <a:gd name="T4" fmla="*/ 2147483647 w 209"/>
                  <a:gd name="T5" fmla="*/ 2147483647 h 178"/>
                  <a:gd name="T6" fmla="*/ 2147483647 w 209"/>
                  <a:gd name="T7" fmla="*/ 0 h 178"/>
                  <a:gd name="T8" fmla="*/ 0 w 209"/>
                  <a:gd name="T9" fmla="*/ 2147483647 h 178"/>
                  <a:gd name="T10" fmla="*/ 2147483647 w 209"/>
                  <a:gd name="T11" fmla="*/ 2147483647 h 178"/>
                  <a:gd name="T12" fmla="*/ 2147483647 w 209"/>
                  <a:gd name="T13" fmla="*/ 2147483647 h 1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9"/>
                  <a:gd name="T22" fmla="*/ 0 h 178"/>
                  <a:gd name="T23" fmla="*/ 209 w 209"/>
                  <a:gd name="T24" fmla="*/ 178 h 1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9" h="178">
                    <a:moveTo>
                      <a:pt x="160" y="57"/>
                    </a:moveTo>
                    <a:lnTo>
                      <a:pt x="166" y="178"/>
                    </a:lnTo>
                    <a:lnTo>
                      <a:pt x="209" y="175"/>
                    </a:lnTo>
                    <a:lnTo>
                      <a:pt x="201" y="0"/>
                    </a:lnTo>
                    <a:lnTo>
                      <a:pt x="0" y="10"/>
                    </a:lnTo>
                    <a:lnTo>
                      <a:pt x="4" y="65"/>
                    </a:lnTo>
                    <a:lnTo>
                      <a:pt x="160" y="57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70" name="Freeform 59"/>
              <p:cNvSpPr>
                <a:spLocks/>
              </p:cNvSpPr>
              <p:nvPr/>
            </p:nvSpPr>
            <p:spPr bwMode="auto">
              <a:xfrm>
                <a:off x="3421926" y="861880"/>
                <a:ext cx="235233" cy="476091"/>
              </a:xfrm>
              <a:custGeom>
                <a:avLst/>
                <a:gdLst>
                  <a:gd name="T0" fmla="*/ 2147483647 w 223"/>
                  <a:gd name="T1" fmla="*/ 0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5" y="0"/>
                    </a:lnTo>
                    <a:lnTo>
                      <a:pt x="130" y="0"/>
                    </a:lnTo>
                    <a:lnTo>
                      <a:pt x="126" y="0"/>
                    </a:lnTo>
                    <a:lnTo>
                      <a:pt x="121" y="0"/>
                    </a:lnTo>
                    <a:lnTo>
                      <a:pt x="117" y="0"/>
                    </a:lnTo>
                    <a:lnTo>
                      <a:pt x="112" y="0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99" y="2"/>
                    </a:lnTo>
                    <a:lnTo>
                      <a:pt x="95" y="4"/>
                    </a:lnTo>
                    <a:lnTo>
                      <a:pt x="91" y="5"/>
                    </a:lnTo>
                    <a:lnTo>
                      <a:pt x="87" y="7"/>
                    </a:lnTo>
                    <a:lnTo>
                      <a:pt x="82" y="9"/>
                    </a:lnTo>
                    <a:lnTo>
                      <a:pt x="78" y="11"/>
                    </a:lnTo>
                    <a:lnTo>
                      <a:pt x="74" y="13"/>
                    </a:lnTo>
                    <a:lnTo>
                      <a:pt x="69" y="16"/>
                    </a:lnTo>
                    <a:lnTo>
                      <a:pt x="64" y="20"/>
                    </a:lnTo>
                    <a:lnTo>
                      <a:pt x="59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6" y="37"/>
                    </a:lnTo>
                    <a:lnTo>
                      <a:pt x="42" y="41"/>
                    </a:lnTo>
                    <a:lnTo>
                      <a:pt x="39" y="46"/>
                    </a:lnTo>
                    <a:lnTo>
                      <a:pt x="36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6" y="66"/>
                    </a:lnTo>
                    <a:lnTo>
                      <a:pt x="21" y="76"/>
                    </a:lnTo>
                    <a:lnTo>
                      <a:pt x="16" y="86"/>
                    </a:lnTo>
                    <a:lnTo>
                      <a:pt x="12" y="96"/>
                    </a:lnTo>
                    <a:lnTo>
                      <a:pt x="9" y="105"/>
                    </a:lnTo>
                    <a:lnTo>
                      <a:pt x="6" y="113"/>
                    </a:lnTo>
                    <a:lnTo>
                      <a:pt x="4" y="121"/>
                    </a:lnTo>
                    <a:lnTo>
                      <a:pt x="1" y="132"/>
                    </a:lnTo>
                    <a:lnTo>
                      <a:pt x="0" y="137"/>
                    </a:lnTo>
                    <a:lnTo>
                      <a:pt x="42" y="136"/>
                    </a:lnTo>
                    <a:lnTo>
                      <a:pt x="44" y="126"/>
                    </a:lnTo>
                    <a:lnTo>
                      <a:pt x="48" y="113"/>
                    </a:lnTo>
                    <a:lnTo>
                      <a:pt x="51" y="107"/>
                    </a:lnTo>
                    <a:lnTo>
                      <a:pt x="54" y="100"/>
                    </a:lnTo>
                    <a:lnTo>
                      <a:pt x="56" y="94"/>
                    </a:lnTo>
                    <a:lnTo>
                      <a:pt x="60" y="87"/>
                    </a:lnTo>
                    <a:lnTo>
                      <a:pt x="63" y="80"/>
                    </a:lnTo>
                    <a:lnTo>
                      <a:pt x="67" y="74"/>
                    </a:lnTo>
                    <a:lnTo>
                      <a:pt x="71" y="67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1" y="46"/>
                    </a:lnTo>
                    <a:lnTo>
                      <a:pt x="97" y="43"/>
                    </a:lnTo>
                    <a:lnTo>
                      <a:pt x="102" y="40"/>
                    </a:lnTo>
                    <a:lnTo>
                      <a:pt x="106" y="38"/>
                    </a:lnTo>
                    <a:lnTo>
                      <a:pt x="110" y="37"/>
                    </a:lnTo>
                    <a:lnTo>
                      <a:pt x="115" y="36"/>
                    </a:lnTo>
                    <a:lnTo>
                      <a:pt x="120" y="35"/>
                    </a:lnTo>
                    <a:lnTo>
                      <a:pt x="125" y="35"/>
                    </a:lnTo>
                    <a:lnTo>
                      <a:pt x="130" y="36"/>
                    </a:lnTo>
                    <a:lnTo>
                      <a:pt x="135" y="37"/>
                    </a:lnTo>
                    <a:lnTo>
                      <a:pt x="138" y="37"/>
                    </a:lnTo>
                    <a:lnTo>
                      <a:pt x="140" y="38"/>
                    </a:lnTo>
                    <a:lnTo>
                      <a:pt x="142" y="40"/>
                    </a:lnTo>
                    <a:lnTo>
                      <a:pt x="145" y="42"/>
                    </a:lnTo>
                    <a:lnTo>
                      <a:pt x="147" y="43"/>
                    </a:lnTo>
                    <a:lnTo>
                      <a:pt x="149" y="46"/>
                    </a:lnTo>
                    <a:lnTo>
                      <a:pt x="152" y="49"/>
                    </a:lnTo>
                    <a:lnTo>
                      <a:pt x="153" y="52"/>
                    </a:lnTo>
                    <a:lnTo>
                      <a:pt x="158" y="59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2" y="101"/>
                    </a:lnTo>
                    <a:lnTo>
                      <a:pt x="175" y="114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1" y="160"/>
                    </a:lnTo>
                    <a:lnTo>
                      <a:pt x="182" y="178"/>
                    </a:lnTo>
                    <a:lnTo>
                      <a:pt x="182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80" y="254"/>
                    </a:lnTo>
                    <a:lnTo>
                      <a:pt x="177" y="273"/>
                    </a:lnTo>
                    <a:lnTo>
                      <a:pt x="175" y="291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3" y="340"/>
                    </a:lnTo>
                    <a:lnTo>
                      <a:pt x="159" y="355"/>
                    </a:lnTo>
                    <a:lnTo>
                      <a:pt x="156" y="361"/>
                    </a:lnTo>
                    <a:lnTo>
                      <a:pt x="154" y="368"/>
                    </a:lnTo>
                    <a:lnTo>
                      <a:pt x="151" y="374"/>
                    </a:lnTo>
                    <a:lnTo>
                      <a:pt x="148" y="380"/>
                    </a:lnTo>
                    <a:lnTo>
                      <a:pt x="145" y="385"/>
                    </a:lnTo>
                    <a:lnTo>
                      <a:pt x="142" y="390"/>
                    </a:lnTo>
                    <a:lnTo>
                      <a:pt x="140" y="395"/>
                    </a:lnTo>
                    <a:lnTo>
                      <a:pt x="137" y="399"/>
                    </a:lnTo>
                    <a:lnTo>
                      <a:pt x="133" y="403"/>
                    </a:lnTo>
                    <a:lnTo>
                      <a:pt x="130" y="406"/>
                    </a:lnTo>
                    <a:lnTo>
                      <a:pt x="127" y="410"/>
                    </a:lnTo>
                    <a:lnTo>
                      <a:pt x="124" y="412"/>
                    </a:lnTo>
                    <a:lnTo>
                      <a:pt x="120" y="414"/>
                    </a:lnTo>
                    <a:lnTo>
                      <a:pt x="117" y="416"/>
                    </a:lnTo>
                    <a:lnTo>
                      <a:pt x="113" y="417"/>
                    </a:lnTo>
                    <a:lnTo>
                      <a:pt x="110" y="418"/>
                    </a:lnTo>
                    <a:lnTo>
                      <a:pt x="106" y="419"/>
                    </a:lnTo>
                    <a:lnTo>
                      <a:pt x="102" y="421"/>
                    </a:lnTo>
                    <a:lnTo>
                      <a:pt x="99" y="423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3" y="434"/>
                    </a:lnTo>
                    <a:lnTo>
                      <a:pt x="93" y="435"/>
                    </a:lnTo>
                    <a:lnTo>
                      <a:pt x="93" y="437"/>
                    </a:lnTo>
                    <a:lnTo>
                      <a:pt x="93" y="439"/>
                    </a:lnTo>
                    <a:lnTo>
                      <a:pt x="94" y="441"/>
                    </a:lnTo>
                    <a:lnTo>
                      <a:pt x="94" y="442"/>
                    </a:lnTo>
                    <a:lnTo>
                      <a:pt x="95" y="444"/>
                    </a:lnTo>
                    <a:lnTo>
                      <a:pt x="96" y="446"/>
                    </a:lnTo>
                    <a:lnTo>
                      <a:pt x="99" y="448"/>
                    </a:lnTo>
                    <a:lnTo>
                      <a:pt x="102" y="450"/>
                    </a:lnTo>
                    <a:lnTo>
                      <a:pt x="105" y="452"/>
                    </a:lnTo>
                    <a:lnTo>
                      <a:pt x="109" y="453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2"/>
                    </a:lnTo>
                    <a:lnTo>
                      <a:pt x="130" y="450"/>
                    </a:lnTo>
                    <a:lnTo>
                      <a:pt x="136" y="447"/>
                    </a:lnTo>
                    <a:lnTo>
                      <a:pt x="142" y="444"/>
                    </a:lnTo>
                    <a:lnTo>
                      <a:pt x="148" y="440"/>
                    </a:lnTo>
                    <a:lnTo>
                      <a:pt x="153" y="436"/>
                    </a:lnTo>
                    <a:lnTo>
                      <a:pt x="159" y="431"/>
                    </a:lnTo>
                    <a:lnTo>
                      <a:pt x="164" y="426"/>
                    </a:lnTo>
                    <a:lnTo>
                      <a:pt x="169" y="420"/>
                    </a:lnTo>
                    <a:lnTo>
                      <a:pt x="173" y="414"/>
                    </a:lnTo>
                    <a:lnTo>
                      <a:pt x="178" y="407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5"/>
                    </a:lnTo>
                    <a:lnTo>
                      <a:pt x="193" y="377"/>
                    </a:lnTo>
                    <a:lnTo>
                      <a:pt x="196" y="369"/>
                    </a:lnTo>
                    <a:lnTo>
                      <a:pt x="199" y="360"/>
                    </a:lnTo>
                    <a:lnTo>
                      <a:pt x="202" y="351"/>
                    </a:lnTo>
                    <a:lnTo>
                      <a:pt x="205" y="342"/>
                    </a:lnTo>
                    <a:lnTo>
                      <a:pt x="207" y="333"/>
                    </a:lnTo>
                    <a:lnTo>
                      <a:pt x="210" y="323"/>
                    </a:lnTo>
                    <a:lnTo>
                      <a:pt x="211" y="314"/>
                    </a:lnTo>
                    <a:lnTo>
                      <a:pt x="213" y="304"/>
                    </a:lnTo>
                    <a:lnTo>
                      <a:pt x="215" y="294"/>
                    </a:lnTo>
                    <a:lnTo>
                      <a:pt x="218" y="275"/>
                    </a:lnTo>
                    <a:lnTo>
                      <a:pt x="220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79"/>
                    </a:lnTo>
                    <a:lnTo>
                      <a:pt x="222" y="162"/>
                    </a:lnTo>
                    <a:lnTo>
                      <a:pt x="220" y="144"/>
                    </a:lnTo>
                    <a:lnTo>
                      <a:pt x="218" y="126"/>
                    </a:lnTo>
                    <a:lnTo>
                      <a:pt x="215" y="109"/>
                    </a:lnTo>
                    <a:lnTo>
                      <a:pt x="214" y="101"/>
                    </a:lnTo>
                    <a:lnTo>
                      <a:pt x="212" y="93"/>
                    </a:lnTo>
                    <a:lnTo>
                      <a:pt x="210" y="85"/>
                    </a:lnTo>
                    <a:lnTo>
                      <a:pt x="208" y="78"/>
                    </a:lnTo>
                    <a:lnTo>
                      <a:pt x="205" y="70"/>
                    </a:lnTo>
                    <a:lnTo>
                      <a:pt x="203" y="63"/>
                    </a:lnTo>
                    <a:lnTo>
                      <a:pt x="200" y="56"/>
                    </a:lnTo>
                    <a:lnTo>
                      <a:pt x="197" y="50"/>
                    </a:lnTo>
                    <a:lnTo>
                      <a:pt x="194" y="43"/>
                    </a:lnTo>
                    <a:lnTo>
                      <a:pt x="190" y="38"/>
                    </a:lnTo>
                    <a:lnTo>
                      <a:pt x="187" y="32"/>
                    </a:lnTo>
                    <a:lnTo>
                      <a:pt x="183" y="27"/>
                    </a:lnTo>
                    <a:lnTo>
                      <a:pt x="179" y="22"/>
                    </a:lnTo>
                    <a:lnTo>
                      <a:pt x="175" y="18"/>
                    </a:lnTo>
                    <a:lnTo>
                      <a:pt x="170" y="14"/>
                    </a:lnTo>
                    <a:lnTo>
                      <a:pt x="166" y="10"/>
                    </a:lnTo>
                    <a:lnTo>
                      <a:pt x="161" y="8"/>
                    </a:lnTo>
                    <a:lnTo>
                      <a:pt x="156" y="5"/>
                    </a:lnTo>
                    <a:lnTo>
                      <a:pt x="150" y="3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71" name="Freeform 60"/>
              <p:cNvSpPr>
                <a:spLocks/>
              </p:cNvSpPr>
              <p:nvPr/>
            </p:nvSpPr>
            <p:spPr bwMode="auto">
              <a:xfrm>
                <a:off x="3504205" y="856636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2147483647 w 223"/>
                  <a:gd name="T121" fmla="*/ 2147483647 h 45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23"/>
                  <a:gd name="T184" fmla="*/ 0 h 454"/>
                  <a:gd name="T185" fmla="*/ 223 w 223"/>
                  <a:gd name="T186" fmla="*/ 454 h 45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23" h="454">
                    <a:moveTo>
                      <a:pt x="145" y="2"/>
                    </a:moveTo>
                    <a:lnTo>
                      <a:pt x="140" y="2"/>
                    </a:lnTo>
                    <a:lnTo>
                      <a:pt x="135" y="1"/>
                    </a:lnTo>
                    <a:lnTo>
                      <a:pt x="131" y="1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1"/>
                    </a:lnTo>
                    <a:lnTo>
                      <a:pt x="113" y="1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99" y="3"/>
                    </a:lnTo>
                    <a:lnTo>
                      <a:pt x="95" y="5"/>
                    </a:lnTo>
                    <a:lnTo>
                      <a:pt x="91" y="6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4"/>
                    </a:lnTo>
                    <a:lnTo>
                      <a:pt x="69" y="17"/>
                    </a:lnTo>
                    <a:lnTo>
                      <a:pt x="64" y="21"/>
                    </a:lnTo>
                    <a:lnTo>
                      <a:pt x="60" y="24"/>
                    </a:lnTo>
                    <a:lnTo>
                      <a:pt x="55" y="29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2"/>
                    </a:lnTo>
                    <a:lnTo>
                      <a:pt x="39" y="47"/>
                    </a:lnTo>
                    <a:lnTo>
                      <a:pt x="36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6" y="67"/>
                    </a:lnTo>
                    <a:lnTo>
                      <a:pt x="21" y="77"/>
                    </a:lnTo>
                    <a:lnTo>
                      <a:pt x="16" y="87"/>
                    </a:lnTo>
                    <a:lnTo>
                      <a:pt x="12" y="97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2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1" y="138"/>
                    </a:lnTo>
                    <a:lnTo>
                      <a:pt x="44" y="127"/>
                    </a:lnTo>
                    <a:lnTo>
                      <a:pt x="48" y="116"/>
                    </a:lnTo>
                    <a:lnTo>
                      <a:pt x="51" y="109"/>
                    </a:lnTo>
                    <a:lnTo>
                      <a:pt x="53" y="102"/>
                    </a:lnTo>
                    <a:lnTo>
                      <a:pt x="56" y="96"/>
                    </a:lnTo>
                    <a:lnTo>
                      <a:pt x="60" y="89"/>
                    </a:lnTo>
                    <a:lnTo>
                      <a:pt x="63" y="82"/>
                    </a:lnTo>
                    <a:lnTo>
                      <a:pt x="67" y="75"/>
                    </a:lnTo>
                    <a:lnTo>
                      <a:pt x="71" y="69"/>
                    </a:lnTo>
                    <a:lnTo>
                      <a:pt x="76" y="63"/>
                    </a:lnTo>
                    <a:lnTo>
                      <a:pt x="81" y="57"/>
                    </a:lnTo>
                    <a:lnTo>
                      <a:pt x="86" y="52"/>
                    </a:lnTo>
                    <a:lnTo>
                      <a:pt x="92" y="47"/>
                    </a:lnTo>
                    <a:lnTo>
                      <a:pt x="97" y="43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1" y="38"/>
                    </a:lnTo>
                    <a:lnTo>
                      <a:pt x="115" y="36"/>
                    </a:lnTo>
                    <a:lnTo>
                      <a:pt x="120" y="36"/>
                    </a:lnTo>
                    <a:lnTo>
                      <a:pt x="125" y="36"/>
                    </a:lnTo>
                    <a:lnTo>
                      <a:pt x="130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0" y="39"/>
                    </a:lnTo>
                    <a:lnTo>
                      <a:pt x="143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50" y="47"/>
                    </a:lnTo>
                    <a:lnTo>
                      <a:pt x="152" y="50"/>
                    </a:lnTo>
                    <a:lnTo>
                      <a:pt x="154" y="53"/>
                    </a:lnTo>
                    <a:lnTo>
                      <a:pt x="158" y="60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3" y="101"/>
                    </a:lnTo>
                    <a:lnTo>
                      <a:pt x="175" y="115"/>
                    </a:lnTo>
                    <a:lnTo>
                      <a:pt x="178" y="129"/>
                    </a:lnTo>
                    <a:lnTo>
                      <a:pt x="180" y="145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3" y="196"/>
                    </a:lnTo>
                    <a:lnTo>
                      <a:pt x="182" y="215"/>
                    </a:lnTo>
                    <a:lnTo>
                      <a:pt x="181" y="236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5" y="292"/>
                    </a:lnTo>
                    <a:lnTo>
                      <a:pt x="171" y="310"/>
                    </a:lnTo>
                    <a:lnTo>
                      <a:pt x="168" y="326"/>
                    </a:lnTo>
                    <a:lnTo>
                      <a:pt x="164" y="341"/>
                    </a:lnTo>
                    <a:lnTo>
                      <a:pt x="159" y="356"/>
                    </a:lnTo>
                    <a:lnTo>
                      <a:pt x="156" y="362"/>
                    </a:lnTo>
                    <a:lnTo>
                      <a:pt x="154" y="369"/>
                    </a:lnTo>
                    <a:lnTo>
                      <a:pt x="151" y="375"/>
                    </a:lnTo>
                    <a:lnTo>
                      <a:pt x="148" y="381"/>
                    </a:lnTo>
                    <a:lnTo>
                      <a:pt x="146" y="386"/>
                    </a:lnTo>
                    <a:lnTo>
                      <a:pt x="143" y="391"/>
                    </a:lnTo>
                    <a:lnTo>
                      <a:pt x="140" y="395"/>
                    </a:lnTo>
                    <a:lnTo>
                      <a:pt x="137" y="400"/>
                    </a:lnTo>
                    <a:lnTo>
                      <a:pt x="133" y="404"/>
                    </a:lnTo>
                    <a:lnTo>
                      <a:pt x="130" y="407"/>
                    </a:lnTo>
                    <a:lnTo>
                      <a:pt x="127" y="410"/>
                    </a:lnTo>
                    <a:lnTo>
                      <a:pt x="124" y="413"/>
                    </a:lnTo>
                    <a:lnTo>
                      <a:pt x="120" y="415"/>
                    </a:lnTo>
                    <a:lnTo>
                      <a:pt x="117" y="417"/>
                    </a:lnTo>
                    <a:lnTo>
                      <a:pt x="113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2" y="422"/>
                    </a:lnTo>
                    <a:lnTo>
                      <a:pt x="99" y="424"/>
                    </a:lnTo>
                    <a:lnTo>
                      <a:pt x="97" y="426"/>
                    </a:lnTo>
                    <a:lnTo>
                      <a:pt x="96" y="428"/>
                    </a:lnTo>
                    <a:lnTo>
                      <a:pt x="95" y="429"/>
                    </a:lnTo>
                    <a:lnTo>
                      <a:pt x="94" y="431"/>
                    </a:lnTo>
                    <a:lnTo>
                      <a:pt x="94" y="432"/>
                    </a:lnTo>
                    <a:lnTo>
                      <a:pt x="93" y="434"/>
                    </a:lnTo>
                    <a:lnTo>
                      <a:pt x="93" y="436"/>
                    </a:lnTo>
                    <a:lnTo>
                      <a:pt x="93" y="438"/>
                    </a:lnTo>
                    <a:lnTo>
                      <a:pt x="94" y="440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5" y="445"/>
                    </a:lnTo>
                    <a:lnTo>
                      <a:pt x="97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5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3"/>
                    </a:lnTo>
                    <a:lnTo>
                      <a:pt x="130" y="451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8" y="441"/>
                    </a:lnTo>
                    <a:lnTo>
                      <a:pt x="154" y="437"/>
                    </a:lnTo>
                    <a:lnTo>
                      <a:pt x="159" y="432"/>
                    </a:lnTo>
                    <a:lnTo>
                      <a:pt x="164" y="427"/>
                    </a:lnTo>
                    <a:lnTo>
                      <a:pt x="169" y="421"/>
                    </a:lnTo>
                    <a:lnTo>
                      <a:pt x="173" y="415"/>
                    </a:lnTo>
                    <a:lnTo>
                      <a:pt x="178" y="408"/>
                    </a:lnTo>
                    <a:lnTo>
                      <a:pt x="182" y="401"/>
                    </a:lnTo>
                    <a:lnTo>
                      <a:pt x="186" y="394"/>
                    </a:lnTo>
                    <a:lnTo>
                      <a:pt x="190" y="386"/>
                    </a:lnTo>
                    <a:lnTo>
                      <a:pt x="193" y="378"/>
                    </a:lnTo>
                    <a:lnTo>
                      <a:pt x="196" y="369"/>
                    </a:lnTo>
                    <a:lnTo>
                      <a:pt x="200" y="361"/>
                    </a:lnTo>
                    <a:lnTo>
                      <a:pt x="202" y="352"/>
                    </a:lnTo>
                    <a:lnTo>
                      <a:pt x="205" y="343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5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8" y="275"/>
                    </a:lnTo>
                    <a:lnTo>
                      <a:pt x="221" y="255"/>
                    </a:lnTo>
                    <a:lnTo>
                      <a:pt x="222" y="236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5"/>
                    </a:lnTo>
                    <a:lnTo>
                      <a:pt x="218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4"/>
                    </a:lnTo>
                    <a:lnTo>
                      <a:pt x="210" y="86"/>
                    </a:lnTo>
                    <a:lnTo>
                      <a:pt x="208" y="78"/>
                    </a:lnTo>
                    <a:lnTo>
                      <a:pt x="206" y="71"/>
                    </a:lnTo>
                    <a:lnTo>
                      <a:pt x="203" y="64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3"/>
                    </a:lnTo>
                    <a:lnTo>
                      <a:pt x="183" y="28"/>
                    </a:lnTo>
                    <a:lnTo>
                      <a:pt x="180" y="23"/>
                    </a:lnTo>
                    <a:lnTo>
                      <a:pt x="175" y="19"/>
                    </a:lnTo>
                    <a:lnTo>
                      <a:pt x="171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0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72" name="Freeform 61"/>
              <p:cNvSpPr>
                <a:spLocks/>
              </p:cNvSpPr>
              <p:nvPr/>
            </p:nvSpPr>
            <p:spPr bwMode="auto">
              <a:xfrm>
                <a:off x="3597033" y="896486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3" y="3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7"/>
                    </a:lnTo>
                    <a:lnTo>
                      <a:pt x="29" y="43"/>
                    </a:lnTo>
                    <a:lnTo>
                      <a:pt x="32" y="50"/>
                    </a:lnTo>
                    <a:lnTo>
                      <a:pt x="35" y="56"/>
                    </a:lnTo>
                    <a:lnTo>
                      <a:pt x="37" y="64"/>
                    </a:lnTo>
                    <a:lnTo>
                      <a:pt x="40" y="71"/>
                    </a:lnTo>
                    <a:lnTo>
                      <a:pt x="42" y="80"/>
                    </a:lnTo>
                    <a:lnTo>
                      <a:pt x="44" y="88"/>
                    </a:lnTo>
                    <a:lnTo>
                      <a:pt x="45" y="97"/>
                    </a:lnTo>
                    <a:lnTo>
                      <a:pt x="47" y="107"/>
                    </a:lnTo>
                    <a:lnTo>
                      <a:pt x="48" y="116"/>
                    </a:lnTo>
                    <a:lnTo>
                      <a:pt x="49" y="126"/>
                    </a:lnTo>
                    <a:lnTo>
                      <a:pt x="49" y="137"/>
                    </a:lnTo>
                    <a:lnTo>
                      <a:pt x="48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4"/>
                    </a:lnTo>
                    <a:lnTo>
                      <a:pt x="41" y="197"/>
                    </a:lnTo>
                    <a:lnTo>
                      <a:pt x="38" y="210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5" y="204"/>
                    </a:lnTo>
                    <a:lnTo>
                      <a:pt x="35" y="194"/>
                    </a:lnTo>
                    <a:lnTo>
                      <a:pt x="35" y="182"/>
                    </a:lnTo>
                    <a:lnTo>
                      <a:pt x="35" y="168"/>
                    </a:lnTo>
                    <a:lnTo>
                      <a:pt x="35" y="153"/>
                    </a:lnTo>
                    <a:lnTo>
                      <a:pt x="33" y="136"/>
                    </a:lnTo>
                    <a:lnTo>
                      <a:pt x="31" y="119"/>
                    </a:lnTo>
                    <a:lnTo>
                      <a:pt x="29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0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0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73" name="Freeform 62"/>
              <p:cNvSpPr>
                <a:spLocks/>
              </p:cNvSpPr>
              <p:nvPr/>
            </p:nvSpPr>
            <p:spPr bwMode="auto">
              <a:xfrm>
                <a:off x="3674037" y="892291"/>
                <a:ext cx="50633" cy="235948"/>
              </a:xfrm>
              <a:custGeom>
                <a:avLst/>
                <a:gdLst>
                  <a:gd name="T0" fmla="*/ 0 w 48"/>
                  <a:gd name="T1" fmla="*/ 0 h 225"/>
                  <a:gd name="T2" fmla="*/ 2147483647 w 48"/>
                  <a:gd name="T3" fmla="*/ 2147483647 h 225"/>
                  <a:gd name="T4" fmla="*/ 2147483647 w 48"/>
                  <a:gd name="T5" fmla="*/ 2147483647 h 225"/>
                  <a:gd name="T6" fmla="*/ 2147483647 w 48"/>
                  <a:gd name="T7" fmla="*/ 2147483647 h 225"/>
                  <a:gd name="T8" fmla="*/ 2147483647 w 48"/>
                  <a:gd name="T9" fmla="*/ 2147483647 h 225"/>
                  <a:gd name="T10" fmla="*/ 2147483647 w 48"/>
                  <a:gd name="T11" fmla="*/ 2147483647 h 225"/>
                  <a:gd name="T12" fmla="*/ 2147483647 w 48"/>
                  <a:gd name="T13" fmla="*/ 2147483647 h 225"/>
                  <a:gd name="T14" fmla="*/ 2147483647 w 48"/>
                  <a:gd name="T15" fmla="*/ 2147483647 h 225"/>
                  <a:gd name="T16" fmla="*/ 2147483647 w 48"/>
                  <a:gd name="T17" fmla="*/ 2147483647 h 225"/>
                  <a:gd name="T18" fmla="*/ 2147483647 w 48"/>
                  <a:gd name="T19" fmla="*/ 2147483647 h 225"/>
                  <a:gd name="T20" fmla="*/ 2147483647 w 48"/>
                  <a:gd name="T21" fmla="*/ 2147483647 h 225"/>
                  <a:gd name="T22" fmla="*/ 2147483647 w 48"/>
                  <a:gd name="T23" fmla="*/ 2147483647 h 225"/>
                  <a:gd name="T24" fmla="*/ 2147483647 w 48"/>
                  <a:gd name="T25" fmla="*/ 2147483647 h 225"/>
                  <a:gd name="T26" fmla="*/ 2147483647 w 48"/>
                  <a:gd name="T27" fmla="*/ 2147483647 h 225"/>
                  <a:gd name="T28" fmla="*/ 2147483647 w 48"/>
                  <a:gd name="T29" fmla="*/ 2147483647 h 225"/>
                  <a:gd name="T30" fmla="*/ 2147483647 w 48"/>
                  <a:gd name="T31" fmla="*/ 2147483647 h 225"/>
                  <a:gd name="T32" fmla="*/ 2147483647 w 48"/>
                  <a:gd name="T33" fmla="*/ 2147483647 h 225"/>
                  <a:gd name="T34" fmla="*/ 2147483647 w 48"/>
                  <a:gd name="T35" fmla="*/ 2147483647 h 225"/>
                  <a:gd name="T36" fmla="*/ 2147483647 w 48"/>
                  <a:gd name="T37" fmla="*/ 2147483647 h 225"/>
                  <a:gd name="T38" fmla="*/ 2147483647 w 48"/>
                  <a:gd name="T39" fmla="*/ 2147483647 h 225"/>
                  <a:gd name="T40" fmla="*/ 2147483647 w 48"/>
                  <a:gd name="T41" fmla="*/ 2147483647 h 225"/>
                  <a:gd name="T42" fmla="*/ 2147483647 w 48"/>
                  <a:gd name="T43" fmla="*/ 2147483647 h 225"/>
                  <a:gd name="T44" fmla="*/ 2147483647 w 48"/>
                  <a:gd name="T45" fmla="*/ 2147483647 h 225"/>
                  <a:gd name="T46" fmla="*/ 2147483647 w 48"/>
                  <a:gd name="T47" fmla="*/ 2147483647 h 225"/>
                  <a:gd name="T48" fmla="*/ 2147483647 w 48"/>
                  <a:gd name="T49" fmla="*/ 2147483647 h 225"/>
                  <a:gd name="T50" fmla="*/ 2147483647 w 48"/>
                  <a:gd name="T51" fmla="*/ 2147483647 h 225"/>
                  <a:gd name="T52" fmla="*/ 2147483647 w 48"/>
                  <a:gd name="T53" fmla="*/ 2147483647 h 225"/>
                  <a:gd name="T54" fmla="*/ 2147483647 w 48"/>
                  <a:gd name="T55" fmla="*/ 2147483647 h 225"/>
                  <a:gd name="T56" fmla="*/ 2147483647 w 48"/>
                  <a:gd name="T57" fmla="*/ 2147483647 h 225"/>
                  <a:gd name="T58" fmla="*/ 2147483647 w 48"/>
                  <a:gd name="T59" fmla="*/ 2147483647 h 225"/>
                  <a:gd name="T60" fmla="*/ 2147483647 w 48"/>
                  <a:gd name="T61" fmla="*/ 2147483647 h 225"/>
                  <a:gd name="T62" fmla="*/ 2147483647 w 48"/>
                  <a:gd name="T63" fmla="*/ 2147483647 h 225"/>
                  <a:gd name="T64" fmla="*/ 2147483647 w 48"/>
                  <a:gd name="T65" fmla="*/ 2147483647 h 225"/>
                  <a:gd name="T66" fmla="*/ 2147483647 w 48"/>
                  <a:gd name="T67" fmla="*/ 2147483647 h 225"/>
                  <a:gd name="T68" fmla="*/ 2147483647 w 48"/>
                  <a:gd name="T69" fmla="*/ 2147483647 h 225"/>
                  <a:gd name="T70" fmla="*/ 2147483647 w 48"/>
                  <a:gd name="T71" fmla="*/ 2147483647 h 225"/>
                  <a:gd name="T72" fmla="*/ 2147483647 w 48"/>
                  <a:gd name="T73" fmla="*/ 2147483647 h 225"/>
                  <a:gd name="T74" fmla="*/ 2147483647 w 48"/>
                  <a:gd name="T75" fmla="*/ 2147483647 h 225"/>
                  <a:gd name="T76" fmla="*/ 2147483647 w 48"/>
                  <a:gd name="T77" fmla="*/ 2147483647 h 225"/>
                  <a:gd name="T78" fmla="*/ 2147483647 w 48"/>
                  <a:gd name="T79" fmla="*/ 2147483647 h 225"/>
                  <a:gd name="T80" fmla="*/ 2147483647 w 48"/>
                  <a:gd name="T81" fmla="*/ 2147483647 h 225"/>
                  <a:gd name="T82" fmla="*/ 2147483647 w 48"/>
                  <a:gd name="T83" fmla="*/ 2147483647 h 225"/>
                  <a:gd name="T84" fmla="*/ 0 w 48"/>
                  <a:gd name="T85" fmla="*/ 0 h 22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8"/>
                  <a:gd name="T130" fmla="*/ 0 h 225"/>
                  <a:gd name="T131" fmla="*/ 48 w 48"/>
                  <a:gd name="T132" fmla="*/ 225 h 22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8" h="225">
                    <a:moveTo>
                      <a:pt x="0" y="0"/>
                    </a:moveTo>
                    <a:lnTo>
                      <a:pt x="3" y="4"/>
                    </a:lnTo>
                    <a:lnTo>
                      <a:pt x="12" y="15"/>
                    </a:lnTo>
                    <a:lnTo>
                      <a:pt x="17" y="23"/>
                    </a:lnTo>
                    <a:lnTo>
                      <a:pt x="23" y="33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4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5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8" y="128"/>
                    </a:lnTo>
                    <a:lnTo>
                      <a:pt x="48" y="138"/>
                    </a:lnTo>
                    <a:lnTo>
                      <a:pt x="48" y="149"/>
                    </a:lnTo>
                    <a:lnTo>
                      <a:pt x="47" y="161"/>
                    </a:lnTo>
                    <a:lnTo>
                      <a:pt x="46" y="173"/>
                    </a:lnTo>
                    <a:lnTo>
                      <a:pt x="44" y="185"/>
                    </a:lnTo>
                    <a:lnTo>
                      <a:pt x="41" y="198"/>
                    </a:lnTo>
                    <a:lnTo>
                      <a:pt x="38" y="211"/>
                    </a:lnTo>
                    <a:lnTo>
                      <a:pt x="34" y="225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5" y="195"/>
                    </a:lnTo>
                    <a:lnTo>
                      <a:pt x="35" y="182"/>
                    </a:lnTo>
                    <a:lnTo>
                      <a:pt x="35" y="169"/>
                    </a:lnTo>
                    <a:lnTo>
                      <a:pt x="35" y="153"/>
                    </a:lnTo>
                    <a:lnTo>
                      <a:pt x="33" y="137"/>
                    </a:lnTo>
                    <a:lnTo>
                      <a:pt x="31" y="119"/>
                    </a:lnTo>
                    <a:lnTo>
                      <a:pt x="29" y="101"/>
                    </a:lnTo>
                    <a:lnTo>
                      <a:pt x="25" y="82"/>
                    </a:lnTo>
                    <a:lnTo>
                      <a:pt x="23" y="72"/>
                    </a:lnTo>
                    <a:lnTo>
                      <a:pt x="20" y="62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1"/>
                    </a:lnTo>
                    <a:lnTo>
                      <a:pt x="4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74" name="Freeform 69"/>
              <p:cNvSpPr>
                <a:spLocks/>
              </p:cNvSpPr>
              <p:nvPr/>
            </p:nvSpPr>
            <p:spPr bwMode="auto">
              <a:xfrm>
                <a:off x="4466237" y="1245689"/>
                <a:ext cx="219411" cy="198197"/>
              </a:xfrm>
              <a:custGeom>
                <a:avLst/>
                <a:gdLst>
                  <a:gd name="T0" fmla="*/ 0 w 208"/>
                  <a:gd name="T1" fmla="*/ 2147483647 h 189"/>
                  <a:gd name="T2" fmla="*/ 2147483647 w 208"/>
                  <a:gd name="T3" fmla="*/ 0 h 189"/>
                  <a:gd name="T4" fmla="*/ 2147483647 w 208"/>
                  <a:gd name="T5" fmla="*/ 2147483647 h 189"/>
                  <a:gd name="T6" fmla="*/ 2147483647 w 208"/>
                  <a:gd name="T7" fmla="*/ 2147483647 h 189"/>
                  <a:gd name="T8" fmla="*/ 0 w 208"/>
                  <a:gd name="T9" fmla="*/ 2147483647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189"/>
                  <a:gd name="T17" fmla="*/ 208 w 208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189">
                    <a:moveTo>
                      <a:pt x="0" y="10"/>
                    </a:moveTo>
                    <a:lnTo>
                      <a:pt x="200" y="0"/>
                    </a:lnTo>
                    <a:lnTo>
                      <a:pt x="208" y="176"/>
                    </a:lnTo>
                    <a:lnTo>
                      <a:pt x="12" y="189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75" name="Freeform 70"/>
              <p:cNvSpPr>
                <a:spLocks/>
              </p:cNvSpPr>
              <p:nvPr/>
            </p:nvSpPr>
            <p:spPr bwMode="auto">
              <a:xfrm>
                <a:off x="4466237" y="1245689"/>
                <a:ext cx="219411" cy="187710"/>
              </a:xfrm>
              <a:custGeom>
                <a:avLst/>
                <a:gdLst>
                  <a:gd name="T0" fmla="*/ 2147483647 w 208"/>
                  <a:gd name="T1" fmla="*/ 2147483647 h 179"/>
                  <a:gd name="T2" fmla="*/ 2147483647 w 208"/>
                  <a:gd name="T3" fmla="*/ 2147483647 h 179"/>
                  <a:gd name="T4" fmla="*/ 2147483647 w 208"/>
                  <a:gd name="T5" fmla="*/ 2147483647 h 179"/>
                  <a:gd name="T6" fmla="*/ 2147483647 w 208"/>
                  <a:gd name="T7" fmla="*/ 0 h 179"/>
                  <a:gd name="T8" fmla="*/ 0 w 208"/>
                  <a:gd name="T9" fmla="*/ 2147483647 h 179"/>
                  <a:gd name="T10" fmla="*/ 2147483647 w 208"/>
                  <a:gd name="T11" fmla="*/ 2147483647 h 179"/>
                  <a:gd name="T12" fmla="*/ 2147483647 w 208"/>
                  <a:gd name="T13" fmla="*/ 2147483647 h 1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8"/>
                  <a:gd name="T22" fmla="*/ 0 h 179"/>
                  <a:gd name="T23" fmla="*/ 208 w 208"/>
                  <a:gd name="T24" fmla="*/ 179 h 1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8" h="179">
                    <a:moveTo>
                      <a:pt x="160" y="58"/>
                    </a:moveTo>
                    <a:lnTo>
                      <a:pt x="165" y="179"/>
                    </a:lnTo>
                    <a:lnTo>
                      <a:pt x="208" y="176"/>
                    </a:lnTo>
                    <a:lnTo>
                      <a:pt x="200" y="0"/>
                    </a:lnTo>
                    <a:lnTo>
                      <a:pt x="0" y="10"/>
                    </a:lnTo>
                    <a:lnTo>
                      <a:pt x="4" y="66"/>
                    </a:lnTo>
                    <a:lnTo>
                      <a:pt x="160" y="58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76" name="Freeform 71"/>
              <p:cNvSpPr>
                <a:spLocks/>
              </p:cNvSpPr>
              <p:nvPr/>
            </p:nvSpPr>
            <p:spPr bwMode="auto">
              <a:xfrm>
                <a:off x="4376574" y="851394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0"/>
                    </a:lnTo>
                    <a:lnTo>
                      <a:pt x="113" y="1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99" y="3"/>
                    </a:lnTo>
                    <a:lnTo>
                      <a:pt x="95" y="4"/>
                    </a:lnTo>
                    <a:lnTo>
                      <a:pt x="91" y="6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69" y="16"/>
                    </a:lnTo>
                    <a:lnTo>
                      <a:pt x="64" y="20"/>
                    </a:lnTo>
                    <a:lnTo>
                      <a:pt x="60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40" y="46"/>
                    </a:lnTo>
                    <a:lnTo>
                      <a:pt x="36" y="51"/>
                    </a:lnTo>
                    <a:lnTo>
                      <a:pt x="33" y="56"/>
                    </a:lnTo>
                    <a:lnTo>
                      <a:pt x="30" y="61"/>
                    </a:lnTo>
                    <a:lnTo>
                      <a:pt x="26" y="66"/>
                    </a:lnTo>
                    <a:lnTo>
                      <a:pt x="21" y="77"/>
                    </a:lnTo>
                    <a:lnTo>
                      <a:pt x="16" y="87"/>
                    </a:lnTo>
                    <a:lnTo>
                      <a:pt x="13" y="96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42" y="136"/>
                    </a:lnTo>
                    <a:lnTo>
                      <a:pt x="45" y="126"/>
                    </a:lnTo>
                    <a:lnTo>
                      <a:pt x="49" y="114"/>
                    </a:lnTo>
                    <a:lnTo>
                      <a:pt x="51" y="107"/>
                    </a:lnTo>
                    <a:lnTo>
                      <a:pt x="54" y="101"/>
                    </a:lnTo>
                    <a:lnTo>
                      <a:pt x="57" y="94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8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7" y="43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1" y="36"/>
                    </a:lnTo>
                    <a:lnTo>
                      <a:pt x="126" y="36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1" y="39"/>
                    </a:lnTo>
                    <a:lnTo>
                      <a:pt x="143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50" y="47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8" y="60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70" y="89"/>
                    </a:lnTo>
                    <a:lnTo>
                      <a:pt x="173" y="101"/>
                    </a:lnTo>
                    <a:lnTo>
                      <a:pt x="175" y="115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3" y="196"/>
                    </a:lnTo>
                    <a:lnTo>
                      <a:pt x="182" y="215"/>
                    </a:lnTo>
                    <a:lnTo>
                      <a:pt x="182" y="235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5" y="292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9"/>
                    </a:lnTo>
                    <a:lnTo>
                      <a:pt x="151" y="374"/>
                    </a:lnTo>
                    <a:lnTo>
                      <a:pt x="149" y="380"/>
                    </a:lnTo>
                    <a:lnTo>
                      <a:pt x="146" y="386"/>
                    </a:lnTo>
                    <a:lnTo>
                      <a:pt x="143" y="391"/>
                    </a:lnTo>
                    <a:lnTo>
                      <a:pt x="140" y="395"/>
                    </a:lnTo>
                    <a:lnTo>
                      <a:pt x="137" y="400"/>
                    </a:lnTo>
                    <a:lnTo>
                      <a:pt x="134" y="403"/>
                    </a:lnTo>
                    <a:lnTo>
                      <a:pt x="131" y="407"/>
                    </a:lnTo>
                    <a:lnTo>
                      <a:pt x="127" y="410"/>
                    </a:lnTo>
                    <a:lnTo>
                      <a:pt x="124" y="413"/>
                    </a:lnTo>
                    <a:lnTo>
                      <a:pt x="121" y="415"/>
                    </a:lnTo>
                    <a:lnTo>
                      <a:pt x="117" y="416"/>
                    </a:lnTo>
                    <a:lnTo>
                      <a:pt x="114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2" y="421"/>
                    </a:lnTo>
                    <a:lnTo>
                      <a:pt x="99" y="423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4" y="434"/>
                    </a:lnTo>
                    <a:lnTo>
                      <a:pt x="93" y="436"/>
                    </a:lnTo>
                    <a:lnTo>
                      <a:pt x="93" y="437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6" y="444"/>
                    </a:lnTo>
                    <a:lnTo>
                      <a:pt x="97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6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2"/>
                    </a:lnTo>
                    <a:lnTo>
                      <a:pt x="131" y="450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9" y="441"/>
                    </a:lnTo>
                    <a:lnTo>
                      <a:pt x="154" y="436"/>
                    </a:lnTo>
                    <a:lnTo>
                      <a:pt x="159" y="432"/>
                    </a:lnTo>
                    <a:lnTo>
                      <a:pt x="164" y="426"/>
                    </a:lnTo>
                    <a:lnTo>
                      <a:pt x="169" y="420"/>
                    </a:lnTo>
                    <a:lnTo>
                      <a:pt x="174" y="414"/>
                    </a:lnTo>
                    <a:lnTo>
                      <a:pt x="178" y="408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6"/>
                    </a:lnTo>
                    <a:lnTo>
                      <a:pt x="193" y="378"/>
                    </a:lnTo>
                    <a:lnTo>
                      <a:pt x="197" y="369"/>
                    </a:lnTo>
                    <a:lnTo>
                      <a:pt x="200" y="361"/>
                    </a:lnTo>
                    <a:lnTo>
                      <a:pt x="203" y="352"/>
                    </a:lnTo>
                    <a:lnTo>
                      <a:pt x="205" y="342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8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8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3"/>
                    </a:lnTo>
                    <a:lnTo>
                      <a:pt x="210" y="86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4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2"/>
                    </a:lnTo>
                    <a:lnTo>
                      <a:pt x="184" y="27"/>
                    </a:lnTo>
                    <a:lnTo>
                      <a:pt x="180" y="23"/>
                    </a:lnTo>
                    <a:lnTo>
                      <a:pt x="175" y="18"/>
                    </a:lnTo>
                    <a:lnTo>
                      <a:pt x="171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0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77" name="Freeform 72"/>
              <p:cNvSpPr>
                <a:spLocks/>
              </p:cNvSpPr>
              <p:nvPr/>
            </p:nvSpPr>
            <p:spPr bwMode="auto">
              <a:xfrm>
                <a:off x="4458853" y="847199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2147483647 w 223"/>
                  <a:gd name="T121" fmla="*/ 2147483647 h 45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23"/>
                  <a:gd name="T184" fmla="*/ 0 h 454"/>
                  <a:gd name="T185" fmla="*/ 223 w 223"/>
                  <a:gd name="T186" fmla="*/ 454 h 45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7" y="0"/>
                    </a:lnTo>
                    <a:lnTo>
                      <a:pt x="122" y="0"/>
                    </a:lnTo>
                    <a:lnTo>
                      <a:pt x="117" y="0"/>
                    </a:lnTo>
                    <a:lnTo>
                      <a:pt x="113" y="0"/>
                    </a:lnTo>
                    <a:lnTo>
                      <a:pt x="109" y="1"/>
                    </a:lnTo>
                    <a:lnTo>
                      <a:pt x="104" y="2"/>
                    </a:lnTo>
                    <a:lnTo>
                      <a:pt x="100" y="3"/>
                    </a:lnTo>
                    <a:lnTo>
                      <a:pt x="96" y="4"/>
                    </a:lnTo>
                    <a:lnTo>
                      <a:pt x="91" y="5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70" y="16"/>
                    </a:lnTo>
                    <a:lnTo>
                      <a:pt x="65" y="20"/>
                    </a:lnTo>
                    <a:lnTo>
                      <a:pt x="60" y="24"/>
                    </a:lnTo>
                    <a:lnTo>
                      <a:pt x="56" y="28"/>
                    </a:lnTo>
                    <a:lnTo>
                      <a:pt x="51" y="32"/>
                    </a:lnTo>
                    <a:lnTo>
                      <a:pt x="47" y="36"/>
                    </a:lnTo>
                    <a:lnTo>
                      <a:pt x="43" y="41"/>
                    </a:lnTo>
                    <a:lnTo>
                      <a:pt x="39" y="46"/>
                    </a:lnTo>
                    <a:lnTo>
                      <a:pt x="36" y="51"/>
                    </a:lnTo>
                    <a:lnTo>
                      <a:pt x="33" y="56"/>
                    </a:lnTo>
                    <a:lnTo>
                      <a:pt x="29" y="61"/>
                    </a:lnTo>
                    <a:lnTo>
                      <a:pt x="27" y="66"/>
                    </a:lnTo>
                    <a:lnTo>
                      <a:pt x="21" y="76"/>
                    </a:lnTo>
                    <a:lnTo>
                      <a:pt x="17" y="86"/>
                    </a:lnTo>
                    <a:lnTo>
                      <a:pt x="13" y="96"/>
                    </a:lnTo>
                    <a:lnTo>
                      <a:pt x="10" y="105"/>
                    </a:lnTo>
                    <a:lnTo>
                      <a:pt x="6" y="114"/>
                    </a:lnTo>
                    <a:lnTo>
                      <a:pt x="5" y="121"/>
                    </a:lnTo>
                    <a:lnTo>
                      <a:pt x="1" y="132"/>
                    </a:lnTo>
                    <a:lnTo>
                      <a:pt x="0" y="137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2" y="137"/>
                    </a:lnTo>
                    <a:lnTo>
                      <a:pt x="44" y="127"/>
                    </a:lnTo>
                    <a:lnTo>
                      <a:pt x="49" y="115"/>
                    </a:lnTo>
                    <a:lnTo>
                      <a:pt x="51" y="109"/>
                    </a:lnTo>
                    <a:lnTo>
                      <a:pt x="54" y="102"/>
                    </a:lnTo>
                    <a:lnTo>
                      <a:pt x="57" y="95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7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8" y="43"/>
                    </a:lnTo>
                    <a:lnTo>
                      <a:pt x="102" y="40"/>
                    </a:lnTo>
                    <a:lnTo>
                      <a:pt x="107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1" y="36"/>
                    </a:lnTo>
                    <a:lnTo>
                      <a:pt x="126" y="35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9" y="38"/>
                    </a:lnTo>
                    <a:lnTo>
                      <a:pt x="141" y="38"/>
                    </a:lnTo>
                    <a:lnTo>
                      <a:pt x="143" y="40"/>
                    </a:lnTo>
                    <a:lnTo>
                      <a:pt x="145" y="41"/>
                    </a:lnTo>
                    <a:lnTo>
                      <a:pt x="148" y="44"/>
                    </a:lnTo>
                    <a:lnTo>
                      <a:pt x="150" y="46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9" y="59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70" y="89"/>
                    </a:lnTo>
                    <a:lnTo>
                      <a:pt x="173" y="101"/>
                    </a:lnTo>
                    <a:lnTo>
                      <a:pt x="176" y="114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2" y="160"/>
                    </a:lnTo>
                    <a:lnTo>
                      <a:pt x="183" y="177"/>
                    </a:lnTo>
                    <a:lnTo>
                      <a:pt x="183" y="196"/>
                    </a:lnTo>
                    <a:lnTo>
                      <a:pt x="183" y="215"/>
                    </a:lnTo>
                    <a:lnTo>
                      <a:pt x="182" y="235"/>
                    </a:lnTo>
                    <a:lnTo>
                      <a:pt x="180" y="254"/>
                    </a:lnTo>
                    <a:lnTo>
                      <a:pt x="178" y="273"/>
                    </a:lnTo>
                    <a:lnTo>
                      <a:pt x="175" y="291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8"/>
                    </a:lnTo>
                    <a:lnTo>
                      <a:pt x="152" y="374"/>
                    </a:lnTo>
                    <a:lnTo>
                      <a:pt x="149" y="380"/>
                    </a:lnTo>
                    <a:lnTo>
                      <a:pt x="146" y="385"/>
                    </a:lnTo>
                    <a:lnTo>
                      <a:pt x="143" y="390"/>
                    </a:lnTo>
                    <a:lnTo>
                      <a:pt x="140" y="395"/>
                    </a:lnTo>
                    <a:lnTo>
                      <a:pt x="137" y="399"/>
                    </a:lnTo>
                    <a:lnTo>
                      <a:pt x="134" y="403"/>
                    </a:lnTo>
                    <a:lnTo>
                      <a:pt x="131" y="407"/>
                    </a:lnTo>
                    <a:lnTo>
                      <a:pt x="127" y="410"/>
                    </a:lnTo>
                    <a:lnTo>
                      <a:pt x="124" y="412"/>
                    </a:lnTo>
                    <a:lnTo>
                      <a:pt x="121" y="415"/>
                    </a:lnTo>
                    <a:lnTo>
                      <a:pt x="117" y="416"/>
                    </a:lnTo>
                    <a:lnTo>
                      <a:pt x="114" y="418"/>
                    </a:lnTo>
                    <a:lnTo>
                      <a:pt x="111" y="418"/>
                    </a:lnTo>
                    <a:lnTo>
                      <a:pt x="109" y="419"/>
                    </a:lnTo>
                    <a:lnTo>
                      <a:pt x="107" y="419"/>
                    </a:lnTo>
                    <a:lnTo>
                      <a:pt x="105" y="420"/>
                    </a:lnTo>
                    <a:lnTo>
                      <a:pt x="103" y="421"/>
                    </a:lnTo>
                    <a:lnTo>
                      <a:pt x="100" y="423"/>
                    </a:lnTo>
                    <a:lnTo>
                      <a:pt x="97" y="425"/>
                    </a:lnTo>
                    <a:lnTo>
                      <a:pt x="96" y="428"/>
                    </a:lnTo>
                    <a:lnTo>
                      <a:pt x="94" y="432"/>
                    </a:lnTo>
                    <a:lnTo>
                      <a:pt x="94" y="433"/>
                    </a:lnTo>
                    <a:lnTo>
                      <a:pt x="94" y="435"/>
                    </a:lnTo>
                    <a:lnTo>
                      <a:pt x="94" y="437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6" y="444"/>
                    </a:lnTo>
                    <a:lnTo>
                      <a:pt x="97" y="445"/>
                    </a:lnTo>
                    <a:lnTo>
                      <a:pt x="99" y="448"/>
                    </a:lnTo>
                    <a:lnTo>
                      <a:pt x="102" y="451"/>
                    </a:lnTo>
                    <a:lnTo>
                      <a:pt x="106" y="452"/>
                    </a:lnTo>
                    <a:lnTo>
                      <a:pt x="109" y="453"/>
                    </a:lnTo>
                    <a:lnTo>
                      <a:pt x="111" y="453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3"/>
                    </a:lnTo>
                    <a:lnTo>
                      <a:pt x="124" y="452"/>
                    </a:lnTo>
                    <a:lnTo>
                      <a:pt x="131" y="450"/>
                    </a:lnTo>
                    <a:lnTo>
                      <a:pt x="137" y="447"/>
                    </a:lnTo>
                    <a:lnTo>
                      <a:pt x="143" y="444"/>
                    </a:lnTo>
                    <a:lnTo>
                      <a:pt x="149" y="440"/>
                    </a:lnTo>
                    <a:lnTo>
                      <a:pt x="154" y="436"/>
                    </a:lnTo>
                    <a:lnTo>
                      <a:pt x="160" y="431"/>
                    </a:lnTo>
                    <a:lnTo>
                      <a:pt x="165" y="426"/>
                    </a:lnTo>
                    <a:lnTo>
                      <a:pt x="169" y="420"/>
                    </a:lnTo>
                    <a:lnTo>
                      <a:pt x="174" y="414"/>
                    </a:lnTo>
                    <a:lnTo>
                      <a:pt x="178" y="407"/>
                    </a:lnTo>
                    <a:lnTo>
                      <a:pt x="182" y="400"/>
                    </a:lnTo>
                    <a:lnTo>
                      <a:pt x="187" y="393"/>
                    </a:lnTo>
                    <a:lnTo>
                      <a:pt x="190" y="385"/>
                    </a:lnTo>
                    <a:lnTo>
                      <a:pt x="193" y="377"/>
                    </a:lnTo>
                    <a:lnTo>
                      <a:pt x="197" y="369"/>
                    </a:lnTo>
                    <a:lnTo>
                      <a:pt x="200" y="360"/>
                    </a:lnTo>
                    <a:lnTo>
                      <a:pt x="203" y="351"/>
                    </a:lnTo>
                    <a:lnTo>
                      <a:pt x="205" y="342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4"/>
                    </a:lnTo>
                    <a:lnTo>
                      <a:pt x="216" y="295"/>
                    </a:lnTo>
                    <a:lnTo>
                      <a:pt x="219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9" y="126"/>
                    </a:lnTo>
                    <a:lnTo>
                      <a:pt x="216" y="109"/>
                    </a:lnTo>
                    <a:lnTo>
                      <a:pt x="215" y="101"/>
                    </a:lnTo>
                    <a:lnTo>
                      <a:pt x="213" y="93"/>
                    </a:lnTo>
                    <a:lnTo>
                      <a:pt x="211" y="85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3"/>
                    </a:lnTo>
                    <a:lnTo>
                      <a:pt x="201" y="56"/>
                    </a:lnTo>
                    <a:lnTo>
                      <a:pt x="198" y="50"/>
                    </a:lnTo>
                    <a:lnTo>
                      <a:pt x="195" y="44"/>
                    </a:lnTo>
                    <a:lnTo>
                      <a:pt x="191" y="38"/>
                    </a:lnTo>
                    <a:lnTo>
                      <a:pt x="188" y="32"/>
                    </a:lnTo>
                    <a:lnTo>
                      <a:pt x="184" y="27"/>
                    </a:lnTo>
                    <a:lnTo>
                      <a:pt x="180" y="22"/>
                    </a:lnTo>
                    <a:lnTo>
                      <a:pt x="175" y="18"/>
                    </a:lnTo>
                    <a:lnTo>
                      <a:pt x="171" y="14"/>
                    </a:lnTo>
                    <a:lnTo>
                      <a:pt x="167" y="11"/>
                    </a:lnTo>
                    <a:lnTo>
                      <a:pt x="162" y="8"/>
                    </a:lnTo>
                    <a:lnTo>
                      <a:pt x="156" y="5"/>
                    </a:lnTo>
                    <a:lnTo>
                      <a:pt x="151" y="3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78" name="Freeform 73"/>
              <p:cNvSpPr>
                <a:spLocks/>
              </p:cNvSpPr>
              <p:nvPr/>
            </p:nvSpPr>
            <p:spPr bwMode="auto">
              <a:xfrm>
                <a:off x="4551681" y="886000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4"/>
                    </a:lnTo>
                    <a:lnTo>
                      <a:pt x="18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6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8" y="160"/>
                    </a:lnTo>
                    <a:lnTo>
                      <a:pt x="46" y="172"/>
                    </a:lnTo>
                    <a:lnTo>
                      <a:pt x="44" y="185"/>
                    </a:lnTo>
                    <a:lnTo>
                      <a:pt x="42" y="197"/>
                    </a:lnTo>
                    <a:lnTo>
                      <a:pt x="38" y="210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6" y="205"/>
                    </a:lnTo>
                    <a:lnTo>
                      <a:pt x="36" y="194"/>
                    </a:lnTo>
                    <a:lnTo>
                      <a:pt x="36" y="182"/>
                    </a:lnTo>
                    <a:lnTo>
                      <a:pt x="36" y="168"/>
                    </a:lnTo>
                    <a:lnTo>
                      <a:pt x="35" y="153"/>
                    </a:lnTo>
                    <a:lnTo>
                      <a:pt x="34" y="136"/>
                    </a:lnTo>
                    <a:lnTo>
                      <a:pt x="32" y="119"/>
                    </a:lnTo>
                    <a:lnTo>
                      <a:pt x="29" y="100"/>
                    </a:lnTo>
                    <a:lnTo>
                      <a:pt x="26" y="81"/>
                    </a:lnTo>
                    <a:lnTo>
                      <a:pt x="23" y="71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79" name="Freeform 74"/>
              <p:cNvSpPr>
                <a:spLocks/>
              </p:cNvSpPr>
              <p:nvPr/>
            </p:nvSpPr>
            <p:spPr bwMode="auto">
              <a:xfrm>
                <a:off x="4628685" y="882854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3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8"/>
                    </a:lnTo>
                    <a:lnTo>
                      <a:pt x="46" y="97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4"/>
                    </a:lnTo>
                    <a:lnTo>
                      <a:pt x="41" y="197"/>
                    </a:lnTo>
                    <a:lnTo>
                      <a:pt x="38" y="211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6" y="204"/>
                    </a:lnTo>
                    <a:lnTo>
                      <a:pt x="36" y="194"/>
                    </a:lnTo>
                    <a:lnTo>
                      <a:pt x="36" y="182"/>
                    </a:lnTo>
                    <a:lnTo>
                      <a:pt x="36" y="168"/>
                    </a:lnTo>
                    <a:lnTo>
                      <a:pt x="35" y="153"/>
                    </a:lnTo>
                    <a:lnTo>
                      <a:pt x="34" y="136"/>
                    </a:lnTo>
                    <a:lnTo>
                      <a:pt x="32" y="119"/>
                    </a:lnTo>
                    <a:lnTo>
                      <a:pt x="29" y="100"/>
                    </a:lnTo>
                    <a:lnTo>
                      <a:pt x="26" y="81"/>
                    </a:lnTo>
                    <a:lnTo>
                      <a:pt x="23" y="71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80" name="Freeform 81"/>
              <p:cNvSpPr>
                <a:spLocks/>
              </p:cNvSpPr>
              <p:nvPr/>
            </p:nvSpPr>
            <p:spPr bwMode="auto">
              <a:xfrm>
                <a:off x="5399787" y="1235202"/>
                <a:ext cx="219411" cy="198197"/>
              </a:xfrm>
              <a:custGeom>
                <a:avLst/>
                <a:gdLst>
                  <a:gd name="T0" fmla="*/ 0 w 208"/>
                  <a:gd name="T1" fmla="*/ 2147483647 h 189"/>
                  <a:gd name="T2" fmla="*/ 2147483647 w 208"/>
                  <a:gd name="T3" fmla="*/ 0 h 189"/>
                  <a:gd name="T4" fmla="*/ 2147483647 w 208"/>
                  <a:gd name="T5" fmla="*/ 2147483647 h 189"/>
                  <a:gd name="T6" fmla="*/ 2147483647 w 208"/>
                  <a:gd name="T7" fmla="*/ 2147483647 h 189"/>
                  <a:gd name="T8" fmla="*/ 0 w 208"/>
                  <a:gd name="T9" fmla="*/ 2147483647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189"/>
                  <a:gd name="T17" fmla="*/ 208 w 208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189">
                    <a:moveTo>
                      <a:pt x="0" y="11"/>
                    </a:moveTo>
                    <a:lnTo>
                      <a:pt x="200" y="0"/>
                    </a:lnTo>
                    <a:lnTo>
                      <a:pt x="208" y="176"/>
                    </a:lnTo>
                    <a:lnTo>
                      <a:pt x="12" y="189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81" name="Freeform 82"/>
              <p:cNvSpPr>
                <a:spLocks/>
              </p:cNvSpPr>
              <p:nvPr/>
            </p:nvSpPr>
            <p:spPr bwMode="auto">
              <a:xfrm>
                <a:off x="5399787" y="1235202"/>
                <a:ext cx="219411" cy="187710"/>
              </a:xfrm>
              <a:custGeom>
                <a:avLst/>
                <a:gdLst>
                  <a:gd name="T0" fmla="*/ 2147483647 w 208"/>
                  <a:gd name="T1" fmla="*/ 2147483647 h 179"/>
                  <a:gd name="T2" fmla="*/ 2147483647 w 208"/>
                  <a:gd name="T3" fmla="*/ 2147483647 h 179"/>
                  <a:gd name="T4" fmla="*/ 2147483647 w 208"/>
                  <a:gd name="T5" fmla="*/ 2147483647 h 179"/>
                  <a:gd name="T6" fmla="*/ 2147483647 w 208"/>
                  <a:gd name="T7" fmla="*/ 0 h 179"/>
                  <a:gd name="T8" fmla="*/ 0 w 208"/>
                  <a:gd name="T9" fmla="*/ 2147483647 h 179"/>
                  <a:gd name="T10" fmla="*/ 2147483647 w 208"/>
                  <a:gd name="T11" fmla="*/ 2147483647 h 179"/>
                  <a:gd name="T12" fmla="*/ 2147483647 w 208"/>
                  <a:gd name="T13" fmla="*/ 2147483647 h 1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8"/>
                  <a:gd name="T22" fmla="*/ 0 h 179"/>
                  <a:gd name="T23" fmla="*/ 208 w 208"/>
                  <a:gd name="T24" fmla="*/ 179 h 1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8" h="179">
                    <a:moveTo>
                      <a:pt x="160" y="58"/>
                    </a:moveTo>
                    <a:lnTo>
                      <a:pt x="165" y="179"/>
                    </a:lnTo>
                    <a:lnTo>
                      <a:pt x="208" y="176"/>
                    </a:lnTo>
                    <a:lnTo>
                      <a:pt x="200" y="0"/>
                    </a:lnTo>
                    <a:lnTo>
                      <a:pt x="0" y="11"/>
                    </a:lnTo>
                    <a:lnTo>
                      <a:pt x="4" y="66"/>
                    </a:lnTo>
                    <a:lnTo>
                      <a:pt x="160" y="58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82" name="Freeform 83"/>
              <p:cNvSpPr>
                <a:spLocks/>
              </p:cNvSpPr>
              <p:nvPr/>
            </p:nvSpPr>
            <p:spPr bwMode="auto">
              <a:xfrm>
                <a:off x="5310124" y="840907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2147483647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223"/>
                  <a:gd name="T178" fmla="*/ 0 h 454"/>
                  <a:gd name="T179" fmla="*/ 223 w 223"/>
                  <a:gd name="T180" fmla="*/ 454 h 454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223" h="454">
                    <a:moveTo>
                      <a:pt x="145" y="3"/>
                    </a:moveTo>
                    <a:lnTo>
                      <a:pt x="140" y="2"/>
                    </a:lnTo>
                    <a:lnTo>
                      <a:pt x="136" y="1"/>
                    </a:lnTo>
                    <a:lnTo>
                      <a:pt x="131" y="1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1"/>
                    </a:lnTo>
                    <a:lnTo>
                      <a:pt x="113" y="1"/>
                    </a:lnTo>
                    <a:lnTo>
                      <a:pt x="108" y="1"/>
                    </a:lnTo>
                    <a:lnTo>
                      <a:pt x="104" y="3"/>
                    </a:lnTo>
                    <a:lnTo>
                      <a:pt x="100" y="3"/>
                    </a:lnTo>
                    <a:lnTo>
                      <a:pt x="95" y="5"/>
                    </a:lnTo>
                    <a:lnTo>
                      <a:pt x="91" y="6"/>
                    </a:lnTo>
                    <a:lnTo>
                      <a:pt x="87" y="8"/>
                    </a:lnTo>
                    <a:lnTo>
                      <a:pt x="83" y="9"/>
                    </a:lnTo>
                    <a:lnTo>
                      <a:pt x="79" y="12"/>
                    </a:lnTo>
                    <a:lnTo>
                      <a:pt x="75" y="14"/>
                    </a:lnTo>
                    <a:lnTo>
                      <a:pt x="70" y="17"/>
                    </a:lnTo>
                    <a:lnTo>
                      <a:pt x="65" y="21"/>
                    </a:lnTo>
                    <a:lnTo>
                      <a:pt x="60" y="24"/>
                    </a:lnTo>
                    <a:lnTo>
                      <a:pt x="55" y="29"/>
                    </a:lnTo>
                    <a:lnTo>
                      <a:pt x="51" y="33"/>
                    </a:lnTo>
                    <a:lnTo>
                      <a:pt x="47" y="37"/>
                    </a:lnTo>
                    <a:lnTo>
                      <a:pt x="43" y="42"/>
                    </a:lnTo>
                    <a:lnTo>
                      <a:pt x="39" y="47"/>
                    </a:lnTo>
                    <a:lnTo>
                      <a:pt x="36" y="52"/>
                    </a:lnTo>
                    <a:lnTo>
                      <a:pt x="33" y="57"/>
                    </a:lnTo>
                    <a:lnTo>
                      <a:pt x="29" y="62"/>
                    </a:lnTo>
                    <a:lnTo>
                      <a:pt x="27" y="67"/>
                    </a:lnTo>
                    <a:lnTo>
                      <a:pt x="21" y="77"/>
                    </a:lnTo>
                    <a:lnTo>
                      <a:pt x="17" y="87"/>
                    </a:lnTo>
                    <a:lnTo>
                      <a:pt x="12" y="97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2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42" y="137"/>
                    </a:lnTo>
                    <a:lnTo>
                      <a:pt x="45" y="127"/>
                    </a:lnTo>
                    <a:lnTo>
                      <a:pt x="49" y="114"/>
                    </a:lnTo>
                    <a:lnTo>
                      <a:pt x="51" y="108"/>
                    </a:lnTo>
                    <a:lnTo>
                      <a:pt x="54" y="101"/>
                    </a:lnTo>
                    <a:lnTo>
                      <a:pt x="57" y="95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8" y="75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7"/>
                    </a:lnTo>
                    <a:lnTo>
                      <a:pt x="86" y="52"/>
                    </a:lnTo>
                    <a:lnTo>
                      <a:pt x="92" y="47"/>
                    </a:lnTo>
                    <a:lnTo>
                      <a:pt x="98" y="44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1" y="38"/>
                    </a:lnTo>
                    <a:lnTo>
                      <a:pt x="116" y="37"/>
                    </a:lnTo>
                    <a:lnTo>
                      <a:pt x="121" y="36"/>
                    </a:lnTo>
                    <a:lnTo>
                      <a:pt x="126" y="36"/>
                    </a:lnTo>
                    <a:lnTo>
                      <a:pt x="131" y="37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1" y="39"/>
                    </a:lnTo>
                    <a:lnTo>
                      <a:pt x="143" y="41"/>
                    </a:lnTo>
                    <a:lnTo>
                      <a:pt x="145" y="42"/>
                    </a:lnTo>
                    <a:lnTo>
                      <a:pt x="148" y="44"/>
                    </a:lnTo>
                    <a:lnTo>
                      <a:pt x="149" y="47"/>
                    </a:lnTo>
                    <a:lnTo>
                      <a:pt x="152" y="50"/>
                    </a:lnTo>
                    <a:lnTo>
                      <a:pt x="154" y="53"/>
                    </a:lnTo>
                    <a:lnTo>
                      <a:pt x="158" y="60"/>
                    </a:lnTo>
                    <a:lnTo>
                      <a:pt x="162" y="69"/>
                    </a:lnTo>
                    <a:lnTo>
                      <a:pt x="166" y="78"/>
                    </a:lnTo>
                    <a:lnTo>
                      <a:pt x="169" y="90"/>
                    </a:lnTo>
                    <a:lnTo>
                      <a:pt x="173" y="102"/>
                    </a:lnTo>
                    <a:lnTo>
                      <a:pt x="176" y="115"/>
                    </a:lnTo>
                    <a:lnTo>
                      <a:pt x="178" y="129"/>
                    </a:lnTo>
                    <a:lnTo>
                      <a:pt x="180" y="145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3" y="197"/>
                    </a:lnTo>
                    <a:lnTo>
                      <a:pt x="182" y="215"/>
                    </a:lnTo>
                    <a:lnTo>
                      <a:pt x="182" y="236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5" y="292"/>
                    </a:lnTo>
                    <a:lnTo>
                      <a:pt x="172" y="310"/>
                    </a:lnTo>
                    <a:lnTo>
                      <a:pt x="168" y="326"/>
                    </a:lnTo>
                    <a:lnTo>
                      <a:pt x="164" y="341"/>
                    </a:lnTo>
                    <a:lnTo>
                      <a:pt x="159" y="356"/>
                    </a:lnTo>
                    <a:lnTo>
                      <a:pt x="157" y="362"/>
                    </a:lnTo>
                    <a:lnTo>
                      <a:pt x="154" y="369"/>
                    </a:lnTo>
                    <a:lnTo>
                      <a:pt x="151" y="375"/>
                    </a:lnTo>
                    <a:lnTo>
                      <a:pt x="149" y="381"/>
                    </a:lnTo>
                    <a:lnTo>
                      <a:pt x="146" y="386"/>
                    </a:lnTo>
                    <a:lnTo>
                      <a:pt x="143" y="391"/>
                    </a:lnTo>
                    <a:lnTo>
                      <a:pt x="140" y="396"/>
                    </a:lnTo>
                    <a:lnTo>
                      <a:pt x="137" y="400"/>
                    </a:lnTo>
                    <a:lnTo>
                      <a:pt x="134" y="404"/>
                    </a:lnTo>
                    <a:lnTo>
                      <a:pt x="131" y="407"/>
                    </a:lnTo>
                    <a:lnTo>
                      <a:pt x="127" y="410"/>
                    </a:lnTo>
                    <a:lnTo>
                      <a:pt x="124" y="413"/>
                    </a:lnTo>
                    <a:lnTo>
                      <a:pt x="121" y="415"/>
                    </a:lnTo>
                    <a:lnTo>
                      <a:pt x="117" y="417"/>
                    </a:lnTo>
                    <a:lnTo>
                      <a:pt x="114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3" y="422"/>
                    </a:lnTo>
                    <a:lnTo>
                      <a:pt x="100" y="424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3"/>
                    </a:lnTo>
                    <a:lnTo>
                      <a:pt x="94" y="434"/>
                    </a:lnTo>
                    <a:lnTo>
                      <a:pt x="93" y="436"/>
                    </a:lnTo>
                    <a:lnTo>
                      <a:pt x="93" y="438"/>
                    </a:lnTo>
                    <a:lnTo>
                      <a:pt x="94" y="440"/>
                    </a:lnTo>
                    <a:lnTo>
                      <a:pt x="94" y="442"/>
                    </a:lnTo>
                    <a:lnTo>
                      <a:pt x="95" y="443"/>
                    </a:lnTo>
                    <a:lnTo>
                      <a:pt x="96" y="445"/>
                    </a:lnTo>
                    <a:lnTo>
                      <a:pt x="97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6" y="453"/>
                    </a:lnTo>
                    <a:lnTo>
                      <a:pt x="109" y="454"/>
                    </a:lnTo>
                    <a:lnTo>
                      <a:pt x="113" y="454"/>
                    </a:lnTo>
                    <a:lnTo>
                      <a:pt x="117" y="454"/>
                    </a:lnTo>
                    <a:lnTo>
                      <a:pt x="124" y="453"/>
                    </a:lnTo>
                    <a:lnTo>
                      <a:pt x="131" y="451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9" y="441"/>
                    </a:lnTo>
                    <a:lnTo>
                      <a:pt x="154" y="437"/>
                    </a:lnTo>
                    <a:lnTo>
                      <a:pt x="159" y="432"/>
                    </a:lnTo>
                    <a:lnTo>
                      <a:pt x="164" y="427"/>
                    </a:lnTo>
                    <a:lnTo>
                      <a:pt x="169" y="421"/>
                    </a:lnTo>
                    <a:lnTo>
                      <a:pt x="174" y="415"/>
                    </a:lnTo>
                    <a:lnTo>
                      <a:pt x="178" y="408"/>
                    </a:lnTo>
                    <a:lnTo>
                      <a:pt x="182" y="401"/>
                    </a:lnTo>
                    <a:lnTo>
                      <a:pt x="186" y="394"/>
                    </a:lnTo>
                    <a:lnTo>
                      <a:pt x="190" y="386"/>
                    </a:lnTo>
                    <a:lnTo>
                      <a:pt x="194" y="378"/>
                    </a:lnTo>
                    <a:lnTo>
                      <a:pt x="197" y="369"/>
                    </a:lnTo>
                    <a:lnTo>
                      <a:pt x="200" y="361"/>
                    </a:lnTo>
                    <a:lnTo>
                      <a:pt x="203" y="352"/>
                    </a:lnTo>
                    <a:lnTo>
                      <a:pt x="205" y="343"/>
                    </a:lnTo>
                    <a:lnTo>
                      <a:pt x="208" y="334"/>
                    </a:lnTo>
                    <a:lnTo>
                      <a:pt x="210" y="324"/>
                    </a:lnTo>
                    <a:lnTo>
                      <a:pt x="212" y="315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9" y="276"/>
                    </a:lnTo>
                    <a:lnTo>
                      <a:pt x="221" y="256"/>
                    </a:lnTo>
                    <a:lnTo>
                      <a:pt x="222" y="236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5"/>
                    </a:lnTo>
                    <a:lnTo>
                      <a:pt x="219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4"/>
                    </a:lnTo>
                    <a:lnTo>
                      <a:pt x="211" y="86"/>
                    </a:lnTo>
                    <a:lnTo>
                      <a:pt x="208" y="78"/>
                    </a:lnTo>
                    <a:lnTo>
                      <a:pt x="206" y="71"/>
                    </a:lnTo>
                    <a:lnTo>
                      <a:pt x="203" y="64"/>
                    </a:lnTo>
                    <a:lnTo>
                      <a:pt x="201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3"/>
                    </a:lnTo>
                    <a:lnTo>
                      <a:pt x="184" y="28"/>
                    </a:lnTo>
                    <a:lnTo>
                      <a:pt x="179" y="23"/>
                    </a:lnTo>
                    <a:lnTo>
                      <a:pt x="175" y="19"/>
                    </a:lnTo>
                    <a:lnTo>
                      <a:pt x="171" y="15"/>
                    </a:lnTo>
                    <a:lnTo>
                      <a:pt x="166" y="12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1" y="4"/>
                    </a:lnTo>
                    <a:lnTo>
                      <a:pt x="145" y="3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83" name="Freeform 84"/>
              <p:cNvSpPr>
                <a:spLocks/>
              </p:cNvSpPr>
              <p:nvPr/>
            </p:nvSpPr>
            <p:spPr bwMode="auto">
              <a:xfrm>
                <a:off x="5392403" y="836712"/>
                <a:ext cx="236288" cy="476091"/>
              </a:xfrm>
              <a:custGeom>
                <a:avLst/>
                <a:gdLst>
                  <a:gd name="T0" fmla="*/ 2147483647 w 224"/>
                  <a:gd name="T1" fmla="*/ 2147483647 h 454"/>
                  <a:gd name="T2" fmla="*/ 2147483647 w 224"/>
                  <a:gd name="T3" fmla="*/ 0 h 454"/>
                  <a:gd name="T4" fmla="*/ 2147483647 w 224"/>
                  <a:gd name="T5" fmla="*/ 2147483647 h 454"/>
                  <a:gd name="T6" fmla="*/ 2147483647 w 224"/>
                  <a:gd name="T7" fmla="*/ 2147483647 h 454"/>
                  <a:gd name="T8" fmla="*/ 2147483647 w 224"/>
                  <a:gd name="T9" fmla="*/ 2147483647 h 454"/>
                  <a:gd name="T10" fmla="*/ 2147483647 w 224"/>
                  <a:gd name="T11" fmla="*/ 2147483647 h 454"/>
                  <a:gd name="T12" fmla="*/ 2147483647 w 224"/>
                  <a:gd name="T13" fmla="*/ 2147483647 h 454"/>
                  <a:gd name="T14" fmla="*/ 2147483647 w 224"/>
                  <a:gd name="T15" fmla="*/ 2147483647 h 454"/>
                  <a:gd name="T16" fmla="*/ 2147483647 w 224"/>
                  <a:gd name="T17" fmla="*/ 2147483647 h 454"/>
                  <a:gd name="T18" fmla="*/ 2147483647 w 224"/>
                  <a:gd name="T19" fmla="*/ 2147483647 h 454"/>
                  <a:gd name="T20" fmla="*/ 2147483647 w 224"/>
                  <a:gd name="T21" fmla="*/ 2147483647 h 454"/>
                  <a:gd name="T22" fmla="*/ 2147483647 w 224"/>
                  <a:gd name="T23" fmla="*/ 2147483647 h 454"/>
                  <a:gd name="T24" fmla="*/ 0 w 224"/>
                  <a:gd name="T25" fmla="*/ 2147483647 h 454"/>
                  <a:gd name="T26" fmla="*/ 2147483647 w 224"/>
                  <a:gd name="T27" fmla="*/ 2147483647 h 454"/>
                  <a:gd name="T28" fmla="*/ 2147483647 w 224"/>
                  <a:gd name="T29" fmla="*/ 2147483647 h 454"/>
                  <a:gd name="T30" fmla="*/ 2147483647 w 224"/>
                  <a:gd name="T31" fmla="*/ 2147483647 h 454"/>
                  <a:gd name="T32" fmla="*/ 2147483647 w 224"/>
                  <a:gd name="T33" fmla="*/ 2147483647 h 454"/>
                  <a:gd name="T34" fmla="*/ 2147483647 w 224"/>
                  <a:gd name="T35" fmla="*/ 2147483647 h 454"/>
                  <a:gd name="T36" fmla="*/ 2147483647 w 224"/>
                  <a:gd name="T37" fmla="*/ 2147483647 h 454"/>
                  <a:gd name="T38" fmla="*/ 2147483647 w 224"/>
                  <a:gd name="T39" fmla="*/ 2147483647 h 454"/>
                  <a:gd name="T40" fmla="*/ 2147483647 w 224"/>
                  <a:gd name="T41" fmla="*/ 2147483647 h 454"/>
                  <a:gd name="T42" fmla="*/ 2147483647 w 224"/>
                  <a:gd name="T43" fmla="*/ 2147483647 h 454"/>
                  <a:gd name="T44" fmla="*/ 2147483647 w 224"/>
                  <a:gd name="T45" fmla="*/ 2147483647 h 454"/>
                  <a:gd name="T46" fmla="*/ 2147483647 w 224"/>
                  <a:gd name="T47" fmla="*/ 2147483647 h 454"/>
                  <a:gd name="T48" fmla="*/ 2147483647 w 224"/>
                  <a:gd name="T49" fmla="*/ 2147483647 h 454"/>
                  <a:gd name="T50" fmla="*/ 2147483647 w 224"/>
                  <a:gd name="T51" fmla="*/ 2147483647 h 454"/>
                  <a:gd name="T52" fmla="*/ 2147483647 w 224"/>
                  <a:gd name="T53" fmla="*/ 2147483647 h 454"/>
                  <a:gd name="T54" fmla="*/ 2147483647 w 224"/>
                  <a:gd name="T55" fmla="*/ 2147483647 h 454"/>
                  <a:gd name="T56" fmla="*/ 2147483647 w 224"/>
                  <a:gd name="T57" fmla="*/ 2147483647 h 454"/>
                  <a:gd name="T58" fmla="*/ 2147483647 w 224"/>
                  <a:gd name="T59" fmla="*/ 2147483647 h 454"/>
                  <a:gd name="T60" fmla="*/ 2147483647 w 224"/>
                  <a:gd name="T61" fmla="*/ 2147483647 h 454"/>
                  <a:gd name="T62" fmla="*/ 2147483647 w 224"/>
                  <a:gd name="T63" fmla="*/ 2147483647 h 454"/>
                  <a:gd name="T64" fmla="*/ 2147483647 w 224"/>
                  <a:gd name="T65" fmla="*/ 2147483647 h 454"/>
                  <a:gd name="T66" fmla="*/ 2147483647 w 224"/>
                  <a:gd name="T67" fmla="*/ 2147483647 h 454"/>
                  <a:gd name="T68" fmla="*/ 2147483647 w 224"/>
                  <a:gd name="T69" fmla="*/ 2147483647 h 454"/>
                  <a:gd name="T70" fmla="*/ 2147483647 w 224"/>
                  <a:gd name="T71" fmla="*/ 2147483647 h 454"/>
                  <a:gd name="T72" fmla="*/ 2147483647 w 224"/>
                  <a:gd name="T73" fmla="*/ 2147483647 h 454"/>
                  <a:gd name="T74" fmla="*/ 2147483647 w 224"/>
                  <a:gd name="T75" fmla="*/ 2147483647 h 454"/>
                  <a:gd name="T76" fmla="*/ 2147483647 w 224"/>
                  <a:gd name="T77" fmla="*/ 2147483647 h 454"/>
                  <a:gd name="T78" fmla="*/ 2147483647 w 224"/>
                  <a:gd name="T79" fmla="*/ 2147483647 h 454"/>
                  <a:gd name="T80" fmla="*/ 2147483647 w 224"/>
                  <a:gd name="T81" fmla="*/ 2147483647 h 454"/>
                  <a:gd name="T82" fmla="*/ 2147483647 w 224"/>
                  <a:gd name="T83" fmla="*/ 2147483647 h 454"/>
                  <a:gd name="T84" fmla="*/ 2147483647 w 224"/>
                  <a:gd name="T85" fmla="*/ 2147483647 h 454"/>
                  <a:gd name="T86" fmla="*/ 2147483647 w 224"/>
                  <a:gd name="T87" fmla="*/ 2147483647 h 454"/>
                  <a:gd name="T88" fmla="*/ 2147483647 w 224"/>
                  <a:gd name="T89" fmla="*/ 2147483647 h 454"/>
                  <a:gd name="T90" fmla="*/ 2147483647 w 224"/>
                  <a:gd name="T91" fmla="*/ 2147483647 h 454"/>
                  <a:gd name="T92" fmla="*/ 2147483647 w 224"/>
                  <a:gd name="T93" fmla="*/ 2147483647 h 454"/>
                  <a:gd name="T94" fmla="*/ 2147483647 w 224"/>
                  <a:gd name="T95" fmla="*/ 2147483647 h 454"/>
                  <a:gd name="T96" fmla="*/ 2147483647 w 224"/>
                  <a:gd name="T97" fmla="*/ 2147483647 h 454"/>
                  <a:gd name="T98" fmla="*/ 2147483647 w 224"/>
                  <a:gd name="T99" fmla="*/ 2147483647 h 454"/>
                  <a:gd name="T100" fmla="*/ 2147483647 w 224"/>
                  <a:gd name="T101" fmla="*/ 2147483647 h 454"/>
                  <a:gd name="T102" fmla="*/ 2147483647 w 224"/>
                  <a:gd name="T103" fmla="*/ 2147483647 h 454"/>
                  <a:gd name="T104" fmla="*/ 2147483647 w 224"/>
                  <a:gd name="T105" fmla="*/ 2147483647 h 454"/>
                  <a:gd name="T106" fmla="*/ 2147483647 w 224"/>
                  <a:gd name="T107" fmla="*/ 2147483647 h 454"/>
                  <a:gd name="T108" fmla="*/ 2147483647 w 224"/>
                  <a:gd name="T109" fmla="*/ 2147483647 h 454"/>
                  <a:gd name="T110" fmla="*/ 2147483647 w 224"/>
                  <a:gd name="T111" fmla="*/ 2147483647 h 454"/>
                  <a:gd name="T112" fmla="*/ 2147483647 w 224"/>
                  <a:gd name="T113" fmla="*/ 2147483647 h 454"/>
                  <a:gd name="T114" fmla="*/ 2147483647 w 224"/>
                  <a:gd name="T115" fmla="*/ 2147483647 h 454"/>
                  <a:gd name="T116" fmla="*/ 2147483647 w 224"/>
                  <a:gd name="T117" fmla="*/ 2147483647 h 454"/>
                  <a:gd name="T118" fmla="*/ 2147483647 w 224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4"/>
                  <a:gd name="T181" fmla="*/ 0 h 454"/>
                  <a:gd name="T182" fmla="*/ 224 w 224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4" h="454">
                    <a:moveTo>
                      <a:pt x="145" y="2"/>
                    </a:moveTo>
                    <a:lnTo>
                      <a:pt x="141" y="1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7" y="0"/>
                    </a:lnTo>
                    <a:lnTo>
                      <a:pt x="122" y="0"/>
                    </a:lnTo>
                    <a:lnTo>
                      <a:pt x="118" y="0"/>
                    </a:lnTo>
                    <a:lnTo>
                      <a:pt x="113" y="1"/>
                    </a:lnTo>
                    <a:lnTo>
                      <a:pt x="109" y="1"/>
                    </a:lnTo>
                    <a:lnTo>
                      <a:pt x="104" y="2"/>
                    </a:lnTo>
                    <a:lnTo>
                      <a:pt x="100" y="3"/>
                    </a:lnTo>
                    <a:lnTo>
                      <a:pt x="96" y="4"/>
                    </a:lnTo>
                    <a:lnTo>
                      <a:pt x="91" y="6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70" y="17"/>
                    </a:lnTo>
                    <a:lnTo>
                      <a:pt x="65" y="20"/>
                    </a:lnTo>
                    <a:lnTo>
                      <a:pt x="60" y="24"/>
                    </a:lnTo>
                    <a:lnTo>
                      <a:pt x="56" y="28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2"/>
                    </a:lnTo>
                    <a:lnTo>
                      <a:pt x="40" y="46"/>
                    </a:lnTo>
                    <a:lnTo>
                      <a:pt x="36" y="51"/>
                    </a:lnTo>
                    <a:lnTo>
                      <a:pt x="33" y="56"/>
                    </a:lnTo>
                    <a:lnTo>
                      <a:pt x="30" y="61"/>
                    </a:lnTo>
                    <a:lnTo>
                      <a:pt x="27" y="66"/>
                    </a:lnTo>
                    <a:lnTo>
                      <a:pt x="22" y="77"/>
                    </a:lnTo>
                    <a:lnTo>
                      <a:pt x="17" y="87"/>
                    </a:lnTo>
                    <a:lnTo>
                      <a:pt x="13" y="96"/>
                    </a:lnTo>
                    <a:lnTo>
                      <a:pt x="10" y="106"/>
                    </a:lnTo>
                    <a:lnTo>
                      <a:pt x="7" y="114"/>
                    </a:lnTo>
                    <a:lnTo>
                      <a:pt x="5" y="121"/>
                    </a:lnTo>
                    <a:lnTo>
                      <a:pt x="2" y="133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2" y="138"/>
                    </a:lnTo>
                    <a:lnTo>
                      <a:pt x="45" y="127"/>
                    </a:lnTo>
                    <a:lnTo>
                      <a:pt x="48" y="115"/>
                    </a:lnTo>
                    <a:lnTo>
                      <a:pt x="51" y="109"/>
                    </a:lnTo>
                    <a:lnTo>
                      <a:pt x="54" y="102"/>
                    </a:lnTo>
                    <a:lnTo>
                      <a:pt x="56" y="95"/>
                    </a:lnTo>
                    <a:lnTo>
                      <a:pt x="60" y="88"/>
                    </a:lnTo>
                    <a:lnTo>
                      <a:pt x="63" y="82"/>
                    </a:lnTo>
                    <a:lnTo>
                      <a:pt x="68" y="75"/>
                    </a:lnTo>
                    <a:lnTo>
                      <a:pt x="72" y="69"/>
                    </a:lnTo>
                    <a:lnTo>
                      <a:pt x="76" y="62"/>
                    </a:lnTo>
                    <a:lnTo>
                      <a:pt x="81" y="57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8" y="43"/>
                    </a:lnTo>
                    <a:lnTo>
                      <a:pt x="102" y="41"/>
                    </a:lnTo>
                    <a:lnTo>
                      <a:pt x="107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1" y="36"/>
                    </a:lnTo>
                    <a:lnTo>
                      <a:pt x="126" y="36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9" y="38"/>
                    </a:lnTo>
                    <a:lnTo>
                      <a:pt x="141" y="39"/>
                    </a:lnTo>
                    <a:lnTo>
                      <a:pt x="143" y="40"/>
                    </a:lnTo>
                    <a:lnTo>
                      <a:pt x="146" y="42"/>
                    </a:lnTo>
                    <a:lnTo>
                      <a:pt x="148" y="44"/>
                    </a:lnTo>
                    <a:lnTo>
                      <a:pt x="150" y="46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9" y="60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70" y="89"/>
                    </a:lnTo>
                    <a:lnTo>
                      <a:pt x="173" y="101"/>
                    </a:lnTo>
                    <a:lnTo>
                      <a:pt x="176" y="115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2" y="161"/>
                    </a:lnTo>
                    <a:lnTo>
                      <a:pt x="182" y="178"/>
                    </a:lnTo>
                    <a:lnTo>
                      <a:pt x="183" y="196"/>
                    </a:lnTo>
                    <a:lnTo>
                      <a:pt x="183" y="215"/>
                    </a:lnTo>
                    <a:lnTo>
                      <a:pt x="182" y="235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6" y="292"/>
                    </a:lnTo>
                    <a:lnTo>
                      <a:pt x="172" y="309"/>
                    </a:lnTo>
                    <a:lnTo>
                      <a:pt x="168" y="326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8"/>
                    </a:lnTo>
                    <a:lnTo>
                      <a:pt x="152" y="375"/>
                    </a:lnTo>
                    <a:lnTo>
                      <a:pt x="149" y="380"/>
                    </a:lnTo>
                    <a:lnTo>
                      <a:pt x="146" y="386"/>
                    </a:lnTo>
                    <a:lnTo>
                      <a:pt x="143" y="391"/>
                    </a:lnTo>
                    <a:lnTo>
                      <a:pt x="140" y="395"/>
                    </a:lnTo>
                    <a:lnTo>
                      <a:pt x="137" y="400"/>
                    </a:lnTo>
                    <a:lnTo>
                      <a:pt x="134" y="404"/>
                    </a:lnTo>
                    <a:lnTo>
                      <a:pt x="131" y="407"/>
                    </a:lnTo>
                    <a:lnTo>
                      <a:pt x="128" y="410"/>
                    </a:lnTo>
                    <a:lnTo>
                      <a:pt x="124" y="413"/>
                    </a:lnTo>
                    <a:lnTo>
                      <a:pt x="121" y="415"/>
                    </a:lnTo>
                    <a:lnTo>
                      <a:pt x="118" y="417"/>
                    </a:lnTo>
                    <a:lnTo>
                      <a:pt x="114" y="418"/>
                    </a:lnTo>
                    <a:lnTo>
                      <a:pt x="111" y="418"/>
                    </a:lnTo>
                    <a:lnTo>
                      <a:pt x="106" y="420"/>
                    </a:lnTo>
                    <a:lnTo>
                      <a:pt x="103" y="421"/>
                    </a:lnTo>
                    <a:lnTo>
                      <a:pt x="100" y="424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4" y="434"/>
                    </a:lnTo>
                    <a:lnTo>
                      <a:pt x="94" y="436"/>
                    </a:lnTo>
                    <a:lnTo>
                      <a:pt x="94" y="438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6" y="445"/>
                    </a:lnTo>
                    <a:lnTo>
                      <a:pt x="97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6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6" y="454"/>
                    </a:lnTo>
                    <a:lnTo>
                      <a:pt x="118" y="454"/>
                    </a:lnTo>
                    <a:lnTo>
                      <a:pt x="124" y="453"/>
                    </a:lnTo>
                    <a:lnTo>
                      <a:pt x="131" y="450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9" y="441"/>
                    </a:lnTo>
                    <a:lnTo>
                      <a:pt x="154" y="437"/>
                    </a:lnTo>
                    <a:lnTo>
                      <a:pt x="160" y="432"/>
                    </a:lnTo>
                    <a:lnTo>
                      <a:pt x="165" y="426"/>
                    </a:lnTo>
                    <a:lnTo>
                      <a:pt x="169" y="421"/>
                    </a:lnTo>
                    <a:lnTo>
                      <a:pt x="174" y="414"/>
                    </a:lnTo>
                    <a:lnTo>
                      <a:pt x="179" y="408"/>
                    </a:lnTo>
                    <a:lnTo>
                      <a:pt x="182" y="401"/>
                    </a:lnTo>
                    <a:lnTo>
                      <a:pt x="187" y="393"/>
                    </a:lnTo>
                    <a:lnTo>
                      <a:pt x="190" y="385"/>
                    </a:lnTo>
                    <a:lnTo>
                      <a:pt x="194" y="377"/>
                    </a:lnTo>
                    <a:lnTo>
                      <a:pt x="197" y="369"/>
                    </a:lnTo>
                    <a:lnTo>
                      <a:pt x="200" y="360"/>
                    </a:lnTo>
                    <a:lnTo>
                      <a:pt x="203" y="352"/>
                    </a:lnTo>
                    <a:lnTo>
                      <a:pt x="205" y="343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9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4" y="216"/>
                    </a:lnTo>
                    <a:lnTo>
                      <a:pt x="224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9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3" y="94"/>
                    </a:lnTo>
                    <a:lnTo>
                      <a:pt x="210" y="86"/>
                    </a:lnTo>
                    <a:lnTo>
                      <a:pt x="209" y="78"/>
                    </a:lnTo>
                    <a:lnTo>
                      <a:pt x="206" y="71"/>
                    </a:lnTo>
                    <a:lnTo>
                      <a:pt x="204" y="63"/>
                    </a:lnTo>
                    <a:lnTo>
                      <a:pt x="201" y="57"/>
                    </a:lnTo>
                    <a:lnTo>
                      <a:pt x="198" y="50"/>
                    </a:lnTo>
                    <a:lnTo>
                      <a:pt x="195" y="44"/>
                    </a:lnTo>
                    <a:lnTo>
                      <a:pt x="191" y="38"/>
                    </a:lnTo>
                    <a:lnTo>
                      <a:pt x="188" y="33"/>
                    </a:lnTo>
                    <a:lnTo>
                      <a:pt x="184" y="28"/>
                    </a:lnTo>
                    <a:lnTo>
                      <a:pt x="180" y="23"/>
                    </a:lnTo>
                    <a:lnTo>
                      <a:pt x="176" y="18"/>
                    </a:lnTo>
                    <a:lnTo>
                      <a:pt x="171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5"/>
                    </a:lnTo>
                    <a:lnTo>
                      <a:pt x="151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84" name="Freeform 85"/>
              <p:cNvSpPr>
                <a:spLocks/>
              </p:cNvSpPr>
              <p:nvPr/>
            </p:nvSpPr>
            <p:spPr bwMode="auto">
              <a:xfrm>
                <a:off x="5485230" y="875513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5"/>
                    </a:lnTo>
                    <a:lnTo>
                      <a:pt x="18" y="23"/>
                    </a:lnTo>
                    <a:lnTo>
                      <a:pt x="23" y="33"/>
                    </a:lnTo>
                    <a:lnTo>
                      <a:pt x="26" y="38"/>
                    </a:lnTo>
                    <a:lnTo>
                      <a:pt x="30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8" y="65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6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8" y="161"/>
                    </a:lnTo>
                    <a:lnTo>
                      <a:pt x="46" y="173"/>
                    </a:lnTo>
                    <a:lnTo>
                      <a:pt x="44" y="185"/>
                    </a:lnTo>
                    <a:lnTo>
                      <a:pt x="41" y="198"/>
                    </a:lnTo>
                    <a:lnTo>
                      <a:pt x="38" y="211"/>
                    </a:lnTo>
                    <a:lnTo>
                      <a:pt x="34" y="224"/>
                    </a:lnTo>
                    <a:lnTo>
                      <a:pt x="35" y="219"/>
                    </a:lnTo>
                    <a:lnTo>
                      <a:pt x="36" y="205"/>
                    </a:lnTo>
                    <a:lnTo>
                      <a:pt x="36" y="195"/>
                    </a:lnTo>
                    <a:lnTo>
                      <a:pt x="36" y="182"/>
                    </a:lnTo>
                    <a:lnTo>
                      <a:pt x="36" y="169"/>
                    </a:lnTo>
                    <a:lnTo>
                      <a:pt x="35" y="153"/>
                    </a:lnTo>
                    <a:lnTo>
                      <a:pt x="34" y="137"/>
                    </a:lnTo>
                    <a:lnTo>
                      <a:pt x="32" y="119"/>
                    </a:lnTo>
                    <a:lnTo>
                      <a:pt x="29" y="101"/>
                    </a:lnTo>
                    <a:lnTo>
                      <a:pt x="26" y="82"/>
                    </a:lnTo>
                    <a:lnTo>
                      <a:pt x="23" y="71"/>
                    </a:lnTo>
                    <a:lnTo>
                      <a:pt x="21" y="62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1"/>
                    </a:lnTo>
                    <a:lnTo>
                      <a:pt x="5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85" name="Freeform 86"/>
              <p:cNvSpPr>
                <a:spLocks/>
              </p:cNvSpPr>
              <p:nvPr/>
            </p:nvSpPr>
            <p:spPr bwMode="auto">
              <a:xfrm>
                <a:off x="5562235" y="872367"/>
                <a:ext cx="51689" cy="235948"/>
              </a:xfrm>
              <a:custGeom>
                <a:avLst/>
                <a:gdLst>
                  <a:gd name="T0" fmla="*/ 0 w 49"/>
                  <a:gd name="T1" fmla="*/ 0 h 225"/>
                  <a:gd name="T2" fmla="*/ 2147483647 w 49"/>
                  <a:gd name="T3" fmla="*/ 2147483647 h 225"/>
                  <a:gd name="T4" fmla="*/ 2147483647 w 49"/>
                  <a:gd name="T5" fmla="*/ 2147483647 h 225"/>
                  <a:gd name="T6" fmla="*/ 2147483647 w 49"/>
                  <a:gd name="T7" fmla="*/ 2147483647 h 225"/>
                  <a:gd name="T8" fmla="*/ 2147483647 w 49"/>
                  <a:gd name="T9" fmla="*/ 2147483647 h 225"/>
                  <a:gd name="T10" fmla="*/ 2147483647 w 49"/>
                  <a:gd name="T11" fmla="*/ 2147483647 h 225"/>
                  <a:gd name="T12" fmla="*/ 2147483647 w 49"/>
                  <a:gd name="T13" fmla="*/ 2147483647 h 225"/>
                  <a:gd name="T14" fmla="*/ 2147483647 w 49"/>
                  <a:gd name="T15" fmla="*/ 2147483647 h 225"/>
                  <a:gd name="T16" fmla="*/ 2147483647 w 49"/>
                  <a:gd name="T17" fmla="*/ 2147483647 h 225"/>
                  <a:gd name="T18" fmla="*/ 2147483647 w 49"/>
                  <a:gd name="T19" fmla="*/ 2147483647 h 225"/>
                  <a:gd name="T20" fmla="*/ 2147483647 w 49"/>
                  <a:gd name="T21" fmla="*/ 2147483647 h 225"/>
                  <a:gd name="T22" fmla="*/ 2147483647 w 49"/>
                  <a:gd name="T23" fmla="*/ 2147483647 h 225"/>
                  <a:gd name="T24" fmla="*/ 2147483647 w 49"/>
                  <a:gd name="T25" fmla="*/ 2147483647 h 225"/>
                  <a:gd name="T26" fmla="*/ 2147483647 w 49"/>
                  <a:gd name="T27" fmla="*/ 2147483647 h 225"/>
                  <a:gd name="T28" fmla="*/ 2147483647 w 49"/>
                  <a:gd name="T29" fmla="*/ 2147483647 h 225"/>
                  <a:gd name="T30" fmla="*/ 2147483647 w 49"/>
                  <a:gd name="T31" fmla="*/ 2147483647 h 225"/>
                  <a:gd name="T32" fmla="*/ 2147483647 w 49"/>
                  <a:gd name="T33" fmla="*/ 2147483647 h 225"/>
                  <a:gd name="T34" fmla="*/ 2147483647 w 49"/>
                  <a:gd name="T35" fmla="*/ 2147483647 h 225"/>
                  <a:gd name="T36" fmla="*/ 2147483647 w 49"/>
                  <a:gd name="T37" fmla="*/ 2147483647 h 225"/>
                  <a:gd name="T38" fmla="*/ 2147483647 w 49"/>
                  <a:gd name="T39" fmla="*/ 2147483647 h 225"/>
                  <a:gd name="T40" fmla="*/ 2147483647 w 49"/>
                  <a:gd name="T41" fmla="*/ 2147483647 h 225"/>
                  <a:gd name="T42" fmla="*/ 2147483647 w 49"/>
                  <a:gd name="T43" fmla="*/ 2147483647 h 225"/>
                  <a:gd name="T44" fmla="*/ 2147483647 w 49"/>
                  <a:gd name="T45" fmla="*/ 2147483647 h 225"/>
                  <a:gd name="T46" fmla="*/ 2147483647 w 49"/>
                  <a:gd name="T47" fmla="*/ 2147483647 h 225"/>
                  <a:gd name="T48" fmla="*/ 2147483647 w 49"/>
                  <a:gd name="T49" fmla="*/ 2147483647 h 225"/>
                  <a:gd name="T50" fmla="*/ 2147483647 w 49"/>
                  <a:gd name="T51" fmla="*/ 2147483647 h 225"/>
                  <a:gd name="T52" fmla="*/ 2147483647 w 49"/>
                  <a:gd name="T53" fmla="*/ 2147483647 h 225"/>
                  <a:gd name="T54" fmla="*/ 2147483647 w 49"/>
                  <a:gd name="T55" fmla="*/ 2147483647 h 225"/>
                  <a:gd name="T56" fmla="*/ 2147483647 w 49"/>
                  <a:gd name="T57" fmla="*/ 2147483647 h 225"/>
                  <a:gd name="T58" fmla="*/ 2147483647 w 49"/>
                  <a:gd name="T59" fmla="*/ 2147483647 h 225"/>
                  <a:gd name="T60" fmla="*/ 2147483647 w 49"/>
                  <a:gd name="T61" fmla="*/ 2147483647 h 225"/>
                  <a:gd name="T62" fmla="*/ 2147483647 w 49"/>
                  <a:gd name="T63" fmla="*/ 2147483647 h 225"/>
                  <a:gd name="T64" fmla="*/ 2147483647 w 49"/>
                  <a:gd name="T65" fmla="*/ 2147483647 h 225"/>
                  <a:gd name="T66" fmla="*/ 2147483647 w 49"/>
                  <a:gd name="T67" fmla="*/ 2147483647 h 225"/>
                  <a:gd name="T68" fmla="*/ 2147483647 w 49"/>
                  <a:gd name="T69" fmla="*/ 2147483647 h 225"/>
                  <a:gd name="T70" fmla="*/ 2147483647 w 49"/>
                  <a:gd name="T71" fmla="*/ 2147483647 h 225"/>
                  <a:gd name="T72" fmla="*/ 2147483647 w 49"/>
                  <a:gd name="T73" fmla="*/ 2147483647 h 225"/>
                  <a:gd name="T74" fmla="*/ 2147483647 w 49"/>
                  <a:gd name="T75" fmla="*/ 2147483647 h 225"/>
                  <a:gd name="T76" fmla="*/ 2147483647 w 49"/>
                  <a:gd name="T77" fmla="*/ 2147483647 h 225"/>
                  <a:gd name="T78" fmla="*/ 2147483647 w 49"/>
                  <a:gd name="T79" fmla="*/ 2147483647 h 225"/>
                  <a:gd name="T80" fmla="*/ 2147483647 w 49"/>
                  <a:gd name="T81" fmla="*/ 2147483647 h 225"/>
                  <a:gd name="T82" fmla="*/ 2147483647 w 49"/>
                  <a:gd name="T83" fmla="*/ 2147483647 h 225"/>
                  <a:gd name="T84" fmla="*/ 0 w 49"/>
                  <a:gd name="T85" fmla="*/ 0 h 22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5"/>
                  <a:gd name="T131" fmla="*/ 49 w 49"/>
                  <a:gd name="T132" fmla="*/ 225 h 22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5">
                    <a:moveTo>
                      <a:pt x="0" y="0"/>
                    </a:moveTo>
                    <a:lnTo>
                      <a:pt x="4" y="4"/>
                    </a:lnTo>
                    <a:lnTo>
                      <a:pt x="12" y="15"/>
                    </a:lnTo>
                    <a:lnTo>
                      <a:pt x="18" y="23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8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6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8" y="161"/>
                    </a:lnTo>
                    <a:lnTo>
                      <a:pt x="46" y="172"/>
                    </a:lnTo>
                    <a:lnTo>
                      <a:pt x="44" y="185"/>
                    </a:lnTo>
                    <a:lnTo>
                      <a:pt x="41" y="198"/>
                    </a:lnTo>
                    <a:lnTo>
                      <a:pt x="38" y="211"/>
                    </a:lnTo>
                    <a:lnTo>
                      <a:pt x="34" y="225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6" y="194"/>
                    </a:lnTo>
                    <a:lnTo>
                      <a:pt x="36" y="182"/>
                    </a:lnTo>
                    <a:lnTo>
                      <a:pt x="36" y="168"/>
                    </a:lnTo>
                    <a:lnTo>
                      <a:pt x="35" y="153"/>
                    </a:lnTo>
                    <a:lnTo>
                      <a:pt x="34" y="137"/>
                    </a:lnTo>
                    <a:lnTo>
                      <a:pt x="32" y="119"/>
                    </a:lnTo>
                    <a:lnTo>
                      <a:pt x="29" y="101"/>
                    </a:lnTo>
                    <a:lnTo>
                      <a:pt x="26" y="81"/>
                    </a:lnTo>
                    <a:lnTo>
                      <a:pt x="23" y="72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1"/>
                    </a:lnTo>
                    <a:lnTo>
                      <a:pt x="5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86" name="Freeform 93"/>
              <p:cNvSpPr>
                <a:spLocks/>
              </p:cNvSpPr>
              <p:nvPr/>
            </p:nvSpPr>
            <p:spPr bwMode="auto">
              <a:xfrm>
                <a:off x="6312240" y="1245689"/>
                <a:ext cx="219411" cy="198197"/>
              </a:xfrm>
              <a:custGeom>
                <a:avLst/>
                <a:gdLst>
                  <a:gd name="T0" fmla="*/ 0 w 208"/>
                  <a:gd name="T1" fmla="*/ 2147483647 h 189"/>
                  <a:gd name="T2" fmla="*/ 2147483647 w 208"/>
                  <a:gd name="T3" fmla="*/ 0 h 189"/>
                  <a:gd name="T4" fmla="*/ 2147483647 w 208"/>
                  <a:gd name="T5" fmla="*/ 2147483647 h 189"/>
                  <a:gd name="T6" fmla="*/ 2147483647 w 208"/>
                  <a:gd name="T7" fmla="*/ 2147483647 h 189"/>
                  <a:gd name="T8" fmla="*/ 0 w 208"/>
                  <a:gd name="T9" fmla="*/ 2147483647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189"/>
                  <a:gd name="T17" fmla="*/ 208 w 208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189">
                    <a:moveTo>
                      <a:pt x="0" y="10"/>
                    </a:moveTo>
                    <a:lnTo>
                      <a:pt x="200" y="0"/>
                    </a:lnTo>
                    <a:lnTo>
                      <a:pt x="208" y="176"/>
                    </a:lnTo>
                    <a:lnTo>
                      <a:pt x="12" y="189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87" name="Freeform 94"/>
              <p:cNvSpPr>
                <a:spLocks/>
              </p:cNvSpPr>
              <p:nvPr/>
            </p:nvSpPr>
            <p:spPr bwMode="auto">
              <a:xfrm>
                <a:off x="6312240" y="1245689"/>
                <a:ext cx="219411" cy="187710"/>
              </a:xfrm>
              <a:custGeom>
                <a:avLst/>
                <a:gdLst>
                  <a:gd name="T0" fmla="*/ 2147483647 w 208"/>
                  <a:gd name="T1" fmla="*/ 2147483647 h 179"/>
                  <a:gd name="T2" fmla="*/ 2147483647 w 208"/>
                  <a:gd name="T3" fmla="*/ 2147483647 h 179"/>
                  <a:gd name="T4" fmla="*/ 2147483647 w 208"/>
                  <a:gd name="T5" fmla="*/ 2147483647 h 179"/>
                  <a:gd name="T6" fmla="*/ 2147483647 w 208"/>
                  <a:gd name="T7" fmla="*/ 0 h 179"/>
                  <a:gd name="T8" fmla="*/ 0 w 208"/>
                  <a:gd name="T9" fmla="*/ 2147483647 h 179"/>
                  <a:gd name="T10" fmla="*/ 2147483647 w 208"/>
                  <a:gd name="T11" fmla="*/ 2147483647 h 179"/>
                  <a:gd name="T12" fmla="*/ 2147483647 w 208"/>
                  <a:gd name="T13" fmla="*/ 2147483647 h 1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8"/>
                  <a:gd name="T22" fmla="*/ 0 h 179"/>
                  <a:gd name="T23" fmla="*/ 208 w 208"/>
                  <a:gd name="T24" fmla="*/ 179 h 1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8" h="179">
                    <a:moveTo>
                      <a:pt x="159" y="58"/>
                    </a:moveTo>
                    <a:lnTo>
                      <a:pt x="165" y="179"/>
                    </a:lnTo>
                    <a:lnTo>
                      <a:pt x="208" y="176"/>
                    </a:lnTo>
                    <a:lnTo>
                      <a:pt x="200" y="0"/>
                    </a:lnTo>
                    <a:lnTo>
                      <a:pt x="0" y="10"/>
                    </a:lnTo>
                    <a:lnTo>
                      <a:pt x="4" y="66"/>
                    </a:lnTo>
                    <a:lnTo>
                      <a:pt x="159" y="58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88" name="Freeform 95"/>
              <p:cNvSpPr>
                <a:spLocks/>
              </p:cNvSpPr>
              <p:nvPr/>
            </p:nvSpPr>
            <p:spPr bwMode="auto">
              <a:xfrm>
                <a:off x="6222577" y="851394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5" y="1"/>
                    </a:lnTo>
                    <a:lnTo>
                      <a:pt x="131" y="0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0"/>
                    </a:lnTo>
                    <a:lnTo>
                      <a:pt x="112" y="1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99" y="3"/>
                    </a:lnTo>
                    <a:lnTo>
                      <a:pt x="95" y="4"/>
                    </a:lnTo>
                    <a:lnTo>
                      <a:pt x="91" y="6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69" y="16"/>
                    </a:lnTo>
                    <a:lnTo>
                      <a:pt x="64" y="20"/>
                    </a:lnTo>
                    <a:lnTo>
                      <a:pt x="60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39" y="46"/>
                    </a:lnTo>
                    <a:lnTo>
                      <a:pt x="36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6" y="66"/>
                    </a:lnTo>
                    <a:lnTo>
                      <a:pt x="21" y="77"/>
                    </a:lnTo>
                    <a:lnTo>
                      <a:pt x="16" y="87"/>
                    </a:lnTo>
                    <a:lnTo>
                      <a:pt x="12" y="96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42" y="136"/>
                    </a:lnTo>
                    <a:lnTo>
                      <a:pt x="45" y="126"/>
                    </a:lnTo>
                    <a:lnTo>
                      <a:pt x="49" y="114"/>
                    </a:lnTo>
                    <a:lnTo>
                      <a:pt x="51" y="107"/>
                    </a:lnTo>
                    <a:lnTo>
                      <a:pt x="54" y="101"/>
                    </a:lnTo>
                    <a:lnTo>
                      <a:pt x="57" y="94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7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7" y="43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0" y="36"/>
                    </a:lnTo>
                    <a:lnTo>
                      <a:pt x="125" y="36"/>
                    </a:lnTo>
                    <a:lnTo>
                      <a:pt x="130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0" y="39"/>
                    </a:lnTo>
                    <a:lnTo>
                      <a:pt x="143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49" y="47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8" y="60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2" y="101"/>
                    </a:lnTo>
                    <a:lnTo>
                      <a:pt x="175" y="115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2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5" y="292"/>
                    </a:lnTo>
                    <a:lnTo>
                      <a:pt x="171" y="309"/>
                    </a:lnTo>
                    <a:lnTo>
                      <a:pt x="168" y="325"/>
                    </a:lnTo>
                    <a:lnTo>
                      <a:pt x="163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9"/>
                    </a:lnTo>
                    <a:lnTo>
                      <a:pt x="151" y="374"/>
                    </a:lnTo>
                    <a:lnTo>
                      <a:pt x="148" y="380"/>
                    </a:lnTo>
                    <a:lnTo>
                      <a:pt x="145" y="386"/>
                    </a:lnTo>
                    <a:lnTo>
                      <a:pt x="143" y="391"/>
                    </a:lnTo>
                    <a:lnTo>
                      <a:pt x="140" y="395"/>
                    </a:lnTo>
                    <a:lnTo>
                      <a:pt x="137" y="400"/>
                    </a:lnTo>
                    <a:lnTo>
                      <a:pt x="133" y="403"/>
                    </a:lnTo>
                    <a:lnTo>
                      <a:pt x="130" y="407"/>
                    </a:lnTo>
                    <a:lnTo>
                      <a:pt x="127" y="410"/>
                    </a:lnTo>
                    <a:lnTo>
                      <a:pt x="123" y="413"/>
                    </a:lnTo>
                    <a:lnTo>
                      <a:pt x="120" y="415"/>
                    </a:lnTo>
                    <a:lnTo>
                      <a:pt x="117" y="416"/>
                    </a:lnTo>
                    <a:lnTo>
                      <a:pt x="114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2" y="421"/>
                    </a:lnTo>
                    <a:lnTo>
                      <a:pt x="99" y="423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3" y="434"/>
                    </a:lnTo>
                    <a:lnTo>
                      <a:pt x="93" y="436"/>
                    </a:lnTo>
                    <a:lnTo>
                      <a:pt x="93" y="437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5" y="444"/>
                    </a:lnTo>
                    <a:lnTo>
                      <a:pt x="96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5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2"/>
                    </a:lnTo>
                    <a:lnTo>
                      <a:pt x="130" y="450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8" y="441"/>
                    </a:lnTo>
                    <a:lnTo>
                      <a:pt x="154" y="436"/>
                    </a:lnTo>
                    <a:lnTo>
                      <a:pt x="159" y="432"/>
                    </a:lnTo>
                    <a:lnTo>
                      <a:pt x="164" y="426"/>
                    </a:lnTo>
                    <a:lnTo>
                      <a:pt x="169" y="420"/>
                    </a:lnTo>
                    <a:lnTo>
                      <a:pt x="173" y="414"/>
                    </a:lnTo>
                    <a:lnTo>
                      <a:pt x="178" y="408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6"/>
                    </a:lnTo>
                    <a:lnTo>
                      <a:pt x="193" y="378"/>
                    </a:lnTo>
                    <a:lnTo>
                      <a:pt x="196" y="369"/>
                    </a:lnTo>
                    <a:lnTo>
                      <a:pt x="200" y="361"/>
                    </a:lnTo>
                    <a:lnTo>
                      <a:pt x="202" y="352"/>
                    </a:lnTo>
                    <a:lnTo>
                      <a:pt x="205" y="342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8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0" y="144"/>
                    </a:lnTo>
                    <a:lnTo>
                      <a:pt x="218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3"/>
                    </a:lnTo>
                    <a:lnTo>
                      <a:pt x="210" y="86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4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2"/>
                    </a:lnTo>
                    <a:lnTo>
                      <a:pt x="183" y="27"/>
                    </a:lnTo>
                    <a:lnTo>
                      <a:pt x="179" y="23"/>
                    </a:lnTo>
                    <a:lnTo>
                      <a:pt x="175" y="18"/>
                    </a:lnTo>
                    <a:lnTo>
                      <a:pt x="171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0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89" name="Freeform 96"/>
              <p:cNvSpPr>
                <a:spLocks/>
              </p:cNvSpPr>
              <p:nvPr/>
            </p:nvSpPr>
            <p:spPr bwMode="auto">
              <a:xfrm>
                <a:off x="6304856" y="847199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2147483647 w 223"/>
                  <a:gd name="T121" fmla="*/ 2147483647 h 45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23"/>
                  <a:gd name="T184" fmla="*/ 0 h 454"/>
                  <a:gd name="T185" fmla="*/ 223 w 223"/>
                  <a:gd name="T186" fmla="*/ 454 h 45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0"/>
                    </a:lnTo>
                    <a:lnTo>
                      <a:pt x="113" y="0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100" y="3"/>
                    </a:lnTo>
                    <a:lnTo>
                      <a:pt x="95" y="4"/>
                    </a:lnTo>
                    <a:lnTo>
                      <a:pt x="91" y="5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70" y="16"/>
                    </a:lnTo>
                    <a:lnTo>
                      <a:pt x="65" y="20"/>
                    </a:lnTo>
                    <a:lnTo>
                      <a:pt x="60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7" y="36"/>
                    </a:lnTo>
                    <a:lnTo>
                      <a:pt x="43" y="41"/>
                    </a:lnTo>
                    <a:lnTo>
                      <a:pt x="39" y="46"/>
                    </a:lnTo>
                    <a:lnTo>
                      <a:pt x="36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7" y="66"/>
                    </a:lnTo>
                    <a:lnTo>
                      <a:pt x="21" y="76"/>
                    </a:lnTo>
                    <a:lnTo>
                      <a:pt x="17" y="86"/>
                    </a:lnTo>
                    <a:lnTo>
                      <a:pt x="12" y="96"/>
                    </a:lnTo>
                    <a:lnTo>
                      <a:pt x="9" y="105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2"/>
                    </a:lnTo>
                    <a:lnTo>
                      <a:pt x="0" y="137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2" y="137"/>
                    </a:lnTo>
                    <a:lnTo>
                      <a:pt x="44" y="127"/>
                    </a:lnTo>
                    <a:lnTo>
                      <a:pt x="48" y="115"/>
                    </a:lnTo>
                    <a:lnTo>
                      <a:pt x="51" y="109"/>
                    </a:lnTo>
                    <a:lnTo>
                      <a:pt x="54" y="102"/>
                    </a:lnTo>
                    <a:lnTo>
                      <a:pt x="56" y="95"/>
                    </a:lnTo>
                    <a:lnTo>
                      <a:pt x="60" y="88"/>
                    </a:lnTo>
                    <a:lnTo>
                      <a:pt x="63" y="81"/>
                    </a:lnTo>
                    <a:lnTo>
                      <a:pt x="67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8" y="43"/>
                    </a:lnTo>
                    <a:lnTo>
                      <a:pt x="102" y="40"/>
                    </a:lnTo>
                    <a:lnTo>
                      <a:pt x="107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1" y="36"/>
                    </a:lnTo>
                    <a:lnTo>
                      <a:pt x="126" y="35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1" y="38"/>
                    </a:lnTo>
                    <a:lnTo>
                      <a:pt x="143" y="40"/>
                    </a:lnTo>
                    <a:lnTo>
                      <a:pt x="145" y="41"/>
                    </a:lnTo>
                    <a:lnTo>
                      <a:pt x="147" y="44"/>
                    </a:lnTo>
                    <a:lnTo>
                      <a:pt x="150" y="46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8" y="59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70" y="89"/>
                    </a:lnTo>
                    <a:lnTo>
                      <a:pt x="173" y="101"/>
                    </a:lnTo>
                    <a:lnTo>
                      <a:pt x="176" y="114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1" y="160"/>
                    </a:lnTo>
                    <a:lnTo>
                      <a:pt x="182" y="177"/>
                    </a:lnTo>
                    <a:lnTo>
                      <a:pt x="183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80" y="254"/>
                    </a:lnTo>
                    <a:lnTo>
                      <a:pt x="178" y="273"/>
                    </a:lnTo>
                    <a:lnTo>
                      <a:pt x="175" y="291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8"/>
                    </a:lnTo>
                    <a:lnTo>
                      <a:pt x="151" y="374"/>
                    </a:lnTo>
                    <a:lnTo>
                      <a:pt x="149" y="380"/>
                    </a:lnTo>
                    <a:lnTo>
                      <a:pt x="146" y="385"/>
                    </a:lnTo>
                    <a:lnTo>
                      <a:pt x="143" y="390"/>
                    </a:lnTo>
                    <a:lnTo>
                      <a:pt x="140" y="395"/>
                    </a:lnTo>
                    <a:lnTo>
                      <a:pt x="137" y="399"/>
                    </a:lnTo>
                    <a:lnTo>
                      <a:pt x="134" y="403"/>
                    </a:lnTo>
                    <a:lnTo>
                      <a:pt x="131" y="407"/>
                    </a:lnTo>
                    <a:lnTo>
                      <a:pt x="127" y="410"/>
                    </a:lnTo>
                    <a:lnTo>
                      <a:pt x="124" y="412"/>
                    </a:lnTo>
                    <a:lnTo>
                      <a:pt x="121" y="415"/>
                    </a:lnTo>
                    <a:lnTo>
                      <a:pt x="117" y="416"/>
                    </a:lnTo>
                    <a:lnTo>
                      <a:pt x="114" y="418"/>
                    </a:lnTo>
                    <a:lnTo>
                      <a:pt x="110" y="418"/>
                    </a:lnTo>
                    <a:lnTo>
                      <a:pt x="108" y="419"/>
                    </a:lnTo>
                    <a:lnTo>
                      <a:pt x="106" y="419"/>
                    </a:lnTo>
                    <a:lnTo>
                      <a:pt x="104" y="420"/>
                    </a:lnTo>
                    <a:lnTo>
                      <a:pt x="103" y="421"/>
                    </a:lnTo>
                    <a:lnTo>
                      <a:pt x="100" y="423"/>
                    </a:lnTo>
                    <a:lnTo>
                      <a:pt x="97" y="425"/>
                    </a:lnTo>
                    <a:lnTo>
                      <a:pt x="95" y="428"/>
                    </a:lnTo>
                    <a:lnTo>
                      <a:pt x="94" y="432"/>
                    </a:lnTo>
                    <a:lnTo>
                      <a:pt x="93" y="433"/>
                    </a:lnTo>
                    <a:lnTo>
                      <a:pt x="93" y="435"/>
                    </a:lnTo>
                    <a:lnTo>
                      <a:pt x="93" y="437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6" y="444"/>
                    </a:lnTo>
                    <a:lnTo>
                      <a:pt x="97" y="445"/>
                    </a:lnTo>
                    <a:lnTo>
                      <a:pt x="99" y="448"/>
                    </a:lnTo>
                    <a:lnTo>
                      <a:pt x="102" y="451"/>
                    </a:lnTo>
                    <a:lnTo>
                      <a:pt x="105" y="452"/>
                    </a:lnTo>
                    <a:lnTo>
                      <a:pt x="109" y="453"/>
                    </a:lnTo>
                    <a:lnTo>
                      <a:pt x="111" y="453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3"/>
                    </a:lnTo>
                    <a:lnTo>
                      <a:pt x="124" y="452"/>
                    </a:lnTo>
                    <a:lnTo>
                      <a:pt x="130" y="450"/>
                    </a:lnTo>
                    <a:lnTo>
                      <a:pt x="137" y="447"/>
                    </a:lnTo>
                    <a:lnTo>
                      <a:pt x="143" y="444"/>
                    </a:lnTo>
                    <a:lnTo>
                      <a:pt x="148" y="440"/>
                    </a:lnTo>
                    <a:lnTo>
                      <a:pt x="154" y="436"/>
                    </a:lnTo>
                    <a:lnTo>
                      <a:pt x="159" y="431"/>
                    </a:lnTo>
                    <a:lnTo>
                      <a:pt x="165" y="426"/>
                    </a:lnTo>
                    <a:lnTo>
                      <a:pt x="169" y="420"/>
                    </a:lnTo>
                    <a:lnTo>
                      <a:pt x="174" y="414"/>
                    </a:lnTo>
                    <a:lnTo>
                      <a:pt x="178" y="407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5"/>
                    </a:lnTo>
                    <a:lnTo>
                      <a:pt x="193" y="377"/>
                    </a:lnTo>
                    <a:lnTo>
                      <a:pt x="197" y="369"/>
                    </a:lnTo>
                    <a:lnTo>
                      <a:pt x="200" y="360"/>
                    </a:lnTo>
                    <a:lnTo>
                      <a:pt x="203" y="351"/>
                    </a:lnTo>
                    <a:lnTo>
                      <a:pt x="205" y="342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4"/>
                    </a:lnTo>
                    <a:lnTo>
                      <a:pt x="216" y="295"/>
                    </a:lnTo>
                    <a:lnTo>
                      <a:pt x="219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9" y="126"/>
                    </a:lnTo>
                    <a:lnTo>
                      <a:pt x="216" y="109"/>
                    </a:lnTo>
                    <a:lnTo>
                      <a:pt x="214" y="101"/>
                    </a:lnTo>
                    <a:lnTo>
                      <a:pt x="213" y="93"/>
                    </a:lnTo>
                    <a:lnTo>
                      <a:pt x="210" y="85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3"/>
                    </a:lnTo>
                    <a:lnTo>
                      <a:pt x="201" y="56"/>
                    </a:lnTo>
                    <a:lnTo>
                      <a:pt x="198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8" y="32"/>
                    </a:lnTo>
                    <a:lnTo>
                      <a:pt x="184" y="27"/>
                    </a:lnTo>
                    <a:lnTo>
                      <a:pt x="180" y="22"/>
                    </a:lnTo>
                    <a:lnTo>
                      <a:pt x="175" y="18"/>
                    </a:lnTo>
                    <a:lnTo>
                      <a:pt x="171" y="14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5"/>
                    </a:lnTo>
                    <a:lnTo>
                      <a:pt x="151" y="3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90" name="Freeform 97"/>
              <p:cNvSpPr>
                <a:spLocks/>
              </p:cNvSpPr>
              <p:nvPr/>
            </p:nvSpPr>
            <p:spPr bwMode="auto">
              <a:xfrm>
                <a:off x="6397684" y="886000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6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5"/>
                    </a:lnTo>
                    <a:lnTo>
                      <a:pt x="41" y="197"/>
                    </a:lnTo>
                    <a:lnTo>
                      <a:pt x="38" y="210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5" y="194"/>
                    </a:lnTo>
                    <a:lnTo>
                      <a:pt x="36" y="182"/>
                    </a:lnTo>
                    <a:lnTo>
                      <a:pt x="35" y="168"/>
                    </a:lnTo>
                    <a:lnTo>
                      <a:pt x="35" y="153"/>
                    </a:lnTo>
                    <a:lnTo>
                      <a:pt x="34" y="136"/>
                    </a:lnTo>
                    <a:lnTo>
                      <a:pt x="32" y="119"/>
                    </a:lnTo>
                    <a:lnTo>
                      <a:pt x="29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91" name="Freeform 98"/>
              <p:cNvSpPr>
                <a:spLocks/>
              </p:cNvSpPr>
              <p:nvPr/>
            </p:nvSpPr>
            <p:spPr bwMode="auto">
              <a:xfrm>
                <a:off x="6474688" y="882854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3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8"/>
                    </a:lnTo>
                    <a:lnTo>
                      <a:pt x="46" y="97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8" y="127"/>
                    </a:lnTo>
                    <a:lnTo>
                      <a:pt x="49" y="138"/>
                    </a:lnTo>
                    <a:lnTo>
                      <a:pt x="48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4"/>
                    </a:lnTo>
                    <a:lnTo>
                      <a:pt x="41" y="197"/>
                    </a:lnTo>
                    <a:lnTo>
                      <a:pt x="38" y="211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5" y="204"/>
                    </a:lnTo>
                    <a:lnTo>
                      <a:pt x="35" y="194"/>
                    </a:lnTo>
                    <a:lnTo>
                      <a:pt x="36" y="182"/>
                    </a:lnTo>
                    <a:lnTo>
                      <a:pt x="35" y="168"/>
                    </a:lnTo>
                    <a:lnTo>
                      <a:pt x="35" y="153"/>
                    </a:lnTo>
                    <a:lnTo>
                      <a:pt x="33" y="136"/>
                    </a:lnTo>
                    <a:lnTo>
                      <a:pt x="32" y="119"/>
                    </a:lnTo>
                    <a:lnTo>
                      <a:pt x="29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92" name="Freeform 102"/>
              <p:cNvSpPr>
                <a:spLocks/>
              </p:cNvSpPr>
              <p:nvPr/>
            </p:nvSpPr>
            <p:spPr bwMode="auto">
              <a:xfrm>
                <a:off x="6124475" y="1388307"/>
                <a:ext cx="1004226" cy="3452186"/>
              </a:xfrm>
              <a:custGeom>
                <a:avLst/>
                <a:gdLst>
                  <a:gd name="T0" fmla="*/ 2147483647 w 952"/>
                  <a:gd name="T1" fmla="*/ 0 h 3292"/>
                  <a:gd name="T2" fmla="*/ 2147483647 w 952"/>
                  <a:gd name="T3" fmla="*/ 2147483647 h 3292"/>
                  <a:gd name="T4" fmla="*/ 0 w 952"/>
                  <a:gd name="T5" fmla="*/ 2147483647 h 3292"/>
                  <a:gd name="T6" fmla="*/ 2147483647 w 952"/>
                  <a:gd name="T7" fmla="*/ 2147483647 h 3292"/>
                  <a:gd name="T8" fmla="*/ 2147483647 w 952"/>
                  <a:gd name="T9" fmla="*/ 0 h 32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2"/>
                  <a:gd name="T16" fmla="*/ 0 h 3292"/>
                  <a:gd name="T17" fmla="*/ 952 w 952"/>
                  <a:gd name="T18" fmla="*/ 3292 h 32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2" h="3292">
                    <a:moveTo>
                      <a:pt x="595" y="0"/>
                    </a:moveTo>
                    <a:lnTo>
                      <a:pt x="952" y="3227"/>
                    </a:lnTo>
                    <a:lnTo>
                      <a:pt x="0" y="3292"/>
                    </a:lnTo>
                    <a:lnTo>
                      <a:pt x="850" y="3163"/>
                    </a:lnTo>
                    <a:lnTo>
                      <a:pt x="59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</p:grpSp>
        <p:sp>
          <p:nvSpPr>
            <p:cNvPr id="51" name="직사각형 35"/>
            <p:cNvSpPr>
              <a:spLocks noChangeArrowheads="1"/>
            </p:cNvSpPr>
            <p:nvPr/>
          </p:nvSpPr>
          <p:spPr bwMode="auto">
            <a:xfrm>
              <a:off x="692352" y="4215773"/>
              <a:ext cx="1018855" cy="541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ko-KR" sz="2100" b="1" dirty="0" smtClean="0">
                  <a:solidFill>
                    <a:srgbClr val="21222B"/>
                  </a:solidFill>
                  <a:latin typeface="+mj-ea"/>
                  <a:ea typeface="+mj-ea"/>
                  <a:cs typeface="굴림" pitchFamily="50" charset="-127"/>
                </a:rPr>
                <a:t>1997</a:t>
              </a:r>
              <a:r>
                <a:rPr lang="ko-KR" altLang="en-US" sz="2100" b="1" dirty="0" smtClean="0">
                  <a:solidFill>
                    <a:srgbClr val="21222B"/>
                  </a:solidFill>
                  <a:latin typeface="+mj-ea"/>
                  <a:ea typeface="+mj-ea"/>
                  <a:cs typeface="굴림" pitchFamily="50" charset="-127"/>
                </a:rPr>
                <a:t>년</a:t>
              </a:r>
              <a:endParaRPr lang="ko-KR" altLang="en-US" sz="2100" b="1" dirty="0">
                <a:solidFill>
                  <a:srgbClr val="21222B"/>
                </a:solidFill>
                <a:latin typeface="+mj-ea"/>
                <a:ea typeface="+mj-ea"/>
                <a:cs typeface="굴림" pitchFamily="50" charset="-127"/>
              </a:endParaRPr>
            </a:p>
          </p:txBody>
        </p:sp>
      </p:grpSp>
      <p:sp>
        <p:nvSpPr>
          <p:cNvPr id="93" name="Rectangle 6"/>
          <p:cNvSpPr>
            <a:spLocks noChangeArrowheads="1"/>
          </p:cNvSpPr>
          <p:nvPr/>
        </p:nvSpPr>
        <p:spPr bwMode="auto">
          <a:xfrm>
            <a:off x="1728092" y="5439649"/>
            <a:ext cx="7074233" cy="1219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300" b="1" dirty="0" smtClean="0">
                <a:solidFill>
                  <a:srgbClr val="21222B"/>
                </a:solidFill>
                <a:latin typeface="나눔바른펜" panose="020B0503000000000000" pitchFamily="50" charset="-127"/>
                <a:ea typeface="나눔바른펜" panose="020B0503000000000000" pitchFamily="50" charset="-127"/>
                <a:cs typeface="굴림" pitchFamily="50" charset="-127"/>
              </a:rPr>
              <a:t> </a:t>
            </a:r>
            <a:r>
              <a:rPr lang="ko-KR" altLang="en-US" sz="2000" dirty="0" smtClean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생활보호법 </a:t>
            </a:r>
            <a:r>
              <a:rPr lang="ko-KR" altLang="en-US" sz="2000" dirty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개정 </a:t>
            </a:r>
            <a:r>
              <a:rPr lang="en-US" altLang="ko-KR" sz="2000" dirty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: </a:t>
            </a:r>
            <a:r>
              <a:rPr lang="ko-KR" altLang="en-US" sz="2000" dirty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저소득 빈민층의 자활공동체 지원</a:t>
            </a:r>
            <a:r>
              <a:rPr lang="en-US" altLang="ko-KR" sz="2000" dirty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, </a:t>
            </a:r>
            <a:r>
              <a:rPr lang="ko-KR" altLang="en-US" sz="2000" dirty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자활을 </a:t>
            </a:r>
            <a:r>
              <a:rPr lang="ko-KR" altLang="en-US" sz="2000" dirty="0" smtClean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강조</a:t>
            </a:r>
            <a:endParaRPr lang="ko-KR" altLang="en-US" sz="2000" dirty="0">
              <a:solidFill>
                <a:srgbClr val="21222B"/>
              </a:solidFill>
              <a:latin typeface="+mn-ea"/>
              <a:ea typeface="+mn-ea"/>
              <a:cs typeface="굴림" pitchFamily="50" charset="-127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 국민의료보험법 </a:t>
            </a:r>
            <a:r>
              <a:rPr lang="ko-KR" altLang="en-US" sz="2000" dirty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제정 </a:t>
            </a:r>
            <a:r>
              <a:rPr lang="en-US" altLang="ko-KR" sz="2000" dirty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: </a:t>
            </a:r>
            <a:r>
              <a:rPr lang="ko-KR" altLang="en-US" sz="2000" dirty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의료보험 통합이 시작됨</a:t>
            </a:r>
          </a:p>
        </p:txBody>
      </p:sp>
      <p:grpSp>
        <p:nvGrpSpPr>
          <p:cNvPr id="94" name="그룹 101"/>
          <p:cNvGrpSpPr>
            <a:grpSpLocks/>
          </p:cNvGrpSpPr>
          <p:nvPr/>
        </p:nvGrpSpPr>
        <p:grpSpPr bwMode="auto">
          <a:xfrm>
            <a:off x="208163" y="5561047"/>
            <a:ext cx="1452116" cy="900135"/>
            <a:chOff x="539552" y="3997379"/>
            <a:chExt cx="1224136" cy="1015797"/>
          </a:xfrm>
        </p:grpSpPr>
        <p:grpSp>
          <p:nvGrpSpPr>
            <p:cNvPr id="95" name="그룹 13"/>
            <p:cNvGrpSpPr>
              <a:grpSpLocks/>
            </p:cNvGrpSpPr>
            <p:nvPr/>
          </p:nvGrpSpPr>
          <p:grpSpPr bwMode="auto">
            <a:xfrm>
              <a:off x="539552" y="3997379"/>
              <a:ext cx="1224136" cy="1015797"/>
              <a:chOff x="1763688" y="836712"/>
              <a:chExt cx="5472608" cy="4832221"/>
            </a:xfrm>
          </p:grpSpPr>
          <p:sp>
            <p:nvSpPr>
              <p:cNvPr id="97" name="Freeform 7"/>
              <p:cNvSpPr>
                <a:spLocks/>
              </p:cNvSpPr>
              <p:nvPr/>
            </p:nvSpPr>
            <p:spPr bwMode="auto">
              <a:xfrm>
                <a:off x="2299556" y="1027568"/>
                <a:ext cx="4743701" cy="4641365"/>
              </a:xfrm>
              <a:custGeom>
                <a:avLst/>
                <a:gdLst>
                  <a:gd name="T0" fmla="*/ 2147483647 w 4497"/>
                  <a:gd name="T1" fmla="*/ 2147483647 h 4426"/>
                  <a:gd name="T2" fmla="*/ 2147483647 w 4497"/>
                  <a:gd name="T3" fmla="*/ 0 h 4426"/>
                  <a:gd name="T4" fmla="*/ 2147483647 w 4497"/>
                  <a:gd name="T5" fmla="*/ 2147483647 h 4426"/>
                  <a:gd name="T6" fmla="*/ 0 w 4497"/>
                  <a:gd name="T7" fmla="*/ 2147483647 h 4426"/>
                  <a:gd name="T8" fmla="*/ 2147483647 w 4497"/>
                  <a:gd name="T9" fmla="*/ 2147483647 h 4426"/>
                  <a:gd name="T10" fmla="*/ 2147483647 w 4497"/>
                  <a:gd name="T11" fmla="*/ 2147483647 h 44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497"/>
                  <a:gd name="T19" fmla="*/ 0 h 4426"/>
                  <a:gd name="T20" fmla="*/ 4497 w 4497"/>
                  <a:gd name="T21" fmla="*/ 4426 h 44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497" h="4426">
                    <a:moveTo>
                      <a:pt x="4497" y="3936"/>
                    </a:moveTo>
                    <a:lnTo>
                      <a:pt x="4188" y="0"/>
                    </a:lnTo>
                    <a:lnTo>
                      <a:pt x="66" y="9"/>
                    </a:lnTo>
                    <a:lnTo>
                      <a:pt x="0" y="64"/>
                    </a:lnTo>
                    <a:lnTo>
                      <a:pt x="89" y="4426"/>
                    </a:lnTo>
                    <a:lnTo>
                      <a:pt x="4497" y="3936"/>
                    </a:lnTo>
                    <a:close/>
                  </a:path>
                </a:pathLst>
              </a:custGeom>
              <a:solidFill>
                <a:srgbClr val="5F89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98" name="Freeform 9"/>
              <p:cNvSpPr>
                <a:spLocks/>
              </p:cNvSpPr>
              <p:nvPr/>
            </p:nvSpPr>
            <p:spPr bwMode="auto">
              <a:xfrm>
                <a:off x="2343861" y="1040151"/>
                <a:ext cx="4892435" cy="4412758"/>
              </a:xfrm>
              <a:custGeom>
                <a:avLst/>
                <a:gdLst>
                  <a:gd name="T0" fmla="*/ 2147483647 w 4638"/>
                  <a:gd name="T1" fmla="*/ 0 h 4208"/>
                  <a:gd name="T2" fmla="*/ 0 w 4638"/>
                  <a:gd name="T3" fmla="*/ 2147483647 h 4208"/>
                  <a:gd name="T4" fmla="*/ 2147483647 w 4638"/>
                  <a:gd name="T5" fmla="*/ 2147483647 h 4208"/>
                  <a:gd name="T6" fmla="*/ 2147483647 w 4638"/>
                  <a:gd name="T7" fmla="*/ 2147483647 h 4208"/>
                  <a:gd name="T8" fmla="*/ 2147483647 w 4638"/>
                  <a:gd name="T9" fmla="*/ 0 h 42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38"/>
                  <a:gd name="T16" fmla="*/ 0 h 4208"/>
                  <a:gd name="T17" fmla="*/ 4638 w 4638"/>
                  <a:gd name="T18" fmla="*/ 4208 h 42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38" h="4208">
                    <a:moveTo>
                      <a:pt x="4228" y="0"/>
                    </a:moveTo>
                    <a:lnTo>
                      <a:pt x="0" y="25"/>
                    </a:lnTo>
                    <a:lnTo>
                      <a:pt x="305" y="4208"/>
                    </a:lnTo>
                    <a:lnTo>
                      <a:pt x="4638" y="3784"/>
                    </a:lnTo>
                    <a:lnTo>
                      <a:pt x="4228" y="0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99" name="Freeform 10"/>
              <p:cNvSpPr>
                <a:spLocks/>
              </p:cNvSpPr>
              <p:nvPr/>
            </p:nvSpPr>
            <p:spPr bwMode="auto">
              <a:xfrm>
                <a:off x="1774236" y="1074758"/>
                <a:ext cx="632916" cy="4001683"/>
              </a:xfrm>
              <a:custGeom>
                <a:avLst/>
                <a:gdLst>
                  <a:gd name="T0" fmla="*/ 2147483647 w 600"/>
                  <a:gd name="T1" fmla="*/ 0 h 3816"/>
                  <a:gd name="T2" fmla="*/ 0 w 600"/>
                  <a:gd name="T3" fmla="*/ 2147483647 h 3816"/>
                  <a:gd name="T4" fmla="*/ 2147483647 w 600"/>
                  <a:gd name="T5" fmla="*/ 2147483647 h 3816"/>
                  <a:gd name="T6" fmla="*/ 2147483647 w 600"/>
                  <a:gd name="T7" fmla="*/ 0 h 38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00"/>
                  <a:gd name="T13" fmla="*/ 0 h 3816"/>
                  <a:gd name="T14" fmla="*/ 600 w 600"/>
                  <a:gd name="T15" fmla="*/ 3816 h 38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00" h="3816">
                    <a:moveTo>
                      <a:pt x="499" y="0"/>
                    </a:moveTo>
                    <a:lnTo>
                      <a:pt x="0" y="3816"/>
                    </a:lnTo>
                    <a:lnTo>
                      <a:pt x="600" y="3753"/>
                    </a:lnTo>
                    <a:lnTo>
                      <a:pt x="499" y="0"/>
                    </a:lnTo>
                    <a:close/>
                  </a:path>
                </a:pathLst>
              </a:custGeom>
              <a:solidFill>
                <a:srgbClr val="6880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00" name="Freeform 11"/>
              <p:cNvSpPr>
                <a:spLocks/>
              </p:cNvSpPr>
              <p:nvPr/>
            </p:nvSpPr>
            <p:spPr bwMode="auto">
              <a:xfrm>
                <a:off x="1763688" y="5010375"/>
                <a:ext cx="643464" cy="658558"/>
              </a:xfrm>
              <a:custGeom>
                <a:avLst/>
                <a:gdLst>
                  <a:gd name="T0" fmla="*/ 2147483647 w 610"/>
                  <a:gd name="T1" fmla="*/ 2147483647 h 628"/>
                  <a:gd name="T2" fmla="*/ 0 w 610"/>
                  <a:gd name="T3" fmla="*/ 2147483647 h 628"/>
                  <a:gd name="T4" fmla="*/ 2147483647 w 610"/>
                  <a:gd name="T5" fmla="*/ 2147483647 h 628"/>
                  <a:gd name="T6" fmla="*/ 2147483647 w 610"/>
                  <a:gd name="T7" fmla="*/ 2147483647 h 628"/>
                  <a:gd name="T8" fmla="*/ 2147483647 w 610"/>
                  <a:gd name="T9" fmla="*/ 0 h 628"/>
                  <a:gd name="T10" fmla="*/ 2147483647 w 610"/>
                  <a:gd name="T11" fmla="*/ 2147483647 h 62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10"/>
                  <a:gd name="T19" fmla="*/ 0 h 628"/>
                  <a:gd name="T20" fmla="*/ 610 w 610"/>
                  <a:gd name="T21" fmla="*/ 628 h 62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10" h="628">
                    <a:moveTo>
                      <a:pt x="10" y="63"/>
                    </a:moveTo>
                    <a:lnTo>
                      <a:pt x="0" y="142"/>
                    </a:lnTo>
                    <a:lnTo>
                      <a:pt x="298" y="264"/>
                    </a:lnTo>
                    <a:lnTo>
                      <a:pt x="597" y="628"/>
                    </a:lnTo>
                    <a:lnTo>
                      <a:pt x="610" y="0"/>
                    </a:lnTo>
                    <a:lnTo>
                      <a:pt x="10" y="63"/>
                    </a:lnTo>
                    <a:close/>
                  </a:path>
                </a:pathLst>
              </a:custGeom>
              <a:solidFill>
                <a:srgbClr val="5A77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01" name="Freeform 12"/>
              <p:cNvSpPr>
                <a:spLocks/>
              </p:cNvSpPr>
              <p:nvPr/>
            </p:nvSpPr>
            <p:spPr bwMode="auto">
              <a:xfrm>
                <a:off x="1772127" y="1819306"/>
                <a:ext cx="450425" cy="3277059"/>
              </a:xfrm>
              <a:custGeom>
                <a:avLst/>
                <a:gdLst>
                  <a:gd name="T0" fmla="*/ 0 w 427"/>
                  <a:gd name="T1" fmla="*/ 2147483647 h 3125"/>
                  <a:gd name="T2" fmla="*/ 2147483647 w 427"/>
                  <a:gd name="T3" fmla="*/ 2147483647 h 3125"/>
                  <a:gd name="T4" fmla="*/ 2147483647 w 427"/>
                  <a:gd name="T5" fmla="*/ 0 h 3125"/>
                  <a:gd name="T6" fmla="*/ 0 w 427"/>
                  <a:gd name="T7" fmla="*/ 2147483647 h 31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27"/>
                  <a:gd name="T13" fmla="*/ 0 h 3125"/>
                  <a:gd name="T14" fmla="*/ 427 w 427"/>
                  <a:gd name="T15" fmla="*/ 3125 h 31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27" h="3125">
                    <a:moveTo>
                      <a:pt x="0" y="3125"/>
                    </a:moveTo>
                    <a:lnTo>
                      <a:pt x="97" y="3121"/>
                    </a:lnTo>
                    <a:lnTo>
                      <a:pt x="427" y="0"/>
                    </a:lnTo>
                    <a:lnTo>
                      <a:pt x="0" y="3125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02" name="Freeform 13"/>
              <p:cNvSpPr>
                <a:spLocks/>
              </p:cNvSpPr>
              <p:nvPr/>
            </p:nvSpPr>
            <p:spPr bwMode="auto">
              <a:xfrm>
                <a:off x="1763688" y="5092171"/>
                <a:ext cx="629752" cy="576762"/>
              </a:xfrm>
              <a:custGeom>
                <a:avLst/>
                <a:gdLst>
                  <a:gd name="T0" fmla="*/ 0 w 597"/>
                  <a:gd name="T1" fmla="*/ 2147483647 h 550"/>
                  <a:gd name="T2" fmla="*/ 2147483647 w 597"/>
                  <a:gd name="T3" fmla="*/ 2147483647 h 550"/>
                  <a:gd name="T4" fmla="*/ 2147483647 w 597"/>
                  <a:gd name="T5" fmla="*/ 2147483647 h 550"/>
                  <a:gd name="T6" fmla="*/ 2147483647 w 597"/>
                  <a:gd name="T7" fmla="*/ 2147483647 h 550"/>
                  <a:gd name="T8" fmla="*/ 2147483647 w 597"/>
                  <a:gd name="T9" fmla="*/ 2147483647 h 550"/>
                  <a:gd name="T10" fmla="*/ 2147483647 w 597"/>
                  <a:gd name="T11" fmla="*/ 0 h 550"/>
                  <a:gd name="T12" fmla="*/ 2147483647 w 597"/>
                  <a:gd name="T13" fmla="*/ 2147483647 h 550"/>
                  <a:gd name="T14" fmla="*/ 0 w 597"/>
                  <a:gd name="T15" fmla="*/ 2147483647 h 55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97"/>
                  <a:gd name="T25" fmla="*/ 0 h 550"/>
                  <a:gd name="T26" fmla="*/ 597 w 597"/>
                  <a:gd name="T27" fmla="*/ 550 h 55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97" h="550">
                    <a:moveTo>
                      <a:pt x="0" y="64"/>
                    </a:moveTo>
                    <a:lnTo>
                      <a:pt x="298" y="186"/>
                    </a:lnTo>
                    <a:lnTo>
                      <a:pt x="597" y="550"/>
                    </a:lnTo>
                    <a:lnTo>
                      <a:pt x="597" y="475"/>
                    </a:lnTo>
                    <a:lnTo>
                      <a:pt x="370" y="159"/>
                    </a:lnTo>
                    <a:lnTo>
                      <a:pt x="105" y="0"/>
                    </a:lnTo>
                    <a:lnTo>
                      <a:pt x="8" y="4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5B8C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03" name="Freeform 14"/>
              <p:cNvSpPr>
                <a:spLocks/>
              </p:cNvSpPr>
              <p:nvPr/>
            </p:nvSpPr>
            <p:spPr bwMode="auto">
              <a:xfrm>
                <a:off x="2222551" y="1392501"/>
                <a:ext cx="59072" cy="426805"/>
              </a:xfrm>
              <a:custGeom>
                <a:avLst/>
                <a:gdLst>
                  <a:gd name="T0" fmla="*/ 2147483647 w 56"/>
                  <a:gd name="T1" fmla="*/ 2147483647 h 407"/>
                  <a:gd name="T2" fmla="*/ 0 w 56"/>
                  <a:gd name="T3" fmla="*/ 2147483647 h 407"/>
                  <a:gd name="T4" fmla="*/ 2147483647 w 56"/>
                  <a:gd name="T5" fmla="*/ 0 h 407"/>
                  <a:gd name="T6" fmla="*/ 2147483647 w 56"/>
                  <a:gd name="T7" fmla="*/ 2147483647 h 40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6"/>
                  <a:gd name="T13" fmla="*/ 0 h 407"/>
                  <a:gd name="T14" fmla="*/ 56 w 56"/>
                  <a:gd name="T15" fmla="*/ 407 h 40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6" h="407">
                    <a:moveTo>
                      <a:pt x="33" y="98"/>
                    </a:moveTo>
                    <a:lnTo>
                      <a:pt x="0" y="407"/>
                    </a:lnTo>
                    <a:lnTo>
                      <a:pt x="56" y="0"/>
                    </a:lnTo>
                    <a:lnTo>
                      <a:pt x="33" y="98"/>
                    </a:lnTo>
                    <a:close/>
                  </a:path>
                </a:pathLst>
              </a:custGeom>
              <a:solidFill>
                <a:srgbClr val="0078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04" name="Freeform 15"/>
              <p:cNvSpPr>
                <a:spLocks/>
              </p:cNvSpPr>
              <p:nvPr/>
            </p:nvSpPr>
            <p:spPr bwMode="auto">
              <a:xfrm>
                <a:off x="2281624" y="1152359"/>
                <a:ext cx="32701" cy="240143"/>
              </a:xfrm>
              <a:custGeom>
                <a:avLst/>
                <a:gdLst>
                  <a:gd name="T0" fmla="*/ 2147483647 w 31"/>
                  <a:gd name="T1" fmla="*/ 0 h 229"/>
                  <a:gd name="T2" fmla="*/ 0 w 31"/>
                  <a:gd name="T3" fmla="*/ 2147483647 h 229"/>
                  <a:gd name="T4" fmla="*/ 2147483647 w 31"/>
                  <a:gd name="T5" fmla="*/ 2147483647 h 229"/>
                  <a:gd name="T6" fmla="*/ 2147483647 w 31"/>
                  <a:gd name="T7" fmla="*/ 0 h 2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1"/>
                  <a:gd name="T13" fmla="*/ 0 h 229"/>
                  <a:gd name="T14" fmla="*/ 31 w 31"/>
                  <a:gd name="T15" fmla="*/ 229 h 2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1" h="229">
                    <a:moveTo>
                      <a:pt x="31" y="0"/>
                    </a:moveTo>
                    <a:lnTo>
                      <a:pt x="0" y="229"/>
                    </a:lnTo>
                    <a:lnTo>
                      <a:pt x="29" y="10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0078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05" name="Freeform 16"/>
              <p:cNvSpPr>
                <a:spLocks/>
              </p:cNvSpPr>
              <p:nvPr/>
            </p:nvSpPr>
            <p:spPr bwMode="auto">
              <a:xfrm>
                <a:off x="2285844" y="973038"/>
                <a:ext cx="4503193" cy="128986"/>
              </a:xfrm>
              <a:custGeom>
                <a:avLst/>
                <a:gdLst>
                  <a:gd name="T0" fmla="*/ 0 w 4269"/>
                  <a:gd name="T1" fmla="*/ 2147483647 h 123"/>
                  <a:gd name="T2" fmla="*/ 2147483647 w 4269"/>
                  <a:gd name="T3" fmla="*/ 2147483647 h 123"/>
                  <a:gd name="T4" fmla="*/ 2147483647 w 4269"/>
                  <a:gd name="T5" fmla="*/ 0 h 123"/>
                  <a:gd name="T6" fmla="*/ 2147483647 w 4269"/>
                  <a:gd name="T7" fmla="*/ 2147483647 h 123"/>
                  <a:gd name="T8" fmla="*/ 0 w 4269"/>
                  <a:gd name="T9" fmla="*/ 2147483647 h 1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69"/>
                  <a:gd name="T16" fmla="*/ 0 h 123"/>
                  <a:gd name="T17" fmla="*/ 4269 w 4269"/>
                  <a:gd name="T18" fmla="*/ 123 h 1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69" h="123">
                    <a:moveTo>
                      <a:pt x="0" y="123"/>
                    </a:moveTo>
                    <a:lnTo>
                      <a:pt x="4269" y="64"/>
                    </a:lnTo>
                    <a:lnTo>
                      <a:pt x="4093" y="0"/>
                    </a:lnTo>
                    <a:lnTo>
                      <a:pt x="92" y="39"/>
                    </a:lnTo>
                    <a:lnTo>
                      <a:pt x="0" y="123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06" name="Freeform 19"/>
              <p:cNvSpPr>
                <a:spLocks/>
              </p:cNvSpPr>
              <p:nvPr/>
            </p:nvSpPr>
            <p:spPr bwMode="auto">
              <a:xfrm>
                <a:off x="2303775" y="1140824"/>
                <a:ext cx="161394" cy="4528109"/>
              </a:xfrm>
              <a:custGeom>
                <a:avLst/>
                <a:gdLst>
                  <a:gd name="T0" fmla="*/ 0 w 153"/>
                  <a:gd name="T1" fmla="*/ 2147483647 h 4318"/>
                  <a:gd name="T2" fmla="*/ 2147483647 w 153"/>
                  <a:gd name="T3" fmla="*/ 2147483647 h 4318"/>
                  <a:gd name="T4" fmla="*/ 2147483647 w 153"/>
                  <a:gd name="T5" fmla="*/ 2147483647 h 4318"/>
                  <a:gd name="T6" fmla="*/ 2147483647 w 153"/>
                  <a:gd name="T7" fmla="*/ 0 h 4318"/>
                  <a:gd name="T8" fmla="*/ 0 w 153"/>
                  <a:gd name="T9" fmla="*/ 2147483647 h 43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3"/>
                  <a:gd name="T16" fmla="*/ 0 h 4318"/>
                  <a:gd name="T17" fmla="*/ 153 w 153"/>
                  <a:gd name="T18" fmla="*/ 4318 h 43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3" h="4318">
                    <a:moveTo>
                      <a:pt x="0" y="1480"/>
                    </a:moveTo>
                    <a:lnTo>
                      <a:pt x="85" y="4318"/>
                    </a:lnTo>
                    <a:lnTo>
                      <a:pt x="153" y="4314"/>
                    </a:lnTo>
                    <a:lnTo>
                      <a:pt x="20" y="0"/>
                    </a:lnTo>
                    <a:lnTo>
                      <a:pt x="0" y="1480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07" name="Freeform 45"/>
              <p:cNvSpPr>
                <a:spLocks/>
              </p:cNvSpPr>
              <p:nvPr/>
            </p:nvSpPr>
            <p:spPr bwMode="auto">
              <a:xfrm>
                <a:off x="2578039" y="1265614"/>
                <a:ext cx="219411" cy="198197"/>
              </a:xfrm>
              <a:custGeom>
                <a:avLst/>
                <a:gdLst>
                  <a:gd name="T0" fmla="*/ 0 w 208"/>
                  <a:gd name="T1" fmla="*/ 2147483647 h 189"/>
                  <a:gd name="T2" fmla="*/ 2147483647 w 208"/>
                  <a:gd name="T3" fmla="*/ 0 h 189"/>
                  <a:gd name="T4" fmla="*/ 2147483647 w 208"/>
                  <a:gd name="T5" fmla="*/ 2147483647 h 189"/>
                  <a:gd name="T6" fmla="*/ 2147483647 w 208"/>
                  <a:gd name="T7" fmla="*/ 2147483647 h 189"/>
                  <a:gd name="T8" fmla="*/ 0 w 208"/>
                  <a:gd name="T9" fmla="*/ 2147483647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189"/>
                  <a:gd name="T17" fmla="*/ 208 w 208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189">
                    <a:moveTo>
                      <a:pt x="0" y="11"/>
                    </a:moveTo>
                    <a:lnTo>
                      <a:pt x="200" y="0"/>
                    </a:lnTo>
                    <a:lnTo>
                      <a:pt x="208" y="176"/>
                    </a:lnTo>
                    <a:lnTo>
                      <a:pt x="11" y="189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08" name="Freeform 46"/>
              <p:cNvSpPr>
                <a:spLocks/>
              </p:cNvSpPr>
              <p:nvPr/>
            </p:nvSpPr>
            <p:spPr bwMode="auto">
              <a:xfrm>
                <a:off x="2578039" y="1265614"/>
                <a:ext cx="219411" cy="187710"/>
              </a:xfrm>
              <a:custGeom>
                <a:avLst/>
                <a:gdLst>
                  <a:gd name="T0" fmla="*/ 2147483647 w 208"/>
                  <a:gd name="T1" fmla="*/ 2147483647 h 179"/>
                  <a:gd name="T2" fmla="*/ 2147483647 w 208"/>
                  <a:gd name="T3" fmla="*/ 2147483647 h 179"/>
                  <a:gd name="T4" fmla="*/ 2147483647 w 208"/>
                  <a:gd name="T5" fmla="*/ 2147483647 h 179"/>
                  <a:gd name="T6" fmla="*/ 2147483647 w 208"/>
                  <a:gd name="T7" fmla="*/ 0 h 179"/>
                  <a:gd name="T8" fmla="*/ 0 w 208"/>
                  <a:gd name="T9" fmla="*/ 2147483647 h 179"/>
                  <a:gd name="T10" fmla="*/ 2147483647 w 208"/>
                  <a:gd name="T11" fmla="*/ 2147483647 h 179"/>
                  <a:gd name="T12" fmla="*/ 2147483647 w 208"/>
                  <a:gd name="T13" fmla="*/ 2147483647 h 1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8"/>
                  <a:gd name="T22" fmla="*/ 0 h 179"/>
                  <a:gd name="T23" fmla="*/ 208 w 208"/>
                  <a:gd name="T24" fmla="*/ 179 h 1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8" h="179">
                    <a:moveTo>
                      <a:pt x="159" y="58"/>
                    </a:moveTo>
                    <a:lnTo>
                      <a:pt x="165" y="179"/>
                    </a:lnTo>
                    <a:lnTo>
                      <a:pt x="208" y="176"/>
                    </a:lnTo>
                    <a:lnTo>
                      <a:pt x="200" y="0"/>
                    </a:lnTo>
                    <a:lnTo>
                      <a:pt x="0" y="11"/>
                    </a:lnTo>
                    <a:lnTo>
                      <a:pt x="3" y="66"/>
                    </a:lnTo>
                    <a:lnTo>
                      <a:pt x="159" y="58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09" name="Freeform 47"/>
              <p:cNvSpPr>
                <a:spLocks/>
              </p:cNvSpPr>
              <p:nvPr/>
            </p:nvSpPr>
            <p:spPr bwMode="auto">
              <a:xfrm>
                <a:off x="2488376" y="871318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3"/>
                    </a:moveTo>
                    <a:lnTo>
                      <a:pt x="140" y="1"/>
                    </a:lnTo>
                    <a:lnTo>
                      <a:pt x="135" y="1"/>
                    </a:lnTo>
                    <a:lnTo>
                      <a:pt x="130" y="0"/>
                    </a:lnTo>
                    <a:lnTo>
                      <a:pt x="126" y="0"/>
                    </a:lnTo>
                    <a:lnTo>
                      <a:pt x="121" y="0"/>
                    </a:lnTo>
                    <a:lnTo>
                      <a:pt x="117" y="0"/>
                    </a:lnTo>
                    <a:lnTo>
                      <a:pt x="112" y="1"/>
                    </a:lnTo>
                    <a:lnTo>
                      <a:pt x="108" y="1"/>
                    </a:lnTo>
                    <a:lnTo>
                      <a:pt x="103" y="2"/>
                    </a:lnTo>
                    <a:lnTo>
                      <a:pt x="99" y="3"/>
                    </a:lnTo>
                    <a:lnTo>
                      <a:pt x="95" y="4"/>
                    </a:lnTo>
                    <a:lnTo>
                      <a:pt x="91" y="6"/>
                    </a:lnTo>
                    <a:lnTo>
                      <a:pt x="87" y="8"/>
                    </a:lnTo>
                    <a:lnTo>
                      <a:pt x="82" y="9"/>
                    </a:lnTo>
                    <a:lnTo>
                      <a:pt x="78" y="11"/>
                    </a:lnTo>
                    <a:lnTo>
                      <a:pt x="74" y="13"/>
                    </a:lnTo>
                    <a:lnTo>
                      <a:pt x="69" y="17"/>
                    </a:lnTo>
                    <a:lnTo>
                      <a:pt x="64" y="20"/>
                    </a:lnTo>
                    <a:lnTo>
                      <a:pt x="59" y="24"/>
                    </a:lnTo>
                    <a:lnTo>
                      <a:pt x="55" y="28"/>
                    </a:lnTo>
                    <a:lnTo>
                      <a:pt x="50" y="33"/>
                    </a:lnTo>
                    <a:lnTo>
                      <a:pt x="47" y="37"/>
                    </a:lnTo>
                    <a:lnTo>
                      <a:pt x="42" y="42"/>
                    </a:lnTo>
                    <a:lnTo>
                      <a:pt x="39" y="46"/>
                    </a:lnTo>
                    <a:lnTo>
                      <a:pt x="35" y="51"/>
                    </a:lnTo>
                    <a:lnTo>
                      <a:pt x="32" y="57"/>
                    </a:lnTo>
                    <a:lnTo>
                      <a:pt x="29" y="62"/>
                    </a:lnTo>
                    <a:lnTo>
                      <a:pt x="26" y="67"/>
                    </a:lnTo>
                    <a:lnTo>
                      <a:pt x="20" y="77"/>
                    </a:lnTo>
                    <a:lnTo>
                      <a:pt x="16" y="87"/>
                    </a:lnTo>
                    <a:lnTo>
                      <a:pt x="12" y="96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42" y="137"/>
                    </a:lnTo>
                    <a:lnTo>
                      <a:pt x="44" y="126"/>
                    </a:lnTo>
                    <a:lnTo>
                      <a:pt x="48" y="114"/>
                    </a:lnTo>
                    <a:lnTo>
                      <a:pt x="51" y="108"/>
                    </a:lnTo>
                    <a:lnTo>
                      <a:pt x="54" y="101"/>
                    </a:lnTo>
                    <a:lnTo>
                      <a:pt x="56" y="94"/>
                    </a:lnTo>
                    <a:lnTo>
                      <a:pt x="60" y="88"/>
                    </a:lnTo>
                    <a:lnTo>
                      <a:pt x="63" y="81"/>
                    </a:lnTo>
                    <a:lnTo>
                      <a:pt x="67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7"/>
                    </a:lnTo>
                    <a:lnTo>
                      <a:pt x="86" y="51"/>
                    </a:lnTo>
                    <a:lnTo>
                      <a:pt x="91" y="47"/>
                    </a:lnTo>
                    <a:lnTo>
                      <a:pt x="97" y="43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0" y="38"/>
                    </a:lnTo>
                    <a:lnTo>
                      <a:pt x="115" y="37"/>
                    </a:lnTo>
                    <a:lnTo>
                      <a:pt x="120" y="36"/>
                    </a:lnTo>
                    <a:lnTo>
                      <a:pt x="125" y="36"/>
                    </a:lnTo>
                    <a:lnTo>
                      <a:pt x="130" y="37"/>
                    </a:lnTo>
                    <a:lnTo>
                      <a:pt x="135" y="37"/>
                    </a:lnTo>
                    <a:lnTo>
                      <a:pt x="138" y="38"/>
                    </a:lnTo>
                    <a:lnTo>
                      <a:pt x="140" y="39"/>
                    </a:lnTo>
                    <a:lnTo>
                      <a:pt x="142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49" y="47"/>
                    </a:lnTo>
                    <a:lnTo>
                      <a:pt x="151" y="50"/>
                    </a:lnTo>
                    <a:lnTo>
                      <a:pt x="153" y="53"/>
                    </a:lnTo>
                    <a:lnTo>
                      <a:pt x="158" y="60"/>
                    </a:lnTo>
                    <a:lnTo>
                      <a:pt x="162" y="69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2" y="102"/>
                    </a:lnTo>
                    <a:lnTo>
                      <a:pt x="175" y="115"/>
                    </a:lnTo>
                    <a:lnTo>
                      <a:pt x="177" y="129"/>
                    </a:lnTo>
                    <a:lnTo>
                      <a:pt x="179" y="145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2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79" y="255"/>
                    </a:lnTo>
                    <a:lnTo>
                      <a:pt x="177" y="274"/>
                    </a:lnTo>
                    <a:lnTo>
                      <a:pt x="174" y="292"/>
                    </a:lnTo>
                    <a:lnTo>
                      <a:pt x="171" y="309"/>
                    </a:lnTo>
                    <a:lnTo>
                      <a:pt x="168" y="326"/>
                    </a:lnTo>
                    <a:lnTo>
                      <a:pt x="163" y="341"/>
                    </a:lnTo>
                    <a:lnTo>
                      <a:pt x="159" y="355"/>
                    </a:lnTo>
                    <a:lnTo>
                      <a:pt x="156" y="362"/>
                    </a:lnTo>
                    <a:lnTo>
                      <a:pt x="154" y="369"/>
                    </a:lnTo>
                    <a:lnTo>
                      <a:pt x="151" y="375"/>
                    </a:lnTo>
                    <a:lnTo>
                      <a:pt x="148" y="380"/>
                    </a:lnTo>
                    <a:lnTo>
                      <a:pt x="145" y="386"/>
                    </a:lnTo>
                    <a:lnTo>
                      <a:pt x="142" y="391"/>
                    </a:lnTo>
                    <a:lnTo>
                      <a:pt x="140" y="396"/>
                    </a:lnTo>
                    <a:lnTo>
                      <a:pt x="136" y="400"/>
                    </a:lnTo>
                    <a:lnTo>
                      <a:pt x="133" y="404"/>
                    </a:lnTo>
                    <a:lnTo>
                      <a:pt x="130" y="407"/>
                    </a:lnTo>
                    <a:lnTo>
                      <a:pt x="127" y="410"/>
                    </a:lnTo>
                    <a:lnTo>
                      <a:pt x="123" y="413"/>
                    </a:lnTo>
                    <a:lnTo>
                      <a:pt x="120" y="415"/>
                    </a:lnTo>
                    <a:lnTo>
                      <a:pt x="116" y="417"/>
                    </a:lnTo>
                    <a:lnTo>
                      <a:pt x="113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2" y="421"/>
                    </a:lnTo>
                    <a:lnTo>
                      <a:pt x="99" y="424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3" y="433"/>
                    </a:lnTo>
                    <a:lnTo>
                      <a:pt x="93" y="434"/>
                    </a:lnTo>
                    <a:lnTo>
                      <a:pt x="93" y="436"/>
                    </a:lnTo>
                    <a:lnTo>
                      <a:pt x="93" y="438"/>
                    </a:lnTo>
                    <a:lnTo>
                      <a:pt x="93" y="439"/>
                    </a:lnTo>
                    <a:lnTo>
                      <a:pt x="94" y="441"/>
                    </a:lnTo>
                    <a:lnTo>
                      <a:pt x="94" y="443"/>
                    </a:lnTo>
                    <a:lnTo>
                      <a:pt x="95" y="445"/>
                    </a:lnTo>
                    <a:lnTo>
                      <a:pt x="96" y="446"/>
                    </a:lnTo>
                    <a:lnTo>
                      <a:pt x="98" y="449"/>
                    </a:lnTo>
                    <a:lnTo>
                      <a:pt x="102" y="451"/>
                    </a:lnTo>
                    <a:lnTo>
                      <a:pt x="105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3" y="453"/>
                    </a:lnTo>
                    <a:lnTo>
                      <a:pt x="130" y="451"/>
                    </a:lnTo>
                    <a:lnTo>
                      <a:pt x="136" y="448"/>
                    </a:lnTo>
                    <a:lnTo>
                      <a:pt x="142" y="445"/>
                    </a:lnTo>
                    <a:lnTo>
                      <a:pt x="148" y="441"/>
                    </a:lnTo>
                    <a:lnTo>
                      <a:pt x="153" y="437"/>
                    </a:lnTo>
                    <a:lnTo>
                      <a:pt x="159" y="432"/>
                    </a:lnTo>
                    <a:lnTo>
                      <a:pt x="164" y="426"/>
                    </a:lnTo>
                    <a:lnTo>
                      <a:pt x="169" y="421"/>
                    </a:lnTo>
                    <a:lnTo>
                      <a:pt x="173" y="414"/>
                    </a:lnTo>
                    <a:lnTo>
                      <a:pt x="178" y="408"/>
                    </a:lnTo>
                    <a:lnTo>
                      <a:pt x="182" y="401"/>
                    </a:lnTo>
                    <a:lnTo>
                      <a:pt x="186" y="393"/>
                    </a:lnTo>
                    <a:lnTo>
                      <a:pt x="189" y="386"/>
                    </a:lnTo>
                    <a:lnTo>
                      <a:pt x="193" y="378"/>
                    </a:lnTo>
                    <a:lnTo>
                      <a:pt x="196" y="369"/>
                    </a:lnTo>
                    <a:lnTo>
                      <a:pt x="199" y="361"/>
                    </a:lnTo>
                    <a:lnTo>
                      <a:pt x="202" y="352"/>
                    </a:lnTo>
                    <a:lnTo>
                      <a:pt x="205" y="343"/>
                    </a:lnTo>
                    <a:lnTo>
                      <a:pt x="207" y="334"/>
                    </a:lnTo>
                    <a:lnTo>
                      <a:pt x="209" y="324"/>
                    </a:lnTo>
                    <a:lnTo>
                      <a:pt x="212" y="315"/>
                    </a:lnTo>
                    <a:lnTo>
                      <a:pt x="213" y="305"/>
                    </a:lnTo>
                    <a:lnTo>
                      <a:pt x="215" y="295"/>
                    </a:lnTo>
                    <a:lnTo>
                      <a:pt x="218" y="275"/>
                    </a:lnTo>
                    <a:lnTo>
                      <a:pt x="220" y="255"/>
                    </a:lnTo>
                    <a:lnTo>
                      <a:pt x="222" y="236"/>
                    </a:lnTo>
                    <a:lnTo>
                      <a:pt x="222" y="216"/>
                    </a:lnTo>
                    <a:lnTo>
                      <a:pt x="223" y="198"/>
                    </a:lnTo>
                    <a:lnTo>
                      <a:pt x="222" y="180"/>
                    </a:lnTo>
                    <a:lnTo>
                      <a:pt x="222" y="162"/>
                    </a:lnTo>
                    <a:lnTo>
                      <a:pt x="220" y="144"/>
                    </a:lnTo>
                    <a:lnTo>
                      <a:pt x="218" y="127"/>
                    </a:lnTo>
                    <a:lnTo>
                      <a:pt x="215" y="110"/>
                    </a:lnTo>
                    <a:lnTo>
                      <a:pt x="214" y="102"/>
                    </a:lnTo>
                    <a:lnTo>
                      <a:pt x="212" y="94"/>
                    </a:lnTo>
                    <a:lnTo>
                      <a:pt x="210" y="86"/>
                    </a:lnTo>
                    <a:lnTo>
                      <a:pt x="207" y="78"/>
                    </a:lnTo>
                    <a:lnTo>
                      <a:pt x="205" y="71"/>
                    </a:lnTo>
                    <a:lnTo>
                      <a:pt x="203" y="64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3"/>
                    </a:lnTo>
                    <a:lnTo>
                      <a:pt x="183" y="28"/>
                    </a:lnTo>
                    <a:lnTo>
                      <a:pt x="179" y="23"/>
                    </a:lnTo>
                    <a:lnTo>
                      <a:pt x="175" y="18"/>
                    </a:lnTo>
                    <a:lnTo>
                      <a:pt x="170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0" y="4"/>
                    </a:lnTo>
                    <a:lnTo>
                      <a:pt x="145" y="3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10" name="Freeform 48"/>
              <p:cNvSpPr>
                <a:spLocks/>
              </p:cNvSpPr>
              <p:nvPr/>
            </p:nvSpPr>
            <p:spPr bwMode="auto">
              <a:xfrm>
                <a:off x="2570655" y="867123"/>
                <a:ext cx="235233" cy="476091"/>
              </a:xfrm>
              <a:custGeom>
                <a:avLst/>
                <a:gdLst>
                  <a:gd name="T0" fmla="*/ 2147483647 w 223"/>
                  <a:gd name="T1" fmla="*/ 0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5" y="0"/>
                    </a:lnTo>
                    <a:lnTo>
                      <a:pt x="131" y="0"/>
                    </a:lnTo>
                    <a:lnTo>
                      <a:pt x="126" y="0"/>
                    </a:lnTo>
                    <a:lnTo>
                      <a:pt x="121" y="0"/>
                    </a:lnTo>
                    <a:lnTo>
                      <a:pt x="117" y="0"/>
                    </a:lnTo>
                    <a:lnTo>
                      <a:pt x="113" y="0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100" y="3"/>
                    </a:lnTo>
                    <a:lnTo>
                      <a:pt x="95" y="4"/>
                    </a:lnTo>
                    <a:lnTo>
                      <a:pt x="91" y="5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8" y="11"/>
                    </a:lnTo>
                    <a:lnTo>
                      <a:pt x="75" y="13"/>
                    </a:lnTo>
                    <a:lnTo>
                      <a:pt x="69" y="16"/>
                    </a:lnTo>
                    <a:lnTo>
                      <a:pt x="64" y="20"/>
                    </a:lnTo>
                    <a:lnTo>
                      <a:pt x="60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39" y="46"/>
                    </a:lnTo>
                    <a:lnTo>
                      <a:pt x="35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6" y="66"/>
                    </a:lnTo>
                    <a:lnTo>
                      <a:pt x="21" y="77"/>
                    </a:lnTo>
                    <a:lnTo>
                      <a:pt x="16" y="86"/>
                    </a:lnTo>
                    <a:lnTo>
                      <a:pt x="12" y="96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2"/>
                    </a:lnTo>
                    <a:lnTo>
                      <a:pt x="0" y="137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2" y="137"/>
                    </a:lnTo>
                    <a:lnTo>
                      <a:pt x="44" y="127"/>
                    </a:lnTo>
                    <a:lnTo>
                      <a:pt x="48" y="115"/>
                    </a:lnTo>
                    <a:lnTo>
                      <a:pt x="50" y="108"/>
                    </a:lnTo>
                    <a:lnTo>
                      <a:pt x="53" y="102"/>
                    </a:lnTo>
                    <a:lnTo>
                      <a:pt x="56" y="95"/>
                    </a:lnTo>
                    <a:lnTo>
                      <a:pt x="59" y="88"/>
                    </a:lnTo>
                    <a:lnTo>
                      <a:pt x="63" y="81"/>
                    </a:lnTo>
                    <a:lnTo>
                      <a:pt x="67" y="75"/>
                    </a:lnTo>
                    <a:lnTo>
                      <a:pt x="71" y="68"/>
                    </a:lnTo>
                    <a:lnTo>
                      <a:pt x="76" y="62"/>
                    </a:lnTo>
                    <a:lnTo>
                      <a:pt x="81" y="57"/>
                    </a:lnTo>
                    <a:lnTo>
                      <a:pt x="86" y="51"/>
                    </a:lnTo>
                    <a:lnTo>
                      <a:pt x="91" y="47"/>
                    </a:lnTo>
                    <a:lnTo>
                      <a:pt x="97" y="43"/>
                    </a:lnTo>
                    <a:lnTo>
                      <a:pt x="101" y="41"/>
                    </a:lnTo>
                    <a:lnTo>
                      <a:pt x="106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0" y="36"/>
                    </a:lnTo>
                    <a:lnTo>
                      <a:pt x="125" y="36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0" y="38"/>
                    </a:lnTo>
                    <a:lnTo>
                      <a:pt x="143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49" y="46"/>
                    </a:lnTo>
                    <a:lnTo>
                      <a:pt x="151" y="49"/>
                    </a:lnTo>
                    <a:lnTo>
                      <a:pt x="154" y="52"/>
                    </a:lnTo>
                    <a:lnTo>
                      <a:pt x="158" y="59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3" y="101"/>
                    </a:lnTo>
                    <a:lnTo>
                      <a:pt x="175" y="114"/>
                    </a:lnTo>
                    <a:lnTo>
                      <a:pt x="177" y="129"/>
                    </a:lnTo>
                    <a:lnTo>
                      <a:pt x="179" y="144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2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80" y="255"/>
                    </a:lnTo>
                    <a:lnTo>
                      <a:pt x="177" y="273"/>
                    </a:lnTo>
                    <a:lnTo>
                      <a:pt x="175" y="292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6" y="362"/>
                    </a:lnTo>
                    <a:lnTo>
                      <a:pt x="154" y="368"/>
                    </a:lnTo>
                    <a:lnTo>
                      <a:pt x="151" y="374"/>
                    </a:lnTo>
                    <a:lnTo>
                      <a:pt x="148" y="380"/>
                    </a:lnTo>
                    <a:lnTo>
                      <a:pt x="146" y="385"/>
                    </a:lnTo>
                    <a:lnTo>
                      <a:pt x="143" y="391"/>
                    </a:lnTo>
                    <a:lnTo>
                      <a:pt x="139" y="395"/>
                    </a:lnTo>
                    <a:lnTo>
                      <a:pt x="137" y="399"/>
                    </a:lnTo>
                    <a:lnTo>
                      <a:pt x="133" y="403"/>
                    </a:lnTo>
                    <a:lnTo>
                      <a:pt x="130" y="407"/>
                    </a:lnTo>
                    <a:lnTo>
                      <a:pt x="127" y="410"/>
                    </a:lnTo>
                    <a:lnTo>
                      <a:pt x="124" y="412"/>
                    </a:lnTo>
                    <a:lnTo>
                      <a:pt x="120" y="414"/>
                    </a:lnTo>
                    <a:lnTo>
                      <a:pt x="117" y="416"/>
                    </a:lnTo>
                    <a:lnTo>
                      <a:pt x="113" y="418"/>
                    </a:lnTo>
                    <a:lnTo>
                      <a:pt x="110" y="418"/>
                    </a:lnTo>
                    <a:lnTo>
                      <a:pt x="106" y="420"/>
                    </a:lnTo>
                    <a:lnTo>
                      <a:pt x="102" y="421"/>
                    </a:lnTo>
                    <a:lnTo>
                      <a:pt x="99" y="423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3" y="434"/>
                    </a:lnTo>
                    <a:lnTo>
                      <a:pt x="93" y="435"/>
                    </a:lnTo>
                    <a:lnTo>
                      <a:pt x="93" y="437"/>
                    </a:lnTo>
                    <a:lnTo>
                      <a:pt x="93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5" y="444"/>
                    </a:lnTo>
                    <a:lnTo>
                      <a:pt x="96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5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2"/>
                    </a:lnTo>
                    <a:lnTo>
                      <a:pt x="130" y="450"/>
                    </a:lnTo>
                    <a:lnTo>
                      <a:pt x="136" y="447"/>
                    </a:lnTo>
                    <a:lnTo>
                      <a:pt x="143" y="444"/>
                    </a:lnTo>
                    <a:lnTo>
                      <a:pt x="148" y="441"/>
                    </a:lnTo>
                    <a:lnTo>
                      <a:pt x="154" y="436"/>
                    </a:lnTo>
                    <a:lnTo>
                      <a:pt x="159" y="432"/>
                    </a:lnTo>
                    <a:lnTo>
                      <a:pt x="164" y="426"/>
                    </a:lnTo>
                    <a:lnTo>
                      <a:pt x="169" y="420"/>
                    </a:lnTo>
                    <a:lnTo>
                      <a:pt x="174" y="414"/>
                    </a:lnTo>
                    <a:lnTo>
                      <a:pt x="178" y="408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5"/>
                    </a:lnTo>
                    <a:lnTo>
                      <a:pt x="193" y="377"/>
                    </a:lnTo>
                    <a:lnTo>
                      <a:pt x="196" y="369"/>
                    </a:lnTo>
                    <a:lnTo>
                      <a:pt x="199" y="360"/>
                    </a:lnTo>
                    <a:lnTo>
                      <a:pt x="202" y="351"/>
                    </a:lnTo>
                    <a:lnTo>
                      <a:pt x="205" y="342"/>
                    </a:lnTo>
                    <a:lnTo>
                      <a:pt x="207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8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8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3"/>
                    </a:lnTo>
                    <a:lnTo>
                      <a:pt x="210" y="86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3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2"/>
                    </a:lnTo>
                    <a:lnTo>
                      <a:pt x="183" y="27"/>
                    </a:lnTo>
                    <a:lnTo>
                      <a:pt x="179" y="22"/>
                    </a:lnTo>
                    <a:lnTo>
                      <a:pt x="175" y="18"/>
                    </a:lnTo>
                    <a:lnTo>
                      <a:pt x="171" y="14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5"/>
                    </a:lnTo>
                    <a:lnTo>
                      <a:pt x="150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11" name="Freeform 49"/>
              <p:cNvSpPr>
                <a:spLocks/>
              </p:cNvSpPr>
              <p:nvPr/>
            </p:nvSpPr>
            <p:spPr bwMode="auto">
              <a:xfrm>
                <a:off x="2663483" y="905923"/>
                <a:ext cx="50633" cy="234899"/>
              </a:xfrm>
              <a:custGeom>
                <a:avLst/>
                <a:gdLst>
                  <a:gd name="T0" fmla="*/ 0 w 48"/>
                  <a:gd name="T1" fmla="*/ 0 h 224"/>
                  <a:gd name="T2" fmla="*/ 2147483647 w 48"/>
                  <a:gd name="T3" fmla="*/ 2147483647 h 224"/>
                  <a:gd name="T4" fmla="*/ 2147483647 w 48"/>
                  <a:gd name="T5" fmla="*/ 2147483647 h 224"/>
                  <a:gd name="T6" fmla="*/ 2147483647 w 48"/>
                  <a:gd name="T7" fmla="*/ 2147483647 h 224"/>
                  <a:gd name="T8" fmla="*/ 2147483647 w 48"/>
                  <a:gd name="T9" fmla="*/ 2147483647 h 224"/>
                  <a:gd name="T10" fmla="*/ 2147483647 w 48"/>
                  <a:gd name="T11" fmla="*/ 2147483647 h 224"/>
                  <a:gd name="T12" fmla="*/ 2147483647 w 48"/>
                  <a:gd name="T13" fmla="*/ 2147483647 h 224"/>
                  <a:gd name="T14" fmla="*/ 2147483647 w 48"/>
                  <a:gd name="T15" fmla="*/ 2147483647 h 224"/>
                  <a:gd name="T16" fmla="*/ 2147483647 w 48"/>
                  <a:gd name="T17" fmla="*/ 2147483647 h 224"/>
                  <a:gd name="T18" fmla="*/ 2147483647 w 48"/>
                  <a:gd name="T19" fmla="*/ 2147483647 h 224"/>
                  <a:gd name="T20" fmla="*/ 2147483647 w 48"/>
                  <a:gd name="T21" fmla="*/ 2147483647 h 224"/>
                  <a:gd name="T22" fmla="*/ 2147483647 w 48"/>
                  <a:gd name="T23" fmla="*/ 2147483647 h 224"/>
                  <a:gd name="T24" fmla="*/ 2147483647 w 48"/>
                  <a:gd name="T25" fmla="*/ 2147483647 h 224"/>
                  <a:gd name="T26" fmla="*/ 2147483647 w 48"/>
                  <a:gd name="T27" fmla="*/ 2147483647 h 224"/>
                  <a:gd name="T28" fmla="*/ 2147483647 w 48"/>
                  <a:gd name="T29" fmla="*/ 2147483647 h 224"/>
                  <a:gd name="T30" fmla="*/ 2147483647 w 48"/>
                  <a:gd name="T31" fmla="*/ 2147483647 h 224"/>
                  <a:gd name="T32" fmla="*/ 2147483647 w 48"/>
                  <a:gd name="T33" fmla="*/ 2147483647 h 224"/>
                  <a:gd name="T34" fmla="*/ 2147483647 w 48"/>
                  <a:gd name="T35" fmla="*/ 2147483647 h 224"/>
                  <a:gd name="T36" fmla="*/ 2147483647 w 48"/>
                  <a:gd name="T37" fmla="*/ 2147483647 h 224"/>
                  <a:gd name="T38" fmla="*/ 2147483647 w 48"/>
                  <a:gd name="T39" fmla="*/ 2147483647 h 224"/>
                  <a:gd name="T40" fmla="*/ 2147483647 w 48"/>
                  <a:gd name="T41" fmla="*/ 2147483647 h 224"/>
                  <a:gd name="T42" fmla="*/ 2147483647 w 48"/>
                  <a:gd name="T43" fmla="*/ 2147483647 h 224"/>
                  <a:gd name="T44" fmla="*/ 2147483647 w 48"/>
                  <a:gd name="T45" fmla="*/ 2147483647 h 224"/>
                  <a:gd name="T46" fmla="*/ 2147483647 w 48"/>
                  <a:gd name="T47" fmla="*/ 2147483647 h 224"/>
                  <a:gd name="T48" fmla="*/ 2147483647 w 48"/>
                  <a:gd name="T49" fmla="*/ 2147483647 h 224"/>
                  <a:gd name="T50" fmla="*/ 2147483647 w 48"/>
                  <a:gd name="T51" fmla="*/ 2147483647 h 224"/>
                  <a:gd name="T52" fmla="*/ 2147483647 w 48"/>
                  <a:gd name="T53" fmla="*/ 2147483647 h 224"/>
                  <a:gd name="T54" fmla="*/ 2147483647 w 48"/>
                  <a:gd name="T55" fmla="*/ 2147483647 h 224"/>
                  <a:gd name="T56" fmla="*/ 2147483647 w 48"/>
                  <a:gd name="T57" fmla="*/ 2147483647 h 224"/>
                  <a:gd name="T58" fmla="*/ 2147483647 w 48"/>
                  <a:gd name="T59" fmla="*/ 2147483647 h 224"/>
                  <a:gd name="T60" fmla="*/ 2147483647 w 48"/>
                  <a:gd name="T61" fmla="*/ 2147483647 h 224"/>
                  <a:gd name="T62" fmla="*/ 2147483647 w 48"/>
                  <a:gd name="T63" fmla="*/ 2147483647 h 224"/>
                  <a:gd name="T64" fmla="*/ 2147483647 w 48"/>
                  <a:gd name="T65" fmla="*/ 2147483647 h 224"/>
                  <a:gd name="T66" fmla="*/ 2147483647 w 48"/>
                  <a:gd name="T67" fmla="*/ 2147483647 h 224"/>
                  <a:gd name="T68" fmla="*/ 2147483647 w 48"/>
                  <a:gd name="T69" fmla="*/ 2147483647 h 224"/>
                  <a:gd name="T70" fmla="*/ 2147483647 w 48"/>
                  <a:gd name="T71" fmla="*/ 2147483647 h 224"/>
                  <a:gd name="T72" fmla="*/ 2147483647 w 48"/>
                  <a:gd name="T73" fmla="*/ 2147483647 h 224"/>
                  <a:gd name="T74" fmla="*/ 2147483647 w 48"/>
                  <a:gd name="T75" fmla="*/ 2147483647 h 224"/>
                  <a:gd name="T76" fmla="*/ 2147483647 w 48"/>
                  <a:gd name="T77" fmla="*/ 2147483647 h 224"/>
                  <a:gd name="T78" fmla="*/ 2147483647 w 48"/>
                  <a:gd name="T79" fmla="*/ 2147483647 h 224"/>
                  <a:gd name="T80" fmla="*/ 2147483647 w 48"/>
                  <a:gd name="T81" fmla="*/ 2147483647 h 224"/>
                  <a:gd name="T82" fmla="*/ 2147483647 w 48"/>
                  <a:gd name="T83" fmla="*/ 2147483647 h 224"/>
                  <a:gd name="T84" fmla="*/ 0 w 48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8"/>
                  <a:gd name="T130" fmla="*/ 0 h 224"/>
                  <a:gd name="T131" fmla="*/ 48 w 48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8" h="224">
                    <a:moveTo>
                      <a:pt x="0" y="0"/>
                    </a:moveTo>
                    <a:lnTo>
                      <a:pt x="3" y="4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5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5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8" y="127"/>
                    </a:lnTo>
                    <a:lnTo>
                      <a:pt x="48" y="138"/>
                    </a:lnTo>
                    <a:lnTo>
                      <a:pt x="48" y="149"/>
                    </a:lnTo>
                    <a:lnTo>
                      <a:pt x="47" y="161"/>
                    </a:lnTo>
                    <a:lnTo>
                      <a:pt x="46" y="173"/>
                    </a:lnTo>
                    <a:lnTo>
                      <a:pt x="44" y="185"/>
                    </a:lnTo>
                    <a:lnTo>
                      <a:pt x="41" y="198"/>
                    </a:lnTo>
                    <a:lnTo>
                      <a:pt x="38" y="211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5" y="194"/>
                    </a:lnTo>
                    <a:lnTo>
                      <a:pt x="35" y="182"/>
                    </a:lnTo>
                    <a:lnTo>
                      <a:pt x="35" y="169"/>
                    </a:lnTo>
                    <a:lnTo>
                      <a:pt x="35" y="153"/>
                    </a:lnTo>
                    <a:lnTo>
                      <a:pt x="33" y="137"/>
                    </a:lnTo>
                    <a:lnTo>
                      <a:pt x="31" y="119"/>
                    </a:lnTo>
                    <a:lnTo>
                      <a:pt x="28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0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1"/>
                    </a:lnTo>
                    <a:lnTo>
                      <a:pt x="4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12" name="Freeform 50"/>
              <p:cNvSpPr>
                <a:spLocks/>
              </p:cNvSpPr>
              <p:nvPr/>
            </p:nvSpPr>
            <p:spPr bwMode="auto">
              <a:xfrm>
                <a:off x="2740487" y="902778"/>
                <a:ext cx="50633" cy="234899"/>
              </a:xfrm>
              <a:custGeom>
                <a:avLst/>
                <a:gdLst>
                  <a:gd name="T0" fmla="*/ 0 w 48"/>
                  <a:gd name="T1" fmla="*/ 0 h 224"/>
                  <a:gd name="T2" fmla="*/ 2147483647 w 48"/>
                  <a:gd name="T3" fmla="*/ 2147483647 h 224"/>
                  <a:gd name="T4" fmla="*/ 2147483647 w 48"/>
                  <a:gd name="T5" fmla="*/ 2147483647 h 224"/>
                  <a:gd name="T6" fmla="*/ 2147483647 w 48"/>
                  <a:gd name="T7" fmla="*/ 2147483647 h 224"/>
                  <a:gd name="T8" fmla="*/ 2147483647 w 48"/>
                  <a:gd name="T9" fmla="*/ 2147483647 h 224"/>
                  <a:gd name="T10" fmla="*/ 2147483647 w 48"/>
                  <a:gd name="T11" fmla="*/ 2147483647 h 224"/>
                  <a:gd name="T12" fmla="*/ 2147483647 w 48"/>
                  <a:gd name="T13" fmla="*/ 2147483647 h 224"/>
                  <a:gd name="T14" fmla="*/ 2147483647 w 48"/>
                  <a:gd name="T15" fmla="*/ 2147483647 h 224"/>
                  <a:gd name="T16" fmla="*/ 2147483647 w 48"/>
                  <a:gd name="T17" fmla="*/ 2147483647 h 224"/>
                  <a:gd name="T18" fmla="*/ 2147483647 w 48"/>
                  <a:gd name="T19" fmla="*/ 2147483647 h 224"/>
                  <a:gd name="T20" fmla="*/ 2147483647 w 48"/>
                  <a:gd name="T21" fmla="*/ 2147483647 h 224"/>
                  <a:gd name="T22" fmla="*/ 2147483647 w 48"/>
                  <a:gd name="T23" fmla="*/ 2147483647 h 224"/>
                  <a:gd name="T24" fmla="*/ 2147483647 w 48"/>
                  <a:gd name="T25" fmla="*/ 2147483647 h 224"/>
                  <a:gd name="T26" fmla="*/ 2147483647 w 48"/>
                  <a:gd name="T27" fmla="*/ 2147483647 h 224"/>
                  <a:gd name="T28" fmla="*/ 2147483647 w 48"/>
                  <a:gd name="T29" fmla="*/ 2147483647 h 224"/>
                  <a:gd name="T30" fmla="*/ 2147483647 w 48"/>
                  <a:gd name="T31" fmla="*/ 2147483647 h 224"/>
                  <a:gd name="T32" fmla="*/ 2147483647 w 48"/>
                  <a:gd name="T33" fmla="*/ 2147483647 h 224"/>
                  <a:gd name="T34" fmla="*/ 2147483647 w 48"/>
                  <a:gd name="T35" fmla="*/ 2147483647 h 224"/>
                  <a:gd name="T36" fmla="*/ 2147483647 w 48"/>
                  <a:gd name="T37" fmla="*/ 2147483647 h 224"/>
                  <a:gd name="T38" fmla="*/ 2147483647 w 48"/>
                  <a:gd name="T39" fmla="*/ 2147483647 h 224"/>
                  <a:gd name="T40" fmla="*/ 2147483647 w 48"/>
                  <a:gd name="T41" fmla="*/ 2147483647 h 224"/>
                  <a:gd name="T42" fmla="*/ 2147483647 w 48"/>
                  <a:gd name="T43" fmla="*/ 2147483647 h 224"/>
                  <a:gd name="T44" fmla="*/ 2147483647 w 48"/>
                  <a:gd name="T45" fmla="*/ 2147483647 h 224"/>
                  <a:gd name="T46" fmla="*/ 2147483647 w 48"/>
                  <a:gd name="T47" fmla="*/ 2147483647 h 224"/>
                  <a:gd name="T48" fmla="*/ 2147483647 w 48"/>
                  <a:gd name="T49" fmla="*/ 2147483647 h 224"/>
                  <a:gd name="T50" fmla="*/ 2147483647 w 48"/>
                  <a:gd name="T51" fmla="*/ 2147483647 h 224"/>
                  <a:gd name="T52" fmla="*/ 2147483647 w 48"/>
                  <a:gd name="T53" fmla="*/ 2147483647 h 224"/>
                  <a:gd name="T54" fmla="*/ 2147483647 w 48"/>
                  <a:gd name="T55" fmla="*/ 2147483647 h 224"/>
                  <a:gd name="T56" fmla="*/ 2147483647 w 48"/>
                  <a:gd name="T57" fmla="*/ 2147483647 h 224"/>
                  <a:gd name="T58" fmla="*/ 2147483647 w 48"/>
                  <a:gd name="T59" fmla="*/ 2147483647 h 224"/>
                  <a:gd name="T60" fmla="*/ 2147483647 w 48"/>
                  <a:gd name="T61" fmla="*/ 2147483647 h 224"/>
                  <a:gd name="T62" fmla="*/ 2147483647 w 48"/>
                  <a:gd name="T63" fmla="*/ 2147483647 h 224"/>
                  <a:gd name="T64" fmla="*/ 2147483647 w 48"/>
                  <a:gd name="T65" fmla="*/ 2147483647 h 224"/>
                  <a:gd name="T66" fmla="*/ 2147483647 w 48"/>
                  <a:gd name="T67" fmla="*/ 2147483647 h 224"/>
                  <a:gd name="T68" fmla="*/ 2147483647 w 48"/>
                  <a:gd name="T69" fmla="*/ 2147483647 h 224"/>
                  <a:gd name="T70" fmla="*/ 2147483647 w 48"/>
                  <a:gd name="T71" fmla="*/ 2147483647 h 224"/>
                  <a:gd name="T72" fmla="*/ 2147483647 w 48"/>
                  <a:gd name="T73" fmla="*/ 2147483647 h 224"/>
                  <a:gd name="T74" fmla="*/ 2147483647 w 48"/>
                  <a:gd name="T75" fmla="*/ 2147483647 h 224"/>
                  <a:gd name="T76" fmla="*/ 2147483647 w 48"/>
                  <a:gd name="T77" fmla="*/ 2147483647 h 224"/>
                  <a:gd name="T78" fmla="*/ 2147483647 w 48"/>
                  <a:gd name="T79" fmla="*/ 2147483647 h 224"/>
                  <a:gd name="T80" fmla="*/ 2147483647 w 48"/>
                  <a:gd name="T81" fmla="*/ 2147483647 h 224"/>
                  <a:gd name="T82" fmla="*/ 2147483647 w 48"/>
                  <a:gd name="T83" fmla="*/ 2147483647 h 224"/>
                  <a:gd name="T84" fmla="*/ 0 w 48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8"/>
                  <a:gd name="T130" fmla="*/ 0 h 224"/>
                  <a:gd name="T131" fmla="*/ 48 w 48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8" h="224">
                    <a:moveTo>
                      <a:pt x="0" y="0"/>
                    </a:moveTo>
                    <a:lnTo>
                      <a:pt x="3" y="4"/>
                    </a:lnTo>
                    <a:lnTo>
                      <a:pt x="12" y="14"/>
                    </a:lnTo>
                    <a:lnTo>
                      <a:pt x="17" y="23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1" y="50"/>
                    </a:lnTo>
                    <a:lnTo>
                      <a:pt x="34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1" y="80"/>
                    </a:lnTo>
                    <a:lnTo>
                      <a:pt x="44" y="89"/>
                    </a:lnTo>
                    <a:lnTo>
                      <a:pt x="45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8" y="127"/>
                    </a:lnTo>
                    <a:lnTo>
                      <a:pt x="48" y="138"/>
                    </a:lnTo>
                    <a:lnTo>
                      <a:pt x="48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5"/>
                    </a:lnTo>
                    <a:lnTo>
                      <a:pt x="41" y="197"/>
                    </a:lnTo>
                    <a:lnTo>
                      <a:pt x="38" y="211"/>
                    </a:lnTo>
                    <a:lnTo>
                      <a:pt x="33" y="224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5" y="194"/>
                    </a:lnTo>
                    <a:lnTo>
                      <a:pt x="35" y="182"/>
                    </a:lnTo>
                    <a:lnTo>
                      <a:pt x="35" y="168"/>
                    </a:lnTo>
                    <a:lnTo>
                      <a:pt x="34" y="153"/>
                    </a:lnTo>
                    <a:lnTo>
                      <a:pt x="33" y="136"/>
                    </a:lnTo>
                    <a:lnTo>
                      <a:pt x="31" y="119"/>
                    </a:lnTo>
                    <a:lnTo>
                      <a:pt x="28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0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13" name="Freeform 57"/>
              <p:cNvSpPr>
                <a:spLocks/>
              </p:cNvSpPr>
              <p:nvPr/>
            </p:nvSpPr>
            <p:spPr bwMode="auto">
              <a:xfrm>
                <a:off x="3510535" y="1256175"/>
                <a:ext cx="220466" cy="197148"/>
              </a:xfrm>
              <a:custGeom>
                <a:avLst/>
                <a:gdLst>
                  <a:gd name="T0" fmla="*/ 0 w 209"/>
                  <a:gd name="T1" fmla="*/ 2147483647 h 188"/>
                  <a:gd name="T2" fmla="*/ 2147483647 w 209"/>
                  <a:gd name="T3" fmla="*/ 0 h 188"/>
                  <a:gd name="T4" fmla="*/ 2147483647 w 209"/>
                  <a:gd name="T5" fmla="*/ 2147483647 h 188"/>
                  <a:gd name="T6" fmla="*/ 2147483647 w 209"/>
                  <a:gd name="T7" fmla="*/ 2147483647 h 188"/>
                  <a:gd name="T8" fmla="*/ 0 w 209"/>
                  <a:gd name="T9" fmla="*/ 2147483647 h 1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9"/>
                  <a:gd name="T16" fmla="*/ 0 h 188"/>
                  <a:gd name="T17" fmla="*/ 209 w 209"/>
                  <a:gd name="T18" fmla="*/ 188 h 18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9" h="188">
                    <a:moveTo>
                      <a:pt x="0" y="10"/>
                    </a:moveTo>
                    <a:lnTo>
                      <a:pt x="201" y="0"/>
                    </a:lnTo>
                    <a:lnTo>
                      <a:pt x="209" y="175"/>
                    </a:lnTo>
                    <a:lnTo>
                      <a:pt x="12" y="188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14" name="Freeform 58"/>
              <p:cNvSpPr>
                <a:spLocks/>
              </p:cNvSpPr>
              <p:nvPr/>
            </p:nvSpPr>
            <p:spPr bwMode="auto">
              <a:xfrm>
                <a:off x="3510535" y="1256175"/>
                <a:ext cx="220466" cy="186661"/>
              </a:xfrm>
              <a:custGeom>
                <a:avLst/>
                <a:gdLst>
                  <a:gd name="T0" fmla="*/ 2147483647 w 209"/>
                  <a:gd name="T1" fmla="*/ 2147483647 h 178"/>
                  <a:gd name="T2" fmla="*/ 2147483647 w 209"/>
                  <a:gd name="T3" fmla="*/ 2147483647 h 178"/>
                  <a:gd name="T4" fmla="*/ 2147483647 w 209"/>
                  <a:gd name="T5" fmla="*/ 2147483647 h 178"/>
                  <a:gd name="T6" fmla="*/ 2147483647 w 209"/>
                  <a:gd name="T7" fmla="*/ 0 h 178"/>
                  <a:gd name="T8" fmla="*/ 0 w 209"/>
                  <a:gd name="T9" fmla="*/ 2147483647 h 178"/>
                  <a:gd name="T10" fmla="*/ 2147483647 w 209"/>
                  <a:gd name="T11" fmla="*/ 2147483647 h 178"/>
                  <a:gd name="T12" fmla="*/ 2147483647 w 209"/>
                  <a:gd name="T13" fmla="*/ 2147483647 h 1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9"/>
                  <a:gd name="T22" fmla="*/ 0 h 178"/>
                  <a:gd name="T23" fmla="*/ 209 w 209"/>
                  <a:gd name="T24" fmla="*/ 178 h 1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9" h="178">
                    <a:moveTo>
                      <a:pt x="160" y="57"/>
                    </a:moveTo>
                    <a:lnTo>
                      <a:pt x="166" y="178"/>
                    </a:lnTo>
                    <a:lnTo>
                      <a:pt x="209" y="175"/>
                    </a:lnTo>
                    <a:lnTo>
                      <a:pt x="201" y="0"/>
                    </a:lnTo>
                    <a:lnTo>
                      <a:pt x="0" y="10"/>
                    </a:lnTo>
                    <a:lnTo>
                      <a:pt x="4" y="65"/>
                    </a:lnTo>
                    <a:lnTo>
                      <a:pt x="160" y="57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15" name="Freeform 59"/>
              <p:cNvSpPr>
                <a:spLocks/>
              </p:cNvSpPr>
              <p:nvPr/>
            </p:nvSpPr>
            <p:spPr bwMode="auto">
              <a:xfrm>
                <a:off x="3421926" y="861880"/>
                <a:ext cx="235233" cy="476091"/>
              </a:xfrm>
              <a:custGeom>
                <a:avLst/>
                <a:gdLst>
                  <a:gd name="T0" fmla="*/ 2147483647 w 223"/>
                  <a:gd name="T1" fmla="*/ 0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5" y="0"/>
                    </a:lnTo>
                    <a:lnTo>
                      <a:pt x="130" y="0"/>
                    </a:lnTo>
                    <a:lnTo>
                      <a:pt x="126" y="0"/>
                    </a:lnTo>
                    <a:lnTo>
                      <a:pt x="121" y="0"/>
                    </a:lnTo>
                    <a:lnTo>
                      <a:pt x="117" y="0"/>
                    </a:lnTo>
                    <a:lnTo>
                      <a:pt x="112" y="0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99" y="2"/>
                    </a:lnTo>
                    <a:lnTo>
                      <a:pt x="95" y="4"/>
                    </a:lnTo>
                    <a:lnTo>
                      <a:pt x="91" y="5"/>
                    </a:lnTo>
                    <a:lnTo>
                      <a:pt x="87" y="7"/>
                    </a:lnTo>
                    <a:lnTo>
                      <a:pt x="82" y="9"/>
                    </a:lnTo>
                    <a:lnTo>
                      <a:pt x="78" y="11"/>
                    </a:lnTo>
                    <a:lnTo>
                      <a:pt x="74" y="13"/>
                    </a:lnTo>
                    <a:lnTo>
                      <a:pt x="69" y="16"/>
                    </a:lnTo>
                    <a:lnTo>
                      <a:pt x="64" y="20"/>
                    </a:lnTo>
                    <a:lnTo>
                      <a:pt x="59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6" y="37"/>
                    </a:lnTo>
                    <a:lnTo>
                      <a:pt x="42" y="41"/>
                    </a:lnTo>
                    <a:lnTo>
                      <a:pt x="39" y="46"/>
                    </a:lnTo>
                    <a:lnTo>
                      <a:pt x="36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6" y="66"/>
                    </a:lnTo>
                    <a:lnTo>
                      <a:pt x="21" y="76"/>
                    </a:lnTo>
                    <a:lnTo>
                      <a:pt x="16" y="86"/>
                    </a:lnTo>
                    <a:lnTo>
                      <a:pt x="12" y="96"/>
                    </a:lnTo>
                    <a:lnTo>
                      <a:pt x="9" y="105"/>
                    </a:lnTo>
                    <a:lnTo>
                      <a:pt x="6" y="113"/>
                    </a:lnTo>
                    <a:lnTo>
                      <a:pt x="4" y="121"/>
                    </a:lnTo>
                    <a:lnTo>
                      <a:pt x="1" y="132"/>
                    </a:lnTo>
                    <a:lnTo>
                      <a:pt x="0" y="137"/>
                    </a:lnTo>
                    <a:lnTo>
                      <a:pt x="42" y="136"/>
                    </a:lnTo>
                    <a:lnTo>
                      <a:pt x="44" y="126"/>
                    </a:lnTo>
                    <a:lnTo>
                      <a:pt x="48" y="113"/>
                    </a:lnTo>
                    <a:lnTo>
                      <a:pt x="51" y="107"/>
                    </a:lnTo>
                    <a:lnTo>
                      <a:pt x="54" y="100"/>
                    </a:lnTo>
                    <a:lnTo>
                      <a:pt x="56" y="94"/>
                    </a:lnTo>
                    <a:lnTo>
                      <a:pt x="60" y="87"/>
                    </a:lnTo>
                    <a:lnTo>
                      <a:pt x="63" y="80"/>
                    </a:lnTo>
                    <a:lnTo>
                      <a:pt x="67" y="74"/>
                    </a:lnTo>
                    <a:lnTo>
                      <a:pt x="71" y="67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1" y="46"/>
                    </a:lnTo>
                    <a:lnTo>
                      <a:pt x="97" y="43"/>
                    </a:lnTo>
                    <a:lnTo>
                      <a:pt x="102" y="40"/>
                    </a:lnTo>
                    <a:lnTo>
                      <a:pt x="106" y="38"/>
                    </a:lnTo>
                    <a:lnTo>
                      <a:pt x="110" y="37"/>
                    </a:lnTo>
                    <a:lnTo>
                      <a:pt x="115" y="36"/>
                    </a:lnTo>
                    <a:lnTo>
                      <a:pt x="120" y="35"/>
                    </a:lnTo>
                    <a:lnTo>
                      <a:pt x="125" y="35"/>
                    </a:lnTo>
                    <a:lnTo>
                      <a:pt x="130" y="36"/>
                    </a:lnTo>
                    <a:lnTo>
                      <a:pt x="135" y="37"/>
                    </a:lnTo>
                    <a:lnTo>
                      <a:pt x="138" y="37"/>
                    </a:lnTo>
                    <a:lnTo>
                      <a:pt x="140" y="38"/>
                    </a:lnTo>
                    <a:lnTo>
                      <a:pt x="142" y="40"/>
                    </a:lnTo>
                    <a:lnTo>
                      <a:pt x="145" y="42"/>
                    </a:lnTo>
                    <a:lnTo>
                      <a:pt x="147" y="43"/>
                    </a:lnTo>
                    <a:lnTo>
                      <a:pt x="149" y="46"/>
                    </a:lnTo>
                    <a:lnTo>
                      <a:pt x="152" y="49"/>
                    </a:lnTo>
                    <a:lnTo>
                      <a:pt x="153" y="52"/>
                    </a:lnTo>
                    <a:lnTo>
                      <a:pt x="158" y="59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2" y="101"/>
                    </a:lnTo>
                    <a:lnTo>
                      <a:pt x="175" y="114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1" y="160"/>
                    </a:lnTo>
                    <a:lnTo>
                      <a:pt x="182" y="178"/>
                    </a:lnTo>
                    <a:lnTo>
                      <a:pt x="182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80" y="254"/>
                    </a:lnTo>
                    <a:lnTo>
                      <a:pt x="177" y="273"/>
                    </a:lnTo>
                    <a:lnTo>
                      <a:pt x="175" y="291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3" y="340"/>
                    </a:lnTo>
                    <a:lnTo>
                      <a:pt x="159" y="355"/>
                    </a:lnTo>
                    <a:lnTo>
                      <a:pt x="156" y="361"/>
                    </a:lnTo>
                    <a:lnTo>
                      <a:pt x="154" y="368"/>
                    </a:lnTo>
                    <a:lnTo>
                      <a:pt x="151" y="374"/>
                    </a:lnTo>
                    <a:lnTo>
                      <a:pt x="148" y="380"/>
                    </a:lnTo>
                    <a:lnTo>
                      <a:pt x="145" y="385"/>
                    </a:lnTo>
                    <a:lnTo>
                      <a:pt x="142" y="390"/>
                    </a:lnTo>
                    <a:lnTo>
                      <a:pt x="140" y="395"/>
                    </a:lnTo>
                    <a:lnTo>
                      <a:pt x="137" y="399"/>
                    </a:lnTo>
                    <a:lnTo>
                      <a:pt x="133" y="403"/>
                    </a:lnTo>
                    <a:lnTo>
                      <a:pt x="130" y="406"/>
                    </a:lnTo>
                    <a:lnTo>
                      <a:pt x="127" y="410"/>
                    </a:lnTo>
                    <a:lnTo>
                      <a:pt x="124" y="412"/>
                    </a:lnTo>
                    <a:lnTo>
                      <a:pt x="120" y="414"/>
                    </a:lnTo>
                    <a:lnTo>
                      <a:pt x="117" y="416"/>
                    </a:lnTo>
                    <a:lnTo>
                      <a:pt x="113" y="417"/>
                    </a:lnTo>
                    <a:lnTo>
                      <a:pt x="110" y="418"/>
                    </a:lnTo>
                    <a:lnTo>
                      <a:pt x="106" y="419"/>
                    </a:lnTo>
                    <a:lnTo>
                      <a:pt x="102" y="421"/>
                    </a:lnTo>
                    <a:lnTo>
                      <a:pt x="99" y="423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3" y="434"/>
                    </a:lnTo>
                    <a:lnTo>
                      <a:pt x="93" y="435"/>
                    </a:lnTo>
                    <a:lnTo>
                      <a:pt x="93" y="437"/>
                    </a:lnTo>
                    <a:lnTo>
                      <a:pt x="93" y="439"/>
                    </a:lnTo>
                    <a:lnTo>
                      <a:pt x="94" y="441"/>
                    </a:lnTo>
                    <a:lnTo>
                      <a:pt x="94" y="442"/>
                    </a:lnTo>
                    <a:lnTo>
                      <a:pt x="95" y="444"/>
                    </a:lnTo>
                    <a:lnTo>
                      <a:pt x="96" y="446"/>
                    </a:lnTo>
                    <a:lnTo>
                      <a:pt x="99" y="448"/>
                    </a:lnTo>
                    <a:lnTo>
                      <a:pt x="102" y="450"/>
                    </a:lnTo>
                    <a:lnTo>
                      <a:pt x="105" y="452"/>
                    </a:lnTo>
                    <a:lnTo>
                      <a:pt x="109" y="453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2"/>
                    </a:lnTo>
                    <a:lnTo>
                      <a:pt x="130" y="450"/>
                    </a:lnTo>
                    <a:lnTo>
                      <a:pt x="136" y="447"/>
                    </a:lnTo>
                    <a:lnTo>
                      <a:pt x="142" y="444"/>
                    </a:lnTo>
                    <a:lnTo>
                      <a:pt x="148" y="440"/>
                    </a:lnTo>
                    <a:lnTo>
                      <a:pt x="153" y="436"/>
                    </a:lnTo>
                    <a:lnTo>
                      <a:pt x="159" y="431"/>
                    </a:lnTo>
                    <a:lnTo>
                      <a:pt x="164" y="426"/>
                    </a:lnTo>
                    <a:lnTo>
                      <a:pt x="169" y="420"/>
                    </a:lnTo>
                    <a:lnTo>
                      <a:pt x="173" y="414"/>
                    </a:lnTo>
                    <a:lnTo>
                      <a:pt x="178" y="407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5"/>
                    </a:lnTo>
                    <a:lnTo>
                      <a:pt x="193" y="377"/>
                    </a:lnTo>
                    <a:lnTo>
                      <a:pt x="196" y="369"/>
                    </a:lnTo>
                    <a:lnTo>
                      <a:pt x="199" y="360"/>
                    </a:lnTo>
                    <a:lnTo>
                      <a:pt x="202" y="351"/>
                    </a:lnTo>
                    <a:lnTo>
                      <a:pt x="205" y="342"/>
                    </a:lnTo>
                    <a:lnTo>
                      <a:pt x="207" y="333"/>
                    </a:lnTo>
                    <a:lnTo>
                      <a:pt x="210" y="323"/>
                    </a:lnTo>
                    <a:lnTo>
                      <a:pt x="211" y="314"/>
                    </a:lnTo>
                    <a:lnTo>
                      <a:pt x="213" y="304"/>
                    </a:lnTo>
                    <a:lnTo>
                      <a:pt x="215" y="294"/>
                    </a:lnTo>
                    <a:lnTo>
                      <a:pt x="218" y="275"/>
                    </a:lnTo>
                    <a:lnTo>
                      <a:pt x="220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79"/>
                    </a:lnTo>
                    <a:lnTo>
                      <a:pt x="222" y="162"/>
                    </a:lnTo>
                    <a:lnTo>
                      <a:pt x="220" y="144"/>
                    </a:lnTo>
                    <a:lnTo>
                      <a:pt x="218" y="126"/>
                    </a:lnTo>
                    <a:lnTo>
                      <a:pt x="215" y="109"/>
                    </a:lnTo>
                    <a:lnTo>
                      <a:pt x="214" y="101"/>
                    </a:lnTo>
                    <a:lnTo>
                      <a:pt x="212" y="93"/>
                    </a:lnTo>
                    <a:lnTo>
                      <a:pt x="210" y="85"/>
                    </a:lnTo>
                    <a:lnTo>
                      <a:pt x="208" y="78"/>
                    </a:lnTo>
                    <a:lnTo>
                      <a:pt x="205" y="70"/>
                    </a:lnTo>
                    <a:lnTo>
                      <a:pt x="203" y="63"/>
                    </a:lnTo>
                    <a:lnTo>
                      <a:pt x="200" y="56"/>
                    </a:lnTo>
                    <a:lnTo>
                      <a:pt x="197" y="50"/>
                    </a:lnTo>
                    <a:lnTo>
                      <a:pt x="194" y="43"/>
                    </a:lnTo>
                    <a:lnTo>
                      <a:pt x="190" y="38"/>
                    </a:lnTo>
                    <a:lnTo>
                      <a:pt x="187" y="32"/>
                    </a:lnTo>
                    <a:lnTo>
                      <a:pt x="183" y="27"/>
                    </a:lnTo>
                    <a:lnTo>
                      <a:pt x="179" y="22"/>
                    </a:lnTo>
                    <a:lnTo>
                      <a:pt x="175" y="18"/>
                    </a:lnTo>
                    <a:lnTo>
                      <a:pt x="170" y="14"/>
                    </a:lnTo>
                    <a:lnTo>
                      <a:pt x="166" y="10"/>
                    </a:lnTo>
                    <a:lnTo>
                      <a:pt x="161" y="8"/>
                    </a:lnTo>
                    <a:lnTo>
                      <a:pt x="156" y="5"/>
                    </a:lnTo>
                    <a:lnTo>
                      <a:pt x="150" y="3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16" name="Freeform 60"/>
              <p:cNvSpPr>
                <a:spLocks/>
              </p:cNvSpPr>
              <p:nvPr/>
            </p:nvSpPr>
            <p:spPr bwMode="auto">
              <a:xfrm>
                <a:off x="3504205" y="856636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2147483647 w 223"/>
                  <a:gd name="T121" fmla="*/ 2147483647 h 45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23"/>
                  <a:gd name="T184" fmla="*/ 0 h 454"/>
                  <a:gd name="T185" fmla="*/ 223 w 223"/>
                  <a:gd name="T186" fmla="*/ 454 h 45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23" h="454">
                    <a:moveTo>
                      <a:pt x="145" y="2"/>
                    </a:moveTo>
                    <a:lnTo>
                      <a:pt x="140" y="2"/>
                    </a:lnTo>
                    <a:lnTo>
                      <a:pt x="135" y="1"/>
                    </a:lnTo>
                    <a:lnTo>
                      <a:pt x="131" y="1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1"/>
                    </a:lnTo>
                    <a:lnTo>
                      <a:pt x="113" y="1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99" y="3"/>
                    </a:lnTo>
                    <a:lnTo>
                      <a:pt x="95" y="5"/>
                    </a:lnTo>
                    <a:lnTo>
                      <a:pt x="91" y="6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4"/>
                    </a:lnTo>
                    <a:lnTo>
                      <a:pt x="69" y="17"/>
                    </a:lnTo>
                    <a:lnTo>
                      <a:pt x="64" y="21"/>
                    </a:lnTo>
                    <a:lnTo>
                      <a:pt x="60" y="24"/>
                    </a:lnTo>
                    <a:lnTo>
                      <a:pt x="55" y="29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2"/>
                    </a:lnTo>
                    <a:lnTo>
                      <a:pt x="39" y="47"/>
                    </a:lnTo>
                    <a:lnTo>
                      <a:pt x="36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6" y="67"/>
                    </a:lnTo>
                    <a:lnTo>
                      <a:pt x="21" y="77"/>
                    </a:lnTo>
                    <a:lnTo>
                      <a:pt x="16" y="87"/>
                    </a:lnTo>
                    <a:lnTo>
                      <a:pt x="12" y="97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2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1" y="138"/>
                    </a:lnTo>
                    <a:lnTo>
                      <a:pt x="44" y="127"/>
                    </a:lnTo>
                    <a:lnTo>
                      <a:pt x="48" y="116"/>
                    </a:lnTo>
                    <a:lnTo>
                      <a:pt x="51" y="109"/>
                    </a:lnTo>
                    <a:lnTo>
                      <a:pt x="53" y="102"/>
                    </a:lnTo>
                    <a:lnTo>
                      <a:pt x="56" y="96"/>
                    </a:lnTo>
                    <a:lnTo>
                      <a:pt x="60" y="89"/>
                    </a:lnTo>
                    <a:lnTo>
                      <a:pt x="63" y="82"/>
                    </a:lnTo>
                    <a:lnTo>
                      <a:pt x="67" y="75"/>
                    </a:lnTo>
                    <a:lnTo>
                      <a:pt x="71" y="69"/>
                    </a:lnTo>
                    <a:lnTo>
                      <a:pt x="76" y="63"/>
                    </a:lnTo>
                    <a:lnTo>
                      <a:pt x="81" y="57"/>
                    </a:lnTo>
                    <a:lnTo>
                      <a:pt x="86" y="52"/>
                    </a:lnTo>
                    <a:lnTo>
                      <a:pt x="92" y="47"/>
                    </a:lnTo>
                    <a:lnTo>
                      <a:pt x="97" y="43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1" y="38"/>
                    </a:lnTo>
                    <a:lnTo>
                      <a:pt x="115" y="36"/>
                    </a:lnTo>
                    <a:lnTo>
                      <a:pt x="120" y="36"/>
                    </a:lnTo>
                    <a:lnTo>
                      <a:pt x="125" y="36"/>
                    </a:lnTo>
                    <a:lnTo>
                      <a:pt x="130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0" y="39"/>
                    </a:lnTo>
                    <a:lnTo>
                      <a:pt x="143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50" y="47"/>
                    </a:lnTo>
                    <a:lnTo>
                      <a:pt x="152" y="50"/>
                    </a:lnTo>
                    <a:lnTo>
                      <a:pt x="154" y="53"/>
                    </a:lnTo>
                    <a:lnTo>
                      <a:pt x="158" y="60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3" y="101"/>
                    </a:lnTo>
                    <a:lnTo>
                      <a:pt x="175" y="115"/>
                    </a:lnTo>
                    <a:lnTo>
                      <a:pt x="178" y="129"/>
                    </a:lnTo>
                    <a:lnTo>
                      <a:pt x="180" y="145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3" y="196"/>
                    </a:lnTo>
                    <a:lnTo>
                      <a:pt x="182" y="215"/>
                    </a:lnTo>
                    <a:lnTo>
                      <a:pt x="181" y="236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5" y="292"/>
                    </a:lnTo>
                    <a:lnTo>
                      <a:pt x="171" y="310"/>
                    </a:lnTo>
                    <a:lnTo>
                      <a:pt x="168" y="326"/>
                    </a:lnTo>
                    <a:lnTo>
                      <a:pt x="164" y="341"/>
                    </a:lnTo>
                    <a:lnTo>
                      <a:pt x="159" y="356"/>
                    </a:lnTo>
                    <a:lnTo>
                      <a:pt x="156" y="362"/>
                    </a:lnTo>
                    <a:lnTo>
                      <a:pt x="154" y="369"/>
                    </a:lnTo>
                    <a:lnTo>
                      <a:pt x="151" y="375"/>
                    </a:lnTo>
                    <a:lnTo>
                      <a:pt x="148" y="381"/>
                    </a:lnTo>
                    <a:lnTo>
                      <a:pt x="146" y="386"/>
                    </a:lnTo>
                    <a:lnTo>
                      <a:pt x="143" y="391"/>
                    </a:lnTo>
                    <a:lnTo>
                      <a:pt x="140" y="395"/>
                    </a:lnTo>
                    <a:lnTo>
                      <a:pt x="137" y="400"/>
                    </a:lnTo>
                    <a:lnTo>
                      <a:pt x="133" y="404"/>
                    </a:lnTo>
                    <a:lnTo>
                      <a:pt x="130" y="407"/>
                    </a:lnTo>
                    <a:lnTo>
                      <a:pt x="127" y="410"/>
                    </a:lnTo>
                    <a:lnTo>
                      <a:pt x="124" y="413"/>
                    </a:lnTo>
                    <a:lnTo>
                      <a:pt x="120" y="415"/>
                    </a:lnTo>
                    <a:lnTo>
                      <a:pt x="117" y="417"/>
                    </a:lnTo>
                    <a:lnTo>
                      <a:pt x="113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2" y="422"/>
                    </a:lnTo>
                    <a:lnTo>
                      <a:pt x="99" y="424"/>
                    </a:lnTo>
                    <a:lnTo>
                      <a:pt x="97" y="426"/>
                    </a:lnTo>
                    <a:lnTo>
                      <a:pt x="96" y="428"/>
                    </a:lnTo>
                    <a:lnTo>
                      <a:pt x="95" y="429"/>
                    </a:lnTo>
                    <a:lnTo>
                      <a:pt x="94" y="431"/>
                    </a:lnTo>
                    <a:lnTo>
                      <a:pt x="94" y="432"/>
                    </a:lnTo>
                    <a:lnTo>
                      <a:pt x="93" y="434"/>
                    </a:lnTo>
                    <a:lnTo>
                      <a:pt x="93" y="436"/>
                    </a:lnTo>
                    <a:lnTo>
                      <a:pt x="93" y="438"/>
                    </a:lnTo>
                    <a:lnTo>
                      <a:pt x="94" y="440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5" y="445"/>
                    </a:lnTo>
                    <a:lnTo>
                      <a:pt x="97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5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3"/>
                    </a:lnTo>
                    <a:lnTo>
                      <a:pt x="130" y="451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8" y="441"/>
                    </a:lnTo>
                    <a:lnTo>
                      <a:pt x="154" y="437"/>
                    </a:lnTo>
                    <a:lnTo>
                      <a:pt x="159" y="432"/>
                    </a:lnTo>
                    <a:lnTo>
                      <a:pt x="164" y="427"/>
                    </a:lnTo>
                    <a:lnTo>
                      <a:pt x="169" y="421"/>
                    </a:lnTo>
                    <a:lnTo>
                      <a:pt x="173" y="415"/>
                    </a:lnTo>
                    <a:lnTo>
                      <a:pt x="178" y="408"/>
                    </a:lnTo>
                    <a:lnTo>
                      <a:pt x="182" y="401"/>
                    </a:lnTo>
                    <a:lnTo>
                      <a:pt x="186" y="394"/>
                    </a:lnTo>
                    <a:lnTo>
                      <a:pt x="190" y="386"/>
                    </a:lnTo>
                    <a:lnTo>
                      <a:pt x="193" y="378"/>
                    </a:lnTo>
                    <a:lnTo>
                      <a:pt x="196" y="369"/>
                    </a:lnTo>
                    <a:lnTo>
                      <a:pt x="200" y="361"/>
                    </a:lnTo>
                    <a:lnTo>
                      <a:pt x="202" y="352"/>
                    </a:lnTo>
                    <a:lnTo>
                      <a:pt x="205" y="343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5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8" y="275"/>
                    </a:lnTo>
                    <a:lnTo>
                      <a:pt x="221" y="255"/>
                    </a:lnTo>
                    <a:lnTo>
                      <a:pt x="222" y="236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5"/>
                    </a:lnTo>
                    <a:lnTo>
                      <a:pt x="218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4"/>
                    </a:lnTo>
                    <a:lnTo>
                      <a:pt x="210" y="86"/>
                    </a:lnTo>
                    <a:lnTo>
                      <a:pt x="208" y="78"/>
                    </a:lnTo>
                    <a:lnTo>
                      <a:pt x="206" y="71"/>
                    </a:lnTo>
                    <a:lnTo>
                      <a:pt x="203" y="64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3"/>
                    </a:lnTo>
                    <a:lnTo>
                      <a:pt x="183" y="28"/>
                    </a:lnTo>
                    <a:lnTo>
                      <a:pt x="180" y="23"/>
                    </a:lnTo>
                    <a:lnTo>
                      <a:pt x="175" y="19"/>
                    </a:lnTo>
                    <a:lnTo>
                      <a:pt x="171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0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17" name="Freeform 61"/>
              <p:cNvSpPr>
                <a:spLocks/>
              </p:cNvSpPr>
              <p:nvPr/>
            </p:nvSpPr>
            <p:spPr bwMode="auto">
              <a:xfrm>
                <a:off x="3597033" y="896486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3" y="3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7"/>
                    </a:lnTo>
                    <a:lnTo>
                      <a:pt x="29" y="43"/>
                    </a:lnTo>
                    <a:lnTo>
                      <a:pt x="32" y="50"/>
                    </a:lnTo>
                    <a:lnTo>
                      <a:pt x="35" y="56"/>
                    </a:lnTo>
                    <a:lnTo>
                      <a:pt x="37" y="64"/>
                    </a:lnTo>
                    <a:lnTo>
                      <a:pt x="40" y="71"/>
                    </a:lnTo>
                    <a:lnTo>
                      <a:pt x="42" y="80"/>
                    </a:lnTo>
                    <a:lnTo>
                      <a:pt x="44" y="88"/>
                    </a:lnTo>
                    <a:lnTo>
                      <a:pt x="45" y="97"/>
                    </a:lnTo>
                    <a:lnTo>
                      <a:pt x="47" y="107"/>
                    </a:lnTo>
                    <a:lnTo>
                      <a:pt x="48" y="116"/>
                    </a:lnTo>
                    <a:lnTo>
                      <a:pt x="49" y="126"/>
                    </a:lnTo>
                    <a:lnTo>
                      <a:pt x="49" y="137"/>
                    </a:lnTo>
                    <a:lnTo>
                      <a:pt x="48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4"/>
                    </a:lnTo>
                    <a:lnTo>
                      <a:pt x="41" y="197"/>
                    </a:lnTo>
                    <a:lnTo>
                      <a:pt x="38" y="210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5" y="204"/>
                    </a:lnTo>
                    <a:lnTo>
                      <a:pt x="35" y="194"/>
                    </a:lnTo>
                    <a:lnTo>
                      <a:pt x="35" y="182"/>
                    </a:lnTo>
                    <a:lnTo>
                      <a:pt x="35" y="168"/>
                    </a:lnTo>
                    <a:lnTo>
                      <a:pt x="35" y="153"/>
                    </a:lnTo>
                    <a:lnTo>
                      <a:pt x="33" y="136"/>
                    </a:lnTo>
                    <a:lnTo>
                      <a:pt x="31" y="119"/>
                    </a:lnTo>
                    <a:lnTo>
                      <a:pt x="29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0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0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18" name="Freeform 62"/>
              <p:cNvSpPr>
                <a:spLocks/>
              </p:cNvSpPr>
              <p:nvPr/>
            </p:nvSpPr>
            <p:spPr bwMode="auto">
              <a:xfrm>
                <a:off x="3674037" y="892291"/>
                <a:ext cx="50633" cy="235948"/>
              </a:xfrm>
              <a:custGeom>
                <a:avLst/>
                <a:gdLst>
                  <a:gd name="T0" fmla="*/ 0 w 48"/>
                  <a:gd name="T1" fmla="*/ 0 h 225"/>
                  <a:gd name="T2" fmla="*/ 2147483647 w 48"/>
                  <a:gd name="T3" fmla="*/ 2147483647 h 225"/>
                  <a:gd name="T4" fmla="*/ 2147483647 w 48"/>
                  <a:gd name="T5" fmla="*/ 2147483647 h 225"/>
                  <a:gd name="T6" fmla="*/ 2147483647 w 48"/>
                  <a:gd name="T7" fmla="*/ 2147483647 h 225"/>
                  <a:gd name="T8" fmla="*/ 2147483647 w 48"/>
                  <a:gd name="T9" fmla="*/ 2147483647 h 225"/>
                  <a:gd name="T10" fmla="*/ 2147483647 w 48"/>
                  <a:gd name="T11" fmla="*/ 2147483647 h 225"/>
                  <a:gd name="T12" fmla="*/ 2147483647 w 48"/>
                  <a:gd name="T13" fmla="*/ 2147483647 h 225"/>
                  <a:gd name="T14" fmla="*/ 2147483647 w 48"/>
                  <a:gd name="T15" fmla="*/ 2147483647 h 225"/>
                  <a:gd name="T16" fmla="*/ 2147483647 w 48"/>
                  <a:gd name="T17" fmla="*/ 2147483647 h 225"/>
                  <a:gd name="T18" fmla="*/ 2147483647 w 48"/>
                  <a:gd name="T19" fmla="*/ 2147483647 h 225"/>
                  <a:gd name="T20" fmla="*/ 2147483647 w 48"/>
                  <a:gd name="T21" fmla="*/ 2147483647 h 225"/>
                  <a:gd name="T22" fmla="*/ 2147483647 w 48"/>
                  <a:gd name="T23" fmla="*/ 2147483647 h 225"/>
                  <a:gd name="T24" fmla="*/ 2147483647 w 48"/>
                  <a:gd name="T25" fmla="*/ 2147483647 h 225"/>
                  <a:gd name="T26" fmla="*/ 2147483647 w 48"/>
                  <a:gd name="T27" fmla="*/ 2147483647 h 225"/>
                  <a:gd name="T28" fmla="*/ 2147483647 w 48"/>
                  <a:gd name="T29" fmla="*/ 2147483647 h 225"/>
                  <a:gd name="T30" fmla="*/ 2147483647 w 48"/>
                  <a:gd name="T31" fmla="*/ 2147483647 h 225"/>
                  <a:gd name="T32" fmla="*/ 2147483647 w 48"/>
                  <a:gd name="T33" fmla="*/ 2147483647 h 225"/>
                  <a:gd name="T34" fmla="*/ 2147483647 w 48"/>
                  <a:gd name="T35" fmla="*/ 2147483647 h 225"/>
                  <a:gd name="T36" fmla="*/ 2147483647 w 48"/>
                  <a:gd name="T37" fmla="*/ 2147483647 h 225"/>
                  <a:gd name="T38" fmla="*/ 2147483647 w 48"/>
                  <a:gd name="T39" fmla="*/ 2147483647 h 225"/>
                  <a:gd name="T40" fmla="*/ 2147483647 w 48"/>
                  <a:gd name="T41" fmla="*/ 2147483647 h 225"/>
                  <a:gd name="T42" fmla="*/ 2147483647 w 48"/>
                  <a:gd name="T43" fmla="*/ 2147483647 h 225"/>
                  <a:gd name="T44" fmla="*/ 2147483647 w 48"/>
                  <a:gd name="T45" fmla="*/ 2147483647 h 225"/>
                  <a:gd name="T46" fmla="*/ 2147483647 w 48"/>
                  <a:gd name="T47" fmla="*/ 2147483647 h 225"/>
                  <a:gd name="T48" fmla="*/ 2147483647 w 48"/>
                  <a:gd name="T49" fmla="*/ 2147483647 h 225"/>
                  <a:gd name="T50" fmla="*/ 2147483647 w 48"/>
                  <a:gd name="T51" fmla="*/ 2147483647 h 225"/>
                  <a:gd name="T52" fmla="*/ 2147483647 w 48"/>
                  <a:gd name="T53" fmla="*/ 2147483647 h 225"/>
                  <a:gd name="T54" fmla="*/ 2147483647 w 48"/>
                  <a:gd name="T55" fmla="*/ 2147483647 h 225"/>
                  <a:gd name="T56" fmla="*/ 2147483647 w 48"/>
                  <a:gd name="T57" fmla="*/ 2147483647 h 225"/>
                  <a:gd name="T58" fmla="*/ 2147483647 w 48"/>
                  <a:gd name="T59" fmla="*/ 2147483647 h 225"/>
                  <a:gd name="T60" fmla="*/ 2147483647 w 48"/>
                  <a:gd name="T61" fmla="*/ 2147483647 h 225"/>
                  <a:gd name="T62" fmla="*/ 2147483647 w 48"/>
                  <a:gd name="T63" fmla="*/ 2147483647 h 225"/>
                  <a:gd name="T64" fmla="*/ 2147483647 w 48"/>
                  <a:gd name="T65" fmla="*/ 2147483647 h 225"/>
                  <a:gd name="T66" fmla="*/ 2147483647 w 48"/>
                  <a:gd name="T67" fmla="*/ 2147483647 h 225"/>
                  <a:gd name="T68" fmla="*/ 2147483647 w 48"/>
                  <a:gd name="T69" fmla="*/ 2147483647 h 225"/>
                  <a:gd name="T70" fmla="*/ 2147483647 w 48"/>
                  <a:gd name="T71" fmla="*/ 2147483647 h 225"/>
                  <a:gd name="T72" fmla="*/ 2147483647 w 48"/>
                  <a:gd name="T73" fmla="*/ 2147483647 h 225"/>
                  <a:gd name="T74" fmla="*/ 2147483647 w 48"/>
                  <a:gd name="T75" fmla="*/ 2147483647 h 225"/>
                  <a:gd name="T76" fmla="*/ 2147483647 w 48"/>
                  <a:gd name="T77" fmla="*/ 2147483647 h 225"/>
                  <a:gd name="T78" fmla="*/ 2147483647 w 48"/>
                  <a:gd name="T79" fmla="*/ 2147483647 h 225"/>
                  <a:gd name="T80" fmla="*/ 2147483647 w 48"/>
                  <a:gd name="T81" fmla="*/ 2147483647 h 225"/>
                  <a:gd name="T82" fmla="*/ 2147483647 w 48"/>
                  <a:gd name="T83" fmla="*/ 2147483647 h 225"/>
                  <a:gd name="T84" fmla="*/ 0 w 48"/>
                  <a:gd name="T85" fmla="*/ 0 h 22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8"/>
                  <a:gd name="T130" fmla="*/ 0 h 225"/>
                  <a:gd name="T131" fmla="*/ 48 w 48"/>
                  <a:gd name="T132" fmla="*/ 225 h 22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8" h="225">
                    <a:moveTo>
                      <a:pt x="0" y="0"/>
                    </a:moveTo>
                    <a:lnTo>
                      <a:pt x="3" y="4"/>
                    </a:lnTo>
                    <a:lnTo>
                      <a:pt x="12" y="15"/>
                    </a:lnTo>
                    <a:lnTo>
                      <a:pt x="17" y="23"/>
                    </a:lnTo>
                    <a:lnTo>
                      <a:pt x="23" y="33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4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5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8" y="128"/>
                    </a:lnTo>
                    <a:lnTo>
                      <a:pt x="48" y="138"/>
                    </a:lnTo>
                    <a:lnTo>
                      <a:pt x="48" y="149"/>
                    </a:lnTo>
                    <a:lnTo>
                      <a:pt x="47" y="161"/>
                    </a:lnTo>
                    <a:lnTo>
                      <a:pt x="46" y="173"/>
                    </a:lnTo>
                    <a:lnTo>
                      <a:pt x="44" y="185"/>
                    </a:lnTo>
                    <a:lnTo>
                      <a:pt x="41" y="198"/>
                    </a:lnTo>
                    <a:lnTo>
                      <a:pt x="38" y="211"/>
                    </a:lnTo>
                    <a:lnTo>
                      <a:pt x="34" y="225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5" y="195"/>
                    </a:lnTo>
                    <a:lnTo>
                      <a:pt x="35" y="182"/>
                    </a:lnTo>
                    <a:lnTo>
                      <a:pt x="35" y="169"/>
                    </a:lnTo>
                    <a:lnTo>
                      <a:pt x="35" y="153"/>
                    </a:lnTo>
                    <a:lnTo>
                      <a:pt x="33" y="137"/>
                    </a:lnTo>
                    <a:lnTo>
                      <a:pt x="31" y="119"/>
                    </a:lnTo>
                    <a:lnTo>
                      <a:pt x="29" y="101"/>
                    </a:lnTo>
                    <a:lnTo>
                      <a:pt x="25" y="82"/>
                    </a:lnTo>
                    <a:lnTo>
                      <a:pt x="23" y="72"/>
                    </a:lnTo>
                    <a:lnTo>
                      <a:pt x="20" y="62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1"/>
                    </a:lnTo>
                    <a:lnTo>
                      <a:pt x="4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19" name="Freeform 69"/>
              <p:cNvSpPr>
                <a:spLocks/>
              </p:cNvSpPr>
              <p:nvPr/>
            </p:nvSpPr>
            <p:spPr bwMode="auto">
              <a:xfrm>
                <a:off x="4466237" y="1245689"/>
                <a:ext cx="219411" cy="198197"/>
              </a:xfrm>
              <a:custGeom>
                <a:avLst/>
                <a:gdLst>
                  <a:gd name="T0" fmla="*/ 0 w 208"/>
                  <a:gd name="T1" fmla="*/ 2147483647 h 189"/>
                  <a:gd name="T2" fmla="*/ 2147483647 w 208"/>
                  <a:gd name="T3" fmla="*/ 0 h 189"/>
                  <a:gd name="T4" fmla="*/ 2147483647 w 208"/>
                  <a:gd name="T5" fmla="*/ 2147483647 h 189"/>
                  <a:gd name="T6" fmla="*/ 2147483647 w 208"/>
                  <a:gd name="T7" fmla="*/ 2147483647 h 189"/>
                  <a:gd name="T8" fmla="*/ 0 w 208"/>
                  <a:gd name="T9" fmla="*/ 2147483647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189"/>
                  <a:gd name="T17" fmla="*/ 208 w 208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189">
                    <a:moveTo>
                      <a:pt x="0" y="10"/>
                    </a:moveTo>
                    <a:lnTo>
                      <a:pt x="200" y="0"/>
                    </a:lnTo>
                    <a:lnTo>
                      <a:pt x="208" y="176"/>
                    </a:lnTo>
                    <a:lnTo>
                      <a:pt x="12" y="189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20" name="Freeform 70"/>
              <p:cNvSpPr>
                <a:spLocks/>
              </p:cNvSpPr>
              <p:nvPr/>
            </p:nvSpPr>
            <p:spPr bwMode="auto">
              <a:xfrm>
                <a:off x="4466237" y="1245689"/>
                <a:ext cx="219411" cy="187710"/>
              </a:xfrm>
              <a:custGeom>
                <a:avLst/>
                <a:gdLst>
                  <a:gd name="T0" fmla="*/ 2147483647 w 208"/>
                  <a:gd name="T1" fmla="*/ 2147483647 h 179"/>
                  <a:gd name="T2" fmla="*/ 2147483647 w 208"/>
                  <a:gd name="T3" fmla="*/ 2147483647 h 179"/>
                  <a:gd name="T4" fmla="*/ 2147483647 w 208"/>
                  <a:gd name="T5" fmla="*/ 2147483647 h 179"/>
                  <a:gd name="T6" fmla="*/ 2147483647 w 208"/>
                  <a:gd name="T7" fmla="*/ 0 h 179"/>
                  <a:gd name="T8" fmla="*/ 0 w 208"/>
                  <a:gd name="T9" fmla="*/ 2147483647 h 179"/>
                  <a:gd name="T10" fmla="*/ 2147483647 w 208"/>
                  <a:gd name="T11" fmla="*/ 2147483647 h 179"/>
                  <a:gd name="T12" fmla="*/ 2147483647 w 208"/>
                  <a:gd name="T13" fmla="*/ 2147483647 h 1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8"/>
                  <a:gd name="T22" fmla="*/ 0 h 179"/>
                  <a:gd name="T23" fmla="*/ 208 w 208"/>
                  <a:gd name="T24" fmla="*/ 179 h 1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8" h="179">
                    <a:moveTo>
                      <a:pt x="160" y="58"/>
                    </a:moveTo>
                    <a:lnTo>
                      <a:pt x="165" y="179"/>
                    </a:lnTo>
                    <a:lnTo>
                      <a:pt x="208" y="176"/>
                    </a:lnTo>
                    <a:lnTo>
                      <a:pt x="200" y="0"/>
                    </a:lnTo>
                    <a:lnTo>
                      <a:pt x="0" y="10"/>
                    </a:lnTo>
                    <a:lnTo>
                      <a:pt x="4" y="66"/>
                    </a:lnTo>
                    <a:lnTo>
                      <a:pt x="160" y="58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21" name="Freeform 71"/>
              <p:cNvSpPr>
                <a:spLocks/>
              </p:cNvSpPr>
              <p:nvPr/>
            </p:nvSpPr>
            <p:spPr bwMode="auto">
              <a:xfrm>
                <a:off x="4376574" y="851394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0"/>
                    </a:lnTo>
                    <a:lnTo>
                      <a:pt x="113" y="1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99" y="3"/>
                    </a:lnTo>
                    <a:lnTo>
                      <a:pt x="95" y="4"/>
                    </a:lnTo>
                    <a:lnTo>
                      <a:pt x="91" y="6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69" y="16"/>
                    </a:lnTo>
                    <a:lnTo>
                      <a:pt x="64" y="20"/>
                    </a:lnTo>
                    <a:lnTo>
                      <a:pt x="60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40" y="46"/>
                    </a:lnTo>
                    <a:lnTo>
                      <a:pt x="36" y="51"/>
                    </a:lnTo>
                    <a:lnTo>
                      <a:pt x="33" y="56"/>
                    </a:lnTo>
                    <a:lnTo>
                      <a:pt x="30" y="61"/>
                    </a:lnTo>
                    <a:lnTo>
                      <a:pt x="26" y="66"/>
                    </a:lnTo>
                    <a:lnTo>
                      <a:pt x="21" y="77"/>
                    </a:lnTo>
                    <a:lnTo>
                      <a:pt x="16" y="87"/>
                    </a:lnTo>
                    <a:lnTo>
                      <a:pt x="13" y="96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42" y="136"/>
                    </a:lnTo>
                    <a:lnTo>
                      <a:pt x="45" y="126"/>
                    </a:lnTo>
                    <a:lnTo>
                      <a:pt x="49" y="114"/>
                    </a:lnTo>
                    <a:lnTo>
                      <a:pt x="51" y="107"/>
                    </a:lnTo>
                    <a:lnTo>
                      <a:pt x="54" y="101"/>
                    </a:lnTo>
                    <a:lnTo>
                      <a:pt x="57" y="94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8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7" y="43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1" y="36"/>
                    </a:lnTo>
                    <a:lnTo>
                      <a:pt x="126" y="36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1" y="39"/>
                    </a:lnTo>
                    <a:lnTo>
                      <a:pt x="143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50" y="47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8" y="60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70" y="89"/>
                    </a:lnTo>
                    <a:lnTo>
                      <a:pt x="173" y="101"/>
                    </a:lnTo>
                    <a:lnTo>
                      <a:pt x="175" y="115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3" y="196"/>
                    </a:lnTo>
                    <a:lnTo>
                      <a:pt x="182" y="215"/>
                    </a:lnTo>
                    <a:lnTo>
                      <a:pt x="182" y="235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5" y="292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9"/>
                    </a:lnTo>
                    <a:lnTo>
                      <a:pt x="151" y="374"/>
                    </a:lnTo>
                    <a:lnTo>
                      <a:pt x="149" y="380"/>
                    </a:lnTo>
                    <a:lnTo>
                      <a:pt x="146" y="386"/>
                    </a:lnTo>
                    <a:lnTo>
                      <a:pt x="143" y="391"/>
                    </a:lnTo>
                    <a:lnTo>
                      <a:pt x="140" y="395"/>
                    </a:lnTo>
                    <a:lnTo>
                      <a:pt x="137" y="400"/>
                    </a:lnTo>
                    <a:lnTo>
                      <a:pt x="134" y="403"/>
                    </a:lnTo>
                    <a:lnTo>
                      <a:pt x="131" y="407"/>
                    </a:lnTo>
                    <a:lnTo>
                      <a:pt x="127" y="410"/>
                    </a:lnTo>
                    <a:lnTo>
                      <a:pt x="124" y="413"/>
                    </a:lnTo>
                    <a:lnTo>
                      <a:pt x="121" y="415"/>
                    </a:lnTo>
                    <a:lnTo>
                      <a:pt x="117" y="416"/>
                    </a:lnTo>
                    <a:lnTo>
                      <a:pt x="114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2" y="421"/>
                    </a:lnTo>
                    <a:lnTo>
                      <a:pt x="99" y="423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4" y="434"/>
                    </a:lnTo>
                    <a:lnTo>
                      <a:pt x="93" y="436"/>
                    </a:lnTo>
                    <a:lnTo>
                      <a:pt x="93" y="437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6" y="444"/>
                    </a:lnTo>
                    <a:lnTo>
                      <a:pt x="97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6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2"/>
                    </a:lnTo>
                    <a:lnTo>
                      <a:pt x="131" y="450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9" y="441"/>
                    </a:lnTo>
                    <a:lnTo>
                      <a:pt x="154" y="436"/>
                    </a:lnTo>
                    <a:lnTo>
                      <a:pt x="159" y="432"/>
                    </a:lnTo>
                    <a:lnTo>
                      <a:pt x="164" y="426"/>
                    </a:lnTo>
                    <a:lnTo>
                      <a:pt x="169" y="420"/>
                    </a:lnTo>
                    <a:lnTo>
                      <a:pt x="174" y="414"/>
                    </a:lnTo>
                    <a:lnTo>
                      <a:pt x="178" y="408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6"/>
                    </a:lnTo>
                    <a:lnTo>
                      <a:pt x="193" y="378"/>
                    </a:lnTo>
                    <a:lnTo>
                      <a:pt x="197" y="369"/>
                    </a:lnTo>
                    <a:lnTo>
                      <a:pt x="200" y="361"/>
                    </a:lnTo>
                    <a:lnTo>
                      <a:pt x="203" y="352"/>
                    </a:lnTo>
                    <a:lnTo>
                      <a:pt x="205" y="342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8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8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3"/>
                    </a:lnTo>
                    <a:lnTo>
                      <a:pt x="210" y="86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4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2"/>
                    </a:lnTo>
                    <a:lnTo>
                      <a:pt x="184" y="27"/>
                    </a:lnTo>
                    <a:lnTo>
                      <a:pt x="180" y="23"/>
                    </a:lnTo>
                    <a:lnTo>
                      <a:pt x="175" y="18"/>
                    </a:lnTo>
                    <a:lnTo>
                      <a:pt x="171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0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22" name="Freeform 72"/>
              <p:cNvSpPr>
                <a:spLocks/>
              </p:cNvSpPr>
              <p:nvPr/>
            </p:nvSpPr>
            <p:spPr bwMode="auto">
              <a:xfrm>
                <a:off x="4458853" y="847199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2147483647 w 223"/>
                  <a:gd name="T121" fmla="*/ 2147483647 h 45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23"/>
                  <a:gd name="T184" fmla="*/ 0 h 454"/>
                  <a:gd name="T185" fmla="*/ 223 w 223"/>
                  <a:gd name="T186" fmla="*/ 454 h 45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7" y="0"/>
                    </a:lnTo>
                    <a:lnTo>
                      <a:pt x="122" y="0"/>
                    </a:lnTo>
                    <a:lnTo>
                      <a:pt x="117" y="0"/>
                    </a:lnTo>
                    <a:lnTo>
                      <a:pt x="113" y="0"/>
                    </a:lnTo>
                    <a:lnTo>
                      <a:pt x="109" y="1"/>
                    </a:lnTo>
                    <a:lnTo>
                      <a:pt x="104" y="2"/>
                    </a:lnTo>
                    <a:lnTo>
                      <a:pt x="100" y="3"/>
                    </a:lnTo>
                    <a:lnTo>
                      <a:pt x="96" y="4"/>
                    </a:lnTo>
                    <a:lnTo>
                      <a:pt x="91" y="5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70" y="16"/>
                    </a:lnTo>
                    <a:lnTo>
                      <a:pt x="65" y="20"/>
                    </a:lnTo>
                    <a:lnTo>
                      <a:pt x="60" y="24"/>
                    </a:lnTo>
                    <a:lnTo>
                      <a:pt x="56" y="28"/>
                    </a:lnTo>
                    <a:lnTo>
                      <a:pt x="51" y="32"/>
                    </a:lnTo>
                    <a:lnTo>
                      <a:pt x="47" y="36"/>
                    </a:lnTo>
                    <a:lnTo>
                      <a:pt x="43" y="41"/>
                    </a:lnTo>
                    <a:lnTo>
                      <a:pt x="39" y="46"/>
                    </a:lnTo>
                    <a:lnTo>
                      <a:pt x="36" y="51"/>
                    </a:lnTo>
                    <a:lnTo>
                      <a:pt x="33" y="56"/>
                    </a:lnTo>
                    <a:lnTo>
                      <a:pt x="29" y="61"/>
                    </a:lnTo>
                    <a:lnTo>
                      <a:pt x="27" y="66"/>
                    </a:lnTo>
                    <a:lnTo>
                      <a:pt x="21" y="76"/>
                    </a:lnTo>
                    <a:lnTo>
                      <a:pt x="17" y="86"/>
                    </a:lnTo>
                    <a:lnTo>
                      <a:pt x="13" y="96"/>
                    </a:lnTo>
                    <a:lnTo>
                      <a:pt x="10" y="105"/>
                    </a:lnTo>
                    <a:lnTo>
                      <a:pt x="6" y="114"/>
                    </a:lnTo>
                    <a:lnTo>
                      <a:pt x="5" y="121"/>
                    </a:lnTo>
                    <a:lnTo>
                      <a:pt x="1" y="132"/>
                    </a:lnTo>
                    <a:lnTo>
                      <a:pt x="0" y="137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2" y="137"/>
                    </a:lnTo>
                    <a:lnTo>
                      <a:pt x="44" y="127"/>
                    </a:lnTo>
                    <a:lnTo>
                      <a:pt x="49" y="115"/>
                    </a:lnTo>
                    <a:lnTo>
                      <a:pt x="51" y="109"/>
                    </a:lnTo>
                    <a:lnTo>
                      <a:pt x="54" y="102"/>
                    </a:lnTo>
                    <a:lnTo>
                      <a:pt x="57" y="95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7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8" y="43"/>
                    </a:lnTo>
                    <a:lnTo>
                      <a:pt x="102" y="40"/>
                    </a:lnTo>
                    <a:lnTo>
                      <a:pt x="107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1" y="36"/>
                    </a:lnTo>
                    <a:lnTo>
                      <a:pt x="126" y="35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9" y="38"/>
                    </a:lnTo>
                    <a:lnTo>
                      <a:pt x="141" y="38"/>
                    </a:lnTo>
                    <a:lnTo>
                      <a:pt x="143" y="40"/>
                    </a:lnTo>
                    <a:lnTo>
                      <a:pt x="145" y="41"/>
                    </a:lnTo>
                    <a:lnTo>
                      <a:pt x="148" y="44"/>
                    </a:lnTo>
                    <a:lnTo>
                      <a:pt x="150" y="46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9" y="59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70" y="89"/>
                    </a:lnTo>
                    <a:lnTo>
                      <a:pt x="173" y="101"/>
                    </a:lnTo>
                    <a:lnTo>
                      <a:pt x="176" y="114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2" y="160"/>
                    </a:lnTo>
                    <a:lnTo>
                      <a:pt x="183" y="177"/>
                    </a:lnTo>
                    <a:lnTo>
                      <a:pt x="183" y="196"/>
                    </a:lnTo>
                    <a:lnTo>
                      <a:pt x="183" y="215"/>
                    </a:lnTo>
                    <a:lnTo>
                      <a:pt x="182" y="235"/>
                    </a:lnTo>
                    <a:lnTo>
                      <a:pt x="180" y="254"/>
                    </a:lnTo>
                    <a:lnTo>
                      <a:pt x="178" y="273"/>
                    </a:lnTo>
                    <a:lnTo>
                      <a:pt x="175" y="291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8"/>
                    </a:lnTo>
                    <a:lnTo>
                      <a:pt x="152" y="374"/>
                    </a:lnTo>
                    <a:lnTo>
                      <a:pt x="149" y="380"/>
                    </a:lnTo>
                    <a:lnTo>
                      <a:pt x="146" y="385"/>
                    </a:lnTo>
                    <a:lnTo>
                      <a:pt x="143" y="390"/>
                    </a:lnTo>
                    <a:lnTo>
                      <a:pt x="140" y="395"/>
                    </a:lnTo>
                    <a:lnTo>
                      <a:pt x="137" y="399"/>
                    </a:lnTo>
                    <a:lnTo>
                      <a:pt x="134" y="403"/>
                    </a:lnTo>
                    <a:lnTo>
                      <a:pt x="131" y="407"/>
                    </a:lnTo>
                    <a:lnTo>
                      <a:pt x="127" y="410"/>
                    </a:lnTo>
                    <a:lnTo>
                      <a:pt x="124" y="412"/>
                    </a:lnTo>
                    <a:lnTo>
                      <a:pt x="121" y="415"/>
                    </a:lnTo>
                    <a:lnTo>
                      <a:pt x="117" y="416"/>
                    </a:lnTo>
                    <a:lnTo>
                      <a:pt x="114" y="418"/>
                    </a:lnTo>
                    <a:lnTo>
                      <a:pt x="111" y="418"/>
                    </a:lnTo>
                    <a:lnTo>
                      <a:pt x="109" y="419"/>
                    </a:lnTo>
                    <a:lnTo>
                      <a:pt x="107" y="419"/>
                    </a:lnTo>
                    <a:lnTo>
                      <a:pt x="105" y="420"/>
                    </a:lnTo>
                    <a:lnTo>
                      <a:pt x="103" y="421"/>
                    </a:lnTo>
                    <a:lnTo>
                      <a:pt x="100" y="423"/>
                    </a:lnTo>
                    <a:lnTo>
                      <a:pt x="97" y="425"/>
                    </a:lnTo>
                    <a:lnTo>
                      <a:pt x="96" y="428"/>
                    </a:lnTo>
                    <a:lnTo>
                      <a:pt x="94" y="432"/>
                    </a:lnTo>
                    <a:lnTo>
                      <a:pt x="94" y="433"/>
                    </a:lnTo>
                    <a:lnTo>
                      <a:pt x="94" y="435"/>
                    </a:lnTo>
                    <a:lnTo>
                      <a:pt x="94" y="437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6" y="444"/>
                    </a:lnTo>
                    <a:lnTo>
                      <a:pt x="97" y="445"/>
                    </a:lnTo>
                    <a:lnTo>
                      <a:pt x="99" y="448"/>
                    </a:lnTo>
                    <a:lnTo>
                      <a:pt x="102" y="451"/>
                    </a:lnTo>
                    <a:lnTo>
                      <a:pt x="106" y="452"/>
                    </a:lnTo>
                    <a:lnTo>
                      <a:pt x="109" y="453"/>
                    </a:lnTo>
                    <a:lnTo>
                      <a:pt x="111" y="453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3"/>
                    </a:lnTo>
                    <a:lnTo>
                      <a:pt x="124" y="452"/>
                    </a:lnTo>
                    <a:lnTo>
                      <a:pt x="131" y="450"/>
                    </a:lnTo>
                    <a:lnTo>
                      <a:pt x="137" y="447"/>
                    </a:lnTo>
                    <a:lnTo>
                      <a:pt x="143" y="444"/>
                    </a:lnTo>
                    <a:lnTo>
                      <a:pt x="149" y="440"/>
                    </a:lnTo>
                    <a:lnTo>
                      <a:pt x="154" y="436"/>
                    </a:lnTo>
                    <a:lnTo>
                      <a:pt x="160" y="431"/>
                    </a:lnTo>
                    <a:lnTo>
                      <a:pt x="165" y="426"/>
                    </a:lnTo>
                    <a:lnTo>
                      <a:pt x="169" y="420"/>
                    </a:lnTo>
                    <a:lnTo>
                      <a:pt x="174" y="414"/>
                    </a:lnTo>
                    <a:lnTo>
                      <a:pt x="178" y="407"/>
                    </a:lnTo>
                    <a:lnTo>
                      <a:pt x="182" y="400"/>
                    </a:lnTo>
                    <a:lnTo>
                      <a:pt x="187" y="393"/>
                    </a:lnTo>
                    <a:lnTo>
                      <a:pt x="190" y="385"/>
                    </a:lnTo>
                    <a:lnTo>
                      <a:pt x="193" y="377"/>
                    </a:lnTo>
                    <a:lnTo>
                      <a:pt x="197" y="369"/>
                    </a:lnTo>
                    <a:lnTo>
                      <a:pt x="200" y="360"/>
                    </a:lnTo>
                    <a:lnTo>
                      <a:pt x="203" y="351"/>
                    </a:lnTo>
                    <a:lnTo>
                      <a:pt x="205" y="342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4"/>
                    </a:lnTo>
                    <a:lnTo>
                      <a:pt x="216" y="295"/>
                    </a:lnTo>
                    <a:lnTo>
                      <a:pt x="219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9" y="126"/>
                    </a:lnTo>
                    <a:lnTo>
                      <a:pt x="216" y="109"/>
                    </a:lnTo>
                    <a:lnTo>
                      <a:pt x="215" y="101"/>
                    </a:lnTo>
                    <a:lnTo>
                      <a:pt x="213" y="93"/>
                    </a:lnTo>
                    <a:lnTo>
                      <a:pt x="211" y="85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3"/>
                    </a:lnTo>
                    <a:lnTo>
                      <a:pt x="201" y="56"/>
                    </a:lnTo>
                    <a:lnTo>
                      <a:pt x="198" y="50"/>
                    </a:lnTo>
                    <a:lnTo>
                      <a:pt x="195" y="44"/>
                    </a:lnTo>
                    <a:lnTo>
                      <a:pt x="191" y="38"/>
                    </a:lnTo>
                    <a:lnTo>
                      <a:pt x="188" y="32"/>
                    </a:lnTo>
                    <a:lnTo>
                      <a:pt x="184" y="27"/>
                    </a:lnTo>
                    <a:lnTo>
                      <a:pt x="180" y="22"/>
                    </a:lnTo>
                    <a:lnTo>
                      <a:pt x="175" y="18"/>
                    </a:lnTo>
                    <a:lnTo>
                      <a:pt x="171" y="14"/>
                    </a:lnTo>
                    <a:lnTo>
                      <a:pt x="167" y="11"/>
                    </a:lnTo>
                    <a:lnTo>
                      <a:pt x="162" y="8"/>
                    </a:lnTo>
                    <a:lnTo>
                      <a:pt x="156" y="5"/>
                    </a:lnTo>
                    <a:lnTo>
                      <a:pt x="151" y="3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23" name="Freeform 73"/>
              <p:cNvSpPr>
                <a:spLocks/>
              </p:cNvSpPr>
              <p:nvPr/>
            </p:nvSpPr>
            <p:spPr bwMode="auto">
              <a:xfrm>
                <a:off x="4551681" y="886000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4"/>
                    </a:lnTo>
                    <a:lnTo>
                      <a:pt x="18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6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8" y="160"/>
                    </a:lnTo>
                    <a:lnTo>
                      <a:pt x="46" y="172"/>
                    </a:lnTo>
                    <a:lnTo>
                      <a:pt x="44" y="185"/>
                    </a:lnTo>
                    <a:lnTo>
                      <a:pt x="42" y="197"/>
                    </a:lnTo>
                    <a:lnTo>
                      <a:pt x="38" y="210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6" y="205"/>
                    </a:lnTo>
                    <a:lnTo>
                      <a:pt x="36" y="194"/>
                    </a:lnTo>
                    <a:lnTo>
                      <a:pt x="36" y="182"/>
                    </a:lnTo>
                    <a:lnTo>
                      <a:pt x="36" y="168"/>
                    </a:lnTo>
                    <a:lnTo>
                      <a:pt x="35" y="153"/>
                    </a:lnTo>
                    <a:lnTo>
                      <a:pt x="34" y="136"/>
                    </a:lnTo>
                    <a:lnTo>
                      <a:pt x="32" y="119"/>
                    </a:lnTo>
                    <a:lnTo>
                      <a:pt x="29" y="100"/>
                    </a:lnTo>
                    <a:lnTo>
                      <a:pt x="26" y="81"/>
                    </a:lnTo>
                    <a:lnTo>
                      <a:pt x="23" y="71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24" name="Freeform 74"/>
              <p:cNvSpPr>
                <a:spLocks/>
              </p:cNvSpPr>
              <p:nvPr/>
            </p:nvSpPr>
            <p:spPr bwMode="auto">
              <a:xfrm>
                <a:off x="4628685" y="882854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3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8"/>
                    </a:lnTo>
                    <a:lnTo>
                      <a:pt x="46" y="97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4"/>
                    </a:lnTo>
                    <a:lnTo>
                      <a:pt x="41" y="197"/>
                    </a:lnTo>
                    <a:lnTo>
                      <a:pt x="38" y="211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6" y="204"/>
                    </a:lnTo>
                    <a:lnTo>
                      <a:pt x="36" y="194"/>
                    </a:lnTo>
                    <a:lnTo>
                      <a:pt x="36" y="182"/>
                    </a:lnTo>
                    <a:lnTo>
                      <a:pt x="36" y="168"/>
                    </a:lnTo>
                    <a:lnTo>
                      <a:pt x="35" y="153"/>
                    </a:lnTo>
                    <a:lnTo>
                      <a:pt x="34" y="136"/>
                    </a:lnTo>
                    <a:lnTo>
                      <a:pt x="32" y="119"/>
                    </a:lnTo>
                    <a:lnTo>
                      <a:pt x="29" y="100"/>
                    </a:lnTo>
                    <a:lnTo>
                      <a:pt x="26" y="81"/>
                    </a:lnTo>
                    <a:lnTo>
                      <a:pt x="23" y="71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25" name="Freeform 81"/>
              <p:cNvSpPr>
                <a:spLocks/>
              </p:cNvSpPr>
              <p:nvPr/>
            </p:nvSpPr>
            <p:spPr bwMode="auto">
              <a:xfrm>
                <a:off x="5399787" y="1235202"/>
                <a:ext cx="219411" cy="198197"/>
              </a:xfrm>
              <a:custGeom>
                <a:avLst/>
                <a:gdLst>
                  <a:gd name="T0" fmla="*/ 0 w 208"/>
                  <a:gd name="T1" fmla="*/ 2147483647 h 189"/>
                  <a:gd name="T2" fmla="*/ 2147483647 w 208"/>
                  <a:gd name="T3" fmla="*/ 0 h 189"/>
                  <a:gd name="T4" fmla="*/ 2147483647 w 208"/>
                  <a:gd name="T5" fmla="*/ 2147483647 h 189"/>
                  <a:gd name="T6" fmla="*/ 2147483647 w 208"/>
                  <a:gd name="T7" fmla="*/ 2147483647 h 189"/>
                  <a:gd name="T8" fmla="*/ 0 w 208"/>
                  <a:gd name="T9" fmla="*/ 2147483647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189"/>
                  <a:gd name="T17" fmla="*/ 208 w 208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189">
                    <a:moveTo>
                      <a:pt x="0" y="11"/>
                    </a:moveTo>
                    <a:lnTo>
                      <a:pt x="200" y="0"/>
                    </a:lnTo>
                    <a:lnTo>
                      <a:pt x="208" y="176"/>
                    </a:lnTo>
                    <a:lnTo>
                      <a:pt x="12" y="189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26" name="Freeform 82"/>
              <p:cNvSpPr>
                <a:spLocks/>
              </p:cNvSpPr>
              <p:nvPr/>
            </p:nvSpPr>
            <p:spPr bwMode="auto">
              <a:xfrm>
                <a:off x="5399787" y="1235202"/>
                <a:ext cx="219411" cy="187710"/>
              </a:xfrm>
              <a:custGeom>
                <a:avLst/>
                <a:gdLst>
                  <a:gd name="T0" fmla="*/ 2147483647 w 208"/>
                  <a:gd name="T1" fmla="*/ 2147483647 h 179"/>
                  <a:gd name="T2" fmla="*/ 2147483647 w 208"/>
                  <a:gd name="T3" fmla="*/ 2147483647 h 179"/>
                  <a:gd name="T4" fmla="*/ 2147483647 w 208"/>
                  <a:gd name="T5" fmla="*/ 2147483647 h 179"/>
                  <a:gd name="T6" fmla="*/ 2147483647 w 208"/>
                  <a:gd name="T7" fmla="*/ 0 h 179"/>
                  <a:gd name="T8" fmla="*/ 0 w 208"/>
                  <a:gd name="T9" fmla="*/ 2147483647 h 179"/>
                  <a:gd name="T10" fmla="*/ 2147483647 w 208"/>
                  <a:gd name="T11" fmla="*/ 2147483647 h 179"/>
                  <a:gd name="T12" fmla="*/ 2147483647 w 208"/>
                  <a:gd name="T13" fmla="*/ 2147483647 h 1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8"/>
                  <a:gd name="T22" fmla="*/ 0 h 179"/>
                  <a:gd name="T23" fmla="*/ 208 w 208"/>
                  <a:gd name="T24" fmla="*/ 179 h 1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8" h="179">
                    <a:moveTo>
                      <a:pt x="160" y="58"/>
                    </a:moveTo>
                    <a:lnTo>
                      <a:pt x="165" y="179"/>
                    </a:lnTo>
                    <a:lnTo>
                      <a:pt x="208" y="176"/>
                    </a:lnTo>
                    <a:lnTo>
                      <a:pt x="200" y="0"/>
                    </a:lnTo>
                    <a:lnTo>
                      <a:pt x="0" y="11"/>
                    </a:lnTo>
                    <a:lnTo>
                      <a:pt x="4" y="66"/>
                    </a:lnTo>
                    <a:lnTo>
                      <a:pt x="160" y="58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27" name="Freeform 83"/>
              <p:cNvSpPr>
                <a:spLocks/>
              </p:cNvSpPr>
              <p:nvPr/>
            </p:nvSpPr>
            <p:spPr bwMode="auto">
              <a:xfrm>
                <a:off x="5310124" y="840907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2147483647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223"/>
                  <a:gd name="T178" fmla="*/ 0 h 454"/>
                  <a:gd name="T179" fmla="*/ 223 w 223"/>
                  <a:gd name="T180" fmla="*/ 454 h 454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223" h="454">
                    <a:moveTo>
                      <a:pt x="145" y="3"/>
                    </a:moveTo>
                    <a:lnTo>
                      <a:pt x="140" y="2"/>
                    </a:lnTo>
                    <a:lnTo>
                      <a:pt x="136" y="1"/>
                    </a:lnTo>
                    <a:lnTo>
                      <a:pt x="131" y="1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1"/>
                    </a:lnTo>
                    <a:lnTo>
                      <a:pt x="113" y="1"/>
                    </a:lnTo>
                    <a:lnTo>
                      <a:pt x="108" y="1"/>
                    </a:lnTo>
                    <a:lnTo>
                      <a:pt x="104" y="3"/>
                    </a:lnTo>
                    <a:lnTo>
                      <a:pt x="100" y="3"/>
                    </a:lnTo>
                    <a:lnTo>
                      <a:pt x="95" y="5"/>
                    </a:lnTo>
                    <a:lnTo>
                      <a:pt x="91" y="6"/>
                    </a:lnTo>
                    <a:lnTo>
                      <a:pt x="87" y="8"/>
                    </a:lnTo>
                    <a:lnTo>
                      <a:pt x="83" y="9"/>
                    </a:lnTo>
                    <a:lnTo>
                      <a:pt x="79" y="12"/>
                    </a:lnTo>
                    <a:lnTo>
                      <a:pt x="75" y="14"/>
                    </a:lnTo>
                    <a:lnTo>
                      <a:pt x="70" y="17"/>
                    </a:lnTo>
                    <a:lnTo>
                      <a:pt x="65" y="21"/>
                    </a:lnTo>
                    <a:lnTo>
                      <a:pt x="60" y="24"/>
                    </a:lnTo>
                    <a:lnTo>
                      <a:pt x="55" y="29"/>
                    </a:lnTo>
                    <a:lnTo>
                      <a:pt x="51" y="33"/>
                    </a:lnTo>
                    <a:lnTo>
                      <a:pt x="47" y="37"/>
                    </a:lnTo>
                    <a:lnTo>
                      <a:pt x="43" y="42"/>
                    </a:lnTo>
                    <a:lnTo>
                      <a:pt x="39" y="47"/>
                    </a:lnTo>
                    <a:lnTo>
                      <a:pt x="36" y="52"/>
                    </a:lnTo>
                    <a:lnTo>
                      <a:pt x="33" y="57"/>
                    </a:lnTo>
                    <a:lnTo>
                      <a:pt x="29" y="62"/>
                    </a:lnTo>
                    <a:lnTo>
                      <a:pt x="27" y="67"/>
                    </a:lnTo>
                    <a:lnTo>
                      <a:pt x="21" y="77"/>
                    </a:lnTo>
                    <a:lnTo>
                      <a:pt x="17" y="87"/>
                    </a:lnTo>
                    <a:lnTo>
                      <a:pt x="12" y="97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2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42" y="137"/>
                    </a:lnTo>
                    <a:lnTo>
                      <a:pt x="45" y="127"/>
                    </a:lnTo>
                    <a:lnTo>
                      <a:pt x="49" y="114"/>
                    </a:lnTo>
                    <a:lnTo>
                      <a:pt x="51" y="108"/>
                    </a:lnTo>
                    <a:lnTo>
                      <a:pt x="54" y="101"/>
                    </a:lnTo>
                    <a:lnTo>
                      <a:pt x="57" y="95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8" y="75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7"/>
                    </a:lnTo>
                    <a:lnTo>
                      <a:pt x="86" y="52"/>
                    </a:lnTo>
                    <a:lnTo>
                      <a:pt x="92" y="47"/>
                    </a:lnTo>
                    <a:lnTo>
                      <a:pt x="98" y="44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1" y="38"/>
                    </a:lnTo>
                    <a:lnTo>
                      <a:pt x="116" y="37"/>
                    </a:lnTo>
                    <a:lnTo>
                      <a:pt x="121" y="36"/>
                    </a:lnTo>
                    <a:lnTo>
                      <a:pt x="126" y="36"/>
                    </a:lnTo>
                    <a:lnTo>
                      <a:pt x="131" y="37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1" y="39"/>
                    </a:lnTo>
                    <a:lnTo>
                      <a:pt x="143" y="41"/>
                    </a:lnTo>
                    <a:lnTo>
                      <a:pt x="145" y="42"/>
                    </a:lnTo>
                    <a:lnTo>
                      <a:pt x="148" y="44"/>
                    </a:lnTo>
                    <a:lnTo>
                      <a:pt x="149" y="47"/>
                    </a:lnTo>
                    <a:lnTo>
                      <a:pt x="152" y="50"/>
                    </a:lnTo>
                    <a:lnTo>
                      <a:pt x="154" y="53"/>
                    </a:lnTo>
                    <a:lnTo>
                      <a:pt x="158" y="60"/>
                    </a:lnTo>
                    <a:lnTo>
                      <a:pt x="162" y="69"/>
                    </a:lnTo>
                    <a:lnTo>
                      <a:pt x="166" y="78"/>
                    </a:lnTo>
                    <a:lnTo>
                      <a:pt x="169" y="90"/>
                    </a:lnTo>
                    <a:lnTo>
                      <a:pt x="173" y="102"/>
                    </a:lnTo>
                    <a:lnTo>
                      <a:pt x="176" y="115"/>
                    </a:lnTo>
                    <a:lnTo>
                      <a:pt x="178" y="129"/>
                    </a:lnTo>
                    <a:lnTo>
                      <a:pt x="180" y="145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3" y="197"/>
                    </a:lnTo>
                    <a:lnTo>
                      <a:pt x="182" y="215"/>
                    </a:lnTo>
                    <a:lnTo>
                      <a:pt x="182" y="236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5" y="292"/>
                    </a:lnTo>
                    <a:lnTo>
                      <a:pt x="172" y="310"/>
                    </a:lnTo>
                    <a:lnTo>
                      <a:pt x="168" y="326"/>
                    </a:lnTo>
                    <a:lnTo>
                      <a:pt x="164" y="341"/>
                    </a:lnTo>
                    <a:lnTo>
                      <a:pt x="159" y="356"/>
                    </a:lnTo>
                    <a:lnTo>
                      <a:pt x="157" y="362"/>
                    </a:lnTo>
                    <a:lnTo>
                      <a:pt x="154" y="369"/>
                    </a:lnTo>
                    <a:lnTo>
                      <a:pt x="151" y="375"/>
                    </a:lnTo>
                    <a:lnTo>
                      <a:pt x="149" y="381"/>
                    </a:lnTo>
                    <a:lnTo>
                      <a:pt x="146" y="386"/>
                    </a:lnTo>
                    <a:lnTo>
                      <a:pt x="143" y="391"/>
                    </a:lnTo>
                    <a:lnTo>
                      <a:pt x="140" y="396"/>
                    </a:lnTo>
                    <a:lnTo>
                      <a:pt x="137" y="400"/>
                    </a:lnTo>
                    <a:lnTo>
                      <a:pt x="134" y="404"/>
                    </a:lnTo>
                    <a:lnTo>
                      <a:pt x="131" y="407"/>
                    </a:lnTo>
                    <a:lnTo>
                      <a:pt x="127" y="410"/>
                    </a:lnTo>
                    <a:lnTo>
                      <a:pt x="124" y="413"/>
                    </a:lnTo>
                    <a:lnTo>
                      <a:pt x="121" y="415"/>
                    </a:lnTo>
                    <a:lnTo>
                      <a:pt x="117" y="417"/>
                    </a:lnTo>
                    <a:lnTo>
                      <a:pt x="114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3" y="422"/>
                    </a:lnTo>
                    <a:lnTo>
                      <a:pt x="100" y="424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3"/>
                    </a:lnTo>
                    <a:lnTo>
                      <a:pt x="94" y="434"/>
                    </a:lnTo>
                    <a:lnTo>
                      <a:pt x="93" y="436"/>
                    </a:lnTo>
                    <a:lnTo>
                      <a:pt x="93" y="438"/>
                    </a:lnTo>
                    <a:lnTo>
                      <a:pt x="94" y="440"/>
                    </a:lnTo>
                    <a:lnTo>
                      <a:pt x="94" y="442"/>
                    </a:lnTo>
                    <a:lnTo>
                      <a:pt x="95" y="443"/>
                    </a:lnTo>
                    <a:lnTo>
                      <a:pt x="96" y="445"/>
                    </a:lnTo>
                    <a:lnTo>
                      <a:pt x="97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6" y="453"/>
                    </a:lnTo>
                    <a:lnTo>
                      <a:pt x="109" y="454"/>
                    </a:lnTo>
                    <a:lnTo>
                      <a:pt x="113" y="454"/>
                    </a:lnTo>
                    <a:lnTo>
                      <a:pt x="117" y="454"/>
                    </a:lnTo>
                    <a:lnTo>
                      <a:pt x="124" y="453"/>
                    </a:lnTo>
                    <a:lnTo>
                      <a:pt x="131" y="451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9" y="441"/>
                    </a:lnTo>
                    <a:lnTo>
                      <a:pt x="154" y="437"/>
                    </a:lnTo>
                    <a:lnTo>
                      <a:pt x="159" y="432"/>
                    </a:lnTo>
                    <a:lnTo>
                      <a:pt x="164" y="427"/>
                    </a:lnTo>
                    <a:lnTo>
                      <a:pt x="169" y="421"/>
                    </a:lnTo>
                    <a:lnTo>
                      <a:pt x="174" y="415"/>
                    </a:lnTo>
                    <a:lnTo>
                      <a:pt x="178" y="408"/>
                    </a:lnTo>
                    <a:lnTo>
                      <a:pt x="182" y="401"/>
                    </a:lnTo>
                    <a:lnTo>
                      <a:pt x="186" y="394"/>
                    </a:lnTo>
                    <a:lnTo>
                      <a:pt x="190" y="386"/>
                    </a:lnTo>
                    <a:lnTo>
                      <a:pt x="194" y="378"/>
                    </a:lnTo>
                    <a:lnTo>
                      <a:pt x="197" y="369"/>
                    </a:lnTo>
                    <a:lnTo>
                      <a:pt x="200" y="361"/>
                    </a:lnTo>
                    <a:lnTo>
                      <a:pt x="203" y="352"/>
                    </a:lnTo>
                    <a:lnTo>
                      <a:pt x="205" y="343"/>
                    </a:lnTo>
                    <a:lnTo>
                      <a:pt x="208" y="334"/>
                    </a:lnTo>
                    <a:lnTo>
                      <a:pt x="210" y="324"/>
                    </a:lnTo>
                    <a:lnTo>
                      <a:pt x="212" y="315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9" y="276"/>
                    </a:lnTo>
                    <a:lnTo>
                      <a:pt x="221" y="256"/>
                    </a:lnTo>
                    <a:lnTo>
                      <a:pt x="222" y="236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5"/>
                    </a:lnTo>
                    <a:lnTo>
                      <a:pt x="219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4"/>
                    </a:lnTo>
                    <a:lnTo>
                      <a:pt x="211" y="86"/>
                    </a:lnTo>
                    <a:lnTo>
                      <a:pt x="208" y="78"/>
                    </a:lnTo>
                    <a:lnTo>
                      <a:pt x="206" y="71"/>
                    </a:lnTo>
                    <a:lnTo>
                      <a:pt x="203" y="64"/>
                    </a:lnTo>
                    <a:lnTo>
                      <a:pt x="201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3"/>
                    </a:lnTo>
                    <a:lnTo>
                      <a:pt x="184" y="28"/>
                    </a:lnTo>
                    <a:lnTo>
                      <a:pt x="179" y="23"/>
                    </a:lnTo>
                    <a:lnTo>
                      <a:pt x="175" y="19"/>
                    </a:lnTo>
                    <a:lnTo>
                      <a:pt x="171" y="15"/>
                    </a:lnTo>
                    <a:lnTo>
                      <a:pt x="166" y="12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1" y="4"/>
                    </a:lnTo>
                    <a:lnTo>
                      <a:pt x="145" y="3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28" name="Freeform 84"/>
              <p:cNvSpPr>
                <a:spLocks/>
              </p:cNvSpPr>
              <p:nvPr/>
            </p:nvSpPr>
            <p:spPr bwMode="auto">
              <a:xfrm>
                <a:off x="5392403" y="836712"/>
                <a:ext cx="236288" cy="476091"/>
              </a:xfrm>
              <a:custGeom>
                <a:avLst/>
                <a:gdLst>
                  <a:gd name="T0" fmla="*/ 2147483647 w 224"/>
                  <a:gd name="T1" fmla="*/ 2147483647 h 454"/>
                  <a:gd name="T2" fmla="*/ 2147483647 w 224"/>
                  <a:gd name="T3" fmla="*/ 0 h 454"/>
                  <a:gd name="T4" fmla="*/ 2147483647 w 224"/>
                  <a:gd name="T5" fmla="*/ 2147483647 h 454"/>
                  <a:gd name="T6" fmla="*/ 2147483647 w 224"/>
                  <a:gd name="T7" fmla="*/ 2147483647 h 454"/>
                  <a:gd name="T8" fmla="*/ 2147483647 w 224"/>
                  <a:gd name="T9" fmla="*/ 2147483647 h 454"/>
                  <a:gd name="T10" fmla="*/ 2147483647 w 224"/>
                  <a:gd name="T11" fmla="*/ 2147483647 h 454"/>
                  <a:gd name="T12" fmla="*/ 2147483647 w 224"/>
                  <a:gd name="T13" fmla="*/ 2147483647 h 454"/>
                  <a:gd name="T14" fmla="*/ 2147483647 w 224"/>
                  <a:gd name="T15" fmla="*/ 2147483647 h 454"/>
                  <a:gd name="T16" fmla="*/ 2147483647 w 224"/>
                  <a:gd name="T17" fmla="*/ 2147483647 h 454"/>
                  <a:gd name="T18" fmla="*/ 2147483647 w 224"/>
                  <a:gd name="T19" fmla="*/ 2147483647 h 454"/>
                  <a:gd name="T20" fmla="*/ 2147483647 w 224"/>
                  <a:gd name="T21" fmla="*/ 2147483647 h 454"/>
                  <a:gd name="T22" fmla="*/ 2147483647 w 224"/>
                  <a:gd name="T23" fmla="*/ 2147483647 h 454"/>
                  <a:gd name="T24" fmla="*/ 0 w 224"/>
                  <a:gd name="T25" fmla="*/ 2147483647 h 454"/>
                  <a:gd name="T26" fmla="*/ 2147483647 w 224"/>
                  <a:gd name="T27" fmla="*/ 2147483647 h 454"/>
                  <a:gd name="T28" fmla="*/ 2147483647 w 224"/>
                  <a:gd name="T29" fmla="*/ 2147483647 h 454"/>
                  <a:gd name="T30" fmla="*/ 2147483647 w 224"/>
                  <a:gd name="T31" fmla="*/ 2147483647 h 454"/>
                  <a:gd name="T32" fmla="*/ 2147483647 w 224"/>
                  <a:gd name="T33" fmla="*/ 2147483647 h 454"/>
                  <a:gd name="T34" fmla="*/ 2147483647 w 224"/>
                  <a:gd name="T35" fmla="*/ 2147483647 h 454"/>
                  <a:gd name="T36" fmla="*/ 2147483647 w 224"/>
                  <a:gd name="T37" fmla="*/ 2147483647 h 454"/>
                  <a:gd name="T38" fmla="*/ 2147483647 w 224"/>
                  <a:gd name="T39" fmla="*/ 2147483647 h 454"/>
                  <a:gd name="T40" fmla="*/ 2147483647 w 224"/>
                  <a:gd name="T41" fmla="*/ 2147483647 h 454"/>
                  <a:gd name="T42" fmla="*/ 2147483647 w 224"/>
                  <a:gd name="T43" fmla="*/ 2147483647 h 454"/>
                  <a:gd name="T44" fmla="*/ 2147483647 w 224"/>
                  <a:gd name="T45" fmla="*/ 2147483647 h 454"/>
                  <a:gd name="T46" fmla="*/ 2147483647 w 224"/>
                  <a:gd name="T47" fmla="*/ 2147483647 h 454"/>
                  <a:gd name="T48" fmla="*/ 2147483647 w 224"/>
                  <a:gd name="T49" fmla="*/ 2147483647 h 454"/>
                  <a:gd name="T50" fmla="*/ 2147483647 w 224"/>
                  <a:gd name="T51" fmla="*/ 2147483647 h 454"/>
                  <a:gd name="T52" fmla="*/ 2147483647 w 224"/>
                  <a:gd name="T53" fmla="*/ 2147483647 h 454"/>
                  <a:gd name="T54" fmla="*/ 2147483647 w 224"/>
                  <a:gd name="T55" fmla="*/ 2147483647 h 454"/>
                  <a:gd name="T56" fmla="*/ 2147483647 w 224"/>
                  <a:gd name="T57" fmla="*/ 2147483647 h 454"/>
                  <a:gd name="T58" fmla="*/ 2147483647 w 224"/>
                  <a:gd name="T59" fmla="*/ 2147483647 h 454"/>
                  <a:gd name="T60" fmla="*/ 2147483647 w 224"/>
                  <a:gd name="T61" fmla="*/ 2147483647 h 454"/>
                  <a:gd name="T62" fmla="*/ 2147483647 w 224"/>
                  <a:gd name="T63" fmla="*/ 2147483647 h 454"/>
                  <a:gd name="T64" fmla="*/ 2147483647 w 224"/>
                  <a:gd name="T65" fmla="*/ 2147483647 h 454"/>
                  <a:gd name="T66" fmla="*/ 2147483647 w 224"/>
                  <a:gd name="T67" fmla="*/ 2147483647 h 454"/>
                  <a:gd name="T68" fmla="*/ 2147483647 w 224"/>
                  <a:gd name="T69" fmla="*/ 2147483647 h 454"/>
                  <a:gd name="T70" fmla="*/ 2147483647 w 224"/>
                  <a:gd name="T71" fmla="*/ 2147483647 h 454"/>
                  <a:gd name="T72" fmla="*/ 2147483647 w 224"/>
                  <a:gd name="T73" fmla="*/ 2147483647 h 454"/>
                  <a:gd name="T74" fmla="*/ 2147483647 w 224"/>
                  <a:gd name="T75" fmla="*/ 2147483647 h 454"/>
                  <a:gd name="T76" fmla="*/ 2147483647 w 224"/>
                  <a:gd name="T77" fmla="*/ 2147483647 h 454"/>
                  <a:gd name="T78" fmla="*/ 2147483647 w 224"/>
                  <a:gd name="T79" fmla="*/ 2147483647 h 454"/>
                  <a:gd name="T80" fmla="*/ 2147483647 w 224"/>
                  <a:gd name="T81" fmla="*/ 2147483647 h 454"/>
                  <a:gd name="T82" fmla="*/ 2147483647 w 224"/>
                  <a:gd name="T83" fmla="*/ 2147483647 h 454"/>
                  <a:gd name="T84" fmla="*/ 2147483647 w 224"/>
                  <a:gd name="T85" fmla="*/ 2147483647 h 454"/>
                  <a:gd name="T86" fmla="*/ 2147483647 w 224"/>
                  <a:gd name="T87" fmla="*/ 2147483647 h 454"/>
                  <a:gd name="T88" fmla="*/ 2147483647 w 224"/>
                  <a:gd name="T89" fmla="*/ 2147483647 h 454"/>
                  <a:gd name="T90" fmla="*/ 2147483647 w 224"/>
                  <a:gd name="T91" fmla="*/ 2147483647 h 454"/>
                  <a:gd name="T92" fmla="*/ 2147483647 w 224"/>
                  <a:gd name="T93" fmla="*/ 2147483647 h 454"/>
                  <a:gd name="T94" fmla="*/ 2147483647 w 224"/>
                  <a:gd name="T95" fmla="*/ 2147483647 h 454"/>
                  <a:gd name="T96" fmla="*/ 2147483647 w 224"/>
                  <a:gd name="T97" fmla="*/ 2147483647 h 454"/>
                  <a:gd name="T98" fmla="*/ 2147483647 w 224"/>
                  <a:gd name="T99" fmla="*/ 2147483647 h 454"/>
                  <a:gd name="T100" fmla="*/ 2147483647 w 224"/>
                  <a:gd name="T101" fmla="*/ 2147483647 h 454"/>
                  <a:gd name="T102" fmla="*/ 2147483647 w 224"/>
                  <a:gd name="T103" fmla="*/ 2147483647 h 454"/>
                  <a:gd name="T104" fmla="*/ 2147483647 w 224"/>
                  <a:gd name="T105" fmla="*/ 2147483647 h 454"/>
                  <a:gd name="T106" fmla="*/ 2147483647 w 224"/>
                  <a:gd name="T107" fmla="*/ 2147483647 h 454"/>
                  <a:gd name="T108" fmla="*/ 2147483647 w 224"/>
                  <a:gd name="T109" fmla="*/ 2147483647 h 454"/>
                  <a:gd name="T110" fmla="*/ 2147483647 w 224"/>
                  <a:gd name="T111" fmla="*/ 2147483647 h 454"/>
                  <a:gd name="T112" fmla="*/ 2147483647 w 224"/>
                  <a:gd name="T113" fmla="*/ 2147483647 h 454"/>
                  <a:gd name="T114" fmla="*/ 2147483647 w 224"/>
                  <a:gd name="T115" fmla="*/ 2147483647 h 454"/>
                  <a:gd name="T116" fmla="*/ 2147483647 w 224"/>
                  <a:gd name="T117" fmla="*/ 2147483647 h 454"/>
                  <a:gd name="T118" fmla="*/ 2147483647 w 224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4"/>
                  <a:gd name="T181" fmla="*/ 0 h 454"/>
                  <a:gd name="T182" fmla="*/ 224 w 224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4" h="454">
                    <a:moveTo>
                      <a:pt x="145" y="2"/>
                    </a:moveTo>
                    <a:lnTo>
                      <a:pt x="141" y="1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7" y="0"/>
                    </a:lnTo>
                    <a:lnTo>
                      <a:pt x="122" y="0"/>
                    </a:lnTo>
                    <a:lnTo>
                      <a:pt x="118" y="0"/>
                    </a:lnTo>
                    <a:lnTo>
                      <a:pt x="113" y="1"/>
                    </a:lnTo>
                    <a:lnTo>
                      <a:pt x="109" y="1"/>
                    </a:lnTo>
                    <a:lnTo>
                      <a:pt x="104" y="2"/>
                    </a:lnTo>
                    <a:lnTo>
                      <a:pt x="100" y="3"/>
                    </a:lnTo>
                    <a:lnTo>
                      <a:pt x="96" y="4"/>
                    </a:lnTo>
                    <a:lnTo>
                      <a:pt x="91" y="6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70" y="17"/>
                    </a:lnTo>
                    <a:lnTo>
                      <a:pt x="65" y="20"/>
                    </a:lnTo>
                    <a:lnTo>
                      <a:pt x="60" y="24"/>
                    </a:lnTo>
                    <a:lnTo>
                      <a:pt x="56" y="28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2"/>
                    </a:lnTo>
                    <a:lnTo>
                      <a:pt x="40" y="46"/>
                    </a:lnTo>
                    <a:lnTo>
                      <a:pt x="36" y="51"/>
                    </a:lnTo>
                    <a:lnTo>
                      <a:pt x="33" y="56"/>
                    </a:lnTo>
                    <a:lnTo>
                      <a:pt x="30" y="61"/>
                    </a:lnTo>
                    <a:lnTo>
                      <a:pt x="27" y="66"/>
                    </a:lnTo>
                    <a:lnTo>
                      <a:pt x="22" y="77"/>
                    </a:lnTo>
                    <a:lnTo>
                      <a:pt x="17" y="87"/>
                    </a:lnTo>
                    <a:lnTo>
                      <a:pt x="13" y="96"/>
                    </a:lnTo>
                    <a:lnTo>
                      <a:pt x="10" y="106"/>
                    </a:lnTo>
                    <a:lnTo>
                      <a:pt x="7" y="114"/>
                    </a:lnTo>
                    <a:lnTo>
                      <a:pt x="5" y="121"/>
                    </a:lnTo>
                    <a:lnTo>
                      <a:pt x="2" y="133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2" y="138"/>
                    </a:lnTo>
                    <a:lnTo>
                      <a:pt x="45" y="127"/>
                    </a:lnTo>
                    <a:lnTo>
                      <a:pt x="48" y="115"/>
                    </a:lnTo>
                    <a:lnTo>
                      <a:pt x="51" y="109"/>
                    </a:lnTo>
                    <a:lnTo>
                      <a:pt x="54" y="102"/>
                    </a:lnTo>
                    <a:lnTo>
                      <a:pt x="56" y="95"/>
                    </a:lnTo>
                    <a:lnTo>
                      <a:pt x="60" y="88"/>
                    </a:lnTo>
                    <a:lnTo>
                      <a:pt x="63" y="82"/>
                    </a:lnTo>
                    <a:lnTo>
                      <a:pt x="68" y="75"/>
                    </a:lnTo>
                    <a:lnTo>
                      <a:pt x="72" y="69"/>
                    </a:lnTo>
                    <a:lnTo>
                      <a:pt x="76" y="62"/>
                    </a:lnTo>
                    <a:lnTo>
                      <a:pt x="81" y="57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8" y="43"/>
                    </a:lnTo>
                    <a:lnTo>
                      <a:pt x="102" y="41"/>
                    </a:lnTo>
                    <a:lnTo>
                      <a:pt x="107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1" y="36"/>
                    </a:lnTo>
                    <a:lnTo>
                      <a:pt x="126" y="36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9" y="38"/>
                    </a:lnTo>
                    <a:lnTo>
                      <a:pt x="141" y="39"/>
                    </a:lnTo>
                    <a:lnTo>
                      <a:pt x="143" y="40"/>
                    </a:lnTo>
                    <a:lnTo>
                      <a:pt x="146" y="42"/>
                    </a:lnTo>
                    <a:lnTo>
                      <a:pt x="148" y="44"/>
                    </a:lnTo>
                    <a:lnTo>
                      <a:pt x="150" y="46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9" y="60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70" y="89"/>
                    </a:lnTo>
                    <a:lnTo>
                      <a:pt x="173" y="101"/>
                    </a:lnTo>
                    <a:lnTo>
                      <a:pt x="176" y="115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2" y="161"/>
                    </a:lnTo>
                    <a:lnTo>
                      <a:pt x="182" y="178"/>
                    </a:lnTo>
                    <a:lnTo>
                      <a:pt x="183" y="196"/>
                    </a:lnTo>
                    <a:lnTo>
                      <a:pt x="183" y="215"/>
                    </a:lnTo>
                    <a:lnTo>
                      <a:pt x="182" y="235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6" y="292"/>
                    </a:lnTo>
                    <a:lnTo>
                      <a:pt x="172" y="309"/>
                    </a:lnTo>
                    <a:lnTo>
                      <a:pt x="168" y="326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8"/>
                    </a:lnTo>
                    <a:lnTo>
                      <a:pt x="152" y="375"/>
                    </a:lnTo>
                    <a:lnTo>
                      <a:pt x="149" y="380"/>
                    </a:lnTo>
                    <a:lnTo>
                      <a:pt x="146" y="386"/>
                    </a:lnTo>
                    <a:lnTo>
                      <a:pt x="143" y="391"/>
                    </a:lnTo>
                    <a:lnTo>
                      <a:pt x="140" y="395"/>
                    </a:lnTo>
                    <a:lnTo>
                      <a:pt x="137" y="400"/>
                    </a:lnTo>
                    <a:lnTo>
                      <a:pt x="134" y="404"/>
                    </a:lnTo>
                    <a:lnTo>
                      <a:pt x="131" y="407"/>
                    </a:lnTo>
                    <a:lnTo>
                      <a:pt x="128" y="410"/>
                    </a:lnTo>
                    <a:lnTo>
                      <a:pt x="124" y="413"/>
                    </a:lnTo>
                    <a:lnTo>
                      <a:pt x="121" y="415"/>
                    </a:lnTo>
                    <a:lnTo>
                      <a:pt x="118" y="417"/>
                    </a:lnTo>
                    <a:lnTo>
                      <a:pt x="114" y="418"/>
                    </a:lnTo>
                    <a:lnTo>
                      <a:pt x="111" y="418"/>
                    </a:lnTo>
                    <a:lnTo>
                      <a:pt x="106" y="420"/>
                    </a:lnTo>
                    <a:lnTo>
                      <a:pt x="103" y="421"/>
                    </a:lnTo>
                    <a:lnTo>
                      <a:pt x="100" y="424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4" y="434"/>
                    </a:lnTo>
                    <a:lnTo>
                      <a:pt x="94" y="436"/>
                    </a:lnTo>
                    <a:lnTo>
                      <a:pt x="94" y="438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6" y="445"/>
                    </a:lnTo>
                    <a:lnTo>
                      <a:pt x="97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6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6" y="454"/>
                    </a:lnTo>
                    <a:lnTo>
                      <a:pt x="118" y="454"/>
                    </a:lnTo>
                    <a:lnTo>
                      <a:pt x="124" y="453"/>
                    </a:lnTo>
                    <a:lnTo>
                      <a:pt x="131" y="450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9" y="441"/>
                    </a:lnTo>
                    <a:lnTo>
                      <a:pt x="154" y="437"/>
                    </a:lnTo>
                    <a:lnTo>
                      <a:pt x="160" y="432"/>
                    </a:lnTo>
                    <a:lnTo>
                      <a:pt x="165" y="426"/>
                    </a:lnTo>
                    <a:lnTo>
                      <a:pt x="169" y="421"/>
                    </a:lnTo>
                    <a:lnTo>
                      <a:pt x="174" y="414"/>
                    </a:lnTo>
                    <a:lnTo>
                      <a:pt x="179" y="408"/>
                    </a:lnTo>
                    <a:lnTo>
                      <a:pt x="182" y="401"/>
                    </a:lnTo>
                    <a:lnTo>
                      <a:pt x="187" y="393"/>
                    </a:lnTo>
                    <a:lnTo>
                      <a:pt x="190" y="385"/>
                    </a:lnTo>
                    <a:lnTo>
                      <a:pt x="194" y="377"/>
                    </a:lnTo>
                    <a:lnTo>
                      <a:pt x="197" y="369"/>
                    </a:lnTo>
                    <a:lnTo>
                      <a:pt x="200" y="360"/>
                    </a:lnTo>
                    <a:lnTo>
                      <a:pt x="203" y="352"/>
                    </a:lnTo>
                    <a:lnTo>
                      <a:pt x="205" y="343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9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4" y="216"/>
                    </a:lnTo>
                    <a:lnTo>
                      <a:pt x="224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9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3" y="94"/>
                    </a:lnTo>
                    <a:lnTo>
                      <a:pt x="210" y="86"/>
                    </a:lnTo>
                    <a:lnTo>
                      <a:pt x="209" y="78"/>
                    </a:lnTo>
                    <a:lnTo>
                      <a:pt x="206" y="71"/>
                    </a:lnTo>
                    <a:lnTo>
                      <a:pt x="204" y="63"/>
                    </a:lnTo>
                    <a:lnTo>
                      <a:pt x="201" y="57"/>
                    </a:lnTo>
                    <a:lnTo>
                      <a:pt x="198" y="50"/>
                    </a:lnTo>
                    <a:lnTo>
                      <a:pt x="195" y="44"/>
                    </a:lnTo>
                    <a:lnTo>
                      <a:pt x="191" y="38"/>
                    </a:lnTo>
                    <a:lnTo>
                      <a:pt x="188" y="33"/>
                    </a:lnTo>
                    <a:lnTo>
                      <a:pt x="184" y="28"/>
                    </a:lnTo>
                    <a:lnTo>
                      <a:pt x="180" y="23"/>
                    </a:lnTo>
                    <a:lnTo>
                      <a:pt x="176" y="18"/>
                    </a:lnTo>
                    <a:lnTo>
                      <a:pt x="171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5"/>
                    </a:lnTo>
                    <a:lnTo>
                      <a:pt x="151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29" name="Freeform 85"/>
              <p:cNvSpPr>
                <a:spLocks/>
              </p:cNvSpPr>
              <p:nvPr/>
            </p:nvSpPr>
            <p:spPr bwMode="auto">
              <a:xfrm>
                <a:off x="5485230" y="875513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5"/>
                    </a:lnTo>
                    <a:lnTo>
                      <a:pt x="18" y="23"/>
                    </a:lnTo>
                    <a:lnTo>
                      <a:pt x="23" y="33"/>
                    </a:lnTo>
                    <a:lnTo>
                      <a:pt x="26" y="38"/>
                    </a:lnTo>
                    <a:lnTo>
                      <a:pt x="30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8" y="65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6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8" y="161"/>
                    </a:lnTo>
                    <a:lnTo>
                      <a:pt x="46" y="173"/>
                    </a:lnTo>
                    <a:lnTo>
                      <a:pt x="44" y="185"/>
                    </a:lnTo>
                    <a:lnTo>
                      <a:pt x="41" y="198"/>
                    </a:lnTo>
                    <a:lnTo>
                      <a:pt x="38" y="211"/>
                    </a:lnTo>
                    <a:lnTo>
                      <a:pt x="34" y="224"/>
                    </a:lnTo>
                    <a:lnTo>
                      <a:pt x="35" y="219"/>
                    </a:lnTo>
                    <a:lnTo>
                      <a:pt x="36" y="205"/>
                    </a:lnTo>
                    <a:lnTo>
                      <a:pt x="36" y="195"/>
                    </a:lnTo>
                    <a:lnTo>
                      <a:pt x="36" y="182"/>
                    </a:lnTo>
                    <a:lnTo>
                      <a:pt x="36" y="169"/>
                    </a:lnTo>
                    <a:lnTo>
                      <a:pt x="35" y="153"/>
                    </a:lnTo>
                    <a:lnTo>
                      <a:pt x="34" y="137"/>
                    </a:lnTo>
                    <a:lnTo>
                      <a:pt x="32" y="119"/>
                    </a:lnTo>
                    <a:lnTo>
                      <a:pt x="29" y="101"/>
                    </a:lnTo>
                    <a:lnTo>
                      <a:pt x="26" y="82"/>
                    </a:lnTo>
                    <a:lnTo>
                      <a:pt x="23" y="71"/>
                    </a:lnTo>
                    <a:lnTo>
                      <a:pt x="21" y="62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1"/>
                    </a:lnTo>
                    <a:lnTo>
                      <a:pt x="5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30" name="Freeform 86"/>
              <p:cNvSpPr>
                <a:spLocks/>
              </p:cNvSpPr>
              <p:nvPr/>
            </p:nvSpPr>
            <p:spPr bwMode="auto">
              <a:xfrm>
                <a:off x="5562235" y="872367"/>
                <a:ext cx="51689" cy="235948"/>
              </a:xfrm>
              <a:custGeom>
                <a:avLst/>
                <a:gdLst>
                  <a:gd name="T0" fmla="*/ 0 w 49"/>
                  <a:gd name="T1" fmla="*/ 0 h 225"/>
                  <a:gd name="T2" fmla="*/ 2147483647 w 49"/>
                  <a:gd name="T3" fmla="*/ 2147483647 h 225"/>
                  <a:gd name="T4" fmla="*/ 2147483647 w 49"/>
                  <a:gd name="T5" fmla="*/ 2147483647 h 225"/>
                  <a:gd name="T6" fmla="*/ 2147483647 w 49"/>
                  <a:gd name="T7" fmla="*/ 2147483647 h 225"/>
                  <a:gd name="T8" fmla="*/ 2147483647 w 49"/>
                  <a:gd name="T9" fmla="*/ 2147483647 h 225"/>
                  <a:gd name="T10" fmla="*/ 2147483647 w 49"/>
                  <a:gd name="T11" fmla="*/ 2147483647 h 225"/>
                  <a:gd name="T12" fmla="*/ 2147483647 w 49"/>
                  <a:gd name="T13" fmla="*/ 2147483647 h 225"/>
                  <a:gd name="T14" fmla="*/ 2147483647 w 49"/>
                  <a:gd name="T15" fmla="*/ 2147483647 h 225"/>
                  <a:gd name="T16" fmla="*/ 2147483647 w 49"/>
                  <a:gd name="T17" fmla="*/ 2147483647 h 225"/>
                  <a:gd name="T18" fmla="*/ 2147483647 w 49"/>
                  <a:gd name="T19" fmla="*/ 2147483647 h 225"/>
                  <a:gd name="T20" fmla="*/ 2147483647 w 49"/>
                  <a:gd name="T21" fmla="*/ 2147483647 h 225"/>
                  <a:gd name="T22" fmla="*/ 2147483647 w 49"/>
                  <a:gd name="T23" fmla="*/ 2147483647 h 225"/>
                  <a:gd name="T24" fmla="*/ 2147483647 w 49"/>
                  <a:gd name="T25" fmla="*/ 2147483647 h 225"/>
                  <a:gd name="T26" fmla="*/ 2147483647 w 49"/>
                  <a:gd name="T27" fmla="*/ 2147483647 h 225"/>
                  <a:gd name="T28" fmla="*/ 2147483647 w 49"/>
                  <a:gd name="T29" fmla="*/ 2147483647 h 225"/>
                  <a:gd name="T30" fmla="*/ 2147483647 w 49"/>
                  <a:gd name="T31" fmla="*/ 2147483647 h 225"/>
                  <a:gd name="T32" fmla="*/ 2147483647 w 49"/>
                  <a:gd name="T33" fmla="*/ 2147483647 h 225"/>
                  <a:gd name="T34" fmla="*/ 2147483647 w 49"/>
                  <a:gd name="T35" fmla="*/ 2147483647 h 225"/>
                  <a:gd name="T36" fmla="*/ 2147483647 w 49"/>
                  <a:gd name="T37" fmla="*/ 2147483647 h 225"/>
                  <a:gd name="T38" fmla="*/ 2147483647 w 49"/>
                  <a:gd name="T39" fmla="*/ 2147483647 h 225"/>
                  <a:gd name="T40" fmla="*/ 2147483647 w 49"/>
                  <a:gd name="T41" fmla="*/ 2147483647 h 225"/>
                  <a:gd name="T42" fmla="*/ 2147483647 w 49"/>
                  <a:gd name="T43" fmla="*/ 2147483647 h 225"/>
                  <a:gd name="T44" fmla="*/ 2147483647 w 49"/>
                  <a:gd name="T45" fmla="*/ 2147483647 h 225"/>
                  <a:gd name="T46" fmla="*/ 2147483647 w 49"/>
                  <a:gd name="T47" fmla="*/ 2147483647 h 225"/>
                  <a:gd name="T48" fmla="*/ 2147483647 w 49"/>
                  <a:gd name="T49" fmla="*/ 2147483647 h 225"/>
                  <a:gd name="T50" fmla="*/ 2147483647 w 49"/>
                  <a:gd name="T51" fmla="*/ 2147483647 h 225"/>
                  <a:gd name="T52" fmla="*/ 2147483647 w 49"/>
                  <a:gd name="T53" fmla="*/ 2147483647 h 225"/>
                  <a:gd name="T54" fmla="*/ 2147483647 w 49"/>
                  <a:gd name="T55" fmla="*/ 2147483647 h 225"/>
                  <a:gd name="T56" fmla="*/ 2147483647 w 49"/>
                  <a:gd name="T57" fmla="*/ 2147483647 h 225"/>
                  <a:gd name="T58" fmla="*/ 2147483647 w 49"/>
                  <a:gd name="T59" fmla="*/ 2147483647 h 225"/>
                  <a:gd name="T60" fmla="*/ 2147483647 w 49"/>
                  <a:gd name="T61" fmla="*/ 2147483647 h 225"/>
                  <a:gd name="T62" fmla="*/ 2147483647 w 49"/>
                  <a:gd name="T63" fmla="*/ 2147483647 h 225"/>
                  <a:gd name="T64" fmla="*/ 2147483647 w 49"/>
                  <a:gd name="T65" fmla="*/ 2147483647 h 225"/>
                  <a:gd name="T66" fmla="*/ 2147483647 w 49"/>
                  <a:gd name="T67" fmla="*/ 2147483647 h 225"/>
                  <a:gd name="T68" fmla="*/ 2147483647 w 49"/>
                  <a:gd name="T69" fmla="*/ 2147483647 h 225"/>
                  <a:gd name="T70" fmla="*/ 2147483647 w 49"/>
                  <a:gd name="T71" fmla="*/ 2147483647 h 225"/>
                  <a:gd name="T72" fmla="*/ 2147483647 w 49"/>
                  <a:gd name="T73" fmla="*/ 2147483647 h 225"/>
                  <a:gd name="T74" fmla="*/ 2147483647 w 49"/>
                  <a:gd name="T75" fmla="*/ 2147483647 h 225"/>
                  <a:gd name="T76" fmla="*/ 2147483647 w 49"/>
                  <a:gd name="T77" fmla="*/ 2147483647 h 225"/>
                  <a:gd name="T78" fmla="*/ 2147483647 w 49"/>
                  <a:gd name="T79" fmla="*/ 2147483647 h 225"/>
                  <a:gd name="T80" fmla="*/ 2147483647 w 49"/>
                  <a:gd name="T81" fmla="*/ 2147483647 h 225"/>
                  <a:gd name="T82" fmla="*/ 2147483647 w 49"/>
                  <a:gd name="T83" fmla="*/ 2147483647 h 225"/>
                  <a:gd name="T84" fmla="*/ 0 w 49"/>
                  <a:gd name="T85" fmla="*/ 0 h 22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5"/>
                  <a:gd name="T131" fmla="*/ 49 w 49"/>
                  <a:gd name="T132" fmla="*/ 225 h 22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5">
                    <a:moveTo>
                      <a:pt x="0" y="0"/>
                    </a:moveTo>
                    <a:lnTo>
                      <a:pt x="4" y="4"/>
                    </a:lnTo>
                    <a:lnTo>
                      <a:pt x="12" y="15"/>
                    </a:lnTo>
                    <a:lnTo>
                      <a:pt x="18" y="23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8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6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8" y="161"/>
                    </a:lnTo>
                    <a:lnTo>
                      <a:pt x="46" y="172"/>
                    </a:lnTo>
                    <a:lnTo>
                      <a:pt x="44" y="185"/>
                    </a:lnTo>
                    <a:lnTo>
                      <a:pt x="41" y="198"/>
                    </a:lnTo>
                    <a:lnTo>
                      <a:pt x="38" y="211"/>
                    </a:lnTo>
                    <a:lnTo>
                      <a:pt x="34" y="225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6" y="194"/>
                    </a:lnTo>
                    <a:lnTo>
                      <a:pt x="36" y="182"/>
                    </a:lnTo>
                    <a:lnTo>
                      <a:pt x="36" y="168"/>
                    </a:lnTo>
                    <a:lnTo>
                      <a:pt x="35" y="153"/>
                    </a:lnTo>
                    <a:lnTo>
                      <a:pt x="34" y="137"/>
                    </a:lnTo>
                    <a:lnTo>
                      <a:pt x="32" y="119"/>
                    </a:lnTo>
                    <a:lnTo>
                      <a:pt x="29" y="101"/>
                    </a:lnTo>
                    <a:lnTo>
                      <a:pt x="26" y="81"/>
                    </a:lnTo>
                    <a:lnTo>
                      <a:pt x="23" y="72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1"/>
                    </a:lnTo>
                    <a:lnTo>
                      <a:pt x="5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31" name="Freeform 93"/>
              <p:cNvSpPr>
                <a:spLocks/>
              </p:cNvSpPr>
              <p:nvPr/>
            </p:nvSpPr>
            <p:spPr bwMode="auto">
              <a:xfrm>
                <a:off x="6312240" y="1245689"/>
                <a:ext cx="219411" cy="198197"/>
              </a:xfrm>
              <a:custGeom>
                <a:avLst/>
                <a:gdLst>
                  <a:gd name="T0" fmla="*/ 0 w 208"/>
                  <a:gd name="T1" fmla="*/ 2147483647 h 189"/>
                  <a:gd name="T2" fmla="*/ 2147483647 w 208"/>
                  <a:gd name="T3" fmla="*/ 0 h 189"/>
                  <a:gd name="T4" fmla="*/ 2147483647 w 208"/>
                  <a:gd name="T5" fmla="*/ 2147483647 h 189"/>
                  <a:gd name="T6" fmla="*/ 2147483647 w 208"/>
                  <a:gd name="T7" fmla="*/ 2147483647 h 189"/>
                  <a:gd name="T8" fmla="*/ 0 w 208"/>
                  <a:gd name="T9" fmla="*/ 2147483647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189"/>
                  <a:gd name="T17" fmla="*/ 208 w 208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189">
                    <a:moveTo>
                      <a:pt x="0" y="10"/>
                    </a:moveTo>
                    <a:lnTo>
                      <a:pt x="200" y="0"/>
                    </a:lnTo>
                    <a:lnTo>
                      <a:pt x="208" y="176"/>
                    </a:lnTo>
                    <a:lnTo>
                      <a:pt x="12" y="189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32" name="Freeform 94"/>
              <p:cNvSpPr>
                <a:spLocks/>
              </p:cNvSpPr>
              <p:nvPr/>
            </p:nvSpPr>
            <p:spPr bwMode="auto">
              <a:xfrm>
                <a:off x="6312240" y="1245689"/>
                <a:ext cx="219411" cy="187710"/>
              </a:xfrm>
              <a:custGeom>
                <a:avLst/>
                <a:gdLst>
                  <a:gd name="T0" fmla="*/ 2147483647 w 208"/>
                  <a:gd name="T1" fmla="*/ 2147483647 h 179"/>
                  <a:gd name="T2" fmla="*/ 2147483647 w 208"/>
                  <a:gd name="T3" fmla="*/ 2147483647 h 179"/>
                  <a:gd name="T4" fmla="*/ 2147483647 w 208"/>
                  <a:gd name="T5" fmla="*/ 2147483647 h 179"/>
                  <a:gd name="T6" fmla="*/ 2147483647 w 208"/>
                  <a:gd name="T7" fmla="*/ 0 h 179"/>
                  <a:gd name="T8" fmla="*/ 0 w 208"/>
                  <a:gd name="T9" fmla="*/ 2147483647 h 179"/>
                  <a:gd name="T10" fmla="*/ 2147483647 w 208"/>
                  <a:gd name="T11" fmla="*/ 2147483647 h 179"/>
                  <a:gd name="T12" fmla="*/ 2147483647 w 208"/>
                  <a:gd name="T13" fmla="*/ 2147483647 h 1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8"/>
                  <a:gd name="T22" fmla="*/ 0 h 179"/>
                  <a:gd name="T23" fmla="*/ 208 w 208"/>
                  <a:gd name="T24" fmla="*/ 179 h 1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8" h="179">
                    <a:moveTo>
                      <a:pt x="159" y="58"/>
                    </a:moveTo>
                    <a:lnTo>
                      <a:pt x="165" y="179"/>
                    </a:lnTo>
                    <a:lnTo>
                      <a:pt x="208" y="176"/>
                    </a:lnTo>
                    <a:lnTo>
                      <a:pt x="200" y="0"/>
                    </a:lnTo>
                    <a:lnTo>
                      <a:pt x="0" y="10"/>
                    </a:lnTo>
                    <a:lnTo>
                      <a:pt x="4" y="66"/>
                    </a:lnTo>
                    <a:lnTo>
                      <a:pt x="159" y="58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33" name="Freeform 95"/>
              <p:cNvSpPr>
                <a:spLocks/>
              </p:cNvSpPr>
              <p:nvPr/>
            </p:nvSpPr>
            <p:spPr bwMode="auto">
              <a:xfrm>
                <a:off x="6222577" y="851394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5" y="1"/>
                    </a:lnTo>
                    <a:lnTo>
                      <a:pt x="131" y="0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0"/>
                    </a:lnTo>
                    <a:lnTo>
                      <a:pt x="112" y="1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99" y="3"/>
                    </a:lnTo>
                    <a:lnTo>
                      <a:pt x="95" y="4"/>
                    </a:lnTo>
                    <a:lnTo>
                      <a:pt x="91" y="6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69" y="16"/>
                    </a:lnTo>
                    <a:lnTo>
                      <a:pt x="64" y="20"/>
                    </a:lnTo>
                    <a:lnTo>
                      <a:pt x="60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39" y="46"/>
                    </a:lnTo>
                    <a:lnTo>
                      <a:pt x="36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6" y="66"/>
                    </a:lnTo>
                    <a:lnTo>
                      <a:pt x="21" y="77"/>
                    </a:lnTo>
                    <a:lnTo>
                      <a:pt x="16" y="87"/>
                    </a:lnTo>
                    <a:lnTo>
                      <a:pt x="12" y="96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42" y="136"/>
                    </a:lnTo>
                    <a:lnTo>
                      <a:pt x="45" y="126"/>
                    </a:lnTo>
                    <a:lnTo>
                      <a:pt x="49" y="114"/>
                    </a:lnTo>
                    <a:lnTo>
                      <a:pt x="51" y="107"/>
                    </a:lnTo>
                    <a:lnTo>
                      <a:pt x="54" y="101"/>
                    </a:lnTo>
                    <a:lnTo>
                      <a:pt x="57" y="94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7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7" y="43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0" y="36"/>
                    </a:lnTo>
                    <a:lnTo>
                      <a:pt x="125" y="36"/>
                    </a:lnTo>
                    <a:lnTo>
                      <a:pt x="130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0" y="39"/>
                    </a:lnTo>
                    <a:lnTo>
                      <a:pt x="143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49" y="47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8" y="60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2" y="101"/>
                    </a:lnTo>
                    <a:lnTo>
                      <a:pt x="175" y="115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2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5" y="292"/>
                    </a:lnTo>
                    <a:lnTo>
                      <a:pt x="171" y="309"/>
                    </a:lnTo>
                    <a:lnTo>
                      <a:pt x="168" y="325"/>
                    </a:lnTo>
                    <a:lnTo>
                      <a:pt x="163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9"/>
                    </a:lnTo>
                    <a:lnTo>
                      <a:pt x="151" y="374"/>
                    </a:lnTo>
                    <a:lnTo>
                      <a:pt x="148" y="380"/>
                    </a:lnTo>
                    <a:lnTo>
                      <a:pt x="145" y="386"/>
                    </a:lnTo>
                    <a:lnTo>
                      <a:pt x="143" y="391"/>
                    </a:lnTo>
                    <a:lnTo>
                      <a:pt x="140" y="395"/>
                    </a:lnTo>
                    <a:lnTo>
                      <a:pt x="137" y="400"/>
                    </a:lnTo>
                    <a:lnTo>
                      <a:pt x="133" y="403"/>
                    </a:lnTo>
                    <a:lnTo>
                      <a:pt x="130" y="407"/>
                    </a:lnTo>
                    <a:lnTo>
                      <a:pt x="127" y="410"/>
                    </a:lnTo>
                    <a:lnTo>
                      <a:pt x="123" y="413"/>
                    </a:lnTo>
                    <a:lnTo>
                      <a:pt x="120" y="415"/>
                    </a:lnTo>
                    <a:lnTo>
                      <a:pt x="117" y="416"/>
                    </a:lnTo>
                    <a:lnTo>
                      <a:pt x="114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2" y="421"/>
                    </a:lnTo>
                    <a:lnTo>
                      <a:pt x="99" y="423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3" y="434"/>
                    </a:lnTo>
                    <a:lnTo>
                      <a:pt x="93" y="436"/>
                    </a:lnTo>
                    <a:lnTo>
                      <a:pt x="93" y="437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5" y="444"/>
                    </a:lnTo>
                    <a:lnTo>
                      <a:pt x="96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5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2"/>
                    </a:lnTo>
                    <a:lnTo>
                      <a:pt x="130" y="450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8" y="441"/>
                    </a:lnTo>
                    <a:lnTo>
                      <a:pt x="154" y="436"/>
                    </a:lnTo>
                    <a:lnTo>
                      <a:pt x="159" y="432"/>
                    </a:lnTo>
                    <a:lnTo>
                      <a:pt x="164" y="426"/>
                    </a:lnTo>
                    <a:lnTo>
                      <a:pt x="169" y="420"/>
                    </a:lnTo>
                    <a:lnTo>
                      <a:pt x="173" y="414"/>
                    </a:lnTo>
                    <a:lnTo>
                      <a:pt x="178" y="408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6"/>
                    </a:lnTo>
                    <a:lnTo>
                      <a:pt x="193" y="378"/>
                    </a:lnTo>
                    <a:lnTo>
                      <a:pt x="196" y="369"/>
                    </a:lnTo>
                    <a:lnTo>
                      <a:pt x="200" y="361"/>
                    </a:lnTo>
                    <a:lnTo>
                      <a:pt x="202" y="352"/>
                    </a:lnTo>
                    <a:lnTo>
                      <a:pt x="205" y="342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8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0" y="144"/>
                    </a:lnTo>
                    <a:lnTo>
                      <a:pt x="218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3"/>
                    </a:lnTo>
                    <a:lnTo>
                      <a:pt x="210" y="86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4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2"/>
                    </a:lnTo>
                    <a:lnTo>
                      <a:pt x="183" y="27"/>
                    </a:lnTo>
                    <a:lnTo>
                      <a:pt x="179" y="23"/>
                    </a:lnTo>
                    <a:lnTo>
                      <a:pt x="175" y="18"/>
                    </a:lnTo>
                    <a:lnTo>
                      <a:pt x="171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0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34" name="Freeform 96"/>
              <p:cNvSpPr>
                <a:spLocks/>
              </p:cNvSpPr>
              <p:nvPr/>
            </p:nvSpPr>
            <p:spPr bwMode="auto">
              <a:xfrm>
                <a:off x="6304856" y="847199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2147483647 w 223"/>
                  <a:gd name="T121" fmla="*/ 2147483647 h 45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23"/>
                  <a:gd name="T184" fmla="*/ 0 h 454"/>
                  <a:gd name="T185" fmla="*/ 223 w 223"/>
                  <a:gd name="T186" fmla="*/ 454 h 45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0"/>
                    </a:lnTo>
                    <a:lnTo>
                      <a:pt x="113" y="0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100" y="3"/>
                    </a:lnTo>
                    <a:lnTo>
                      <a:pt x="95" y="4"/>
                    </a:lnTo>
                    <a:lnTo>
                      <a:pt x="91" y="5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70" y="16"/>
                    </a:lnTo>
                    <a:lnTo>
                      <a:pt x="65" y="20"/>
                    </a:lnTo>
                    <a:lnTo>
                      <a:pt x="60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7" y="36"/>
                    </a:lnTo>
                    <a:lnTo>
                      <a:pt x="43" y="41"/>
                    </a:lnTo>
                    <a:lnTo>
                      <a:pt x="39" y="46"/>
                    </a:lnTo>
                    <a:lnTo>
                      <a:pt x="36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7" y="66"/>
                    </a:lnTo>
                    <a:lnTo>
                      <a:pt x="21" y="76"/>
                    </a:lnTo>
                    <a:lnTo>
                      <a:pt x="17" y="86"/>
                    </a:lnTo>
                    <a:lnTo>
                      <a:pt x="12" y="96"/>
                    </a:lnTo>
                    <a:lnTo>
                      <a:pt x="9" y="105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2"/>
                    </a:lnTo>
                    <a:lnTo>
                      <a:pt x="0" y="137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2" y="137"/>
                    </a:lnTo>
                    <a:lnTo>
                      <a:pt x="44" y="127"/>
                    </a:lnTo>
                    <a:lnTo>
                      <a:pt x="48" y="115"/>
                    </a:lnTo>
                    <a:lnTo>
                      <a:pt x="51" y="109"/>
                    </a:lnTo>
                    <a:lnTo>
                      <a:pt x="54" y="102"/>
                    </a:lnTo>
                    <a:lnTo>
                      <a:pt x="56" y="95"/>
                    </a:lnTo>
                    <a:lnTo>
                      <a:pt x="60" y="88"/>
                    </a:lnTo>
                    <a:lnTo>
                      <a:pt x="63" y="81"/>
                    </a:lnTo>
                    <a:lnTo>
                      <a:pt x="67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8" y="43"/>
                    </a:lnTo>
                    <a:lnTo>
                      <a:pt x="102" y="40"/>
                    </a:lnTo>
                    <a:lnTo>
                      <a:pt x="107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1" y="36"/>
                    </a:lnTo>
                    <a:lnTo>
                      <a:pt x="126" y="35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1" y="38"/>
                    </a:lnTo>
                    <a:lnTo>
                      <a:pt x="143" y="40"/>
                    </a:lnTo>
                    <a:lnTo>
                      <a:pt x="145" y="41"/>
                    </a:lnTo>
                    <a:lnTo>
                      <a:pt x="147" y="44"/>
                    </a:lnTo>
                    <a:lnTo>
                      <a:pt x="150" y="46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8" y="59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70" y="89"/>
                    </a:lnTo>
                    <a:lnTo>
                      <a:pt x="173" y="101"/>
                    </a:lnTo>
                    <a:lnTo>
                      <a:pt x="176" y="114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1" y="160"/>
                    </a:lnTo>
                    <a:lnTo>
                      <a:pt x="182" y="177"/>
                    </a:lnTo>
                    <a:lnTo>
                      <a:pt x="183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80" y="254"/>
                    </a:lnTo>
                    <a:lnTo>
                      <a:pt x="178" y="273"/>
                    </a:lnTo>
                    <a:lnTo>
                      <a:pt x="175" y="291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8"/>
                    </a:lnTo>
                    <a:lnTo>
                      <a:pt x="151" y="374"/>
                    </a:lnTo>
                    <a:lnTo>
                      <a:pt x="149" y="380"/>
                    </a:lnTo>
                    <a:lnTo>
                      <a:pt x="146" y="385"/>
                    </a:lnTo>
                    <a:lnTo>
                      <a:pt x="143" y="390"/>
                    </a:lnTo>
                    <a:lnTo>
                      <a:pt x="140" y="395"/>
                    </a:lnTo>
                    <a:lnTo>
                      <a:pt x="137" y="399"/>
                    </a:lnTo>
                    <a:lnTo>
                      <a:pt x="134" y="403"/>
                    </a:lnTo>
                    <a:lnTo>
                      <a:pt x="131" y="407"/>
                    </a:lnTo>
                    <a:lnTo>
                      <a:pt x="127" y="410"/>
                    </a:lnTo>
                    <a:lnTo>
                      <a:pt x="124" y="412"/>
                    </a:lnTo>
                    <a:lnTo>
                      <a:pt x="121" y="415"/>
                    </a:lnTo>
                    <a:lnTo>
                      <a:pt x="117" y="416"/>
                    </a:lnTo>
                    <a:lnTo>
                      <a:pt x="114" y="418"/>
                    </a:lnTo>
                    <a:lnTo>
                      <a:pt x="110" y="418"/>
                    </a:lnTo>
                    <a:lnTo>
                      <a:pt x="108" y="419"/>
                    </a:lnTo>
                    <a:lnTo>
                      <a:pt x="106" y="419"/>
                    </a:lnTo>
                    <a:lnTo>
                      <a:pt x="104" y="420"/>
                    </a:lnTo>
                    <a:lnTo>
                      <a:pt x="103" y="421"/>
                    </a:lnTo>
                    <a:lnTo>
                      <a:pt x="100" y="423"/>
                    </a:lnTo>
                    <a:lnTo>
                      <a:pt x="97" y="425"/>
                    </a:lnTo>
                    <a:lnTo>
                      <a:pt x="95" y="428"/>
                    </a:lnTo>
                    <a:lnTo>
                      <a:pt x="94" y="432"/>
                    </a:lnTo>
                    <a:lnTo>
                      <a:pt x="93" y="433"/>
                    </a:lnTo>
                    <a:lnTo>
                      <a:pt x="93" y="435"/>
                    </a:lnTo>
                    <a:lnTo>
                      <a:pt x="93" y="437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6" y="444"/>
                    </a:lnTo>
                    <a:lnTo>
                      <a:pt x="97" y="445"/>
                    </a:lnTo>
                    <a:lnTo>
                      <a:pt x="99" y="448"/>
                    </a:lnTo>
                    <a:lnTo>
                      <a:pt x="102" y="451"/>
                    </a:lnTo>
                    <a:lnTo>
                      <a:pt x="105" y="452"/>
                    </a:lnTo>
                    <a:lnTo>
                      <a:pt x="109" y="453"/>
                    </a:lnTo>
                    <a:lnTo>
                      <a:pt x="111" y="453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3"/>
                    </a:lnTo>
                    <a:lnTo>
                      <a:pt x="124" y="452"/>
                    </a:lnTo>
                    <a:lnTo>
                      <a:pt x="130" y="450"/>
                    </a:lnTo>
                    <a:lnTo>
                      <a:pt x="137" y="447"/>
                    </a:lnTo>
                    <a:lnTo>
                      <a:pt x="143" y="444"/>
                    </a:lnTo>
                    <a:lnTo>
                      <a:pt x="148" y="440"/>
                    </a:lnTo>
                    <a:lnTo>
                      <a:pt x="154" y="436"/>
                    </a:lnTo>
                    <a:lnTo>
                      <a:pt x="159" y="431"/>
                    </a:lnTo>
                    <a:lnTo>
                      <a:pt x="165" y="426"/>
                    </a:lnTo>
                    <a:lnTo>
                      <a:pt x="169" y="420"/>
                    </a:lnTo>
                    <a:lnTo>
                      <a:pt x="174" y="414"/>
                    </a:lnTo>
                    <a:lnTo>
                      <a:pt x="178" y="407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5"/>
                    </a:lnTo>
                    <a:lnTo>
                      <a:pt x="193" y="377"/>
                    </a:lnTo>
                    <a:lnTo>
                      <a:pt x="197" y="369"/>
                    </a:lnTo>
                    <a:lnTo>
                      <a:pt x="200" y="360"/>
                    </a:lnTo>
                    <a:lnTo>
                      <a:pt x="203" y="351"/>
                    </a:lnTo>
                    <a:lnTo>
                      <a:pt x="205" y="342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4"/>
                    </a:lnTo>
                    <a:lnTo>
                      <a:pt x="216" y="295"/>
                    </a:lnTo>
                    <a:lnTo>
                      <a:pt x="219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9" y="126"/>
                    </a:lnTo>
                    <a:lnTo>
                      <a:pt x="216" y="109"/>
                    </a:lnTo>
                    <a:lnTo>
                      <a:pt x="214" y="101"/>
                    </a:lnTo>
                    <a:lnTo>
                      <a:pt x="213" y="93"/>
                    </a:lnTo>
                    <a:lnTo>
                      <a:pt x="210" y="85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3"/>
                    </a:lnTo>
                    <a:lnTo>
                      <a:pt x="201" y="56"/>
                    </a:lnTo>
                    <a:lnTo>
                      <a:pt x="198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8" y="32"/>
                    </a:lnTo>
                    <a:lnTo>
                      <a:pt x="184" y="27"/>
                    </a:lnTo>
                    <a:lnTo>
                      <a:pt x="180" y="22"/>
                    </a:lnTo>
                    <a:lnTo>
                      <a:pt x="175" y="18"/>
                    </a:lnTo>
                    <a:lnTo>
                      <a:pt x="171" y="14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5"/>
                    </a:lnTo>
                    <a:lnTo>
                      <a:pt x="151" y="3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35" name="Freeform 97"/>
              <p:cNvSpPr>
                <a:spLocks/>
              </p:cNvSpPr>
              <p:nvPr/>
            </p:nvSpPr>
            <p:spPr bwMode="auto">
              <a:xfrm>
                <a:off x="6397684" y="886000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6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5"/>
                    </a:lnTo>
                    <a:lnTo>
                      <a:pt x="41" y="197"/>
                    </a:lnTo>
                    <a:lnTo>
                      <a:pt x="38" y="210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5" y="194"/>
                    </a:lnTo>
                    <a:lnTo>
                      <a:pt x="36" y="182"/>
                    </a:lnTo>
                    <a:lnTo>
                      <a:pt x="35" y="168"/>
                    </a:lnTo>
                    <a:lnTo>
                      <a:pt x="35" y="153"/>
                    </a:lnTo>
                    <a:lnTo>
                      <a:pt x="34" y="136"/>
                    </a:lnTo>
                    <a:lnTo>
                      <a:pt x="32" y="119"/>
                    </a:lnTo>
                    <a:lnTo>
                      <a:pt x="29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36" name="Freeform 98"/>
              <p:cNvSpPr>
                <a:spLocks/>
              </p:cNvSpPr>
              <p:nvPr/>
            </p:nvSpPr>
            <p:spPr bwMode="auto">
              <a:xfrm>
                <a:off x="6474688" y="882854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3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8"/>
                    </a:lnTo>
                    <a:lnTo>
                      <a:pt x="46" y="97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8" y="127"/>
                    </a:lnTo>
                    <a:lnTo>
                      <a:pt x="49" y="138"/>
                    </a:lnTo>
                    <a:lnTo>
                      <a:pt x="48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4"/>
                    </a:lnTo>
                    <a:lnTo>
                      <a:pt x="41" y="197"/>
                    </a:lnTo>
                    <a:lnTo>
                      <a:pt x="38" y="211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5" y="204"/>
                    </a:lnTo>
                    <a:lnTo>
                      <a:pt x="35" y="194"/>
                    </a:lnTo>
                    <a:lnTo>
                      <a:pt x="36" y="182"/>
                    </a:lnTo>
                    <a:lnTo>
                      <a:pt x="35" y="168"/>
                    </a:lnTo>
                    <a:lnTo>
                      <a:pt x="35" y="153"/>
                    </a:lnTo>
                    <a:lnTo>
                      <a:pt x="33" y="136"/>
                    </a:lnTo>
                    <a:lnTo>
                      <a:pt x="32" y="119"/>
                    </a:lnTo>
                    <a:lnTo>
                      <a:pt x="29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37" name="Freeform 102"/>
              <p:cNvSpPr>
                <a:spLocks/>
              </p:cNvSpPr>
              <p:nvPr/>
            </p:nvSpPr>
            <p:spPr bwMode="auto">
              <a:xfrm>
                <a:off x="6124475" y="1388307"/>
                <a:ext cx="1004226" cy="3452186"/>
              </a:xfrm>
              <a:custGeom>
                <a:avLst/>
                <a:gdLst>
                  <a:gd name="T0" fmla="*/ 2147483647 w 952"/>
                  <a:gd name="T1" fmla="*/ 0 h 3292"/>
                  <a:gd name="T2" fmla="*/ 2147483647 w 952"/>
                  <a:gd name="T3" fmla="*/ 2147483647 h 3292"/>
                  <a:gd name="T4" fmla="*/ 0 w 952"/>
                  <a:gd name="T5" fmla="*/ 2147483647 h 3292"/>
                  <a:gd name="T6" fmla="*/ 2147483647 w 952"/>
                  <a:gd name="T7" fmla="*/ 2147483647 h 3292"/>
                  <a:gd name="T8" fmla="*/ 2147483647 w 952"/>
                  <a:gd name="T9" fmla="*/ 0 h 32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2"/>
                  <a:gd name="T16" fmla="*/ 0 h 3292"/>
                  <a:gd name="T17" fmla="*/ 952 w 952"/>
                  <a:gd name="T18" fmla="*/ 3292 h 32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2" h="3292">
                    <a:moveTo>
                      <a:pt x="595" y="0"/>
                    </a:moveTo>
                    <a:lnTo>
                      <a:pt x="952" y="3227"/>
                    </a:lnTo>
                    <a:lnTo>
                      <a:pt x="0" y="3292"/>
                    </a:lnTo>
                    <a:lnTo>
                      <a:pt x="850" y="3163"/>
                    </a:lnTo>
                    <a:lnTo>
                      <a:pt x="59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</p:grpSp>
        <p:sp>
          <p:nvSpPr>
            <p:cNvPr id="96" name="직사각형 35"/>
            <p:cNvSpPr>
              <a:spLocks noChangeArrowheads="1"/>
            </p:cNvSpPr>
            <p:nvPr/>
          </p:nvSpPr>
          <p:spPr bwMode="auto">
            <a:xfrm>
              <a:off x="701654" y="4215773"/>
              <a:ext cx="1017104" cy="541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ko-KR" sz="2100" b="1" dirty="0" smtClean="0">
                  <a:solidFill>
                    <a:srgbClr val="21222B"/>
                  </a:solidFill>
                  <a:latin typeface="+mn-ea"/>
                  <a:ea typeface="+mn-ea"/>
                  <a:cs typeface="굴림" pitchFamily="50" charset="-127"/>
                </a:rPr>
                <a:t>1997</a:t>
              </a:r>
              <a:r>
                <a:rPr lang="ko-KR" altLang="en-US" sz="2100" b="1" dirty="0" smtClean="0">
                  <a:solidFill>
                    <a:srgbClr val="21222B"/>
                  </a:solidFill>
                  <a:latin typeface="+mn-ea"/>
                  <a:ea typeface="+mn-ea"/>
                  <a:cs typeface="굴림" pitchFamily="50" charset="-127"/>
                </a:rPr>
                <a:t>년</a:t>
              </a:r>
              <a:endParaRPr lang="ko-KR" altLang="en-US" sz="2100" b="1" dirty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endParaRPr>
            </a:p>
          </p:txBody>
        </p:sp>
      </p:grpSp>
      <p:sp>
        <p:nvSpPr>
          <p:cNvPr id="138" name="Rectangle 6"/>
          <p:cNvSpPr>
            <a:spLocks noChangeArrowheads="1"/>
          </p:cNvSpPr>
          <p:nvPr/>
        </p:nvSpPr>
        <p:spPr bwMode="auto">
          <a:xfrm>
            <a:off x="1728092" y="817420"/>
            <a:ext cx="7074233" cy="79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ko-KR" altLang="en-US" sz="2000" dirty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정신보건법 제정 </a:t>
            </a:r>
            <a:r>
              <a:rPr lang="en-US" altLang="ko-KR" sz="2000" dirty="0" smtClean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: </a:t>
            </a:r>
            <a:r>
              <a:rPr lang="ko-KR" altLang="en-US" sz="2000" dirty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정신건강의 중요성을 강조하고 </a:t>
            </a:r>
            <a:r>
              <a:rPr lang="ko-KR" altLang="en-US" sz="2000" dirty="0" smtClean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정신질환자의 인권 </a:t>
            </a:r>
            <a:r>
              <a:rPr lang="ko-KR" altLang="en-US" sz="2000" dirty="0" smtClean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및 </a:t>
            </a:r>
            <a:r>
              <a:rPr lang="ko-KR" altLang="en-US" sz="2000" dirty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삶의 질 향상을 위함</a:t>
            </a:r>
          </a:p>
        </p:txBody>
      </p:sp>
      <p:grpSp>
        <p:nvGrpSpPr>
          <p:cNvPr id="139" name="그룹 101"/>
          <p:cNvGrpSpPr>
            <a:grpSpLocks/>
          </p:cNvGrpSpPr>
          <p:nvPr/>
        </p:nvGrpSpPr>
        <p:grpSpPr bwMode="auto">
          <a:xfrm>
            <a:off x="217120" y="824618"/>
            <a:ext cx="1452116" cy="900135"/>
            <a:chOff x="539552" y="3997379"/>
            <a:chExt cx="1224136" cy="1015797"/>
          </a:xfrm>
        </p:grpSpPr>
        <p:grpSp>
          <p:nvGrpSpPr>
            <p:cNvPr id="140" name="그룹 13"/>
            <p:cNvGrpSpPr>
              <a:grpSpLocks/>
            </p:cNvGrpSpPr>
            <p:nvPr/>
          </p:nvGrpSpPr>
          <p:grpSpPr bwMode="auto">
            <a:xfrm>
              <a:off x="539552" y="3997379"/>
              <a:ext cx="1224136" cy="1015797"/>
              <a:chOff x="1763688" y="836712"/>
              <a:chExt cx="5472608" cy="4832221"/>
            </a:xfrm>
          </p:grpSpPr>
          <p:sp>
            <p:nvSpPr>
              <p:cNvPr id="142" name="Freeform 7"/>
              <p:cNvSpPr>
                <a:spLocks/>
              </p:cNvSpPr>
              <p:nvPr/>
            </p:nvSpPr>
            <p:spPr bwMode="auto">
              <a:xfrm>
                <a:off x="2299556" y="1027568"/>
                <a:ext cx="4743701" cy="4641365"/>
              </a:xfrm>
              <a:custGeom>
                <a:avLst/>
                <a:gdLst>
                  <a:gd name="T0" fmla="*/ 2147483647 w 4497"/>
                  <a:gd name="T1" fmla="*/ 2147483647 h 4426"/>
                  <a:gd name="T2" fmla="*/ 2147483647 w 4497"/>
                  <a:gd name="T3" fmla="*/ 0 h 4426"/>
                  <a:gd name="T4" fmla="*/ 2147483647 w 4497"/>
                  <a:gd name="T5" fmla="*/ 2147483647 h 4426"/>
                  <a:gd name="T6" fmla="*/ 0 w 4497"/>
                  <a:gd name="T7" fmla="*/ 2147483647 h 4426"/>
                  <a:gd name="T8" fmla="*/ 2147483647 w 4497"/>
                  <a:gd name="T9" fmla="*/ 2147483647 h 4426"/>
                  <a:gd name="T10" fmla="*/ 2147483647 w 4497"/>
                  <a:gd name="T11" fmla="*/ 2147483647 h 44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497"/>
                  <a:gd name="T19" fmla="*/ 0 h 4426"/>
                  <a:gd name="T20" fmla="*/ 4497 w 4497"/>
                  <a:gd name="T21" fmla="*/ 4426 h 44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497" h="4426">
                    <a:moveTo>
                      <a:pt x="4497" y="3936"/>
                    </a:moveTo>
                    <a:lnTo>
                      <a:pt x="4188" y="0"/>
                    </a:lnTo>
                    <a:lnTo>
                      <a:pt x="66" y="9"/>
                    </a:lnTo>
                    <a:lnTo>
                      <a:pt x="0" y="64"/>
                    </a:lnTo>
                    <a:lnTo>
                      <a:pt x="89" y="4426"/>
                    </a:lnTo>
                    <a:lnTo>
                      <a:pt x="4497" y="3936"/>
                    </a:lnTo>
                    <a:close/>
                  </a:path>
                </a:pathLst>
              </a:custGeom>
              <a:solidFill>
                <a:srgbClr val="5F89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43" name="Freeform 9"/>
              <p:cNvSpPr>
                <a:spLocks/>
              </p:cNvSpPr>
              <p:nvPr/>
            </p:nvSpPr>
            <p:spPr bwMode="auto">
              <a:xfrm>
                <a:off x="2343861" y="1040151"/>
                <a:ext cx="4892435" cy="4412758"/>
              </a:xfrm>
              <a:custGeom>
                <a:avLst/>
                <a:gdLst>
                  <a:gd name="T0" fmla="*/ 2147483647 w 4638"/>
                  <a:gd name="T1" fmla="*/ 0 h 4208"/>
                  <a:gd name="T2" fmla="*/ 0 w 4638"/>
                  <a:gd name="T3" fmla="*/ 2147483647 h 4208"/>
                  <a:gd name="T4" fmla="*/ 2147483647 w 4638"/>
                  <a:gd name="T5" fmla="*/ 2147483647 h 4208"/>
                  <a:gd name="T6" fmla="*/ 2147483647 w 4638"/>
                  <a:gd name="T7" fmla="*/ 2147483647 h 4208"/>
                  <a:gd name="T8" fmla="*/ 2147483647 w 4638"/>
                  <a:gd name="T9" fmla="*/ 0 h 42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38"/>
                  <a:gd name="T16" fmla="*/ 0 h 4208"/>
                  <a:gd name="T17" fmla="*/ 4638 w 4638"/>
                  <a:gd name="T18" fmla="*/ 4208 h 42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38" h="4208">
                    <a:moveTo>
                      <a:pt x="4228" y="0"/>
                    </a:moveTo>
                    <a:lnTo>
                      <a:pt x="0" y="25"/>
                    </a:lnTo>
                    <a:lnTo>
                      <a:pt x="305" y="4208"/>
                    </a:lnTo>
                    <a:lnTo>
                      <a:pt x="4638" y="3784"/>
                    </a:lnTo>
                    <a:lnTo>
                      <a:pt x="4228" y="0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44" name="Freeform 10"/>
              <p:cNvSpPr>
                <a:spLocks/>
              </p:cNvSpPr>
              <p:nvPr/>
            </p:nvSpPr>
            <p:spPr bwMode="auto">
              <a:xfrm>
                <a:off x="1774236" y="1074758"/>
                <a:ext cx="632916" cy="4001683"/>
              </a:xfrm>
              <a:custGeom>
                <a:avLst/>
                <a:gdLst>
                  <a:gd name="T0" fmla="*/ 2147483647 w 600"/>
                  <a:gd name="T1" fmla="*/ 0 h 3816"/>
                  <a:gd name="T2" fmla="*/ 0 w 600"/>
                  <a:gd name="T3" fmla="*/ 2147483647 h 3816"/>
                  <a:gd name="T4" fmla="*/ 2147483647 w 600"/>
                  <a:gd name="T5" fmla="*/ 2147483647 h 3816"/>
                  <a:gd name="T6" fmla="*/ 2147483647 w 600"/>
                  <a:gd name="T7" fmla="*/ 0 h 38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00"/>
                  <a:gd name="T13" fmla="*/ 0 h 3816"/>
                  <a:gd name="T14" fmla="*/ 600 w 600"/>
                  <a:gd name="T15" fmla="*/ 3816 h 38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00" h="3816">
                    <a:moveTo>
                      <a:pt x="499" y="0"/>
                    </a:moveTo>
                    <a:lnTo>
                      <a:pt x="0" y="3816"/>
                    </a:lnTo>
                    <a:lnTo>
                      <a:pt x="600" y="3753"/>
                    </a:lnTo>
                    <a:lnTo>
                      <a:pt x="499" y="0"/>
                    </a:lnTo>
                    <a:close/>
                  </a:path>
                </a:pathLst>
              </a:custGeom>
              <a:solidFill>
                <a:srgbClr val="6880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45" name="Freeform 11"/>
              <p:cNvSpPr>
                <a:spLocks/>
              </p:cNvSpPr>
              <p:nvPr/>
            </p:nvSpPr>
            <p:spPr bwMode="auto">
              <a:xfrm>
                <a:off x="1763688" y="5010375"/>
                <a:ext cx="643464" cy="658558"/>
              </a:xfrm>
              <a:custGeom>
                <a:avLst/>
                <a:gdLst>
                  <a:gd name="T0" fmla="*/ 2147483647 w 610"/>
                  <a:gd name="T1" fmla="*/ 2147483647 h 628"/>
                  <a:gd name="T2" fmla="*/ 0 w 610"/>
                  <a:gd name="T3" fmla="*/ 2147483647 h 628"/>
                  <a:gd name="T4" fmla="*/ 2147483647 w 610"/>
                  <a:gd name="T5" fmla="*/ 2147483647 h 628"/>
                  <a:gd name="T6" fmla="*/ 2147483647 w 610"/>
                  <a:gd name="T7" fmla="*/ 2147483647 h 628"/>
                  <a:gd name="T8" fmla="*/ 2147483647 w 610"/>
                  <a:gd name="T9" fmla="*/ 0 h 628"/>
                  <a:gd name="T10" fmla="*/ 2147483647 w 610"/>
                  <a:gd name="T11" fmla="*/ 2147483647 h 62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10"/>
                  <a:gd name="T19" fmla="*/ 0 h 628"/>
                  <a:gd name="T20" fmla="*/ 610 w 610"/>
                  <a:gd name="T21" fmla="*/ 628 h 62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10" h="628">
                    <a:moveTo>
                      <a:pt x="10" y="63"/>
                    </a:moveTo>
                    <a:lnTo>
                      <a:pt x="0" y="142"/>
                    </a:lnTo>
                    <a:lnTo>
                      <a:pt x="298" y="264"/>
                    </a:lnTo>
                    <a:lnTo>
                      <a:pt x="597" y="628"/>
                    </a:lnTo>
                    <a:lnTo>
                      <a:pt x="610" y="0"/>
                    </a:lnTo>
                    <a:lnTo>
                      <a:pt x="10" y="63"/>
                    </a:lnTo>
                    <a:close/>
                  </a:path>
                </a:pathLst>
              </a:custGeom>
              <a:solidFill>
                <a:srgbClr val="5A77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46" name="Freeform 12"/>
              <p:cNvSpPr>
                <a:spLocks/>
              </p:cNvSpPr>
              <p:nvPr/>
            </p:nvSpPr>
            <p:spPr bwMode="auto">
              <a:xfrm>
                <a:off x="1772127" y="1819306"/>
                <a:ext cx="450425" cy="3277059"/>
              </a:xfrm>
              <a:custGeom>
                <a:avLst/>
                <a:gdLst>
                  <a:gd name="T0" fmla="*/ 0 w 427"/>
                  <a:gd name="T1" fmla="*/ 2147483647 h 3125"/>
                  <a:gd name="T2" fmla="*/ 2147483647 w 427"/>
                  <a:gd name="T3" fmla="*/ 2147483647 h 3125"/>
                  <a:gd name="T4" fmla="*/ 2147483647 w 427"/>
                  <a:gd name="T5" fmla="*/ 0 h 3125"/>
                  <a:gd name="T6" fmla="*/ 0 w 427"/>
                  <a:gd name="T7" fmla="*/ 2147483647 h 31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27"/>
                  <a:gd name="T13" fmla="*/ 0 h 3125"/>
                  <a:gd name="T14" fmla="*/ 427 w 427"/>
                  <a:gd name="T15" fmla="*/ 3125 h 31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27" h="3125">
                    <a:moveTo>
                      <a:pt x="0" y="3125"/>
                    </a:moveTo>
                    <a:lnTo>
                      <a:pt x="97" y="3121"/>
                    </a:lnTo>
                    <a:lnTo>
                      <a:pt x="427" y="0"/>
                    </a:lnTo>
                    <a:lnTo>
                      <a:pt x="0" y="3125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47" name="Freeform 13"/>
              <p:cNvSpPr>
                <a:spLocks/>
              </p:cNvSpPr>
              <p:nvPr/>
            </p:nvSpPr>
            <p:spPr bwMode="auto">
              <a:xfrm>
                <a:off x="1763688" y="5092171"/>
                <a:ext cx="629752" cy="576762"/>
              </a:xfrm>
              <a:custGeom>
                <a:avLst/>
                <a:gdLst>
                  <a:gd name="T0" fmla="*/ 0 w 597"/>
                  <a:gd name="T1" fmla="*/ 2147483647 h 550"/>
                  <a:gd name="T2" fmla="*/ 2147483647 w 597"/>
                  <a:gd name="T3" fmla="*/ 2147483647 h 550"/>
                  <a:gd name="T4" fmla="*/ 2147483647 w 597"/>
                  <a:gd name="T5" fmla="*/ 2147483647 h 550"/>
                  <a:gd name="T6" fmla="*/ 2147483647 w 597"/>
                  <a:gd name="T7" fmla="*/ 2147483647 h 550"/>
                  <a:gd name="T8" fmla="*/ 2147483647 w 597"/>
                  <a:gd name="T9" fmla="*/ 2147483647 h 550"/>
                  <a:gd name="T10" fmla="*/ 2147483647 w 597"/>
                  <a:gd name="T11" fmla="*/ 0 h 550"/>
                  <a:gd name="T12" fmla="*/ 2147483647 w 597"/>
                  <a:gd name="T13" fmla="*/ 2147483647 h 550"/>
                  <a:gd name="T14" fmla="*/ 0 w 597"/>
                  <a:gd name="T15" fmla="*/ 2147483647 h 55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97"/>
                  <a:gd name="T25" fmla="*/ 0 h 550"/>
                  <a:gd name="T26" fmla="*/ 597 w 597"/>
                  <a:gd name="T27" fmla="*/ 550 h 55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97" h="550">
                    <a:moveTo>
                      <a:pt x="0" y="64"/>
                    </a:moveTo>
                    <a:lnTo>
                      <a:pt x="298" y="186"/>
                    </a:lnTo>
                    <a:lnTo>
                      <a:pt x="597" y="550"/>
                    </a:lnTo>
                    <a:lnTo>
                      <a:pt x="597" y="475"/>
                    </a:lnTo>
                    <a:lnTo>
                      <a:pt x="370" y="159"/>
                    </a:lnTo>
                    <a:lnTo>
                      <a:pt x="105" y="0"/>
                    </a:lnTo>
                    <a:lnTo>
                      <a:pt x="8" y="4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5B8C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48" name="Freeform 14"/>
              <p:cNvSpPr>
                <a:spLocks/>
              </p:cNvSpPr>
              <p:nvPr/>
            </p:nvSpPr>
            <p:spPr bwMode="auto">
              <a:xfrm>
                <a:off x="2222551" y="1392501"/>
                <a:ext cx="59072" cy="426805"/>
              </a:xfrm>
              <a:custGeom>
                <a:avLst/>
                <a:gdLst>
                  <a:gd name="T0" fmla="*/ 2147483647 w 56"/>
                  <a:gd name="T1" fmla="*/ 2147483647 h 407"/>
                  <a:gd name="T2" fmla="*/ 0 w 56"/>
                  <a:gd name="T3" fmla="*/ 2147483647 h 407"/>
                  <a:gd name="T4" fmla="*/ 2147483647 w 56"/>
                  <a:gd name="T5" fmla="*/ 0 h 407"/>
                  <a:gd name="T6" fmla="*/ 2147483647 w 56"/>
                  <a:gd name="T7" fmla="*/ 2147483647 h 40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6"/>
                  <a:gd name="T13" fmla="*/ 0 h 407"/>
                  <a:gd name="T14" fmla="*/ 56 w 56"/>
                  <a:gd name="T15" fmla="*/ 407 h 40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6" h="407">
                    <a:moveTo>
                      <a:pt x="33" y="98"/>
                    </a:moveTo>
                    <a:lnTo>
                      <a:pt x="0" y="407"/>
                    </a:lnTo>
                    <a:lnTo>
                      <a:pt x="56" y="0"/>
                    </a:lnTo>
                    <a:lnTo>
                      <a:pt x="33" y="98"/>
                    </a:lnTo>
                    <a:close/>
                  </a:path>
                </a:pathLst>
              </a:custGeom>
              <a:solidFill>
                <a:srgbClr val="0078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49" name="Freeform 15"/>
              <p:cNvSpPr>
                <a:spLocks/>
              </p:cNvSpPr>
              <p:nvPr/>
            </p:nvSpPr>
            <p:spPr bwMode="auto">
              <a:xfrm>
                <a:off x="2281624" y="1152359"/>
                <a:ext cx="32701" cy="240143"/>
              </a:xfrm>
              <a:custGeom>
                <a:avLst/>
                <a:gdLst>
                  <a:gd name="T0" fmla="*/ 2147483647 w 31"/>
                  <a:gd name="T1" fmla="*/ 0 h 229"/>
                  <a:gd name="T2" fmla="*/ 0 w 31"/>
                  <a:gd name="T3" fmla="*/ 2147483647 h 229"/>
                  <a:gd name="T4" fmla="*/ 2147483647 w 31"/>
                  <a:gd name="T5" fmla="*/ 2147483647 h 229"/>
                  <a:gd name="T6" fmla="*/ 2147483647 w 31"/>
                  <a:gd name="T7" fmla="*/ 0 h 2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1"/>
                  <a:gd name="T13" fmla="*/ 0 h 229"/>
                  <a:gd name="T14" fmla="*/ 31 w 31"/>
                  <a:gd name="T15" fmla="*/ 229 h 2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1" h="229">
                    <a:moveTo>
                      <a:pt x="31" y="0"/>
                    </a:moveTo>
                    <a:lnTo>
                      <a:pt x="0" y="229"/>
                    </a:lnTo>
                    <a:lnTo>
                      <a:pt x="29" y="10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0078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50" name="Freeform 16"/>
              <p:cNvSpPr>
                <a:spLocks/>
              </p:cNvSpPr>
              <p:nvPr/>
            </p:nvSpPr>
            <p:spPr bwMode="auto">
              <a:xfrm>
                <a:off x="2285844" y="973038"/>
                <a:ext cx="4503193" cy="128986"/>
              </a:xfrm>
              <a:custGeom>
                <a:avLst/>
                <a:gdLst>
                  <a:gd name="T0" fmla="*/ 0 w 4269"/>
                  <a:gd name="T1" fmla="*/ 2147483647 h 123"/>
                  <a:gd name="T2" fmla="*/ 2147483647 w 4269"/>
                  <a:gd name="T3" fmla="*/ 2147483647 h 123"/>
                  <a:gd name="T4" fmla="*/ 2147483647 w 4269"/>
                  <a:gd name="T5" fmla="*/ 0 h 123"/>
                  <a:gd name="T6" fmla="*/ 2147483647 w 4269"/>
                  <a:gd name="T7" fmla="*/ 2147483647 h 123"/>
                  <a:gd name="T8" fmla="*/ 0 w 4269"/>
                  <a:gd name="T9" fmla="*/ 2147483647 h 1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69"/>
                  <a:gd name="T16" fmla="*/ 0 h 123"/>
                  <a:gd name="T17" fmla="*/ 4269 w 4269"/>
                  <a:gd name="T18" fmla="*/ 123 h 1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69" h="123">
                    <a:moveTo>
                      <a:pt x="0" y="123"/>
                    </a:moveTo>
                    <a:lnTo>
                      <a:pt x="4269" y="64"/>
                    </a:lnTo>
                    <a:lnTo>
                      <a:pt x="4093" y="0"/>
                    </a:lnTo>
                    <a:lnTo>
                      <a:pt x="92" y="39"/>
                    </a:lnTo>
                    <a:lnTo>
                      <a:pt x="0" y="123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51" name="Freeform 19"/>
              <p:cNvSpPr>
                <a:spLocks/>
              </p:cNvSpPr>
              <p:nvPr/>
            </p:nvSpPr>
            <p:spPr bwMode="auto">
              <a:xfrm>
                <a:off x="2303775" y="1140824"/>
                <a:ext cx="161394" cy="4528109"/>
              </a:xfrm>
              <a:custGeom>
                <a:avLst/>
                <a:gdLst>
                  <a:gd name="T0" fmla="*/ 0 w 153"/>
                  <a:gd name="T1" fmla="*/ 2147483647 h 4318"/>
                  <a:gd name="T2" fmla="*/ 2147483647 w 153"/>
                  <a:gd name="T3" fmla="*/ 2147483647 h 4318"/>
                  <a:gd name="T4" fmla="*/ 2147483647 w 153"/>
                  <a:gd name="T5" fmla="*/ 2147483647 h 4318"/>
                  <a:gd name="T6" fmla="*/ 2147483647 w 153"/>
                  <a:gd name="T7" fmla="*/ 0 h 4318"/>
                  <a:gd name="T8" fmla="*/ 0 w 153"/>
                  <a:gd name="T9" fmla="*/ 2147483647 h 43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3"/>
                  <a:gd name="T16" fmla="*/ 0 h 4318"/>
                  <a:gd name="T17" fmla="*/ 153 w 153"/>
                  <a:gd name="T18" fmla="*/ 4318 h 43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3" h="4318">
                    <a:moveTo>
                      <a:pt x="0" y="1480"/>
                    </a:moveTo>
                    <a:lnTo>
                      <a:pt x="85" y="4318"/>
                    </a:lnTo>
                    <a:lnTo>
                      <a:pt x="153" y="4314"/>
                    </a:lnTo>
                    <a:lnTo>
                      <a:pt x="20" y="0"/>
                    </a:lnTo>
                    <a:lnTo>
                      <a:pt x="0" y="1480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52" name="Freeform 45"/>
              <p:cNvSpPr>
                <a:spLocks/>
              </p:cNvSpPr>
              <p:nvPr/>
            </p:nvSpPr>
            <p:spPr bwMode="auto">
              <a:xfrm>
                <a:off x="2578039" y="1265614"/>
                <a:ext cx="219411" cy="198197"/>
              </a:xfrm>
              <a:custGeom>
                <a:avLst/>
                <a:gdLst>
                  <a:gd name="T0" fmla="*/ 0 w 208"/>
                  <a:gd name="T1" fmla="*/ 2147483647 h 189"/>
                  <a:gd name="T2" fmla="*/ 2147483647 w 208"/>
                  <a:gd name="T3" fmla="*/ 0 h 189"/>
                  <a:gd name="T4" fmla="*/ 2147483647 w 208"/>
                  <a:gd name="T5" fmla="*/ 2147483647 h 189"/>
                  <a:gd name="T6" fmla="*/ 2147483647 w 208"/>
                  <a:gd name="T7" fmla="*/ 2147483647 h 189"/>
                  <a:gd name="T8" fmla="*/ 0 w 208"/>
                  <a:gd name="T9" fmla="*/ 2147483647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189"/>
                  <a:gd name="T17" fmla="*/ 208 w 208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189">
                    <a:moveTo>
                      <a:pt x="0" y="11"/>
                    </a:moveTo>
                    <a:lnTo>
                      <a:pt x="200" y="0"/>
                    </a:lnTo>
                    <a:lnTo>
                      <a:pt x="208" y="176"/>
                    </a:lnTo>
                    <a:lnTo>
                      <a:pt x="11" y="189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53" name="Freeform 46"/>
              <p:cNvSpPr>
                <a:spLocks/>
              </p:cNvSpPr>
              <p:nvPr/>
            </p:nvSpPr>
            <p:spPr bwMode="auto">
              <a:xfrm>
                <a:off x="2578039" y="1265614"/>
                <a:ext cx="219411" cy="187710"/>
              </a:xfrm>
              <a:custGeom>
                <a:avLst/>
                <a:gdLst>
                  <a:gd name="T0" fmla="*/ 2147483647 w 208"/>
                  <a:gd name="T1" fmla="*/ 2147483647 h 179"/>
                  <a:gd name="T2" fmla="*/ 2147483647 w 208"/>
                  <a:gd name="T3" fmla="*/ 2147483647 h 179"/>
                  <a:gd name="T4" fmla="*/ 2147483647 w 208"/>
                  <a:gd name="T5" fmla="*/ 2147483647 h 179"/>
                  <a:gd name="T6" fmla="*/ 2147483647 w 208"/>
                  <a:gd name="T7" fmla="*/ 0 h 179"/>
                  <a:gd name="T8" fmla="*/ 0 w 208"/>
                  <a:gd name="T9" fmla="*/ 2147483647 h 179"/>
                  <a:gd name="T10" fmla="*/ 2147483647 w 208"/>
                  <a:gd name="T11" fmla="*/ 2147483647 h 179"/>
                  <a:gd name="T12" fmla="*/ 2147483647 w 208"/>
                  <a:gd name="T13" fmla="*/ 2147483647 h 1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8"/>
                  <a:gd name="T22" fmla="*/ 0 h 179"/>
                  <a:gd name="T23" fmla="*/ 208 w 208"/>
                  <a:gd name="T24" fmla="*/ 179 h 1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8" h="179">
                    <a:moveTo>
                      <a:pt x="159" y="58"/>
                    </a:moveTo>
                    <a:lnTo>
                      <a:pt x="165" y="179"/>
                    </a:lnTo>
                    <a:lnTo>
                      <a:pt x="208" y="176"/>
                    </a:lnTo>
                    <a:lnTo>
                      <a:pt x="200" y="0"/>
                    </a:lnTo>
                    <a:lnTo>
                      <a:pt x="0" y="11"/>
                    </a:lnTo>
                    <a:lnTo>
                      <a:pt x="3" y="66"/>
                    </a:lnTo>
                    <a:lnTo>
                      <a:pt x="159" y="58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54" name="Freeform 47"/>
              <p:cNvSpPr>
                <a:spLocks/>
              </p:cNvSpPr>
              <p:nvPr/>
            </p:nvSpPr>
            <p:spPr bwMode="auto">
              <a:xfrm>
                <a:off x="2488376" y="871318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3"/>
                    </a:moveTo>
                    <a:lnTo>
                      <a:pt x="140" y="1"/>
                    </a:lnTo>
                    <a:lnTo>
                      <a:pt x="135" y="1"/>
                    </a:lnTo>
                    <a:lnTo>
                      <a:pt x="130" y="0"/>
                    </a:lnTo>
                    <a:lnTo>
                      <a:pt x="126" y="0"/>
                    </a:lnTo>
                    <a:lnTo>
                      <a:pt x="121" y="0"/>
                    </a:lnTo>
                    <a:lnTo>
                      <a:pt x="117" y="0"/>
                    </a:lnTo>
                    <a:lnTo>
                      <a:pt x="112" y="1"/>
                    </a:lnTo>
                    <a:lnTo>
                      <a:pt x="108" y="1"/>
                    </a:lnTo>
                    <a:lnTo>
                      <a:pt x="103" y="2"/>
                    </a:lnTo>
                    <a:lnTo>
                      <a:pt x="99" y="3"/>
                    </a:lnTo>
                    <a:lnTo>
                      <a:pt x="95" y="4"/>
                    </a:lnTo>
                    <a:lnTo>
                      <a:pt x="91" y="6"/>
                    </a:lnTo>
                    <a:lnTo>
                      <a:pt x="87" y="8"/>
                    </a:lnTo>
                    <a:lnTo>
                      <a:pt x="82" y="9"/>
                    </a:lnTo>
                    <a:lnTo>
                      <a:pt x="78" y="11"/>
                    </a:lnTo>
                    <a:lnTo>
                      <a:pt x="74" y="13"/>
                    </a:lnTo>
                    <a:lnTo>
                      <a:pt x="69" y="17"/>
                    </a:lnTo>
                    <a:lnTo>
                      <a:pt x="64" y="20"/>
                    </a:lnTo>
                    <a:lnTo>
                      <a:pt x="59" y="24"/>
                    </a:lnTo>
                    <a:lnTo>
                      <a:pt x="55" y="28"/>
                    </a:lnTo>
                    <a:lnTo>
                      <a:pt x="50" y="33"/>
                    </a:lnTo>
                    <a:lnTo>
                      <a:pt x="47" y="37"/>
                    </a:lnTo>
                    <a:lnTo>
                      <a:pt x="42" y="42"/>
                    </a:lnTo>
                    <a:lnTo>
                      <a:pt x="39" y="46"/>
                    </a:lnTo>
                    <a:lnTo>
                      <a:pt x="35" y="51"/>
                    </a:lnTo>
                    <a:lnTo>
                      <a:pt x="32" y="57"/>
                    </a:lnTo>
                    <a:lnTo>
                      <a:pt x="29" y="62"/>
                    </a:lnTo>
                    <a:lnTo>
                      <a:pt x="26" y="67"/>
                    </a:lnTo>
                    <a:lnTo>
                      <a:pt x="20" y="77"/>
                    </a:lnTo>
                    <a:lnTo>
                      <a:pt x="16" y="87"/>
                    </a:lnTo>
                    <a:lnTo>
                      <a:pt x="12" y="96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42" y="137"/>
                    </a:lnTo>
                    <a:lnTo>
                      <a:pt x="44" y="126"/>
                    </a:lnTo>
                    <a:lnTo>
                      <a:pt x="48" y="114"/>
                    </a:lnTo>
                    <a:lnTo>
                      <a:pt x="51" y="108"/>
                    </a:lnTo>
                    <a:lnTo>
                      <a:pt x="54" y="101"/>
                    </a:lnTo>
                    <a:lnTo>
                      <a:pt x="56" y="94"/>
                    </a:lnTo>
                    <a:lnTo>
                      <a:pt x="60" y="88"/>
                    </a:lnTo>
                    <a:lnTo>
                      <a:pt x="63" y="81"/>
                    </a:lnTo>
                    <a:lnTo>
                      <a:pt x="67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7"/>
                    </a:lnTo>
                    <a:lnTo>
                      <a:pt x="86" y="51"/>
                    </a:lnTo>
                    <a:lnTo>
                      <a:pt x="91" y="47"/>
                    </a:lnTo>
                    <a:lnTo>
                      <a:pt x="97" y="43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0" y="38"/>
                    </a:lnTo>
                    <a:lnTo>
                      <a:pt x="115" y="37"/>
                    </a:lnTo>
                    <a:lnTo>
                      <a:pt x="120" y="36"/>
                    </a:lnTo>
                    <a:lnTo>
                      <a:pt x="125" y="36"/>
                    </a:lnTo>
                    <a:lnTo>
                      <a:pt x="130" y="37"/>
                    </a:lnTo>
                    <a:lnTo>
                      <a:pt x="135" y="37"/>
                    </a:lnTo>
                    <a:lnTo>
                      <a:pt x="138" y="38"/>
                    </a:lnTo>
                    <a:lnTo>
                      <a:pt x="140" y="39"/>
                    </a:lnTo>
                    <a:lnTo>
                      <a:pt x="142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49" y="47"/>
                    </a:lnTo>
                    <a:lnTo>
                      <a:pt x="151" y="50"/>
                    </a:lnTo>
                    <a:lnTo>
                      <a:pt x="153" y="53"/>
                    </a:lnTo>
                    <a:lnTo>
                      <a:pt x="158" y="60"/>
                    </a:lnTo>
                    <a:lnTo>
                      <a:pt x="162" y="69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2" y="102"/>
                    </a:lnTo>
                    <a:lnTo>
                      <a:pt x="175" y="115"/>
                    </a:lnTo>
                    <a:lnTo>
                      <a:pt x="177" y="129"/>
                    </a:lnTo>
                    <a:lnTo>
                      <a:pt x="179" y="145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2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79" y="255"/>
                    </a:lnTo>
                    <a:lnTo>
                      <a:pt x="177" y="274"/>
                    </a:lnTo>
                    <a:lnTo>
                      <a:pt x="174" y="292"/>
                    </a:lnTo>
                    <a:lnTo>
                      <a:pt x="171" y="309"/>
                    </a:lnTo>
                    <a:lnTo>
                      <a:pt x="168" y="326"/>
                    </a:lnTo>
                    <a:lnTo>
                      <a:pt x="163" y="341"/>
                    </a:lnTo>
                    <a:lnTo>
                      <a:pt x="159" y="355"/>
                    </a:lnTo>
                    <a:lnTo>
                      <a:pt x="156" y="362"/>
                    </a:lnTo>
                    <a:lnTo>
                      <a:pt x="154" y="369"/>
                    </a:lnTo>
                    <a:lnTo>
                      <a:pt x="151" y="375"/>
                    </a:lnTo>
                    <a:lnTo>
                      <a:pt x="148" y="380"/>
                    </a:lnTo>
                    <a:lnTo>
                      <a:pt x="145" y="386"/>
                    </a:lnTo>
                    <a:lnTo>
                      <a:pt x="142" y="391"/>
                    </a:lnTo>
                    <a:lnTo>
                      <a:pt x="140" y="396"/>
                    </a:lnTo>
                    <a:lnTo>
                      <a:pt x="136" y="400"/>
                    </a:lnTo>
                    <a:lnTo>
                      <a:pt x="133" y="404"/>
                    </a:lnTo>
                    <a:lnTo>
                      <a:pt x="130" y="407"/>
                    </a:lnTo>
                    <a:lnTo>
                      <a:pt x="127" y="410"/>
                    </a:lnTo>
                    <a:lnTo>
                      <a:pt x="123" y="413"/>
                    </a:lnTo>
                    <a:lnTo>
                      <a:pt x="120" y="415"/>
                    </a:lnTo>
                    <a:lnTo>
                      <a:pt x="116" y="417"/>
                    </a:lnTo>
                    <a:lnTo>
                      <a:pt x="113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2" y="421"/>
                    </a:lnTo>
                    <a:lnTo>
                      <a:pt x="99" y="424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3" y="433"/>
                    </a:lnTo>
                    <a:lnTo>
                      <a:pt x="93" y="434"/>
                    </a:lnTo>
                    <a:lnTo>
                      <a:pt x="93" y="436"/>
                    </a:lnTo>
                    <a:lnTo>
                      <a:pt x="93" y="438"/>
                    </a:lnTo>
                    <a:lnTo>
                      <a:pt x="93" y="439"/>
                    </a:lnTo>
                    <a:lnTo>
                      <a:pt x="94" y="441"/>
                    </a:lnTo>
                    <a:lnTo>
                      <a:pt x="94" y="443"/>
                    </a:lnTo>
                    <a:lnTo>
                      <a:pt x="95" y="445"/>
                    </a:lnTo>
                    <a:lnTo>
                      <a:pt x="96" y="446"/>
                    </a:lnTo>
                    <a:lnTo>
                      <a:pt x="98" y="449"/>
                    </a:lnTo>
                    <a:lnTo>
                      <a:pt x="102" y="451"/>
                    </a:lnTo>
                    <a:lnTo>
                      <a:pt x="105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3" y="453"/>
                    </a:lnTo>
                    <a:lnTo>
                      <a:pt x="130" y="451"/>
                    </a:lnTo>
                    <a:lnTo>
                      <a:pt x="136" y="448"/>
                    </a:lnTo>
                    <a:lnTo>
                      <a:pt x="142" y="445"/>
                    </a:lnTo>
                    <a:lnTo>
                      <a:pt x="148" y="441"/>
                    </a:lnTo>
                    <a:lnTo>
                      <a:pt x="153" y="437"/>
                    </a:lnTo>
                    <a:lnTo>
                      <a:pt x="159" y="432"/>
                    </a:lnTo>
                    <a:lnTo>
                      <a:pt x="164" y="426"/>
                    </a:lnTo>
                    <a:lnTo>
                      <a:pt x="169" y="421"/>
                    </a:lnTo>
                    <a:lnTo>
                      <a:pt x="173" y="414"/>
                    </a:lnTo>
                    <a:lnTo>
                      <a:pt x="178" y="408"/>
                    </a:lnTo>
                    <a:lnTo>
                      <a:pt x="182" y="401"/>
                    </a:lnTo>
                    <a:lnTo>
                      <a:pt x="186" y="393"/>
                    </a:lnTo>
                    <a:lnTo>
                      <a:pt x="189" y="386"/>
                    </a:lnTo>
                    <a:lnTo>
                      <a:pt x="193" y="378"/>
                    </a:lnTo>
                    <a:lnTo>
                      <a:pt x="196" y="369"/>
                    </a:lnTo>
                    <a:lnTo>
                      <a:pt x="199" y="361"/>
                    </a:lnTo>
                    <a:lnTo>
                      <a:pt x="202" y="352"/>
                    </a:lnTo>
                    <a:lnTo>
                      <a:pt x="205" y="343"/>
                    </a:lnTo>
                    <a:lnTo>
                      <a:pt x="207" y="334"/>
                    </a:lnTo>
                    <a:lnTo>
                      <a:pt x="209" y="324"/>
                    </a:lnTo>
                    <a:lnTo>
                      <a:pt x="212" y="315"/>
                    </a:lnTo>
                    <a:lnTo>
                      <a:pt x="213" y="305"/>
                    </a:lnTo>
                    <a:lnTo>
                      <a:pt x="215" y="295"/>
                    </a:lnTo>
                    <a:lnTo>
                      <a:pt x="218" y="275"/>
                    </a:lnTo>
                    <a:lnTo>
                      <a:pt x="220" y="255"/>
                    </a:lnTo>
                    <a:lnTo>
                      <a:pt x="222" y="236"/>
                    </a:lnTo>
                    <a:lnTo>
                      <a:pt x="222" y="216"/>
                    </a:lnTo>
                    <a:lnTo>
                      <a:pt x="223" y="198"/>
                    </a:lnTo>
                    <a:lnTo>
                      <a:pt x="222" y="180"/>
                    </a:lnTo>
                    <a:lnTo>
                      <a:pt x="222" y="162"/>
                    </a:lnTo>
                    <a:lnTo>
                      <a:pt x="220" y="144"/>
                    </a:lnTo>
                    <a:lnTo>
                      <a:pt x="218" y="127"/>
                    </a:lnTo>
                    <a:lnTo>
                      <a:pt x="215" y="110"/>
                    </a:lnTo>
                    <a:lnTo>
                      <a:pt x="214" y="102"/>
                    </a:lnTo>
                    <a:lnTo>
                      <a:pt x="212" y="94"/>
                    </a:lnTo>
                    <a:lnTo>
                      <a:pt x="210" y="86"/>
                    </a:lnTo>
                    <a:lnTo>
                      <a:pt x="207" y="78"/>
                    </a:lnTo>
                    <a:lnTo>
                      <a:pt x="205" y="71"/>
                    </a:lnTo>
                    <a:lnTo>
                      <a:pt x="203" y="64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3"/>
                    </a:lnTo>
                    <a:lnTo>
                      <a:pt x="183" y="28"/>
                    </a:lnTo>
                    <a:lnTo>
                      <a:pt x="179" y="23"/>
                    </a:lnTo>
                    <a:lnTo>
                      <a:pt x="175" y="18"/>
                    </a:lnTo>
                    <a:lnTo>
                      <a:pt x="170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0" y="4"/>
                    </a:lnTo>
                    <a:lnTo>
                      <a:pt x="145" y="3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55" name="Freeform 48"/>
              <p:cNvSpPr>
                <a:spLocks/>
              </p:cNvSpPr>
              <p:nvPr/>
            </p:nvSpPr>
            <p:spPr bwMode="auto">
              <a:xfrm>
                <a:off x="2570655" y="867123"/>
                <a:ext cx="235233" cy="476091"/>
              </a:xfrm>
              <a:custGeom>
                <a:avLst/>
                <a:gdLst>
                  <a:gd name="T0" fmla="*/ 2147483647 w 223"/>
                  <a:gd name="T1" fmla="*/ 0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5" y="0"/>
                    </a:lnTo>
                    <a:lnTo>
                      <a:pt x="131" y="0"/>
                    </a:lnTo>
                    <a:lnTo>
                      <a:pt x="126" y="0"/>
                    </a:lnTo>
                    <a:lnTo>
                      <a:pt x="121" y="0"/>
                    </a:lnTo>
                    <a:lnTo>
                      <a:pt x="117" y="0"/>
                    </a:lnTo>
                    <a:lnTo>
                      <a:pt x="113" y="0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100" y="3"/>
                    </a:lnTo>
                    <a:lnTo>
                      <a:pt x="95" y="4"/>
                    </a:lnTo>
                    <a:lnTo>
                      <a:pt x="91" y="5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8" y="11"/>
                    </a:lnTo>
                    <a:lnTo>
                      <a:pt x="75" y="13"/>
                    </a:lnTo>
                    <a:lnTo>
                      <a:pt x="69" y="16"/>
                    </a:lnTo>
                    <a:lnTo>
                      <a:pt x="64" y="20"/>
                    </a:lnTo>
                    <a:lnTo>
                      <a:pt x="60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39" y="46"/>
                    </a:lnTo>
                    <a:lnTo>
                      <a:pt x="35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6" y="66"/>
                    </a:lnTo>
                    <a:lnTo>
                      <a:pt x="21" y="77"/>
                    </a:lnTo>
                    <a:lnTo>
                      <a:pt x="16" y="86"/>
                    </a:lnTo>
                    <a:lnTo>
                      <a:pt x="12" y="96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2"/>
                    </a:lnTo>
                    <a:lnTo>
                      <a:pt x="0" y="137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2" y="137"/>
                    </a:lnTo>
                    <a:lnTo>
                      <a:pt x="44" y="127"/>
                    </a:lnTo>
                    <a:lnTo>
                      <a:pt x="48" y="115"/>
                    </a:lnTo>
                    <a:lnTo>
                      <a:pt x="50" y="108"/>
                    </a:lnTo>
                    <a:lnTo>
                      <a:pt x="53" y="102"/>
                    </a:lnTo>
                    <a:lnTo>
                      <a:pt x="56" y="95"/>
                    </a:lnTo>
                    <a:lnTo>
                      <a:pt x="59" y="88"/>
                    </a:lnTo>
                    <a:lnTo>
                      <a:pt x="63" y="81"/>
                    </a:lnTo>
                    <a:lnTo>
                      <a:pt x="67" y="75"/>
                    </a:lnTo>
                    <a:lnTo>
                      <a:pt x="71" y="68"/>
                    </a:lnTo>
                    <a:lnTo>
                      <a:pt x="76" y="62"/>
                    </a:lnTo>
                    <a:lnTo>
                      <a:pt x="81" y="57"/>
                    </a:lnTo>
                    <a:lnTo>
                      <a:pt x="86" y="51"/>
                    </a:lnTo>
                    <a:lnTo>
                      <a:pt x="91" y="47"/>
                    </a:lnTo>
                    <a:lnTo>
                      <a:pt x="97" y="43"/>
                    </a:lnTo>
                    <a:lnTo>
                      <a:pt x="101" y="41"/>
                    </a:lnTo>
                    <a:lnTo>
                      <a:pt x="106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0" y="36"/>
                    </a:lnTo>
                    <a:lnTo>
                      <a:pt x="125" y="36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0" y="38"/>
                    </a:lnTo>
                    <a:lnTo>
                      <a:pt x="143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49" y="46"/>
                    </a:lnTo>
                    <a:lnTo>
                      <a:pt x="151" y="49"/>
                    </a:lnTo>
                    <a:lnTo>
                      <a:pt x="154" y="52"/>
                    </a:lnTo>
                    <a:lnTo>
                      <a:pt x="158" y="59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3" y="101"/>
                    </a:lnTo>
                    <a:lnTo>
                      <a:pt x="175" y="114"/>
                    </a:lnTo>
                    <a:lnTo>
                      <a:pt x="177" y="129"/>
                    </a:lnTo>
                    <a:lnTo>
                      <a:pt x="179" y="144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2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80" y="255"/>
                    </a:lnTo>
                    <a:lnTo>
                      <a:pt x="177" y="273"/>
                    </a:lnTo>
                    <a:lnTo>
                      <a:pt x="175" y="292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6" y="362"/>
                    </a:lnTo>
                    <a:lnTo>
                      <a:pt x="154" y="368"/>
                    </a:lnTo>
                    <a:lnTo>
                      <a:pt x="151" y="374"/>
                    </a:lnTo>
                    <a:lnTo>
                      <a:pt x="148" y="380"/>
                    </a:lnTo>
                    <a:lnTo>
                      <a:pt x="146" y="385"/>
                    </a:lnTo>
                    <a:lnTo>
                      <a:pt x="143" y="391"/>
                    </a:lnTo>
                    <a:lnTo>
                      <a:pt x="139" y="395"/>
                    </a:lnTo>
                    <a:lnTo>
                      <a:pt x="137" y="399"/>
                    </a:lnTo>
                    <a:lnTo>
                      <a:pt x="133" y="403"/>
                    </a:lnTo>
                    <a:lnTo>
                      <a:pt x="130" y="407"/>
                    </a:lnTo>
                    <a:lnTo>
                      <a:pt x="127" y="410"/>
                    </a:lnTo>
                    <a:lnTo>
                      <a:pt x="124" y="412"/>
                    </a:lnTo>
                    <a:lnTo>
                      <a:pt x="120" y="414"/>
                    </a:lnTo>
                    <a:lnTo>
                      <a:pt x="117" y="416"/>
                    </a:lnTo>
                    <a:lnTo>
                      <a:pt x="113" y="418"/>
                    </a:lnTo>
                    <a:lnTo>
                      <a:pt x="110" y="418"/>
                    </a:lnTo>
                    <a:lnTo>
                      <a:pt x="106" y="420"/>
                    </a:lnTo>
                    <a:lnTo>
                      <a:pt x="102" y="421"/>
                    </a:lnTo>
                    <a:lnTo>
                      <a:pt x="99" y="423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3" y="434"/>
                    </a:lnTo>
                    <a:lnTo>
                      <a:pt x="93" y="435"/>
                    </a:lnTo>
                    <a:lnTo>
                      <a:pt x="93" y="437"/>
                    </a:lnTo>
                    <a:lnTo>
                      <a:pt x="93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5" y="444"/>
                    </a:lnTo>
                    <a:lnTo>
                      <a:pt x="96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5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2"/>
                    </a:lnTo>
                    <a:lnTo>
                      <a:pt x="130" y="450"/>
                    </a:lnTo>
                    <a:lnTo>
                      <a:pt x="136" y="447"/>
                    </a:lnTo>
                    <a:lnTo>
                      <a:pt x="143" y="444"/>
                    </a:lnTo>
                    <a:lnTo>
                      <a:pt x="148" y="441"/>
                    </a:lnTo>
                    <a:lnTo>
                      <a:pt x="154" y="436"/>
                    </a:lnTo>
                    <a:lnTo>
                      <a:pt x="159" y="432"/>
                    </a:lnTo>
                    <a:lnTo>
                      <a:pt x="164" y="426"/>
                    </a:lnTo>
                    <a:lnTo>
                      <a:pt x="169" y="420"/>
                    </a:lnTo>
                    <a:lnTo>
                      <a:pt x="174" y="414"/>
                    </a:lnTo>
                    <a:lnTo>
                      <a:pt x="178" y="408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5"/>
                    </a:lnTo>
                    <a:lnTo>
                      <a:pt x="193" y="377"/>
                    </a:lnTo>
                    <a:lnTo>
                      <a:pt x="196" y="369"/>
                    </a:lnTo>
                    <a:lnTo>
                      <a:pt x="199" y="360"/>
                    </a:lnTo>
                    <a:lnTo>
                      <a:pt x="202" y="351"/>
                    </a:lnTo>
                    <a:lnTo>
                      <a:pt x="205" y="342"/>
                    </a:lnTo>
                    <a:lnTo>
                      <a:pt x="207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8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8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3"/>
                    </a:lnTo>
                    <a:lnTo>
                      <a:pt x="210" y="86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3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2"/>
                    </a:lnTo>
                    <a:lnTo>
                      <a:pt x="183" y="27"/>
                    </a:lnTo>
                    <a:lnTo>
                      <a:pt x="179" y="22"/>
                    </a:lnTo>
                    <a:lnTo>
                      <a:pt x="175" y="18"/>
                    </a:lnTo>
                    <a:lnTo>
                      <a:pt x="171" y="14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5"/>
                    </a:lnTo>
                    <a:lnTo>
                      <a:pt x="150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56" name="Freeform 49"/>
              <p:cNvSpPr>
                <a:spLocks/>
              </p:cNvSpPr>
              <p:nvPr/>
            </p:nvSpPr>
            <p:spPr bwMode="auto">
              <a:xfrm>
                <a:off x="2663483" y="905923"/>
                <a:ext cx="50633" cy="234899"/>
              </a:xfrm>
              <a:custGeom>
                <a:avLst/>
                <a:gdLst>
                  <a:gd name="T0" fmla="*/ 0 w 48"/>
                  <a:gd name="T1" fmla="*/ 0 h 224"/>
                  <a:gd name="T2" fmla="*/ 2147483647 w 48"/>
                  <a:gd name="T3" fmla="*/ 2147483647 h 224"/>
                  <a:gd name="T4" fmla="*/ 2147483647 w 48"/>
                  <a:gd name="T5" fmla="*/ 2147483647 h 224"/>
                  <a:gd name="T6" fmla="*/ 2147483647 w 48"/>
                  <a:gd name="T7" fmla="*/ 2147483647 h 224"/>
                  <a:gd name="T8" fmla="*/ 2147483647 w 48"/>
                  <a:gd name="T9" fmla="*/ 2147483647 h 224"/>
                  <a:gd name="T10" fmla="*/ 2147483647 w 48"/>
                  <a:gd name="T11" fmla="*/ 2147483647 h 224"/>
                  <a:gd name="T12" fmla="*/ 2147483647 w 48"/>
                  <a:gd name="T13" fmla="*/ 2147483647 h 224"/>
                  <a:gd name="T14" fmla="*/ 2147483647 w 48"/>
                  <a:gd name="T15" fmla="*/ 2147483647 h 224"/>
                  <a:gd name="T16" fmla="*/ 2147483647 w 48"/>
                  <a:gd name="T17" fmla="*/ 2147483647 h 224"/>
                  <a:gd name="T18" fmla="*/ 2147483647 w 48"/>
                  <a:gd name="T19" fmla="*/ 2147483647 h 224"/>
                  <a:gd name="T20" fmla="*/ 2147483647 w 48"/>
                  <a:gd name="T21" fmla="*/ 2147483647 h 224"/>
                  <a:gd name="T22" fmla="*/ 2147483647 w 48"/>
                  <a:gd name="T23" fmla="*/ 2147483647 h 224"/>
                  <a:gd name="T24" fmla="*/ 2147483647 w 48"/>
                  <a:gd name="T25" fmla="*/ 2147483647 h 224"/>
                  <a:gd name="T26" fmla="*/ 2147483647 w 48"/>
                  <a:gd name="T27" fmla="*/ 2147483647 h 224"/>
                  <a:gd name="T28" fmla="*/ 2147483647 w 48"/>
                  <a:gd name="T29" fmla="*/ 2147483647 h 224"/>
                  <a:gd name="T30" fmla="*/ 2147483647 w 48"/>
                  <a:gd name="T31" fmla="*/ 2147483647 h 224"/>
                  <a:gd name="T32" fmla="*/ 2147483647 w 48"/>
                  <a:gd name="T33" fmla="*/ 2147483647 h 224"/>
                  <a:gd name="T34" fmla="*/ 2147483647 w 48"/>
                  <a:gd name="T35" fmla="*/ 2147483647 h 224"/>
                  <a:gd name="T36" fmla="*/ 2147483647 w 48"/>
                  <a:gd name="T37" fmla="*/ 2147483647 h 224"/>
                  <a:gd name="T38" fmla="*/ 2147483647 w 48"/>
                  <a:gd name="T39" fmla="*/ 2147483647 h 224"/>
                  <a:gd name="T40" fmla="*/ 2147483647 w 48"/>
                  <a:gd name="T41" fmla="*/ 2147483647 h 224"/>
                  <a:gd name="T42" fmla="*/ 2147483647 w 48"/>
                  <a:gd name="T43" fmla="*/ 2147483647 h 224"/>
                  <a:gd name="T44" fmla="*/ 2147483647 w 48"/>
                  <a:gd name="T45" fmla="*/ 2147483647 h 224"/>
                  <a:gd name="T46" fmla="*/ 2147483647 w 48"/>
                  <a:gd name="T47" fmla="*/ 2147483647 h 224"/>
                  <a:gd name="T48" fmla="*/ 2147483647 w 48"/>
                  <a:gd name="T49" fmla="*/ 2147483647 h 224"/>
                  <a:gd name="T50" fmla="*/ 2147483647 w 48"/>
                  <a:gd name="T51" fmla="*/ 2147483647 h 224"/>
                  <a:gd name="T52" fmla="*/ 2147483647 w 48"/>
                  <a:gd name="T53" fmla="*/ 2147483647 h 224"/>
                  <a:gd name="T54" fmla="*/ 2147483647 w 48"/>
                  <a:gd name="T55" fmla="*/ 2147483647 h 224"/>
                  <a:gd name="T56" fmla="*/ 2147483647 w 48"/>
                  <a:gd name="T57" fmla="*/ 2147483647 h 224"/>
                  <a:gd name="T58" fmla="*/ 2147483647 w 48"/>
                  <a:gd name="T59" fmla="*/ 2147483647 h 224"/>
                  <a:gd name="T60" fmla="*/ 2147483647 w 48"/>
                  <a:gd name="T61" fmla="*/ 2147483647 h 224"/>
                  <a:gd name="T62" fmla="*/ 2147483647 w 48"/>
                  <a:gd name="T63" fmla="*/ 2147483647 h 224"/>
                  <a:gd name="T64" fmla="*/ 2147483647 w 48"/>
                  <a:gd name="T65" fmla="*/ 2147483647 h 224"/>
                  <a:gd name="T66" fmla="*/ 2147483647 w 48"/>
                  <a:gd name="T67" fmla="*/ 2147483647 h 224"/>
                  <a:gd name="T68" fmla="*/ 2147483647 w 48"/>
                  <a:gd name="T69" fmla="*/ 2147483647 h 224"/>
                  <a:gd name="T70" fmla="*/ 2147483647 w 48"/>
                  <a:gd name="T71" fmla="*/ 2147483647 h 224"/>
                  <a:gd name="T72" fmla="*/ 2147483647 w 48"/>
                  <a:gd name="T73" fmla="*/ 2147483647 h 224"/>
                  <a:gd name="T74" fmla="*/ 2147483647 w 48"/>
                  <a:gd name="T75" fmla="*/ 2147483647 h 224"/>
                  <a:gd name="T76" fmla="*/ 2147483647 w 48"/>
                  <a:gd name="T77" fmla="*/ 2147483647 h 224"/>
                  <a:gd name="T78" fmla="*/ 2147483647 w 48"/>
                  <a:gd name="T79" fmla="*/ 2147483647 h 224"/>
                  <a:gd name="T80" fmla="*/ 2147483647 w 48"/>
                  <a:gd name="T81" fmla="*/ 2147483647 h 224"/>
                  <a:gd name="T82" fmla="*/ 2147483647 w 48"/>
                  <a:gd name="T83" fmla="*/ 2147483647 h 224"/>
                  <a:gd name="T84" fmla="*/ 0 w 48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8"/>
                  <a:gd name="T130" fmla="*/ 0 h 224"/>
                  <a:gd name="T131" fmla="*/ 48 w 48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8" h="224">
                    <a:moveTo>
                      <a:pt x="0" y="0"/>
                    </a:moveTo>
                    <a:lnTo>
                      <a:pt x="3" y="4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5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5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8" y="127"/>
                    </a:lnTo>
                    <a:lnTo>
                      <a:pt x="48" y="138"/>
                    </a:lnTo>
                    <a:lnTo>
                      <a:pt x="48" y="149"/>
                    </a:lnTo>
                    <a:lnTo>
                      <a:pt x="47" y="161"/>
                    </a:lnTo>
                    <a:lnTo>
                      <a:pt x="46" y="173"/>
                    </a:lnTo>
                    <a:lnTo>
                      <a:pt x="44" y="185"/>
                    </a:lnTo>
                    <a:lnTo>
                      <a:pt x="41" y="198"/>
                    </a:lnTo>
                    <a:lnTo>
                      <a:pt x="38" y="211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5" y="194"/>
                    </a:lnTo>
                    <a:lnTo>
                      <a:pt x="35" y="182"/>
                    </a:lnTo>
                    <a:lnTo>
                      <a:pt x="35" y="169"/>
                    </a:lnTo>
                    <a:lnTo>
                      <a:pt x="35" y="153"/>
                    </a:lnTo>
                    <a:lnTo>
                      <a:pt x="33" y="137"/>
                    </a:lnTo>
                    <a:lnTo>
                      <a:pt x="31" y="119"/>
                    </a:lnTo>
                    <a:lnTo>
                      <a:pt x="28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0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1"/>
                    </a:lnTo>
                    <a:lnTo>
                      <a:pt x="4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57" name="Freeform 50"/>
              <p:cNvSpPr>
                <a:spLocks/>
              </p:cNvSpPr>
              <p:nvPr/>
            </p:nvSpPr>
            <p:spPr bwMode="auto">
              <a:xfrm>
                <a:off x="2740487" y="902778"/>
                <a:ext cx="50633" cy="234899"/>
              </a:xfrm>
              <a:custGeom>
                <a:avLst/>
                <a:gdLst>
                  <a:gd name="T0" fmla="*/ 0 w 48"/>
                  <a:gd name="T1" fmla="*/ 0 h 224"/>
                  <a:gd name="T2" fmla="*/ 2147483647 w 48"/>
                  <a:gd name="T3" fmla="*/ 2147483647 h 224"/>
                  <a:gd name="T4" fmla="*/ 2147483647 w 48"/>
                  <a:gd name="T5" fmla="*/ 2147483647 h 224"/>
                  <a:gd name="T6" fmla="*/ 2147483647 w 48"/>
                  <a:gd name="T7" fmla="*/ 2147483647 h 224"/>
                  <a:gd name="T8" fmla="*/ 2147483647 w 48"/>
                  <a:gd name="T9" fmla="*/ 2147483647 h 224"/>
                  <a:gd name="T10" fmla="*/ 2147483647 w 48"/>
                  <a:gd name="T11" fmla="*/ 2147483647 h 224"/>
                  <a:gd name="T12" fmla="*/ 2147483647 w 48"/>
                  <a:gd name="T13" fmla="*/ 2147483647 h 224"/>
                  <a:gd name="T14" fmla="*/ 2147483647 w 48"/>
                  <a:gd name="T15" fmla="*/ 2147483647 h 224"/>
                  <a:gd name="T16" fmla="*/ 2147483647 w 48"/>
                  <a:gd name="T17" fmla="*/ 2147483647 h 224"/>
                  <a:gd name="T18" fmla="*/ 2147483647 w 48"/>
                  <a:gd name="T19" fmla="*/ 2147483647 h 224"/>
                  <a:gd name="T20" fmla="*/ 2147483647 w 48"/>
                  <a:gd name="T21" fmla="*/ 2147483647 h 224"/>
                  <a:gd name="T22" fmla="*/ 2147483647 w 48"/>
                  <a:gd name="T23" fmla="*/ 2147483647 h 224"/>
                  <a:gd name="T24" fmla="*/ 2147483647 w 48"/>
                  <a:gd name="T25" fmla="*/ 2147483647 h 224"/>
                  <a:gd name="T26" fmla="*/ 2147483647 w 48"/>
                  <a:gd name="T27" fmla="*/ 2147483647 h 224"/>
                  <a:gd name="T28" fmla="*/ 2147483647 w 48"/>
                  <a:gd name="T29" fmla="*/ 2147483647 h 224"/>
                  <a:gd name="T30" fmla="*/ 2147483647 w 48"/>
                  <a:gd name="T31" fmla="*/ 2147483647 h 224"/>
                  <a:gd name="T32" fmla="*/ 2147483647 w 48"/>
                  <a:gd name="T33" fmla="*/ 2147483647 h 224"/>
                  <a:gd name="T34" fmla="*/ 2147483647 w 48"/>
                  <a:gd name="T35" fmla="*/ 2147483647 h 224"/>
                  <a:gd name="T36" fmla="*/ 2147483647 w 48"/>
                  <a:gd name="T37" fmla="*/ 2147483647 h 224"/>
                  <a:gd name="T38" fmla="*/ 2147483647 w 48"/>
                  <a:gd name="T39" fmla="*/ 2147483647 h 224"/>
                  <a:gd name="T40" fmla="*/ 2147483647 w 48"/>
                  <a:gd name="T41" fmla="*/ 2147483647 h 224"/>
                  <a:gd name="T42" fmla="*/ 2147483647 w 48"/>
                  <a:gd name="T43" fmla="*/ 2147483647 h 224"/>
                  <a:gd name="T44" fmla="*/ 2147483647 w 48"/>
                  <a:gd name="T45" fmla="*/ 2147483647 h 224"/>
                  <a:gd name="T46" fmla="*/ 2147483647 w 48"/>
                  <a:gd name="T47" fmla="*/ 2147483647 h 224"/>
                  <a:gd name="T48" fmla="*/ 2147483647 w 48"/>
                  <a:gd name="T49" fmla="*/ 2147483647 h 224"/>
                  <a:gd name="T50" fmla="*/ 2147483647 w 48"/>
                  <a:gd name="T51" fmla="*/ 2147483647 h 224"/>
                  <a:gd name="T52" fmla="*/ 2147483647 w 48"/>
                  <a:gd name="T53" fmla="*/ 2147483647 h 224"/>
                  <a:gd name="T54" fmla="*/ 2147483647 w 48"/>
                  <a:gd name="T55" fmla="*/ 2147483647 h 224"/>
                  <a:gd name="T56" fmla="*/ 2147483647 w 48"/>
                  <a:gd name="T57" fmla="*/ 2147483647 h 224"/>
                  <a:gd name="T58" fmla="*/ 2147483647 w 48"/>
                  <a:gd name="T59" fmla="*/ 2147483647 h 224"/>
                  <a:gd name="T60" fmla="*/ 2147483647 w 48"/>
                  <a:gd name="T61" fmla="*/ 2147483647 h 224"/>
                  <a:gd name="T62" fmla="*/ 2147483647 w 48"/>
                  <a:gd name="T63" fmla="*/ 2147483647 h 224"/>
                  <a:gd name="T64" fmla="*/ 2147483647 w 48"/>
                  <a:gd name="T65" fmla="*/ 2147483647 h 224"/>
                  <a:gd name="T66" fmla="*/ 2147483647 w 48"/>
                  <a:gd name="T67" fmla="*/ 2147483647 h 224"/>
                  <a:gd name="T68" fmla="*/ 2147483647 w 48"/>
                  <a:gd name="T69" fmla="*/ 2147483647 h 224"/>
                  <a:gd name="T70" fmla="*/ 2147483647 w 48"/>
                  <a:gd name="T71" fmla="*/ 2147483647 h 224"/>
                  <a:gd name="T72" fmla="*/ 2147483647 w 48"/>
                  <a:gd name="T73" fmla="*/ 2147483647 h 224"/>
                  <a:gd name="T74" fmla="*/ 2147483647 w 48"/>
                  <a:gd name="T75" fmla="*/ 2147483647 h 224"/>
                  <a:gd name="T76" fmla="*/ 2147483647 w 48"/>
                  <a:gd name="T77" fmla="*/ 2147483647 h 224"/>
                  <a:gd name="T78" fmla="*/ 2147483647 w 48"/>
                  <a:gd name="T79" fmla="*/ 2147483647 h 224"/>
                  <a:gd name="T80" fmla="*/ 2147483647 w 48"/>
                  <a:gd name="T81" fmla="*/ 2147483647 h 224"/>
                  <a:gd name="T82" fmla="*/ 2147483647 w 48"/>
                  <a:gd name="T83" fmla="*/ 2147483647 h 224"/>
                  <a:gd name="T84" fmla="*/ 0 w 48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8"/>
                  <a:gd name="T130" fmla="*/ 0 h 224"/>
                  <a:gd name="T131" fmla="*/ 48 w 48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8" h="224">
                    <a:moveTo>
                      <a:pt x="0" y="0"/>
                    </a:moveTo>
                    <a:lnTo>
                      <a:pt x="3" y="4"/>
                    </a:lnTo>
                    <a:lnTo>
                      <a:pt x="12" y="14"/>
                    </a:lnTo>
                    <a:lnTo>
                      <a:pt x="17" y="23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1" y="50"/>
                    </a:lnTo>
                    <a:lnTo>
                      <a:pt x="34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1" y="80"/>
                    </a:lnTo>
                    <a:lnTo>
                      <a:pt x="44" y="89"/>
                    </a:lnTo>
                    <a:lnTo>
                      <a:pt x="45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8" y="127"/>
                    </a:lnTo>
                    <a:lnTo>
                      <a:pt x="48" y="138"/>
                    </a:lnTo>
                    <a:lnTo>
                      <a:pt x="48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5"/>
                    </a:lnTo>
                    <a:lnTo>
                      <a:pt x="41" y="197"/>
                    </a:lnTo>
                    <a:lnTo>
                      <a:pt x="38" y="211"/>
                    </a:lnTo>
                    <a:lnTo>
                      <a:pt x="33" y="224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5" y="194"/>
                    </a:lnTo>
                    <a:lnTo>
                      <a:pt x="35" y="182"/>
                    </a:lnTo>
                    <a:lnTo>
                      <a:pt x="35" y="168"/>
                    </a:lnTo>
                    <a:lnTo>
                      <a:pt x="34" y="153"/>
                    </a:lnTo>
                    <a:lnTo>
                      <a:pt x="33" y="136"/>
                    </a:lnTo>
                    <a:lnTo>
                      <a:pt x="31" y="119"/>
                    </a:lnTo>
                    <a:lnTo>
                      <a:pt x="28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0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58" name="Freeform 57"/>
              <p:cNvSpPr>
                <a:spLocks/>
              </p:cNvSpPr>
              <p:nvPr/>
            </p:nvSpPr>
            <p:spPr bwMode="auto">
              <a:xfrm>
                <a:off x="3510535" y="1256175"/>
                <a:ext cx="220466" cy="197148"/>
              </a:xfrm>
              <a:custGeom>
                <a:avLst/>
                <a:gdLst>
                  <a:gd name="T0" fmla="*/ 0 w 209"/>
                  <a:gd name="T1" fmla="*/ 2147483647 h 188"/>
                  <a:gd name="T2" fmla="*/ 2147483647 w 209"/>
                  <a:gd name="T3" fmla="*/ 0 h 188"/>
                  <a:gd name="T4" fmla="*/ 2147483647 w 209"/>
                  <a:gd name="T5" fmla="*/ 2147483647 h 188"/>
                  <a:gd name="T6" fmla="*/ 2147483647 w 209"/>
                  <a:gd name="T7" fmla="*/ 2147483647 h 188"/>
                  <a:gd name="T8" fmla="*/ 0 w 209"/>
                  <a:gd name="T9" fmla="*/ 2147483647 h 1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9"/>
                  <a:gd name="T16" fmla="*/ 0 h 188"/>
                  <a:gd name="T17" fmla="*/ 209 w 209"/>
                  <a:gd name="T18" fmla="*/ 188 h 18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9" h="188">
                    <a:moveTo>
                      <a:pt x="0" y="10"/>
                    </a:moveTo>
                    <a:lnTo>
                      <a:pt x="201" y="0"/>
                    </a:lnTo>
                    <a:lnTo>
                      <a:pt x="209" y="175"/>
                    </a:lnTo>
                    <a:lnTo>
                      <a:pt x="12" y="188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59" name="Freeform 58"/>
              <p:cNvSpPr>
                <a:spLocks/>
              </p:cNvSpPr>
              <p:nvPr/>
            </p:nvSpPr>
            <p:spPr bwMode="auto">
              <a:xfrm>
                <a:off x="3510535" y="1256175"/>
                <a:ext cx="220466" cy="186661"/>
              </a:xfrm>
              <a:custGeom>
                <a:avLst/>
                <a:gdLst>
                  <a:gd name="T0" fmla="*/ 2147483647 w 209"/>
                  <a:gd name="T1" fmla="*/ 2147483647 h 178"/>
                  <a:gd name="T2" fmla="*/ 2147483647 w 209"/>
                  <a:gd name="T3" fmla="*/ 2147483647 h 178"/>
                  <a:gd name="T4" fmla="*/ 2147483647 w 209"/>
                  <a:gd name="T5" fmla="*/ 2147483647 h 178"/>
                  <a:gd name="T6" fmla="*/ 2147483647 w 209"/>
                  <a:gd name="T7" fmla="*/ 0 h 178"/>
                  <a:gd name="T8" fmla="*/ 0 w 209"/>
                  <a:gd name="T9" fmla="*/ 2147483647 h 178"/>
                  <a:gd name="T10" fmla="*/ 2147483647 w 209"/>
                  <a:gd name="T11" fmla="*/ 2147483647 h 178"/>
                  <a:gd name="T12" fmla="*/ 2147483647 w 209"/>
                  <a:gd name="T13" fmla="*/ 2147483647 h 1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9"/>
                  <a:gd name="T22" fmla="*/ 0 h 178"/>
                  <a:gd name="T23" fmla="*/ 209 w 209"/>
                  <a:gd name="T24" fmla="*/ 178 h 1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9" h="178">
                    <a:moveTo>
                      <a:pt x="160" y="57"/>
                    </a:moveTo>
                    <a:lnTo>
                      <a:pt x="166" y="178"/>
                    </a:lnTo>
                    <a:lnTo>
                      <a:pt x="209" y="175"/>
                    </a:lnTo>
                    <a:lnTo>
                      <a:pt x="201" y="0"/>
                    </a:lnTo>
                    <a:lnTo>
                      <a:pt x="0" y="10"/>
                    </a:lnTo>
                    <a:lnTo>
                      <a:pt x="4" y="65"/>
                    </a:lnTo>
                    <a:lnTo>
                      <a:pt x="160" y="57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60" name="Freeform 59"/>
              <p:cNvSpPr>
                <a:spLocks/>
              </p:cNvSpPr>
              <p:nvPr/>
            </p:nvSpPr>
            <p:spPr bwMode="auto">
              <a:xfrm>
                <a:off x="3421926" y="861880"/>
                <a:ext cx="235233" cy="476091"/>
              </a:xfrm>
              <a:custGeom>
                <a:avLst/>
                <a:gdLst>
                  <a:gd name="T0" fmla="*/ 2147483647 w 223"/>
                  <a:gd name="T1" fmla="*/ 0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5" y="0"/>
                    </a:lnTo>
                    <a:lnTo>
                      <a:pt x="130" y="0"/>
                    </a:lnTo>
                    <a:lnTo>
                      <a:pt x="126" y="0"/>
                    </a:lnTo>
                    <a:lnTo>
                      <a:pt x="121" y="0"/>
                    </a:lnTo>
                    <a:lnTo>
                      <a:pt x="117" y="0"/>
                    </a:lnTo>
                    <a:lnTo>
                      <a:pt x="112" y="0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99" y="2"/>
                    </a:lnTo>
                    <a:lnTo>
                      <a:pt x="95" y="4"/>
                    </a:lnTo>
                    <a:lnTo>
                      <a:pt x="91" y="5"/>
                    </a:lnTo>
                    <a:lnTo>
                      <a:pt x="87" y="7"/>
                    </a:lnTo>
                    <a:lnTo>
                      <a:pt x="82" y="9"/>
                    </a:lnTo>
                    <a:lnTo>
                      <a:pt x="78" y="11"/>
                    </a:lnTo>
                    <a:lnTo>
                      <a:pt x="74" y="13"/>
                    </a:lnTo>
                    <a:lnTo>
                      <a:pt x="69" y="16"/>
                    </a:lnTo>
                    <a:lnTo>
                      <a:pt x="64" y="20"/>
                    </a:lnTo>
                    <a:lnTo>
                      <a:pt x="59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6" y="37"/>
                    </a:lnTo>
                    <a:lnTo>
                      <a:pt x="42" y="41"/>
                    </a:lnTo>
                    <a:lnTo>
                      <a:pt x="39" y="46"/>
                    </a:lnTo>
                    <a:lnTo>
                      <a:pt x="36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6" y="66"/>
                    </a:lnTo>
                    <a:lnTo>
                      <a:pt x="21" y="76"/>
                    </a:lnTo>
                    <a:lnTo>
                      <a:pt x="16" y="86"/>
                    </a:lnTo>
                    <a:lnTo>
                      <a:pt x="12" y="96"/>
                    </a:lnTo>
                    <a:lnTo>
                      <a:pt x="9" y="105"/>
                    </a:lnTo>
                    <a:lnTo>
                      <a:pt x="6" y="113"/>
                    </a:lnTo>
                    <a:lnTo>
                      <a:pt x="4" y="121"/>
                    </a:lnTo>
                    <a:lnTo>
                      <a:pt x="1" y="132"/>
                    </a:lnTo>
                    <a:lnTo>
                      <a:pt x="0" y="137"/>
                    </a:lnTo>
                    <a:lnTo>
                      <a:pt x="42" y="136"/>
                    </a:lnTo>
                    <a:lnTo>
                      <a:pt x="44" y="126"/>
                    </a:lnTo>
                    <a:lnTo>
                      <a:pt x="48" y="113"/>
                    </a:lnTo>
                    <a:lnTo>
                      <a:pt x="51" y="107"/>
                    </a:lnTo>
                    <a:lnTo>
                      <a:pt x="54" y="100"/>
                    </a:lnTo>
                    <a:lnTo>
                      <a:pt x="56" y="94"/>
                    </a:lnTo>
                    <a:lnTo>
                      <a:pt x="60" y="87"/>
                    </a:lnTo>
                    <a:lnTo>
                      <a:pt x="63" y="80"/>
                    </a:lnTo>
                    <a:lnTo>
                      <a:pt x="67" y="74"/>
                    </a:lnTo>
                    <a:lnTo>
                      <a:pt x="71" y="67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1" y="46"/>
                    </a:lnTo>
                    <a:lnTo>
                      <a:pt x="97" y="43"/>
                    </a:lnTo>
                    <a:lnTo>
                      <a:pt x="102" y="40"/>
                    </a:lnTo>
                    <a:lnTo>
                      <a:pt x="106" y="38"/>
                    </a:lnTo>
                    <a:lnTo>
                      <a:pt x="110" y="37"/>
                    </a:lnTo>
                    <a:lnTo>
                      <a:pt x="115" y="36"/>
                    </a:lnTo>
                    <a:lnTo>
                      <a:pt x="120" y="35"/>
                    </a:lnTo>
                    <a:lnTo>
                      <a:pt x="125" y="35"/>
                    </a:lnTo>
                    <a:lnTo>
                      <a:pt x="130" y="36"/>
                    </a:lnTo>
                    <a:lnTo>
                      <a:pt x="135" y="37"/>
                    </a:lnTo>
                    <a:lnTo>
                      <a:pt x="138" y="37"/>
                    </a:lnTo>
                    <a:lnTo>
                      <a:pt x="140" y="38"/>
                    </a:lnTo>
                    <a:lnTo>
                      <a:pt x="142" y="40"/>
                    </a:lnTo>
                    <a:lnTo>
                      <a:pt x="145" y="42"/>
                    </a:lnTo>
                    <a:lnTo>
                      <a:pt x="147" y="43"/>
                    </a:lnTo>
                    <a:lnTo>
                      <a:pt x="149" y="46"/>
                    </a:lnTo>
                    <a:lnTo>
                      <a:pt x="152" y="49"/>
                    </a:lnTo>
                    <a:lnTo>
                      <a:pt x="153" y="52"/>
                    </a:lnTo>
                    <a:lnTo>
                      <a:pt x="158" y="59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2" y="101"/>
                    </a:lnTo>
                    <a:lnTo>
                      <a:pt x="175" y="114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1" y="160"/>
                    </a:lnTo>
                    <a:lnTo>
                      <a:pt x="182" y="178"/>
                    </a:lnTo>
                    <a:lnTo>
                      <a:pt x="182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80" y="254"/>
                    </a:lnTo>
                    <a:lnTo>
                      <a:pt x="177" y="273"/>
                    </a:lnTo>
                    <a:lnTo>
                      <a:pt x="175" y="291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3" y="340"/>
                    </a:lnTo>
                    <a:lnTo>
                      <a:pt x="159" y="355"/>
                    </a:lnTo>
                    <a:lnTo>
                      <a:pt x="156" y="361"/>
                    </a:lnTo>
                    <a:lnTo>
                      <a:pt x="154" y="368"/>
                    </a:lnTo>
                    <a:lnTo>
                      <a:pt x="151" y="374"/>
                    </a:lnTo>
                    <a:lnTo>
                      <a:pt x="148" y="380"/>
                    </a:lnTo>
                    <a:lnTo>
                      <a:pt x="145" y="385"/>
                    </a:lnTo>
                    <a:lnTo>
                      <a:pt x="142" y="390"/>
                    </a:lnTo>
                    <a:lnTo>
                      <a:pt x="140" y="395"/>
                    </a:lnTo>
                    <a:lnTo>
                      <a:pt x="137" y="399"/>
                    </a:lnTo>
                    <a:lnTo>
                      <a:pt x="133" y="403"/>
                    </a:lnTo>
                    <a:lnTo>
                      <a:pt x="130" y="406"/>
                    </a:lnTo>
                    <a:lnTo>
                      <a:pt x="127" y="410"/>
                    </a:lnTo>
                    <a:lnTo>
                      <a:pt x="124" y="412"/>
                    </a:lnTo>
                    <a:lnTo>
                      <a:pt x="120" y="414"/>
                    </a:lnTo>
                    <a:lnTo>
                      <a:pt x="117" y="416"/>
                    </a:lnTo>
                    <a:lnTo>
                      <a:pt x="113" y="417"/>
                    </a:lnTo>
                    <a:lnTo>
                      <a:pt x="110" y="418"/>
                    </a:lnTo>
                    <a:lnTo>
                      <a:pt x="106" y="419"/>
                    </a:lnTo>
                    <a:lnTo>
                      <a:pt x="102" y="421"/>
                    </a:lnTo>
                    <a:lnTo>
                      <a:pt x="99" y="423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3" y="434"/>
                    </a:lnTo>
                    <a:lnTo>
                      <a:pt x="93" y="435"/>
                    </a:lnTo>
                    <a:lnTo>
                      <a:pt x="93" y="437"/>
                    </a:lnTo>
                    <a:lnTo>
                      <a:pt x="93" y="439"/>
                    </a:lnTo>
                    <a:lnTo>
                      <a:pt x="94" y="441"/>
                    </a:lnTo>
                    <a:lnTo>
                      <a:pt x="94" y="442"/>
                    </a:lnTo>
                    <a:lnTo>
                      <a:pt x="95" y="444"/>
                    </a:lnTo>
                    <a:lnTo>
                      <a:pt x="96" y="446"/>
                    </a:lnTo>
                    <a:lnTo>
                      <a:pt x="99" y="448"/>
                    </a:lnTo>
                    <a:lnTo>
                      <a:pt x="102" y="450"/>
                    </a:lnTo>
                    <a:lnTo>
                      <a:pt x="105" y="452"/>
                    </a:lnTo>
                    <a:lnTo>
                      <a:pt x="109" y="453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2"/>
                    </a:lnTo>
                    <a:lnTo>
                      <a:pt x="130" y="450"/>
                    </a:lnTo>
                    <a:lnTo>
                      <a:pt x="136" y="447"/>
                    </a:lnTo>
                    <a:lnTo>
                      <a:pt x="142" y="444"/>
                    </a:lnTo>
                    <a:lnTo>
                      <a:pt x="148" y="440"/>
                    </a:lnTo>
                    <a:lnTo>
                      <a:pt x="153" y="436"/>
                    </a:lnTo>
                    <a:lnTo>
                      <a:pt x="159" y="431"/>
                    </a:lnTo>
                    <a:lnTo>
                      <a:pt x="164" y="426"/>
                    </a:lnTo>
                    <a:lnTo>
                      <a:pt x="169" y="420"/>
                    </a:lnTo>
                    <a:lnTo>
                      <a:pt x="173" y="414"/>
                    </a:lnTo>
                    <a:lnTo>
                      <a:pt x="178" y="407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5"/>
                    </a:lnTo>
                    <a:lnTo>
                      <a:pt x="193" y="377"/>
                    </a:lnTo>
                    <a:lnTo>
                      <a:pt x="196" y="369"/>
                    </a:lnTo>
                    <a:lnTo>
                      <a:pt x="199" y="360"/>
                    </a:lnTo>
                    <a:lnTo>
                      <a:pt x="202" y="351"/>
                    </a:lnTo>
                    <a:lnTo>
                      <a:pt x="205" y="342"/>
                    </a:lnTo>
                    <a:lnTo>
                      <a:pt x="207" y="333"/>
                    </a:lnTo>
                    <a:lnTo>
                      <a:pt x="210" y="323"/>
                    </a:lnTo>
                    <a:lnTo>
                      <a:pt x="211" y="314"/>
                    </a:lnTo>
                    <a:lnTo>
                      <a:pt x="213" y="304"/>
                    </a:lnTo>
                    <a:lnTo>
                      <a:pt x="215" y="294"/>
                    </a:lnTo>
                    <a:lnTo>
                      <a:pt x="218" y="275"/>
                    </a:lnTo>
                    <a:lnTo>
                      <a:pt x="220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79"/>
                    </a:lnTo>
                    <a:lnTo>
                      <a:pt x="222" y="162"/>
                    </a:lnTo>
                    <a:lnTo>
                      <a:pt x="220" y="144"/>
                    </a:lnTo>
                    <a:lnTo>
                      <a:pt x="218" y="126"/>
                    </a:lnTo>
                    <a:lnTo>
                      <a:pt x="215" y="109"/>
                    </a:lnTo>
                    <a:lnTo>
                      <a:pt x="214" y="101"/>
                    </a:lnTo>
                    <a:lnTo>
                      <a:pt x="212" y="93"/>
                    </a:lnTo>
                    <a:lnTo>
                      <a:pt x="210" y="85"/>
                    </a:lnTo>
                    <a:lnTo>
                      <a:pt x="208" y="78"/>
                    </a:lnTo>
                    <a:lnTo>
                      <a:pt x="205" y="70"/>
                    </a:lnTo>
                    <a:lnTo>
                      <a:pt x="203" y="63"/>
                    </a:lnTo>
                    <a:lnTo>
                      <a:pt x="200" y="56"/>
                    </a:lnTo>
                    <a:lnTo>
                      <a:pt x="197" y="50"/>
                    </a:lnTo>
                    <a:lnTo>
                      <a:pt x="194" y="43"/>
                    </a:lnTo>
                    <a:lnTo>
                      <a:pt x="190" y="38"/>
                    </a:lnTo>
                    <a:lnTo>
                      <a:pt x="187" y="32"/>
                    </a:lnTo>
                    <a:lnTo>
                      <a:pt x="183" y="27"/>
                    </a:lnTo>
                    <a:lnTo>
                      <a:pt x="179" y="22"/>
                    </a:lnTo>
                    <a:lnTo>
                      <a:pt x="175" y="18"/>
                    </a:lnTo>
                    <a:lnTo>
                      <a:pt x="170" y="14"/>
                    </a:lnTo>
                    <a:lnTo>
                      <a:pt x="166" y="10"/>
                    </a:lnTo>
                    <a:lnTo>
                      <a:pt x="161" y="8"/>
                    </a:lnTo>
                    <a:lnTo>
                      <a:pt x="156" y="5"/>
                    </a:lnTo>
                    <a:lnTo>
                      <a:pt x="150" y="3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61" name="Freeform 60"/>
              <p:cNvSpPr>
                <a:spLocks/>
              </p:cNvSpPr>
              <p:nvPr/>
            </p:nvSpPr>
            <p:spPr bwMode="auto">
              <a:xfrm>
                <a:off x="3504205" y="856636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2147483647 w 223"/>
                  <a:gd name="T121" fmla="*/ 2147483647 h 45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23"/>
                  <a:gd name="T184" fmla="*/ 0 h 454"/>
                  <a:gd name="T185" fmla="*/ 223 w 223"/>
                  <a:gd name="T186" fmla="*/ 454 h 45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23" h="454">
                    <a:moveTo>
                      <a:pt x="145" y="2"/>
                    </a:moveTo>
                    <a:lnTo>
                      <a:pt x="140" y="2"/>
                    </a:lnTo>
                    <a:lnTo>
                      <a:pt x="135" y="1"/>
                    </a:lnTo>
                    <a:lnTo>
                      <a:pt x="131" y="1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1"/>
                    </a:lnTo>
                    <a:lnTo>
                      <a:pt x="113" y="1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99" y="3"/>
                    </a:lnTo>
                    <a:lnTo>
                      <a:pt x="95" y="5"/>
                    </a:lnTo>
                    <a:lnTo>
                      <a:pt x="91" y="6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4"/>
                    </a:lnTo>
                    <a:lnTo>
                      <a:pt x="69" y="17"/>
                    </a:lnTo>
                    <a:lnTo>
                      <a:pt x="64" y="21"/>
                    </a:lnTo>
                    <a:lnTo>
                      <a:pt x="60" y="24"/>
                    </a:lnTo>
                    <a:lnTo>
                      <a:pt x="55" y="29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2"/>
                    </a:lnTo>
                    <a:lnTo>
                      <a:pt x="39" y="47"/>
                    </a:lnTo>
                    <a:lnTo>
                      <a:pt x="36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6" y="67"/>
                    </a:lnTo>
                    <a:lnTo>
                      <a:pt x="21" y="77"/>
                    </a:lnTo>
                    <a:lnTo>
                      <a:pt x="16" y="87"/>
                    </a:lnTo>
                    <a:lnTo>
                      <a:pt x="12" y="97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2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1" y="138"/>
                    </a:lnTo>
                    <a:lnTo>
                      <a:pt x="44" y="127"/>
                    </a:lnTo>
                    <a:lnTo>
                      <a:pt x="48" y="116"/>
                    </a:lnTo>
                    <a:lnTo>
                      <a:pt x="51" y="109"/>
                    </a:lnTo>
                    <a:lnTo>
                      <a:pt x="53" y="102"/>
                    </a:lnTo>
                    <a:lnTo>
                      <a:pt x="56" y="96"/>
                    </a:lnTo>
                    <a:lnTo>
                      <a:pt x="60" y="89"/>
                    </a:lnTo>
                    <a:lnTo>
                      <a:pt x="63" y="82"/>
                    </a:lnTo>
                    <a:lnTo>
                      <a:pt x="67" y="75"/>
                    </a:lnTo>
                    <a:lnTo>
                      <a:pt x="71" y="69"/>
                    </a:lnTo>
                    <a:lnTo>
                      <a:pt x="76" y="63"/>
                    </a:lnTo>
                    <a:lnTo>
                      <a:pt x="81" y="57"/>
                    </a:lnTo>
                    <a:lnTo>
                      <a:pt x="86" y="52"/>
                    </a:lnTo>
                    <a:lnTo>
                      <a:pt x="92" y="47"/>
                    </a:lnTo>
                    <a:lnTo>
                      <a:pt x="97" y="43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1" y="38"/>
                    </a:lnTo>
                    <a:lnTo>
                      <a:pt x="115" y="36"/>
                    </a:lnTo>
                    <a:lnTo>
                      <a:pt x="120" y="36"/>
                    </a:lnTo>
                    <a:lnTo>
                      <a:pt x="125" y="36"/>
                    </a:lnTo>
                    <a:lnTo>
                      <a:pt x="130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0" y="39"/>
                    </a:lnTo>
                    <a:lnTo>
                      <a:pt x="143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50" y="47"/>
                    </a:lnTo>
                    <a:lnTo>
                      <a:pt x="152" y="50"/>
                    </a:lnTo>
                    <a:lnTo>
                      <a:pt x="154" y="53"/>
                    </a:lnTo>
                    <a:lnTo>
                      <a:pt x="158" y="60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3" y="101"/>
                    </a:lnTo>
                    <a:lnTo>
                      <a:pt x="175" y="115"/>
                    </a:lnTo>
                    <a:lnTo>
                      <a:pt x="178" y="129"/>
                    </a:lnTo>
                    <a:lnTo>
                      <a:pt x="180" y="145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3" y="196"/>
                    </a:lnTo>
                    <a:lnTo>
                      <a:pt x="182" y="215"/>
                    </a:lnTo>
                    <a:lnTo>
                      <a:pt x="181" y="236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5" y="292"/>
                    </a:lnTo>
                    <a:lnTo>
                      <a:pt x="171" y="310"/>
                    </a:lnTo>
                    <a:lnTo>
                      <a:pt x="168" y="326"/>
                    </a:lnTo>
                    <a:lnTo>
                      <a:pt x="164" y="341"/>
                    </a:lnTo>
                    <a:lnTo>
                      <a:pt x="159" y="356"/>
                    </a:lnTo>
                    <a:lnTo>
                      <a:pt x="156" y="362"/>
                    </a:lnTo>
                    <a:lnTo>
                      <a:pt x="154" y="369"/>
                    </a:lnTo>
                    <a:lnTo>
                      <a:pt x="151" y="375"/>
                    </a:lnTo>
                    <a:lnTo>
                      <a:pt x="148" y="381"/>
                    </a:lnTo>
                    <a:lnTo>
                      <a:pt x="146" y="386"/>
                    </a:lnTo>
                    <a:lnTo>
                      <a:pt x="143" y="391"/>
                    </a:lnTo>
                    <a:lnTo>
                      <a:pt x="140" y="395"/>
                    </a:lnTo>
                    <a:lnTo>
                      <a:pt x="137" y="400"/>
                    </a:lnTo>
                    <a:lnTo>
                      <a:pt x="133" y="404"/>
                    </a:lnTo>
                    <a:lnTo>
                      <a:pt x="130" y="407"/>
                    </a:lnTo>
                    <a:lnTo>
                      <a:pt x="127" y="410"/>
                    </a:lnTo>
                    <a:lnTo>
                      <a:pt x="124" y="413"/>
                    </a:lnTo>
                    <a:lnTo>
                      <a:pt x="120" y="415"/>
                    </a:lnTo>
                    <a:lnTo>
                      <a:pt x="117" y="417"/>
                    </a:lnTo>
                    <a:lnTo>
                      <a:pt x="113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2" y="422"/>
                    </a:lnTo>
                    <a:lnTo>
                      <a:pt x="99" y="424"/>
                    </a:lnTo>
                    <a:lnTo>
                      <a:pt x="97" y="426"/>
                    </a:lnTo>
                    <a:lnTo>
                      <a:pt x="96" y="428"/>
                    </a:lnTo>
                    <a:lnTo>
                      <a:pt x="95" y="429"/>
                    </a:lnTo>
                    <a:lnTo>
                      <a:pt x="94" y="431"/>
                    </a:lnTo>
                    <a:lnTo>
                      <a:pt x="94" y="432"/>
                    </a:lnTo>
                    <a:lnTo>
                      <a:pt x="93" y="434"/>
                    </a:lnTo>
                    <a:lnTo>
                      <a:pt x="93" y="436"/>
                    </a:lnTo>
                    <a:lnTo>
                      <a:pt x="93" y="438"/>
                    </a:lnTo>
                    <a:lnTo>
                      <a:pt x="94" y="440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5" y="445"/>
                    </a:lnTo>
                    <a:lnTo>
                      <a:pt x="97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5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3"/>
                    </a:lnTo>
                    <a:lnTo>
                      <a:pt x="130" y="451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8" y="441"/>
                    </a:lnTo>
                    <a:lnTo>
                      <a:pt x="154" y="437"/>
                    </a:lnTo>
                    <a:lnTo>
                      <a:pt x="159" y="432"/>
                    </a:lnTo>
                    <a:lnTo>
                      <a:pt x="164" y="427"/>
                    </a:lnTo>
                    <a:lnTo>
                      <a:pt x="169" y="421"/>
                    </a:lnTo>
                    <a:lnTo>
                      <a:pt x="173" y="415"/>
                    </a:lnTo>
                    <a:lnTo>
                      <a:pt x="178" y="408"/>
                    </a:lnTo>
                    <a:lnTo>
                      <a:pt x="182" y="401"/>
                    </a:lnTo>
                    <a:lnTo>
                      <a:pt x="186" y="394"/>
                    </a:lnTo>
                    <a:lnTo>
                      <a:pt x="190" y="386"/>
                    </a:lnTo>
                    <a:lnTo>
                      <a:pt x="193" y="378"/>
                    </a:lnTo>
                    <a:lnTo>
                      <a:pt x="196" y="369"/>
                    </a:lnTo>
                    <a:lnTo>
                      <a:pt x="200" y="361"/>
                    </a:lnTo>
                    <a:lnTo>
                      <a:pt x="202" y="352"/>
                    </a:lnTo>
                    <a:lnTo>
                      <a:pt x="205" y="343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5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8" y="275"/>
                    </a:lnTo>
                    <a:lnTo>
                      <a:pt x="221" y="255"/>
                    </a:lnTo>
                    <a:lnTo>
                      <a:pt x="222" y="236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5"/>
                    </a:lnTo>
                    <a:lnTo>
                      <a:pt x="218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4"/>
                    </a:lnTo>
                    <a:lnTo>
                      <a:pt x="210" y="86"/>
                    </a:lnTo>
                    <a:lnTo>
                      <a:pt x="208" y="78"/>
                    </a:lnTo>
                    <a:lnTo>
                      <a:pt x="206" y="71"/>
                    </a:lnTo>
                    <a:lnTo>
                      <a:pt x="203" y="64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3"/>
                    </a:lnTo>
                    <a:lnTo>
                      <a:pt x="183" y="28"/>
                    </a:lnTo>
                    <a:lnTo>
                      <a:pt x="180" y="23"/>
                    </a:lnTo>
                    <a:lnTo>
                      <a:pt x="175" y="19"/>
                    </a:lnTo>
                    <a:lnTo>
                      <a:pt x="171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0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62" name="Freeform 61"/>
              <p:cNvSpPr>
                <a:spLocks/>
              </p:cNvSpPr>
              <p:nvPr/>
            </p:nvSpPr>
            <p:spPr bwMode="auto">
              <a:xfrm>
                <a:off x="3597033" y="896486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3" y="3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7"/>
                    </a:lnTo>
                    <a:lnTo>
                      <a:pt x="29" y="43"/>
                    </a:lnTo>
                    <a:lnTo>
                      <a:pt x="32" y="50"/>
                    </a:lnTo>
                    <a:lnTo>
                      <a:pt x="35" y="56"/>
                    </a:lnTo>
                    <a:lnTo>
                      <a:pt x="37" y="64"/>
                    </a:lnTo>
                    <a:lnTo>
                      <a:pt x="40" y="71"/>
                    </a:lnTo>
                    <a:lnTo>
                      <a:pt x="42" y="80"/>
                    </a:lnTo>
                    <a:lnTo>
                      <a:pt x="44" y="88"/>
                    </a:lnTo>
                    <a:lnTo>
                      <a:pt x="45" y="97"/>
                    </a:lnTo>
                    <a:lnTo>
                      <a:pt x="47" y="107"/>
                    </a:lnTo>
                    <a:lnTo>
                      <a:pt x="48" y="116"/>
                    </a:lnTo>
                    <a:lnTo>
                      <a:pt x="49" y="126"/>
                    </a:lnTo>
                    <a:lnTo>
                      <a:pt x="49" y="137"/>
                    </a:lnTo>
                    <a:lnTo>
                      <a:pt x="48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4"/>
                    </a:lnTo>
                    <a:lnTo>
                      <a:pt x="41" y="197"/>
                    </a:lnTo>
                    <a:lnTo>
                      <a:pt x="38" y="210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5" y="204"/>
                    </a:lnTo>
                    <a:lnTo>
                      <a:pt x="35" y="194"/>
                    </a:lnTo>
                    <a:lnTo>
                      <a:pt x="35" y="182"/>
                    </a:lnTo>
                    <a:lnTo>
                      <a:pt x="35" y="168"/>
                    </a:lnTo>
                    <a:lnTo>
                      <a:pt x="35" y="153"/>
                    </a:lnTo>
                    <a:lnTo>
                      <a:pt x="33" y="136"/>
                    </a:lnTo>
                    <a:lnTo>
                      <a:pt x="31" y="119"/>
                    </a:lnTo>
                    <a:lnTo>
                      <a:pt x="29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0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0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63" name="Freeform 62"/>
              <p:cNvSpPr>
                <a:spLocks/>
              </p:cNvSpPr>
              <p:nvPr/>
            </p:nvSpPr>
            <p:spPr bwMode="auto">
              <a:xfrm>
                <a:off x="3674037" y="892291"/>
                <a:ext cx="50633" cy="235948"/>
              </a:xfrm>
              <a:custGeom>
                <a:avLst/>
                <a:gdLst>
                  <a:gd name="T0" fmla="*/ 0 w 48"/>
                  <a:gd name="T1" fmla="*/ 0 h 225"/>
                  <a:gd name="T2" fmla="*/ 2147483647 w 48"/>
                  <a:gd name="T3" fmla="*/ 2147483647 h 225"/>
                  <a:gd name="T4" fmla="*/ 2147483647 w 48"/>
                  <a:gd name="T5" fmla="*/ 2147483647 h 225"/>
                  <a:gd name="T6" fmla="*/ 2147483647 w 48"/>
                  <a:gd name="T7" fmla="*/ 2147483647 h 225"/>
                  <a:gd name="T8" fmla="*/ 2147483647 w 48"/>
                  <a:gd name="T9" fmla="*/ 2147483647 h 225"/>
                  <a:gd name="T10" fmla="*/ 2147483647 w 48"/>
                  <a:gd name="T11" fmla="*/ 2147483647 h 225"/>
                  <a:gd name="T12" fmla="*/ 2147483647 w 48"/>
                  <a:gd name="T13" fmla="*/ 2147483647 h 225"/>
                  <a:gd name="T14" fmla="*/ 2147483647 w 48"/>
                  <a:gd name="T15" fmla="*/ 2147483647 h 225"/>
                  <a:gd name="T16" fmla="*/ 2147483647 w 48"/>
                  <a:gd name="T17" fmla="*/ 2147483647 h 225"/>
                  <a:gd name="T18" fmla="*/ 2147483647 w 48"/>
                  <a:gd name="T19" fmla="*/ 2147483647 h 225"/>
                  <a:gd name="T20" fmla="*/ 2147483647 w 48"/>
                  <a:gd name="T21" fmla="*/ 2147483647 h 225"/>
                  <a:gd name="T22" fmla="*/ 2147483647 w 48"/>
                  <a:gd name="T23" fmla="*/ 2147483647 h 225"/>
                  <a:gd name="T24" fmla="*/ 2147483647 w 48"/>
                  <a:gd name="T25" fmla="*/ 2147483647 h 225"/>
                  <a:gd name="T26" fmla="*/ 2147483647 w 48"/>
                  <a:gd name="T27" fmla="*/ 2147483647 h 225"/>
                  <a:gd name="T28" fmla="*/ 2147483647 w 48"/>
                  <a:gd name="T29" fmla="*/ 2147483647 h 225"/>
                  <a:gd name="T30" fmla="*/ 2147483647 w 48"/>
                  <a:gd name="T31" fmla="*/ 2147483647 h 225"/>
                  <a:gd name="T32" fmla="*/ 2147483647 w 48"/>
                  <a:gd name="T33" fmla="*/ 2147483647 h 225"/>
                  <a:gd name="T34" fmla="*/ 2147483647 w 48"/>
                  <a:gd name="T35" fmla="*/ 2147483647 h 225"/>
                  <a:gd name="T36" fmla="*/ 2147483647 w 48"/>
                  <a:gd name="T37" fmla="*/ 2147483647 h 225"/>
                  <a:gd name="T38" fmla="*/ 2147483647 w 48"/>
                  <a:gd name="T39" fmla="*/ 2147483647 h 225"/>
                  <a:gd name="T40" fmla="*/ 2147483647 w 48"/>
                  <a:gd name="T41" fmla="*/ 2147483647 h 225"/>
                  <a:gd name="T42" fmla="*/ 2147483647 w 48"/>
                  <a:gd name="T43" fmla="*/ 2147483647 h 225"/>
                  <a:gd name="T44" fmla="*/ 2147483647 w 48"/>
                  <a:gd name="T45" fmla="*/ 2147483647 h 225"/>
                  <a:gd name="T46" fmla="*/ 2147483647 w 48"/>
                  <a:gd name="T47" fmla="*/ 2147483647 h 225"/>
                  <a:gd name="T48" fmla="*/ 2147483647 w 48"/>
                  <a:gd name="T49" fmla="*/ 2147483647 h 225"/>
                  <a:gd name="T50" fmla="*/ 2147483647 w 48"/>
                  <a:gd name="T51" fmla="*/ 2147483647 h 225"/>
                  <a:gd name="T52" fmla="*/ 2147483647 w 48"/>
                  <a:gd name="T53" fmla="*/ 2147483647 h 225"/>
                  <a:gd name="T54" fmla="*/ 2147483647 w 48"/>
                  <a:gd name="T55" fmla="*/ 2147483647 h 225"/>
                  <a:gd name="T56" fmla="*/ 2147483647 w 48"/>
                  <a:gd name="T57" fmla="*/ 2147483647 h 225"/>
                  <a:gd name="T58" fmla="*/ 2147483647 w 48"/>
                  <a:gd name="T59" fmla="*/ 2147483647 h 225"/>
                  <a:gd name="T60" fmla="*/ 2147483647 w 48"/>
                  <a:gd name="T61" fmla="*/ 2147483647 h 225"/>
                  <a:gd name="T62" fmla="*/ 2147483647 w 48"/>
                  <a:gd name="T63" fmla="*/ 2147483647 h 225"/>
                  <a:gd name="T64" fmla="*/ 2147483647 w 48"/>
                  <a:gd name="T65" fmla="*/ 2147483647 h 225"/>
                  <a:gd name="T66" fmla="*/ 2147483647 w 48"/>
                  <a:gd name="T67" fmla="*/ 2147483647 h 225"/>
                  <a:gd name="T68" fmla="*/ 2147483647 w 48"/>
                  <a:gd name="T69" fmla="*/ 2147483647 h 225"/>
                  <a:gd name="T70" fmla="*/ 2147483647 w 48"/>
                  <a:gd name="T71" fmla="*/ 2147483647 h 225"/>
                  <a:gd name="T72" fmla="*/ 2147483647 w 48"/>
                  <a:gd name="T73" fmla="*/ 2147483647 h 225"/>
                  <a:gd name="T74" fmla="*/ 2147483647 w 48"/>
                  <a:gd name="T75" fmla="*/ 2147483647 h 225"/>
                  <a:gd name="T76" fmla="*/ 2147483647 w 48"/>
                  <a:gd name="T77" fmla="*/ 2147483647 h 225"/>
                  <a:gd name="T78" fmla="*/ 2147483647 w 48"/>
                  <a:gd name="T79" fmla="*/ 2147483647 h 225"/>
                  <a:gd name="T80" fmla="*/ 2147483647 w 48"/>
                  <a:gd name="T81" fmla="*/ 2147483647 h 225"/>
                  <a:gd name="T82" fmla="*/ 2147483647 w 48"/>
                  <a:gd name="T83" fmla="*/ 2147483647 h 225"/>
                  <a:gd name="T84" fmla="*/ 0 w 48"/>
                  <a:gd name="T85" fmla="*/ 0 h 22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8"/>
                  <a:gd name="T130" fmla="*/ 0 h 225"/>
                  <a:gd name="T131" fmla="*/ 48 w 48"/>
                  <a:gd name="T132" fmla="*/ 225 h 22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8" h="225">
                    <a:moveTo>
                      <a:pt x="0" y="0"/>
                    </a:moveTo>
                    <a:lnTo>
                      <a:pt x="3" y="4"/>
                    </a:lnTo>
                    <a:lnTo>
                      <a:pt x="12" y="15"/>
                    </a:lnTo>
                    <a:lnTo>
                      <a:pt x="17" y="23"/>
                    </a:lnTo>
                    <a:lnTo>
                      <a:pt x="23" y="33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4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5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8" y="128"/>
                    </a:lnTo>
                    <a:lnTo>
                      <a:pt x="48" y="138"/>
                    </a:lnTo>
                    <a:lnTo>
                      <a:pt x="48" y="149"/>
                    </a:lnTo>
                    <a:lnTo>
                      <a:pt x="47" y="161"/>
                    </a:lnTo>
                    <a:lnTo>
                      <a:pt x="46" y="173"/>
                    </a:lnTo>
                    <a:lnTo>
                      <a:pt x="44" y="185"/>
                    </a:lnTo>
                    <a:lnTo>
                      <a:pt x="41" y="198"/>
                    </a:lnTo>
                    <a:lnTo>
                      <a:pt x="38" y="211"/>
                    </a:lnTo>
                    <a:lnTo>
                      <a:pt x="34" y="225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5" y="195"/>
                    </a:lnTo>
                    <a:lnTo>
                      <a:pt x="35" y="182"/>
                    </a:lnTo>
                    <a:lnTo>
                      <a:pt x="35" y="169"/>
                    </a:lnTo>
                    <a:lnTo>
                      <a:pt x="35" y="153"/>
                    </a:lnTo>
                    <a:lnTo>
                      <a:pt x="33" y="137"/>
                    </a:lnTo>
                    <a:lnTo>
                      <a:pt x="31" y="119"/>
                    </a:lnTo>
                    <a:lnTo>
                      <a:pt x="29" y="101"/>
                    </a:lnTo>
                    <a:lnTo>
                      <a:pt x="25" y="82"/>
                    </a:lnTo>
                    <a:lnTo>
                      <a:pt x="23" y="72"/>
                    </a:lnTo>
                    <a:lnTo>
                      <a:pt x="20" y="62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1"/>
                    </a:lnTo>
                    <a:lnTo>
                      <a:pt x="4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64" name="Freeform 69"/>
              <p:cNvSpPr>
                <a:spLocks/>
              </p:cNvSpPr>
              <p:nvPr/>
            </p:nvSpPr>
            <p:spPr bwMode="auto">
              <a:xfrm>
                <a:off x="4466237" y="1245689"/>
                <a:ext cx="219411" cy="198197"/>
              </a:xfrm>
              <a:custGeom>
                <a:avLst/>
                <a:gdLst>
                  <a:gd name="T0" fmla="*/ 0 w 208"/>
                  <a:gd name="T1" fmla="*/ 2147483647 h 189"/>
                  <a:gd name="T2" fmla="*/ 2147483647 w 208"/>
                  <a:gd name="T3" fmla="*/ 0 h 189"/>
                  <a:gd name="T4" fmla="*/ 2147483647 w 208"/>
                  <a:gd name="T5" fmla="*/ 2147483647 h 189"/>
                  <a:gd name="T6" fmla="*/ 2147483647 w 208"/>
                  <a:gd name="T7" fmla="*/ 2147483647 h 189"/>
                  <a:gd name="T8" fmla="*/ 0 w 208"/>
                  <a:gd name="T9" fmla="*/ 2147483647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189"/>
                  <a:gd name="T17" fmla="*/ 208 w 208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189">
                    <a:moveTo>
                      <a:pt x="0" y="10"/>
                    </a:moveTo>
                    <a:lnTo>
                      <a:pt x="200" y="0"/>
                    </a:lnTo>
                    <a:lnTo>
                      <a:pt x="208" y="176"/>
                    </a:lnTo>
                    <a:lnTo>
                      <a:pt x="12" y="189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65" name="Freeform 70"/>
              <p:cNvSpPr>
                <a:spLocks/>
              </p:cNvSpPr>
              <p:nvPr/>
            </p:nvSpPr>
            <p:spPr bwMode="auto">
              <a:xfrm>
                <a:off x="4466237" y="1245689"/>
                <a:ext cx="219411" cy="187710"/>
              </a:xfrm>
              <a:custGeom>
                <a:avLst/>
                <a:gdLst>
                  <a:gd name="T0" fmla="*/ 2147483647 w 208"/>
                  <a:gd name="T1" fmla="*/ 2147483647 h 179"/>
                  <a:gd name="T2" fmla="*/ 2147483647 w 208"/>
                  <a:gd name="T3" fmla="*/ 2147483647 h 179"/>
                  <a:gd name="T4" fmla="*/ 2147483647 w 208"/>
                  <a:gd name="T5" fmla="*/ 2147483647 h 179"/>
                  <a:gd name="T6" fmla="*/ 2147483647 w 208"/>
                  <a:gd name="T7" fmla="*/ 0 h 179"/>
                  <a:gd name="T8" fmla="*/ 0 w 208"/>
                  <a:gd name="T9" fmla="*/ 2147483647 h 179"/>
                  <a:gd name="T10" fmla="*/ 2147483647 w 208"/>
                  <a:gd name="T11" fmla="*/ 2147483647 h 179"/>
                  <a:gd name="T12" fmla="*/ 2147483647 w 208"/>
                  <a:gd name="T13" fmla="*/ 2147483647 h 1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8"/>
                  <a:gd name="T22" fmla="*/ 0 h 179"/>
                  <a:gd name="T23" fmla="*/ 208 w 208"/>
                  <a:gd name="T24" fmla="*/ 179 h 1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8" h="179">
                    <a:moveTo>
                      <a:pt x="160" y="58"/>
                    </a:moveTo>
                    <a:lnTo>
                      <a:pt x="165" y="179"/>
                    </a:lnTo>
                    <a:lnTo>
                      <a:pt x="208" y="176"/>
                    </a:lnTo>
                    <a:lnTo>
                      <a:pt x="200" y="0"/>
                    </a:lnTo>
                    <a:lnTo>
                      <a:pt x="0" y="10"/>
                    </a:lnTo>
                    <a:lnTo>
                      <a:pt x="4" y="66"/>
                    </a:lnTo>
                    <a:lnTo>
                      <a:pt x="160" y="58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66" name="Freeform 71"/>
              <p:cNvSpPr>
                <a:spLocks/>
              </p:cNvSpPr>
              <p:nvPr/>
            </p:nvSpPr>
            <p:spPr bwMode="auto">
              <a:xfrm>
                <a:off x="4376574" y="851394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0"/>
                    </a:lnTo>
                    <a:lnTo>
                      <a:pt x="113" y="1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99" y="3"/>
                    </a:lnTo>
                    <a:lnTo>
                      <a:pt x="95" y="4"/>
                    </a:lnTo>
                    <a:lnTo>
                      <a:pt x="91" y="6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69" y="16"/>
                    </a:lnTo>
                    <a:lnTo>
                      <a:pt x="64" y="20"/>
                    </a:lnTo>
                    <a:lnTo>
                      <a:pt x="60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40" y="46"/>
                    </a:lnTo>
                    <a:lnTo>
                      <a:pt x="36" y="51"/>
                    </a:lnTo>
                    <a:lnTo>
                      <a:pt x="33" y="56"/>
                    </a:lnTo>
                    <a:lnTo>
                      <a:pt x="30" y="61"/>
                    </a:lnTo>
                    <a:lnTo>
                      <a:pt x="26" y="66"/>
                    </a:lnTo>
                    <a:lnTo>
                      <a:pt x="21" y="77"/>
                    </a:lnTo>
                    <a:lnTo>
                      <a:pt x="16" y="87"/>
                    </a:lnTo>
                    <a:lnTo>
                      <a:pt x="13" y="96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42" y="136"/>
                    </a:lnTo>
                    <a:lnTo>
                      <a:pt x="45" y="126"/>
                    </a:lnTo>
                    <a:lnTo>
                      <a:pt x="49" y="114"/>
                    </a:lnTo>
                    <a:lnTo>
                      <a:pt x="51" y="107"/>
                    </a:lnTo>
                    <a:lnTo>
                      <a:pt x="54" y="101"/>
                    </a:lnTo>
                    <a:lnTo>
                      <a:pt x="57" y="94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8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7" y="43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1" y="36"/>
                    </a:lnTo>
                    <a:lnTo>
                      <a:pt x="126" y="36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1" y="39"/>
                    </a:lnTo>
                    <a:lnTo>
                      <a:pt x="143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50" y="47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8" y="60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70" y="89"/>
                    </a:lnTo>
                    <a:lnTo>
                      <a:pt x="173" y="101"/>
                    </a:lnTo>
                    <a:lnTo>
                      <a:pt x="175" y="115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3" y="196"/>
                    </a:lnTo>
                    <a:lnTo>
                      <a:pt x="182" y="215"/>
                    </a:lnTo>
                    <a:lnTo>
                      <a:pt x="182" y="235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5" y="292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9"/>
                    </a:lnTo>
                    <a:lnTo>
                      <a:pt x="151" y="374"/>
                    </a:lnTo>
                    <a:lnTo>
                      <a:pt x="149" y="380"/>
                    </a:lnTo>
                    <a:lnTo>
                      <a:pt x="146" y="386"/>
                    </a:lnTo>
                    <a:lnTo>
                      <a:pt x="143" y="391"/>
                    </a:lnTo>
                    <a:lnTo>
                      <a:pt x="140" y="395"/>
                    </a:lnTo>
                    <a:lnTo>
                      <a:pt x="137" y="400"/>
                    </a:lnTo>
                    <a:lnTo>
                      <a:pt x="134" y="403"/>
                    </a:lnTo>
                    <a:lnTo>
                      <a:pt x="131" y="407"/>
                    </a:lnTo>
                    <a:lnTo>
                      <a:pt x="127" y="410"/>
                    </a:lnTo>
                    <a:lnTo>
                      <a:pt x="124" y="413"/>
                    </a:lnTo>
                    <a:lnTo>
                      <a:pt x="121" y="415"/>
                    </a:lnTo>
                    <a:lnTo>
                      <a:pt x="117" y="416"/>
                    </a:lnTo>
                    <a:lnTo>
                      <a:pt x="114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2" y="421"/>
                    </a:lnTo>
                    <a:lnTo>
                      <a:pt x="99" y="423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4" y="434"/>
                    </a:lnTo>
                    <a:lnTo>
                      <a:pt x="93" y="436"/>
                    </a:lnTo>
                    <a:lnTo>
                      <a:pt x="93" y="437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6" y="444"/>
                    </a:lnTo>
                    <a:lnTo>
                      <a:pt x="97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6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2"/>
                    </a:lnTo>
                    <a:lnTo>
                      <a:pt x="131" y="450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9" y="441"/>
                    </a:lnTo>
                    <a:lnTo>
                      <a:pt x="154" y="436"/>
                    </a:lnTo>
                    <a:lnTo>
                      <a:pt x="159" y="432"/>
                    </a:lnTo>
                    <a:lnTo>
                      <a:pt x="164" y="426"/>
                    </a:lnTo>
                    <a:lnTo>
                      <a:pt x="169" y="420"/>
                    </a:lnTo>
                    <a:lnTo>
                      <a:pt x="174" y="414"/>
                    </a:lnTo>
                    <a:lnTo>
                      <a:pt x="178" y="408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6"/>
                    </a:lnTo>
                    <a:lnTo>
                      <a:pt x="193" y="378"/>
                    </a:lnTo>
                    <a:lnTo>
                      <a:pt x="197" y="369"/>
                    </a:lnTo>
                    <a:lnTo>
                      <a:pt x="200" y="361"/>
                    </a:lnTo>
                    <a:lnTo>
                      <a:pt x="203" y="352"/>
                    </a:lnTo>
                    <a:lnTo>
                      <a:pt x="205" y="342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8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8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3"/>
                    </a:lnTo>
                    <a:lnTo>
                      <a:pt x="210" y="86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4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2"/>
                    </a:lnTo>
                    <a:lnTo>
                      <a:pt x="184" y="27"/>
                    </a:lnTo>
                    <a:lnTo>
                      <a:pt x="180" y="23"/>
                    </a:lnTo>
                    <a:lnTo>
                      <a:pt x="175" y="18"/>
                    </a:lnTo>
                    <a:lnTo>
                      <a:pt x="171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0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67" name="Freeform 72"/>
              <p:cNvSpPr>
                <a:spLocks/>
              </p:cNvSpPr>
              <p:nvPr/>
            </p:nvSpPr>
            <p:spPr bwMode="auto">
              <a:xfrm>
                <a:off x="4458853" y="847199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2147483647 w 223"/>
                  <a:gd name="T121" fmla="*/ 2147483647 h 45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23"/>
                  <a:gd name="T184" fmla="*/ 0 h 454"/>
                  <a:gd name="T185" fmla="*/ 223 w 223"/>
                  <a:gd name="T186" fmla="*/ 454 h 45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7" y="0"/>
                    </a:lnTo>
                    <a:lnTo>
                      <a:pt x="122" y="0"/>
                    </a:lnTo>
                    <a:lnTo>
                      <a:pt x="117" y="0"/>
                    </a:lnTo>
                    <a:lnTo>
                      <a:pt x="113" y="0"/>
                    </a:lnTo>
                    <a:lnTo>
                      <a:pt x="109" y="1"/>
                    </a:lnTo>
                    <a:lnTo>
                      <a:pt x="104" y="2"/>
                    </a:lnTo>
                    <a:lnTo>
                      <a:pt x="100" y="3"/>
                    </a:lnTo>
                    <a:lnTo>
                      <a:pt x="96" y="4"/>
                    </a:lnTo>
                    <a:lnTo>
                      <a:pt x="91" y="5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70" y="16"/>
                    </a:lnTo>
                    <a:lnTo>
                      <a:pt x="65" y="20"/>
                    </a:lnTo>
                    <a:lnTo>
                      <a:pt x="60" y="24"/>
                    </a:lnTo>
                    <a:lnTo>
                      <a:pt x="56" y="28"/>
                    </a:lnTo>
                    <a:lnTo>
                      <a:pt x="51" y="32"/>
                    </a:lnTo>
                    <a:lnTo>
                      <a:pt x="47" y="36"/>
                    </a:lnTo>
                    <a:lnTo>
                      <a:pt x="43" y="41"/>
                    </a:lnTo>
                    <a:lnTo>
                      <a:pt x="39" y="46"/>
                    </a:lnTo>
                    <a:lnTo>
                      <a:pt x="36" y="51"/>
                    </a:lnTo>
                    <a:lnTo>
                      <a:pt x="33" y="56"/>
                    </a:lnTo>
                    <a:lnTo>
                      <a:pt x="29" y="61"/>
                    </a:lnTo>
                    <a:lnTo>
                      <a:pt x="27" y="66"/>
                    </a:lnTo>
                    <a:lnTo>
                      <a:pt x="21" y="76"/>
                    </a:lnTo>
                    <a:lnTo>
                      <a:pt x="17" y="86"/>
                    </a:lnTo>
                    <a:lnTo>
                      <a:pt x="13" y="96"/>
                    </a:lnTo>
                    <a:lnTo>
                      <a:pt x="10" y="105"/>
                    </a:lnTo>
                    <a:lnTo>
                      <a:pt x="6" y="114"/>
                    </a:lnTo>
                    <a:lnTo>
                      <a:pt x="5" y="121"/>
                    </a:lnTo>
                    <a:lnTo>
                      <a:pt x="1" y="132"/>
                    </a:lnTo>
                    <a:lnTo>
                      <a:pt x="0" y="137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2" y="137"/>
                    </a:lnTo>
                    <a:lnTo>
                      <a:pt x="44" y="127"/>
                    </a:lnTo>
                    <a:lnTo>
                      <a:pt x="49" y="115"/>
                    </a:lnTo>
                    <a:lnTo>
                      <a:pt x="51" y="109"/>
                    </a:lnTo>
                    <a:lnTo>
                      <a:pt x="54" y="102"/>
                    </a:lnTo>
                    <a:lnTo>
                      <a:pt x="57" y="95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7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8" y="43"/>
                    </a:lnTo>
                    <a:lnTo>
                      <a:pt x="102" y="40"/>
                    </a:lnTo>
                    <a:lnTo>
                      <a:pt x="107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1" y="36"/>
                    </a:lnTo>
                    <a:lnTo>
                      <a:pt x="126" y="35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9" y="38"/>
                    </a:lnTo>
                    <a:lnTo>
                      <a:pt x="141" y="38"/>
                    </a:lnTo>
                    <a:lnTo>
                      <a:pt x="143" y="40"/>
                    </a:lnTo>
                    <a:lnTo>
                      <a:pt x="145" y="41"/>
                    </a:lnTo>
                    <a:lnTo>
                      <a:pt x="148" y="44"/>
                    </a:lnTo>
                    <a:lnTo>
                      <a:pt x="150" y="46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9" y="59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70" y="89"/>
                    </a:lnTo>
                    <a:lnTo>
                      <a:pt x="173" y="101"/>
                    </a:lnTo>
                    <a:lnTo>
                      <a:pt x="176" y="114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2" y="160"/>
                    </a:lnTo>
                    <a:lnTo>
                      <a:pt x="183" y="177"/>
                    </a:lnTo>
                    <a:lnTo>
                      <a:pt x="183" y="196"/>
                    </a:lnTo>
                    <a:lnTo>
                      <a:pt x="183" y="215"/>
                    </a:lnTo>
                    <a:lnTo>
                      <a:pt x="182" y="235"/>
                    </a:lnTo>
                    <a:lnTo>
                      <a:pt x="180" y="254"/>
                    </a:lnTo>
                    <a:lnTo>
                      <a:pt x="178" y="273"/>
                    </a:lnTo>
                    <a:lnTo>
                      <a:pt x="175" y="291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8"/>
                    </a:lnTo>
                    <a:lnTo>
                      <a:pt x="152" y="374"/>
                    </a:lnTo>
                    <a:lnTo>
                      <a:pt x="149" y="380"/>
                    </a:lnTo>
                    <a:lnTo>
                      <a:pt x="146" y="385"/>
                    </a:lnTo>
                    <a:lnTo>
                      <a:pt x="143" y="390"/>
                    </a:lnTo>
                    <a:lnTo>
                      <a:pt x="140" y="395"/>
                    </a:lnTo>
                    <a:lnTo>
                      <a:pt x="137" y="399"/>
                    </a:lnTo>
                    <a:lnTo>
                      <a:pt x="134" y="403"/>
                    </a:lnTo>
                    <a:lnTo>
                      <a:pt x="131" y="407"/>
                    </a:lnTo>
                    <a:lnTo>
                      <a:pt x="127" y="410"/>
                    </a:lnTo>
                    <a:lnTo>
                      <a:pt x="124" y="412"/>
                    </a:lnTo>
                    <a:lnTo>
                      <a:pt x="121" y="415"/>
                    </a:lnTo>
                    <a:lnTo>
                      <a:pt x="117" y="416"/>
                    </a:lnTo>
                    <a:lnTo>
                      <a:pt x="114" y="418"/>
                    </a:lnTo>
                    <a:lnTo>
                      <a:pt x="111" y="418"/>
                    </a:lnTo>
                    <a:lnTo>
                      <a:pt x="109" y="419"/>
                    </a:lnTo>
                    <a:lnTo>
                      <a:pt x="107" y="419"/>
                    </a:lnTo>
                    <a:lnTo>
                      <a:pt x="105" y="420"/>
                    </a:lnTo>
                    <a:lnTo>
                      <a:pt x="103" y="421"/>
                    </a:lnTo>
                    <a:lnTo>
                      <a:pt x="100" y="423"/>
                    </a:lnTo>
                    <a:lnTo>
                      <a:pt x="97" y="425"/>
                    </a:lnTo>
                    <a:lnTo>
                      <a:pt x="96" y="428"/>
                    </a:lnTo>
                    <a:lnTo>
                      <a:pt x="94" y="432"/>
                    </a:lnTo>
                    <a:lnTo>
                      <a:pt x="94" y="433"/>
                    </a:lnTo>
                    <a:lnTo>
                      <a:pt x="94" y="435"/>
                    </a:lnTo>
                    <a:lnTo>
                      <a:pt x="94" y="437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6" y="444"/>
                    </a:lnTo>
                    <a:lnTo>
                      <a:pt x="97" y="445"/>
                    </a:lnTo>
                    <a:lnTo>
                      <a:pt x="99" y="448"/>
                    </a:lnTo>
                    <a:lnTo>
                      <a:pt x="102" y="451"/>
                    </a:lnTo>
                    <a:lnTo>
                      <a:pt x="106" y="452"/>
                    </a:lnTo>
                    <a:lnTo>
                      <a:pt x="109" y="453"/>
                    </a:lnTo>
                    <a:lnTo>
                      <a:pt x="111" y="453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3"/>
                    </a:lnTo>
                    <a:lnTo>
                      <a:pt x="124" y="452"/>
                    </a:lnTo>
                    <a:lnTo>
                      <a:pt x="131" y="450"/>
                    </a:lnTo>
                    <a:lnTo>
                      <a:pt x="137" y="447"/>
                    </a:lnTo>
                    <a:lnTo>
                      <a:pt x="143" y="444"/>
                    </a:lnTo>
                    <a:lnTo>
                      <a:pt x="149" y="440"/>
                    </a:lnTo>
                    <a:lnTo>
                      <a:pt x="154" y="436"/>
                    </a:lnTo>
                    <a:lnTo>
                      <a:pt x="160" y="431"/>
                    </a:lnTo>
                    <a:lnTo>
                      <a:pt x="165" y="426"/>
                    </a:lnTo>
                    <a:lnTo>
                      <a:pt x="169" y="420"/>
                    </a:lnTo>
                    <a:lnTo>
                      <a:pt x="174" y="414"/>
                    </a:lnTo>
                    <a:lnTo>
                      <a:pt x="178" y="407"/>
                    </a:lnTo>
                    <a:lnTo>
                      <a:pt x="182" y="400"/>
                    </a:lnTo>
                    <a:lnTo>
                      <a:pt x="187" y="393"/>
                    </a:lnTo>
                    <a:lnTo>
                      <a:pt x="190" y="385"/>
                    </a:lnTo>
                    <a:lnTo>
                      <a:pt x="193" y="377"/>
                    </a:lnTo>
                    <a:lnTo>
                      <a:pt x="197" y="369"/>
                    </a:lnTo>
                    <a:lnTo>
                      <a:pt x="200" y="360"/>
                    </a:lnTo>
                    <a:lnTo>
                      <a:pt x="203" y="351"/>
                    </a:lnTo>
                    <a:lnTo>
                      <a:pt x="205" y="342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4"/>
                    </a:lnTo>
                    <a:lnTo>
                      <a:pt x="216" y="295"/>
                    </a:lnTo>
                    <a:lnTo>
                      <a:pt x="219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9" y="126"/>
                    </a:lnTo>
                    <a:lnTo>
                      <a:pt x="216" y="109"/>
                    </a:lnTo>
                    <a:lnTo>
                      <a:pt x="215" y="101"/>
                    </a:lnTo>
                    <a:lnTo>
                      <a:pt x="213" y="93"/>
                    </a:lnTo>
                    <a:lnTo>
                      <a:pt x="211" y="85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3"/>
                    </a:lnTo>
                    <a:lnTo>
                      <a:pt x="201" y="56"/>
                    </a:lnTo>
                    <a:lnTo>
                      <a:pt x="198" y="50"/>
                    </a:lnTo>
                    <a:lnTo>
                      <a:pt x="195" y="44"/>
                    </a:lnTo>
                    <a:lnTo>
                      <a:pt x="191" y="38"/>
                    </a:lnTo>
                    <a:lnTo>
                      <a:pt x="188" y="32"/>
                    </a:lnTo>
                    <a:lnTo>
                      <a:pt x="184" y="27"/>
                    </a:lnTo>
                    <a:lnTo>
                      <a:pt x="180" y="22"/>
                    </a:lnTo>
                    <a:lnTo>
                      <a:pt x="175" y="18"/>
                    </a:lnTo>
                    <a:lnTo>
                      <a:pt x="171" y="14"/>
                    </a:lnTo>
                    <a:lnTo>
                      <a:pt x="167" y="11"/>
                    </a:lnTo>
                    <a:lnTo>
                      <a:pt x="162" y="8"/>
                    </a:lnTo>
                    <a:lnTo>
                      <a:pt x="156" y="5"/>
                    </a:lnTo>
                    <a:lnTo>
                      <a:pt x="151" y="3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68" name="Freeform 73"/>
              <p:cNvSpPr>
                <a:spLocks/>
              </p:cNvSpPr>
              <p:nvPr/>
            </p:nvSpPr>
            <p:spPr bwMode="auto">
              <a:xfrm>
                <a:off x="4551681" y="886000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4"/>
                    </a:lnTo>
                    <a:lnTo>
                      <a:pt x="18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6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8" y="160"/>
                    </a:lnTo>
                    <a:lnTo>
                      <a:pt x="46" y="172"/>
                    </a:lnTo>
                    <a:lnTo>
                      <a:pt x="44" y="185"/>
                    </a:lnTo>
                    <a:lnTo>
                      <a:pt x="42" y="197"/>
                    </a:lnTo>
                    <a:lnTo>
                      <a:pt x="38" y="210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6" y="205"/>
                    </a:lnTo>
                    <a:lnTo>
                      <a:pt x="36" y="194"/>
                    </a:lnTo>
                    <a:lnTo>
                      <a:pt x="36" y="182"/>
                    </a:lnTo>
                    <a:lnTo>
                      <a:pt x="36" y="168"/>
                    </a:lnTo>
                    <a:lnTo>
                      <a:pt x="35" y="153"/>
                    </a:lnTo>
                    <a:lnTo>
                      <a:pt x="34" y="136"/>
                    </a:lnTo>
                    <a:lnTo>
                      <a:pt x="32" y="119"/>
                    </a:lnTo>
                    <a:lnTo>
                      <a:pt x="29" y="100"/>
                    </a:lnTo>
                    <a:lnTo>
                      <a:pt x="26" y="81"/>
                    </a:lnTo>
                    <a:lnTo>
                      <a:pt x="23" y="71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69" name="Freeform 74"/>
              <p:cNvSpPr>
                <a:spLocks/>
              </p:cNvSpPr>
              <p:nvPr/>
            </p:nvSpPr>
            <p:spPr bwMode="auto">
              <a:xfrm>
                <a:off x="4628685" y="882854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3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8"/>
                    </a:lnTo>
                    <a:lnTo>
                      <a:pt x="46" y="97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4"/>
                    </a:lnTo>
                    <a:lnTo>
                      <a:pt x="41" y="197"/>
                    </a:lnTo>
                    <a:lnTo>
                      <a:pt x="38" y="211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6" y="204"/>
                    </a:lnTo>
                    <a:lnTo>
                      <a:pt x="36" y="194"/>
                    </a:lnTo>
                    <a:lnTo>
                      <a:pt x="36" y="182"/>
                    </a:lnTo>
                    <a:lnTo>
                      <a:pt x="36" y="168"/>
                    </a:lnTo>
                    <a:lnTo>
                      <a:pt x="35" y="153"/>
                    </a:lnTo>
                    <a:lnTo>
                      <a:pt x="34" y="136"/>
                    </a:lnTo>
                    <a:lnTo>
                      <a:pt x="32" y="119"/>
                    </a:lnTo>
                    <a:lnTo>
                      <a:pt x="29" y="100"/>
                    </a:lnTo>
                    <a:lnTo>
                      <a:pt x="26" y="81"/>
                    </a:lnTo>
                    <a:lnTo>
                      <a:pt x="23" y="71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70" name="Freeform 81"/>
              <p:cNvSpPr>
                <a:spLocks/>
              </p:cNvSpPr>
              <p:nvPr/>
            </p:nvSpPr>
            <p:spPr bwMode="auto">
              <a:xfrm>
                <a:off x="5399787" y="1235202"/>
                <a:ext cx="219411" cy="198197"/>
              </a:xfrm>
              <a:custGeom>
                <a:avLst/>
                <a:gdLst>
                  <a:gd name="T0" fmla="*/ 0 w 208"/>
                  <a:gd name="T1" fmla="*/ 2147483647 h 189"/>
                  <a:gd name="T2" fmla="*/ 2147483647 w 208"/>
                  <a:gd name="T3" fmla="*/ 0 h 189"/>
                  <a:gd name="T4" fmla="*/ 2147483647 w 208"/>
                  <a:gd name="T5" fmla="*/ 2147483647 h 189"/>
                  <a:gd name="T6" fmla="*/ 2147483647 w 208"/>
                  <a:gd name="T7" fmla="*/ 2147483647 h 189"/>
                  <a:gd name="T8" fmla="*/ 0 w 208"/>
                  <a:gd name="T9" fmla="*/ 2147483647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189"/>
                  <a:gd name="T17" fmla="*/ 208 w 208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189">
                    <a:moveTo>
                      <a:pt x="0" y="11"/>
                    </a:moveTo>
                    <a:lnTo>
                      <a:pt x="200" y="0"/>
                    </a:lnTo>
                    <a:lnTo>
                      <a:pt x="208" y="176"/>
                    </a:lnTo>
                    <a:lnTo>
                      <a:pt x="12" y="189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71" name="Freeform 82"/>
              <p:cNvSpPr>
                <a:spLocks/>
              </p:cNvSpPr>
              <p:nvPr/>
            </p:nvSpPr>
            <p:spPr bwMode="auto">
              <a:xfrm>
                <a:off x="5399787" y="1235202"/>
                <a:ext cx="219411" cy="187710"/>
              </a:xfrm>
              <a:custGeom>
                <a:avLst/>
                <a:gdLst>
                  <a:gd name="T0" fmla="*/ 2147483647 w 208"/>
                  <a:gd name="T1" fmla="*/ 2147483647 h 179"/>
                  <a:gd name="T2" fmla="*/ 2147483647 w 208"/>
                  <a:gd name="T3" fmla="*/ 2147483647 h 179"/>
                  <a:gd name="T4" fmla="*/ 2147483647 w 208"/>
                  <a:gd name="T5" fmla="*/ 2147483647 h 179"/>
                  <a:gd name="T6" fmla="*/ 2147483647 w 208"/>
                  <a:gd name="T7" fmla="*/ 0 h 179"/>
                  <a:gd name="T8" fmla="*/ 0 w 208"/>
                  <a:gd name="T9" fmla="*/ 2147483647 h 179"/>
                  <a:gd name="T10" fmla="*/ 2147483647 w 208"/>
                  <a:gd name="T11" fmla="*/ 2147483647 h 179"/>
                  <a:gd name="T12" fmla="*/ 2147483647 w 208"/>
                  <a:gd name="T13" fmla="*/ 2147483647 h 1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8"/>
                  <a:gd name="T22" fmla="*/ 0 h 179"/>
                  <a:gd name="T23" fmla="*/ 208 w 208"/>
                  <a:gd name="T24" fmla="*/ 179 h 1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8" h="179">
                    <a:moveTo>
                      <a:pt x="160" y="58"/>
                    </a:moveTo>
                    <a:lnTo>
                      <a:pt x="165" y="179"/>
                    </a:lnTo>
                    <a:lnTo>
                      <a:pt x="208" y="176"/>
                    </a:lnTo>
                    <a:lnTo>
                      <a:pt x="200" y="0"/>
                    </a:lnTo>
                    <a:lnTo>
                      <a:pt x="0" y="11"/>
                    </a:lnTo>
                    <a:lnTo>
                      <a:pt x="4" y="66"/>
                    </a:lnTo>
                    <a:lnTo>
                      <a:pt x="160" y="58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72" name="Freeform 83"/>
              <p:cNvSpPr>
                <a:spLocks/>
              </p:cNvSpPr>
              <p:nvPr/>
            </p:nvSpPr>
            <p:spPr bwMode="auto">
              <a:xfrm>
                <a:off x="5310124" y="840907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2147483647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223"/>
                  <a:gd name="T178" fmla="*/ 0 h 454"/>
                  <a:gd name="T179" fmla="*/ 223 w 223"/>
                  <a:gd name="T180" fmla="*/ 454 h 454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223" h="454">
                    <a:moveTo>
                      <a:pt x="145" y="3"/>
                    </a:moveTo>
                    <a:lnTo>
                      <a:pt x="140" y="2"/>
                    </a:lnTo>
                    <a:lnTo>
                      <a:pt x="136" y="1"/>
                    </a:lnTo>
                    <a:lnTo>
                      <a:pt x="131" y="1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1"/>
                    </a:lnTo>
                    <a:lnTo>
                      <a:pt x="113" y="1"/>
                    </a:lnTo>
                    <a:lnTo>
                      <a:pt x="108" y="1"/>
                    </a:lnTo>
                    <a:lnTo>
                      <a:pt x="104" y="3"/>
                    </a:lnTo>
                    <a:lnTo>
                      <a:pt x="100" y="3"/>
                    </a:lnTo>
                    <a:lnTo>
                      <a:pt x="95" y="5"/>
                    </a:lnTo>
                    <a:lnTo>
                      <a:pt x="91" y="6"/>
                    </a:lnTo>
                    <a:lnTo>
                      <a:pt x="87" y="8"/>
                    </a:lnTo>
                    <a:lnTo>
                      <a:pt x="83" y="9"/>
                    </a:lnTo>
                    <a:lnTo>
                      <a:pt x="79" y="12"/>
                    </a:lnTo>
                    <a:lnTo>
                      <a:pt x="75" y="14"/>
                    </a:lnTo>
                    <a:lnTo>
                      <a:pt x="70" y="17"/>
                    </a:lnTo>
                    <a:lnTo>
                      <a:pt x="65" y="21"/>
                    </a:lnTo>
                    <a:lnTo>
                      <a:pt x="60" y="24"/>
                    </a:lnTo>
                    <a:lnTo>
                      <a:pt x="55" y="29"/>
                    </a:lnTo>
                    <a:lnTo>
                      <a:pt x="51" y="33"/>
                    </a:lnTo>
                    <a:lnTo>
                      <a:pt x="47" y="37"/>
                    </a:lnTo>
                    <a:lnTo>
                      <a:pt x="43" y="42"/>
                    </a:lnTo>
                    <a:lnTo>
                      <a:pt x="39" y="47"/>
                    </a:lnTo>
                    <a:lnTo>
                      <a:pt x="36" y="52"/>
                    </a:lnTo>
                    <a:lnTo>
                      <a:pt x="33" y="57"/>
                    </a:lnTo>
                    <a:lnTo>
                      <a:pt x="29" y="62"/>
                    </a:lnTo>
                    <a:lnTo>
                      <a:pt x="27" y="67"/>
                    </a:lnTo>
                    <a:lnTo>
                      <a:pt x="21" y="77"/>
                    </a:lnTo>
                    <a:lnTo>
                      <a:pt x="17" y="87"/>
                    </a:lnTo>
                    <a:lnTo>
                      <a:pt x="12" y="97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2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42" y="137"/>
                    </a:lnTo>
                    <a:lnTo>
                      <a:pt x="45" y="127"/>
                    </a:lnTo>
                    <a:lnTo>
                      <a:pt x="49" y="114"/>
                    </a:lnTo>
                    <a:lnTo>
                      <a:pt x="51" y="108"/>
                    </a:lnTo>
                    <a:lnTo>
                      <a:pt x="54" y="101"/>
                    </a:lnTo>
                    <a:lnTo>
                      <a:pt x="57" y="95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8" y="75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7"/>
                    </a:lnTo>
                    <a:lnTo>
                      <a:pt x="86" y="52"/>
                    </a:lnTo>
                    <a:lnTo>
                      <a:pt x="92" y="47"/>
                    </a:lnTo>
                    <a:lnTo>
                      <a:pt x="98" y="44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1" y="38"/>
                    </a:lnTo>
                    <a:lnTo>
                      <a:pt x="116" y="37"/>
                    </a:lnTo>
                    <a:lnTo>
                      <a:pt x="121" y="36"/>
                    </a:lnTo>
                    <a:lnTo>
                      <a:pt x="126" y="36"/>
                    </a:lnTo>
                    <a:lnTo>
                      <a:pt x="131" y="37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1" y="39"/>
                    </a:lnTo>
                    <a:lnTo>
                      <a:pt x="143" y="41"/>
                    </a:lnTo>
                    <a:lnTo>
                      <a:pt x="145" y="42"/>
                    </a:lnTo>
                    <a:lnTo>
                      <a:pt x="148" y="44"/>
                    </a:lnTo>
                    <a:lnTo>
                      <a:pt x="149" y="47"/>
                    </a:lnTo>
                    <a:lnTo>
                      <a:pt x="152" y="50"/>
                    </a:lnTo>
                    <a:lnTo>
                      <a:pt x="154" y="53"/>
                    </a:lnTo>
                    <a:lnTo>
                      <a:pt x="158" y="60"/>
                    </a:lnTo>
                    <a:lnTo>
                      <a:pt x="162" y="69"/>
                    </a:lnTo>
                    <a:lnTo>
                      <a:pt x="166" y="78"/>
                    </a:lnTo>
                    <a:lnTo>
                      <a:pt x="169" y="90"/>
                    </a:lnTo>
                    <a:lnTo>
                      <a:pt x="173" y="102"/>
                    </a:lnTo>
                    <a:lnTo>
                      <a:pt x="176" y="115"/>
                    </a:lnTo>
                    <a:lnTo>
                      <a:pt x="178" y="129"/>
                    </a:lnTo>
                    <a:lnTo>
                      <a:pt x="180" y="145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3" y="197"/>
                    </a:lnTo>
                    <a:lnTo>
                      <a:pt x="182" y="215"/>
                    </a:lnTo>
                    <a:lnTo>
                      <a:pt x="182" y="236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5" y="292"/>
                    </a:lnTo>
                    <a:lnTo>
                      <a:pt x="172" y="310"/>
                    </a:lnTo>
                    <a:lnTo>
                      <a:pt x="168" y="326"/>
                    </a:lnTo>
                    <a:lnTo>
                      <a:pt x="164" y="341"/>
                    </a:lnTo>
                    <a:lnTo>
                      <a:pt x="159" y="356"/>
                    </a:lnTo>
                    <a:lnTo>
                      <a:pt x="157" y="362"/>
                    </a:lnTo>
                    <a:lnTo>
                      <a:pt x="154" y="369"/>
                    </a:lnTo>
                    <a:lnTo>
                      <a:pt x="151" y="375"/>
                    </a:lnTo>
                    <a:lnTo>
                      <a:pt x="149" y="381"/>
                    </a:lnTo>
                    <a:lnTo>
                      <a:pt x="146" y="386"/>
                    </a:lnTo>
                    <a:lnTo>
                      <a:pt x="143" y="391"/>
                    </a:lnTo>
                    <a:lnTo>
                      <a:pt x="140" y="396"/>
                    </a:lnTo>
                    <a:lnTo>
                      <a:pt x="137" y="400"/>
                    </a:lnTo>
                    <a:lnTo>
                      <a:pt x="134" y="404"/>
                    </a:lnTo>
                    <a:lnTo>
                      <a:pt x="131" y="407"/>
                    </a:lnTo>
                    <a:lnTo>
                      <a:pt x="127" y="410"/>
                    </a:lnTo>
                    <a:lnTo>
                      <a:pt x="124" y="413"/>
                    </a:lnTo>
                    <a:lnTo>
                      <a:pt x="121" y="415"/>
                    </a:lnTo>
                    <a:lnTo>
                      <a:pt x="117" y="417"/>
                    </a:lnTo>
                    <a:lnTo>
                      <a:pt x="114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3" y="422"/>
                    </a:lnTo>
                    <a:lnTo>
                      <a:pt x="100" y="424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3"/>
                    </a:lnTo>
                    <a:lnTo>
                      <a:pt x="94" y="434"/>
                    </a:lnTo>
                    <a:lnTo>
                      <a:pt x="93" y="436"/>
                    </a:lnTo>
                    <a:lnTo>
                      <a:pt x="93" y="438"/>
                    </a:lnTo>
                    <a:lnTo>
                      <a:pt x="94" y="440"/>
                    </a:lnTo>
                    <a:lnTo>
                      <a:pt x="94" y="442"/>
                    </a:lnTo>
                    <a:lnTo>
                      <a:pt x="95" y="443"/>
                    </a:lnTo>
                    <a:lnTo>
                      <a:pt x="96" y="445"/>
                    </a:lnTo>
                    <a:lnTo>
                      <a:pt x="97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6" y="453"/>
                    </a:lnTo>
                    <a:lnTo>
                      <a:pt x="109" y="454"/>
                    </a:lnTo>
                    <a:lnTo>
                      <a:pt x="113" y="454"/>
                    </a:lnTo>
                    <a:lnTo>
                      <a:pt x="117" y="454"/>
                    </a:lnTo>
                    <a:lnTo>
                      <a:pt x="124" y="453"/>
                    </a:lnTo>
                    <a:lnTo>
                      <a:pt x="131" y="451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9" y="441"/>
                    </a:lnTo>
                    <a:lnTo>
                      <a:pt x="154" y="437"/>
                    </a:lnTo>
                    <a:lnTo>
                      <a:pt x="159" y="432"/>
                    </a:lnTo>
                    <a:lnTo>
                      <a:pt x="164" y="427"/>
                    </a:lnTo>
                    <a:lnTo>
                      <a:pt x="169" y="421"/>
                    </a:lnTo>
                    <a:lnTo>
                      <a:pt x="174" y="415"/>
                    </a:lnTo>
                    <a:lnTo>
                      <a:pt x="178" y="408"/>
                    </a:lnTo>
                    <a:lnTo>
                      <a:pt x="182" y="401"/>
                    </a:lnTo>
                    <a:lnTo>
                      <a:pt x="186" y="394"/>
                    </a:lnTo>
                    <a:lnTo>
                      <a:pt x="190" y="386"/>
                    </a:lnTo>
                    <a:lnTo>
                      <a:pt x="194" y="378"/>
                    </a:lnTo>
                    <a:lnTo>
                      <a:pt x="197" y="369"/>
                    </a:lnTo>
                    <a:lnTo>
                      <a:pt x="200" y="361"/>
                    </a:lnTo>
                    <a:lnTo>
                      <a:pt x="203" y="352"/>
                    </a:lnTo>
                    <a:lnTo>
                      <a:pt x="205" y="343"/>
                    </a:lnTo>
                    <a:lnTo>
                      <a:pt x="208" y="334"/>
                    </a:lnTo>
                    <a:lnTo>
                      <a:pt x="210" y="324"/>
                    </a:lnTo>
                    <a:lnTo>
                      <a:pt x="212" y="315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9" y="276"/>
                    </a:lnTo>
                    <a:lnTo>
                      <a:pt x="221" y="256"/>
                    </a:lnTo>
                    <a:lnTo>
                      <a:pt x="222" y="236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5"/>
                    </a:lnTo>
                    <a:lnTo>
                      <a:pt x="219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4"/>
                    </a:lnTo>
                    <a:lnTo>
                      <a:pt x="211" y="86"/>
                    </a:lnTo>
                    <a:lnTo>
                      <a:pt x="208" y="78"/>
                    </a:lnTo>
                    <a:lnTo>
                      <a:pt x="206" y="71"/>
                    </a:lnTo>
                    <a:lnTo>
                      <a:pt x="203" y="64"/>
                    </a:lnTo>
                    <a:lnTo>
                      <a:pt x="201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3"/>
                    </a:lnTo>
                    <a:lnTo>
                      <a:pt x="184" y="28"/>
                    </a:lnTo>
                    <a:lnTo>
                      <a:pt x="179" y="23"/>
                    </a:lnTo>
                    <a:lnTo>
                      <a:pt x="175" y="19"/>
                    </a:lnTo>
                    <a:lnTo>
                      <a:pt x="171" y="15"/>
                    </a:lnTo>
                    <a:lnTo>
                      <a:pt x="166" y="12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1" y="4"/>
                    </a:lnTo>
                    <a:lnTo>
                      <a:pt x="145" y="3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73" name="Freeform 84"/>
              <p:cNvSpPr>
                <a:spLocks/>
              </p:cNvSpPr>
              <p:nvPr/>
            </p:nvSpPr>
            <p:spPr bwMode="auto">
              <a:xfrm>
                <a:off x="5392403" y="836712"/>
                <a:ext cx="236288" cy="476091"/>
              </a:xfrm>
              <a:custGeom>
                <a:avLst/>
                <a:gdLst>
                  <a:gd name="T0" fmla="*/ 2147483647 w 224"/>
                  <a:gd name="T1" fmla="*/ 2147483647 h 454"/>
                  <a:gd name="T2" fmla="*/ 2147483647 w 224"/>
                  <a:gd name="T3" fmla="*/ 0 h 454"/>
                  <a:gd name="T4" fmla="*/ 2147483647 w 224"/>
                  <a:gd name="T5" fmla="*/ 2147483647 h 454"/>
                  <a:gd name="T6" fmla="*/ 2147483647 w 224"/>
                  <a:gd name="T7" fmla="*/ 2147483647 h 454"/>
                  <a:gd name="T8" fmla="*/ 2147483647 w 224"/>
                  <a:gd name="T9" fmla="*/ 2147483647 h 454"/>
                  <a:gd name="T10" fmla="*/ 2147483647 w 224"/>
                  <a:gd name="T11" fmla="*/ 2147483647 h 454"/>
                  <a:gd name="T12" fmla="*/ 2147483647 w 224"/>
                  <a:gd name="T13" fmla="*/ 2147483647 h 454"/>
                  <a:gd name="T14" fmla="*/ 2147483647 w 224"/>
                  <a:gd name="T15" fmla="*/ 2147483647 h 454"/>
                  <a:gd name="T16" fmla="*/ 2147483647 w 224"/>
                  <a:gd name="T17" fmla="*/ 2147483647 h 454"/>
                  <a:gd name="T18" fmla="*/ 2147483647 w 224"/>
                  <a:gd name="T19" fmla="*/ 2147483647 h 454"/>
                  <a:gd name="T20" fmla="*/ 2147483647 w 224"/>
                  <a:gd name="T21" fmla="*/ 2147483647 h 454"/>
                  <a:gd name="T22" fmla="*/ 2147483647 w 224"/>
                  <a:gd name="T23" fmla="*/ 2147483647 h 454"/>
                  <a:gd name="T24" fmla="*/ 0 w 224"/>
                  <a:gd name="T25" fmla="*/ 2147483647 h 454"/>
                  <a:gd name="T26" fmla="*/ 2147483647 w 224"/>
                  <a:gd name="T27" fmla="*/ 2147483647 h 454"/>
                  <a:gd name="T28" fmla="*/ 2147483647 w 224"/>
                  <a:gd name="T29" fmla="*/ 2147483647 h 454"/>
                  <a:gd name="T30" fmla="*/ 2147483647 w 224"/>
                  <a:gd name="T31" fmla="*/ 2147483647 h 454"/>
                  <a:gd name="T32" fmla="*/ 2147483647 w 224"/>
                  <a:gd name="T33" fmla="*/ 2147483647 h 454"/>
                  <a:gd name="T34" fmla="*/ 2147483647 w 224"/>
                  <a:gd name="T35" fmla="*/ 2147483647 h 454"/>
                  <a:gd name="T36" fmla="*/ 2147483647 w 224"/>
                  <a:gd name="T37" fmla="*/ 2147483647 h 454"/>
                  <a:gd name="T38" fmla="*/ 2147483647 w 224"/>
                  <a:gd name="T39" fmla="*/ 2147483647 h 454"/>
                  <a:gd name="T40" fmla="*/ 2147483647 w 224"/>
                  <a:gd name="T41" fmla="*/ 2147483647 h 454"/>
                  <a:gd name="T42" fmla="*/ 2147483647 w 224"/>
                  <a:gd name="T43" fmla="*/ 2147483647 h 454"/>
                  <a:gd name="T44" fmla="*/ 2147483647 w 224"/>
                  <a:gd name="T45" fmla="*/ 2147483647 h 454"/>
                  <a:gd name="T46" fmla="*/ 2147483647 w 224"/>
                  <a:gd name="T47" fmla="*/ 2147483647 h 454"/>
                  <a:gd name="T48" fmla="*/ 2147483647 w 224"/>
                  <a:gd name="T49" fmla="*/ 2147483647 h 454"/>
                  <a:gd name="T50" fmla="*/ 2147483647 w 224"/>
                  <a:gd name="T51" fmla="*/ 2147483647 h 454"/>
                  <a:gd name="T52" fmla="*/ 2147483647 w 224"/>
                  <a:gd name="T53" fmla="*/ 2147483647 h 454"/>
                  <a:gd name="T54" fmla="*/ 2147483647 w 224"/>
                  <a:gd name="T55" fmla="*/ 2147483647 h 454"/>
                  <a:gd name="T56" fmla="*/ 2147483647 w 224"/>
                  <a:gd name="T57" fmla="*/ 2147483647 h 454"/>
                  <a:gd name="T58" fmla="*/ 2147483647 w 224"/>
                  <a:gd name="T59" fmla="*/ 2147483647 h 454"/>
                  <a:gd name="T60" fmla="*/ 2147483647 w 224"/>
                  <a:gd name="T61" fmla="*/ 2147483647 h 454"/>
                  <a:gd name="T62" fmla="*/ 2147483647 w 224"/>
                  <a:gd name="T63" fmla="*/ 2147483647 h 454"/>
                  <a:gd name="T64" fmla="*/ 2147483647 w 224"/>
                  <a:gd name="T65" fmla="*/ 2147483647 h 454"/>
                  <a:gd name="T66" fmla="*/ 2147483647 w 224"/>
                  <a:gd name="T67" fmla="*/ 2147483647 h 454"/>
                  <a:gd name="T68" fmla="*/ 2147483647 w 224"/>
                  <a:gd name="T69" fmla="*/ 2147483647 h 454"/>
                  <a:gd name="T70" fmla="*/ 2147483647 w 224"/>
                  <a:gd name="T71" fmla="*/ 2147483647 h 454"/>
                  <a:gd name="T72" fmla="*/ 2147483647 w 224"/>
                  <a:gd name="T73" fmla="*/ 2147483647 h 454"/>
                  <a:gd name="T74" fmla="*/ 2147483647 w 224"/>
                  <a:gd name="T75" fmla="*/ 2147483647 h 454"/>
                  <a:gd name="T76" fmla="*/ 2147483647 w 224"/>
                  <a:gd name="T77" fmla="*/ 2147483647 h 454"/>
                  <a:gd name="T78" fmla="*/ 2147483647 w 224"/>
                  <a:gd name="T79" fmla="*/ 2147483647 h 454"/>
                  <a:gd name="T80" fmla="*/ 2147483647 w 224"/>
                  <a:gd name="T81" fmla="*/ 2147483647 h 454"/>
                  <a:gd name="T82" fmla="*/ 2147483647 w 224"/>
                  <a:gd name="T83" fmla="*/ 2147483647 h 454"/>
                  <a:gd name="T84" fmla="*/ 2147483647 w 224"/>
                  <a:gd name="T85" fmla="*/ 2147483647 h 454"/>
                  <a:gd name="T86" fmla="*/ 2147483647 w 224"/>
                  <a:gd name="T87" fmla="*/ 2147483647 h 454"/>
                  <a:gd name="T88" fmla="*/ 2147483647 w 224"/>
                  <a:gd name="T89" fmla="*/ 2147483647 h 454"/>
                  <a:gd name="T90" fmla="*/ 2147483647 w 224"/>
                  <a:gd name="T91" fmla="*/ 2147483647 h 454"/>
                  <a:gd name="T92" fmla="*/ 2147483647 w 224"/>
                  <a:gd name="T93" fmla="*/ 2147483647 h 454"/>
                  <a:gd name="T94" fmla="*/ 2147483647 w 224"/>
                  <a:gd name="T95" fmla="*/ 2147483647 h 454"/>
                  <a:gd name="T96" fmla="*/ 2147483647 w 224"/>
                  <a:gd name="T97" fmla="*/ 2147483647 h 454"/>
                  <a:gd name="T98" fmla="*/ 2147483647 w 224"/>
                  <a:gd name="T99" fmla="*/ 2147483647 h 454"/>
                  <a:gd name="T100" fmla="*/ 2147483647 w 224"/>
                  <a:gd name="T101" fmla="*/ 2147483647 h 454"/>
                  <a:gd name="T102" fmla="*/ 2147483647 w 224"/>
                  <a:gd name="T103" fmla="*/ 2147483647 h 454"/>
                  <a:gd name="T104" fmla="*/ 2147483647 w 224"/>
                  <a:gd name="T105" fmla="*/ 2147483647 h 454"/>
                  <a:gd name="T106" fmla="*/ 2147483647 w 224"/>
                  <a:gd name="T107" fmla="*/ 2147483647 h 454"/>
                  <a:gd name="T108" fmla="*/ 2147483647 w 224"/>
                  <a:gd name="T109" fmla="*/ 2147483647 h 454"/>
                  <a:gd name="T110" fmla="*/ 2147483647 w 224"/>
                  <a:gd name="T111" fmla="*/ 2147483647 h 454"/>
                  <a:gd name="T112" fmla="*/ 2147483647 w 224"/>
                  <a:gd name="T113" fmla="*/ 2147483647 h 454"/>
                  <a:gd name="T114" fmla="*/ 2147483647 w 224"/>
                  <a:gd name="T115" fmla="*/ 2147483647 h 454"/>
                  <a:gd name="T116" fmla="*/ 2147483647 w 224"/>
                  <a:gd name="T117" fmla="*/ 2147483647 h 454"/>
                  <a:gd name="T118" fmla="*/ 2147483647 w 224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4"/>
                  <a:gd name="T181" fmla="*/ 0 h 454"/>
                  <a:gd name="T182" fmla="*/ 224 w 224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4" h="454">
                    <a:moveTo>
                      <a:pt x="145" y="2"/>
                    </a:moveTo>
                    <a:lnTo>
                      <a:pt x="141" y="1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7" y="0"/>
                    </a:lnTo>
                    <a:lnTo>
                      <a:pt x="122" y="0"/>
                    </a:lnTo>
                    <a:lnTo>
                      <a:pt x="118" y="0"/>
                    </a:lnTo>
                    <a:lnTo>
                      <a:pt x="113" y="1"/>
                    </a:lnTo>
                    <a:lnTo>
                      <a:pt x="109" y="1"/>
                    </a:lnTo>
                    <a:lnTo>
                      <a:pt x="104" y="2"/>
                    </a:lnTo>
                    <a:lnTo>
                      <a:pt x="100" y="3"/>
                    </a:lnTo>
                    <a:lnTo>
                      <a:pt x="96" y="4"/>
                    </a:lnTo>
                    <a:lnTo>
                      <a:pt x="91" y="6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70" y="17"/>
                    </a:lnTo>
                    <a:lnTo>
                      <a:pt x="65" y="20"/>
                    </a:lnTo>
                    <a:lnTo>
                      <a:pt x="60" y="24"/>
                    </a:lnTo>
                    <a:lnTo>
                      <a:pt x="56" y="28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2"/>
                    </a:lnTo>
                    <a:lnTo>
                      <a:pt x="40" y="46"/>
                    </a:lnTo>
                    <a:lnTo>
                      <a:pt x="36" y="51"/>
                    </a:lnTo>
                    <a:lnTo>
                      <a:pt x="33" y="56"/>
                    </a:lnTo>
                    <a:lnTo>
                      <a:pt x="30" y="61"/>
                    </a:lnTo>
                    <a:lnTo>
                      <a:pt x="27" y="66"/>
                    </a:lnTo>
                    <a:lnTo>
                      <a:pt x="22" y="77"/>
                    </a:lnTo>
                    <a:lnTo>
                      <a:pt x="17" y="87"/>
                    </a:lnTo>
                    <a:lnTo>
                      <a:pt x="13" y="96"/>
                    </a:lnTo>
                    <a:lnTo>
                      <a:pt x="10" y="106"/>
                    </a:lnTo>
                    <a:lnTo>
                      <a:pt x="7" y="114"/>
                    </a:lnTo>
                    <a:lnTo>
                      <a:pt x="5" y="121"/>
                    </a:lnTo>
                    <a:lnTo>
                      <a:pt x="2" y="133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2" y="138"/>
                    </a:lnTo>
                    <a:lnTo>
                      <a:pt x="45" y="127"/>
                    </a:lnTo>
                    <a:lnTo>
                      <a:pt x="48" y="115"/>
                    </a:lnTo>
                    <a:lnTo>
                      <a:pt x="51" y="109"/>
                    </a:lnTo>
                    <a:lnTo>
                      <a:pt x="54" y="102"/>
                    </a:lnTo>
                    <a:lnTo>
                      <a:pt x="56" y="95"/>
                    </a:lnTo>
                    <a:lnTo>
                      <a:pt x="60" y="88"/>
                    </a:lnTo>
                    <a:lnTo>
                      <a:pt x="63" y="82"/>
                    </a:lnTo>
                    <a:lnTo>
                      <a:pt x="68" y="75"/>
                    </a:lnTo>
                    <a:lnTo>
                      <a:pt x="72" y="69"/>
                    </a:lnTo>
                    <a:lnTo>
                      <a:pt x="76" y="62"/>
                    </a:lnTo>
                    <a:lnTo>
                      <a:pt x="81" y="57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8" y="43"/>
                    </a:lnTo>
                    <a:lnTo>
                      <a:pt x="102" y="41"/>
                    </a:lnTo>
                    <a:lnTo>
                      <a:pt x="107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1" y="36"/>
                    </a:lnTo>
                    <a:lnTo>
                      <a:pt x="126" y="36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9" y="38"/>
                    </a:lnTo>
                    <a:lnTo>
                      <a:pt x="141" y="39"/>
                    </a:lnTo>
                    <a:lnTo>
                      <a:pt x="143" y="40"/>
                    </a:lnTo>
                    <a:lnTo>
                      <a:pt x="146" y="42"/>
                    </a:lnTo>
                    <a:lnTo>
                      <a:pt x="148" y="44"/>
                    </a:lnTo>
                    <a:lnTo>
                      <a:pt x="150" y="46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9" y="60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70" y="89"/>
                    </a:lnTo>
                    <a:lnTo>
                      <a:pt x="173" y="101"/>
                    </a:lnTo>
                    <a:lnTo>
                      <a:pt x="176" y="115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2" y="161"/>
                    </a:lnTo>
                    <a:lnTo>
                      <a:pt x="182" y="178"/>
                    </a:lnTo>
                    <a:lnTo>
                      <a:pt x="183" y="196"/>
                    </a:lnTo>
                    <a:lnTo>
                      <a:pt x="183" y="215"/>
                    </a:lnTo>
                    <a:lnTo>
                      <a:pt x="182" y="235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6" y="292"/>
                    </a:lnTo>
                    <a:lnTo>
                      <a:pt x="172" y="309"/>
                    </a:lnTo>
                    <a:lnTo>
                      <a:pt x="168" y="326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8"/>
                    </a:lnTo>
                    <a:lnTo>
                      <a:pt x="152" y="375"/>
                    </a:lnTo>
                    <a:lnTo>
                      <a:pt x="149" y="380"/>
                    </a:lnTo>
                    <a:lnTo>
                      <a:pt x="146" y="386"/>
                    </a:lnTo>
                    <a:lnTo>
                      <a:pt x="143" y="391"/>
                    </a:lnTo>
                    <a:lnTo>
                      <a:pt x="140" y="395"/>
                    </a:lnTo>
                    <a:lnTo>
                      <a:pt x="137" y="400"/>
                    </a:lnTo>
                    <a:lnTo>
                      <a:pt x="134" y="404"/>
                    </a:lnTo>
                    <a:lnTo>
                      <a:pt x="131" y="407"/>
                    </a:lnTo>
                    <a:lnTo>
                      <a:pt x="128" y="410"/>
                    </a:lnTo>
                    <a:lnTo>
                      <a:pt x="124" y="413"/>
                    </a:lnTo>
                    <a:lnTo>
                      <a:pt x="121" y="415"/>
                    </a:lnTo>
                    <a:lnTo>
                      <a:pt x="118" y="417"/>
                    </a:lnTo>
                    <a:lnTo>
                      <a:pt x="114" y="418"/>
                    </a:lnTo>
                    <a:lnTo>
                      <a:pt x="111" y="418"/>
                    </a:lnTo>
                    <a:lnTo>
                      <a:pt x="106" y="420"/>
                    </a:lnTo>
                    <a:lnTo>
                      <a:pt x="103" y="421"/>
                    </a:lnTo>
                    <a:lnTo>
                      <a:pt x="100" y="424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4" y="434"/>
                    </a:lnTo>
                    <a:lnTo>
                      <a:pt x="94" y="436"/>
                    </a:lnTo>
                    <a:lnTo>
                      <a:pt x="94" y="438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6" y="445"/>
                    </a:lnTo>
                    <a:lnTo>
                      <a:pt x="97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6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6" y="454"/>
                    </a:lnTo>
                    <a:lnTo>
                      <a:pt x="118" y="454"/>
                    </a:lnTo>
                    <a:lnTo>
                      <a:pt x="124" y="453"/>
                    </a:lnTo>
                    <a:lnTo>
                      <a:pt x="131" y="450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9" y="441"/>
                    </a:lnTo>
                    <a:lnTo>
                      <a:pt x="154" y="437"/>
                    </a:lnTo>
                    <a:lnTo>
                      <a:pt x="160" y="432"/>
                    </a:lnTo>
                    <a:lnTo>
                      <a:pt x="165" y="426"/>
                    </a:lnTo>
                    <a:lnTo>
                      <a:pt x="169" y="421"/>
                    </a:lnTo>
                    <a:lnTo>
                      <a:pt x="174" y="414"/>
                    </a:lnTo>
                    <a:lnTo>
                      <a:pt x="179" y="408"/>
                    </a:lnTo>
                    <a:lnTo>
                      <a:pt x="182" y="401"/>
                    </a:lnTo>
                    <a:lnTo>
                      <a:pt x="187" y="393"/>
                    </a:lnTo>
                    <a:lnTo>
                      <a:pt x="190" y="385"/>
                    </a:lnTo>
                    <a:lnTo>
                      <a:pt x="194" y="377"/>
                    </a:lnTo>
                    <a:lnTo>
                      <a:pt x="197" y="369"/>
                    </a:lnTo>
                    <a:lnTo>
                      <a:pt x="200" y="360"/>
                    </a:lnTo>
                    <a:lnTo>
                      <a:pt x="203" y="352"/>
                    </a:lnTo>
                    <a:lnTo>
                      <a:pt x="205" y="343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9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4" y="216"/>
                    </a:lnTo>
                    <a:lnTo>
                      <a:pt x="224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9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3" y="94"/>
                    </a:lnTo>
                    <a:lnTo>
                      <a:pt x="210" y="86"/>
                    </a:lnTo>
                    <a:lnTo>
                      <a:pt x="209" y="78"/>
                    </a:lnTo>
                    <a:lnTo>
                      <a:pt x="206" y="71"/>
                    </a:lnTo>
                    <a:lnTo>
                      <a:pt x="204" y="63"/>
                    </a:lnTo>
                    <a:lnTo>
                      <a:pt x="201" y="57"/>
                    </a:lnTo>
                    <a:lnTo>
                      <a:pt x="198" y="50"/>
                    </a:lnTo>
                    <a:lnTo>
                      <a:pt x="195" y="44"/>
                    </a:lnTo>
                    <a:lnTo>
                      <a:pt x="191" y="38"/>
                    </a:lnTo>
                    <a:lnTo>
                      <a:pt x="188" y="33"/>
                    </a:lnTo>
                    <a:lnTo>
                      <a:pt x="184" y="28"/>
                    </a:lnTo>
                    <a:lnTo>
                      <a:pt x="180" y="23"/>
                    </a:lnTo>
                    <a:lnTo>
                      <a:pt x="176" y="18"/>
                    </a:lnTo>
                    <a:lnTo>
                      <a:pt x="171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5"/>
                    </a:lnTo>
                    <a:lnTo>
                      <a:pt x="151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74" name="Freeform 85"/>
              <p:cNvSpPr>
                <a:spLocks/>
              </p:cNvSpPr>
              <p:nvPr/>
            </p:nvSpPr>
            <p:spPr bwMode="auto">
              <a:xfrm>
                <a:off x="5485230" y="875513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5"/>
                    </a:lnTo>
                    <a:lnTo>
                      <a:pt x="18" y="23"/>
                    </a:lnTo>
                    <a:lnTo>
                      <a:pt x="23" y="33"/>
                    </a:lnTo>
                    <a:lnTo>
                      <a:pt x="26" y="38"/>
                    </a:lnTo>
                    <a:lnTo>
                      <a:pt x="30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8" y="65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6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8" y="161"/>
                    </a:lnTo>
                    <a:lnTo>
                      <a:pt x="46" y="173"/>
                    </a:lnTo>
                    <a:lnTo>
                      <a:pt x="44" y="185"/>
                    </a:lnTo>
                    <a:lnTo>
                      <a:pt x="41" y="198"/>
                    </a:lnTo>
                    <a:lnTo>
                      <a:pt x="38" y="211"/>
                    </a:lnTo>
                    <a:lnTo>
                      <a:pt x="34" y="224"/>
                    </a:lnTo>
                    <a:lnTo>
                      <a:pt x="35" y="219"/>
                    </a:lnTo>
                    <a:lnTo>
                      <a:pt x="36" y="205"/>
                    </a:lnTo>
                    <a:lnTo>
                      <a:pt x="36" y="195"/>
                    </a:lnTo>
                    <a:lnTo>
                      <a:pt x="36" y="182"/>
                    </a:lnTo>
                    <a:lnTo>
                      <a:pt x="36" y="169"/>
                    </a:lnTo>
                    <a:lnTo>
                      <a:pt x="35" y="153"/>
                    </a:lnTo>
                    <a:lnTo>
                      <a:pt x="34" y="137"/>
                    </a:lnTo>
                    <a:lnTo>
                      <a:pt x="32" y="119"/>
                    </a:lnTo>
                    <a:lnTo>
                      <a:pt x="29" y="101"/>
                    </a:lnTo>
                    <a:lnTo>
                      <a:pt x="26" y="82"/>
                    </a:lnTo>
                    <a:lnTo>
                      <a:pt x="23" y="71"/>
                    </a:lnTo>
                    <a:lnTo>
                      <a:pt x="21" y="62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1"/>
                    </a:lnTo>
                    <a:lnTo>
                      <a:pt x="5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75" name="Freeform 86"/>
              <p:cNvSpPr>
                <a:spLocks/>
              </p:cNvSpPr>
              <p:nvPr/>
            </p:nvSpPr>
            <p:spPr bwMode="auto">
              <a:xfrm>
                <a:off x="5562235" y="872367"/>
                <a:ext cx="51689" cy="235948"/>
              </a:xfrm>
              <a:custGeom>
                <a:avLst/>
                <a:gdLst>
                  <a:gd name="T0" fmla="*/ 0 w 49"/>
                  <a:gd name="T1" fmla="*/ 0 h 225"/>
                  <a:gd name="T2" fmla="*/ 2147483647 w 49"/>
                  <a:gd name="T3" fmla="*/ 2147483647 h 225"/>
                  <a:gd name="T4" fmla="*/ 2147483647 w 49"/>
                  <a:gd name="T5" fmla="*/ 2147483647 h 225"/>
                  <a:gd name="T6" fmla="*/ 2147483647 w 49"/>
                  <a:gd name="T7" fmla="*/ 2147483647 h 225"/>
                  <a:gd name="T8" fmla="*/ 2147483647 w 49"/>
                  <a:gd name="T9" fmla="*/ 2147483647 h 225"/>
                  <a:gd name="T10" fmla="*/ 2147483647 w 49"/>
                  <a:gd name="T11" fmla="*/ 2147483647 h 225"/>
                  <a:gd name="T12" fmla="*/ 2147483647 w 49"/>
                  <a:gd name="T13" fmla="*/ 2147483647 h 225"/>
                  <a:gd name="T14" fmla="*/ 2147483647 w 49"/>
                  <a:gd name="T15" fmla="*/ 2147483647 h 225"/>
                  <a:gd name="T16" fmla="*/ 2147483647 w 49"/>
                  <a:gd name="T17" fmla="*/ 2147483647 h 225"/>
                  <a:gd name="T18" fmla="*/ 2147483647 w 49"/>
                  <a:gd name="T19" fmla="*/ 2147483647 h 225"/>
                  <a:gd name="T20" fmla="*/ 2147483647 w 49"/>
                  <a:gd name="T21" fmla="*/ 2147483647 h 225"/>
                  <a:gd name="T22" fmla="*/ 2147483647 w 49"/>
                  <a:gd name="T23" fmla="*/ 2147483647 h 225"/>
                  <a:gd name="T24" fmla="*/ 2147483647 w 49"/>
                  <a:gd name="T25" fmla="*/ 2147483647 h 225"/>
                  <a:gd name="T26" fmla="*/ 2147483647 w 49"/>
                  <a:gd name="T27" fmla="*/ 2147483647 h 225"/>
                  <a:gd name="T28" fmla="*/ 2147483647 w 49"/>
                  <a:gd name="T29" fmla="*/ 2147483647 h 225"/>
                  <a:gd name="T30" fmla="*/ 2147483647 w 49"/>
                  <a:gd name="T31" fmla="*/ 2147483647 h 225"/>
                  <a:gd name="T32" fmla="*/ 2147483647 w 49"/>
                  <a:gd name="T33" fmla="*/ 2147483647 h 225"/>
                  <a:gd name="T34" fmla="*/ 2147483647 w 49"/>
                  <a:gd name="T35" fmla="*/ 2147483647 h 225"/>
                  <a:gd name="T36" fmla="*/ 2147483647 w 49"/>
                  <a:gd name="T37" fmla="*/ 2147483647 h 225"/>
                  <a:gd name="T38" fmla="*/ 2147483647 w 49"/>
                  <a:gd name="T39" fmla="*/ 2147483647 h 225"/>
                  <a:gd name="T40" fmla="*/ 2147483647 w 49"/>
                  <a:gd name="T41" fmla="*/ 2147483647 h 225"/>
                  <a:gd name="T42" fmla="*/ 2147483647 w 49"/>
                  <a:gd name="T43" fmla="*/ 2147483647 h 225"/>
                  <a:gd name="T44" fmla="*/ 2147483647 w 49"/>
                  <a:gd name="T45" fmla="*/ 2147483647 h 225"/>
                  <a:gd name="T46" fmla="*/ 2147483647 w 49"/>
                  <a:gd name="T47" fmla="*/ 2147483647 h 225"/>
                  <a:gd name="T48" fmla="*/ 2147483647 w 49"/>
                  <a:gd name="T49" fmla="*/ 2147483647 h 225"/>
                  <a:gd name="T50" fmla="*/ 2147483647 w 49"/>
                  <a:gd name="T51" fmla="*/ 2147483647 h 225"/>
                  <a:gd name="T52" fmla="*/ 2147483647 w 49"/>
                  <a:gd name="T53" fmla="*/ 2147483647 h 225"/>
                  <a:gd name="T54" fmla="*/ 2147483647 w 49"/>
                  <a:gd name="T55" fmla="*/ 2147483647 h 225"/>
                  <a:gd name="T56" fmla="*/ 2147483647 w 49"/>
                  <a:gd name="T57" fmla="*/ 2147483647 h 225"/>
                  <a:gd name="T58" fmla="*/ 2147483647 w 49"/>
                  <a:gd name="T59" fmla="*/ 2147483647 h 225"/>
                  <a:gd name="T60" fmla="*/ 2147483647 w 49"/>
                  <a:gd name="T61" fmla="*/ 2147483647 h 225"/>
                  <a:gd name="T62" fmla="*/ 2147483647 w 49"/>
                  <a:gd name="T63" fmla="*/ 2147483647 h 225"/>
                  <a:gd name="T64" fmla="*/ 2147483647 w 49"/>
                  <a:gd name="T65" fmla="*/ 2147483647 h 225"/>
                  <a:gd name="T66" fmla="*/ 2147483647 w 49"/>
                  <a:gd name="T67" fmla="*/ 2147483647 h 225"/>
                  <a:gd name="T68" fmla="*/ 2147483647 w 49"/>
                  <a:gd name="T69" fmla="*/ 2147483647 h 225"/>
                  <a:gd name="T70" fmla="*/ 2147483647 w 49"/>
                  <a:gd name="T71" fmla="*/ 2147483647 h 225"/>
                  <a:gd name="T72" fmla="*/ 2147483647 w 49"/>
                  <a:gd name="T73" fmla="*/ 2147483647 h 225"/>
                  <a:gd name="T74" fmla="*/ 2147483647 w 49"/>
                  <a:gd name="T75" fmla="*/ 2147483647 h 225"/>
                  <a:gd name="T76" fmla="*/ 2147483647 w 49"/>
                  <a:gd name="T77" fmla="*/ 2147483647 h 225"/>
                  <a:gd name="T78" fmla="*/ 2147483647 w 49"/>
                  <a:gd name="T79" fmla="*/ 2147483647 h 225"/>
                  <a:gd name="T80" fmla="*/ 2147483647 w 49"/>
                  <a:gd name="T81" fmla="*/ 2147483647 h 225"/>
                  <a:gd name="T82" fmla="*/ 2147483647 w 49"/>
                  <a:gd name="T83" fmla="*/ 2147483647 h 225"/>
                  <a:gd name="T84" fmla="*/ 0 w 49"/>
                  <a:gd name="T85" fmla="*/ 0 h 22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5"/>
                  <a:gd name="T131" fmla="*/ 49 w 49"/>
                  <a:gd name="T132" fmla="*/ 225 h 22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5">
                    <a:moveTo>
                      <a:pt x="0" y="0"/>
                    </a:moveTo>
                    <a:lnTo>
                      <a:pt x="4" y="4"/>
                    </a:lnTo>
                    <a:lnTo>
                      <a:pt x="12" y="15"/>
                    </a:lnTo>
                    <a:lnTo>
                      <a:pt x="18" y="23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8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6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8" y="161"/>
                    </a:lnTo>
                    <a:lnTo>
                      <a:pt x="46" y="172"/>
                    </a:lnTo>
                    <a:lnTo>
                      <a:pt x="44" y="185"/>
                    </a:lnTo>
                    <a:lnTo>
                      <a:pt x="41" y="198"/>
                    </a:lnTo>
                    <a:lnTo>
                      <a:pt x="38" y="211"/>
                    </a:lnTo>
                    <a:lnTo>
                      <a:pt x="34" y="225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6" y="194"/>
                    </a:lnTo>
                    <a:lnTo>
                      <a:pt x="36" y="182"/>
                    </a:lnTo>
                    <a:lnTo>
                      <a:pt x="36" y="168"/>
                    </a:lnTo>
                    <a:lnTo>
                      <a:pt x="35" y="153"/>
                    </a:lnTo>
                    <a:lnTo>
                      <a:pt x="34" y="137"/>
                    </a:lnTo>
                    <a:lnTo>
                      <a:pt x="32" y="119"/>
                    </a:lnTo>
                    <a:lnTo>
                      <a:pt x="29" y="101"/>
                    </a:lnTo>
                    <a:lnTo>
                      <a:pt x="26" y="81"/>
                    </a:lnTo>
                    <a:lnTo>
                      <a:pt x="23" y="72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1"/>
                    </a:lnTo>
                    <a:lnTo>
                      <a:pt x="5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76" name="Freeform 93"/>
              <p:cNvSpPr>
                <a:spLocks/>
              </p:cNvSpPr>
              <p:nvPr/>
            </p:nvSpPr>
            <p:spPr bwMode="auto">
              <a:xfrm>
                <a:off x="6312240" y="1245689"/>
                <a:ext cx="219411" cy="198197"/>
              </a:xfrm>
              <a:custGeom>
                <a:avLst/>
                <a:gdLst>
                  <a:gd name="T0" fmla="*/ 0 w 208"/>
                  <a:gd name="T1" fmla="*/ 2147483647 h 189"/>
                  <a:gd name="T2" fmla="*/ 2147483647 w 208"/>
                  <a:gd name="T3" fmla="*/ 0 h 189"/>
                  <a:gd name="T4" fmla="*/ 2147483647 w 208"/>
                  <a:gd name="T5" fmla="*/ 2147483647 h 189"/>
                  <a:gd name="T6" fmla="*/ 2147483647 w 208"/>
                  <a:gd name="T7" fmla="*/ 2147483647 h 189"/>
                  <a:gd name="T8" fmla="*/ 0 w 208"/>
                  <a:gd name="T9" fmla="*/ 2147483647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189"/>
                  <a:gd name="T17" fmla="*/ 208 w 208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189">
                    <a:moveTo>
                      <a:pt x="0" y="10"/>
                    </a:moveTo>
                    <a:lnTo>
                      <a:pt x="200" y="0"/>
                    </a:lnTo>
                    <a:lnTo>
                      <a:pt x="208" y="176"/>
                    </a:lnTo>
                    <a:lnTo>
                      <a:pt x="12" y="189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77" name="Freeform 94"/>
              <p:cNvSpPr>
                <a:spLocks/>
              </p:cNvSpPr>
              <p:nvPr/>
            </p:nvSpPr>
            <p:spPr bwMode="auto">
              <a:xfrm>
                <a:off x="6312240" y="1245689"/>
                <a:ext cx="219411" cy="187710"/>
              </a:xfrm>
              <a:custGeom>
                <a:avLst/>
                <a:gdLst>
                  <a:gd name="T0" fmla="*/ 2147483647 w 208"/>
                  <a:gd name="T1" fmla="*/ 2147483647 h 179"/>
                  <a:gd name="T2" fmla="*/ 2147483647 w 208"/>
                  <a:gd name="T3" fmla="*/ 2147483647 h 179"/>
                  <a:gd name="T4" fmla="*/ 2147483647 w 208"/>
                  <a:gd name="T5" fmla="*/ 2147483647 h 179"/>
                  <a:gd name="T6" fmla="*/ 2147483647 w 208"/>
                  <a:gd name="T7" fmla="*/ 0 h 179"/>
                  <a:gd name="T8" fmla="*/ 0 w 208"/>
                  <a:gd name="T9" fmla="*/ 2147483647 h 179"/>
                  <a:gd name="T10" fmla="*/ 2147483647 w 208"/>
                  <a:gd name="T11" fmla="*/ 2147483647 h 179"/>
                  <a:gd name="T12" fmla="*/ 2147483647 w 208"/>
                  <a:gd name="T13" fmla="*/ 2147483647 h 1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8"/>
                  <a:gd name="T22" fmla="*/ 0 h 179"/>
                  <a:gd name="T23" fmla="*/ 208 w 208"/>
                  <a:gd name="T24" fmla="*/ 179 h 1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8" h="179">
                    <a:moveTo>
                      <a:pt x="159" y="58"/>
                    </a:moveTo>
                    <a:lnTo>
                      <a:pt x="165" y="179"/>
                    </a:lnTo>
                    <a:lnTo>
                      <a:pt x="208" y="176"/>
                    </a:lnTo>
                    <a:lnTo>
                      <a:pt x="200" y="0"/>
                    </a:lnTo>
                    <a:lnTo>
                      <a:pt x="0" y="10"/>
                    </a:lnTo>
                    <a:lnTo>
                      <a:pt x="4" y="66"/>
                    </a:lnTo>
                    <a:lnTo>
                      <a:pt x="159" y="58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78" name="Freeform 95"/>
              <p:cNvSpPr>
                <a:spLocks/>
              </p:cNvSpPr>
              <p:nvPr/>
            </p:nvSpPr>
            <p:spPr bwMode="auto">
              <a:xfrm>
                <a:off x="6222577" y="851394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5" y="1"/>
                    </a:lnTo>
                    <a:lnTo>
                      <a:pt x="131" y="0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0"/>
                    </a:lnTo>
                    <a:lnTo>
                      <a:pt x="112" y="1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99" y="3"/>
                    </a:lnTo>
                    <a:lnTo>
                      <a:pt x="95" y="4"/>
                    </a:lnTo>
                    <a:lnTo>
                      <a:pt x="91" y="6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69" y="16"/>
                    </a:lnTo>
                    <a:lnTo>
                      <a:pt x="64" y="20"/>
                    </a:lnTo>
                    <a:lnTo>
                      <a:pt x="60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39" y="46"/>
                    </a:lnTo>
                    <a:lnTo>
                      <a:pt x="36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6" y="66"/>
                    </a:lnTo>
                    <a:lnTo>
                      <a:pt x="21" y="77"/>
                    </a:lnTo>
                    <a:lnTo>
                      <a:pt x="16" y="87"/>
                    </a:lnTo>
                    <a:lnTo>
                      <a:pt x="12" y="96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42" y="136"/>
                    </a:lnTo>
                    <a:lnTo>
                      <a:pt x="45" y="126"/>
                    </a:lnTo>
                    <a:lnTo>
                      <a:pt x="49" y="114"/>
                    </a:lnTo>
                    <a:lnTo>
                      <a:pt x="51" y="107"/>
                    </a:lnTo>
                    <a:lnTo>
                      <a:pt x="54" y="101"/>
                    </a:lnTo>
                    <a:lnTo>
                      <a:pt x="57" y="94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7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7" y="43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0" y="36"/>
                    </a:lnTo>
                    <a:lnTo>
                      <a:pt x="125" y="36"/>
                    </a:lnTo>
                    <a:lnTo>
                      <a:pt x="130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0" y="39"/>
                    </a:lnTo>
                    <a:lnTo>
                      <a:pt x="143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49" y="47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8" y="60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2" y="101"/>
                    </a:lnTo>
                    <a:lnTo>
                      <a:pt x="175" y="115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2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5" y="292"/>
                    </a:lnTo>
                    <a:lnTo>
                      <a:pt x="171" y="309"/>
                    </a:lnTo>
                    <a:lnTo>
                      <a:pt x="168" y="325"/>
                    </a:lnTo>
                    <a:lnTo>
                      <a:pt x="163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9"/>
                    </a:lnTo>
                    <a:lnTo>
                      <a:pt x="151" y="374"/>
                    </a:lnTo>
                    <a:lnTo>
                      <a:pt x="148" y="380"/>
                    </a:lnTo>
                    <a:lnTo>
                      <a:pt x="145" y="386"/>
                    </a:lnTo>
                    <a:lnTo>
                      <a:pt x="143" y="391"/>
                    </a:lnTo>
                    <a:lnTo>
                      <a:pt x="140" y="395"/>
                    </a:lnTo>
                    <a:lnTo>
                      <a:pt x="137" y="400"/>
                    </a:lnTo>
                    <a:lnTo>
                      <a:pt x="133" y="403"/>
                    </a:lnTo>
                    <a:lnTo>
                      <a:pt x="130" y="407"/>
                    </a:lnTo>
                    <a:lnTo>
                      <a:pt x="127" y="410"/>
                    </a:lnTo>
                    <a:lnTo>
                      <a:pt x="123" y="413"/>
                    </a:lnTo>
                    <a:lnTo>
                      <a:pt x="120" y="415"/>
                    </a:lnTo>
                    <a:lnTo>
                      <a:pt x="117" y="416"/>
                    </a:lnTo>
                    <a:lnTo>
                      <a:pt x="114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2" y="421"/>
                    </a:lnTo>
                    <a:lnTo>
                      <a:pt x="99" y="423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3" y="434"/>
                    </a:lnTo>
                    <a:lnTo>
                      <a:pt x="93" y="436"/>
                    </a:lnTo>
                    <a:lnTo>
                      <a:pt x="93" y="437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5" y="444"/>
                    </a:lnTo>
                    <a:lnTo>
                      <a:pt x="96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5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2"/>
                    </a:lnTo>
                    <a:lnTo>
                      <a:pt x="130" y="450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8" y="441"/>
                    </a:lnTo>
                    <a:lnTo>
                      <a:pt x="154" y="436"/>
                    </a:lnTo>
                    <a:lnTo>
                      <a:pt x="159" y="432"/>
                    </a:lnTo>
                    <a:lnTo>
                      <a:pt x="164" y="426"/>
                    </a:lnTo>
                    <a:lnTo>
                      <a:pt x="169" y="420"/>
                    </a:lnTo>
                    <a:lnTo>
                      <a:pt x="173" y="414"/>
                    </a:lnTo>
                    <a:lnTo>
                      <a:pt x="178" y="408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6"/>
                    </a:lnTo>
                    <a:lnTo>
                      <a:pt x="193" y="378"/>
                    </a:lnTo>
                    <a:lnTo>
                      <a:pt x="196" y="369"/>
                    </a:lnTo>
                    <a:lnTo>
                      <a:pt x="200" y="361"/>
                    </a:lnTo>
                    <a:lnTo>
                      <a:pt x="202" y="352"/>
                    </a:lnTo>
                    <a:lnTo>
                      <a:pt x="205" y="342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8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0" y="144"/>
                    </a:lnTo>
                    <a:lnTo>
                      <a:pt x="218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3"/>
                    </a:lnTo>
                    <a:lnTo>
                      <a:pt x="210" y="86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4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2"/>
                    </a:lnTo>
                    <a:lnTo>
                      <a:pt x="183" y="27"/>
                    </a:lnTo>
                    <a:lnTo>
                      <a:pt x="179" y="23"/>
                    </a:lnTo>
                    <a:lnTo>
                      <a:pt x="175" y="18"/>
                    </a:lnTo>
                    <a:lnTo>
                      <a:pt x="171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0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79" name="Freeform 96"/>
              <p:cNvSpPr>
                <a:spLocks/>
              </p:cNvSpPr>
              <p:nvPr/>
            </p:nvSpPr>
            <p:spPr bwMode="auto">
              <a:xfrm>
                <a:off x="6304856" y="847199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2147483647 w 223"/>
                  <a:gd name="T121" fmla="*/ 2147483647 h 45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23"/>
                  <a:gd name="T184" fmla="*/ 0 h 454"/>
                  <a:gd name="T185" fmla="*/ 223 w 223"/>
                  <a:gd name="T186" fmla="*/ 454 h 45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0"/>
                    </a:lnTo>
                    <a:lnTo>
                      <a:pt x="113" y="0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100" y="3"/>
                    </a:lnTo>
                    <a:lnTo>
                      <a:pt x="95" y="4"/>
                    </a:lnTo>
                    <a:lnTo>
                      <a:pt x="91" y="5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70" y="16"/>
                    </a:lnTo>
                    <a:lnTo>
                      <a:pt x="65" y="20"/>
                    </a:lnTo>
                    <a:lnTo>
                      <a:pt x="60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7" y="36"/>
                    </a:lnTo>
                    <a:lnTo>
                      <a:pt x="43" y="41"/>
                    </a:lnTo>
                    <a:lnTo>
                      <a:pt x="39" y="46"/>
                    </a:lnTo>
                    <a:lnTo>
                      <a:pt x="36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7" y="66"/>
                    </a:lnTo>
                    <a:lnTo>
                      <a:pt x="21" y="76"/>
                    </a:lnTo>
                    <a:lnTo>
                      <a:pt x="17" y="86"/>
                    </a:lnTo>
                    <a:lnTo>
                      <a:pt x="12" y="96"/>
                    </a:lnTo>
                    <a:lnTo>
                      <a:pt x="9" y="105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2"/>
                    </a:lnTo>
                    <a:lnTo>
                      <a:pt x="0" y="137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2" y="137"/>
                    </a:lnTo>
                    <a:lnTo>
                      <a:pt x="44" y="127"/>
                    </a:lnTo>
                    <a:lnTo>
                      <a:pt x="48" y="115"/>
                    </a:lnTo>
                    <a:lnTo>
                      <a:pt x="51" y="109"/>
                    </a:lnTo>
                    <a:lnTo>
                      <a:pt x="54" y="102"/>
                    </a:lnTo>
                    <a:lnTo>
                      <a:pt x="56" y="95"/>
                    </a:lnTo>
                    <a:lnTo>
                      <a:pt x="60" y="88"/>
                    </a:lnTo>
                    <a:lnTo>
                      <a:pt x="63" y="81"/>
                    </a:lnTo>
                    <a:lnTo>
                      <a:pt x="67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8" y="43"/>
                    </a:lnTo>
                    <a:lnTo>
                      <a:pt x="102" y="40"/>
                    </a:lnTo>
                    <a:lnTo>
                      <a:pt x="107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1" y="36"/>
                    </a:lnTo>
                    <a:lnTo>
                      <a:pt x="126" y="35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1" y="38"/>
                    </a:lnTo>
                    <a:lnTo>
                      <a:pt x="143" y="40"/>
                    </a:lnTo>
                    <a:lnTo>
                      <a:pt x="145" y="41"/>
                    </a:lnTo>
                    <a:lnTo>
                      <a:pt x="147" y="44"/>
                    </a:lnTo>
                    <a:lnTo>
                      <a:pt x="150" y="46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8" y="59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70" y="89"/>
                    </a:lnTo>
                    <a:lnTo>
                      <a:pt x="173" y="101"/>
                    </a:lnTo>
                    <a:lnTo>
                      <a:pt x="176" y="114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1" y="160"/>
                    </a:lnTo>
                    <a:lnTo>
                      <a:pt x="182" y="177"/>
                    </a:lnTo>
                    <a:lnTo>
                      <a:pt x="183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80" y="254"/>
                    </a:lnTo>
                    <a:lnTo>
                      <a:pt x="178" y="273"/>
                    </a:lnTo>
                    <a:lnTo>
                      <a:pt x="175" y="291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8"/>
                    </a:lnTo>
                    <a:lnTo>
                      <a:pt x="151" y="374"/>
                    </a:lnTo>
                    <a:lnTo>
                      <a:pt x="149" y="380"/>
                    </a:lnTo>
                    <a:lnTo>
                      <a:pt x="146" y="385"/>
                    </a:lnTo>
                    <a:lnTo>
                      <a:pt x="143" y="390"/>
                    </a:lnTo>
                    <a:lnTo>
                      <a:pt x="140" y="395"/>
                    </a:lnTo>
                    <a:lnTo>
                      <a:pt x="137" y="399"/>
                    </a:lnTo>
                    <a:lnTo>
                      <a:pt x="134" y="403"/>
                    </a:lnTo>
                    <a:lnTo>
                      <a:pt x="131" y="407"/>
                    </a:lnTo>
                    <a:lnTo>
                      <a:pt x="127" y="410"/>
                    </a:lnTo>
                    <a:lnTo>
                      <a:pt x="124" y="412"/>
                    </a:lnTo>
                    <a:lnTo>
                      <a:pt x="121" y="415"/>
                    </a:lnTo>
                    <a:lnTo>
                      <a:pt x="117" y="416"/>
                    </a:lnTo>
                    <a:lnTo>
                      <a:pt x="114" y="418"/>
                    </a:lnTo>
                    <a:lnTo>
                      <a:pt x="110" y="418"/>
                    </a:lnTo>
                    <a:lnTo>
                      <a:pt x="108" y="419"/>
                    </a:lnTo>
                    <a:lnTo>
                      <a:pt x="106" y="419"/>
                    </a:lnTo>
                    <a:lnTo>
                      <a:pt x="104" y="420"/>
                    </a:lnTo>
                    <a:lnTo>
                      <a:pt x="103" y="421"/>
                    </a:lnTo>
                    <a:lnTo>
                      <a:pt x="100" y="423"/>
                    </a:lnTo>
                    <a:lnTo>
                      <a:pt x="97" y="425"/>
                    </a:lnTo>
                    <a:lnTo>
                      <a:pt x="95" y="428"/>
                    </a:lnTo>
                    <a:lnTo>
                      <a:pt x="94" y="432"/>
                    </a:lnTo>
                    <a:lnTo>
                      <a:pt x="93" y="433"/>
                    </a:lnTo>
                    <a:lnTo>
                      <a:pt x="93" y="435"/>
                    </a:lnTo>
                    <a:lnTo>
                      <a:pt x="93" y="437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6" y="444"/>
                    </a:lnTo>
                    <a:lnTo>
                      <a:pt x="97" y="445"/>
                    </a:lnTo>
                    <a:lnTo>
                      <a:pt x="99" y="448"/>
                    </a:lnTo>
                    <a:lnTo>
                      <a:pt x="102" y="451"/>
                    </a:lnTo>
                    <a:lnTo>
                      <a:pt x="105" y="452"/>
                    </a:lnTo>
                    <a:lnTo>
                      <a:pt x="109" y="453"/>
                    </a:lnTo>
                    <a:lnTo>
                      <a:pt x="111" y="453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3"/>
                    </a:lnTo>
                    <a:lnTo>
                      <a:pt x="124" y="452"/>
                    </a:lnTo>
                    <a:lnTo>
                      <a:pt x="130" y="450"/>
                    </a:lnTo>
                    <a:lnTo>
                      <a:pt x="137" y="447"/>
                    </a:lnTo>
                    <a:lnTo>
                      <a:pt x="143" y="444"/>
                    </a:lnTo>
                    <a:lnTo>
                      <a:pt x="148" y="440"/>
                    </a:lnTo>
                    <a:lnTo>
                      <a:pt x="154" y="436"/>
                    </a:lnTo>
                    <a:lnTo>
                      <a:pt x="159" y="431"/>
                    </a:lnTo>
                    <a:lnTo>
                      <a:pt x="165" y="426"/>
                    </a:lnTo>
                    <a:lnTo>
                      <a:pt x="169" y="420"/>
                    </a:lnTo>
                    <a:lnTo>
                      <a:pt x="174" y="414"/>
                    </a:lnTo>
                    <a:lnTo>
                      <a:pt x="178" y="407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5"/>
                    </a:lnTo>
                    <a:lnTo>
                      <a:pt x="193" y="377"/>
                    </a:lnTo>
                    <a:lnTo>
                      <a:pt x="197" y="369"/>
                    </a:lnTo>
                    <a:lnTo>
                      <a:pt x="200" y="360"/>
                    </a:lnTo>
                    <a:lnTo>
                      <a:pt x="203" y="351"/>
                    </a:lnTo>
                    <a:lnTo>
                      <a:pt x="205" y="342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4"/>
                    </a:lnTo>
                    <a:lnTo>
                      <a:pt x="216" y="295"/>
                    </a:lnTo>
                    <a:lnTo>
                      <a:pt x="219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9" y="126"/>
                    </a:lnTo>
                    <a:lnTo>
                      <a:pt x="216" y="109"/>
                    </a:lnTo>
                    <a:lnTo>
                      <a:pt x="214" y="101"/>
                    </a:lnTo>
                    <a:lnTo>
                      <a:pt x="213" y="93"/>
                    </a:lnTo>
                    <a:lnTo>
                      <a:pt x="210" y="85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3"/>
                    </a:lnTo>
                    <a:lnTo>
                      <a:pt x="201" y="56"/>
                    </a:lnTo>
                    <a:lnTo>
                      <a:pt x="198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8" y="32"/>
                    </a:lnTo>
                    <a:lnTo>
                      <a:pt x="184" y="27"/>
                    </a:lnTo>
                    <a:lnTo>
                      <a:pt x="180" y="22"/>
                    </a:lnTo>
                    <a:lnTo>
                      <a:pt x="175" y="18"/>
                    </a:lnTo>
                    <a:lnTo>
                      <a:pt x="171" y="14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5"/>
                    </a:lnTo>
                    <a:lnTo>
                      <a:pt x="151" y="3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80" name="Freeform 97"/>
              <p:cNvSpPr>
                <a:spLocks/>
              </p:cNvSpPr>
              <p:nvPr/>
            </p:nvSpPr>
            <p:spPr bwMode="auto">
              <a:xfrm>
                <a:off x="6397684" y="886000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6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5"/>
                    </a:lnTo>
                    <a:lnTo>
                      <a:pt x="41" y="197"/>
                    </a:lnTo>
                    <a:lnTo>
                      <a:pt x="38" y="210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5" y="194"/>
                    </a:lnTo>
                    <a:lnTo>
                      <a:pt x="36" y="182"/>
                    </a:lnTo>
                    <a:lnTo>
                      <a:pt x="35" y="168"/>
                    </a:lnTo>
                    <a:lnTo>
                      <a:pt x="35" y="153"/>
                    </a:lnTo>
                    <a:lnTo>
                      <a:pt x="34" y="136"/>
                    </a:lnTo>
                    <a:lnTo>
                      <a:pt x="32" y="119"/>
                    </a:lnTo>
                    <a:lnTo>
                      <a:pt x="29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81" name="Freeform 98"/>
              <p:cNvSpPr>
                <a:spLocks/>
              </p:cNvSpPr>
              <p:nvPr/>
            </p:nvSpPr>
            <p:spPr bwMode="auto">
              <a:xfrm>
                <a:off x="6474688" y="882854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3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8"/>
                    </a:lnTo>
                    <a:lnTo>
                      <a:pt x="46" y="97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8" y="127"/>
                    </a:lnTo>
                    <a:lnTo>
                      <a:pt x="49" y="138"/>
                    </a:lnTo>
                    <a:lnTo>
                      <a:pt x="48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4"/>
                    </a:lnTo>
                    <a:lnTo>
                      <a:pt x="41" y="197"/>
                    </a:lnTo>
                    <a:lnTo>
                      <a:pt x="38" y="211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5" y="204"/>
                    </a:lnTo>
                    <a:lnTo>
                      <a:pt x="35" y="194"/>
                    </a:lnTo>
                    <a:lnTo>
                      <a:pt x="36" y="182"/>
                    </a:lnTo>
                    <a:lnTo>
                      <a:pt x="35" y="168"/>
                    </a:lnTo>
                    <a:lnTo>
                      <a:pt x="35" y="153"/>
                    </a:lnTo>
                    <a:lnTo>
                      <a:pt x="33" y="136"/>
                    </a:lnTo>
                    <a:lnTo>
                      <a:pt x="32" y="119"/>
                    </a:lnTo>
                    <a:lnTo>
                      <a:pt x="29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82" name="Freeform 102"/>
              <p:cNvSpPr>
                <a:spLocks/>
              </p:cNvSpPr>
              <p:nvPr/>
            </p:nvSpPr>
            <p:spPr bwMode="auto">
              <a:xfrm>
                <a:off x="6124475" y="1388307"/>
                <a:ext cx="1004226" cy="3452186"/>
              </a:xfrm>
              <a:custGeom>
                <a:avLst/>
                <a:gdLst>
                  <a:gd name="T0" fmla="*/ 2147483647 w 952"/>
                  <a:gd name="T1" fmla="*/ 0 h 3292"/>
                  <a:gd name="T2" fmla="*/ 2147483647 w 952"/>
                  <a:gd name="T3" fmla="*/ 2147483647 h 3292"/>
                  <a:gd name="T4" fmla="*/ 0 w 952"/>
                  <a:gd name="T5" fmla="*/ 2147483647 h 3292"/>
                  <a:gd name="T6" fmla="*/ 2147483647 w 952"/>
                  <a:gd name="T7" fmla="*/ 2147483647 h 3292"/>
                  <a:gd name="T8" fmla="*/ 2147483647 w 952"/>
                  <a:gd name="T9" fmla="*/ 0 h 32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2"/>
                  <a:gd name="T16" fmla="*/ 0 h 3292"/>
                  <a:gd name="T17" fmla="*/ 952 w 952"/>
                  <a:gd name="T18" fmla="*/ 3292 h 32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2" h="3292">
                    <a:moveTo>
                      <a:pt x="595" y="0"/>
                    </a:moveTo>
                    <a:lnTo>
                      <a:pt x="952" y="3227"/>
                    </a:lnTo>
                    <a:lnTo>
                      <a:pt x="0" y="3292"/>
                    </a:lnTo>
                    <a:lnTo>
                      <a:pt x="850" y="3163"/>
                    </a:lnTo>
                    <a:lnTo>
                      <a:pt x="59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</p:grpSp>
        <p:sp>
          <p:nvSpPr>
            <p:cNvPr id="141" name="직사각형 35"/>
            <p:cNvSpPr>
              <a:spLocks noChangeArrowheads="1"/>
            </p:cNvSpPr>
            <p:nvPr/>
          </p:nvSpPr>
          <p:spPr bwMode="auto">
            <a:xfrm>
              <a:off x="692352" y="4215773"/>
              <a:ext cx="1018855" cy="541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ko-KR" sz="2100" b="1" dirty="0">
                  <a:solidFill>
                    <a:srgbClr val="21222B"/>
                  </a:solidFill>
                  <a:latin typeface="+mj-ea"/>
                  <a:ea typeface="+mj-ea"/>
                  <a:cs typeface="굴림" pitchFamily="50" charset="-127"/>
                </a:rPr>
                <a:t>1995</a:t>
              </a:r>
              <a:r>
                <a:rPr lang="ko-KR" altLang="en-US" sz="2100" b="1" dirty="0">
                  <a:solidFill>
                    <a:srgbClr val="21222B"/>
                  </a:solidFill>
                  <a:latin typeface="+mj-ea"/>
                  <a:ea typeface="+mj-ea"/>
                  <a:cs typeface="굴림" pitchFamily="50" charset="-127"/>
                </a:rPr>
                <a:t>년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693661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n-ea"/>
                <a:ea typeface="+mn-ea"/>
              </a:rPr>
              <a:t>김대중 정부</a:t>
            </a:r>
          </a:p>
        </p:txBody>
      </p:sp>
      <p:sp>
        <p:nvSpPr>
          <p:cNvPr id="3" name="제목 39"/>
          <p:cNvSpPr txBox="1">
            <a:spLocks/>
          </p:cNvSpPr>
          <p:nvPr/>
        </p:nvSpPr>
        <p:spPr bwMode="auto">
          <a:xfrm>
            <a:off x="656340" y="1328670"/>
            <a:ext cx="8931684" cy="441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ko-KR" sz="2100" b="1" kern="0" dirty="0" smtClean="0">
                <a:latin typeface="+mn-ea"/>
                <a:cs typeface="+mj-cs"/>
              </a:rPr>
              <a:t>IMF</a:t>
            </a:r>
            <a:r>
              <a:rPr lang="ko-KR" altLang="en-US" sz="2100" b="1" kern="0" dirty="0">
                <a:latin typeface="+mn-ea"/>
                <a:cs typeface="+mj-cs"/>
              </a:rPr>
              <a:t>로 인해 구조조정 진행되고 실업률이 급상승함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239507" y="763757"/>
            <a:ext cx="7055439" cy="540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34988">
              <a:tabLst>
                <a:tab pos="265113" algn="l"/>
              </a:tabLst>
            </a:pPr>
            <a:r>
              <a:rPr lang="ko-KR" altLang="en-US" sz="23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생산적 복지라는 새로운 패러다임 제시</a:t>
            </a:r>
          </a:p>
        </p:txBody>
      </p:sp>
      <p:pic>
        <p:nvPicPr>
          <p:cNvPr id="6" name="Picture 2" descr="C:\Users\lee\Downloads\quality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757" y="734825"/>
            <a:ext cx="505926" cy="505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8583231"/>
              </p:ext>
            </p:extLst>
          </p:nvPr>
        </p:nvGraphicFramePr>
        <p:xfrm>
          <a:off x="376720" y="1826672"/>
          <a:ext cx="8423189" cy="4908643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350128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92190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7691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ko-KR" sz="1900" b="1" kern="1200" dirty="0" smtClean="0">
                          <a:latin typeface="+mj-ea"/>
                          <a:ea typeface="+mj-ea"/>
                        </a:rPr>
                        <a:t>국민연금법 개정(1998) </a:t>
                      </a:r>
                      <a:endParaRPr lang="ko-KR" altLang="ko-KR" sz="1900" b="1" dirty="0" smtClean="0">
                        <a:latin typeface="+mj-ea"/>
                        <a:ea typeface="+mj-ea"/>
                      </a:endParaRPr>
                    </a:p>
                  </a:txBody>
                  <a:tcPr marL="14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ko-KR" sz="1900" b="0" kern="1200" dirty="0" smtClean="0">
                          <a:latin typeface="+mj-ea"/>
                          <a:ea typeface="+mj-ea"/>
                        </a:rPr>
                        <a:t>전국민 </a:t>
                      </a:r>
                      <a:r>
                        <a:rPr lang="ko-KR" altLang="ko-KR" sz="1900" b="0" kern="1200" dirty="0" smtClean="0">
                          <a:latin typeface="+mj-ea"/>
                          <a:ea typeface="+mj-ea"/>
                        </a:rPr>
                        <a:t>연금시대</a:t>
                      </a:r>
                      <a:r>
                        <a:rPr lang="en-US" altLang="ko-KR" sz="1900" b="0" kern="1200" dirty="0" smtClean="0">
                          <a:latin typeface="+mj-ea"/>
                          <a:ea typeface="+mj-ea"/>
                        </a:rPr>
                        <a:t> </a:t>
                      </a:r>
                      <a:r>
                        <a:rPr lang="ko-KR" altLang="ko-KR" sz="1900" b="0" kern="1200" dirty="0" smtClean="0">
                          <a:latin typeface="+mj-ea"/>
                          <a:ea typeface="+mj-ea"/>
                        </a:rPr>
                        <a:t>/</a:t>
                      </a:r>
                      <a:r>
                        <a:rPr lang="en-US" altLang="ko-KR" sz="1900" b="0" kern="1200" dirty="0" smtClean="0">
                          <a:latin typeface="+mj-ea"/>
                          <a:ea typeface="+mj-ea"/>
                        </a:rPr>
                        <a:t> </a:t>
                      </a:r>
                      <a:r>
                        <a:rPr lang="ko-KR" altLang="ko-KR" sz="1900" b="0" kern="1200" dirty="0" smtClean="0">
                          <a:latin typeface="+mj-ea"/>
                          <a:ea typeface="+mj-ea"/>
                        </a:rPr>
                        <a:t>연금재정 </a:t>
                      </a:r>
                      <a:r>
                        <a:rPr lang="ko-KR" altLang="ko-KR" sz="1900" b="0" kern="1200" dirty="0" smtClean="0">
                          <a:latin typeface="+mj-ea"/>
                          <a:ea typeface="+mj-ea"/>
                        </a:rPr>
                        <a:t>안정화에 </a:t>
                      </a:r>
                      <a:r>
                        <a:rPr lang="ko-KR" altLang="ko-KR" sz="1900" b="0" kern="1200" dirty="0" smtClean="0">
                          <a:latin typeface="+mj-ea"/>
                          <a:ea typeface="+mj-ea"/>
                        </a:rPr>
                        <a:t>초점</a:t>
                      </a:r>
                      <a:endParaRPr lang="ko-KR" altLang="ko-KR" sz="1900" b="0" kern="1200" dirty="0" smtClean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14400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6947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ko-KR" sz="1900" b="1" kern="1200" dirty="0" smtClean="0">
                          <a:latin typeface="+mj-ea"/>
                          <a:ea typeface="+mj-ea"/>
                        </a:rPr>
                        <a:t>국민건강보험법 제정(1999) </a:t>
                      </a:r>
                      <a:endParaRPr lang="ko-KR" altLang="ko-KR" sz="1900" b="1" dirty="0" smtClean="0">
                        <a:latin typeface="+mj-ea"/>
                        <a:ea typeface="+mj-ea"/>
                      </a:endParaRPr>
                    </a:p>
                  </a:txBody>
                  <a:tcPr marL="14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ko-KR" sz="1900" b="0" kern="1200" dirty="0" smtClean="0">
                          <a:latin typeface="+mj-ea"/>
                          <a:ea typeface="+mj-ea"/>
                        </a:rPr>
                        <a:t>의료보험의 단일한 통합체계 구축, </a:t>
                      </a:r>
                      <a:endParaRPr lang="en-US" altLang="ko-KR" sz="1900" b="0" kern="1200" dirty="0" smtClean="0">
                        <a:latin typeface="+mj-ea"/>
                        <a:ea typeface="+mj-ea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ko-KR" sz="1900" b="0" kern="1200" dirty="0" smtClean="0">
                          <a:latin typeface="+mj-ea"/>
                          <a:ea typeface="+mj-ea"/>
                        </a:rPr>
                        <a:t>2000년 시행</a:t>
                      </a:r>
                      <a:endParaRPr lang="ko-KR" altLang="ko-KR" sz="1900" b="0" kern="1200" dirty="0" smtClean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14400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2620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ko-KR" sz="1900" b="1" kern="1200" dirty="0" err="1" smtClean="0">
                          <a:latin typeface="+mj-ea"/>
                          <a:ea typeface="+mj-ea"/>
                        </a:rPr>
                        <a:t>국민기초생활보장법</a:t>
                      </a:r>
                      <a:r>
                        <a:rPr lang="ko-KR" altLang="ko-KR" sz="1900" b="1" kern="1200" dirty="0" smtClean="0">
                          <a:latin typeface="+mj-ea"/>
                          <a:ea typeface="+mj-ea"/>
                        </a:rPr>
                        <a:t> 제정(1999) </a:t>
                      </a:r>
                      <a:endParaRPr lang="ko-KR" altLang="ko-KR" sz="1900" b="1" dirty="0" smtClean="0">
                        <a:latin typeface="+mj-ea"/>
                        <a:ea typeface="+mj-ea"/>
                      </a:endParaRPr>
                    </a:p>
                  </a:txBody>
                  <a:tcPr marL="14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0000"/>
                        </a:lnSpc>
                      </a:pPr>
                      <a:r>
                        <a:rPr lang="ko-KR" altLang="ko-KR" sz="1900" b="0" kern="1200" dirty="0" smtClean="0">
                          <a:latin typeface="+mj-ea"/>
                          <a:ea typeface="+mj-ea"/>
                        </a:rPr>
                        <a:t>새로운 </a:t>
                      </a:r>
                      <a:r>
                        <a:rPr lang="ko-KR" altLang="ko-KR" sz="1900" b="0" kern="1200" dirty="0" err="1" smtClean="0">
                          <a:latin typeface="+mj-ea"/>
                          <a:ea typeface="+mj-ea"/>
                        </a:rPr>
                        <a:t>공공부조법</a:t>
                      </a:r>
                      <a:r>
                        <a:rPr lang="ko-KR" altLang="ko-KR" sz="1900" b="0" kern="1200" dirty="0" smtClean="0">
                          <a:latin typeface="+mj-ea"/>
                          <a:ea typeface="+mj-ea"/>
                        </a:rPr>
                        <a:t> 제정</a:t>
                      </a:r>
                    </a:p>
                    <a:p>
                      <a:pPr algn="l">
                        <a:lnSpc>
                          <a:spcPct val="110000"/>
                        </a:lnSpc>
                      </a:pPr>
                      <a:r>
                        <a:rPr lang="en-US" altLang="ko-KR" sz="1900" b="0" kern="1200" dirty="0" smtClean="0">
                          <a:latin typeface="+mj-ea"/>
                          <a:ea typeface="+mj-ea"/>
                        </a:rPr>
                        <a:t> - </a:t>
                      </a:r>
                      <a:r>
                        <a:rPr lang="en-US" altLang="ko-KR" sz="1900" b="0" kern="1200" dirty="0" err="1" smtClean="0">
                          <a:latin typeface="+mj-ea"/>
                          <a:ea typeface="+mj-ea"/>
                        </a:rPr>
                        <a:t>자활을</a:t>
                      </a:r>
                      <a:r>
                        <a:rPr lang="en-US" altLang="ko-KR" sz="1900" b="0" kern="1200" dirty="0" smtClean="0">
                          <a:latin typeface="+mj-ea"/>
                          <a:ea typeface="+mj-ea"/>
                        </a:rPr>
                        <a:t> </a:t>
                      </a:r>
                      <a:r>
                        <a:rPr lang="en-US" altLang="ko-KR" sz="1900" b="0" kern="1200" dirty="0" err="1" smtClean="0">
                          <a:latin typeface="+mj-ea"/>
                          <a:ea typeface="+mj-ea"/>
                        </a:rPr>
                        <a:t>강조하는</a:t>
                      </a:r>
                      <a:r>
                        <a:rPr lang="en-US" altLang="ko-KR" sz="1900" b="0" kern="1200" dirty="0" smtClean="0">
                          <a:latin typeface="+mj-ea"/>
                          <a:ea typeface="+mj-ea"/>
                        </a:rPr>
                        <a:t> </a:t>
                      </a:r>
                      <a:r>
                        <a:rPr lang="en-US" altLang="ko-KR" sz="1900" b="0" kern="1200" dirty="0" err="1" smtClean="0">
                          <a:latin typeface="+mj-ea"/>
                          <a:ea typeface="+mj-ea"/>
                        </a:rPr>
                        <a:t>근로연계공공부조법</a:t>
                      </a:r>
                      <a:r>
                        <a:rPr lang="en-US" altLang="ko-KR" sz="1900" b="0" kern="1200" dirty="0" smtClean="0">
                          <a:latin typeface="+mj-ea"/>
                          <a:ea typeface="+mj-ea"/>
                        </a:rPr>
                        <a:t> </a:t>
                      </a:r>
                      <a:r>
                        <a:rPr lang="en-US" altLang="ko-KR" sz="1900" b="0" kern="1200" dirty="0" err="1" smtClean="0">
                          <a:latin typeface="+mj-ea"/>
                          <a:ea typeface="+mj-ea"/>
                        </a:rPr>
                        <a:t>탄생</a:t>
                      </a:r>
                      <a:r>
                        <a:rPr lang="en-US" altLang="ko-KR" sz="1900" b="0" kern="1200" dirty="0" smtClean="0">
                          <a:latin typeface="+mj-ea"/>
                          <a:ea typeface="+mj-ea"/>
                        </a:rPr>
                        <a:t>, </a:t>
                      </a:r>
                      <a:r>
                        <a:rPr lang="en-US" altLang="ko-KR" sz="1900" b="0" kern="1200" dirty="0" err="1" smtClean="0">
                          <a:latin typeface="+mj-ea"/>
                          <a:ea typeface="+mj-ea"/>
                        </a:rPr>
                        <a:t>생활보호법</a:t>
                      </a:r>
                      <a:r>
                        <a:rPr lang="en-US" altLang="ko-KR" sz="1900" b="0" kern="1200" dirty="0" smtClean="0">
                          <a:latin typeface="+mj-ea"/>
                          <a:ea typeface="+mj-ea"/>
                        </a:rPr>
                        <a:t> </a:t>
                      </a:r>
                      <a:r>
                        <a:rPr lang="en-US" altLang="ko-KR" sz="1900" b="0" kern="1200" dirty="0" err="1" smtClean="0">
                          <a:latin typeface="+mj-ea"/>
                          <a:ea typeface="+mj-ea"/>
                        </a:rPr>
                        <a:t>폐지</a:t>
                      </a:r>
                      <a:r>
                        <a:rPr lang="en-US" altLang="ko-KR" sz="1900" b="0" kern="1200" dirty="0" smtClean="0">
                          <a:latin typeface="+mj-ea"/>
                          <a:ea typeface="+mj-ea"/>
                        </a:rPr>
                        <a:t>, </a:t>
                      </a:r>
                      <a:r>
                        <a:rPr lang="ko-KR" altLang="ko-KR" sz="1900" b="0" kern="1200" dirty="0" smtClean="0">
                          <a:latin typeface="+mj-ea"/>
                          <a:ea typeface="+mj-ea"/>
                        </a:rPr>
                        <a:t>인구학적 기준 철폐</a:t>
                      </a:r>
                      <a:endParaRPr lang="ko-KR" altLang="ko-KR" sz="1900" b="0" kern="1200" dirty="0" smtClean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14400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7691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ko-KR" sz="1900" b="1" kern="1200" dirty="0" smtClean="0">
                          <a:latin typeface="+mj-ea"/>
                          <a:ea typeface="+mj-ea"/>
                        </a:rPr>
                        <a:t>장애인복지법 전부개정(1999)</a:t>
                      </a:r>
                      <a:r>
                        <a:rPr lang="en-US" altLang="ko-KR" sz="1900" b="1" kern="1200" dirty="0" smtClean="0">
                          <a:latin typeface="+mj-ea"/>
                          <a:ea typeface="+mj-ea"/>
                        </a:rPr>
                        <a:t> </a:t>
                      </a:r>
                      <a:endParaRPr lang="ko-KR" altLang="ko-KR" sz="1900" b="1" dirty="0" smtClean="0">
                        <a:latin typeface="+mj-ea"/>
                        <a:ea typeface="+mj-ea"/>
                      </a:endParaRPr>
                    </a:p>
                  </a:txBody>
                  <a:tcPr marL="14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ko-KR" sz="1900" b="0" kern="1200" dirty="0" smtClean="0">
                          <a:latin typeface="+mj-ea"/>
                          <a:ea typeface="+mj-ea"/>
                        </a:rPr>
                        <a:t>장애인범주 대폭 확대</a:t>
                      </a:r>
                      <a:endParaRPr lang="ko-KR" altLang="ko-KR" sz="1900" b="0" kern="1200" dirty="0" smtClean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14400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69475">
                <a:tc gridSpan="2">
                  <a:txBody>
                    <a:bodyPr/>
                    <a:lstStyle/>
                    <a:p>
                      <a:pPr algn="l">
                        <a:lnSpc>
                          <a:spcPct val="110000"/>
                        </a:lnSpc>
                      </a:pPr>
                      <a:r>
                        <a:rPr lang="ko-KR" altLang="ko-KR" sz="1900" b="1" kern="1200" dirty="0" err="1" smtClean="0">
                          <a:latin typeface="+mj-ea"/>
                          <a:ea typeface="+mj-ea"/>
                        </a:rPr>
                        <a:t>장애인고용촉진등에관한법률이</a:t>
                      </a:r>
                      <a:r>
                        <a:rPr lang="ko-KR" altLang="ko-KR" sz="1900" b="1" kern="1200" dirty="0" smtClean="0">
                          <a:latin typeface="+mj-ea"/>
                          <a:ea typeface="+mj-ea"/>
                        </a:rPr>
                        <a:t> 2000년 장애인고용촉진 및 </a:t>
                      </a:r>
                      <a:r>
                        <a:rPr lang="ko-KR" altLang="ko-KR" sz="1900" b="1" kern="1200" dirty="0" err="1" smtClean="0">
                          <a:latin typeface="+mj-ea"/>
                          <a:ea typeface="+mj-ea"/>
                        </a:rPr>
                        <a:t>직업재활법으로</a:t>
                      </a:r>
                      <a:r>
                        <a:rPr lang="ko-KR" altLang="ko-KR" sz="1900" b="1" kern="1200" dirty="0" smtClean="0">
                          <a:latin typeface="+mj-ea"/>
                          <a:ea typeface="+mj-ea"/>
                        </a:rPr>
                        <a:t> 전부 개정됨</a:t>
                      </a:r>
                      <a:endParaRPr lang="ko-KR" altLang="ko-KR" sz="1900" b="1" kern="1200" dirty="0" smtClean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14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7691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ko-KR" sz="1900" b="1" kern="1200" dirty="0" smtClean="0">
                          <a:latin typeface="+mj-ea"/>
                          <a:ea typeface="+mj-ea"/>
                        </a:rPr>
                        <a:t>아동복지법 전부 개정(2000)</a:t>
                      </a:r>
                      <a:endParaRPr lang="ko-KR" altLang="ko-KR" sz="1900" b="1" dirty="0" smtClean="0">
                        <a:latin typeface="+mj-ea"/>
                        <a:ea typeface="+mj-ea"/>
                      </a:endParaRPr>
                    </a:p>
                  </a:txBody>
                  <a:tcPr marL="14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ko-KR" sz="1900" b="0" kern="1200" dirty="0" smtClean="0">
                          <a:latin typeface="+mj-ea"/>
                          <a:ea typeface="+mj-ea"/>
                        </a:rPr>
                        <a:t>아동학대 예방 사업 추가</a:t>
                      </a:r>
                      <a:endParaRPr lang="ko-KR" altLang="ko-KR" sz="1900" b="0" kern="1200" dirty="0" smtClean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14400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76914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ko-KR" sz="1900" b="1" kern="1200" dirty="0" smtClean="0">
                          <a:latin typeface="+mj-ea"/>
                          <a:ea typeface="+mj-ea"/>
                        </a:rPr>
                        <a:t>의료보호법이 </a:t>
                      </a:r>
                      <a:r>
                        <a:rPr lang="ko-KR" altLang="ko-KR" sz="1900" b="1" kern="1200" dirty="0" err="1" smtClean="0">
                          <a:latin typeface="+mj-ea"/>
                          <a:ea typeface="+mj-ea"/>
                        </a:rPr>
                        <a:t>의료급여법으로</a:t>
                      </a:r>
                      <a:r>
                        <a:rPr lang="ko-KR" altLang="ko-KR" sz="1900" b="1" kern="1200" dirty="0" smtClean="0">
                          <a:latin typeface="+mj-ea"/>
                          <a:ea typeface="+mj-ea"/>
                        </a:rPr>
                        <a:t> 개정(2001)</a:t>
                      </a:r>
                      <a:endParaRPr lang="ko-KR" altLang="ko-KR" sz="1900" b="1" kern="1200" dirty="0" smtClean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14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17413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00571" y="159786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노무현 정부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(1)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8550628"/>
              </p:ext>
            </p:extLst>
          </p:nvPr>
        </p:nvGraphicFramePr>
        <p:xfrm>
          <a:off x="101455" y="682232"/>
          <a:ext cx="8946192" cy="6031312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34563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898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22944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1" dirty="0" smtClean="0">
                          <a:latin typeface="+mn-ea"/>
                          <a:ea typeface="+mn-ea"/>
                        </a:rPr>
                        <a:t>사회복지사업법 전부 개정</a:t>
                      </a:r>
                      <a:endParaRPr lang="en-US" altLang="ko-KR" sz="1900" b="1" dirty="0" smtClean="0">
                        <a:latin typeface="+mn-ea"/>
                        <a:ea typeface="+mn-ea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900" b="1" dirty="0" smtClean="0">
                          <a:latin typeface="+mn-ea"/>
                          <a:ea typeface="+mn-ea"/>
                        </a:rPr>
                        <a:t>(2003)</a:t>
                      </a:r>
                      <a:endParaRPr lang="ko-KR" altLang="en-US" sz="1900" b="1" dirty="0" smtClean="0">
                        <a:latin typeface="+mn-ea"/>
                        <a:ea typeface="+mn-ea"/>
                      </a:endParaRPr>
                    </a:p>
                  </a:txBody>
                  <a:tcPr marL="14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1" dirty="0" smtClean="0">
                          <a:latin typeface="+mn-ea"/>
                          <a:ea typeface="+mn-ea"/>
                        </a:rPr>
                        <a:t>지역사회복지체계 </a:t>
                      </a:r>
                      <a:r>
                        <a:rPr lang="ko-KR" altLang="en-US" sz="1900" b="1" dirty="0" smtClean="0">
                          <a:latin typeface="+mn-ea"/>
                          <a:ea typeface="+mn-ea"/>
                        </a:rPr>
                        <a:t>구축</a:t>
                      </a:r>
                      <a:endParaRPr lang="ko-KR" altLang="en-US" sz="1900" b="1" dirty="0" smtClean="0">
                        <a:latin typeface="+mn-ea"/>
                        <a:ea typeface="+mn-ea"/>
                      </a:endParaRPr>
                    </a:p>
                    <a:p>
                      <a:pPr marL="8890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 지역사회복지계획 수립과 지역사회복지협의체 설치</a:t>
                      </a:r>
                      <a:endParaRPr lang="en-US" altLang="ko-KR" sz="1900" b="0" kern="1200" dirty="0" smtClean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8890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ko-KR" sz="1900" b="0" kern="1200" baseline="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   </a:t>
                      </a:r>
                      <a:r>
                        <a:rPr lang="en-US" altLang="ko-KR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: </a:t>
                      </a:r>
                      <a:r>
                        <a:rPr lang="ko-KR" altLang="en-US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민</a:t>
                      </a:r>
                      <a:r>
                        <a:rPr lang="en-US" altLang="ko-KR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·</a:t>
                      </a:r>
                      <a:r>
                        <a:rPr lang="ko-KR" altLang="en-US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관 협력을 통해 지역사회복지를 </a:t>
                      </a:r>
                      <a:r>
                        <a:rPr lang="ko-KR" altLang="en-US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강화</a:t>
                      </a:r>
                      <a:endParaRPr lang="ko-KR" altLang="en-US" sz="1900" b="0" kern="1200" dirty="0" smtClean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8890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 사회복지서비스 이용권 </a:t>
                      </a:r>
                      <a:endParaRPr lang="en-US" altLang="ko-KR" sz="1900" b="0" kern="1200" dirty="0" smtClean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8890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ko-KR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   : </a:t>
                      </a:r>
                      <a:r>
                        <a:rPr lang="ko-KR" altLang="en-US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욕구에 근거하여 사회복지서비스 이용 가능</a:t>
                      </a:r>
                    </a:p>
                  </a:txBody>
                  <a:tcPr marL="14400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7773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1" dirty="0" smtClean="0">
                          <a:latin typeface="+mn-ea"/>
                          <a:ea typeface="+mn-ea"/>
                        </a:rPr>
                        <a:t>농어촌 주민의 보건복지 증진을 위한 특별법 </a:t>
                      </a:r>
                      <a:r>
                        <a:rPr lang="ko-KR" altLang="en-US" sz="1900" b="1" dirty="0" smtClean="0">
                          <a:latin typeface="+mn-ea"/>
                          <a:ea typeface="+mn-ea"/>
                        </a:rPr>
                        <a:t>제정</a:t>
                      </a:r>
                      <a:r>
                        <a:rPr lang="en-US" altLang="ko-KR" sz="1900" b="1" dirty="0" smtClean="0">
                          <a:latin typeface="+mn-ea"/>
                          <a:ea typeface="+mn-ea"/>
                        </a:rPr>
                        <a:t>(2004) </a:t>
                      </a:r>
                    </a:p>
                  </a:txBody>
                  <a:tcPr marL="14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7773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1" dirty="0" err="1" smtClean="0">
                          <a:latin typeface="+mn-ea"/>
                          <a:ea typeface="+mn-ea"/>
                        </a:rPr>
                        <a:t>영유아보육법</a:t>
                      </a:r>
                      <a:r>
                        <a:rPr lang="ko-KR" altLang="en-US" sz="1900" b="1" dirty="0" smtClean="0">
                          <a:latin typeface="+mn-ea"/>
                          <a:ea typeface="+mn-ea"/>
                        </a:rPr>
                        <a:t> 전부 개정</a:t>
                      </a:r>
                      <a:r>
                        <a:rPr lang="en-US" altLang="ko-KR" sz="1900" b="1" dirty="0" smtClean="0">
                          <a:latin typeface="+mn-ea"/>
                          <a:ea typeface="+mn-ea"/>
                        </a:rPr>
                        <a:t>(2004) </a:t>
                      </a:r>
                    </a:p>
                  </a:txBody>
                  <a:tcPr marL="14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7773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1" dirty="0" smtClean="0">
                          <a:latin typeface="+mn-ea"/>
                          <a:ea typeface="+mn-ea"/>
                        </a:rPr>
                        <a:t>건강가정기본법 제정</a:t>
                      </a:r>
                      <a:r>
                        <a:rPr lang="en-US" altLang="ko-KR" sz="1900" b="1" dirty="0" smtClean="0">
                          <a:latin typeface="+mn-ea"/>
                          <a:ea typeface="+mn-ea"/>
                        </a:rPr>
                        <a:t>(2004) </a:t>
                      </a:r>
                    </a:p>
                  </a:txBody>
                  <a:tcPr marL="14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709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1" dirty="0" smtClean="0">
                          <a:latin typeface="+mn-ea"/>
                          <a:ea typeface="+mn-ea"/>
                        </a:rPr>
                        <a:t>기초노령연금법</a:t>
                      </a:r>
                      <a:r>
                        <a:rPr lang="en-US" altLang="ko-KR" sz="1900" b="1" dirty="0" smtClean="0">
                          <a:latin typeface="+mn-ea"/>
                          <a:ea typeface="+mn-ea"/>
                        </a:rPr>
                        <a:t>, 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1" dirty="0" smtClean="0">
                          <a:latin typeface="+mn-ea"/>
                          <a:ea typeface="+mn-ea"/>
                        </a:rPr>
                        <a:t>노인장기요양보험법 제정</a:t>
                      </a:r>
                      <a:r>
                        <a:rPr lang="en-US" altLang="ko-KR" sz="1900" b="1" dirty="0" smtClean="0">
                          <a:latin typeface="+mn-ea"/>
                          <a:ea typeface="+mn-ea"/>
                        </a:rPr>
                        <a:t>(2007) </a:t>
                      </a:r>
                      <a:endParaRPr lang="ko-KR" altLang="ko-KR" sz="1900" b="1" dirty="0" smtClean="0">
                        <a:latin typeface="+mn-ea"/>
                        <a:ea typeface="+mn-ea"/>
                      </a:endParaRPr>
                    </a:p>
                  </a:txBody>
                  <a:tcPr marL="14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노령화 대비</a:t>
                      </a:r>
                    </a:p>
                  </a:txBody>
                  <a:tcPr marL="14400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7773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1" dirty="0" smtClean="0">
                          <a:latin typeface="+mn-ea"/>
                          <a:ea typeface="+mn-ea"/>
                        </a:rPr>
                        <a:t>장애인차별금지 및 권리구제 등에 관한 법률</a:t>
                      </a:r>
                      <a:r>
                        <a:rPr lang="en-US" altLang="ko-KR" sz="1900" b="1" dirty="0" smtClean="0">
                          <a:latin typeface="+mn-ea"/>
                          <a:ea typeface="+mn-ea"/>
                        </a:rPr>
                        <a:t>(2007) </a:t>
                      </a:r>
                      <a:r>
                        <a:rPr lang="ko-KR" altLang="en-US" sz="1900" b="1" dirty="0" smtClean="0">
                          <a:latin typeface="+mn-ea"/>
                          <a:ea typeface="+mn-ea"/>
                        </a:rPr>
                        <a:t>제정</a:t>
                      </a:r>
                    </a:p>
                  </a:txBody>
                  <a:tcPr marL="14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8709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1" dirty="0" smtClean="0">
                          <a:latin typeface="+mn-ea"/>
                          <a:ea typeface="+mn-ea"/>
                        </a:rPr>
                        <a:t>모 </a:t>
                      </a:r>
                      <a:r>
                        <a:rPr lang="en-US" altLang="ko-KR" sz="1900" b="1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900" b="1" dirty="0" smtClean="0">
                          <a:latin typeface="+mn-ea"/>
                          <a:ea typeface="+mn-ea"/>
                        </a:rPr>
                        <a:t>부자복지법이 </a:t>
                      </a:r>
                      <a:r>
                        <a:rPr lang="ko-KR" altLang="en-US" sz="1900" b="1" dirty="0" err="1" smtClean="0">
                          <a:latin typeface="+mn-ea"/>
                          <a:ea typeface="+mn-ea"/>
                        </a:rPr>
                        <a:t>한부모가족지원법으로</a:t>
                      </a:r>
                      <a:r>
                        <a:rPr lang="ko-KR" altLang="en-US" sz="1900" b="1" dirty="0" smtClean="0">
                          <a:latin typeface="+mn-ea"/>
                          <a:ea typeface="+mn-ea"/>
                        </a:rPr>
                        <a:t> 개정</a:t>
                      </a:r>
                      <a:r>
                        <a:rPr lang="en-US" altLang="ko-KR" sz="1900" b="1" dirty="0" smtClean="0">
                          <a:latin typeface="+mn-ea"/>
                          <a:ea typeface="+mn-ea"/>
                        </a:rPr>
                        <a:t>(2007)</a:t>
                      </a:r>
                    </a:p>
                  </a:txBody>
                  <a:tcPr marL="14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0" kern="1200" dirty="0" err="1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조손가족</a:t>
                      </a:r>
                      <a:r>
                        <a:rPr lang="ko-KR" altLang="en-US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 및 다문화 가족에 대한 지원 가능</a:t>
                      </a:r>
                    </a:p>
                  </a:txBody>
                  <a:tcPr marL="14400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61033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노무현 정부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(2)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2101703"/>
              </p:ext>
            </p:extLst>
          </p:nvPr>
        </p:nvGraphicFramePr>
        <p:xfrm>
          <a:off x="101455" y="798158"/>
          <a:ext cx="8935041" cy="414301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34563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7865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8659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000" b="1" dirty="0" err="1" smtClean="0">
                          <a:latin typeface="+mn-ea"/>
                          <a:ea typeface="+mn-ea"/>
                        </a:rPr>
                        <a:t>국민기초생활보장법</a:t>
                      </a:r>
                      <a:r>
                        <a:rPr lang="ko-KR" altLang="en-US" sz="2000" b="1" dirty="0" smtClean="0">
                          <a:latin typeface="+mn-ea"/>
                          <a:ea typeface="+mn-ea"/>
                        </a:rPr>
                        <a:t> 개정</a:t>
                      </a:r>
                    </a:p>
                  </a:txBody>
                  <a:tcPr marL="14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2000" b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2000" b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ea"/>
                          <a:ea typeface="+mn-ea"/>
                        </a:rPr>
                        <a:t>2005</a:t>
                      </a:r>
                      <a:r>
                        <a:rPr lang="ko-KR" altLang="en-US" sz="2000" b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ea"/>
                          <a:ea typeface="+mn-ea"/>
                        </a:rPr>
                        <a:t>년</a:t>
                      </a:r>
                      <a:endParaRPr lang="en-US" altLang="ko-KR" sz="2000" b="0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marL="268288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000" b="0" dirty="0" smtClean="0">
                          <a:latin typeface="+mn-ea"/>
                          <a:ea typeface="+mn-ea"/>
                        </a:rPr>
                        <a:t>부양의무자 규정 </a:t>
                      </a:r>
                      <a:r>
                        <a:rPr lang="en-US" altLang="ko-KR" sz="2000" b="0" dirty="0" smtClean="0"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2000" b="0" dirty="0" smtClean="0">
                          <a:latin typeface="+mn-ea"/>
                          <a:ea typeface="+mn-ea"/>
                        </a:rPr>
                        <a:t>촌의 직계혈족 및 배우자로 축소</a:t>
                      </a:r>
                      <a:r>
                        <a:rPr lang="en-US" altLang="ko-KR" sz="2000" b="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2000" b="0" dirty="0" smtClean="0">
                          <a:latin typeface="+mn-ea"/>
                          <a:ea typeface="+mn-ea"/>
                        </a:rPr>
                        <a:t>최저생계비 </a:t>
                      </a:r>
                      <a:r>
                        <a:rPr lang="ko-KR" altLang="en-US" sz="2000" b="0" dirty="0" smtClean="0">
                          <a:latin typeface="+mn-ea"/>
                          <a:ea typeface="+mn-ea"/>
                        </a:rPr>
                        <a:t>계측 기간을 </a:t>
                      </a:r>
                      <a:r>
                        <a:rPr lang="en-US" altLang="ko-KR" sz="2000" b="0" dirty="0" smtClean="0">
                          <a:latin typeface="+mn-ea"/>
                          <a:ea typeface="+mn-ea"/>
                        </a:rPr>
                        <a:t>3</a:t>
                      </a:r>
                      <a:r>
                        <a:rPr lang="ko-KR" altLang="en-US" sz="2000" b="0" dirty="0" smtClean="0">
                          <a:latin typeface="+mn-ea"/>
                          <a:ea typeface="+mn-ea"/>
                        </a:rPr>
                        <a:t>년으로 단축</a:t>
                      </a:r>
                      <a:r>
                        <a:rPr lang="en-US" altLang="ko-KR" sz="2000" b="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2000" b="0" dirty="0" smtClean="0">
                          <a:latin typeface="+mn-ea"/>
                          <a:ea typeface="+mn-ea"/>
                        </a:rPr>
                        <a:t>외국인 </a:t>
                      </a:r>
                      <a:r>
                        <a:rPr lang="ko-KR" altLang="en-US" sz="2000" b="0" dirty="0" smtClean="0">
                          <a:latin typeface="+mn-ea"/>
                          <a:ea typeface="+mn-ea"/>
                        </a:rPr>
                        <a:t>특례 적용</a:t>
                      </a:r>
                      <a:endParaRPr lang="en-US" altLang="ko-KR" sz="2000" b="0" dirty="0" smtClean="0">
                        <a:latin typeface="+mn-ea"/>
                        <a:ea typeface="+mn-ea"/>
                      </a:endParaRPr>
                    </a:p>
                    <a:p>
                      <a:pPr marL="268288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2000" b="0" dirty="0" smtClean="0">
                        <a:latin typeface="+mn-ea"/>
                        <a:ea typeface="+mn-ea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2000" b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2000" b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ea"/>
                          <a:ea typeface="+mn-ea"/>
                        </a:rPr>
                        <a:t>2006</a:t>
                      </a:r>
                      <a:r>
                        <a:rPr lang="ko-KR" altLang="en-US" sz="2000" b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ea"/>
                          <a:ea typeface="+mn-ea"/>
                        </a:rPr>
                        <a:t>년</a:t>
                      </a:r>
                      <a:endParaRPr lang="en-US" altLang="ko-KR" sz="2000" b="0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marL="268288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None/>
                        <a:tabLst>
                          <a:tab pos="268288" algn="l"/>
                        </a:tabLst>
                        <a:defRPr/>
                      </a:pPr>
                      <a:r>
                        <a:rPr lang="ko-KR" altLang="en-US" sz="2000" b="0" dirty="0" smtClean="0">
                          <a:latin typeface="+mn-ea"/>
                          <a:ea typeface="+mn-ea"/>
                        </a:rPr>
                        <a:t>자활의 지원 및 중앙자활센터 도입</a:t>
                      </a:r>
                    </a:p>
                  </a:txBody>
                  <a:tcPr marL="14400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7704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000" b="1" dirty="0" smtClean="0">
                          <a:latin typeface="+mn-ea"/>
                          <a:ea typeface="+mn-ea"/>
                        </a:rPr>
                        <a:t>고용보험 및 산업재해보상보험의 보험료 징수 등에 관한 법률 제정</a:t>
                      </a:r>
                      <a:r>
                        <a:rPr lang="en-US" altLang="ko-KR" sz="2000" b="1" dirty="0" smtClean="0">
                          <a:latin typeface="+mn-ea"/>
                          <a:ea typeface="+mn-ea"/>
                        </a:rPr>
                        <a:t>(2003)</a:t>
                      </a:r>
                    </a:p>
                  </a:txBody>
                  <a:tcPr marL="14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7800" marR="0" indent="-17780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2000" b="0" dirty="0" smtClean="0">
                          <a:latin typeface="+mn-ea"/>
                          <a:ea typeface="+mn-ea"/>
                        </a:rPr>
                        <a:t>2005</a:t>
                      </a:r>
                      <a:r>
                        <a:rPr lang="ko-KR" altLang="en-US" sz="2000" b="0" dirty="0" smtClean="0">
                          <a:latin typeface="+mn-ea"/>
                          <a:ea typeface="+mn-ea"/>
                        </a:rPr>
                        <a:t>년 </a:t>
                      </a:r>
                      <a:r>
                        <a:rPr lang="en-US" altLang="ko-KR" sz="2000" b="0" dirty="0" smtClean="0"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2000" b="0" dirty="0" smtClean="0">
                          <a:latin typeface="+mn-ea"/>
                          <a:ea typeface="+mn-ea"/>
                        </a:rPr>
                        <a:t>월 </a:t>
                      </a:r>
                      <a:r>
                        <a:rPr lang="en-US" altLang="ko-KR" sz="2000" b="0" dirty="0" smtClean="0"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2000" b="0" dirty="0" smtClean="0">
                          <a:latin typeface="+mn-ea"/>
                          <a:ea typeface="+mn-ea"/>
                        </a:rPr>
                        <a:t>일 시행</a:t>
                      </a:r>
                      <a:r>
                        <a:rPr lang="en-US" altLang="ko-KR" sz="2000" b="0" dirty="0" smtClean="0">
                          <a:latin typeface="+mn-ea"/>
                          <a:ea typeface="+mn-ea"/>
                        </a:rPr>
                        <a:t>. </a:t>
                      </a:r>
                    </a:p>
                    <a:p>
                      <a:pPr marL="177800" marR="0" indent="-17780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altLang="ko-KR" sz="2000" b="0" dirty="0" smtClean="0">
                        <a:latin typeface="+mn-ea"/>
                        <a:ea typeface="+mn-ea"/>
                      </a:endParaRPr>
                    </a:p>
                    <a:p>
                      <a:pPr marL="177800" marR="0" indent="-17780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2000" b="0" dirty="0" smtClean="0">
                          <a:latin typeface="+mn-ea"/>
                          <a:ea typeface="+mn-ea"/>
                        </a:rPr>
                        <a:t>보험관리와 운영의 효율성 도모</a:t>
                      </a:r>
                    </a:p>
                  </a:txBody>
                  <a:tcPr marL="14400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29945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28356" y="1693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err="1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이명박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 정부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(1)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228356" y="628650"/>
            <a:ext cx="8580965" cy="68625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34988">
              <a:tabLst>
                <a:tab pos="265113" algn="l"/>
              </a:tabLst>
            </a:pPr>
            <a:r>
              <a:rPr lang="ko-KR" altLang="en-US" sz="2200" b="1" dirty="0">
                <a:solidFill>
                  <a:schemeClr val="accent6">
                    <a:lumMod val="50000"/>
                  </a:schemeClr>
                </a:solidFill>
                <a:latin typeface="+mn-ea"/>
              </a:rPr>
              <a:t>복지를 위한 뚜렷한 목표나 지표가 없이 정치적 관계에 의한 입법을 보임</a:t>
            </a:r>
          </a:p>
        </p:txBody>
      </p:sp>
      <p:pic>
        <p:nvPicPr>
          <p:cNvPr id="4" name="Picture 2" descr="C:\Users\lee\Downloads\quality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06" y="745976"/>
            <a:ext cx="505926" cy="505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1132481"/>
              </p:ext>
            </p:extLst>
          </p:nvPr>
        </p:nvGraphicFramePr>
        <p:xfrm>
          <a:off x="298894" y="1437159"/>
          <a:ext cx="8613556" cy="5347031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35729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0405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9060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1" dirty="0" smtClean="0">
                          <a:latin typeface="+mn-ea"/>
                          <a:ea typeface="+mn-ea"/>
                        </a:rPr>
                        <a:t>아동청소년복지법 추진의 중단</a:t>
                      </a:r>
                    </a:p>
                  </a:txBody>
                  <a:tcPr marL="14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9060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1" dirty="0" smtClean="0">
                          <a:latin typeface="+mn-ea"/>
                          <a:ea typeface="+mn-ea"/>
                        </a:rPr>
                        <a:t>다문화가족지원법 제정</a:t>
                      </a:r>
                      <a:r>
                        <a:rPr lang="en-US" altLang="ko-KR" sz="1900" b="1" dirty="0" smtClean="0">
                          <a:latin typeface="+mn-ea"/>
                          <a:ea typeface="+mn-ea"/>
                        </a:rPr>
                        <a:t>(2008)</a:t>
                      </a:r>
                    </a:p>
                  </a:txBody>
                  <a:tcPr marL="14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060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1" dirty="0" err="1" smtClean="0">
                          <a:latin typeface="+mn-ea"/>
                          <a:ea typeface="+mn-ea"/>
                        </a:rPr>
                        <a:t>한부모가족지원법</a:t>
                      </a:r>
                      <a:r>
                        <a:rPr lang="ko-KR" altLang="en-US" sz="1900" b="1" dirty="0" smtClean="0">
                          <a:latin typeface="+mn-ea"/>
                          <a:ea typeface="+mn-ea"/>
                        </a:rPr>
                        <a:t> 개정</a:t>
                      </a:r>
                      <a:r>
                        <a:rPr lang="en-US" altLang="ko-KR" sz="1900" b="1" dirty="0" smtClean="0">
                          <a:latin typeface="+mn-ea"/>
                          <a:ea typeface="+mn-ea"/>
                        </a:rPr>
                        <a:t>(2011)</a:t>
                      </a:r>
                      <a:endParaRPr lang="ko-KR" altLang="ko-KR" sz="1900" b="1" dirty="0" smtClean="0">
                        <a:latin typeface="+mn-ea"/>
                        <a:ea typeface="+mn-ea"/>
                      </a:endParaRPr>
                    </a:p>
                  </a:txBody>
                  <a:tcPr marL="14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0000"/>
                        </a:lnSpc>
                      </a:pPr>
                      <a:r>
                        <a:rPr lang="ko-KR" altLang="en-US" sz="1900" b="0" kern="1200" dirty="0" err="1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한부모가족의</a:t>
                      </a:r>
                      <a:r>
                        <a:rPr lang="ko-KR" altLang="en-US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 청소년의 지원을 강화</a:t>
                      </a:r>
                    </a:p>
                  </a:txBody>
                  <a:tcPr marL="14400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060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1" dirty="0" smtClean="0">
                          <a:latin typeface="+mn-ea"/>
                          <a:ea typeface="+mn-ea"/>
                        </a:rPr>
                        <a:t>장애인연금법 제정</a:t>
                      </a:r>
                      <a:r>
                        <a:rPr lang="en-US" altLang="ko-KR" sz="1900" b="1" dirty="0" smtClean="0">
                          <a:latin typeface="+mn-ea"/>
                          <a:ea typeface="+mn-ea"/>
                        </a:rPr>
                        <a:t>(2010)</a:t>
                      </a:r>
                      <a:endParaRPr lang="ko-KR" altLang="ko-KR" sz="1900" b="1" dirty="0" smtClean="0">
                        <a:latin typeface="+mn-ea"/>
                        <a:ea typeface="+mn-ea"/>
                      </a:endParaRPr>
                    </a:p>
                  </a:txBody>
                  <a:tcPr marL="14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저소득 중증 장애인 소득 보장</a:t>
                      </a:r>
                    </a:p>
                  </a:txBody>
                  <a:tcPr marL="14400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9060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1" dirty="0" smtClean="0">
                          <a:latin typeface="+mn-ea"/>
                          <a:ea typeface="+mn-ea"/>
                        </a:rPr>
                        <a:t>장애인복지법 개정</a:t>
                      </a:r>
                      <a:r>
                        <a:rPr lang="en-US" altLang="ko-KR" sz="1900" b="1" dirty="0" smtClean="0">
                          <a:latin typeface="+mn-ea"/>
                          <a:ea typeface="+mn-ea"/>
                        </a:rPr>
                        <a:t>(2011) </a:t>
                      </a:r>
                      <a:endParaRPr lang="ko-KR" altLang="ko-KR" sz="1900" b="1" dirty="0" smtClean="0">
                        <a:latin typeface="+mn-ea"/>
                        <a:ea typeface="+mn-ea"/>
                      </a:endParaRPr>
                    </a:p>
                  </a:txBody>
                  <a:tcPr marL="14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장애인복지시설 이용자 중심의 서비스 체계 구축</a:t>
                      </a:r>
                    </a:p>
                  </a:txBody>
                  <a:tcPr marL="14400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43304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1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장애인활동 지원에 관한 법률</a:t>
                      </a:r>
                      <a:r>
                        <a:rPr lang="en-US" altLang="ko-KR" sz="1900" b="1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900" b="1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장애아동복지 </a:t>
                      </a:r>
                      <a:r>
                        <a:rPr lang="ko-KR" altLang="en-US" sz="1900" b="1" kern="1200" dirty="0" err="1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지원법</a:t>
                      </a:r>
                      <a:r>
                        <a:rPr lang="ko-KR" altLang="en-US" sz="1900" b="1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 제정</a:t>
                      </a:r>
                      <a:r>
                        <a:rPr lang="en-US" altLang="ko-KR" sz="1900" b="1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(2011)</a:t>
                      </a:r>
                    </a:p>
                  </a:txBody>
                  <a:tcPr marL="14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8944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1" dirty="0" err="1" smtClean="0">
                          <a:latin typeface="+mn-ea"/>
                          <a:ea typeface="+mn-ea"/>
                        </a:rPr>
                        <a:t>사회복지사</a:t>
                      </a:r>
                      <a:r>
                        <a:rPr lang="ko-KR" altLang="en-US" sz="1900" b="1" dirty="0" smtClean="0">
                          <a:latin typeface="+mn-ea"/>
                          <a:ea typeface="+mn-ea"/>
                        </a:rPr>
                        <a:t> 등의 처우 및 </a:t>
                      </a:r>
                      <a:endParaRPr lang="en-US" altLang="ko-KR" sz="1900" b="1" dirty="0" smtClean="0">
                        <a:latin typeface="+mn-ea"/>
                        <a:ea typeface="+mn-ea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1" dirty="0" smtClean="0">
                          <a:latin typeface="+mn-ea"/>
                          <a:ea typeface="+mn-ea"/>
                        </a:rPr>
                        <a:t>지위향상을 위한 법률 제정</a:t>
                      </a:r>
                      <a:r>
                        <a:rPr lang="en-US" altLang="ko-KR" sz="1900" b="1" dirty="0" smtClean="0">
                          <a:latin typeface="+mn-ea"/>
                          <a:ea typeface="+mn-ea"/>
                        </a:rPr>
                        <a:t>(2011)</a:t>
                      </a:r>
                    </a:p>
                  </a:txBody>
                  <a:tcPr marL="14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사회복지사의 신분보장과 처우개선을 위한 </a:t>
                      </a:r>
                      <a:endParaRPr lang="en-US" altLang="ko-KR" sz="1900" b="0" kern="1200" dirty="0" smtClean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기틀 마련</a:t>
                      </a:r>
                    </a:p>
                  </a:txBody>
                  <a:tcPr marL="14400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8944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1" dirty="0" smtClean="0">
                          <a:latin typeface="+mn-ea"/>
                          <a:ea typeface="+mn-ea"/>
                        </a:rPr>
                        <a:t>노숙인 등의 복지 및 </a:t>
                      </a:r>
                      <a:endParaRPr lang="en-US" altLang="ko-KR" sz="1900" b="1" dirty="0" smtClean="0">
                        <a:latin typeface="+mn-ea"/>
                        <a:ea typeface="+mn-ea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1" dirty="0" smtClean="0">
                          <a:latin typeface="+mn-ea"/>
                          <a:ea typeface="+mn-ea"/>
                        </a:rPr>
                        <a:t>자립지원에 관한 법률 제정</a:t>
                      </a:r>
                      <a:r>
                        <a:rPr lang="en-US" altLang="ko-KR" sz="1900" b="1" dirty="0" smtClean="0">
                          <a:latin typeface="+mn-ea"/>
                          <a:ea typeface="+mn-ea"/>
                        </a:rPr>
                        <a:t>(2011)</a:t>
                      </a:r>
                    </a:p>
                  </a:txBody>
                  <a:tcPr marL="14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0000"/>
                        </a:lnSpc>
                      </a:pPr>
                      <a:r>
                        <a:rPr lang="ko-KR" altLang="en-US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노숙인과 부랑인들의 인간다운 삶 보장</a:t>
                      </a:r>
                      <a:r>
                        <a:rPr lang="en-US" altLang="ko-KR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, </a:t>
                      </a:r>
                    </a:p>
                    <a:p>
                      <a:pPr algn="l">
                        <a:lnSpc>
                          <a:spcPct val="110000"/>
                        </a:lnSpc>
                      </a:pPr>
                      <a:r>
                        <a:rPr lang="ko-KR" altLang="en-US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자립 지원</a:t>
                      </a:r>
                    </a:p>
                  </a:txBody>
                  <a:tcPr marL="14400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63798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err="1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이명박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 정부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(2)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0988018"/>
              </p:ext>
            </p:extLst>
          </p:nvPr>
        </p:nvGraphicFramePr>
        <p:xfrm>
          <a:off x="273822" y="908720"/>
          <a:ext cx="8546650" cy="3281998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357809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9685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70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000" b="1" dirty="0" smtClean="0">
                          <a:latin typeface="+mn-ea"/>
                          <a:ea typeface="+mn-ea"/>
                        </a:rPr>
                        <a:t>국민건강보험법 개정</a:t>
                      </a:r>
                      <a:r>
                        <a:rPr lang="en-US" altLang="ko-KR" sz="2000" b="1" dirty="0" smtClean="0">
                          <a:latin typeface="+mn-ea"/>
                          <a:ea typeface="+mn-ea"/>
                        </a:rPr>
                        <a:t>(2009) </a:t>
                      </a:r>
                      <a:endParaRPr lang="ko-KR" altLang="ko-KR" sz="2000" b="1" dirty="0" smtClean="0">
                        <a:latin typeface="+mn-ea"/>
                        <a:ea typeface="+mn-ea"/>
                      </a:endParaRPr>
                    </a:p>
                  </a:txBody>
                  <a:tcPr marL="14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0000"/>
                        </a:lnSpc>
                      </a:pPr>
                      <a:r>
                        <a:rPr lang="en-US" altLang="ko-KR" sz="20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4</a:t>
                      </a:r>
                      <a:r>
                        <a:rPr lang="ko-KR" altLang="en-US" sz="20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대 사회보험료 통합 징수</a:t>
                      </a:r>
                      <a:r>
                        <a:rPr lang="en-US" altLang="ko-KR" sz="20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, 2011</a:t>
                      </a:r>
                      <a:r>
                        <a:rPr lang="ko-KR" altLang="en-US" sz="20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년 </a:t>
                      </a:r>
                      <a:r>
                        <a:rPr lang="en-US" altLang="ko-KR" sz="20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1</a:t>
                      </a:r>
                      <a:r>
                        <a:rPr lang="ko-KR" altLang="en-US" sz="20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월 </a:t>
                      </a:r>
                      <a:r>
                        <a:rPr lang="ko-KR" altLang="en-US" sz="20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 시행</a:t>
                      </a:r>
                      <a:endParaRPr lang="ko-KR" altLang="en-US" sz="2000" b="0" kern="1200" dirty="0" smtClean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4400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3954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000" b="1" dirty="0" smtClean="0">
                          <a:latin typeface="+mn-ea"/>
                          <a:ea typeface="+mn-ea"/>
                        </a:rPr>
                        <a:t>사회복지사업법 개정</a:t>
                      </a:r>
                      <a:r>
                        <a:rPr lang="en-US" altLang="ko-KR" sz="2000" b="1" dirty="0" smtClean="0">
                          <a:latin typeface="+mn-ea"/>
                          <a:ea typeface="+mn-ea"/>
                        </a:rPr>
                        <a:t>(2012)</a:t>
                      </a:r>
                    </a:p>
                  </a:txBody>
                  <a:tcPr marL="14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0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시설이용자의 인권보호와 사회복지법인과 </a:t>
                      </a:r>
                      <a:r>
                        <a:rPr lang="ko-KR" altLang="en-US" sz="20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시설운영의 </a:t>
                      </a:r>
                      <a:r>
                        <a:rPr lang="ko-KR" altLang="en-US" sz="20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투명성 강화</a:t>
                      </a:r>
                    </a:p>
                  </a:txBody>
                  <a:tcPr marL="14400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0889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000" b="1" dirty="0" smtClean="0">
                          <a:latin typeface="+mn-ea"/>
                          <a:ea typeface="+mn-ea"/>
                        </a:rPr>
                        <a:t>사회보장기본법 전부개정</a:t>
                      </a:r>
                      <a:r>
                        <a:rPr lang="en-US" altLang="ko-KR" sz="2000" b="1" dirty="0" smtClean="0">
                          <a:latin typeface="+mn-ea"/>
                          <a:ea typeface="+mn-ea"/>
                        </a:rPr>
                        <a:t>(2012)</a:t>
                      </a:r>
                    </a:p>
                  </a:txBody>
                  <a:tcPr marL="14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0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국민의 보편적</a:t>
                      </a:r>
                      <a:r>
                        <a:rPr lang="en-US" altLang="ko-KR" sz="20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20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생애주기적 특성에 맞게 </a:t>
                      </a:r>
                      <a:r>
                        <a:rPr lang="ko-KR" altLang="en-US" sz="20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소득과 </a:t>
                      </a:r>
                      <a:r>
                        <a:rPr lang="ko-KR" altLang="en-US" sz="20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사회서비스를 함께 보장하는</a:t>
                      </a:r>
                      <a:r>
                        <a:rPr lang="ko-KR" altLang="en-US" sz="2000" b="0" kern="1200" baseline="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20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방향으로 </a:t>
                      </a:r>
                      <a:r>
                        <a:rPr lang="ko-KR" altLang="en-US" sz="20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사회보장제도 </a:t>
                      </a:r>
                      <a:r>
                        <a:rPr lang="ko-KR" altLang="en-US" sz="20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정립</a:t>
                      </a:r>
                    </a:p>
                  </a:txBody>
                  <a:tcPr marL="14400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16074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en-US" altLang="ko-KR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1960</a:t>
            </a:r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년대 이전</a:t>
            </a:r>
          </a:p>
        </p:txBody>
      </p:sp>
      <p:sp>
        <p:nvSpPr>
          <p:cNvPr id="5" name="제목 39"/>
          <p:cNvSpPr txBox="1">
            <a:spLocks/>
          </p:cNvSpPr>
          <p:nvPr/>
        </p:nvSpPr>
        <p:spPr bwMode="auto">
          <a:xfrm>
            <a:off x="161925" y="892467"/>
            <a:ext cx="9190436" cy="458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300"/>
              </a:spcAft>
              <a:defRPr/>
            </a:pPr>
            <a:r>
              <a:rPr lang="en-US" altLang="ko-KR" sz="2200" b="1" kern="0" dirty="0" smtClean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  <a:cs typeface="+mj-cs"/>
              </a:rPr>
              <a:t>- </a:t>
            </a:r>
            <a:r>
              <a:rPr lang="ko-KR" altLang="en-US" sz="2200" b="1" kern="0" dirty="0" smtClean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  <a:cs typeface="+mj-cs"/>
              </a:rPr>
              <a:t>대한민국은 </a:t>
            </a:r>
            <a:r>
              <a:rPr lang="ko-KR" altLang="en-US" sz="2200" b="1" kern="0" dirty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  <a:cs typeface="+mj-cs"/>
              </a:rPr>
              <a:t>일제 시대의 기본 법과 제도를 계속 활용한 경우가 많음</a:t>
            </a:r>
          </a:p>
        </p:txBody>
      </p:sp>
      <p:sp>
        <p:nvSpPr>
          <p:cNvPr id="7" name="직사각형 6"/>
          <p:cNvSpPr/>
          <p:nvPr/>
        </p:nvSpPr>
        <p:spPr bwMode="auto">
          <a:xfrm>
            <a:off x="191398" y="4711290"/>
            <a:ext cx="7632848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8" name="오른쪽 중괄호 7"/>
          <p:cNvSpPr/>
          <p:nvPr/>
        </p:nvSpPr>
        <p:spPr bwMode="auto">
          <a:xfrm flipH="1">
            <a:off x="280240" y="4725690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638141" y="4744117"/>
            <a:ext cx="7124786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 smtClean="0">
                <a:latin typeface="+mj-ea"/>
                <a:ea typeface="+mj-ea"/>
              </a:rPr>
              <a:t>미군정</a:t>
            </a:r>
            <a:endParaRPr lang="ko-KR" altLang="en-US" sz="2300" b="1" dirty="0">
              <a:latin typeface="+mj-ea"/>
              <a:ea typeface="+mj-ea"/>
            </a:endParaRPr>
          </a:p>
        </p:txBody>
      </p:sp>
      <p:pic>
        <p:nvPicPr>
          <p:cNvPr id="10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612924" y="5117430"/>
            <a:ext cx="368397" cy="64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981322" y="5315163"/>
            <a:ext cx="7486404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err="1" smtClean="0">
                <a:latin typeface="+mn-ea"/>
              </a:rPr>
              <a:t>조선구호령</a:t>
            </a:r>
            <a:r>
              <a:rPr lang="ko-KR" altLang="en-US" sz="2000" dirty="0" smtClean="0">
                <a:latin typeface="+mn-ea"/>
              </a:rPr>
              <a:t> </a:t>
            </a:r>
            <a:r>
              <a:rPr lang="ko-KR" altLang="en-US" sz="2000" dirty="0">
                <a:latin typeface="+mn-ea"/>
              </a:rPr>
              <a:t>그대로 사용</a:t>
            </a:r>
            <a:r>
              <a:rPr lang="en-US" altLang="ko-KR" sz="2000" dirty="0">
                <a:latin typeface="+mn-ea"/>
              </a:rPr>
              <a:t>. </a:t>
            </a:r>
            <a:endParaRPr lang="en-US" altLang="ko-KR" sz="2000" dirty="0" smtClean="0">
              <a:latin typeface="+mn-ea"/>
            </a:endParaRPr>
          </a:p>
          <a:p>
            <a:pPr marL="180975" indent="-180975">
              <a:lnSpc>
                <a:spcPct val="12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기타 </a:t>
            </a:r>
            <a:r>
              <a:rPr lang="ko-KR" altLang="en-US" sz="2000" dirty="0">
                <a:latin typeface="+mn-ea"/>
              </a:rPr>
              <a:t>이재민과 피난민 구호를 위한 후생국보 </a:t>
            </a:r>
            <a:r>
              <a:rPr lang="en-US" altLang="ko-KR" sz="2000" dirty="0">
                <a:latin typeface="+mn-ea"/>
              </a:rPr>
              <a:t>3A</a:t>
            </a:r>
            <a:r>
              <a:rPr lang="ko-KR" altLang="en-US" sz="2000" dirty="0">
                <a:latin typeface="+mn-ea"/>
              </a:rPr>
              <a:t>호</a:t>
            </a:r>
            <a:r>
              <a:rPr lang="en-US" altLang="ko-KR" sz="2000" dirty="0" smtClean="0">
                <a:latin typeface="+mn-ea"/>
              </a:rPr>
              <a:t>, 3C</a:t>
            </a:r>
            <a:r>
              <a:rPr lang="ko-KR" altLang="en-US" sz="2000" dirty="0">
                <a:latin typeface="+mn-ea"/>
              </a:rPr>
              <a:t>호 등을 발하여 실시</a:t>
            </a:r>
          </a:p>
        </p:txBody>
      </p:sp>
      <p:sp>
        <p:nvSpPr>
          <p:cNvPr id="12" name="직사각형 11"/>
          <p:cNvSpPr/>
          <p:nvPr/>
        </p:nvSpPr>
        <p:spPr bwMode="auto">
          <a:xfrm>
            <a:off x="186186" y="1686665"/>
            <a:ext cx="8633963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13" name="오른쪽 중괄호 12"/>
          <p:cNvSpPr/>
          <p:nvPr/>
        </p:nvSpPr>
        <p:spPr bwMode="auto">
          <a:xfrm flipH="1">
            <a:off x="252862" y="1696325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443362" y="1696325"/>
            <a:ext cx="8510138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 err="1">
                <a:latin typeface="+mj-ea"/>
                <a:ea typeface="+mj-ea"/>
              </a:rPr>
              <a:t>조선구호령</a:t>
            </a:r>
            <a:r>
              <a:rPr lang="en-US" altLang="ko-KR" sz="2300" b="1" dirty="0">
                <a:latin typeface="+mj-ea"/>
                <a:ea typeface="+mj-ea"/>
              </a:rPr>
              <a:t>(1944</a:t>
            </a:r>
            <a:r>
              <a:rPr lang="ko-KR" altLang="en-US" sz="2300" b="1" dirty="0">
                <a:latin typeface="+mj-ea"/>
                <a:ea typeface="+mj-ea"/>
              </a:rPr>
              <a:t>년</a:t>
            </a:r>
            <a:r>
              <a:rPr lang="en-US" altLang="ko-KR" sz="2300" b="1" dirty="0">
                <a:latin typeface="+mj-ea"/>
                <a:ea typeface="+mj-ea"/>
              </a:rPr>
              <a:t>) : </a:t>
            </a:r>
            <a:r>
              <a:rPr lang="ko-KR" altLang="en-US" sz="2300" b="1" dirty="0">
                <a:latin typeface="+mj-ea"/>
                <a:ea typeface="+mj-ea"/>
              </a:rPr>
              <a:t>우리나라 근대적인 공공부조제도의 기원</a:t>
            </a:r>
          </a:p>
        </p:txBody>
      </p:sp>
      <p:pic>
        <p:nvPicPr>
          <p:cNvPr id="15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571623" y="2108601"/>
            <a:ext cx="368397" cy="64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940020" y="2183465"/>
            <a:ext cx="7607128" cy="2418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전시동원체제 </a:t>
            </a:r>
            <a:r>
              <a:rPr lang="ko-KR" altLang="en-US" sz="2000" dirty="0">
                <a:latin typeface="+mn-ea"/>
              </a:rPr>
              <a:t>하의 </a:t>
            </a:r>
            <a:r>
              <a:rPr lang="ko-KR" altLang="en-US" sz="2000" dirty="0" smtClean="0">
                <a:latin typeface="+mn-ea"/>
              </a:rPr>
              <a:t>식민지 </a:t>
            </a:r>
            <a:r>
              <a:rPr lang="ko-KR" altLang="en-US" sz="2000" dirty="0">
                <a:latin typeface="+mn-ea"/>
              </a:rPr>
              <a:t>통치의 효율성을 제고하기 위한 목적을 </a:t>
            </a:r>
            <a:r>
              <a:rPr lang="ko-KR" altLang="en-US" sz="2000" dirty="0" smtClean="0">
                <a:latin typeface="+mn-ea"/>
              </a:rPr>
              <a:t>가짐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altLang="ko-KR" sz="2000" dirty="0" smtClean="0">
                <a:latin typeface="+mn-ea"/>
              </a:rPr>
              <a:t>65</a:t>
            </a:r>
            <a:r>
              <a:rPr lang="ko-KR" altLang="en-US" sz="2000" dirty="0">
                <a:latin typeface="+mn-ea"/>
              </a:rPr>
              <a:t>세 이상의 노쇠자</a:t>
            </a:r>
            <a:r>
              <a:rPr lang="en-US" altLang="ko-KR" sz="2000" dirty="0">
                <a:latin typeface="+mn-ea"/>
              </a:rPr>
              <a:t>, 13</a:t>
            </a:r>
            <a:r>
              <a:rPr lang="ko-KR" altLang="en-US" sz="2000" dirty="0">
                <a:latin typeface="+mn-ea"/>
              </a:rPr>
              <a:t>세 이하의 아동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임산부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불구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폐질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질병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 smtClean="0">
                <a:latin typeface="+mn-ea"/>
              </a:rPr>
              <a:t>상병</a:t>
            </a:r>
            <a:r>
              <a:rPr lang="en-US" altLang="ko-KR" sz="2000" dirty="0" smtClean="0">
                <a:latin typeface="+mn-ea"/>
              </a:rPr>
              <a:t>, </a:t>
            </a:r>
            <a:r>
              <a:rPr lang="ko-KR" altLang="en-US" sz="2000" dirty="0" smtClean="0">
                <a:latin typeface="+mn-ea"/>
              </a:rPr>
              <a:t>기타 </a:t>
            </a:r>
            <a:r>
              <a:rPr lang="ko-KR" altLang="en-US" sz="2000" dirty="0">
                <a:latin typeface="+mn-ea"/>
              </a:rPr>
              <a:t>정신 또는 신체의 장애로 노동에 지장이 있는 자를 </a:t>
            </a:r>
            <a:r>
              <a:rPr lang="ko-KR" altLang="en-US" sz="2000" dirty="0" smtClean="0">
                <a:latin typeface="+mn-ea"/>
              </a:rPr>
              <a:t>대상으로 생활부조</a:t>
            </a:r>
            <a:r>
              <a:rPr lang="en-US" altLang="ko-KR" sz="2000" dirty="0" smtClean="0">
                <a:latin typeface="+mn-ea"/>
              </a:rPr>
              <a:t>, </a:t>
            </a:r>
            <a:r>
              <a:rPr lang="ko-KR" altLang="en-US" sz="2000" dirty="0" smtClean="0">
                <a:latin typeface="+mn-ea"/>
              </a:rPr>
              <a:t>의료부조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조산부조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생업부조 실시</a:t>
            </a:r>
          </a:p>
        </p:txBody>
      </p:sp>
    </p:spTree>
    <p:extLst>
      <p:ext uri="{BB962C8B-B14F-4D97-AF65-F5344CB8AC3E}">
        <p14:creationId xmlns:p14="http://schemas.microsoft.com/office/powerpoint/2010/main" val="24852396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34405" y="1312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n-ea"/>
                <a:ea typeface="+mn-ea"/>
              </a:rPr>
              <a:t>박근혜 정부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142875" y="542926"/>
            <a:ext cx="8877300" cy="83819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34988">
              <a:tabLst>
                <a:tab pos="265113" algn="l"/>
              </a:tabLst>
            </a:pPr>
            <a:r>
              <a:rPr lang="ko-KR" altLang="en-US" sz="2000" b="1" dirty="0">
                <a:solidFill>
                  <a:schemeClr val="accent6">
                    <a:lumMod val="50000"/>
                  </a:schemeClr>
                </a:solidFill>
                <a:latin typeface="+mn-ea"/>
              </a:rPr>
              <a:t>기존에 문제가 되었던 부분에 대한 개선으로 입법으로 기대를 모았으나 </a:t>
            </a:r>
            <a:r>
              <a:rPr lang="ko-KR" altLang="en-US" sz="2000" b="1" dirty="0" smtClean="0">
                <a:solidFill>
                  <a:schemeClr val="accent6">
                    <a:lumMod val="50000"/>
                  </a:schemeClr>
                </a:solidFill>
                <a:latin typeface="+mn-ea"/>
              </a:rPr>
              <a:t>실제 </a:t>
            </a:r>
            <a:r>
              <a:rPr lang="ko-KR" altLang="en-US" sz="2000" b="1" dirty="0">
                <a:solidFill>
                  <a:schemeClr val="accent6">
                    <a:lumMod val="50000"/>
                  </a:schemeClr>
                </a:solidFill>
                <a:latin typeface="+mn-ea"/>
              </a:rPr>
              <a:t>공포된 내용은 문제가 해결되지 않거나 그 이전 보다 더 나빠짐</a:t>
            </a: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2169735"/>
              </p:ext>
            </p:extLst>
          </p:nvPr>
        </p:nvGraphicFramePr>
        <p:xfrm>
          <a:off x="277298" y="1575350"/>
          <a:ext cx="8608454" cy="4909947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33518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2565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112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1" dirty="0" smtClean="0">
                          <a:latin typeface="+mn-ea"/>
                          <a:ea typeface="+mn-ea"/>
                        </a:rPr>
                        <a:t>아동학대범죄의 처벌 등에 관한 특례법 제정</a:t>
                      </a:r>
                      <a:r>
                        <a:rPr lang="en-US" altLang="ko-KR" sz="1900" b="1" dirty="0" smtClean="0">
                          <a:latin typeface="+mn-ea"/>
                          <a:ea typeface="+mn-ea"/>
                        </a:rPr>
                        <a:t>(2014) </a:t>
                      </a:r>
                    </a:p>
                  </a:txBody>
                  <a:tcPr marL="14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12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1" dirty="0" smtClean="0">
                          <a:latin typeface="+mn-ea"/>
                          <a:ea typeface="+mn-ea"/>
                        </a:rPr>
                        <a:t>기초연금법 제정</a:t>
                      </a:r>
                      <a:r>
                        <a:rPr lang="en-US" altLang="ko-KR" sz="1900" b="1" dirty="0" smtClean="0">
                          <a:latin typeface="+mn-ea"/>
                          <a:ea typeface="+mn-ea"/>
                        </a:rPr>
                        <a:t>(2014)</a:t>
                      </a:r>
                      <a:endParaRPr lang="ko-KR" altLang="ko-KR" sz="1900" b="1" dirty="0" smtClean="0">
                        <a:latin typeface="+mn-ea"/>
                        <a:ea typeface="+mn-ea"/>
                      </a:endParaRPr>
                    </a:p>
                  </a:txBody>
                  <a:tcPr marL="14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0000"/>
                        </a:lnSpc>
                      </a:pPr>
                      <a:r>
                        <a:rPr lang="ko-KR" altLang="en-US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기초노령연금법 대체</a:t>
                      </a:r>
                    </a:p>
                  </a:txBody>
                  <a:tcPr marL="14400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6713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1" dirty="0" smtClean="0">
                          <a:latin typeface="+mn-ea"/>
                          <a:ea typeface="+mn-ea"/>
                        </a:rPr>
                        <a:t>발달장애인 권리보장 및 </a:t>
                      </a:r>
                      <a:endParaRPr lang="en-US" altLang="ko-KR" sz="1900" b="1" dirty="0" smtClean="0">
                        <a:latin typeface="+mn-ea"/>
                        <a:ea typeface="+mn-ea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1" dirty="0" smtClean="0">
                          <a:latin typeface="+mn-ea"/>
                          <a:ea typeface="+mn-ea"/>
                        </a:rPr>
                        <a:t>지원에 관한 법률 제정</a:t>
                      </a:r>
                      <a:r>
                        <a:rPr lang="en-US" altLang="ko-KR" sz="1900" b="1" dirty="0" smtClean="0">
                          <a:latin typeface="+mn-ea"/>
                          <a:ea typeface="+mn-ea"/>
                        </a:rPr>
                        <a:t>(2014) </a:t>
                      </a:r>
                      <a:endParaRPr lang="ko-KR" altLang="ko-KR" sz="1900" b="1" dirty="0" smtClean="0">
                        <a:latin typeface="+mn-ea"/>
                        <a:ea typeface="+mn-ea"/>
                      </a:endParaRPr>
                    </a:p>
                  </a:txBody>
                  <a:tcPr marL="14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발달장애인 권리 보호</a:t>
                      </a:r>
                    </a:p>
                  </a:txBody>
                  <a:tcPr marL="14400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710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1" dirty="0" err="1" smtClean="0">
                          <a:latin typeface="+mn-ea"/>
                          <a:ea typeface="+mn-ea"/>
                        </a:rPr>
                        <a:t>국민기초생활보장법</a:t>
                      </a:r>
                      <a:r>
                        <a:rPr lang="ko-KR" altLang="en-US" sz="1900" b="1" dirty="0" smtClean="0">
                          <a:latin typeface="+mn-ea"/>
                          <a:ea typeface="+mn-ea"/>
                        </a:rPr>
                        <a:t> 개정</a:t>
                      </a:r>
                      <a:endParaRPr lang="en-US" altLang="ko-KR" sz="1900" b="1" dirty="0" smtClean="0">
                        <a:latin typeface="+mn-ea"/>
                        <a:ea typeface="+mn-ea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900" b="1" dirty="0" smtClean="0">
                          <a:latin typeface="+mn-ea"/>
                          <a:ea typeface="+mn-ea"/>
                        </a:rPr>
                        <a:t>(2014) </a:t>
                      </a:r>
                    </a:p>
                  </a:txBody>
                  <a:tcPr marL="14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맞춤형 급여체계 전환</a:t>
                      </a:r>
                      <a:r>
                        <a:rPr lang="en-US" altLang="ko-KR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중위소득 </a:t>
                      </a:r>
                      <a:r>
                        <a:rPr lang="ko-KR" altLang="en-US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기준</a:t>
                      </a:r>
                      <a:r>
                        <a:rPr lang="en-US" altLang="ko-KR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가장 </a:t>
                      </a:r>
                      <a:r>
                        <a:rPr lang="ko-KR" altLang="en-US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큰 문제였던 부양의무 조항은</a:t>
                      </a:r>
                      <a:r>
                        <a:rPr lang="ko-KR" altLang="en-US" sz="1900" b="0" kern="1200" baseline="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삭제되지 않음</a:t>
                      </a:r>
                    </a:p>
                  </a:txBody>
                  <a:tcPr marL="14400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5112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1" dirty="0" err="1" smtClean="0">
                          <a:latin typeface="+mn-ea"/>
                          <a:ea typeface="+mn-ea"/>
                        </a:rPr>
                        <a:t>주거급여법</a:t>
                      </a:r>
                      <a:r>
                        <a:rPr lang="ko-KR" altLang="en-US" sz="1900" b="1" dirty="0" smtClean="0">
                          <a:latin typeface="+mn-ea"/>
                          <a:ea typeface="+mn-ea"/>
                        </a:rPr>
                        <a:t> 제정</a:t>
                      </a:r>
                      <a:r>
                        <a:rPr lang="en-US" altLang="ko-KR" sz="1900" b="1" dirty="0" smtClean="0">
                          <a:latin typeface="+mn-ea"/>
                          <a:ea typeface="+mn-ea"/>
                        </a:rPr>
                        <a:t>(2014) </a:t>
                      </a:r>
                    </a:p>
                  </a:txBody>
                  <a:tcPr marL="14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맞춤형 급여체계의 일환으로 제정</a:t>
                      </a:r>
                    </a:p>
                  </a:txBody>
                  <a:tcPr marL="14400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1103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1" dirty="0" smtClean="0">
                          <a:latin typeface="+mn-ea"/>
                          <a:ea typeface="+mn-ea"/>
                        </a:rPr>
                        <a:t>사회보장급여의 이용</a:t>
                      </a:r>
                      <a:r>
                        <a:rPr lang="en-US" altLang="ko-KR" sz="1900" b="1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900" b="1" dirty="0" smtClean="0">
                          <a:latin typeface="+mn-ea"/>
                          <a:ea typeface="+mn-ea"/>
                        </a:rPr>
                        <a:t>제공 및 </a:t>
                      </a:r>
                      <a:endParaRPr lang="en-US" altLang="ko-KR" sz="1900" b="1" dirty="0" smtClean="0">
                        <a:latin typeface="+mn-ea"/>
                        <a:ea typeface="+mn-ea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1" dirty="0" err="1" smtClean="0">
                          <a:latin typeface="+mn-ea"/>
                          <a:ea typeface="+mn-ea"/>
                        </a:rPr>
                        <a:t>수급권자</a:t>
                      </a:r>
                      <a:r>
                        <a:rPr lang="ko-KR" altLang="en-US" sz="1900" b="1" dirty="0" smtClean="0">
                          <a:latin typeface="+mn-ea"/>
                          <a:ea typeface="+mn-ea"/>
                        </a:rPr>
                        <a:t> 발굴에 관한 법률 제정</a:t>
                      </a:r>
                      <a:endParaRPr lang="en-US" altLang="ko-KR" sz="1900" b="1" dirty="0" smtClean="0">
                        <a:latin typeface="+mn-ea"/>
                        <a:ea typeface="+mn-ea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900" b="1" dirty="0" smtClean="0">
                          <a:latin typeface="+mn-ea"/>
                          <a:ea typeface="+mn-ea"/>
                        </a:rPr>
                        <a:t>(2014) </a:t>
                      </a:r>
                    </a:p>
                  </a:txBody>
                  <a:tcPr marL="14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0000"/>
                        </a:lnSpc>
                      </a:pPr>
                      <a:r>
                        <a:rPr lang="ko-KR" altLang="en-US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사회보장급여의 신청 및 조사와 발굴 등 복지대상자 </a:t>
                      </a:r>
                      <a:r>
                        <a:rPr lang="ko-KR" altLang="en-US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선정과 </a:t>
                      </a:r>
                      <a:r>
                        <a:rPr lang="ko-KR" altLang="en-US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지원에 관한</a:t>
                      </a:r>
                      <a:r>
                        <a:rPr lang="ko-KR" altLang="en-US" sz="1900" b="0" kern="1200" baseline="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사항을 구체적으로 </a:t>
                      </a:r>
                      <a:r>
                        <a:rPr lang="ko-KR" altLang="en-US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규정</a:t>
                      </a:r>
                      <a:r>
                        <a:rPr lang="en-US" altLang="ko-KR" sz="1900" b="0" kern="1200" baseline="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 - </a:t>
                      </a:r>
                      <a:r>
                        <a:rPr lang="ko-KR" altLang="en-US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복지사각지대를 </a:t>
                      </a:r>
                      <a:r>
                        <a:rPr lang="ko-KR" altLang="en-US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해소하기 위한 방안을 제도적으로</a:t>
                      </a:r>
                      <a:r>
                        <a:rPr lang="ko-KR" altLang="en-US" sz="1900" b="0" kern="1200" baseline="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마련하기 </a:t>
                      </a:r>
                      <a:r>
                        <a:rPr lang="ko-KR" altLang="en-US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위함</a:t>
                      </a:r>
                    </a:p>
                  </a:txBody>
                  <a:tcPr marL="14400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710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1" dirty="0" smtClean="0">
                          <a:latin typeface="+mn-ea"/>
                          <a:ea typeface="+mn-ea"/>
                        </a:rPr>
                        <a:t>정신보건법 개정</a:t>
                      </a:r>
                      <a:r>
                        <a:rPr lang="en-US" altLang="ko-KR" sz="1900" b="1" dirty="0" smtClean="0">
                          <a:latin typeface="+mn-ea"/>
                          <a:ea typeface="+mn-ea"/>
                        </a:rPr>
                        <a:t>(2016) </a:t>
                      </a:r>
                    </a:p>
                  </a:txBody>
                  <a:tcPr marL="14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0000"/>
                        </a:lnSpc>
                      </a:pPr>
                      <a:r>
                        <a:rPr lang="ko-KR" altLang="en-US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정신건강증진 및 </a:t>
                      </a:r>
                      <a:r>
                        <a:rPr lang="ko-KR" altLang="en-US" sz="1900" b="0" kern="1200" dirty="0" err="1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정신질환자</a:t>
                      </a:r>
                      <a:r>
                        <a:rPr lang="ko-KR" altLang="en-US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 복지서비스 지원에 관한 </a:t>
                      </a:r>
                      <a:r>
                        <a:rPr lang="ko-KR" altLang="en-US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법률</a:t>
                      </a:r>
                      <a:r>
                        <a:rPr lang="en-US" altLang="ko-KR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(2017</a:t>
                      </a:r>
                      <a:r>
                        <a:rPr lang="ko-KR" altLang="en-US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년 시행</a:t>
                      </a:r>
                      <a:r>
                        <a:rPr lang="en-US" altLang="ko-KR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14400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pic>
        <p:nvPicPr>
          <p:cNvPr id="6" name="Picture 2" descr="C:\Users\lee\Downloads\quality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06" y="745976"/>
            <a:ext cx="505926" cy="505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40381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n-ea"/>
                <a:ea typeface="+mn-ea"/>
              </a:rPr>
              <a:t>문재인 정부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290160" y="859014"/>
            <a:ext cx="8298035" cy="79208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34988">
              <a:tabLst>
                <a:tab pos="265113" algn="l"/>
              </a:tabLst>
            </a:pPr>
            <a:r>
              <a:rPr lang="ko-KR" altLang="en-US" sz="2200" b="1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그 동안 </a:t>
            </a:r>
            <a:r>
              <a:rPr lang="ko-KR" altLang="en-US" sz="22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개선이나 도입이 요청되었던 사회보장관련 내용들이 강화되는 </a:t>
            </a:r>
            <a:r>
              <a:rPr lang="ko-KR" altLang="en-US" sz="2200" b="1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방향으로 </a:t>
            </a:r>
            <a:r>
              <a:rPr lang="ko-KR" altLang="en-US" sz="22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진행되고 있음</a:t>
            </a: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6013960"/>
              </p:ext>
            </p:extLst>
          </p:nvPr>
        </p:nvGraphicFramePr>
        <p:xfrm>
          <a:off x="321604" y="1850637"/>
          <a:ext cx="8442136" cy="3217926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34735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9685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92714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000" b="1" dirty="0" smtClean="0">
                          <a:latin typeface="+mn-ea"/>
                          <a:ea typeface="+mn-ea"/>
                        </a:rPr>
                        <a:t>국민기초생활보장제도에서 가장 큰 문제로 지적되어 왔던 부양의무자 규정이 </a:t>
                      </a:r>
                      <a:r>
                        <a:rPr lang="ko-KR" altLang="en-US" sz="2000" b="1" dirty="0" smtClean="0">
                          <a:latin typeface="+mn-ea"/>
                          <a:ea typeface="+mn-ea"/>
                        </a:rPr>
                        <a:t>주거급여에서는 폐지됨</a:t>
                      </a:r>
                      <a:r>
                        <a:rPr lang="en-US" altLang="ko-KR" sz="2000" b="1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2000" b="1" dirty="0" smtClean="0">
                          <a:latin typeface="+mn-ea"/>
                          <a:ea typeface="+mn-ea"/>
                        </a:rPr>
                        <a:t>향후 </a:t>
                      </a:r>
                      <a:r>
                        <a:rPr lang="ko-KR" altLang="en-US" sz="2000" b="1" dirty="0" smtClean="0">
                          <a:latin typeface="+mn-ea"/>
                          <a:ea typeface="+mn-ea"/>
                        </a:rPr>
                        <a:t>단계적인 폐지 방침을 밝히고 </a:t>
                      </a:r>
                      <a:r>
                        <a:rPr lang="ko-KR" altLang="en-US" sz="2000" b="1" dirty="0" smtClean="0">
                          <a:latin typeface="+mn-ea"/>
                          <a:ea typeface="+mn-ea"/>
                        </a:rPr>
                        <a:t>있음</a:t>
                      </a:r>
                      <a:endParaRPr lang="en-US" altLang="ko-KR" sz="2000" b="1" dirty="0" smtClean="0">
                        <a:latin typeface="+mn-ea"/>
                        <a:ea typeface="+mn-ea"/>
                      </a:endParaRPr>
                    </a:p>
                  </a:txBody>
                  <a:tcPr marL="14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56380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000" b="1" dirty="0" smtClean="0">
                          <a:latin typeface="+mn-ea"/>
                          <a:ea typeface="+mn-ea"/>
                        </a:rPr>
                        <a:t> 「</a:t>
                      </a:r>
                      <a:r>
                        <a:rPr lang="ko-KR" altLang="en-US" sz="2000" b="1" dirty="0" err="1" smtClean="0">
                          <a:latin typeface="+mn-ea"/>
                          <a:ea typeface="+mn-ea"/>
                        </a:rPr>
                        <a:t>주거급여법</a:t>
                      </a:r>
                      <a:r>
                        <a:rPr lang="ko-KR" altLang="en-US" sz="2000" b="1" dirty="0" smtClean="0">
                          <a:latin typeface="+mn-ea"/>
                          <a:ea typeface="+mn-ea"/>
                        </a:rPr>
                        <a:t>」에서는 </a:t>
                      </a:r>
                      <a:r>
                        <a:rPr lang="en-US" altLang="ko-KR" sz="2000" b="1" dirty="0" smtClean="0">
                          <a:latin typeface="+mn-ea"/>
                          <a:ea typeface="+mn-ea"/>
                        </a:rPr>
                        <a:t>2018</a:t>
                      </a:r>
                      <a:r>
                        <a:rPr lang="ko-KR" altLang="en-US" sz="2000" b="1" dirty="0" smtClean="0">
                          <a:latin typeface="+mn-ea"/>
                          <a:ea typeface="+mn-ea"/>
                        </a:rPr>
                        <a:t>년 </a:t>
                      </a:r>
                      <a:r>
                        <a:rPr lang="en-US" altLang="ko-KR" sz="2000" b="1" dirty="0" smtClean="0"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2000" b="1" dirty="0" smtClean="0">
                          <a:latin typeface="+mn-ea"/>
                          <a:ea typeface="+mn-ea"/>
                        </a:rPr>
                        <a:t>월 개정으로 삭제됨</a:t>
                      </a:r>
                    </a:p>
                  </a:txBody>
                  <a:tcPr marL="14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284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000" b="1" dirty="0" smtClean="0">
                          <a:latin typeface="+mn-ea"/>
                          <a:ea typeface="+mn-ea"/>
                        </a:rPr>
                        <a:t>「</a:t>
                      </a:r>
                      <a:r>
                        <a:rPr lang="ko-KR" altLang="en-US" sz="2000" b="1" dirty="0" err="1" smtClean="0">
                          <a:latin typeface="+mn-ea"/>
                          <a:ea typeface="+mn-ea"/>
                        </a:rPr>
                        <a:t>아동수당법</a:t>
                      </a:r>
                      <a:r>
                        <a:rPr lang="ko-KR" altLang="en-US" sz="2000" b="1" dirty="0" smtClean="0">
                          <a:latin typeface="+mn-ea"/>
                          <a:ea typeface="+mn-ea"/>
                        </a:rPr>
                        <a:t>」이 </a:t>
                      </a:r>
                      <a:r>
                        <a:rPr lang="en-US" altLang="ko-KR" sz="2000" b="1" dirty="0" smtClean="0">
                          <a:latin typeface="+mn-ea"/>
                          <a:ea typeface="+mn-ea"/>
                        </a:rPr>
                        <a:t>2018</a:t>
                      </a:r>
                      <a:r>
                        <a:rPr lang="ko-KR" altLang="en-US" sz="2000" b="1" dirty="0" smtClean="0">
                          <a:latin typeface="+mn-ea"/>
                          <a:ea typeface="+mn-ea"/>
                        </a:rPr>
                        <a:t>년 </a:t>
                      </a:r>
                      <a:r>
                        <a:rPr lang="en-US" altLang="ko-KR" sz="2000" b="1" dirty="0" smtClean="0">
                          <a:latin typeface="+mn-ea"/>
                          <a:ea typeface="+mn-ea"/>
                        </a:rPr>
                        <a:t>3</a:t>
                      </a:r>
                      <a:r>
                        <a:rPr lang="ko-KR" altLang="en-US" sz="2000" b="1" dirty="0" smtClean="0">
                          <a:latin typeface="+mn-ea"/>
                          <a:ea typeface="+mn-ea"/>
                        </a:rPr>
                        <a:t>월에 </a:t>
                      </a:r>
                      <a:r>
                        <a:rPr lang="ko-KR" altLang="en-US" sz="2000" b="1" dirty="0" smtClean="0">
                          <a:latin typeface="+mn-ea"/>
                          <a:ea typeface="+mn-ea"/>
                        </a:rPr>
                        <a:t>제정되어 </a:t>
                      </a:r>
                      <a:r>
                        <a:rPr lang="en-US" altLang="ko-KR" sz="2000" b="1" dirty="0" smtClean="0">
                          <a:latin typeface="+mn-ea"/>
                          <a:ea typeface="+mn-ea"/>
                        </a:rPr>
                        <a:t>9</a:t>
                      </a:r>
                      <a:r>
                        <a:rPr lang="ko-KR" altLang="en-US" sz="2000" b="1" dirty="0" smtClean="0">
                          <a:latin typeface="+mn-ea"/>
                          <a:ea typeface="+mn-ea"/>
                        </a:rPr>
                        <a:t>월부터 시행됨</a:t>
                      </a:r>
                      <a:endParaRPr lang="ko-KR" altLang="ko-KR" sz="2000" b="1" dirty="0" smtClean="0">
                        <a:latin typeface="+mn-ea"/>
                        <a:ea typeface="+mn-ea"/>
                      </a:endParaRPr>
                    </a:p>
                  </a:txBody>
                  <a:tcPr marL="14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0000"/>
                        </a:lnSpc>
                      </a:pPr>
                      <a:r>
                        <a:rPr lang="ko-KR" altLang="en-US" sz="20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아동의 건강한 성장 환경을 조성하여 아동의 </a:t>
                      </a:r>
                      <a:r>
                        <a:rPr lang="ko-KR" altLang="en-US" sz="20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기본적 </a:t>
                      </a:r>
                      <a:r>
                        <a:rPr lang="ko-KR" altLang="en-US" sz="20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권리와 복지 증진에 기여하게 </a:t>
                      </a:r>
                      <a:r>
                        <a:rPr lang="ko-KR" altLang="en-US" sz="20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되었음</a:t>
                      </a:r>
                      <a:r>
                        <a:rPr lang="en-US" altLang="ko-KR" sz="20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endParaRPr lang="en-US" altLang="ko-KR" sz="2000" b="0" kern="1200" dirty="0" smtClean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4400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pSp>
        <p:nvGrpSpPr>
          <p:cNvPr id="10" name="그룹 9"/>
          <p:cNvGrpSpPr/>
          <p:nvPr/>
        </p:nvGrpSpPr>
        <p:grpSpPr>
          <a:xfrm>
            <a:off x="6351589" y="5248275"/>
            <a:ext cx="2521657" cy="1365589"/>
            <a:chOff x="6804248" y="4077072"/>
            <a:chExt cx="2178875" cy="1187386"/>
          </a:xfrm>
        </p:grpSpPr>
        <p:pic>
          <p:nvPicPr>
            <p:cNvPr id="11" name="그림 10">
              <a:hlinkClick r:id="rId2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44511" y="4155774"/>
              <a:ext cx="998423" cy="1040856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7772001" y="4232183"/>
              <a:ext cx="1211122" cy="8771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700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복지</a:t>
              </a:r>
              <a:endParaRPr lang="en-US" altLang="ko-KR" sz="1700" b="1" u="sng" dirty="0" smtClean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r>
                <a:rPr lang="ko-KR" altLang="en-US" sz="1700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사각지대</a:t>
              </a:r>
              <a:endParaRPr lang="en-US" altLang="ko-KR" sz="1700" b="1" u="sng" dirty="0" smtClean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r>
                <a:rPr lang="ko-KR" altLang="en-US" sz="1700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최소화</a:t>
              </a:r>
              <a:endParaRPr lang="ko-KR" altLang="en-US" sz="1700" b="1" u="sng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6804248" y="4077072"/>
              <a:ext cx="2160240" cy="1187386"/>
            </a:xfrm>
            <a:prstGeom prst="rect">
              <a:avLst/>
            </a:prstGeom>
            <a:noFill/>
            <a:ln w="762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9" name="Picture 2" descr="C:\Users\lee\Downloads\quality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160" y="998939"/>
            <a:ext cx="505926" cy="505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66504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en-US" altLang="ko-KR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1960</a:t>
            </a:r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년대 이전</a:t>
            </a:r>
          </a:p>
        </p:txBody>
      </p:sp>
      <p:sp>
        <p:nvSpPr>
          <p:cNvPr id="3" name="직사각형 2"/>
          <p:cNvSpPr/>
          <p:nvPr/>
        </p:nvSpPr>
        <p:spPr bwMode="auto">
          <a:xfrm>
            <a:off x="341824" y="3717032"/>
            <a:ext cx="7632848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4" name="오른쪽 중괄호 3"/>
          <p:cNvSpPr/>
          <p:nvPr/>
        </p:nvSpPr>
        <p:spPr bwMode="auto">
          <a:xfrm flipH="1">
            <a:off x="383040" y="3726692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61854" y="3732828"/>
            <a:ext cx="7124786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>
                <a:latin typeface="+mj-ea"/>
                <a:ea typeface="+mj-ea"/>
              </a:rPr>
              <a:t>전쟁과 국가질서 유지가 중요 </a:t>
            </a:r>
          </a:p>
        </p:txBody>
      </p:sp>
      <p:pic>
        <p:nvPicPr>
          <p:cNvPr id="6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736785" y="4138968"/>
            <a:ext cx="368397" cy="64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097809" y="4222401"/>
            <a:ext cx="756994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20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「군사원호법」</a:t>
            </a:r>
            <a:r>
              <a:rPr lang="en-US" altLang="ko-KR" sz="2000" dirty="0" smtClean="0">
                <a:latin typeface="+mn-ea"/>
              </a:rPr>
              <a:t>(</a:t>
            </a:r>
            <a:r>
              <a:rPr lang="en-US" altLang="ko-KR" sz="2000" dirty="0">
                <a:latin typeface="+mn-ea"/>
              </a:rPr>
              <a:t>1950</a:t>
            </a:r>
            <a:r>
              <a:rPr lang="en-US" altLang="ko-KR" sz="2000" dirty="0" smtClean="0">
                <a:latin typeface="+mn-ea"/>
              </a:rPr>
              <a:t>),</a:t>
            </a:r>
            <a:r>
              <a:rPr lang="ko-KR" altLang="en-US" sz="2000" dirty="0" smtClean="0">
                <a:latin typeface="+mn-ea"/>
              </a:rPr>
              <a:t>「경찰원호법」</a:t>
            </a:r>
            <a:r>
              <a:rPr lang="en-US" altLang="ko-KR" sz="2000" dirty="0" smtClean="0">
                <a:latin typeface="+mn-ea"/>
              </a:rPr>
              <a:t>(</a:t>
            </a:r>
            <a:r>
              <a:rPr lang="en-US" altLang="ko-KR" sz="2000" dirty="0">
                <a:latin typeface="+mn-ea"/>
              </a:rPr>
              <a:t>1951</a:t>
            </a:r>
            <a:r>
              <a:rPr lang="en-US" altLang="ko-KR" sz="2000" dirty="0" smtClean="0">
                <a:latin typeface="+mn-ea"/>
              </a:rPr>
              <a:t>),</a:t>
            </a:r>
            <a:r>
              <a:rPr lang="ko-KR" altLang="en-US" sz="2000" dirty="0" smtClean="0">
                <a:latin typeface="+mn-ea"/>
              </a:rPr>
              <a:t>「</a:t>
            </a:r>
            <a:r>
              <a:rPr lang="ko-KR" altLang="en-US" sz="2000" dirty="0" err="1" smtClean="0">
                <a:latin typeface="+mn-ea"/>
              </a:rPr>
              <a:t>후생시설설치기준령</a:t>
            </a:r>
            <a:r>
              <a:rPr lang="ko-KR" altLang="en-US" sz="2000" dirty="0" smtClean="0">
                <a:latin typeface="+mn-ea"/>
              </a:rPr>
              <a:t>」</a:t>
            </a:r>
            <a:r>
              <a:rPr lang="en-US" altLang="ko-KR" sz="2000" dirty="0" smtClean="0">
                <a:latin typeface="+mn-ea"/>
              </a:rPr>
              <a:t>(</a:t>
            </a:r>
            <a:r>
              <a:rPr lang="en-US" altLang="ko-KR" sz="2000" dirty="0">
                <a:latin typeface="+mn-ea"/>
              </a:rPr>
              <a:t>1950</a:t>
            </a:r>
            <a:r>
              <a:rPr lang="en-US" altLang="ko-KR" sz="2000" dirty="0" smtClean="0">
                <a:latin typeface="+mn-ea"/>
              </a:rPr>
              <a:t>),</a:t>
            </a:r>
            <a:r>
              <a:rPr lang="ko-KR" altLang="en-US" sz="2000" dirty="0" smtClean="0">
                <a:latin typeface="+mn-ea"/>
              </a:rPr>
              <a:t>「</a:t>
            </a:r>
            <a:r>
              <a:rPr lang="ko-KR" altLang="en-US" sz="2000" dirty="0" smtClean="0">
                <a:latin typeface="+mn-ea"/>
              </a:rPr>
              <a:t>사회사업을 </a:t>
            </a:r>
            <a:r>
              <a:rPr lang="ko-KR" altLang="en-US" sz="2000" dirty="0">
                <a:latin typeface="+mn-ea"/>
              </a:rPr>
              <a:t>목적으로 하는 법인설립 허가신청에 관한 </a:t>
            </a:r>
            <a:r>
              <a:rPr lang="ko-KR" altLang="en-US" sz="2000" dirty="0" smtClean="0">
                <a:latin typeface="+mn-ea"/>
              </a:rPr>
              <a:t>규칙」</a:t>
            </a:r>
            <a:r>
              <a:rPr lang="en-US" altLang="ko-KR" sz="2000" dirty="0" smtClean="0">
                <a:latin typeface="+mn-ea"/>
              </a:rPr>
              <a:t>(</a:t>
            </a:r>
            <a:r>
              <a:rPr lang="en-US" altLang="ko-KR" sz="2000" dirty="0">
                <a:latin typeface="+mn-ea"/>
              </a:rPr>
              <a:t>1952) </a:t>
            </a:r>
            <a:r>
              <a:rPr lang="ko-KR" altLang="en-US" sz="2000" dirty="0">
                <a:latin typeface="+mn-ea"/>
              </a:rPr>
              <a:t>등</a:t>
            </a:r>
          </a:p>
        </p:txBody>
      </p:sp>
      <p:sp>
        <p:nvSpPr>
          <p:cNvPr id="8" name="직사각형 7"/>
          <p:cNvSpPr/>
          <p:nvPr/>
        </p:nvSpPr>
        <p:spPr bwMode="auto">
          <a:xfrm>
            <a:off x="341824" y="993989"/>
            <a:ext cx="8164000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9" name="오른쪽 중괄호 8"/>
          <p:cNvSpPr/>
          <p:nvPr/>
        </p:nvSpPr>
        <p:spPr bwMode="auto">
          <a:xfrm flipH="1">
            <a:off x="383040" y="1003649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561853" y="1009785"/>
            <a:ext cx="7943971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>
                <a:latin typeface="+mj-ea"/>
                <a:ea typeface="+mj-ea"/>
              </a:rPr>
              <a:t>대한민국 건국 헌법 제</a:t>
            </a:r>
            <a:r>
              <a:rPr lang="en-US" altLang="ko-KR" sz="2300" b="1" dirty="0">
                <a:latin typeface="+mj-ea"/>
                <a:ea typeface="+mj-ea"/>
              </a:rPr>
              <a:t>19</a:t>
            </a:r>
            <a:r>
              <a:rPr lang="ko-KR" altLang="en-US" sz="2300" b="1" dirty="0">
                <a:latin typeface="+mj-ea"/>
                <a:ea typeface="+mj-ea"/>
              </a:rPr>
              <a:t>조에 법률이 정하도록 규정 명시</a:t>
            </a:r>
          </a:p>
        </p:txBody>
      </p:sp>
      <p:pic>
        <p:nvPicPr>
          <p:cNvPr id="11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736785" y="1415925"/>
            <a:ext cx="368397" cy="64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097809" y="1499358"/>
            <a:ext cx="61030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20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법률제정 </a:t>
            </a:r>
            <a:r>
              <a:rPr lang="ko-KR" altLang="en-US" sz="2000" dirty="0">
                <a:latin typeface="+mn-ea"/>
              </a:rPr>
              <a:t>이전인 </a:t>
            </a:r>
            <a:r>
              <a:rPr lang="en-US" altLang="ko-KR" sz="2000" dirty="0">
                <a:latin typeface="+mn-ea"/>
              </a:rPr>
              <a:t>1950</a:t>
            </a:r>
            <a:r>
              <a:rPr lang="ko-KR" altLang="en-US" sz="2000" dirty="0">
                <a:latin typeface="+mn-ea"/>
              </a:rPr>
              <a:t>년에 전쟁이 일어나 </a:t>
            </a:r>
            <a:r>
              <a:rPr lang="ko-KR" altLang="en-US" sz="2000" dirty="0" smtClean="0">
                <a:latin typeface="+mn-ea"/>
              </a:rPr>
              <a:t>기존의 조선구호령을 </a:t>
            </a:r>
            <a:r>
              <a:rPr lang="ko-KR" altLang="en-US" sz="2000" dirty="0">
                <a:latin typeface="+mn-ea"/>
              </a:rPr>
              <a:t>바탕으로 </a:t>
            </a:r>
            <a:r>
              <a:rPr lang="ko-KR" altLang="en-US" sz="2000" dirty="0" smtClean="0">
                <a:latin typeface="+mn-ea"/>
              </a:rPr>
              <a:t>구호사업 진행</a:t>
            </a:r>
            <a:endParaRPr lang="ko-KR" altLang="en-US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616186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제</a:t>
            </a:r>
            <a:r>
              <a:rPr lang="en-US" altLang="ko-KR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3 · </a:t>
            </a:r>
            <a:r>
              <a:rPr lang="en-US" altLang="ko-KR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4 </a:t>
            </a:r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공화국 </a:t>
            </a:r>
            <a:r>
              <a:rPr lang="en-US" altLang="ko-KR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: 1960</a:t>
            </a:r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년대</a:t>
            </a:r>
          </a:p>
        </p:txBody>
      </p:sp>
      <p:sp>
        <p:nvSpPr>
          <p:cNvPr id="3" name="모서리가 둥근 직사각형 2"/>
          <p:cNvSpPr/>
          <p:nvPr/>
        </p:nvSpPr>
        <p:spPr>
          <a:xfrm>
            <a:off x="348689" y="935561"/>
            <a:ext cx="8380931" cy="540000"/>
          </a:xfrm>
          <a:prstGeom prst="roundRect">
            <a:avLst>
              <a:gd name="adj" fmla="val 9349"/>
            </a:avLst>
          </a:prstGeom>
          <a:solidFill>
            <a:srgbClr val="695C54"/>
          </a:solidFill>
          <a:ln w="9525">
            <a:solidFill>
              <a:srgbClr val="F4ED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758446" y="989010"/>
            <a:ext cx="57407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ko-KR" altLang="en-US" sz="2300" b="1" dirty="0" smtClean="0">
                <a:solidFill>
                  <a:schemeClr val="bg1"/>
                </a:solidFill>
                <a:latin typeface="+mn-ea"/>
              </a:rPr>
              <a:t>배경</a:t>
            </a:r>
            <a:endParaRPr kumimoji="0" lang="en-US" altLang="ko-KR" sz="23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2935" y="1628800"/>
            <a:ext cx="8056685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200000"/>
              </a:lnSpc>
              <a:spcAft>
                <a:spcPts val="12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altLang="ko-KR" sz="2000" dirty="0" smtClean="0">
                <a:latin typeface="+mn-ea"/>
              </a:rPr>
              <a:t>1961</a:t>
            </a:r>
            <a:r>
              <a:rPr lang="ko-KR" altLang="en-US" sz="2000" dirty="0">
                <a:latin typeface="+mn-ea"/>
              </a:rPr>
              <a:t>년 박정희의 </a:t>
            </a:r>
            <a:r>
              <a:rPr lang="en-US" altLang="ko-KR" sz="2000" dirty="0" smtClean="0">
                <a:latin typeface="+mn-ea"/>
              </a:rPr>
              <a:t>5 · 16 </a:t>
            </a:r>
            <a:r>
              <a:rPr lang="ko-KR" altLang="en-US" sz="2000" dirty="0" smtClean="0">
                <a:latin typeface="+mn-ea"/>
              </a:rPr>
              <a:t>군사 </a:t>
            </a:r>
            <a:r>
              <a:rPr lang="ko-KR" altLang="en-US" sz="2000" dirty="0" smtClean="0">
                <a:latin typeface="+mn-ea"/>
              </a:rPr>
              <a:t>쿠데타로 </a:t>
            </a:r>
            <a:r>
              <a:rPr lang="ko-KR" altLang="en-US" sz="2000" dirty="0">
                <a:latin typeface="+mn-ea"/>
              </a:rPr>
              <a:t>만들어진 군사정부는 민심을 수습하고 </a:t>
            </a:r>
            <a:r>
              <a:rPr lang="ko-KR" altLang="en-US" sz="2000" dirty="0" smtClean="0">
                <a:latin typeface="+mn-ea"/>
              </a:rPr>
              <a:t>쿠데타 </a:t>
            </a:r>
            <a:r>
              <a:rPr lang="ko-KR" altLang="en-US" sz="2000" dirty="0">
                <a:latin typeface="+mn-ea"/>
              </a:rPr>
              <a:t>권력의 정당성을 인정받으려고 </a:t>
            </a:r>
            <a:r>
              <a:rPr lang="ko-KR" altLang="en-US" sz="2000" dirty="0" smtClean="0">
                <a:latin typeface="+mn-ea"/>
              </a:rPr>
              <a:t>함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200000"/>
              </a:lnSpc>
              <a:spcAft>
                <a:spcPts val="12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가난으로부터 </a:t>
            </a:r>
            <a:r>
              <a:rPr lang="ko-KR" altLang="en-US" sz="2000" dirty="0">
                <a:latin typeface="+mn-ea"/>
              </a:rPr>
              <a:t>국민을 구제하겠다는 혁명 공약을 걸고 많은 입법을 </a:t>
            </a:r>
            <a:r>
              <a:rPr lang="ko-KR" altLang="en-US" sz="2000" dirty="0" smtClean="0">
                <a:latin typeface="+mn-ea"/>
              </a:rPr>
              <a:t>추진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200000"/>
              </a:lnSpc>
              <a:spcAft>
                <a:spcPts val="12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산업화와 </a:t>
            </a:r>
            <a:r>
              <a:rPr lang="ko-KR" altLang="en-US" sz="2000" dirty="0">
                <a:latin typeface="+mn-ea"/>
              </a:rPr>
              <a:t>경제정책을 위한 법들이 중요하게 준비되었고 그 와중에 </a:t>
            </a:r>
            <a:r>
              <a:rPr lang="ko-KR" altLang="en-US" sz="2000" dirty="0" smtClean="0">
                <a:latin typeface="+mn-ea"/>
              </a:rPr>
              <a:t>관련된 사회복지 </a:t>
            </a:r>
            <a:r>
              <a:rPr lang="ko-KR" altLang="en-US" sz="2000" dirty="0">
                <a:latin typeface="+mn-ea"/>
              </a:rPr>
              <a:t>입법도 추진됨</a:t>
            </a:r>
          </a:p>
        </p:txBody>
      </p:sp>
    </p:spTree>
    <p:extLst>
      <p:ext uri="{BB962C8B-B14F-4D97-AF65-F5344CB8AC3E}">
        <p14:creationId xmlns:p14="http://schemas.microsoft.com/office/powerpoint/2010/main" val="25469966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제</a:t>
            </a:r>
            <a:r>
              <a:rPr lang="en-US" altLang="ko-KR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3 · </a:t>
            </a:r>
            <a:r>
              <a:rPr lang="en-US" altLang="ko-KR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4 </a:t>
            </a:r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공화국 </a:t>
            </a:r>
            <a:r>
              <a:rPr lang="en-US" altLang="ko-KR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: 1960</a:t>
            </a:r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년대</a:t>
            </a: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1962263" y="5513975"/>
            <a:ext cx="7035678" cy="79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ko-KR" altLang="en-US" sz="2000" dirty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군인연금법</a:t>
            </a:r>
            <a:r>
              <a:rPr lang="en-US" altLang="ko-KR" sz="2000" dirty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, </a:t>
            </a:r>
            <a:r>
              <a:rPr lang="ko-KR" altLang="en-US" sz="2000" dirty="0" smtClean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산업재해보상보험법</a:t>
            </a:r>
            <a:r>
              <a:rPr lang="en-US" altLang="ko-KR" sz="2000" dirty="0" smtClean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, </a:t>
            </a:r>
            <a:r>
              <a:rPr lang="ko-KR" altLang="en-US" sz="2000" dirty="0" smtClean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사회보장에 </a:t>
            </a:r>
            <a:r>
              <a:rPr lang="ko-KR" altLang="en-US" sz="2000" dirty="0" smtClean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관한 법률</a:t>
            </a:r>
            <a:r>
              <a:rPr lang="en-US" altLang="ko-KR" sz="2000" dirty="0" smtClean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, </a:t>
            </a:r>
            <a:r>
              <a:rPr lang="en-US" altLang="ko-KR" sz="2000" dirty="0" smtClean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  </a:t>
            </a:r>
            <a:r>
              <a:rPr lang="ko-KR" altLang="en-US" sz="2000" dirty="0" smtClean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의료보험법</a:t>
            </a:r>
            <a:endParaRPr lang="ko-KR" altLang="en-US" sz="2000" dirty="0">
              <a:solidFill>
                <a:srgbClr val="21222B"/>
              </a:solidFill>
              <a:latin typeface="+mn-ea"/>
              <a:ea typeface="+mn-ea"/>
              <a:cs typeface="굴림" pitchFamily="50" charset="-127"/>
            </a:endParaRPr>
          </a:p>
        </p:txBody>
      </p:sp>
      <p:grpSp>
        <p:nvGrpSpPr>
          <p:cNvPr id="4" name="그룹 101"/>
          <p:cNvGrpSpPr>
            <a:grpSpLocks/>
          </p:cNvGrpSpPr>
          <p:nvPr/>
        </p:nvGrpSpPr>
        <p:grpSpPr bwMode="auto">
          <a:xfrm>
            <a:off x="406687" y="5457326"/>
            <a:ext cx="1452116" cy="900135"/>
            <a:chOff x="539552" y="3997379"/>
            <a:chExt cx="1224136" cy="1015797"/>
          </a:xfrm>
        </p:grpSpPr>
        <p:grpSp>
          <p:nvGrpSpPr>
            <p:cNvPr id="5" name="그룹 13"/>
            <p:cNvGrpSpPr>
              <a:grpSpLocks/>
            </p:cNvGrpSpPr>
            <p:nvPr/>
          </p:nvGrpSpPr>
          <p:grpSpPr bwMode="auto">
            <a:xfrm>
              <a:off x="539552" y="3997379"/>
              <a:ext cx="1224136" cy="1015797"/>
              <a:chOff x="1763688" y="836712"/>
              <a:chExt cx="5472608" cy="4832221"/>
            </a:xfrm>
          </p:grpSpPr>
          <p:sp>
            <p:nvSpPr>
              <p:cNvPr id="7" name="Freeform 7"/>
              <p:cNvSpPr>
                <a:spLocks/>
              </p:cNvSpPr>
              <p:nvPr/>
            </p:nvSpPr>
            <p:spPr bwMode="auto">
              <a:xfrm>
                <a:off x="2299556" y="1027568"/>
                <a:ext cx="4743701" cy="4641365"/>
              </a:xfrm>
              <a:custGeom>
                <a:avLst/>
                <a:gdLst>
                  <a:gd name="T0" fmla="*/ 2147483647 w 4497"/>
                  <a:gd name="T1" fmla="*/ 2147483647 h 4426"/>
                  <a:gd name="T2" fmla="*/ 2147483647 w 4497"/>
                  <a:gd name="T3" fmla="*/ 0 h 4426"/>
                  <a:gd name="T4" fmla="*/ 2147483647 w 4497"/>
                  <a:gd name="T5" fmla="*/ 2147483647 h 4426"/>
                  <a:gd name="T6" fmla="*/ 0 w 4497"/>
                  <a:gd name="T7" fmla="*/ 2147483647 h 4426"/>
                  <a:gd name="T8" fmla="*/ 2147483647 w 4497"/>
                  <a:gd name="T9" fmla="*/ 2147483647 h 4426"/>
                  <a:gd name="T10" fmla="*/ 2147483647 w 4497"/>
                  <a:gd name="T11" fmla="*/ 2147483647 h 44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497"/>
                  <a:gd name="T19" fmla="*/ 0 h 4426"/>
                  <a:gd name="T20" fmla="*/ 4497 w 4497"/>
                  <a:gd name="T21" fmla="*/ 4426 h 44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497" h="4426">
                    <a:moveTo>
                      <a:pt x="4497" y="3936"/>
                    </a:moveTo>
                    <a:lnTo>
                      <a:pt x="4188" y="0"/>
                    </a:lnTo>
                    <a:lnTo>
                      <a:pt x="66" y="9"/>
                    </a:lnTo>
                    <a:lnTo>
                      <a:pt x="0" y="64"/>
                    </a:lnTo>
                    <a:lnTo>
                      <a:pt x="89" y="4426"/>
                    </a:lnTo>
                    <a:lnTo>
                      <a:pt x="4497" y="3936"/>
                    </a:lnTo>
                    <a:close/>
                  </a:path>
                </a:pathLst>
              </a:custGeom>
              <a:solidFill>
                <a:srgbClr val="5F89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8" name="Freeform 9"/>
              <p:cNvSpPr>
                <a:spLocks/>
              </p:cNvSpPr>
              <p:nvPr/>
            </p:nvSpPr>
            <p:spPr bwMode="auto">
              <a:xfrm>
                <a:off x="2343861" y="1040151"/>
                <a:ext cx="4892435" cy="4412758"/>
              </a:xfrm>
              <a:custGeom>
                <a:avLst/>
                <a:gdLst>
                  <a:gd name="T0" fmla="*/ 2147483647 w 4638"/>
                  <a:gd name="T1" fmla="*/ 0 h 4208"/>
                  <a:gd name="T2" fmla="*/ 0 w 4638"/>
                  <a:gd name="T3" fmla="*/ 2147483647 h 4208"/>
                  <a:gd name="T4" fmla="*/ 2147483647 w 4638"/>
                  <a:gd name="T5" fmla="*/ 2147483647 h 4208"/>
                  <a:gd name="T6" fmla="*/ 2147483647 w 4638"/>
                  <a:gd name="T7" fmla="*/ 2147483647 h 4208"/>
                  <a:gd name="T8" fmla="*/ 2147483647 w 4638"/>
                  <a:gd name="T9" fmla="*/ 0 h 42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38"/>
                  <a:gd name="T16" fmla="*/ 0 h 4208"/>
                  <a:gd name="T17" fmla="*/ 4638 w 4638"/>
                  <a:gd name="T18" fmla="*/ 4208 h 42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38" h="4208">
                    <a:moveTo>
                      <a:pt x="4228" y="0"/>
                    </a:moveTo>
                    <a:lnTo>
                      <a:pt x="0" y="25"/>
                    </a:lnTo>
                    <a:lnTo>
                      <a:pt x="305" y="4208"/>
                    </a:lnTo>
                    <a:lnTo>
                      <a:pt x="4638" y="3784"/>
                    </a:lnTo>
                    <a:lnTo>
                      <a:pt x="4228" y="0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9" name="Freeform 10"/>
              <p:cNvSpPr>
                <a:spLocks/>
              </p:cNvSpPr>
              <p:nvPr/>
            </p:nvSpPr>
            <p:spPr bwMode="auto">
              <a:xfrm>
                <a:off x="1774236" y="1074758"/>
                <a:ext cx="632916" cy="4001683"/>
              </a:xfrm>
              <a:custGeom>
                <a:avLst/>
                <a:gdLst>
                  <a:gd name="T0" fmla="*/ 2147483647 w 600"/>
                  <a:gd name="T1" fmla="*/ 0 h 3816"/>
                  <a:gd name="T2" fmla="*/ 0 w 600"/>
                  <a:gd name="T3" fmla="*/ 2147483647 h 3816"/>
                  <a:gd name="T4" fmla="*/ 2147483647 w 600"/>
                  <a:gd name="T5" fmla="*/ 2147483647 h 3816"/>
                  <a:gd name="T6" fmla="*/ 2147483647 w 600"/>
                  <a:gd name="T7" fmla="*/ 0 h 38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00"/>
                  <a:gd name="T13" fmla="*/ 0 h 3816"/>
                  <a:gd name="T14" fmla="*/ 600 w 600"/>
                  <a:gd name="T15" fmla="*/ 3816 h 38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00" h="3816">
                    <a:moveTo>
                      <a:pt x="499" y="0"/>
                    </a:moveTo>
                    <a:lnTo>
                      <a:pt x="0" y="3816"/>
                    </a:lnTo>
                    <a:lnTo>
                      <a:pt x="600" y="3753"/>
                    </a:lnTo>
                    <a:lnTo>
                      <a:pt x="499" y="0"/>
                    </a:lnTo>
                    <a:close/>
                  </a:path>
                </a:pathLst>
              </a:custGeom>
              <a:solidFill>
                <a:srgbClr val="6880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0" name="Freeform 11"/>
              <p:cNvSpPr>
                <a:spLocks/>
              </p:cNvSpPr>
              <p:nvPr/>
            </p:nvSpPr>
            <p:spPr bwMode="auto">
              <a:xfrm>
                <a:off x="1763688" y="5010375"/>
                <a:ext cx="643464" cy="658558"/>
              </a:xfrm>
              <a:custGeom>
                <a:avLst/>
                <a:gdLst>
                  <a:gd name="T0" fmla="*/ 2147483647 w 610"/>
                  <a:gd name="T1" fmla="*/ 2147483647 h 628"/>
                  <a:gd name="T2" fmla="*/ 0 w 610"/>
                  <a:gd name="T3" fmla="*/ 2147483647 h 628"/>
                  <a:gd name="T4" fmla="*/ 2147483647 w 610"/>
                  <a:gd name="T5" fmla="*/ 2147483647 h 628"/>
                  <a:gd name="T6" fmla="*/ 2147483647 w 610"/>
                  <a:gd name="T7" fmla="*/ 2147483647 h 628"/>
                  <a:gd name="T8" fmla="*/ 2147483647 w 610"/>
                  <a:gd name="T9" fmla="*/ 0 h 628"/>
                  <a:gd name="T10" fmla="*/ 2147483647 w 610"/>
                  <a:gd name="T11" fmla="*/ 2147483647 h 62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10"/>
                  <a:gd name="T19" fmla="*/ 0 h 628"/>
                  <a:gd name="T20" fmla="*/ 610 w 610"/>
                  <a:gd name="T21" fmla="*/ 628 h 62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10" h="628">
                    <a:moveTo>
                      <a:pt x="10" y="63"/>
                    </a:moveTo>
                    <a:lnTo>
                      <a:pt x="0" y="142"/>
                    </a:lnTo>
                    <a:lnTo>
                      <a:pt x="298" y="264"/>
                    </a:lnTo>
                    <a:lnTo>
                      <a:pt x="597" y="628"/>
                    </a:lnTo>
                    <a:lnTo>
                      <a:pt x="610" y="0"/>
                    </a:lnTo>
                    <a:lnTo>
                      <a:pt x="10" y="63"/>
                    </a:lnTo>
                    <a:close/>
                  </a:path>
                </a:pathLst>
              </a:custGeom>
              <a:solidFill>
                <a:srgbClr val="5A77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1" name="Freeform 12"/>
              <p:cNvSpPr>
                <a:spLocks/>
              </p:cNvSpPr>
              <p:nvPr/>
            </p:nvSpPr>
            <p:spPr bwMode="auto">
              <a:xfrm>
                <a:off x="1772127" y="1819306"/>
                <a:ext cx="450425" cy="3277059"/>
              </a:xfrm>
              <a:custGeom>
                <a:avLst/>
                <a:gdLst>
                  <a:gd name="T0" fmla="*/ 0 w 427"/>
                  <a:gd name="T1" fmla="*/ 2147483647 h 3125"/>
                  <a:gd name="T2" fmla="*/ 2147483647 w 427"/>
                  <a:gd name="T3" fmla="*/ 2147483647 h 3125"/>
                  <a:gd name="T4" fmla="*/ 2147483647 w 427"/>
                  <a:gd name="T5" fmla="*/ 0 h 3125"/>
                  <a:gd name="T6" fmla="*/ 0 w 427"/>
                  <a:gd name="T7" fmla="*/ 2147483647 h 31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27"/>
                  <a:gd name="T13" fmla="*/ 0 h 3125"/>
                  <a:gd name="T14" fmla="*/ 427 w 427"/>
                  <a:gd name="T15" fmla="*/ 3125 h 31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27" h="3125">
                    <a:moveTo>
                      <a:pt x="0" y="3125"/>
                    </a:moveTo>
                    <a:lnTo>
                      <a:pt x="97" y="3121"/>
                    </a:lnTo>
                    <a:lnTo>
                      <a:pt x="427" y="0"/>
                    </a:lnTo>
                    <a:lnTo>
                      <a:pt x="0" y="3125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2" name="Freeform 13"/>
              <p:cNvSpPr>
                <a:spLocks/>
              </p:cNvSpPr>
              <p:nvPr/>
            </p:nvSpPr>
            <p:spPr bwMode="auto">
              <a:xfrm>
                <a:off x="1763688" y="5092171"/>
                <a:ext cx="629752" cy="576762"/>
              </a:xfrm>
              <a:custGeom>
                <a:avLst/>
                <a:gdLst>
                  <a:gd name="T0" fmla="*/ 0 w 597"/>
                  <a:gd name="T1" fmla="*/ 2147483647 h 550"/>
                  <a:gd name="T2" fmla="*/ 2147483647 w 597"/>
                  <a:gd name="T3" fmla="*/ 2147483647 h 550"/>
                  <a:gd name="T4" fmla="*/ 2147483647 w 597"/>
                  <a:gd name="T5" fmla="*/ 2147483647 h 550"/>
                  <a:gd name="T6" fmla="*/ 2147483647 w 597"/>
                  <a:gd name="T7" fmla="*/ 2147483647 h 550"/>
                  <a:gd name="T8" fmla="*/ 2147483647 w 597"/>
                  <a:gd name="T9" fmla="*/ 2147483647 h 550"/>
                  <a:gd name="T10" fmla="*/ 2147483647 w 597"/>
                  <a:gd name="T11" fmla="*/ 0 h 550"/>
                  <a:gd name="T12" fmla="*/ 2147483647 w 597"/>
                  <a:gd name="T13" fmla="*/ 2147483647 h 550"/>
                  <a:gd name="T14" fmla="*/ 0 w 597"/>
                  <a:gd name="T15" fmla="*/ 2147483647 h 55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97"/>
                  <a:gd name="T25" fmla="*/ 0 h 550"/>
                  <a:gd name="T26" fmla="*/ 597 w 597"/>
                  <a:gd name="T27" fmla="*/ 550 h 55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97" h="550">
                    <a:moveTo>
                      <a:pt x="0" y="64"/>
                    </a:moveTo>
                    <a:lnTo>
                      <a:pt x="298" y="186"/>
                    </a:lnTo>
                    <a:lnTo>
                      <a:pt x="597" y="550"/>
                    </a:lnTo>
                    <a:lnTo>
                      <a:pt x="597" y="475"/>
                    </a:lnTo>
                    <a:lnTo>
                      <a:pt x="370" y="159"/>
                    </a:lnTo>
                    <a:lnTo>
                      <a:pt x="105" y="0"/>
                    </a:lnTo>
                    <a:lnTo>
                      <a:pt x="8" y="4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5B8C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3" name="Freeform 14"/>
              <p:cNvSpPr>
                <a:spLocks/>
              </p:cNvSpPr>
              <p:nvPr/>
            </p:nvSpPr>
            <p:spPr bwMode="auto">
              <a:xfrm>
                <a:off x="2222551" y="1392501"/>
                <a:ext cx="59072" cy="426805"/>
              </a:xfrm>
              <a:custGeom>
                <a:avLst/>
                <a:gdLst>
                  <a:gd name="T0" fmla="*/ 2147483647 w 56"/>
                  <a:gd name="T1" fmla="*/ 2147483647 h 407"/>
                  <a:gd name="T2" fmla="*/ 0 w 56"/>
                  <a:gd name="T3" fmla="*/ 2147483647 h 407"/>
                  <a:gd name="T4" fmla="*/ 2147483647 w 56"/>
                  <a:gd name="T5" fmla="*/ 0 h 407"/>
                  <a:gd name="T6" fmla="*/ 2147483647 w 56"/>
                  <a:gd name="T7" fmla="*/ 2147483647 h 40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6"/>
                  <a:gd name="T13" fmla="*/ 0 h 407"/>
                  <a:gd name="T14" fmla="*/ 56 w 56"/>
                  <a:gd name="T15" fmla="*/ 407 h 40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6" h="407">
                    <a:moveTo>
                      <a:pt x="33" y="98"/>
                    </a:moveTo>
                    <a:lnTo>
                      <a:pt x="0" y="407"/>
                    </a:lnTo>
                    <a:lnTo>
                      <a:pt x="56" y="0"/>
                    </a:lnTo>
                    <a:lnTo>
                      <a:pt x="33" y="98"/>
                    </a:lnTo>
                    <a:close/>
                  </a:path>
                </a:pathLst>
              </a:custGeom>
              <a:solidFill>
                <a:srgbClr val="0078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4" name="Freeform 15"/>
              <p:cNvSpPr>
                <a:spLocks/>
              </p:cNvSpPr>
              <p:nvPr/>
            </p:nvSpPr>
            <p:spPr bwMode="auto">
              <a:xfrm>
                <a:off x="2281624" y="1152359"/>
                <a:ext cx="32701" cy="240143"/>
              </a:xfrm>
              <a:custGeom>
                <a:avLst/>
                <a:gdLst>
                  <a:gd name="T0" fmla="*/ 2147483647 w 31"/>
                  <a:gd name="T1" fmla="*/ 0 h 229"/>
                  <a:gd name="T2" fmla="*/ 0 w 31"/>
                  <a:gd name="T3" fmla="*/ 2147483647 h 229"/>
                  <a:gd name="T4" fmla="*/ 2147483647 w 31"/>
                  <a:gd name="T5" fmla="*/ 2147483647 h 229"/>
                  <a:gd name="T6" fmla="*/ 2147483647 w 31"/>
                  <a:gd name="T7" fmla="*/ 0 h 2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1"/>
                  <a:gd name="T13" fmla="*/ 0 h 229"/>
                  <a:gd name="T14" fmla="*/ 31 w 31"/>
                  <a:gd name="T15" fmla="*/ 229 h 2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1" h="229">
                    <a:moveTo>
                      <a:pt x="31" y="0"/>
                    </a:moveTo>
                    <a:lnTo>
                      <a:pt x="0" y="229"/>
                    </a:lnTo>
                    <a:lnTo>
                      <a:pt x="29" y="10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0078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5" name="Freeform 16"/>
              <p:cNvSpPr>
                <a:spLocks/>
              </p:cNvSpPr>
              <p:nvPr/>
            </p:nvSpPr>
            <p:spPr bwMode="auto">
              <a:xfrm>
                <a:off x="2285844" y="973038"/>
                <a:ext cx="4503193" cy="128986"/>
              </a:xfrm>
              <a:custGeom>
                <a:avLst/>
                <a:gdLst>
                  <a:gd name="T0" fmla="*/ 0 w 4269"/>
                  <a:gd name="T1" fmla="*/ 2147483647 h 123"/>
                  <a:gd name="T2" fmla="*/ 2147483647 w 4269"/>
                  <a:gd name="T3" fmla="*/ 2147483647 h 123"/>
                  <a:gd name="T4" fmla="*/ 2147483647 w 4269"/>
                  <a:gd name="T5" fmla="*/ 0 h 123"/>
                  <a:gd name="T6" fmla="*/ 2147483647 w 4269"/>
                  <a:gd name="T7" fmla="*/ 2147483647 h 123"/>
                  <a:gd name="T8" fmla="*/ 0 w 4269"/>
                  <a:gd name="T9" fmla="*/ 2147483647 h 1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69"/>
                  <a:gd name="T16" fmla="*/ 0 h 123"/>
                  <a:gd name="T17" fmla="*/ 4269 w 4269"/>
                  <a:gd name="T18" fmla="*/ 123 h 1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69" h="123">
                    <a:moveTo>
                      <a:pt x="0" y="123"/>
                    </a:moveTo>
                    <a:lnTo>
                      <a:pt x="4269" y="64"/>
                    </a:lnTo>
                    <a:lnTo>
                      <a:pt x="4093" y="0"/>
                    </a:lnTo>
                    <a:lnTo>
                      <a:pt x="92" y="39"/>
                    </a:lnTo>
                    <a:lnTo>
                      <a:pt x="0" y="123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6" name="Freeform 19"/>
              <p:cNvSpPr>
                <a:spLocks/>
              </p:cNvSpPr>
              <p:nvPr/>
            </p:nvSpPr>
            <p:spPr bwMode="auto">
              <a:xfrm>
                <a:off x="2303775" y="1140824"/>
                <a:ext cx="161394" cy="4528109"/>
              </a:xfrm>
              <a:custGeom>
                <a:avLst/>
                <a:gdLst>
                  <a:gd name="T0" fmla="*/ 0 w 153"/>
                  <a:gd name="T1" fmla="*/ 2147483647 h 4318"/>
                  <a:gd name="T2" fmla="*/ 2147483647 w 153"/>
                  <a:gd name="T3" fmla="*/ 2147483647 h 4318"/>
                  <a:gd name="T4" fmla="*/ 2147483647 w 153"/>
                  <a:gd name="T5" fmla="*/ 2147483647 h 4318"/>
                  <a:gd name="T6" fmla="*/ 2147483647 w 153"/>
                  <a:gd name="T7" fmla="*/ 0 h 4318"/>
                  <a:gd name="T8" fmla="*/ 0 w 153"/>
                  <a:gd name="T9" fmla="*/ 2147483647 h 43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3"/>
                  <a:gd name="T16" fmla="*/ 0 h 4318"/>
                  <a:gd name="T17" fmla="*/ 153 w 153"/>
                  <a:gd name="T18" fmla="*/ 4318 h 43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3" h="4318">
                    <a:moveTo>
                      <a:pt x="0" y="1480"/>
                    </a:moveTo>
                    <a:lnTo>
                      <a:pt x="85" y="4318"/>
                    </a:lnTo>
                    <a:lnTo>
                      <a:pt x="153" y="4314"/>
                    </a:lnTo>
                    <a:lnTo>
                      <a:pt x="20" y="0"/>
                    </a:lnTo>
                    <a:lnTo>
                      <a:pt x="0" y="1480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7" name="Freeform 45"/>
              <p:cNvSpPr>
                <a:spLocks/>
              </p:cNvSpPr>
              <p:nvPr/>
            </p:nvSpPr>
            <p:spPr bwMode="auto">
              <a:xfrm>
                <a:off x="2578039" y="1265614"/>
                <a:ext cx="219411" cy="198197"/>
              </a:xfrm>
              <a:custGeom>
                <a:avLst/>
                <a:gdLst>
                  <a:gd name="T0" fmla="*/ 0 w 208"/>
                  <a:gd name="T1" fmla="*/ 2147483647 h 189"/>
                  <a:gd name="T2" fmla="*/ 2147483647 w 208"/>
                  <a:gd name="T3" fmla="*/ 0 h 189"/>
                  <a:gd name="T4" fmla="*/ 2147483647 w 208"/>
                  <a:gd name="T5" fmla="*/ 2147483647 h 189"/>
                  <a:gd name="T6" fmla="*/ 2147483647 w 208"/>
                  <a:gd name="T7" fmla="*/ 2147483647 h 189"/>
                  <a:gd name="T8" fmla="*/ 0 w 208"/>
                  <a:gd name="T9" fmla="*/ 2147483647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189"/>
                  <a:gd name="T17" fmla="*/ 208 w 208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189">
                    <a:moveTo>
                      <a:pt x="0" y="11"/>
                    </a:moveTo>
                    <a:lnTo>
                      <a:pt x="200" y="0"/>
                    </a:lnTo>
                    <a:lnTo>
                      <a:pt x="208" y="176"/>
                    </a:lnTo>
                    <a:lnTo>
                      <a:pt x="11" y="189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8" name="Freeform 46"/>
              <p:cNvSpPr>
                <a:spLocks/>
              </p:cNvSpPr>
              <p:nvPr/>
            </p:nvSpPr>
            <p:spPr bwMode="auto">
              <a:xfrm>
                <a:off x="2578039" y="1265614"/>
                <a:ext cx="219411" cy="187710"/>
              </a:xfrm>
              <a:custGeom>
                <a:avLst/>
                <a:gdLst>
                  <a:gd name="T0" fmla="*/ 2147483647 w 208"/>
                  <a:gd name="T1" fmla="*/ 2147483647 h 179"/>
                  <a:gd name="T2" fmla="*/ 2147483647 w 208"/>
                  <a:gd name="T3" fmla="*/ 2147483647 h 179"/>
                  <a:gd name="T4" fmla="*/ 2147483647 w 208"/>
                  <a:gd name="T5" fmla="*/ 2147483647 h 179"/>
                  <a:gd name="T6" fmla="*/ 2147483647 w 208"/>
                  <a:gd name="T7" fmla="*/ 0 h 179"/>
                  <a:gd name="T8" fmla="*/ 0 w 208"/>
                  <a:gd name="T9" fmla="*/ 2147483647 h 179"/>
                  <a:gd name="T10" fmla="*/ 2147483647 w 208"/>
                  <a:gd name="T11" fmla="*/ 2147483647 h 179"/>
                  <a:gd name="T12" fmla="*/ 2147483647 w 208"/>
                  <a:gd name="T13" fmla="*/ 2147483647 h 1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8"/>
                  <a:gd name="T22" fmla="*/ 0 h 179"/>
                  <a:gd name="T23" fmla="*/ 208 w 208"/>
                  <a:gd name="T24" fmla="*/ 179 h 1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8" h="179">
                    <a:moveTo>
                      <a:pt x="159" y="58"/>
                    </a:moveTo>
                    <a:lnTo>
                      <a:pt x="165" y="179"/>
                    </a:lnTo>
                    <a:lnTo>
                      <a:pt x="208" y="176"/>
                    </a:lnTo>
                    <a:lnTo>
                      <a:pt x="200" y="0"/>
                    </a:lnTo>
                    <a:lnTo>
                      <a:pt x="0" y="11"/>
                    </a:lnTo>
                    <a:lnTo>
                      <a:pt x="3" y="66"/>
                    </a:lnTo>
                    <a:lnTo>
                      <a:pt x="159" y="58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9" name="Freeform 47"/>
              <p:cNvSpPr>
                <a:spLocks/>
              </p:cNvSpPr>
              <p:nvPr/>
            </p:nvSpPr>
            <p:spPr bwMode="auto">
              <a:xfrm>
                <a:off x="2488376" y="871318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3"/>
                    </a:moveTo>
                    <a:lnTo>
                      <a:pt x="140" y="1"/>
                    </a:lnTo>
                    <a:lnTo>
                      <a:pt x="135" y="1"/>
                    </a:lnTo>
                    <a:lnTo>
                      <a:pt x="130" y="0"/>
                    </a:lnTo>
                    <a:lnTo>
                      <a:pt x="126" y="0"/>
                    </a:lnTo>
                    <a:lnTo>
                      <a:pt x="121" y="0"/>
                    </a:lnTo>
                    <a:lnTo>
                      <a:pt x="117" y="0"/>
                    </a:lnTo>
                    <a:lnTo>
                      <a:pt x="112" y="1"/>
                    </a:lnTo>
                    <a:lnTo>
                      <a:pt x="108" y="1"/>
                    </a:lnTo>
                    <a:lnTo>
                      <a:pt x="103" y="2"/>
                    </a:lnTo>
                    <a:lnTo>
                      <a:pt x="99" y="3"/>
                    </a:lnTo>
                    <a:lnTo>
                      <a:pt x="95" y="4"/>
                    </a:lnTo>
                    <a:lnTo>
                      <a:pt x="91" y="6"/>
                    </a:lnTo>
                    <a:lnTo>
                      <a:pt x="87" y="8"/>
                    </a:lnTo>
                    <a:lnTo>
                      <a:pt x="82" y="9"/>
                    </a:lnTo>
                    <a:lnTo>
                      <a:pt x="78" y="11"/>
                    </a:lnTo>
                    <a:lnTo>
                      <a:pt x="74" y="13"/>
                    </a:lnTo>
                    <a:lnTo>
                      <a:pt x="69" y="17"/>
                    </a:lnTo>
                    <a:lnTo>
                      <a:pt x="64" y="20"/>
                    </a:lnTo>
                    <a:lnTo>
                      <a:pt x="59" y="24"/>
                    </a:lnTo>
                    <a:lnTo>
                      <a:pt x="55" y="28"/>
                    </a:lnTo>
                    <a:lnTo>
                      <a:pt x="50" y="33"/>
                    </a:lnTo>
                    <a:lnTo>
                      <a:pt x="47" y="37"/>
                    </a:lnTo>
                    <a:lnTo>
                      <a:pt x="42" y="42"/>
                    </a:lnTo>
                    <a:lnTo>
                      <a:pt x="39" y="46"/>
                    </a:lnTo>
                    <a:lnTo>
                      <a:pt x="35" y="51"/>
                    </a:lnTo>
                    <a:lnTo>
                      <a:pt x="32" y="57"/>
                    </a:lnTo>
                    <a:lnTo>
                      <a:pt x="29" y="62"/>
                    </a:lnTo>
                    <a:lnTo>
                      <a:pt x="26" y="67"/>
                    </a:lnTo>
                    <a:lnTo>
                      <a:pt x="20" y="77"/>
                    </a:lnTo>
                    <a:lnTo>
                      <a:pt x="16" y="87"/>
                    </a:lnTo>
                    <a:lnTo>
                      <a:pt x="12" y="96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42" y="137"/>
                    </a:lnTo>
                    <a:lnTo>
                      <a:pt x="44" y="126"/>
                    </a:lnTo>
                    <a:lnTo>
                      <a:pt x="48" y="114"/>
                    </a:lnTo>
                    <a:lnTo>
                      <a:pt x="51" y="108"/>
                    </a:lnTo>
                    <a:lnTo>
                      <a:pt x="54" y="101"/>
                    </a:lnTo>
                    <a:lnTo>
                      <a:pt x="56" y="94"/>
                    </a:lnTo>
                    <a:lnTo>
                      <a:pt x="60" y="88"/>
                    </a:lnTo>
                    <a:lnTo>
                      <a:pt x="63" y="81"/>
                    </a:lnTo>
                    <a:lnTo>
                      <a:pt x="67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7"/>
                    </a:lnTo>
                    <a:lnTo>
                      <a:pt x="86" y="51"/>
                    </a:lnTo>
                    <a:lnTo>
                      <a:pt x="91" y="47"/>
                    </a:lnTo>
                    <a:lnTo>
                      <a:pt x="97" y="43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0" y="38"/>
                    </a:lnTo>
                    <a:lnTo>
                      <a:pt x="115" y="37"/>
                    </a:lnTo>
                    <a:lnTo>
                      <a:pt x="120" y="36"/>
                    </a:lnTo>
                    <a:lnTo>
                      <a:pt x="125" y="36"/>
                    </a:lnTo>
                    <a:lnTo>
                      <a:pt x="130" y="37"/>
                    </a:lnTo>
                    <a:lnTo>
                      <a:pt x="135" y="37"/>
                    </a:lnTo>
                    <a:lnTo>
                      <a:pt x="138" y="38"/>
                    </a:lnTo>
                    <a:lnTo>
                      <a:pt x="140" y="39"/>
                    </a:lnTo>
                    <a:lnTo>
                      <a:pt x="142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49" y="47"/>
                    </a:lnTo>
                    <a:lnTo>
                      <a:pt x="151" y="50"/>
                    </a:lnTo>
                    <a:lnTo>
                      <a:pt x="153" y="53"/>
                    </a:lnTo>
                    <a:lnTo>
                      <a:pt x="158" y="60"/>
                    </a:lnTo>
                    <a:lnTo>
                      <a:pt x="162" y="69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2" y="102"/>
                    </a:lnTo>
                    <a:lnTo>
                      <a:pt x="175" y="115"/>
                    </a:lnTo>
                    <a:lnTo>
                      <a:pt x="177" y="129"/>
                    </a:lnTo>
                    <a:lnTo>
                      <a:pt x="179" y="145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2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79" y="255"/>
                    </a:lnTo>
                    <a:lnTo>
                      <a:pt x="177" y="274"/>
                    </a:lnTo>
                    <a:lnTo>
                      <a:pt x="174" y="292"/>
                    </a:lnTo>
                    <a:lnTo>
                      <a:pt x="171" y="309"/>
                    </a:lnTo>
                    <a:lnTo>
                      <a:pt x="168" y="326"/>
                    </a:lnTo>
                    <a:lnTo>
                      <a:pt x="163" y="341"/>
                    </a:lnTo>
                    <a:lnTo>
                      <a:pt x="159" y="355"/>
                    </a:lnTo>
                    <a:lnTo>
                      <a:pt x="156" y="362"/>
                    </a:lnTo>
                    <a:lnTo>
                      <a:pt x="154" y="369"/>
                    </a:lnTo>
                    <a:lnTo>
                      <a:pt x="151" y="375"/>
                    </a:lnTo>
                    <a:lnTo>
                      <a:pt x="148" y="380"/>
                    </a:lnTo>
                    <a:lnTo>
                      <a:pt x="145" y="386"/>
                    </a:lnTo>
                    <a:lnTo>
                      <a:pt x="142" y="391"/>
                    </a:lnTo>
                    <a:lnTo>
                      <a:pt x="140" y="396"/>
                    </a:lnTo>
                    <a:lnTo>
                      <a:pt x="136" y="400"/>
                    </a:lnTo>
                    <a:lnTo>
                      <a:pt x="133" y="404"/>
                    </a:lnTo>
                    <a:lnTo>
                      <a:pt x="130" y="407"/>
                    </a:lnTo>
                    <a:lnTo>
                      <a:pt x="127" y="410"/>
                    </a:lnTo>
                    <a:lnTo>
                      <a:pt x="123" y="413"/>
                    </a:lnTo>
                    <a:lnTo>
                      <a:pt x="120" y="415"/>
                    </a:lnTo>
                    <a:lnTo>
                      <a:pt x="116" y="417"/>
                    </a:lnTo>
                    <a:lnTo>
                      <a:pt x="113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2" y="421"/>
                    </a:lnTo>
                    <a:lnTo>
                      <a:pt x="99" y="424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3" y="433"/>
                    </a:lnTo>
                    <a:lnTo>
                      <a:pt x="93" y="434"/>
                    </a:lnTo>
                    <a:lnTo>
                      <a:pt x="93" y="436"/>
                    </a:lnTo>
                    <a:lnTo>
                      <a:pt x="93" y="438"/>
                    </a:lnTo>
                    <a:lnTo>
                      <a:pt x="93" y="439"/>
                    </a:lnTo>
                    <a:lnTo>
                      <a:pt x="94" y="441"/>
                    </a:lnTo>
                    <a:lnTo>
                      <a:pt x="94" y="443"/>
                    </a:lnTo>
                    <a:lnTo>
                      <a:pt x="95" y="445"/>
                    </a:lnTo>
                    <a:lnTo>
                      <a:pt x="96" y="446"/>
                    </a:lnTo>
                    <a:lnTo>
                      <a:pt x="98" y="449"/>
                    </a:lnTo>
                    <a:lnTo>
                      <a:pt x="102" y="451"/>
                    </a:lnTo>
                    <a:lnTo>
                      <a:pt x="105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3" y="453"/>
                    </a:lnTo>
                    <a:lnTo>
                      <a:pt x="130" y="451"/>
                    </a:lnTo>
                    <a:lnTo>
                      <a:pt x="136" y="448"/>
                    </a:lnTo>
                    <a:lnTo>
                      <a:pt x="142" y="445"/>
                    </a:lnTo>
                    <a:lnTo>
                      <a:pt x="148" y="441"/>
                    </a:lnTo>
                    <a:lnTo>
                      <a:pt x="153" y="437"/>
                    </a:lnTo>
                    <a:lnTo>
                      <a:pt x="159" y="432"/>
                    </a:lnTo>
                    <a:lnTo>
                      <a:pt x="164" y="426"/>
                    </a:lnTo>
                    <a:lnTo>
                      <a:pt x="169" y="421"/>
                    </a:lnTo>
                    <a:lnTo>
                      <a:pt x="173" y="414"/>
                    </a:lnTo>
                    <a:lnTo>
                      <a:pt x="178" y="408"/>
                    </a:lnTo>
                    <a:lnTo>
                      <a:pt x="182" y="401"/>
                    </a:lnTo>
                    <a:lnTo>
                      <a:pt x="186" y="393"/>
                    </a:lnTo>
                    <a:lnTo>
                      <a:pt x="189" y="386"/>
                    </a:lnTo>
                    <a:lnTo>
                      <a:pt x="193" y="378"/>
                    </a:lnTo>
                    <a:lnTo>
                      <a:pt x="196" y="369"/>
                    </a:lnTo>
                    <a:lnTo>
                      <a:pt x="199" y="361"/>
                    </a:lnTo>
                    <a:lnTo>
                      <a:pt x="202" y="352"/>
                    </a:lnTo>
                    <a:lnTo>
                      <a:pt x="205" y="343"/>
                    </a:lnTo>
                    <a:lnTo>
                      <a:pt x="207" y="334"/>
                    </a:lnTo>
                    <a:lnTo>
                      <a:pt x="209" y="324"/>
                    </a:lnTo>
                    <a:lnTo>
                      <a:pt x="212" y="315"/>
                    </a:lnTo>
                    <a:lnTo>
                      <a:pt x="213" y="305"/>
                    </a:lnTo>
                    <a:lnTo>
                      <a:pt x="215" y="295"/>
                    </a:lnTo>
                    <a:lnTo>
                      <a:pt x="218" y="275"/>
                    </a:lnTo>
                    <a:lnTo>
                      <a:pt x="220" y="255"/>
                    </a:lnTo>
                    <a:lnTo>
                      <a:pt x="222" y="236"/>
                    </a:lnTo>
                    <a:lnTo>
                      <a:pt x="222" y="216"/>
                    </a:lnTo>
                    <a:lnTo>
                      <a:pt x="223" y="198"/>
                    </a:lnTo>
                    <a:lnTo>
                      <a:pt x="222" y="180"/>
                    </a:lnTo>
                    <a:lnTo>
                      <a:pt x="222" y="162"/>
                    </a:lnTo>
                    <a:lnTo>
                      <a:pt x="220" y="144"/>
                    </a:lnTo>
                    <a:lnTo>
                      <a:pt x="218" y="127"/>
                    </a:lnTo>
                    <a:lnTo>
                      <a:pt x="215" y="110"/>
                    </a:lnTo>
                    <a:lnTo>
                      <a:pt x="214" y="102"/>
                    </a:lnTo>
                    <a:lnTo>
                      <a:pt x="212" y="94"/>
                    </a:lnTo>
                    <a:lnTo>
                      <a:pt x="210" y="86"/>
                    </a:lnTo>
                    <a:lnTo>
                      <a:pt x="207" y="78"/>
                    </a:lnTo>
                    <a:lnTo>
                      <a:pt x="205" y="71"/>
                    </a:lnTo>
                    <a:lnTo>
                      <a:pt x="203" y="64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3"/>
                    </a:lnTo>
                    <a:lnTo>
                      <a:pt x="183" y="28"/>
                    </a:lnTo>
                    <a:lnTo>
                      <a:pt x="179" y="23"/>
                    </a:lnTo>
                    <a:lnTo>
                      <a:pt x="175" y="18"/>
                    </a:lnTo>
                    <a:lnTo>
                      <a:pt x="170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0" y="4"/>
                    </a:lnTo>
                    <a:lnTo>
                      <a:pt x="145" y="3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20" name="Freeform 48"/>
              <p:cNvSpPr>
                <a:spLocks/>
              </p:cNvSpPr>
              <p:nvPr/>
            </p:nvSpPr>
            <p:spPr bwMode="auto">
              <a:xfrm>
                <a:off x="2570655" y="867123"/>
                <a:ext cx="235233" cy="476091"/>
              </a:xfrm>
              <a:custGeom>
                <a:avLst/>
                <a:gdLst>
                  <a:gd name="T0" fmla="*/ 2147483647 w 223"/>
                  <a:gd name="T1" fmla="*/ 0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5" y="0"/>
                    </a:lnTo>
                    <a:lnTo>
                      <a:pt x="131" y="0"/>
                    </a:lnTo>
                    <a:lnTo>
                      <a:pt x="126" y="0"/>
                    </a:lnTo>
                    <a:lnTo>
                      <a:pt x="121" y="0"/>
                    </a:lnTo>
                    <a:lnTo>
                      <a:pt x="117" y="0"/>
                    </a:lnTo>
                    <a:lnTo>
                      <a:pt x="113" y="0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100" y="3"/>
                    </a:lnTo>
                    <a:lnTo>
                      <a:pt x="95" y="4"/>
                    </a:lnTo>
                    <a:lnTo>
                      <a:pt x="91" y="5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8" y="11"/>
                    </a:lnTo>
                    <a:lnTo>
                      <a:pt x="75" y="13"/>
                    </a:lnTo>
                    <a:lnTo>
                      <a:pt x="69" y="16"/>
                    </a:lnTo>
                    <a:lnTo>
                      <a:pt x="64" y="20"/>
                    </a:lnTo>
                    <a:lnTo>
                      <a:pt x="60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39" y="46"/>
                    </a:lnTo>
                    <a:lnTo>
                      <a:pt x="35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6" y="66"/>
                    </a:lnTo>
                    <a:lnTo>
                      <a:pt x="21" y="77"/>
                    </a:lnTo>
                    <a:lnTo>
                      <a:pt x="16" y="86"/>
                    </a:lnTo>
                    <a:lnTo>
                      <a:pt x="12" y="96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2"/>
                    </a:lnTo>
                    <a:lnTo>
                      <a:pt x="0" y="137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2" y="137"/>
                    </a:lnTo>
                    <a:lnTo>
                      <a:pt x="44" y="127"/>
                    </a:lnTo>
                    <a:lnTo>
                      <a:pt x="48" y="115"/>
                    </a:lnTo>
                    <a:lnTo>
                      <a:pt x="50" y="108"/>
                    </a:lnTo>
                    <a:lnTo>
                      <a:pt x="53" y="102"/>
                    </a:lnTo>
                    <a:lnTo>
                      <a:pt x="56" y="95"/>
                    </a:lnTo>
                    <a:lnTo>
                      <a:pt x="59" y="88"/>
                    </a:lnTo>
                    <a:lnTo>
                      <a:pt x="63" y="81"/>
                    </a:lnTo>
                    <a:lnTo>
                      <a:pt x="67" y="75"/>
                    </a:lnTo>
                    <a:lnTo>
                      <a:pt x="71" y="68"/>
                    </a:lnTo>
                    <a:lnTo>
                      <a:pt x="76" y="62"/>
                    </a:lnTo>
                    <a:lnTo>
                      <a:pt x="81" y="57"/>
                    </a:lnTo>
                    <a:lnTo>
                      <a:pt x="86" y="51"/>
                    </a:lnTo>
                    <a:lnTo>
                      <a:pt x="91" y="47"/>
                    </a:lnTo>
                    <a:lnTo>
                      <a:pt x="97" y="43"/>
                    </a:lnTo>
                    <a:lnTo>
                      <a:pt x="101" y="41"/>
                    </a:lnTo>
                    <a:lnTo>
                      <a:pt x="106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0" y="36"/>
                    </a:lnTo>
                    <a:lnTo>
                      <a:pt x="125" y="36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0" y="38"/>
                    </a:lnTo>
                    <a:lnTo>
                      <a:pt x="143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49" y="46"/>
                    </a:lnTo>
                    <a:lnTo>
                      <a:pt x="151" y="49"/>
                    </a:lnTo>
                    <a:lnTo>
                      <a:pt x="154" y="52"/>
                    </a:lnTo>
                    <a:lnTo>
                      <a:pt x="158" y="59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3" y="101"/>
                    </a:lnTo>
                    <a:lnTo>
                      <a:pt x="175" y="114"/>
                    </a:lnTo>
                    <a:lnTo>
                      <a:pt x="177" y="129"/>
                    </a:lnTo>
                    <a:lnTo>
                      <a:pt x="179" y="144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2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80" y="255"/>
                    </a:lnTo>
                    <a:lnTo>
                      <a:pt x="177" y="273"/>
                    </a:lnTo>
                    <a:lnTo>
                      <a:pt x="175" y="292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6" y="362"/>
                    </a:lnTo>
                    <a:lnTo>
                      <a:pt x="154" y="368"/>
                    </a:lnTo>
                    <a:lnTo>
                      <a:pt x="151" y="374"/>
                    </a:lnTo>
                    <a:lnTo>
                      <a:pt x="148" y="380"/>
                    </a:lnTo>
                    <a:lnTo>
                      <a:pt x="146" y="385"/>
                    </a:lnTo>
                    <a:lnTo>
                      <a:pt x="143" y="391"/>
                    </a:lnTo>
                    <a:lnTo>
                      <a:pt x="139" y="395"/>
                    </a:lnTo>
                    <a:lnTo>
                      <a:pt x="137" y="399"/>
                    </a:lnTo>
                    <a:lnTo>
                      <a:pt x="133" y="403"/>
                    </a:lnTo>
                    <a:lnTo>
                      <a:pt x="130" y="407"/>
                    </a:lnTo>
                    <a:lnTo>
                      <a:pt x="127" y="410"/>
                    </a:lnTo>
                    <a:lnTo>
                      <a:pt x="124" y="412"/>
                    </a:lnTo>
                    <a:lnTo>
                      <a:pt x="120" y="414"/>
                    </a:lnTo>
                    <a:lnTo>
                      <a:pt x="117" y="416"/>
                    </a:lnTo>
                    <a:lnTo>
                      <a:pt x="113" y="418"/>
                    </a:lnTo>
                    <a:lnTo>
                      <a:pt x="110" y="418"/>
                    </a:lnTo>
                    <a:lnTo>
                      <a:pt x="106" y="420"/>
                    </a:lnTo>
                    <a:lnTo>
                      <a:pt x="102" y="421"/>
                    </a:lnTo>
                    <a:lnTo>
                      <a:pt x="99" y="423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3" y="434"/>
                    </a:lnTo>
                    <a:lnTo>
                      <a:pt x="93" y="435"/>
                    </a:lnTo>
                    <a:lnTo>
                      <a:pt x="93" y="437"/>
                    </a:lnTo>
                    <a:lnTo>
                      <a:pt x="93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5" y="444"/>
                    </a:lnTo>
                    <a:lnTo>
                      <a:pt x="96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5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2"/>
                    </a:lnTo>
                    <a:lnTo>
                      <a:pt x="130" y="450"/>
                    </a:lnTo>
                    <a:lnTo>
                      <a:pt x="136" y="447"/>
                    </a:lnTo>
                    <a:lnTo>
                      <a:pt x="143" y="444"/>
                    </a:lnTo>
                    <a:lnTo>
                      <a:pt x="148" y="441"/>
                    </a:lnTo>
                    <a:lnTo>
                      <a:pt x="154" y="436"/>
                    </a:lnTo>
                    <a:lnTo>
                      <a:pt x="159" y="432"/>
                    </a:lnTo>
                    <a:lnTo>
                      <a:pt x="164" y="426"/>
                    </a:lnTo>
                    <a:lnTo>
                      <a:pt x="169" y="420"/>
                    </a:lnTo>
                    <a:lnTo>
                      <a:pt x="174" y="414"/>
                    </a:lnTo>
                    <a:lnTo>
                      <a:pt x="178" y="408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5"/>
                    </a:lnTo>
                    <a:lnTo>
                      <a:pt x="193" y="377"/>
                    </a:lnTo>
                    <a:lnTo>
                      <a:pt x="196" y="369"/>
                    </a:lnTo>
                    <a:lnTo>
                      <a:pt x="199" y="360"/>
                    </a:lnTo>
                    <a:lnTo>
                      <a:pt x="202" y="351"/>
                    </a:lnTo>
                    <a:lnTo>
                      <a:pt x="205" y="342"/>
                    </a:lnTo>
                    <a:lnTo>
                      <a:pt x="207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8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8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3"/>
                    </a:lnTo>
                    <a:lnTo>
                      <a:pt x="210" y="86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3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2"/>
                    </a:lnTo>
                    <a:lnTo>
                      <a:pt x="183" y="27"/>
                    </a:lnTo>
                    <a:lnTo>
                      <a:pt x="179" y="22"/>
                    </a:lnTo>
                    <a:lnTo>
                      <a:pt x="175" y="18"/>
                    </a:lnTo>
                    <a:lnTo>
                      <a:pt x="171" y="14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5"/>
                    </a:lnTo>
                    <a:lnTo>
                      <a:pt x="150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21" name="Freeform 49"/>
              <p:cNvSpPr>
                <a:spLocks/>
              </p:cNvSpPr>
              <p:nvPr/>
            </p:nvSpPr>
            <p:spPr bwMode="auto">
              <a:xfrm>
                <a:off x="2663483" y="905923"/>
                <a:ext cx="50633" cy="234899"/>
              </a:xfrm>
              <a:custGeom>
                <a:avLst/>
                <a:gdLst>
                  <a:gd name="T0" fmla="*/ 0 w 48"/>
                  <a:gd name="T1" fmla="*/ 0 h 224"/>
                  <a:gd name="T2" fmla="*/ 2147483647 w 48"/>
                  <a:gd name="T3" fmla="*/ 2147483647 h 224"/>
                  <a:gd name="T4" fmla="*/ 2147483647 w 48"/>
                  <a:gd name="T5" fmla="*/ 2147483647 h 224"/>
                  <a:gd name="T6" fmla="*/ 2147483647 w 48"/>
                  <a:gd name="T7" fmla="*/ 2147483647 h 224"/>
                  <a:gd name="T8" fmla="*/ 2147483647 w 48"/>
                  <a:gd name="T9" fmla="*/ 2147483647 h 224"/>
                  <a:gd name="T10" fmla="*/ 2147483647 w 48"/>
                  <a:gd name="T11" fmla="*/ 2147483647 h 224"/>
                  <a:gd name="T12" fmla="*/ 2147483647 w 48"/>
                  <a:gd name="T13" fmla="*/ 2147483647 h 224"/>
                  <a:gd name="T14" fmla="*/ 2147483647 w 48"/>
                  <a:gd name="T15" fmla="*/ 2147483647 h 224"/>
                  <a:gd name="T16" fmla="*/ 2147483647 w 48"/>
                  <a:gd name="T17" fmla="*/ 2147483647 h 224"/>
                  <a:gd name="T18" fmla="*/ 2147483647 w 48"/>
                  <a:gd name="T19" fmla="*/ 2147483647 h 224"/>
                  <a:gd name="T20" fmla="*/ 2147483647 w 48"/>
                  <a:gd name="T21" fmla="*/ 2147483647 h 224"/>
                  <a:gd name="T22" fmla="*/ 2147483647 w 48"/>
                  <a:gd name="T23" fmla="*/ 2147483647 h 224"/>
                  <a:gd name="T24" fmla="*/ 2147483647 w 48"/>
                  <a:gd name="T25" fmla="*/ 2147483647 h 224"/>
                  <a:gd name="T26" fmla="*/ 2147483647 w 48"/>
                  <a:gd name="T27" fmla="*/ 2147483647 h 224"/>
                  <a:gd name="T28" fmla="*/ 2147483647 w 48"/>
                  <a:gd name="T29" fmla="*/ 2147483647 h 224"/>
                  <a:gd name="T30" fmla="*/ 2147483647 w 48"/>
                  <a:gd name="T31" fmla="*/ 2147483647 h 224"/>
                  <a:gd name="T32" fmla="*/ 2147483647 w 48"/>
                  <a:gd name="T33" fmla="*/ 2147483647 h 224"/>
                  <a:gd name="T34" fmla="*/ 2147483647 w 48"/>
                  <a:gd name="T35" fmla="*/ 2147483647 h 224"/>
                  <a:gd name="T36" fmla="*/ 2147483647 w 48"/>
                  <a:gd name="T37" fmla="*/ 2147483647 h 224"/>
                  <a:gd name="T38" fmla="*/ 2147483647 w 48"/>
                  <a:gd name="T39" fmla="*/ 2147483647 h 224"/>
                  <a:gd name="T40" fmla="*/ 2147483647 w 48"/>
                  <a:gd name="T41" fmla="*/ 2147483647 h 224"/>
                  <a:gd name="T42" fmla="*/ 2147483647 w 48"/>
                  <a:gd name="T43" fmla="*/ 2147483647 h 224"/>
                  <a:gd name="T44" fmla="*/ 2147483647 w 48"/>
                  <a:gd name="T45" fmla="*/ 2147483647 h 224"/>
                  <a:gd name="T46" fmla="*/ 2147483647 w 48"/>
                  <a:gd name="T47" fmla="*/ 2147483647 h 224"/>
                  <a:gd name="T48" fmla="*/ 2147483647 w 48"/>
                  <a:gd name="T49" fmla="*/ 2147483647 h 224"/>
                  <a:gd name="T50" fmla="*/ 2147483647 w 48"/>
                  <a:gd name="T51" fmla="*/ 2147483647 h 224"/>
                  <a:gd name="T52" fmla="*/ 2147483647 w 48"/>
                  <a:gd name="T53" fmla="*/ 2147483647 h 224"/>
                  <a:gd name="T54" fmla="*/ 2147483647 w 48"/>
                  <a:gd name="T55" fmla="*/ 2147483647 h 224"/>
                  <a:gd name="T56" fmla="*/ 2147483647 w 48"/>
                  <a:gd name="T57" fmla="*/ 2147483647 h 224"/>
                  <a:gd name="T58" fmla="*/ 2147483647 w 48"/>
                  <a:gd name="T59" fmla="*/ 2147483647 h 224"/>
                  <a:gd name="T60" fmla="*/ 2147483647 w 48"/>
                  <a:gd name="T61" fmla="*/ 2147483647 h 224"/>
                  <a:gd name="T62" fmla="*/ 2147483647 w 48"/>
                  <a:gd name="T63" fmla="*/ 2147483647 h 224"/>
                  <a:gd name="T64" fmla="*/ 2147483647 w 48"/>
                  <a:gd name="T65" fmla="*/ 2147483647 h 224"/>
                  <a:gd name="T66" fmla="*/ 2147483647 w 48"/>
                  <a:gd name="T67" fmla="*/ 2147483647 h 224"/>
                  <a:gd name="T68" fmla="*/ 2147483647 w 48"/>
                  <a:gd name="T69" fmla="*/ 2147483647 h 224"/>
                  <a:gd name="T70" fmla="*/ 2147483647 w 48"/>
                  <a:gd name="T71" fmla="*/ 2147483647 h 224"/>
                  <a:gd name="T72" fmla="*/ 2147483647 w 48"/>
                  <a:gd name="T73" fmla="*/ 2147483647 h 224"/>
                  <a:gd name="T74" fmla="*/ 2147483647 w 48"/>
                  <a:gd name="T75" fmla="*/ 2147483647 h 224"/>
                  <a:gd name="T76" fmla="*/ 2147483647 w 48"/>
                  <a:gd name="T77" fmla="*/ 2147483647 h 224"/>
                  <a:gd name="T78" fmla="*/ 2147483647 w 48"/>
                  <a:gd name="T79" fmla="*/ 2147483647 h 224"/>
                  <a:gd name="T80" fmla="*/ 2147483647 w 48"/>
                  <a:gd name="T81" fmla="*/ 2147483647 h 224"/>
                  <a:gd name="T82" fmla="*/ 2147483647 w 48"/>
                  <a:gd name="T83" fmla="*/ 2147483647 h 224"/>
                  <a:gd name="T84" fmla="*/ 0 w 48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8"/>
                  <a:gd name="T130" fmla="*/ 0 h 224"/>
                  <a:gd name="T131" fmla="*/ 48 w 48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8" h="224">
                    <a:moveTo>
                      <a:pt x="0" y="0"/>
                    </a:moveTo>
                    <a:lnTo>
                      <a:pt x="3" y="4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5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5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8" y="127"/>
                    </a:lnTo>
                    <a:lnTo>
                      <a:pt x="48" y="138"/>
                    </a:lnTo>
                    <a:lnTo>
                      <a:pt x="48" y="149"/>
                    </a:lnTo>
                    <a:lnTo>
                      <a:pt x="47" y="161"/>
                    </a:lnTo>
                    <a:lnTo>
                      <a:pt x="46" y="173"/>
                    </a:lnTo>
                    <a:lnTo>
                      <a:pt x="44" y="185"/>
                    </a:lnTo>
                    <a:lnTo>
                      <a:pt x="41" y="198"/>
                    </a:lnTo>
                    <a:lnTo>
                      <a:pt x="38" y="211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5" y="194"/>
                    </a:lnTo>
                    <a:lnTo>
                      <a:pt x="35" y="182"/>
                    </a:lnTo>
                    <a:lnTo>
                      <a:pt x="35" y="169"/>
                    </a:lnTo>
                    <a:lnTo>
                      <a:pt x="35" y="153"/>
                    </a:lnTo>
                    <a:lnTo>
                      <a:pt x="33" y="137"/>
                    </a:lnTo>
                    <a:lnTo>
                      <a:pt x="31" y="119"/>
                    </a:lnTo>
                    <a:lnTo>
                      <a:pt x="28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0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1"/>
                    </a:lnTo>
                    <a:lnTo>
                      <a:pt x="4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22" name="Freeform 50"/>
              <p:cNvSpPr>
                <a:spLocks/>
              </p:cNvSpPr>
              <p:nvPr/>
            </p:nvSpPr>
            <p:spPr bwMode="auto">
              <a:xfrm>
                <a:off x="2740487" y="902778"/>
                <a:ext cx="50633" cy="234899"/>
              </a:xfrm>
              <a:custGeom>
                <a:avLst/>
                <a:gdLst>
                  <a:gd name="T0" fmla="*/ 0 w 48"/>
                  <a:gd name="T1" fmla="*/ 0 h 224"/>
                  <a:gd name="T2" fmla="*/ 2147483647 w 48"/>
                  <a:gd name="T3" fmla="*/ 2147483647 h 224"/>
                  <a:gd name="T4" fmla="*/ 2147483647 w 48"/>
                  <a:gd name="T5" fmla="*/ 2147483647 h 224"/>
                  <a:gd name="T6" fmla="*/ 2147483647 w 48"/>
                  <a:gd name="T7" fmla="*/ 2147483647 h 224"/>
                  <a:gd name="T8" fmla="*/ 2147483647 w 48"/>
                  <a:gd name="T9" fmla="*/ 2147483647 h 224"/>
                  <a:gd name="T10" fmla="*/ 2147483647 w 48"/>
                  <a:gd name="T11" fmla="*/ 2147483647 h 224"/>
                  <a:gd name="T12" fmla="*/ 2147483647 w 48"/>
                  <a:gd name="T13" fmla="*/ 2147483647 h 224"/>
                  <a:gd name="T14" fmla="*/ 2147483647 w 48"/>
                  <a:gd name="T15" fmla="*/ 2147483647 h 224"/>
                  <a:gd name="T16" fmla="*/ 2147483647 w 48"/>
                  <a:gd name="T17" fmla="*/ 2147483647 h 224"/>
                  <a:gd name="T18" fmla="*/ 2147483647 w 48"/>
                  <a:gd name="T19" fmla="*/ 2147483647 h 224"/>
                  <a:gd name="T20" fmla="*/ 2147483647 w 48"/>
                  <a:gd name="T21" fmla="*/ 2147483647 h 224"/>
                  <a:gd name="T22" fmla="*/ 2147483647 w 48"/>
                  <a:gd name="T23" fmla="*/ 2147483647 h 224"/>
                  <a:gd name="T24" fmla="*/ 2147483647 w 48"/>
                  <a:gd name="T25" fmla="*/ 2147483647 h 224"/>
                  <a:gd name="T26" fmla="*/ 2147483647 w 48"/>
                  <a:gd name="T27" fmla="*/ 2147483647 h 224"/>
                  <a:gd name="T28" fmla="*/ 2147483647 w 48"/>
                  <a:gd name="T29" fmla="*/ 2147483647 h 224"/>
                  <a:gd name="T30" fmla="*/ 2147483647 w 48"/>
                  <a:gd name="T31" fmla="*/ 2147483647 h 224"/>
                  <a:gd name="T32" fmla="*/ 2147483647 w 48"/>
                  <a:gd name="T33" fmla="*/ 2147483647 h 224"/>
                  <a:gd name="T34" fmla="*/ 2147483647 w 48"/>
                  <a:gd name="T35" fmla="*/ 2147483647 h 224"/>
                  <a:gd name="T36" fmla="*/ 2147483647 w 48"/>
                  <a:gd name="T37" fmla="*/ 2147483647 h 224"/>
                  <a:gd name="T38" fmla="*/ 2147483647 w 48"/>
                  <a:gd name="T39" fmla="*/ 2147483647 h 224"/>
                  <a:gd name="T40" fmla="*/ 2147483647 w 48"/>
                  <a:gd name="T41" fmla="*/ 2147483647 h 224"/>
                  <a:gd name="T42" fmla="*/ 2147483647 w 48"/>
                  <a:gd name="T43" fmla="*/ 2147483647 h 224"/>
                  <a:gd name="T44" fmla="*/ 2147483647 w 48"/>
                  <a:gd name="T45" fmla="*/ 2147483647 h 224"/>
                  <a:gd name="T46" fmla="*/ 2147483647 w 48"/>
                  <a:gd name="T47" fmla="*/ 2147483647 h 224"/>
                  <a:gd name="T48" fmla="*/ 2147483647 w 48"/>
                  <a:gd name="T49" fmla="*/ 2147483647 h 224"/>
                  <a:gd name="T50" fmla="*/ 2147483647 w 48"/>
                  <a:gd name="T51" fmla="*/ 2147483647 h 224"/>
                  <a:gd name="T52" fmla="*/ 2147483647 w 48"/>
                  <a:gd name="T53" fmla="*/ 2147483647 h 224"/>
                  <a:gd name="T54" fmla="*/ 2147483647 w 48"/>
                  <a:gd name="T55" fmla="*/ 2147483647 h 224"/>
                  <a:gd name="T56" fmla="*/ 2147483647 w 48"/>
                  <a:gd name="T57" fmla="*/ 2147483647 h 224"/>
                  <a:gd name="T58" fmla="*/ 2147483647 w 48"/>
                  <a:gd name="T59" fmla="*/ 2147483647 h 224"/>
                  <a:gd name="T60" fmla="*/ 2147483647 w 48"/>
                  <a:gd name="T61" fmla="*/ 2147483647 h 224"/>
                  <a:gd name="T62" fmla="*/ 2147483647 w 48"/>
                  <a:gd name="T63" fmla="*/ 2147483647 h 224"/>
                  <a:gd name="T64" fmla="*/ 2147483647 w 48"/>
                  <a:gd name="T65" fmla="*/ 2147483647 h 224"/>
                  <a:gd name="T66" fmla="*/ 2147483647 w 48"/>
                  <a:gd name="T67" fmla="*/ 2147483647 h 224"/>
                  <a:gd name="T68" fmla="*/ 2147483647 w 48"/>
                  <a:gd name="T69" fmla="*/ 2147483647 h 224"/>
                  <a:gd name="T70" fmla="*/ 2147483647 w 48"/>
                  <a:gd name="T71" fmla="*/ 2147483647 h 224"/>
                  <a:gd name="T72" fmla="*/ 2147483647 w 48"/>
                  <a:gd name="T73" fmla="*/ 2147483647 h 224"/>
                  <a:gd name="T74" fmla="*/ 2147483647 w 48"/>
                  <a:gd name="T75" fmla="*/ 2147483647 h 224"/>
                  <a:gd name="T76" fmla="*/ 2147483647 w 48"/>
                  <a:gd name="T77" fmla="*/ 2147483647 h 224"/>
                  <a:gd name="T78" fmla="*/ 2147483647 w 48"/>
                  <a:gd name="T79" fmla="*/ 2147483647 h 224"/>
                  <a:gd name="T80" fmla="*/ 2147483647 w 48"/>
                  <a:gd name="T81" fmla="*/ 2147483647 h 224"/>
                  <a:gd name="T82" fmla="*/ 2147483647 w 48"/>
                  <a:gd name="T83" fmla="*/ 2147483647 h 224"/>
                  <a:gd name="T84" fmla="*/ 0 w 48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8"/>
                  <a:gd name="T130" fmla="*/ 0 h 224"/>
                  <a:gd name="T131" fmla="*/ 48 w 48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8" h="224">
                    <a:moveTo>
                      <a:pt x="0" y="0"/>
                    </a:moveTo>
                    <a:lnTo>
                      <a:pt x="3" y="4"/>
                    </a:lnTo>
                    <a:lnTo>
                      <a:pt x="12" y="14"/>
                    </a:lnTo>
                    <a:lnTo>
                      <a:pt x="17" y="23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1" y="50"/>
                    </a:lnTo>
                    <a:lnTo>
                      <a:pt x="34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1" y="80"/>
                    </a:lnTo>
                    <a:lnTo>
                      <a:pt x="44" y="89"/>
                    </a:lnTo>
                    <a:lnTo>
                      <a:pt x="45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8" y="127"/>
                    </a:lnTo>
                    <a:lnTo>
                      <a:pt x="48" y="138"/>
                    </a:lnTo>
                    <a:lnTo>
                      <a:pt x="48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5"/>
                    </a:lnTo>
                    <a:lnTo>
                      <a:pt x="41" y="197"/>
                    </a:lnTo>
                    <a:lnTo>
                      <a:pt x="38" y="211"/>
                    </a:lnTo>
                    <a:lnTo>
                      <a:pt x="33" y="224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5" y="194"/>
                    </a:lnTo>
                    <a:lnTo>
                      <a:pt x="35" y="182"/>
                    </a:lnTo>
                    <a:lnTo>
                      <a:pt x="35" y="168"/>
                    </a:lnTo>
                    <a:lnTo>
                      <a:pt x="34" y="153"/>
                    </a:lnTo>
                    <a:lnTo>
                      <a:pt x="33" y="136"/>
                    </a:lnTo>
                    <a:lnTo>
                      <a:pt x="31" y="119"/>
                    </a:lnTo>
                    <a:lnTo>
                      <a:pt x="28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0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23" name="Freeform 57"/>
              <p:cNvSpPr>
                <a:spLocks/>
              </p:cNvSpPr>
              <p:nvPr/>
            </p:nvSpPr>
            <p:spPr bwMode="auto">
              <a:xfrm>
                <a:off x="3510535" y="1256175"/>
                <a:ext cx="220466" cy="197148"/>
              </a:xfrm>
              <a:custGeom>
                <a:avLst/>
                <a:gdLst>
                  <a:gd name="T0" fmla="*/ 0 w 209"/>
                  <a:gd name="T1" fmla="*/ 2147483647 h 188"/>
                  <a:gd name="T2" fmla="*/ 2147483647 w 209"/>
                  <a:gd name="T3" fmla="*/ 0 h 188"/>
                  <a:gd name="T4" fmla="*/ 2147483647 w 209"/>
                  <a:gd name="T5" fmla="*/ 2147483647 h 188"/>
                  <a:gd name="T6" fmla="*/ 2147483647 w 209"/>
                  <a:gd name="T7" fmla="*/ 2147483647 h 188"/>
                  <a:gd name="T8" fmla="*/ 0 w 209"/>
                  <a:gd name="T9" fmla="*/ 2147483647 h 1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9"/>
                  <a:gd name="T16" fmla="*/ 0 h 188"/>
                  <a:gd name="T17" fmla="*/ 209 w 209"/>
                  <a:gd name="T18" fmla="*/ 188 h 18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9" h="188">
                    <a:moveTo>
                      <a:pt x="0" y="10"/>
                    </a:moveTo>
                    <a:lnTo>
                      <a:pt x="201" y="0"/>
                    </a:lnTo>
                    <a:lnTo>
                      <a:pt x="209" y="175"/>
                    </a:lnTo>
                    <a:lnTo>
                      <a:pt x="12" y="188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24" name="Freeform 58"/>
              <p:cNvSpPr>
                <a:spLocks/>
              </p:cNvSpPr>
              <p:nvPr/>
            </p:nvSpPr>
            <p:spPr bwMode="auto">
              <a:xfrm>
                <a:off x="3510535" y="1256175"/>
                <a:ext cx="220466" cy="186661"/>
              </a:xfrm>
              <a:custGeom>
                <a:avLst/>
                <a:gdLst>
                  <a:gd name="T0" fmla="*/ 2147483647 w 209"/>
                  <a:gd name="T1" fmla="*/ 2147483647 h 178"/>
                  <a:gd name="T2" fmla="*/ 2147483647 w 209"/>
                  <a:gd name="T3" fmla="*/ 2147483647 h 178"/>
                  <a:gd name="T4" fmla="*/ 2147483647 w 209"/>
                  <a:gd name="T5" fmla="*/ 2147483647 h 178"/>
                  <a:gd name="T6" fmla="*/ 2147483647 w 209"/>
                  <a:gd name="T7" fmla="*/ 0 h 178"/>
                  <a:gd name="T8" fmla="*/ 0 w 209"/>
                  <a:gd name="T9" fmla="*/ 2147483647 h 178"/>
                  <a:gd name="T10" fmla="*/ 2147483647 w 209"/>
                  <a:gd name="T11" fmla="*/ 2147483647 h 178"/>
                  <a:gd name="T12" fmla="*/ 2147483647 w 209"/>
                  <a:gd name="T13" fmla="*/ 2147483647 h 1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9"/>
                  <a:gd name="T22" fmla="*/ 0 h 178"/>
                  <a:gd name="T23" fmla="*/ 209 w 209"/>
                  <a:gd name="T24" fmla="*/ 178 h 1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9" h="178">
                    <a:moveTo>
                      <a:pt x="160" y="57"/>
                    </a:moveTo>
                    <a:lnTo>
                      <a:pt x="166" y="178"/>
                    </a:lnTo>
                    <a:lnTo>
                      <a:pt x="209" y="175"/>
                    </a:lnTo>
                    <a:lnTo>
                      <a:pt x="201" y="0"/>
                    </a:lnTo>
                    <a:lnTo>
                      <a:pt x="0" y="10"/>
                    </a:lnTo>
                    <a:lnTo>
                      <a:pt x="4" y="65"/>
                    </a:lnTo>
                    <a:lnTo>
                      <a:pt x="160" y="57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25" name="Freeform 59"/>
              <p:cNvSpPr>
                <a:spLocks/>
              </p:cNvSpPr>
              <p:nvPr/>
            </p:nvSpPr>
            <p:spPr bwMode="auto">
              <a:xfrm>
                <a:off x="3421926" y="861880"/>
                <a:ext cx="235233" cy="476091"/>
              </a:xfrm>
              <a:custGeom>
                <a:avLst/>
                <a:gdLst>
                  <a:gd name="T0" fmla="*/ 2147483647 w 223"/>
                  <a:gd name="T1" fmla="*/ 0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5" y="0"/>
                    </a:lnTo>
                    <a:lnTo>
                      <a:pt x="130" y="0"/>
                    </a:lnTo>
                    <a:lnTo>
                      <a:pt x="126" y="0"/>
                    </a:lnTo>
                    <a:lnTo>
                      <a:pt x="121" y="0"/>
                    </a:lnTo>
                    <a:lnTo>
                      <a:pt x="117" y="0"/>
                    </a:lnTo>
                    <a:lnTo>
                      <a:pt x="112" y="0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99" y="2"/>
                    </a:lnTo>
                    <a:lnTo>
                      <a:pt x="95" y="4"/>
                    </a:lnTo>
                    <a:lnTo>
                      <a:pt x="91" y="5"/>
                    </a:lnTo>
                    <a:lnTo>
                      <a:pt x="87" y="7"/>
                    </a:lnTo>
                    <a:lnTo>
                      <a:pt x="82" y="9"/>
                    </a:lnTo>
                    <a:lnTo>
                      <a:pt x="78" y="11"/>
                    </a:lnTo>
                    <a:lnTo>
                      <a:pt x="74" y="13"/>
                    </a:lnTo>
                    <a:lnTo>
                      <a:pt x="69" y="16"/>
                    </a:lnTo>
                    <a:lnTo>
                      <a:pt x="64" y="20"/>
                    </a:lnTo>
                    <a:lnTo>
                      <a:pt x="59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6" y="37"/>
                    </a:lnTo>
                    <a:lnTo>
                      <a:pt x="42" y="41"/>
                    </a:lnTo>
                    <a:lnTo>
                      <a:pt x="39" y="46"/>
                    </a:lnTo>
                    <a:lnTo>
                      <a:pt x="36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6" y="66"/>
                    </a:lnTo>
                    <a:lnTo>
                      <a:pt x="21" y="76"/>
                    </a:lnTo>
                    <a:lnTo>
                      <a:pt x="16" y="86"/>
                    </a:lnTo>
                    <a:lnTo>
                      <a:pt x="12" y="96"/>
                    </a:lnTo>
                    <a:lnTo>
                      <a:pt x="9" y="105"/>
                    </a:lnTo>
                    <a:lnTo>
                      <a:pt x="6" y="113"/>
                    </a:lnTo>
                    <a:lnTo>
                      <a:pt x="4" y="121"/>
                    </a:lnTo>
                    <a:lnTo>
                      <a:pt x="1" y="132"/>
                    </a:lnTo>
                    <a:lnTo>
                      <a:pt x="0" y="137"/>
                    </a:lnTo>
                    <a:lnTo>
                      <a:pt x="42" y="136"/>
                    </a:lnTo>
                    <a:lnTo>
                      <a:pt x="44" y="126"/>
                    </a:lnTo>
                    <a:lnTo>
                      <a:pt x="48" y="113"/>
                    </a:lnTo>
                    <a:lnTo>
                      <a:pt x="51" y="107"/>
                    </a:lnTo>
                    <a:lnTo>
                      <a:pt x="54" y="100"/>
                    </a:lnTo>
                    <a:lnTo>
                      <a:pt x="56" y="94"/>
                    </a:lnTo>
                    <a:lnTo>
                      <a:pt x="60" y="87"/>
                    </a:lnTo>
                    <a:lnTo>
                      <a:pt x="63" y="80"/>
                    </a:lnTo>
                    <a:lnTo>
                      <a:pt x="67" y="74"/>
                    </a:lnTo>
                    <a:lnTo>
                      <a:pt x="71" y="67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1" y="46"/>
                    </a:lnTo>
                    <a:lnTo>
                      <a:pt x="97" y="43"/>
                    </a:lnTo>
                    <a:lnTo>
                      <a:pt x="102" y="40"/>
                    </a:lnTo>
                    <a:lnTo>
                      <a:pt x="106" y="38"/>
                    </a:lnTo>
                    <a:lnTo>
                      <a:pt x="110" y="37"/>
                    </a:lnTo>
                    <a:lnTo>
                      <a:pt x="115" y="36"/>
                    </a:lnTo>
                    <a:lnTo>
                      <a:pt x="120" y="35"/>
                    </a:lnTo>
                    <a:lnTo>
                      <a:pt x="125" y="35"/>
                    </a:lnTo>
                    <a:lnTo>
                      <a:pt x="130" y="36"/>
                    </a:lnTo>
                    <a:lnTo>
                      <a:pt x="135" y="37"/>
                    </a:lnTo>
                    <a:lnTo>
                      <a:pt x="138" y="37"/>
                    </a:lnTo>
                    <a:lnTo>
                      <a:pt x="140" y="38"/>
                    </a:lnTo>
                    <a:lnTo>
                      <a:pt x="142" y="40"/>
                    </a:lnTo>
                    <a:lnTo>
                      <a:pt x="145" y="42"/>
                    </a:lnTo>
                    <a:lnTo>
                      <a:pt x="147" y="43"/>
                    </a:lnTo>
                    <a:lnTo>
                      <a:pt x="149" y="46"/>
                    </a:lnTo>
                    <a:lnTo>
                      <a:pt x="152" y="49"/>
                    </a:lnTo>
                    <a:lnTo>
                      <a:pt x="153" y="52"/>
                    </a:lnTo>
                    <a:lnTo>
                      <a:pt x="158" y="59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2" y="101"/>
                    </a:lnTo>
                    <a:lnTo>
                      <a:pt x="175" y="114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1" y="160"/>
                    </a:lnTo>
                    <a:lnTo>
                      <a:pt x="182" y="178"/>
                    </a:lnTo>
                    <a:lnTo>
                      <a:pt x="182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80" y="254"/>
                    </a:lnTo>
                    <a:lnTo>
                      <a:pt x="177" y="273"/>
                    </a:lnTo>
                    <a:lnTo>
                      <a:pt x="175" y="291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3" y="340"/>
                    </a:lnTo>
                    <a:lnTo>
                      <a:pt x="159" y="355"/>
                    </a:lnTo>
                    <a:lnTo>
                      <a:pt x="156" y="361"/>
                    </a:lnTo>
                    <a:lnTo>
                      <a:pt x="154" y="368"/>
                    </a:lnTo>
                    <a:lnTo>
                      <a:pt x="151" y="374"/>
                    </a:lnTo>
                    <a:lnTo>
                      <a:pt x="148" y="380"/>
                    </a:lnTo>
                    <a:lnTo>
                      <a:pt x="145" y="385"/>
                    </a:lnTo>
                    <a:lnTo>
                      <a:pt x="142" y="390"/>
                    </a:lnTo>
                    <a:lnTo>
                      <a:pt x="140" y="395"/>
                    </a:lnTo>
                    <a:lnTo>
                      <a:pt x="137" y="399"/>
                    </a:lnTo>
                    <a:lnTo>
                      <a:pt x="133" y="403"/>
                    </a:lnTo>
                    <a:lnTo>
                      <a:pt x="130" y="406"/>
                    </a:lnTo>
                    <a:lnTo>
                      <a:pt x="127" y="410"/>
                    </a:lnTo>
                    <a:lnTo>
                      <a:pt x="124" y="412"/>
                    </a:lnTo>
                    <a:lnTo>
                      <a:pt x="120" y="414"/>
                    </a:lnTo>
                    <a:lnTo>
                      <a:pt x="117" y="416"/>
                    </a:lnTo>
                    <a:lnTo>
                      <a:pt x="113" y="417"/>
                    </a:lnTo>
                    <a:lnTo>
                      <a:pt x="110" y="418"/>
                    </a:lnTo>
                    <a:lnTo>
                      <a:pt x="106" y="419"/>
                    </a:lnTo>
                    <a:lnTo>
                      <a:pt x="102" y="421"/>
                    </a:lnTo>
                    <a:lnTo>
                      <a:pt x="99" y="423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3" y="434"/>
                    </a:lnTo>
                    <a:lnTo>
                      <a:pt x="93" y="435"/>
                    </a:lnTo>
                    <a:lnTo>
                      <a:pt x="93" y="437"/>
                    </a:lnTo>
                    <a:lnTo>
                      <a:pt x="93" y="439"/>
                    </a:lnTo>
                    <a:lnTo>
                      <a:pt x="94" y="441"/>
                    </a:lnTo>
                    <a:lnTo>
                      <a:pt x="94" y="442"/>
                    </a:lnTo>
                    <a:lnTo>
                      <a:pt x="95" y="444"/>
                    </a:lnTo>
                    <a:lnTo>
                      <a:pt x="96" y="446"/>
                    </a:lnTo>
                    <a:lnTo>
                      <a:pt x="99" y="448"/>
                    </a:lnTo>
                    <a:lnTo>
                      <a:pt x="102" y="450"/>
                    </a:lnTo>
                    <a:lnTo>
                      <a:pt x="105" y="452"/>
                    </a:lnTo>
                    <a:lnTo>
                      <a:pt x="109" y="453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2"/>
                    </a:lnTo>
                    <a:lnTo>
                      <a:pt x="130" y="450"/>
                    </a:lnTo>
                    <a:lnTo>
                      <a:pt x="136" y="447"/>
                    </a:lnTo>
                    <a:lnTo>
                      <a:pt x="142" y="444"/>
                    </a:lnTo>
                    <a:lnTo>
                      <a:pt x="148" y="440"/>
                    </a:lnTo>
                    <a:lnTo>
                      <a:pt x="153" y="436"/>
                    </a:lnTo>
                    <a:lnTo>
                      <a:pt x="159" y="431"/>
                    </a:lnTo>
                    <a:lnTo>
                      <a:pt x="164" y="426"/>
                    </a:lnTo>
                    <a:lnTo>
                      <a:pt x="169" y="420"/>
                    </a:lnTo>
                    <a:lnTo>
                      <a:pt x="173" y="414"/>
                    </a:lnTo>
                    <a:lnTo>
                      <a:pt x="178" y="407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5"/>
                    </a:lnTo>
                    <a:lnTo>
                      <a:pt x="193" y="377"/>
                    </a:lnTo>
                    <a:lnTo>
                      <a:pt x="196" y="369"/>
                    </a:lnTo>
                    <a:lnTo>
                      <a:pt x="199" y="360"/>
                    </a:lnTo>
                    <a:lnTo>
                      <a:pt x="202" y="351"/>
                    </a:lnTo>
                    <a:lnTo>
                      <a:pt x="205" y="342"/>
                    </a:lnTo>
                    <a:lnTo>
                      <a:pt x="207" y="333"/>
                    </a:lnTo>
                    <a:lnTo>
                      <a:pt x="210" y="323"/>
                    </a:lnTo>
                    <a:lnTo>
                      <a:pt x="211" y="314"/>
                    </a:lnTo>
                    <a:lnTo>
                      <a:pt x="213" y="304"/>
                    </a:lnTo>
                    <a:lnTo>
                      <a:pt x="215" y="294"/>
                    </a:lnTo>
                    <a:lnTo>
                      <a:pt x="218" y="275"/>
                    </a:lnTo>
                    <a:lnTo>
                      <a:pt x="220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79"/>
                    </a:lnTo>
                    <a:lnTo>
                      <a:pt x="222" y="162"/>
                    </a:lnTo>
                    <a:lnTo>
                      <a:pt x="220" y="144"/>
                    </a:lnTo>
                    <a:lnTo>
                      <a:pt x="218" y="126"/>
                    </a:lnTo>
                    <a:lnTo>
                      <a:pt x="215" y="109"/>
                    </a:lnTo>
                    <a:lnTo>
                      <a:pt x="214" y="101"/>
                    </a:lnTo>
                    <a:lnTo>
                      <a:pt x="212" y="93"/>
                    </a:lnTo>
                    <a:lnTo>
                      <a:pt x="210" y="85"/>
                    </a:lnTo>
                    <a:lnTo>
                      <a:pt x="208" y="78"/>
                    </a:lnTo>
                    <a:lnTo>
                      <a:pt x="205" y="70"/>
                    </a:lnTo>
                    <a:lnTo>
                      <a:pt x="203" y="63"/>
                    </a:lnTo>
                    <a:lnTo>
                      <a:pt x="200" y="56"/>
                    </a:lnTo>
                    <a:lnTo>
                      <a:pt x="197" y="50"/>
                    </a:lnTo>
                    <a:lnTo>
                      <a:pt x="194" y="43"/>
                    </a:lnTo>
                    <a:lnTo>
                      <a:pt x="190" y="38"/>
                    </a:lnTo>
                    <a:lnTo>
                      <a:pt x="187" y="32"/>
                    </a:lnTo>
                    <a:lnTo>
                      <a:pt x="183" y="27"/>
                    </a:lnTo>
                    <a:lnTo>
                      <a:pt x="179" y="22"/>
                    </a:lnTo>
                    <a:lnTo>
                      <a:pt x="175" y="18"/>
                    </a:lnTo>
                    <a:lnTo>
                      <a:pt x="170" y="14"/>
                    </a:lnTo>
                    <a:lnTo>
                      <a:pt x="166" y="10"/>
                    </a:lnTo>
                    <a:lnTo>
                      <a:pt x="161" y="8"/>
                    </a:lnTo>
                    <a:lnTo>
                      <a:pt x="156" y="5"/>
                    </a:lnTo>
                    <a:lnTo>
                      <a:pt x="150" y="3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26" name="Freeform 60"/>
              <p:cNvSpPr>
                <a:spLocks/>
              </p:cNvSpPr>
              <p:nvPr/>
            </p:nvSpPr>
            <p:spPr bwMode="auto">
              <a:xfrm>
                <a:off x="3504205" y="856636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2147483647 w 223"/>
                  <a:gd name="T121" fmla="*/ 2147483647 h 45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23"/>
                  <a:gd name="T184" fmla="*/ 0 h 454"/>
                  <a:gd name="T185" fmla="*/ 223 w 223"/>
                  <a:gd name="T186" fmla="*/ 454 h 45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23" h="454">
                    <a:moveTo>
                      <a:pt x="145" y="2"/>
                    </a:moveTo>
                    <a:lnTo>
                      <a:pt x="140" y="2"/>
                    </a:lnTo>
                    <a:lnTo>
                      <a:pt x="135" y="1"/>
                    </a:lnTo>
                    <a:lnTo>
                      <a:pt x="131" y="1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1"/>
                    </a:lnTo>
                    <a:lnTo>
                      <a:pt x="113" y="1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99" y="3"/>
                    </a:lnTo>
                    <a:lnTo>
                      <a:pt x="95" y="5"/>
                    </a:lnTo>
                    <a:lnTo>
                      <a:pt x="91" y="6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4"/>
                    </a:lnTo>
                    <a:lnTo>
                      <a:pt x="69" y="17"/>
                    </a:lnTo>
                    <a:lnTo>
                      <a:pt x="64" y="21"/>
                    </a:lnTo>
                    <a:lnTo>
                      <a:pt x="60" y="24"/>
                    </a:lnTo>
                    <a:lnTo>
                      <a:pt x="55" y="29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2"/>
                    </a:lnTo>
                    <a:lnTo>
                      <a:pt x="39" y="47"/>
                    </a:lnTo>
                    <a:lnTo>
                      <a:pt x="36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6" y="67"/>
                    </a:lnTo>
                    <a:lnTo>
                      <a:pt x="21" y="77"/>
                    </a:lnTo>
                    <a:lnTo>
                      <a:pt x="16" y="87"/>
                    </a:lnTo>
                    <a:lnTo>
                      <a:pt x="12" y="97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2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1" y="138"/>
                    </a:lnTo>
                    <a:lnTo>
                      <a:pt x="44" y="127"/>
                    </a:lnTo>
                    <a:lnTo>
                      <a:pt x="48" y="116"/>
                    </a:lnTo>
                    <a:lnTo>
                      <a:pt x="51" y="109"/>
                    </a:lnTo>
                    <a:lnTo>
                      <a:pt x="53" y="102"/>
                    </a:lnTo>
                    <a:lnTo>
                      <a:pt x="56" y="96"/>
                    </a:lnTo>
                    <a:lnTo>
                      <a:pt x="60" y="89"/>
                    </a:lnTo>
                    <a:lnTo>
                      <a:pt x="63" y="82"/>
                    </a:lnTo>
                    <a:lnTo>
                      <a:pt x="67" y="75"/>
                    </a:lnTo>
                    <a:lnTo>
                      <a:pt x="71" y="69"/>
                    </a:lnTo>
                    <a:lnTo>
                      <a:pt x="76" y="63"/>
                    </a:lnTo>
                    <a:lnTo>
                      <a:pt x="81" y="57"/>
                    </a:lnTo>
                    <a:lnTo>
                      <a:pt x="86" y="52"/>
                    </a:lnTo>
                    <a:lnTo>
                      <a:pt x="92" y="47"/>
                    </a:lnTo>
                    <a:lnTo>
                      <a:pt x="97" y="43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1" y="38"/>
                    </a:lnTo>
                    <a:lnTo>
                      <a:pt x="115" y="36"/>
                    </a:lnTo>
                    <a:lnTo>
                      <a:pt x="120" y="36"/>
                    </a:lnTo>
                    <a:lnTo>
                      <a:pt x="125" y="36"/>
                    </a:lnTo>
                    <a:lnTo>
                      <a:pt x="130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0" y="39"/>
                    </a:lnTo>
                    <a:lnTo>
                      <a:pt x="143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50" y="47"/>
                    </a:lnTo>
                    <a:lnTo>
                      <a:pt x="152" y="50"/>
                    </a:lnTo>
                    <a:lnTo>
                      <a:pt x="154" y="53"/>
                    </a:lnTo>
                    <a:lnTo>
                      <a:pt x="158" y="60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3" y="101"/>
                    </a:lnTo>
                    <a:lnTo>
                      <a:pt x="175" y="115"/>
                    </a:lnTo>
                    <a:lnTo>
                      <a:pt x="178" y="129"/>
                    </a:lnTo>
                    <a:lnTo>
                      <a:pt x="180" y="145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3" y="196"/>
                    </a:lnTo>
                    <a:lnTo>
                      <a:pt x="182" y="215"/>
                    </a:lnTo>
                    <a:lnTo>
                      <a:pt x="181" y="236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5" y="292"/>
                    </a:lnTo>
                    <a:lnTo>
                      <a:pt x="171" y="310"/>
                    </a:lnTo>
                    <a:lnTo>
                      <a:pt x="168" y="326"/>
                    </a:lnTo>
                    <a:lnTo>
                      <a:pt x="164" y="341"/>
                    </a:lnTo>
                    <a:lnTo>
                      <a:pt x="159" y="356"/>
                    </a:lnTo>
                    <a:lnTo>
                      <a:pt x="156" y="362"/>
                    </a:lnTo>
                    <a:lnTo>
                      <a:pt x="154" y="369"/>
                    </a:lnTo>
                    <a:lnTo>
                      <a:pt x="151" y="375"/>
                    </a:lnTo>
                    <a:lnTo>
                      <a:pt x="148" y="381"/>
                    </a:lnTo>
                    <a:lnTo>
                      <a:pt x="146" y="386"/>
                    </a:lnTo>
                    <a:lnTo>
                      <a:pt x="143" y="391"/>
                    </a:lnTo>
                    <a:lnTo>
                      <a:pt x="140" y="395"/>
                    </a:lnTo>
                    <a:lnTo>
                      <a:pt x="137" y="400"/>
                    </a:lnTo>
                    <a:lnTo>
                      <a:pt x="133" y="404"/>
                    </a:lnTo>
                    <a:lnTo>
                      <a:pt x="130" y="407"/>
                    </a:lnTo>
                    <a:lnTo>
                      <a:pt x="127" y="410"/>
                    </a:lnTo>
                    <a:lnTo>
                      <a:pt x="124" y="413"/>
                    </a:lnTo>
                    <a:lnTo>
                      <a:pt x="120" y="415"/>
                    </a:lnTo>
                    <a:lnTo>
                      <a:pt x="117" y="417"/>
                    </a:lnTo>
                    <a:lnTo>
                      <a:pt x="113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2" y="422"/>
                    </a:lnTo>
                    <a:lnTo>
                      <a:pt x="99" y="424"/>
                    </a:lnTo>
                    <a:lnTo>
                      <a:pt x="97" y="426"/>
                    </a:lnTo>
                    <a:lnTo>
                      <a:pt x="96" y="428"/>
                    </a:lnTo>
                    <a:lnTo>
                      <a:pt x="95" y="429"/>
                    </a:lnTo>
                    <a:lnTo>
                      <a:pt x="94" y="431"/>
                    </a:lnTo>
                    <a:lnTo>
                      <a:pt x="94" y="432"/>
                    </a:lnTo>
                    <a:lnTo>
                      <a:pt x="93" y="434"/>
                    </a:lnTo>
                    <a:lnTo>
                      <a:pt x="93" y="436"/>
                    </a:lnTo>
                    <a:lnTo>
                      <a:pt x="93" y="438"/>
                    </a:lnTo>
                    <a:lnTo>
                      <a:pt x="94" y="440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5" y="445"/>
                    </a:lnTo>
                    <a:lnTo>
                      <a:pt x="97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5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3"/>
                    </a:lnTo>
                    <a:lnTo>
                      <a:pt x="130" y="451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8" y="441"/>
                    </a:lnTo>
                    <a:lnTo>
                      <a:pt x="154" y="437"/>
                    </a:lnTo>
                    <a:lnTo>
                      <a:pt x="159" y="432"/>
                    </a:lnTo>
                    <a:lnTo>
                      <a:pt x="164" y="427"/>
                    </a:lnTo>
                    <a:lnTo>
                      <a:pt x="169" y="421"/>
                    </a:lnTo>
                    <a:lnTo>
                      <a:pt x="173" y="415"/>
                    </a:lnTo>
                    <a:lnTo>
                      <a:pt x="178" y="408"/>
                    </a:lnTo>
                    <a:lnTo>
                      <a:pt x="182" y="401"/>
                    </a:lnTo>
                    <a:lnTo>
                      <a:pt x="186" y="394"/>
                    </a:lnTo>
                    <a:lnTo>
                      <a:pt x="190" y="386"/>
                    </a:lnTo>
                    <a:lnTo>
                      <a:pt x="193" y="378"/>
                    </a:lnTo>
                    <a:lnTo>
                      <a:pt x="196" y="369"/>
                    </a:lnTo>
                    <a:lnTo>
                      <a:pt x="200" y="361"/>
                    </a:lnTo>
                    <a:lnTo>
                      <a:pt x="202" y="352"/>
                    </a:lnTo>
                    <a:lnTo>
                      <a:pt x="205" y="343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5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8" y="275"/>
                    </a:lnTo>
                    <a:lnTo>
                      <a:pt x="221" y="255"/>
                    </a:lnTo>
                    <a:lnTo>
                      <a:pt x="222" y="236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5"/>
                    </a:lnTo>
                    <a:lnTo>
                      <a:pt x="218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4"/>
                    </a:lnTo>
                    <a:lnTo>
                      <a:pt x="210" y="86"/>
                    </a:lnTo>
                    <a:lnTo>
                      <a:pt x="208" y="78"/>
                    </a:lnTo>
                    <a:lnTo>
                      <a:pt x="206" y="71"/>
                    </a:lnTo>
                    <a:lnTo>
                      <a:pt x="203" y="64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3"/>
                    </a:lnTo>
                    <a:lnTo>
                      <a:pt x="183" y="28"/>
                    </a:lnTo>
                    <a:lnTo>
                      <a:pt x="180" y="23"/>
                    </a:lnTo>
                    <a:lnTo>
                      <a:pt x="175" y="19"/>
                    </a:lnTo>
                    <a:lnTo>
                      <a:pt x="171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0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27" name="Freeform 61"/>
              <p:cNvSpPr>
                <a:spLocks/>
              </p:cNvSpPr>
              <p:nvPr/>
            </p:nvSpPr>
            <p:spPr bwMode="auto">
              <a:xfrm>
                <a:off x="3597033" y="896486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3" y="3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7"/>
                    </a:lnTo>
                    <a:lnTo>
                      <a:pt x="29" y="43"/>
                    </a:lnTo>
                    <a:lnTo>
                      <a:pt x="32" y="50"/>
                    </a:lnTo>
                    <a:lnTo>
                      <a:pt x="35" y="56"/>
                    </a:lnTo>
                    <a:lnTo>
                      <a:pt x="37" y="64"/>
                    </a:lnTo>
                    <a:lnTo>
                      <a:pt x="40" y="71"/>
                    </a:lnTo>
                    <a:lnTo>
                      <a:pt x="42" y="80"/>
                    </a:lnTo>
                    <a:lnTo>
                      <a:pt x="44" y="88"/>
                    </a:lnTo>
                    <a:lnTo>
                      <a:pt x="45" y="97"/>
                    </a:lnTo>
                    <a:lnTo>
                      <a:pt x="47" y="107"/>
                    </a:lnTo>
                    <a:lnTo>
                      <a:pt x="48" y="116"/>
                    </a:lnTo>
                    <a:lnTo>
                      <a:pt x="49" y="126"/>
                    </a:lnTo>
                    <a:lnTo>
                      <a:pt x="49" y="137"/>
                    </a:lnTo>
                    <a:lnTo>
                      <a:pt x="48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4"/>
                    </a:lnTo>
                    <a:lnTo>
                      <a:pt x="41" y="197"/>
                    </a:lnTo>
                    <a:lnTo>
                      <a:pt x="38" y="210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5" y="204"/>
                    </a:lnTo>
                    <a:lnTo>
                      <a:pt x="35" y="194"/>
                    </a:lnTo>
                    <a:lnTo>
                      <a:pt x="35" y="182"/>
                    </a:lnTo>
                    <a:lnTo>
                      <a:pt x="35" y="168"/>
                    </a:lnTo>
                    <a:lnTo>
                      <a:pt x="35" y="153"/>
                    </a:lnTo>
                    <a:lnTo>
                      <a:pt x="33" y="136"/>
                    </a:lnTo>
                    <a:lnTo>
                      <a:pt x="31" y="119"/>
                    </a:lnTo>
                    <a:lnTo>
                      <a:pt x="29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0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0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28" name="Freeform 62"/>
              <p:cNvSpPr>
                <a:spLocks/>
              </p:cNvSpPr>
              <p:nvPr/>
            </p:nvSpPr>
            <p:spPr bwMode="auto">
              <a:xfrm>
                <a:off x="3674037" y="892291"/>
                <a:ext cx="50633" cy="235948"/>
              </a:xfrm>
              <a:custGeom>
                <a:avLst/>
                <a:gdLst>
                  <a:gd name="T0" fmla="*/ 0 w 48"/>
                  <a:gd name="T1" fmla="*/ 0 h 225"/>
                  <a:gd name="T2" fmla="*/ 2147483647 w 48"/>
                  <a:gd name="T3" fmla="*/ 2147483647 h 225"/>
                  <a:gd name="T4" fmla="*/ 2147483647 w 48"/>
                  <a:gd name="T5" fmla="*/ 2147483647 h 225"/>
                  <a:gd name="T6" fmla="*/ 2147483647 w 48"/>
                  <a:gd name="T7" fmla="*/ 2147483647 h 225"/>
                  <a:gd name="T8" fmla="*/ 2147483647 w 48"/>
                  <a:gd name="T9" fmla="*/ 2147483647 h 225"/>
                  <a:gd name="T10" fmla="*/ 2147483647 w 48"/>
                  <a:gd name="T11" fmla="*/ 2147483647 h 225"/>
                  <a:gd name="T12" fmla="*/ 2147483647 w 48"/>
                  <a:gd name="T13" fmla="*/ 2147483647 h 225"/>
                  <a:gd name="T14" fmla="*/ 2147483647 w 48"/>
                  <a:gd name="T15" fmla="*/ 2147483647 h 225"/>
                  <a:gd name="T16" fmla="*/ 2147483647 w 48"/>
                  <a:gd name="T17" fmla="*/ 2147483647 h 225"/>
                  <a:gd name="T18" fmla="*/ 2147483647 w 48"/>
                  <a:gd name="T19" fmla="*/ 2147483647 h 225"/>
                  <a:gd name="T20" fmla="*/ 2147483647 w 48"/>
                  <a:gd name="T21" fmla="*/ 2147483647 h 225"/>
                  <a:gd name="T22" fmla="*/ 2147483647 w 48"/>
                  <a:gd name="T23" fmla="*/ 2147483647 h 225"/>
                  <a:gd name="T24" fmla="*/ 2147483647 w 48"/>
                  <a:gd name="T25" fmla="*/ 2147483647 h 225"/>
                  <a:gd name="T26" fmla="*/ 2147483647 w 48"/>
                  <a:gd name="T27" fmla="*/ 2147483647 h 225"/>
                  <a:gd name="T28" fmla="*/ 2147483647 w 48"/>
                  <a:gd name="T29" fmla="*/ 2147483647 h 225"/>
                  <a:gd name="T30" fmla="*/ 2147483647 w 48"/>
                  <a:gd name="T31" fmla="*/ 2147483647 h 225"/>
                  <a:gd name="T32" fmla="*/ 2147483647 w 48"/>
                  <a:gd name="T33" fmla="*/ 2147483647 h 225"/>
                  <a:gd name="T34" fmla="*/ 2147483647 w 48"/>
                  <a:gd name="T35" fmla="*/ 2147483647 h 225"/>
                  <a:gd name="T36" fmla="*/ 2147483647 w 48"/>
                  <a:gd name="T37" fmla="*/ 2147483647 h 225"/>
                  <a:gd name="T38" fmla="*/ 2147483647 w 48"/>
                  <a:gd name="T39" fmla="*/ 2147483647 h 225"/>
                  <a:gd name="T40" fmla="*/ 2147483647 w 48"/>
                  <a:gd name="T41" fmla="*/ 2147483647 h 225"/>
                  <a:gd name="T42" fmla="*/ 2147483647 w 48"/>
                  <a:gd name="T43" fmla="*/ 2147483647 h 225"/>
                  <a:gd name="T44" fmla="*/ 2147483647 w 48"/>
                  <a:gd name="T45" fmla="*/ 2147483647 h 225"/>
                  <a:gd name="T46" fmla="*/ 2147483647 w 48"/>
                  <a:gd name="T47" fmla="*/ 2147483647 h 225"/>
                  <a:gd name="T48" fmla="*/ 2147483647 w 48"/>
                  <a:gd name="T49" fmla="*/ 2147483647 h 225"/>
                  <a:gd name="T50" fmla="*/ 2147483647 w 48"/>
                  <a:gd name="T51" fmla="*/ 2147483647 h 225"/>
                  <a:gd name="T52" fmla="*/ 2147483647 w 48"/>
                  <a:gd name="T53" fmla="*/ 2147483647 h 225"/>
                  <a:gd name="T54" fmla="*/ 2147483647 w 48"/>
                  <a:gd name="T55" fmla="*/ 2147483647 h 225"/>
                  <a:gd name="T56" fmla="*/ 2147483647 w 48"/>
                  <a:gd name="T57" fmla="*/ 2147483647 h 225"/>
                  <a:gd name="T58" fmla="*/ 2147483647 w 48"/>
                  <a:gd name="T59" fmla="*/ 2147483647 h 225"/>
                  <a:gd name="T60" fmla="*/ 2147483647 w 48"/>
                  <a:gd name="T61" fmla="*/ 2147483647 h 225"/>
                  <a:gd name="T62" fmla="*/ 2147483647 w 48"/>
                  <a:gd name="T63" fmla="*/ 2147483647 h 225"/>
                  <a:gd name="T64" fmla="*/ 2147483647 w 48"/>
                  <a:gd name="T65" fmla="*/ 2147483647 h 225"/>
                  <a:gd name="T66" fmla="*/ 2147483647 w 48"/>
                  <a:gd name="T67" fmla="*/ 2147483647 h 225"/>
                  <a:gd name="T68" fmla="*/ 2147483647 w 48"/>
                  <a:gd name="T69" fmla="*/ 2147483647 h 225"/>
                  <a:gd name="T70" fmla="*/ 2147483647 w 48"/>
                  <a:gd name="T71" fmla="*/ 2147483647 h 225"/>
                  <a:gd name="T72" fmla="*/ 2147483647 w 48"/>
                  <a:gd name="T73" fmla="*/ 2147483647 h 225"/>
                  <a:gd name="T74" fmla="*/ 2147483647 w 48"/>
                  <a:gd name="T75" fmla="*/ 2147483647 h 225"/>
                  <a:gd name="T76" fmla="*/ 2147483647 w 48"/>
                  <a:gd name="T77" fmla="*/ 2147483647 h 225"/>
                  <a:gd name="T78" fmla="*/ 2147483647 w 48"/>
                  <a:gd name="T79" fmla="*/ 2147483647 h 225"/>
                  <a:gd name="T80" fmla="*/ 2147483647 w 48"/>
                  <a:gd name="T81" fmla="*/ 2147483647 h 225"/>
                  <a:gd name="T82" fmla="*/ 2147483647 w 48"/>
                  <a:gd name="T83" fmla="*/ 2147483647 h 225"/>
                  <a:gd name="T84" fmla="*/ 0 w 48"/>
                  <a:gd name="T85" fmla="*/ 0 h 22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8"/>
                  <a:gd name="T130" fmla="*/ 0 h 225"/>
                  <a:gd name="T131" fmla="*/ 48 w 48"/>
                  <a:gd name="T132" fmla="*/ 225 h 22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8" h="225">
                    <a:moveTo>
                      <a:pt x="0" y="0"/>
                    </a:moveTo>
                    <a:lnTo>
                      <a:pt x="3" y="4"/>
                    </a:lnTo>
                    <a:lnTo>
                      <a:pt x="12" y="15"/>
                    </a:lnTo>
                    <a:lnTo>
                      <a:pt x="17" y="23"/>
                    </a:lnTo>
                    <a:lnTo>
                      <a:pt x="23" y="33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4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5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8" y="128"/>
                    </a:lnTo>
                    <a:lnTo>
                      <a:pt x="48" y="138"/>
                    </a:lnTo>
                    <a:lnTo>
                      <a:pt x="48" y="149"/>
                    </a:lnTo>
                    <a:lnTo>
                      <a:pt x="47" y="161"/>
                    </a:lnTo>
                    <a:lnTo>
                      <a:pt x="46" y="173"/>
                    </a:lnTo>
                    <a:lnTo>
                      <a:pt x="44" y="185"/>
                    </a:lnTo>
                    <a:lnTo>
                      <a:pt x="41" y="198"/>
                    </a:lnTo>
                    <a:lnTo>
                      <a:pt x="38" y="211"/>
                    </a:lnTo>
                    <a:lnTo>
                      <a:pt x="34" y="225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5" y="195"/>
                    </a:lnTo>
                    <a:lnTo>
                      <a:pt x="35" y="182"/>
                    </a:lnTo>
                    <a:lnTo>
                      <a:pt x="35" y="169"/>
                    </a:lnTo>
                    <a:lnTo>
                      <a:pt x="35" y="153"/>
                    </a:lnTo>
                    <a:lnTo>
                      <a:pt x="33" y="137"/>
                    </a:lnTo>
                    <a:lnTo>
                      <a:pt x="31" y="119"/>
                    </a:lnTo>
                    <a:lnTo>
                      <a:pt x="29" y="101"/>
                    </a:lnTo>
                    <a:lnTo>
                      <a:pt x="25" y="82"/>
                    </a:lnTo>
                    <a:lnTo>
                      <a:pt x="23" y="72"/>
                    </a:lnTo>
                    <a:lnTo>
                      <a:pt x="20" y="62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1"/>
                    </a:lnTo>
                    <a:lnTo>
                      <a:pt x="4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29" name="Freeform 69"/>
              <p:cNvSpPr>
                <a:spLocks/>
              </p:cNvSpPr>
              <p:nvPr/>
            </p:nvSpPr>
            <p:spPr bwMode="auto">
              <a:xfrm>
                <a:off x="4466237" y="1245689"/>
                <a:ext cx="219411" cy="198197"/>
              </a:xfrm>
              <a:custGeom>
                <a:avLst/>
                <a:gdLst>
                  <a:gd name="T0" fmla="*/ 0 w 208"/>
                  <a:gd name="T1" fmla="*/ 2147483647 h 189"/>
                  <a:gd name="T2" fmla="*/ 2147483647 w 208"/>
                  <a:gd name="T3" fmla="*/ 0 h 189"/>
                  <a:gd name="T4" fmla="*/ 2147483647 w 208"/>
                  <a:gd name="T5" fmla="*/ 2147483647 h 189"/>
                  <a:gd name="T6" fmla="*/ 2147483647 w 208"/>
                  <a:gd name="T7" fmla="*/ 2147483647 h 189"/>
                  <a:gd name="T8" fmla="*/ 0 w 208"/>
                  <a:gd name="T9" fmla="*/ 2147483647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189"/>
                  <a:gd name="T17" fmla="*/ 208 w 208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189">
                    <a:moveTo>
                      <a:pt x="0" y="10"/>
                    </a:moveTo>
                    <a:lnTo>
                      <a:pt x="200" y="0"/>
                    </a:lnTo>
                    <a:lnTo>
                      <a:pt x="208" y="176"/>
                    </a:lnTo>
                    <a:lnTo>
                      <a:pt x="12" y="189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30" name="Freeform 70"/>
              <p:cNvSpPr>
                <a:spLocks/>
              </p:cNvSpPr>
              <p:nvPr/>
            </p:nvSpPr>
            <p:spPr bwMode="auto">
              <a:xfrm>
                <a:off x="4466237" y="1245689"/>
                <a:ext cx="219411" cy="187710"/>
              </a:xfrm>
              <a:custGeom>
                <a:avLst/>
                <a:gdLst>
                  <a:gd name="T0" fmla="*/ 2147483647 w 208"/>
                  <a:gd name="T1" fmla="*/ 2147483647 h 179"/>
                  <a:gd name="T2" fmla="*/ 2147483647 w 208"/>
                  <a:gd name="T3" fmla="*/ 2147483647 h 179"/>
                  <a:gd name="T4" fmla="*/ 2147483647 w 208"/>
                  <a:gd name="T5" fmla="*/ 2147483647 h 179"/>
                  <a:gd name="T6" fmla="*/ 2147483647 w 208"/>
                  <a:gd name="T7" fmla="*/ 0 h 179"/>
                  <a:gd name="T8" fmla="*/ 0 w 208"/>
                  <a:gd name="T9" fmla="*/ 2147483647 h 179"/>
                  <a:gd name="T10" fmla="*/ 2147483647 w 208"/>
                  <a:gd name="T11" fmla="*/ 2147483647 h 179"/>
                  <a:gd name="T12" fmla="*/ 2147483647 w 208"/>
                  <a:gd name="T13" fmla="*/ 2147483647 h 1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8"/>
                  <a:gd name="T22" fmla="*/ 0 h 179"/>
                  <a:gd name="T23" fmla="*/ 208 w 208"/>
                  <a:gd name="T24" fmla="*/ 179 h 1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8" h="179">
                    <a:moveTo>
                      <a:pt x="160" y="58"/>
                    </a:moveTo>
                    <a:lnTo>
                      <a:pt x="165" y="179"/>
                    </a:lnTo>
                    <a:lnTo>
                      <a:pt x="208" y="176"/>
                    </a:lnTo>
                    <a:lnTo>
                      <a:pt x="200" y="0"/>
                    </a:lnTo>
                    <a:lnTo>
                      <a:pt x="0" y="10"/>
                    </a:lnTo>
                    <a:lnTo>
                      <a:pt x="4" y="66"/>
                    </a:lnTo>
                    <a:lnTo>
                      <a:pt x="160" y="58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31" name="Freeform 71"/>
              <p:cNvSpPr>
                <a:spLocks/>
              </p:cNvSpPr>
              <p:nvPr/>
            </p:nvSpPr>
            <p:spPr bwMode="auto">
              <a:xfrm>
                <a:off x="4376574" y="851394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0"/>
                    </a:lnTo>
                    <a:lnTo>
                      <a:pt x="113" y="1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99" y="3"/>
                    </a:lnTo>
                    <a:lnTo>
                      <a:pt x="95" y="4"/>
                    </a:lnTo>
                    <a:lnTo>
                      <a:pt x="91" y="6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69" y="16"/>
                    </a:lnTo>
                    <a:lnTo>
                      <a:pt x="64" y="20"/>
                    </a:lnTo>
                    <a:lnTo>
                      <a:pt x="60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40" y="46"/>
                    </a:lnTo>
                    <a:lnTo>
                      <a:pt x="36" y="51"/>
                    </a:lnTo>
                    <a:lnTo>
                      <a:pt x="33" y="56"/>
                    </a:lnTo>
                    <a:lnTo>
                      <a:pt x="30" y="61"/>
                    </a:lnTo>
                    <a:lnTo>
                      <a:pt x="26" y="66"/>
                    </a:lnTo>
                    <a:lnTo>
                      <a:pt x="21" y="77"/>
                    </a:lnTo>
                    <a:lnTo>
                      <a:pt x="16" y="87"/>
                    </a:lnTo>
                    <a:lnTo>
                      <a:pt x="13" y="96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42" y="136"/>
                    </a:lnTo>
                    <a:lnTo>
                      <a:pt x="45" y="126"/>
                    </a:lnTo>
                    <a:lnTo>
                      <a:pt x="49" y="114"/>
                    </a:lnTo>
                    <a:lnTo>
                      <a:pt x="51" y="107"/>
                    </a:lnTo>
                    <a:lnTo>
                      <a:pt x="54" y="101"/>
                    </a:lnTo>
                    <a:lnTo>
                      <a:pt x="57" y="94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8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7" y="43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1" y="36"/>
                    </a:lnTo>
                    <a:lnTo>
                      <a:pt x="126" y="36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1" y="39"/>
                    </a:lnTo>
                    <a:lnTo>
                      <a:pt x="143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50" y="47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8" y="60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70" y="89"/>
                    </a:lnTo>
                    <a:lnTo>
                      <a:pt x="173" y="101"/>
                    </a:lnTo>
                    <a:lnTo>
                      <a:pt x="175" y="115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3" y="196"/>
                    </a:lnTo>
                    <a:lnTo>
                      <a:pt x="182" y="215"/>
                    </a:lnTo>
                    <a:lnTo>
                      <a:pt x="182" y="235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5" y="292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9"/>
                    </a:lnTo>
                    <a:lnTo>
                      <a:pt x="151" y="374"/>
                    </a:lnTo>
                    <a:lnTo>
                      <a:pt x="149" y="380"/>
                    </a:lnTo>
                    <a:lnTo>
                      <a:pt x="146" y="386"/>
                    </a:lnTo>
                    <a:lnTo>
                      <a:pt x="143" y="391"/>
                    </a:lnTo>
                    <a:lnTo>
                      <a:pt x="140" y="395"/>
                    </a:lnTo>
                    <a:lnTo>
                      <a:pt x="137" y="400"/>
                    </a:lnTo>
                    <a:lnTo>
                      <a:pt x="134" y="403"/>
                    </a:lnTo>
                    <a:lnTo>
                      <a:pt x="131" y="407"/>
                    </a:lnTo>
                    <a:lnTo>
                      <a:pt x="127" y="410"/>
                    </a:lnTo>
                    <a:lnTo>
                      <a:pt x="124" y="413"/>
                    </a:lnTo>
                    <a:lnTo>
                      <a:pt x="121" y="415"/>
                    </a:lnTo>
                    <a:lnTo>
                      <a:pt x="117" y="416"/>
                    </a:lnTo>
                    <a:lnTo>
                      <a:pt x="114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2" y="421"/>
                    </a:lnTo>
                    <a:lnTo>
                      <a:pt x="99" y="423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4" y="434"/>
                    </a:lnTo>
                    <a:lnTo>
                      <a:pt x="93" y="436"/>
                    </a:lnTo>
                    <a:lnTo>
                      <a:pt x="93" y="437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6" y="444"/>
                    </a:lnTo>
                    <a:lnTo>
                      <a:pt x="97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6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2"/>
                    </a:lnTo>
                    <a:lnTo>
                      <a:pt x="131" y="450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9" y="441"/>
                    </a:lnTo>
                    <a:lnTo>
                      <a:pt x="154" y="436"/>
                    </a:lnTo>
                    <a:lnTo>
                      <a:pt x="159" y="432"/>
                    </a:lnTo>
                    <a:lnTo>
                      <a:pt x="164" y="426"/>
                    </a:lnTo>
                    <a:lnTo>
                      <a:pt x="169" y="420"/>
                    </a:lnTo>
                    <a:lnTo>
                      <a:pt x="174" y="414"/>
                    </a:lnTo>
                    <a:lnTo>
                      <a:pt x="178" y="408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6"/>
                    </a:lnTo>
                    <a:lnTo>
                      <a:pt x="193" y="378"/>
                    </a:lnTo>
                    <a:lnTo>
                      <a:pt x="197" y="369"/>
                    </a:lnTo>
                    <a:lnTo>
                      <a:pt x="200" y="361"/>
                    </a:lnTo>
                    <a:lnTo>
                      <a:pt x="203" y="352"/>
                    </a:lnTo>
                    <a:lnTo>
                      <a:pt x="205" y="342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8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8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3"/>
                    </a:lnTo>
                    <a:lnTo>
                      <a:pt x="210" y="86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4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2"/>
                    </a:lnTo>
                    <a:lnTo>
                      <a:pt x="184" y="27"/>
                    </a:lnTo>
                    <a:lnTo>
                      <a:pt x="180" y="23"/>
                    </a:lnTo>
                    <a:lnTo>
                      <a:pt x="175" y="18"/>
                    </a:lnTo>
                    <a:lnTo>
                      <a:pt x="171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0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32" name="Freeform 72"/>
              <p:cNvSpPr>
                <a:spLocks/>
              </p:cNvSpPr>
              <p:nvPr/>
            </p:nvSpPr>
            <p:spPr bwMode="auto">
              <a:xfrm>
                <a:off x="4458853" y="847199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2147483647 w 223"/>
                  <a:gd name="T121" fmla="*/ 2147483647 h 45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23"/>
                  <a:gd name="T184" fmla="*/ 0 h 454"/>
                  <a:gd name="T185" fmla="*/ 223 w 223"/>
                  <a:gd name="T186" fmla="*/ 454 h 45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7" y="0"/>
                    </a:lnTo>
                    <a:lnTo>
                      <a:pt x="122" y="0"/>
                    </a:lnTo>
                    <a:lnTo>
                      <a:pt x="117" y="0"/>
                    </a:lnTo>
                    <a:lnTo>
                      <a:pt x="113" y="0"/>
                    </a:lnTo>
                    <a:lnTo>
                      <a:pt x="109" y="1"/>
                    </a:lnTo>
                    <a:lnTo>
                      <a:pt x="104" y="2"/>
                    </a:lnTo>
                    <a:lnTo>
                      <a:pt x="100" y="3"/>
                    </a:lnTo>
                    <a:lnTo>
                      <a:pt x="96" y="4"/>
                    </a:lnTo>
                    <a:lnTo>
                      <a:pt x="91" y="5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70" y="16"/>
                    </a:lnTo>
                    <a:lnTo>
                      <a:pt x="65" y="20"/>
                    </a:lnTo>
                    <a:lnTo>
                      <a:pt x="60" y="24"/>
                    </a:lnTo>
                    <a:lnTo>
                      <a:pt x="56" y="28"/>
                    </a:lnTo>
                    <a:lnTo>
                      <a:pt x="51" y="32"/>
                    </a:lnTo>
                    <a:lnTo>
                      <a:pt x="47" y="36"/>
                    </a:lnTo>
                    <a:lnTo>
                      <a:pt x="43" y="41"/>
                    </a:lnTo>
                    <a:lnTo>
                      <a:pt x="39" y="46"/>
                    </a:lnTo>
                    <a:lnTo>
                      <a:pt x="36" y="51"/>
                    </a:lnTo>
                    <a:lnTo>
                      <a:pt x="33" y="56"/>
                    </a:lnTo>
                    <a:lnTo>
                      <a:pt x="29" y="61"/>
                    </a:lnTo>
                    <a:lnTo>
                      <a:pt x="27" y="66"/>
                    </a:lnTo>
                    <a:lnTo>
                      <a:pt x="21" y="76"/>
                    </a:lnTo>
                    <a:lnTo>
                      <a:pt x="17" y="86"/>
                    </a:lnTo>
                    <a:lnTo>
                      <a:pt x="13" y="96"/>
                    </a:lnTo>
                    <a:lnTo>
                      <a:pt x="10" y="105"/>
                    </a:lnTo>
                    <a:lnTo>
                      <a:pt x="6" y="114"/>
                    </a:lnTo>
                    <a:lnTo>
                      <a:pt x="5" y="121"/>
                    </a:lnTo>
                    <a:lnTo>
                      <a:pt x="1" y="132"/>
                    </a:lnTo>
                    <a:lnTo>
                      <a:pt x="0" y="137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2" y="137"/>
                    </a:lnTo>
                    <a:lnTo>
                      <a:pt x="44" y="127"/>
                    </a:lnTo>
                    <a:lnTo>
                      <a:pt x="49" y="115"/>
                    </a:lnTo>
                    <a:lnTo>
                      <a:pt x="51" y="109"/>
                    </a:lnTo>
                    <a:lnTo>
                      <a:pt x="54" y="102"/>
                    </a:lnTo>
                    <a:lnTo>
                      <a:pt x="57" y="95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7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8" y="43"/>
                    </a:lnTo>
                    <a:lnTo>
                      <a:pt x="102" y="40"/>
                    </a:lnTo>
                    <a:lnTo>
                      <a:pt x="107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1" y="36"/>
                    </a:lnTo>
                    <a:lnTo>
                      <a:pt x="126" y="35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9" y="38"/>
                    </a:lnTo>
                    <a:lnTo>
                      <a:pt x="141" y="38"/>
                    </a:lnTo>
                    <a:lnTo>
                      <a:pt x="143" y="40"/>
                    </a:lnTo>
                    <a:lnTo>
                      <a:pt x="145" y="41"/>
                    </a:lnTo>
                    <a:lnTo>
                      <a:pt x="148" y="44"/>
                    </a:lnTo>
                    <a:lnTo>
                      <a:pt x="150" y="46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9" y="59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70" y="89"/>
                    </a:lnTo>
                    <a:lnTo>
                      <a:pt x="173" y="101"/>
                    </a:lnTo>
                    <a:lnTo>
                      <a:pt x="176" y="114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2" y="160"/>
                    </a:lnTo>
                    <a:lnTo>
                      <a:pt x="183" y="177"/>
                    </a:lnTo>
                    <a:lnTo>
                      <a:pt x="183" y="196"/>
                    </a:lnTo>
                    <a:lnTo>
                      <a:pt x="183" y="215"/>
                    </a:lnTo>
                    <a:lnTo>
                      <a:pt x="182" y="235"/>
                    </a:lnTo>
                    <a:lnTo>
                      <a:pt x="180" y="254"/>
                    </a:lnTo>
                    <a:lnTo>
                      <a:pt x="178" y="273"/>
                    </a:lnTo>
                    <a:lnTo>
                      <a:pt x="175" y="291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8"/>
                    </a:lnTo>
                    <a:lnTo>
                      <a:pt x="152" y="374"/>
                    </a:lnTo>
                    <a:lnTo>
                      <a:pt x="149" y="380"/>
                    </a:lnTo>
                    <a:lnTo>
                      <a:pt x="146" y="385"/>
                    </a:lnTo>
                    <a:lnTo>
                      <a:pt x="143" y="390"/>
                    </a:lnTo>
                    <a:lnTo>
                      <a:pt x="140" y="395"/>
                    </a:lnTo>
                    <a:lnTo>
                      <a:pt x="137" y="399"/>
                    </a:lnTo>
                    <a:lnTo>
                      <a:pt x="134" y="403"/>
                    </a:lnTo>
                    <a:lnTo>
                      <a:pt x="131" y="407"/>
                    </a:lnTo>
                    <a:lnTo>
                      <a:pt x="127" y="410"/>
                    </a:lnTo>
                    <a:lnTo>
                      <a:pt x="124" y="412"/>
                    </a:lnTo>
                    <a:lnTo>
                      <a:pt x="121" y="415"/>
                    </a:lnTo>
                    <a:lnTo>
                      <a:pt x="117" y="416"/>
                    </a:lnTo>
                    <a:lnTo>
                      <a:pt x="114" y="418"/>
                    </a:lnTo>
                    <a:lnTo>
                      <a:pt x="111" y="418"/>
                    </a:lnTo>
                    <a:lnTo>
                      <a:pt x="109" y="419"/>
                    </a:lnTo>
                    <a:lnTo>
                      <a:pt x="107" y="419"/>
                    </a:lnTo>
                    <a:lnTo>
                      <a:pt x="105" y="420"/>
                    </a:lnTo>
                    <a:lnTo>
                      <a:pt x="103" y="421"/>
                    </a:lnTo>
                    <a:lnTo>
                      <a:pt x="100" y="423"/>
                    </a:lnTo>
                    <a:lnTo>
                      <a:pt x="97" y="425"/>
                    </a:lnTo>
                    <a:lnTo>
                      <a:pt x="96" y="428"/>
                    </a:lnTo>
                    <a:lnTo>
                      <a:pt x="94" y="432"/>
                    </a:lnTo>
                    <a:lnTo>
                      <a:pt x="94" y="433"/>
                    </a:lnTo>
                    <a:lnTo>
                      <a:pt x="94" y="435"/>
                    </a:lnTo>
                    <a:lnTo>
                      <a:pt x="94" y="437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6" y="444"/>
                    </a:lnTo>
                    <a:lnTo>
                      <a:pt x="97" y="445"/>
                    </a:lnTo>
                    <a:lnTo>
                      <a:pt x="99" y="448"/>
                    </a:lnTo>
                    <a:lnTo>
                      <a:pt x="102" y="451"/>
                    </a:lnTo>
                    <a:lnTo>
                      <a:pt x="106" y="452"/>
                    </a:lnTo>
                    <a:lnTo>
                      <a:pt x="109" y="453"/>
                    </a:lnTo>
                    <a:lnTo>
                      <a:pt x="111" y="453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3"/>
                    </a:lnTo>
                    <a:lnTo>
                      <a:pt x="124" y="452"/>
                    </a:lnTo>
                    <a:lnTo>
                      <a:pt x="131" y="450"/>
                    </a:lnTo>
                    <a:lnTo>
                      <a:pt x="137" y="447"/>
                    </a:lnTo>
                    <a:lnTo>
                      <a:pt x="143" y="444"/>
                    </a:lnTo>
                    <a:lnTo>
                      <a:pt x="149" y="440"/>
                    </a:lnTo>
                    <a:lnTo>
                      <a:pt x="154" y="436"/>
                    </a:lnTo>
                    <a:lnTo>
                      <a:pt x="160" y="431"/>
                    </a:lnTo>
                    <a:lnTo>
                      <a:pt x="165" y="426"/>
                    </a:lnTo>
                    <a:lnTo>
                      <a:pt x="169" y="420"/>
                    </a:lnTo>
                    <a:lnTo>
                      <a:pt x="174" y="414"/>
                    </a:lnTo>
                    <a:lnTo>
                      <a:pt x="178" y="407"/>
                    </a:lnTo>
                    <a:lnTo>
                      <a:pt x="182" y="400"/>
                    </a:lnTo>
                    <a:lnTo>
                      <a:pt x="187" y="393"/>
                    </a:lnTo>
                    <a:lnTo>
                      <a:pt x="190" y="385"/>
                    </a:lnTo>
                    <a:lnTo>
                      <a:pt x="193" y="377"/>
                    </a:lnTo>
                    <a:lnTo>
                      <a:pt x="197" y="369"/>
                    </a:lnTo>
                    <a:lnTo>
                      <a:pt x="200" y="360"/>
                    </a:lnTo>
                    <a:lnTo>
                      <a:pt x="203" y="351"/>
                    </a:lnTo>
                    <a:lnTo>
                      <a:pt x="205" y="342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4"/>
                    </a:lnTo>
                    <a:lnTo>
                      <a:pt x="216" y="295"/>
                    </a:lnTo>
                    <a:lnTo>
                      <a:pt x="219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9" y="126"/>
                    </a:lnTo>
                    <a:lnTo>
                      <a:pt x="216" y="109"/>
                    </a:lnTo>
                    <a:lnTo>
                      <a:pt x="215" y="101"/>
                    </a:lnTo>
                    <a:lnTo>
                      <a:pt x="213" y="93"/>
                    </a:lnTo>
                    <a:lnTo>
                      <a:pt x="211" y="85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3"/>
                    </a:lnTo>
                    <a:lnTo>
                      <a:pt x="201" y="56"/>
                    </a:lnTo>
                    <a:lnTo>
                      <a:pt x="198" y="50"/>
                    </a:lnTo>
                    <a:lnTo>
                      <a:pt x="195" y="44"/>
                    </a:lnTo>
                    <a:lnTo>
                      <a:pt x="191" y="38"/>
                    </a:lnTo>
                    <a:lnTo>
                      <a:pt x="188" y="32"/>
                    </a:lnTo>
                    <a:lnTo>
                      <a:pt x="184" y="27"/>
                    </a:lnTo>
                    <a:lnTo>
                      <a:pt x="180" y="22"/>
                    </a:lnTo>
                    <a:lnTo>
                      <a:pt x="175" y="18"/>
                    </a:lnTo>
                    <a:lnTo>
                      <a:pt x="171" y="14"/>
                    </a:lnTo>
                    <a:lnTo>
                      <a:pt x="167" y="11"/>
                    </a:lnTo>
                    <a:lnTo>
                      <a:pt x="162" y="8"/>
                    </a:lnTo>
                    <a:lnTo>
                      <a:pt x="156" y="5"/>
                    </a:lnTo>
                    <a:lnTo>
                      <a:pt x="151" y="3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33" name="Freeform 73"/>
              <p:cNvSpPr>
                <a:spLocks/>
              </p:cNvSpPr>
              <p:nvPr/>
            </p:nvSpPr>
            <p:spPr bwMode="auto">
              <a:xfrm>
                <a:off x="4551681" y="886000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4"/>
                    </a:lnTo>
                    <a:lnTo>
                      <a:pt x="18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6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8" y="160"/>
                    </a:lnTo>
                    <a:lnTo>
                      <a:pt x="46" y="172"/>
                    </a:lnTo>
                    <a:lnTo>
                      <a:pt x="44" y="185"/>
                    </a:lnTo>
                    <a:lnTo>
                      <a:pt x="42" y="197"/>
                    </a:lnTo>
                    <a:lnTo>
                      <a:pt x="38" y="210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6" y="205"/>
                    </a:lnTo>
                    <a:lnTo>
                      <a:pt x="36" y="194"/>
                    </a:lnTo>
                    <a:lnTo>
                      <a:pt x="36" y="182"/>
                    </a:lnTo>
                    <a:lnTo>
                      <a:pt x="36" y="168"/>
                    </a:lnTo>
                    <a:lnTo>
                      <a:pt x="35" y="153"/>
                    </a:lnTo>
                    <a:lnTo>
                      <a:pt x="34" y="136"/>
                    </a:lnTo>
                    <a:lnTo>
                      <a:pt x="32" y="119"/>
                    </a:lnTo>
                    <a:lnTo>
                      <a:pt x="29" y="100"/>
                    </a:lnTo>
                    <a:lnTo>
                      <a:pt x="26" y="81"/>
                    </a:lnTo>
                    <a:lnTo>
                      <a:pt x="23" y="71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34" name="Freeform 74"/>
              <p:cNvSpPr>
                <a:spLocks/>
              </p:cNvSpPr>
              <p:nvPr/>
            </p:nvSpPr>
            <p:spPr bwMode="auto">
              <a:xfrm>
                <a:off x="4628685" y="882854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3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8"/>
                    </a:lnTo>
                    <a:lnTo>
                      <a:pt x="46" y="97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4"/>
                    </a:lnTo>
                    <a:lnTo>
                      <a:pt x="41" y="197"/>
                    </a:lnTo>
                    <a:lnTo>
                      <a:pt x="38" y="211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6" y="204"/>
                    </a:lnTo>
                    <a:lnTo>
                      <a:pt x="36" y="194"/>
                    </a:lnTo>
                    <a:lnTo>
                      <a:pt x="36" y="182"/>
                    </a:lnTo>
                    <a:lnTo>
                      <a:pt x="36" y="168"/>
                    </a:lnTo>
                    <a:lnTo>
                      <a:pt x="35" y="153"/>
                    </a:lnTo>
                    <a:lnTo>
                      <a:pt x="34" y="136"/>
                    </a:lnTo>
                    <a:lnTo>
                      <a:pt x="32" y="119"/>
                    </a:lnTo>
                    <a:lnTo>
                      <a:pt x="29" y="100"/>
                    </a:lnTo>
                    <a:lnTo>
                      <a:pt x="26" y="81"/>
                    </a:lnTo>
                    <a:lnTo>
                      <a:pt x="23" y="71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35" name="Freeform 81"/>
              <p:cNvSpPr>
                <a:spLocks/>
              </p:cNvSpPr>
              <p:nvPr/>
            </p:nvSpPr>
            <p:spPr bwMode="auto">
              <a:xfrm>
                <a:off x="5399787" y="1235202"/>
                <a:ext cx="219411" cy="198197"/>
              </a:xfrm>
              <a:custGeom>
                <a:avLst/>
                <a:gdLst>
                  <a:gd name="T0" fmla="*/ 0 w 208"/>
                  <a:gd name="T1" fmla="*/ 2147483647 h 189"/>
                  <a:gd name="T2" fmla="*/ 2147483647 w 208"/>
                  <a:gd name="T3" fmla="*/ 0 h 189"/>
                  <a:gd name="T4" fmla="*/ 2147483647 w 208"/>
                  <a:gd name="T5" fmla="*/ 2147483647 h 189"/>
                  <a:gd name="T6" fmla="*/ 2147483647 w 208"/>
                  <a:gd name="T7" fmla="*/ 2147483647 h 189"/>
                  <a:gd name="T8" fmla="*/ 0 w 208"/>
                  <a:gd name="T9" fmla="*/ 2147483647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189"/>
                  <a:gd name="T17" fmla="*/ 208 w 208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189">
                    <a:moveTo>
                      <a:pt x="0" y="11"/>
                    </a:moveTo>
                    <a:lnTo>
                      <a:pt x="200" y="0"/>
                    </a:lnTo>
                    <a:lnTo>
                      <a:pt x="208" y="176"/>
                    </a:lnTo>
                    <a:lnTo>
                      <a:pt x="12" y="189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36" name="Freeform 82"/>
              <p:cNvSpPr>
                <a:spLocks/>
              </p:cNvSpPr>
              <p:nvPr/>
            </p:nvSpPr>
            <p:spPr bwMode="auto">
              <a:xfrm>
                <a:off x="5399787" y="1235202"/>
                <a:ext cx="219411" cy="187710"/>
              </a:xfrm>
              <a:custGeom>
                <a:avLst/>
                <a:gdLst>
                  <a:gd name="T0" fmla="*/ 2147483647 w 208"/>
                  <a:gd name="T1" fmla="*/ 2147483647 h 179"/>
                  <a:gd name="T2" fmla="*/ 2147483647 w 208"/>
                  <a:gd name="T3" fmla="*/ 2147483647 h 179"/>
                  <a:gd name="T4" fmla="*/ 2147483647 w 208"/>
                  <a:gd name="T5" fmla="*/ 2147483647 h 179"/>
                  <a:gd name="T6" fmla="*/ 2147483647 w 208"/>
                  <a:gd name="T7" fmla="*/ 0 h 179"/>
                  <a:gd name="T8" fmla="*/ 0 w 208"/>
                  <a:gd name="T9" fmla="*/ 2147483647 h 179"/>
                  <a:gd name="T10" fmla="*/ 2147483647 w 208"/>
                  <a:gd name="T11" fmla="*/ 2147483647 h 179"/>
                  <a:gd name="T12" fmla="*/ 2147483647 w 208"/>
                  <a:gd name="T13" fmla="*/ 2147483647 h 1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8"/>
                  <a:gd name="T22" fmla="*/ 0 h 179"/>
                  <a:gd name="T23" fmla="*/ 208 w 208"/>
                  <a:gd name="T24" fmla="*/ 179 h 1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8" h="179">
                    <a:moveTo>
                      <a:pt x="160" y="58"/>
                    </a:moveTo>
                    <a:lnTo>
                      <a:pt x="165" y="179"/>
                    </a:lnTo>
                    <a:lnTo>
                      <a:pt x="208" y="176"/>
                    </a:lnTo>
                    <a:lnTo>
                      <a:pt x="200" y="0"/>
                    </a:lnTo>
                    <a:lnTo>
                      <a:pt x="0" y="11"/>
                    </a:lnTo>
                    <a:lnTo>
                      <a:pt x="4" y="66"/>
                    </a:lnTo>
                    <a:lnTo>
                      <a:pt x="160" y="58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37" name="Freeform 83"/>
              <p:cNvSpPr>
                <a:spLocks/>
              </p:cNvSpPr>
              <p:nvPr/>
            </p:nvSpPr>
            <p:spPr bwMode="auto">
              <a:xfrm>
                <a:off x="5310124" y="840907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2147483647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223"/>
                  <a:gd name="T178" fmla="*/ 0 h 454"/>
                  <a:gd name="T179" fmla="*/ 223 w 223"/>
                  <a:gd name="T180" fmla="*/ 454 h 454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223" h="454">
                    <a:moveTo>
                      <a:pt x="145" y="3"/>
                    </a:moveTo>
                    <a:lnTo>
                      <a:pt x="140" y="2"/>
                    </a:lnTo>
                    <a:lnTo>
                      <a:pt x="136" y="1"/>
                    </a:lnTo>
                    <a:lnTo>
                      <a:pt x="131" y="1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1"/>
                    </a:lnTo>
                    <a:lnTo>
                      <a:pt x="113" y="1"/>
                    </a:lnTo>
                    <a:lnTo>
                      <a:pt x="108" y="1"/>
                    </a:lnTo>
                    <a:lnTo>
                      <a:pt x="104" y="3"/>
                    </a:lnTo>
                    <a:lnTo>
                      <a:pt x="100" y="3"/>
                    </a:lnTo>
                    <a:lnTo>
                      <a:pt x="95" y="5"/>
                    </a:lnTo>
                    <a:lnTo>
                      <a:pt x="91" y="6"/>
                    </a:lnTo>
                    <a:lnTo>
                      <a:pt x="87" y="8"/>
                    </a:lnTo>
                    <a:lnTo>
                      <a:pt x="83" y="9"/>
                    </a:lnTo>
                    <a:lnTo>
                      <a:pt x="79" y="12"/>
                    </a:lnTo>
                    <a:lnTo>
                      <a:pt x="75" y="14"/>
                    </a:lnTo>
                    <a:lnTo>
                      <a:pt x="70" y="17"/>
                    </a:lnTo>
                    <a:lnTo>
                      <a:pt x="65" y="21"/>
                    </a:lnTo>
                    <a:lnTo>
                      <a:pt x="60" y="24"/>
                    </a:lnTo>
                    <a:lnTo>
                      <a:pt x="55" y="29"/>
                    </a:lnTo>
                    <a:lnTo>
                      <a:pt x="51" y="33"/>
                    </a:lnTo>
                    <a:lnTo>
                      <a:pt x="47" y="37"/>
                    </a:lnTo>
                    <a:lnTo>
                      <a:pt x="43" y="42"/>
                    </a:lnTo>
                    <a:lnTo>
                      <a:pt x="39" y="47"/>
                    </a:lnTo>
                    <a:lnTo>
                      <a:pt x="36" y="52"/>
                    </a:lnTo>
                    <a:lnTo>
                      <a:pt x="33" y="57"/>
                    </a:lnTo>
                    <a:lnTo>
                      <a:pt x="29" y="62"/>
                    </a:lnTo>
                    <a:lnTo>
                      <a:pt x="27" y="67"/>
                    </a:lnTo>
                    <a:lnTo>
                      <a:pt x="21" y="77"/>
                    </a:lnTo>
                    <a:lnTo>
                      <a:pt x="17" y="87"/>
                    </a:lnTo>
                    <a:lnTo>
                      <a:pt x="12" y="97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2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42" y="137"/>
                    </a:lnTo>
                    <a:lnTo>
                      <a:pt x="45" y="127"/>
                    </a:lnTo>
                    <a:lnTo>
                      <a:pt x="49" y="114"/>
                    </a:lnTo>
                    <a:lnTo>
                      <a:pt x="51" y="108"/>
                    </a:lnTo>
                    <a:lnTo>
                      <a:pt x="54" y="101"/>
                    </a:lnTo>
                    <a:lnTo>
                      <a:pt x="57" y="95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8" y="75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7"/>
                    </a:lnTo>
                    <a:lnTo>
                      <a:pt x="86" y="52"/>
                    </a:lnTo>
                    <a:lnTo>
                      <a:pt x="92" y="47"/>
                    </a:lnTo>
                    <a:lnTo>
                      <a:pt x="98" y="44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1" y="38"/>
                    </a:lnTo>
                    <a:lnTo>
                      <a:pt x="116" y="37"/>
                    </a:lnTo>
                    <a:lnTo>
                      <a:pt x="121" y="36"/>
                    </a:lnTo>
                    <a:lnTo>
                      <a:pt x="126" y="36"/>
                    </a:lnTo>
                    <a:lnTo>
                      <a:pt x="131" y="37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1" y="39"/>
                    </a:lnTo>
                    <a:lnTo>
                      <a:pt x="143" y="41"/>
                    </a:lnTo>
                    <a:lnTo>
                      <a:pt x="145" y="42"/>
                    </a:lnTo>
                    <a:lnTo>
                      <a:pt x="148" y="44"/>
                    </a:lnTo>
                    <a:lnTo>
                      <a:pt x="149" y="47"/>
                    </a:lnTo>
                    <a:lnTo>
                      <a:pt x="152" y="50"/>
                    </a:lnTo>
                    <a:lnTo>
                      <a:pt x="154" y="53"/>
                    </a:lnTo>
                    <a:lnTo>
                      <a:pt x="158" y="60"/>
                    </a:lnTo>
                    <a:lnTo>
                      <a:pt x="162" y="69"/>
                    </a:lnTo>
                    <a:lnTo>
                      <a:pt x="166" y="78"/>
                    </a:lnTo>
                    <a:lnTo>
                      <a:pt x="169" y="90"/>
                    </a:lnTo>
                    <a:lnTo>
                      <a:pt x="173" y="102"/>
                    </a:lnTo>
                    <a:lnTo>
                      <a:pt x="176" y="115"/>
                    </a:lnTo>
                    <a:lnTo>
                      <a:pt x="178" y="129"/>
                    </a:lnTo>
                    <a:lnTo>
                      <a:pt x="180" y="145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3" y="197"/>
                    </a:lnTo>
                    <a:lnTo>
                      <a:pt x="182" y="215"/>
                    </a:lnTo>
                    <a:lnTo>
                      <a:pt x="182" y="236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5" y="292"/>
                    </a:lnTo>
                    <a:lnTo>
                      <a:pt x="172" y="310"/>
                    </a:lnTo>
                    <a:lnTo>
                      <a:pt x="168" y="326"/>
                    </a:lnTo>
                    <a:lnTo>
                      <a:pt x="164" y="341"/>
                    </a:lnTo>
                    <a:lnTo>
                      <a:pt x="159" y="356"/>
                    </a:lnTo>
                    <a:lnTo>
                      <a:pt x="157" y="362"/>
                    </a:lnTo>
                    <a:lnTo>
                      <a:pt x="154" y="369"/>
                    </a:lnTo>
                    <a:lnTo>
                      <a:pt x="151" y="375"/>
                    </a:lnTo>
                    <a:lnTo>
                      <a:pt x="149" y="381"/>
                    </a:lnTo>
                    <a:lnTo>
                      <a:pt x="146" y="386"/>
                    </a:lnTo>
                    <a:lnTo>
                      <a:pt x="143" y="391"/>
                    </a:lnTo>
                    <a:lnTo>
                      <a:pt x="140" y="396"/>
                    </a:lnTo>
                    <a:lnTo>
                      <a:pt x="137" y="400"/>
                    </a:lnTo>
                    <a:lnTo>
                      <a:pt x="134" y="404"/>
                    </a:lnTo>
                    <a:lnTo>
                      <a:pt x="131" y="407"/>
                    </a:lnTo>
                    <a:lnTo>
                      <a:pt x="127" y="410"/>
                    </a:lnTo>
                    <a:lnTo>
                      <a:pt x="124" y="413"/>
                    </a:lnTo>
                    <a:lnTo>
                      <a:pt x="121" y="415"/>
                    </a:lnTo>
                    <a:lnTo>
                      <a:pt x="117" y="417"/>
                    </a:lnTo>
                    <a:lnTo>
                      <a:pt x="114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3" y="422"/>
                    </a:lnTo>
                    <a:lnTo>
                      <a:pt x="100" y="424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3"/>
                    </a:lnTo>
                    <a:lnTo>
                      <a:pt x="94" y="434"/>
                    </a:lnTo>
                    <a:lnTo>
                      <a:pt x="93" y="436"/>
                    </a:lnTo>
                    <a:lnTo>
                      <a:pt x="93" y="438"/>
                    </a:lnTo>
                    <a:lnTo>
                      <a:pt x="94" y="440"/>
                    </a:lnTo>
                    <a:lnTo>
                      <a:pt x="94" y="442"/>
                    </a:lnTo>
                    <a:lnTo>
                      <a:pt x="95" y="443"/>
                    </a:lnTo>
                    <a:lnTo>
                      <a:pt x="96" y="445"/>
                    </a:lnTo>
                    <a:lnTo>
                      <a:pt x="97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6" y="453"/>
                    </a:lnTo>
                    <a:lnTo>
                      <a:pt x="109" y="454"/>
                    </a:lnTo>
                    <a:lnTo>
                      <a:pt x="113" y="454"/>
                    </a:lnTo>
                    <a:lnTo>
                      <a:pt x="117" y="454"/>
                    </a:lnTo>
                    <a:lnTo>
                      <a:pt x="124" y="453"/>
                    </a:lnTo>
                    <a:lnTo>
                      <a:pt x="131" y="451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9" y="441"/>
                    </a:lnTo>
                    <a:lnTo>
                      <a:pt x="154" y="437"/>
                    </a:lnTo>
                    <a:lnTo>
                      <a:pt x="159" y="432"/>
                    </a:lnTo>
                    <a:lnTo>
                      <a:pt x="164" y="427"/>
                    </a:lnTo>
                    <a:lnTo>
                      <a:pt x="169" y="421"/>
                    </a:lnTo>
                    <a:lnTo>
                      <a:pt x="174" y="415"/>
                    </a:lnTo>
                    <a:lnTo>
                      <a:pt x="178" y="408"/>
                    </a:lnTo>
                    <a:lnTo>
                      <a:pt x="182" y="401"/>
                    </a:lnTo>
                    <a:lnTo>
                      <a:pt x="186" y="394"/>
                    </a:lnTo>
                    <a:lnTo>
                      <a:pt x="190" y="386"/>
                    </a:lnTo>
                    <a:lnTo>
                      <a:pt x="194" y="378"/>
                    </a:lnTo>
                    <a:lnTo>
                      <a:pt x="197" y="369"/>
                    </a:lnTo>
                    <a:lnTo>
                      <a:pt x="200" y="361"/>
                    </a:lnTo>
                    <a:lnTo>
                      <a:pt x="203" y="352"/>
                    </a:lnTo>
                    <a:lnTo>
                      <a:pt x="205" y="343"/>
                    </a:lnTo>
                    <a:lnTo>
                      <a:pt x="208" y="334"/>
                    </a:lnTo>
                    <a:lnTo>
                      <a:pt x="210" y="324"/>
                    </a:lnTo>
                    <a:lnTo>
                      <a:pt x="212" y="315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9" y="276"/>
                    </a:lnTo>
                    <a:lnTo>
                      <a:pt x="221" y="256"/>
                    </a:lnTo>
                    <a:lnTo>
                      <a:pt x="222" y="236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5"/>
                    </a:lnTo>
                    <a:lnTo>
                      <a:pt x="219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4"/>
                    </a:lnTo>
                    <a:lnTo>
                      <a:pt x="211" y="86"/>
                    </a:lnTo>
                    <a:lnTo>
                      <a:pt x="208" y="78"/>
                    </a:lnTo>
                    <a:lnTo>
                      <a:pt x="206" y="71"/>
                    </a:lnTo>
                    <a:lnTo>
                      <a:pt x="203" y="64"/>
                    </a:lnTo>
                    <a:lnTo>
                      <a:pt x="201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3"/>
                    </a:lnTo>
                    <a:lnTo>
                      <a:pt x="184" y="28"/>
                    </a:lnTo>
                    <a:lnTo>
                      <a:pt x="179" y="23"/>
                    </a:lnTo>
                    <a:lnTo>
                      <a:pt x="175" y="19"/>
                    </a:lnTo>
                    <a:lnTo>
                      <a:pt x="171" y="15"/>
                    </a:lnTo>
                    <a:lnTo>
                      <a:pt x="166" y="12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1" y="4"/>
                    </a:lnTo>
                    <a:lnTo>
                      <a:pt x="145" y="3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38" name="Freeform 84"/>
              <p:cNvSpPr>
                <a:spLocks/>
              </p:cNvSpPr>
              <p:nvPr/>
            </p:nvSpPr>
            <p:spPr bwMode="auto">
              <a:xfrm>
                <a:off x="5392403" y="836712"/>
                <a:ext cx="236288" cy="476091"/>
              </a:xfrm>
              <a:custGeom>
                <a:avLst/>
                <a:gdLst>
                  <a:gd name="T0" fmla="*/ 2147483647 w 224"/>
                  <a:gd name="T1" fmla="*/ 2147483647 h 454"/>
                  <a:gd name="T2" fmla="*/ 2147483647 w 224"/>
                  <a:gd name="T3" fmla="*/ 0 h 454"/>
                  <a:gd name="T4" fmla="*/ 2147483647 w 224"/>
                  <a:gd name="T5" fmla="*/ 2147483647 h 454"/>
                  <a:gd name="T6" fmla="*/ 2147483647 w 224"/>
                  <a:gd name="T7" fmla="*/ 2147483647 h 454"/>
                  <a:gd name="T8" fmla="*/ 2147483647 w 224"/>
                  <a:gd name="T9" fmla="*/ 2147483647 h 454"/>
                  <a:gd name="T10" fmla="*/ 2147483647 w 224"/>
                  <a:gd name="T11" fmla="*/ 2147483647 h 454"/>
                  <a:gd name="T12" fmla="*/ 2147483647 w 224"/>
                  <a:gd name="T13" fmla="*/ 2147483647 h 454"/>
                  <a:gd name="T14" fmla="*/ 2147483647 w 224"/>
                  <a:gd name="T15" fmla="*/ 2147483647 h 454"/>
                  <a:gd name="T16" fmla="*/ 2147483647 w 224"/>
                  <a:gd name="T17" fmla="*/ 2147483647 h 454"/>
                  <a:gd name="T18" fmla="*/ 2147483647 w 224"/>
                  <a:gd name="T19" fmla="*/ 2147483647 h 454"/>
                  <a:gd name="T20" fmla="*/ 2147483647 w 224"/>
                  <a:gd name="T21" fmla="*/ 2147483647 h 454"/>
                  <a:gd name="T22" fmla="*/ 2147483647 w 224"/>
                  <a:gd name="T23" fmla="*/ 2147483647 h 454"/>
                  <a:gd name="T24" fmla="*/ 0 w 224"/>
                  <a:gd name="T25" fmla="*/ 2147483647 h 454"/>
                  <a:gd name="T26" fmla="*/ 2147483647 w 224"/>
                  <a:gd name="T27" fmla="*/ 2147483647 h 454"/>
                  <a:gd name="T28" fmla="*/ 2147483647 w 224"/>
                  <a:gd name="T29" fmla="*/ 2147483647 h 454"/>
                  <a:gd name="T30" fmla="*/ 2147483647 w 224"/>
                  <a:gd name="T31" fmla="*/ 2147483647 h 454"/>
                  <a:gd name="T32" fmla="*/ 2147483647 w 224"/>
                  <a:gd name="T33" fmla="*/ 2147483647 h 454"/>
                  <a:gd name="T34" fmla="*/ 2147483647 w 224"/>
                  <a:gd name="T35" fmla="*/ 2147483647 h 454"/>
                  <a:gd name="T36" fmla="*/ 2147483647 w 224"/>
                  <a:gd name="T37" fmla="*/ 2147483647 h 454"/>
                  <a:gd name="T38" fmla="*/ 2147483647 w 224"/>
                  <a:gd name="T39" fmla="*/ 2147483647 h 454"/>
                  <a:gd name="T40" fmla="*/ 2147483647 w 224"/>
                  <a:gd name="T41" fmla="*/ 2147483647 h 454"/>
                  <a:gd name="T42" fmla="*/ 2147483647 w 224"/>
                  <a:gd name="T43" fmla="*/ 2147483647 h 454"/>
                  <a:gd name="T44" fmla="*/ 2147483647 w 224"/>
                  <a:gd name="T45" fmla="*/ 2147483647 h 454"/>
                  <a:gd name="T46" fmla="*/ 2147483647 w 224"/>
                  <a:gd name="T47" fmla="*/ 2147483647 h 454"/>
                  <a:gd name="T48" fmla="*/ 2147483647 w 224"/>
                  <a:gd name="T49" fmla="*/ 2147483647 h 454"/>
                  <a:gd name="T50" fmla="*/ 2147483647 w 224"/>
                  <a:gd name="T51" fmla="*/ 2147483647 h 454"/>
                  <a:gd name="T52" fmla="*/ 2147483647 w 224"/>
                  <a:gd name="T53" fmla="*/ 2147483647 h 454"/>
                  <a:gd name="T54" fmla="*/ 2147483647 w 224"/>
                  <a:gd name="T55" fmla="*/ 2147483647 h 454"/>
                  <a:gd name="T56" fmla="*/ 2147483647 w 224"/>
                  <a:gd name="T57" fmla="*/ 2147483647 h 454"/>
                  <a:gd name="T58" fmla="*/ 2147483647 w 224"/>
                  <a:gd name="T59" fmla="*/ 2147483647 h 454"/>
                  <a:gd name="T60" fmla="*/ 2147483647 w 224"/>
                  <a:gd name="T61" fmla="*/ 2147483647 h 454"/>
                  <a:gd name="T62" fmla="*/ 2147483647 w 224"/>
                  <a:gd name="T63" fmla="*/ 2147483647 h 454"/>
                  <a:gd name="T64" fmla="*/ 2147483647 w 224"/>
                  <a:gd name="T65" fmla="*/ 2147483647 h 454"/>
                  <a:gd name="T66" fmla="*/ 2147483647 w 224"/>
                  <a:gd name="T67" fmla="*/ 2147483647 h 454"/>
                  <a:gd name="T68" fmla="*/ 2147483647 w 224"/>
                  <a:gd name="T69" fmla="*/ 2147483647 h 454"/>
                  <a:gd name="T70" fmla="*/ 2147483647 w 224"/>
                  <a:gd name="T71" fmla="*/ 2147483647 h 454"/>
                  <a:gd name="T72" fmla="*/ 2147483647 w 224"/>
                  <a:gd name="T73" fmla="*/ 2147483647 h 454"/>
                  <a:gd name="T74" fmla="*/ 2147483647 w 224"/>
                  <a:gd name="T75" fmla="*/ 2147483647 h 454"/>
                  <a:gd name="T76" fmla="*/ 2147483647 w 224"/>
                  <a:gd name="T77" fmla="*/ 2147483647 h 454"/>
                  <a:gd name="T78" fmla="*/ 2147483647 w 224"/>
                  <a:gd name="T79" fmla="*/ 2147483647 h 454"/>
                  <a:gd name="T80" fmla="*/ 2147483647 w 224"/>
                  <a:gd name="T81" fmla="*/ 2147483647 h 454"/>
                  <a:gd name="T82" fmla="*/ 2147483647 w 224"/>
                  <a:gd name="T83" fmla="*/ 2147483647 h 454"/>
                  <a:gd name="T84" fmla="*/ 2147483647 w 224"/>
                  <a:gd name="T85" fmla="*/ 2147483647 h 454"/>
                  <a:gd name="T86" fmla="*/ 2147483647 w 224"/>
                  <a:gd name="T87" fmla="*/ 2147483647 h 454"/>
                  <a:gd name="T88" fmla="*/ 2147483647 w 224"/>
                  <a:gd name="T89" fmla="*/ 2147483647 h 454"/>
                  <a:gd name="T90" fmla="*/ 2147483647 w 224"/>
                  <a:gd name="T91" fmla="*/ 2147483647 h 454"/>
                  <a:gd name="T92" fmla="*/ 2147483647 w 224"/>
                  <a:gd name="T93" fmla="*/ 2147483647 h 454"/>
                  <a:gd name="T94" fmla="*/ 2147483647 w 224"/>
                  <a:gd name="T95" fmla="*/ 2147483647 h 454"/>
                  <a:gd name="T96" fmla="*/ 2147483647 w 224"/>
                  <a:gd name="T97" fmla="*/ 2147483647 h 454"/>
                  <a:gd name="T98" fmla="*/ 2147483647 w 224"/>
                  <a:gd name="T99" fmla="*/ 2147483647 h 454"/>
                  <a:gd name="T100" fmla="*/ 2147483647 w 224"/>
                  <a:gd name="T101" fmla="*/ 2147483647 h 454"/>
                  <a:gd name="T102" fmla="*/ 2147483647 w 224"/>
                  <a:gd name="T103" fmla="*/ 2147483647 h 454"/>
                  <a:gd name="T104" fmla="*/ 2147483647 w 224"/>
                  <a:gd name="T105" fmla="*/ 2147483647 h 454"/>
                  <a:gd name="T106" fmla="*/ 2147483647 w 224"/>
                  <a:gd name="T107" fmla="*/ 2147483647 h 454"/>
                  <a:gd name="T108" fmla="*/ 2147483647 w 224"/>
                  <a:gd name="T109" fmla="*/ 2147483647 h 454"/>
                  <a:gd name="T110" fmla="*/ 2147483647 w 224"/>
                  <a:gd name="T111" fmla="*/ 2147483647 h 454"/>
                  <a:gd name="T112" fmla="*/ 2147483647 w 224"/>
                  <a:gd name="T113" fmla="*/ 2147483647 h 454"/>
                  <a:gd name="T114" fmla="*/ 2147483647 w 224"/>
                  <a:gd name="T115" fmla="*/ 2147483647 h 454"/>
                  <a:gd name="T116" fmla="*/ 2147483647 w 224"/>
                  <a:gd name="T117" fmla="*/ 2147483647 h 454"/>
                  <a:gd name="T118" fmla="*/ 2147483647 w 224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4"/>
                  <a:gd name="T181" fmla="*/ 0 h 454"/>
                  <a:gd name="T182" fmla="*/ 224 w 224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4" h="454">
                    <a:moveTo>
                      <a:pt x="145" y="2"/>
                    </a:moveTo>
                    <a:lnTo>
                      <a:pt x="141" y="1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7" y="0"/>
                    </a:lnTo>
                    <a:lnTo>
                      <a:pt x="122" y="0"/>
                    </a:lnTo>
                    <a:lnTo>
                      <a:pt x="118" y="0"/>
                    </a:lnTo>
                    <a:lnTo>
                      <a:pt x="113" y="1"/>
                    </a:lnTo>
                    <a:lnTo>
                      <a:pt x="109" y="1"/>
                    </a:lnTo>
                    <a:lnTo>
                      <a:pt x="104" y="2"/>
                    </a:lnTo>
                    <a:lnTo>
                      <a:pt x="100" y="3"/>
                    </a:lnTo>
                    <a:lnTo>
                      <a:pt x="96" y="4"/>
                    </a:lnTo>
                    <a:lnTo>
                      <a:pt x="91" y="6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70" y="17"/>
                    </a:lnTo>
                    <a:lnTo>
                      <a:pt x="65" y="20"/>
                    </a:lnTo>
                    <a:lnTo>
                      <a:pt x="60" y="24"/>
                    </a:lnTo>
                    <a:lnTo>
                      <a:pt x="56" y="28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2"/>
                    </a:lnTo>
                    <a:lnTo>
                      <a:pt x="40" y="46"/>
                    </a:lnTo>
                    <a:lnTo>
                      <a:pt x="36" y="51"/>
                    </a:lnTo>
                    <a:lnTo>
                      <a:pt x="33" y="56"/>
                    </a:lnTo>
                    <a:lnTo>
                      <a:pt x="30" y="61"/>
                    </a:lnTo>
                    <a:lnTo>
                      <a:pt x="27" y="66"/>
                    </a:lnTo>
                    <a:lnTo>
                      <a:pt x="22" y="77"/>
                    </a:lnTo>
                    <a:lnTo>
                      <a:pt x="17" y="87"/>
                    </a:lnTo>
                    <a:lnTo>
                      <a:pt x="13" y="96"/>
                    </a:lnTo>
                    <a:lnTo>
                      <a:pt x="10" y="106"/>
                    </a:lnTo>
                    <a:lnTo>
                      <a:pt x="7" y="114"/>
                    </a:lnTo>
                    <a:lnTo>
                      <a:pt x="5" y="121"/>
                    </a:lnTo>
                    <a:lnTo>
                      <a:pt x="2" y="133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2" y="138"/>
                    </a:lnTo>
                    <a:lnTo>
                      <a:pt x="45" y="127"/>
                    </a:lnTo>
                    <a:lnTo>
                      <a:pt x="48" y="115"/>
                    </a:lnTo>
                    <a:lnTo>
                      <a:pt x="51" y="109"/>
                    </a:lnTo>
                    <a:lnTo>
                      <a:pt x="54" y="102"/>
                    </a:lnTo>
                    <a:lnTo>
                      <a:pt x="56" y="95"/>
                    </a:lnTo>
                    <a:lnTo>
                      <a:pt x="60" y="88"/>
                    </a:lnTo>
                    <a:lnTo>
                      <a:pt x="63" y="82"/>
                    </a:lnTo>
                    <a:lnTo>
                      <a:pt x="68" y="75"/>
                    </a:lnTo>
                    <a:lnTo>
                      <a:pt x="72" y="69"/>
                    </a:lnTo>
                    <a:lnTo>
                      <a:pt x="76" y="62"/>
                    </a:lnTo>
                    <a:lnTo>
                      <a:pt x="81" y="57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8" y="43"/>
                    </a:lnTo>
                    <a:lnTo>
                      <a:pt x="102" y="41"/>
                    </a:lnTo>
                    <a:lnTo>
                      <a:pt x="107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1" y="36"/>
                    </a:lnTo>
                    <a:lnTo>
                      <a:pt x="126" y="36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9" y="38"/>
                    </a:lnTo>
                    <a:lnTo>
                      <a:pt x="141" y="39"/>
                    </a:lnTo>
                    <a:lnTo>
                      <a:pt x="143" y="40"/>
                    </a:lnTo>
                    <a:lnTo>
                      <a:pt x="146" y="42"/>
                    </a:lnTo>
                    <a:lnTo>
                      <a:pt x="148" y="44"/>
                    </a:lnTo>
                    <a:lnTo>
                      <a:pt x="150" y="46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9" y="60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70" y="89"/>
                    </a:lnTo>
                    <a:lnTo>
                      <a:pt x="173" y="101"/>
                    </a:lnTo>
                    <a:lnTo>
                      <a:pt x="176" y="115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2" y="161"/>
                    </a:lnTo>
                    <a:lnTo>
                      <a:pt x="182" y="178"/>
                    </a:lnTo>
                    <a:lnTo>
                      <a:pt x="183" y="196"/>
                    </a:lnTo>
                    <a:lnTo>
                      <a:pt x="183" y="215"/>
                    </a:lnTo>
                    <a:lnTo>
                      <a:pt x="182" y="235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6" y="292"/>
                    </a:lnTo>
                    <a:lnTo>
                      <a:pt x="172" y="309"/>
                    </a:lnTo>
                    <a:lnTo>
                      <a:pt x="168" y="326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8"/>
                    </a:lnTo>
                    <a:lnTo>
                      <a:pt x="152" y="375"/>
                    </a:lnTo>
                    <a:lnTo>
                      <a:pt x="149" y="380"/>
                    </a:lnTo>
                    <a:lnTo>
                      <a:pt x="146" y="386"/>
                    </a:lnTo>
                    <a:lnTo>
                      <a:pt x="143" y="391"/>
                    </a:lnTo>
                    <a:lnTo>
                      <a:pt x="140" y="395"/>
                    </a:lnTo>
                    <a:lnTo>
                      <a:pt x="137" y="400"/>
                    </a:lnTo>
                    <a:lnTo>
                      <a:pt x="134" y="404"/>
                    </a:lnTo>
                    <a:lnTo>
                      <a:pt x="131" y="407"/>
                    </a:lnTo>
                    <a:lnTo>
                      <a:pt x="128" y="410"/>
                    </a:lnTo>
                    <a:lnTo>
                      <a:pt x="124" y="413"/>
                    </a:lnTo>
                    <a:lnTo>
                      <a:pt x="121" y="415"/>
                    </a:lnTo>
                    <a:lnTo>
                      <a:pt x="118" y="417"/>
                    </a:lnTo>
                    <a:lnTo>
                      <a:pt x="114" y="418"/>
                    </a:lnTo>
                    <a:lnTo>
                      <a:pt x="111" y="418"/>
                    </a:lnTo>
                    <a:lnTo>
                      <a:pt x="106" y="420"/>
                    </a:lnTo>
                    <a:lnTo>
                      <a:pt x="103" y="421"/>
                    </a:lnTo>
                    <a:lnTo>
                      <a:pt x="100" y="424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4" y="434"/>
                    </a:lnTo>
                    <a:lnTo>
                      <a:pt x="94" y="436"/>
                    </a:lnTo>
                    <a:lnTo>
                      <a:pt x="94" y="438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6" y="445"/>
                    </a:lnTo>
                    <a:lnTo>
                      <a:pt x="97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6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6" y="454"/>
                    </a:lnTo>
                    <a:lnTo>
                      <a:pt x="118" y="454"/>
                    </a:lnTo>
                    <a:lnTo>
                      <a:pt x="124" y="453"/>
                    </a:lnTo>
                    <a:lnTo>
                      <a:pt x="131" y="450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9" y="441"/>
                    </a:lnTo>
                    <a:lnTo>
                      <a:pt x="154" y="437"/>
                    </a:lnTo>
                    <a:lnTo>
                      <a:pt x="160" y="432"/>
                    </a:lnTo>
                    <a:lnTo>
                      <a:pt x="165" y="426"/>
                    </a:lnTo>
                    <a:lnTo>
                      <a:pt x="169" y="421"/>
                    </a:lnTo>
                    <a:lnTo>
                      <a:pt x="174" y="414"/>
                    </a:lnTo>
                    <a:lnTo>
                      <a:pt x="179" y="408"/>
                    </a:lnTo>
                    <a:lnTo>
                      <a:pt x="182" y="401"/>
                    </a:lnTo>
                    <a:lnTo>
                      <a:pt x="187" y="393"/>
                    </a:lnTo>
                    <a:lnTo>
                      <a:pt x="190" y="385"/>
                    </a:lnTo>
                    <a:lnTo>
                      <a:pt x="194" y="377"/>
                    </a:lnTo>
                    <a:lnTo>
                      <a:pt x="197" y="369"/>
                    </a:lnTo>
                    <a:lnTo>
                      <a:pt x="200" y="360"/>
                    </a:lnTo>
                    <a:lnTo>
                      <a:pt x="203" y="352"/>
                    </a:lnTo>
                    <a:lnTo>
                      <a:pt x="205" y="343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9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4" y="216"/>
                    </a:lnTo>
                    <a:lnTo>
                      <a:pt x="224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9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3" y="94"/>
                    </a:lnTo>
                    <a:lnTo>
                      <a:pt x="210" y="86"/>
                    </a:lnTo>
                    <a:lnTo>
                      <a:pt x="209" y="78"/>
                    </a:lnTo>
                    <a:lnTo>
                      <a:pt x="206" y="71"/>
                    </a:lnTo>
                    <a:lnTo>
                      <a:pt x="204" y="63"/>
                    </a:lnTo>
                    <a:lnTo>
                      <a:pt x="201" y="57"/>
                    </a:lnTo>
                    <a:lnTo>
                      <a:pt x="198" y="50"/>
                    </a:lnTo>
                    <a:lnTo>
                      <a:pt x="195" y="44"/>
                    </a:lnTo>
                    <a:lnTo>
                      <a:pt x="191" y="38"/>
                    </a:lnTo>
                    <a:lnTo>
                      <a:pt x="188" y="33"/>
                    </a:lnTo>
                    <a:lnTo>
                      <a:pt x="184" y="28"/>
                    </a:lnTo>
                    <a:lnTo>
                      <a:pt x="180" y="23"/>
                    </a:lnTo>
                    <a:lnTo>
                      <a:pt x="176" y="18"/>
                    </a:lnTo>
                    <a:lnTo>
                      <a:pt x="171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5"/>
                    </a:lnTo>
                    <a:lnTo>
                      <a:pt x="151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39" name="Freeform 85"/>
              <p:cNvSpPr>
                <a:spLocks/>
              </p:cNvSpPr>
              <p:nvPr/>
            </p:nvSpPr>
            <p:spPr bwMode="auto">
              <a:xfrm>
                <a:off x="5485230" y="875513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5"/>
                    </a:lnTo>
                    <a:lnTo>
                      <a:pt x="18" y="23"/>
                    </a:lnTo>
                    <a:lnTo>
                      <a:pt x="23" y="33"/>
                    </a:lnTo>
                    <a:lnTo>
                      <a:pt x="26" y="38"/>
                    </a:lnTo>
                    <a:lnTo>
                      <a:pt x="30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8" y="65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6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8" y="161"/>
                    </a:lnTo>
                    <a:lnTo>
                      <a:pt x="46" y="173"/>
                    </a:lnTo>
                    <a:lnTo>
                      <a:pt x="44" y="185"/>
                    </a:lnTo>
                    <a:lnTo>
                      <a:pt x="41" y="198"/>
                    </a:lnTo>
                    <a:lnTo>
                      <a:pt x="38" y="211"/>
                    </a:lnTo>
                    <a:lnTo>
                      <a:pt x="34" y="224"/>
                    </a:lnTo>
                    <a:lnTo>
                      <a:pt x="35" y="219"/>
                    </a:lnTo>
                    <a:lnTo>
                      <a:pt x="36" y="205"/>
                    </a:lnTo>
                    <a:lnTo>
                      <a:pt x="36" y="195"/>
                    </a:lnTo>
                    <a:lnTo>
                      <a:pt x="36" y="182"/>
                    </a:lnTo>
                    <a:lnTo>
                      <a:pt x="36" y="169"/>
                    </a:lnTo>
                    <a:lnTo>
                      <a:pt x="35" y="153"/>
                    </a:lnTo>
                    <a:lnTo>
                      <a:pt x="34" y="137"/>
                    </a:lnTo>
                    <a:lnTo>
                      <a:pt x="32" y="119"/>
                    </a:lnTo>
                    <a:lnTo>
                      <a:pt x="29" y="101"/>
                    </a:lnTo>
                    <a:lnTo>
                      <a:pt x="26" y="82"/>
                    </a:lnTo>
                    <a:lnTo>
                      <a:pt x="23" y="71"/>
                    </a:lnTo>
                    <a:lnTo>
                      <a:pt x="21" y="62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1"/>
                    </a:lnTo>
                    <a:lnTo>
                      <a:pt x="5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40" name="Freeform 86"/>
              <p:cNvSpPr>
                <a:spLocks/>
              </p:cNvSpPr>
              <p:nvPr/>
            </p:nvSpPr>
            <p:spPr bwMode="auto">
              <a:xfrm>
                <a:off x="5562235" y="872367"/>
                <a:ext cx="51689" cy="235948"/>
              </a:xfrm>
              <a:custGeom>
                <a:avLst/>
                <a:gdLst>
                  <a:gd name="T0" fmla="*/ 0 w 49"/>
                  <a:gd name="T1" fmla="*/ 0 h 225"/>
                  <a:gd name="T2" fmla="*/ 2147483647 w 49"/>
                  <a:gd name="T3" fmla="*/ 2147483647 h 225"/>
                  <a:gd name="T4" fmla="*/ 2147483647 w 49"/>
                  <a:gd name="T5" fmla="*/ 2147483647 h 225"/>
                  <a:gd name="T6" fmla="*/ 2147483647 w 49"/>
                  <a:gd name="T7" fmla="*/ 2147483647 h 225"/>
                  <a:gd name="T8" fmla="*/ 2147483647 w 49"/>
                  <a:gd name="T9" fmla="*/ 2147483647 h 225"/>
                  <a:gd name="T10" fmla="*/ 2147483647 w 49"/>
                  <a:gd name="T11" fmla="*/ 2147483647 h 225"/>
                  <a:gd name="T12" fmla="*/ 2147483647 w 49"/>
                  <a:gd name="T13" fmla="*/ 2147483647 h 225"/>
                  <a:gd name="T14" fmla="*/ 2147483647 w 49"/>
                  <a:gd name="T15" fmla="*/ 2147483647 h 225"/>
                  <a:gd name="T16" fmla="*/ 2147483647 w 49"/>
                  <a:gd name="T17" fmla="*/ 2147483647 h 225"/>
                  <a:gd name="T18" fmla="*/ 2147483647 w 49"/>
                  <a:gd name="T19" fmla="*/ 2147483647 h 225"/>
                  <a:gd name="T20" fmla="*/ 2147483647 w 49"/>
                  <a:gd name="T21" fmla="*/ 2147483647 h 225"/>
                  <a:gd name="T22" fmla="*/ 2147483647 w 49"/>
                  <a:gd name="T23" fmla="*/ 2147483647 h 225"/>
                  <a:gd name="T24" fmla="*/ 2147483647 w 49"/>
                  <a:gd name="T25" fmla="*/ 2147483647 h 225"/>
                  <a:gd name="T26" fmla="*/ 2147483647 w 49"/>
                  <a:gd name="T27" fmla="*/ 2147483647 h 225"/>
                  <a:gd name="T28" fmla="*/ 2147483647 w 49"/>
                  <a:gd name="T29" fmla="*/ 2147483647 h 225"/>
                  <a:gd name="T30" fmla="*/ 2147483647 w 49"/>
                  <a:gd name="T31" fmla="*/ 2147483647 h 225"/>
                  <a:gd name="T32" fmla="*/ 2147483647 w 49"/>
                  <a:gd name="T33" fmla="*/ 2147483647 h 225"/>
                  <a:gd name="T34" fmla="*/ 2147483647 w 49"/>
                  <a:gd name="T35" fmla="*/ 2147483647 h 225"/>
                  <a:gd name="T36" fmla="*/ 2147483647 w 49"/>
                  <a:gd name="T37" fmla="*/ 2147483647 h 225"/>
                  <a:gd name="T38" fmla="*/ 2147483647 w 49"/>
                  <a:gd name="T39" fmla="*/ 2147483647 h 225"/>
                  <a:gd name="T40" fmla="*/ 2147483647 w 49"/>
                  <a:gd name="T41" fmla="*/ 2147483647 h 225"/>
                  <a:gd name="T42" fmla="*/ 2147483647 w 49"/>
                  <a:gd name="T43" fmla="*/ 2147483647 h 225"/>
                  <a:gd name="T44" fmla="*/ 2147483647 w 49"/>
                  <a:gd name="T45" fmla="*/ 2147483647 h 225"/>
                  <a:gd name="T46" fmla="*/ 2147483647 w 49"/>
                  <a:gd name="T47" fmla="*/ 2147483647 h 225"/>
                  <a:gd name="T48" fmla="*/ 2147483647 w 49"/>
                  <a:gd name="T49" fmla="*/ 2147483647 h 225"/>
                  <a:gd name="T50" fmla="*/ 2147483647 w 49"/>
                  <a:gd name="T51" fmla="*/ 2147483647 h 225"/>
                  <a:gd name="T52" fmla="*/ 2147483647 w 49"/>
                  <a:gd name="T53" fmla="*/ 2147483647 h 225"/>
                  <a:gd name="T54" fmla="*/ 2147483647 w 49"/>
                  <a:gd name="T55" fmla="*/ 2147483647 h 225"/>
                  <a:gd name="T56" fmla="*/ 2147483647 w 49"/>
                  <a:gd name="T57" fmla="*/ 2147483647 h 225"/>
                  <a:gd name="T58" fmla="*/ 2147483647 w 49"/>
                  <a:gd name="T59" fmla="*/ 2147483647 h 225"/>
                  <a:gd name="T60" fmla="*/ 2147483647 w 49"/>
                  <a:gd name="T61" fmla="*/ 2147483647 h 225"/>
                  <a:gd name="T62" fmla="*/ 2147483647 w 49"/>
                  <a:gd name="T63" fmla="*/ 2147483647 h 225"/>
                  <a:gd name="T64" fmla="*/ 2147483647 w 49"/>
                  <a:gd name="T65" fmla="*/ 2147483647 h 225"/>
                  <a:gd name="T66" fmla="*/ 2147483647 w 49"/>
                  <a:gd name="T67" fmla="*/ 2147483647 h 225"/>
                  <a:gd name="T68" fmla="*/ 2147483647 w 49"/>
                  <a:gd name="T69" fmla="*/ 2147483647 h 225"/>
                  <a:gd name="T70" fmla="*/ 2147483647 w 49"/>
                  <a:gd name="T71" fmla="*/ 2147483647 h 225"/>
                  <a:gd name="T72" fmla="*/ 2147483647 w 49"/>
                  <a:gd name="T73" fmla="*/ 2147483647 h 225"/>
                  <a:gd name="T74" fmla="*/ 2147483647 w 49"/>
                  <a:gd name="T75" fmla="*/ 2147483647 h 225"/>
                  <a:gd name="T76" fmla="*/ 2147483647 w 49"/>
                  <a:gd name="T77" fmla="*/ 2147483647 h 225"/>
                  <a:gd name="T78" fmla="*/ 2147483647 w 49"/>
                  <a:gd name="T79" fmla="*/ 2147483647 h 225"/>
                  <a:gd name="T80" fmla="*/ 2147483647 w 49"/>
                  <a:gd name="T81" fmla="*/ 2147483647 h 225"/>
                  <a:gd name="T82" fmla="*/ 2147483647 w 49"/>
                  <a:gd name="T83" fmla="*/ 2147483647 h 225"/>
                  <a:gd name="T84" fmla="*/ 0 w 49"/>
                  <a:gd name="T85" fmla="*/ 0 h 22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5"/>
                  <a:gd name="T131" fmla="*/ 49 w 49"/>
                  <a:gd name="T132" fmla="*/ 225 h 22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5">
                    <a:moveTo>
                      <a:pt x="0" y="0"/>
                    </a:moveTo>
                    <a:lnTo>
                      <a:pt x="4" y="4"/>
                    </a:lnTo>
                    <a:lnTo>
                      <a:pt x="12" y="15"/>
                    </a:lnTo>
                    <a:lnTo>
                      <a:pt x="18" y="23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8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6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8" y="161"/>
                    </a:lnTo>
                    <a:lnTo>
                      <a:pt x="46" y="172"/>
                    </a:lnTo>
                    <a:lnTo>
                      <a:pt x="44" y="185"/>
                    </a:lnTo>
                    <a:lnTo>
                      <a:pt x="41" y="198"/>
                    </a:lnTo>
                    <a:lnTo>
                      <a:pt x="38" y="211"/>
                    </a:lnTo>
                    <a:lnTo>
                      <a:pt x="34" y="225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6" y="194"/>
                    </a:lnTo>
                    <a:lnTo>
                      <a:pt x="36" y="182"/>
                    </a:lnTo>
                    <a:lnTo>
                      <a:pt x="36" y="168"/>
                    </a:lnTo>
                    <a:lnTo>
                      <a:pt x="35" y="153"/>
                    </a:lnTo>
                    <a:lnTo>
                      <a:pt x="34" y="137"/>
                    </a:lnTo>
                    <a:lnTo>
                      <a:pt x="32" y="119"/>
                    </a:lnTo>
                    <a:lnTo>
                      <a:pt x="29" y="101"/>
                    </a:lnTo>
                    <a:lnTo>
                      <a:pt x="26" y="81"/>
                    </a:lnTo>
                    <a:lnTo>
                      <a:pt x="23" y="72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1"/>
                    </a:lnTo>
                    <a:lnTo>
                      <a:pt x="5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41" name="Freeform 93"/>
              <p:cNvSpPr>
                <a:spLocks/>
              </p:cNvSpPr>
              <p:nvPr/>
            </p:nvSpPr>
            <p:spPr bwMode="auto">
              <a:xfrm>
                <a:off x="6312240" y="1245689"/>
                <a:ext cx="219411" cy="198197"/>
              </a:xfrm>
              <a:custGeom>
                <a:avLst/>
                <a:gdLst>
                  <a:gd name="T0" fmla="*/ 0 w 208"/>
                  <a:gd name="T1" fmla="*/ 2147483647 h 189"/>
                  <a:gd name="T2" fmla="*/ 2147483647 w 208"/>
                  <a:gd name="T3" fmla="*/ 0 h 189"/>
                  <a:gd name="T4" fmla="*/ 2147483647 w 208"/>
                  <a:gd name="T5" fmla="*/ 2147483647 h 189"/>
                  <a:gd name="T6" fmla="*/ 2147483647 w 208"/>
                  <a:gd name="T7" fmla="*/ 2147483647 h 189"/>
                  <a:gd name="T8" fmla="*/ 0 w 208"/>
                  <a:gd name="T9" fmla="*/ 2147483647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189"/>
                  <a:gd name="T17" fmla="*/ 208 w 208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189">
                    <a:moveTo>
                      <a:pt x="0" y="10"/>
                    </a:moveTo>
                    <a:lnTo>
                      <a:pt x="200" y="0"/>
                    </a:lnTo>
                    <a:lnTo>
                      <a:pt x="208" y="176"/>
                    </a:lnTo>
                    <a:lnTo>
                      <a:pt x="12" y="189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42" name="Freeform 94"/>
              <p:cNvSpPr>
                <a:spLocks/>
              </p:cNvSpPr>
              <p:nvPr/>
            </p:nvSpPr>
            <p:spPr bwMode="auto">
              <a:xfrm>
                <a:off x="6312240" y="1245689"/>
                <a:ext cx="219411" cy="187710"/>
              </a:xfrm>
              <a:custGeom>
                <a:avLst/>
                <a:gdLst>
                  <a:gd name="T0" fmla="*/ 2147483647 w 208"/>
                  <a:gd name="T1" fmla="*/ 2147483647 h 179"/>
                  <a:gd name="T2" fmla="*/ 2147483647 w 208"/>
                  <a:gd name="T3" fmla="*/ 2147483647 h 179"/>
                  <a:gd name="T4" fmla="*/ 2147483647 w 208"/>
                  <a:gd name="T5" fmla="*/ 2147483647 h 179"/>
                  <a:gd name="T6" fmla="*/ 2147483647 w 208"/>
                  <a:gd name="T7" fmla="*/ 0 h 179"/>
                  <a:gd name="T8" fmla="*/ 0 w 208"/>
                  <a:gd name="T9" fmla="*/ 2147483647 h 179"/>
                  <a:gd name="T10" fmla="*/ 2147483647 w 208"/>
                  <a:gd name="T11" fmla="*/ 2147483647 h 179"/>
                  <a:gd name="T12" fmla="*/ 2147483647 w 208"/>
                  <a:gd name="T13" fmla="*/ 2147483647 h 1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8"/>
                  <a:gd name="T22" fmla="*/ 0 h 179"/>
                  <a:gd name="T23" fmla="*/ 208 w 208"/>
                  <a:gd name="T24" fmla="*/ 179 h 1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8" h="179">
                    <a:moveTo>
                      <a:pt x="159" y="58"/>
                    </a:moveTo>
                    <a:lnTo>
                      <a:pt x="165" y="179"/>
                    </a:lnTo>
                    <a:lnTo>
                      <a:pt x="208" y="176"/>
                    </a:lnTo>
                    <a:lnTo>
                      <a:pt x="200" y="0"/>
                    </a:lnTo>
                    <a:lnTo>
                      <a:pt x="0" y="10"/>
                    </a:lnTo>
                    <a:lnTo>
                      <a:pt x="4" y="66"/>
                    </a:lnTo>
                    <a:lnTo>
                      <a:pt x="159" y="58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43" name="Freeform 95"/>
              <p:cNvSpPr>
                <a:spLocks/>
              </p:cNvSpPr>
              <p:nvPr/>
            </p:nvSpPr>
            <p:spPr bwMode="auto">
              <a:xfrm>
                <a:off x="6222577" y="851394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5" y="1"/>
                    </a:lnTo>
                    <a:lnTo>
                      <a:pt x="131" y="0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0"/>
                    </a:lnTo>
                    <a:lnTo>
                      <a:pt x="112" y="1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99" y="3"/>
                    </a:lnTo>
                    <a:lnTo>
                      <a:pt x="95" y="4"/>
                    </a:lnTo>
                    <a:lnTo>
                      <a:pt x="91" y="6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69" y="16"/>
                    </a:lnTo>
                    <a:lnTo>
                      <a:pt x="64" y="20"/>
                    </a:lnTo>
                    <a:lnTo>
                      <a:pt x="60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39" y="46"/>
                    </a:lnTo>
                    <a:lnTo>
                      <a:pt x="36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6" y="66"/>
                    </a:lnTo>
                    <a:lnTo>
                      <a:pt x="21" y="77"/>
                    </a:lnTo>
                    <a:lnTo>
                      <a:pt x="16" y="87"/>
                    </a:lnTo>
                    <a:lnTo>
                      <a:pt x="12" y="96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42" y="136"/>
                    </a:lnTo>
                    <a:lnTo>
                      <a:pt x="45" y="126"/>
                    </a:lnTo>
                    <a:lnTo>
                      <a:pt x="49" y="114"/>
                    </a:lnTo>
                    <a:lnTo>
                      <a:pt x="51" y="107"/>
                    </a:lnTo>
                    <a:lnTo>
                      <a:pt x="54" y="101"/>
                    </a:lnTo>
                    <a:lnTo>
                      <a:pt x="57" y="94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7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7" y="43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0" y="36"/>
                    </a:lnTo>
                    <a:lnTo>
                      <a:pt x="125" y="36"/>
                    </a:lnTo>
                    <a:lnTo>
                      <a:pt x="130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0" y="39"/>
                    </a:lnTo>
                    <a:lnTo>
                      <a:pt x="143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49" y="47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8" y="60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2" y="101"/>
                    </a:lnTo>
                    <a:lnTo>
                      <a:pt x="175" y="115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2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5" y="292"/>
                    </a:lnTo>
                    <a:lnTo>
                      <a:pt x="171" y="309"/>
                    </a:lnTo>
                    <a:lnTo>
                      <a:pt x="168" y="325"/>
                    </a:lnTo>
                    <a:lnTo>
                      <a:pt x="163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9"/>
                    </a:lnTo>
                    <a:lnTo>
                      <a:pt x="151" y="374"/>
                    </a:lnTo>
                    <a:lnTo>
                      <a:pt x="148" y="380"/>
                    </a:lnTo>
                    <a:lnTo>
                      <a:pt x="145" y="386"/>
                    </a:lnTo>
                    <a:lnTo>
                      <a:pt x="143" y="391"/>
                    </a:lnTo>
                    <a:lnTo>
                      <a:pt x="140" y="395"/>
                    </a:lnTo>
                    <a:lnTo>
                      <a:pt x="137" y="400"/>
                    </a:lnTo>
                    <a:lnTo>
                      <a:pt x="133" y="403"/>
                    </a:lnTo>
                    <a:lnTo>
                      <a:pt x="130" y="407"/>
                    </a:lnTo>
                    <a:lnTo>
                      <a:pt x="127" y="410"/>
                    </a:lnTo>
                    <a:lnTo>
                      <a:pt x="123" y="413"/>
                    </a:lnTo>
                    <a:lnTo>
                      <a:pt x="120" y="415"/>
                    </a:lnTo>
                    <a:lnTo>
                      <a:pt x="117" y="416"/>
                    </a:lnTo>
                    <a:lnTo>
                      <a:pt x="114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2" y="421"/>
                    </a:lnTo>
                    <a:lnTo>
                      <a:pt x="99" y="423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3" y="434"/>
                    </a:lnTo>
                    <a:lnTo>
                      <a:pt x="93" y="436"/>
                    </a:lnTo>
                    <a:lnTo>
                      <a:pt x="93" y="437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5" y="444"/>
                    </a:lnTo>
                    <a:lnTo>
                      <a:pt x="96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5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2"/>
                    </a:lnTo>
                    <a:lnTo>
                      <a:pt x="130" y="450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8" y="441"/>
                    </a:lnTo>
                    <a:lnTo>
                      <a:pt x="154" y="436"/>
                    </a:lnTo>
                    <a:lnTo>
                      <a:pt x="159" y="432"/>
                    </a:lnTo>
                    <a:lnTo>
                      <a:pt x="164" y="426"/>
                    </a:lnTo>
                    <a:lnTo>
                      <a:pt x="169" y="420"/>
                    </a:lnTo>
                    <a:lnTo>
                      <a:pt x="173" y="414"/>
                    </a:lnTo>
                    <a:lnTo>
                      <a:pt x="178" y="408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6"/>
                    </a:lnTo>
                    <a:lnTo>
                      <a:pt x="193" y="378"/>
                    </a:lnTo>
                    <a:lnTo>
                      <a:pt x="196" y="369"/>
                    </a:lnTo>
                    <a:lnTo>
                      <a:pt x="200" y="361"/>
                    </a:lnTo>
                    <a:lnTo>
                      <a:pt x="202" y="352"/>
                    </a:lnTo>
                    <a:lnTo>
                      <a:pt x="205" y="342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8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0" y="144"/>
                    </a:lnTo>
                    <a:lnTo>
                      <a:pt x="218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3"/>
                    </a:lnTo>
                    <a:lnTo>
                      <a:pt x="210" y="86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4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2"/>
                    </a:lnTo>
                    <a:lnTo>
                      <a:pt x="183" y="27"/>
                    </a:lnTo>
                    <a:lnTo>
                      <a:pt x="179" y="23"/>
                    </a:lnTo>
                    <a:lnTo>
                      <a:pt x="175" y="18"/>
                    </a:lnTo>
                    <a:lnTo>
                      <a:pt x="171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0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44" name="Freeform 96"/>
              <p:cNvSpPr>
                <a:spLocks/>
              </p:cNvSpPr>
              <p:nvPr/>
            </p:nvSpPr>
            <p:spPr bwMode="auto">
              <a:xfrm>
                <a:off x="6304856" y="847199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2147483647 w 223"/>
                  <a:gd name="T121" fmla="*/ 2147483647 h 45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23"/>
                  <a:gd name="T184" fmla="*/ 0 h 454"/>
                  <a:gd name="T185" fmla="*/ 223 w 223"/>
                  <a:gd name="T186" fmla="*/ 454 h 45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0"/>
                    </a:lnTo>
                    <a:lnTo>
                      <a:pt x="113" y="0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100" y="3"/>
                    </a:lnTo>
                    <a:lnTo>
                      <a:pt x="95" y="4"/>
                    </a:lnTo>
                    <a:lnTo>
                      <a:pt x="91" y="5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70" y="16"/>
                    </a:lnTo>
                    <a:lnTo>
                      <a:pt x="65" y="20"/>
                    </a:lnTo>
                    <a:lnTo>
                      <a:pt x="60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7" y="36"/>
                    </a:lnTo>
                    <a:lnTo>
                      <a:pt x="43" y="41"/>
                    </a:lnTo>
                    <a:lnTo>
                      <a:pt x="39" y="46"/>
                    </a:lnTo>
                    <a:lnTo>
                      <a:pt x="36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7" y="66"/>
                    </a:lnTo>
                    <a:lnTo>
                      <a:pt x="21" y="76"/>
                    </a:lnTo>
                    <a:lnTo>
                      <a:pt x="17" y="86"/>
                    </a:lnTo>
                    <a:lnTo>
                      <a:pt x="12" y="96"/>
                    </a:lnTo>
                    <a:lnTo>
                      <a:pt x="9" y="105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2"/>
                    </a:lnTo>
                    <a:lnTo>
                      <a:pt x="0" y="137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2" y="137"/>
                    </a:lnTo>
                    <a:lnTo>
                      <a:pt x="44" y="127"/>
                    </a:lnTo>
                    <a:lnTo>
                      <a:pt x="48" y="115"/>
                    </a:lnTo>
                    <a:lnTo>
                      <a:pt x="51" y="109"/>
                    </a:lnTo>
                    <a:lnTo>
                      <a:pt x="54" y="102"/>
                    </a:lnTo>
                    <a:lnTo>
                      <a:pt x="56" y="95"/>
                    </a:lnTo>
                    <a:lnTo>
                      <a:pt x="60" y="88"/>
                    </a:lnTo>
                    <a:lnTo>
                      <a:pt x="63" y="81"/>
                    </a:lnTo>
                    <a:lnTo>
                      <a:pt x="67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8" y="43"/>
                    </a:lnTo>
                    <a:lnTo>
                      <a:pt x="102" y="40"/>
                    </a:lnTo>
                    <a:lnTo>
                      <a:pt x="107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1" y="36"/>
                    </a:lnTo>
                    <a:lnTo>
                      <a:pt x="126" y="35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1" y="38"/>
                    </a:lnTo>
                    <a:lnTo>
                      <a:pt x="143" y="40"/>
                    </a:lnTo>
                    <a:lnTo>
                      <a:pt x="145" y="41"/>
                    </a:lnTo>
                    <a:lnTo>
                      <a:pt x="147" y="44"/>
                    </a:lnTo>
                    <a:lnTo>
                      <a:pt x="150" y="46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8" y="59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70" y="89"/>
                    </a:lnTo>
                    <a:lnTo>
                      <a:pt x="173" y="101"/>
                    </a:lnTo>
                    <a:lnTo>
                      <a:pt x="176" y="114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1" y="160"/>
                    </a:lnTo>
                    <a:lnTo>
                      <a:pt x="182" y="177"/>
                    </a:lnTo>
                    <a:lnTo>
                      <a:pt x="183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80" y="254"/>
                    </a:lnTo>
                    <a:lnTo>
                      <a:pt x="178" y="273"/>
                    </a:lnTo>
                    <a:lnTo>
                      <a:pt x="175" y="291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8"/>
                    </a:lnTo>
                    <a:lnTo>
                      <a:pt x="151" y="374"/>
                    </a:lnTo>
                    <a:lnTo>
                      <a:pt x="149" y="380"/>
                    </a:lnTo>
                    <a:lnTo>
                      <a:pt x="146" y="385"/>
                    </a:lnTo>
                    <a:lnTo>
                      <a:pt x="143" y="390"/>
                    </a:lnTo>
                    <a:lnTo>
                      <a:pt x="140" y="395"/>
                    </a:lnTo>
                    <a:lnTo>
                      <a:pt x="137" y="399"/>
                    </a:lnTo>
                    <a:lnTo>
                      <a:pt x="134" y="403"/>
                    </a:lnTo>
                    <a:lnTo>
                      <a:pt x="131" y="407"/>
                    </a:lnTo>
                    <a:lnTo>
                      <a:pt x="127" y="410"/>
                    </a:lnTo>
                    <a:lnTo>
                      <a:pt x="124" y="412"/>
                    </a:lnTo>
                    <a:lnTo>
                      <a:pt x="121" y="415"/>
                    </a:lnTo>
                    <a:lnTo>
                      <a:pt x="117" y="416"/>
                    </a:lnTo>
                    <a:lnTo>
                      <a:pt x="114" y="418"/>
                    </a:lnTo>
                    <a:lnTo>
                      <a:pt x="110" y="418"/>
                    </a:lnTo>
                    <a:lnTo>
                      <a:pt x="108" y="419"/>
                    </a:lnTo>
                    <a:lnTo>
                      <a:pt x="106" y="419"/>
                    </a:lnTo>
                    <a:lnTo>
                      <a:pt x="104" y="420"/>
                    </a:lnTo>
                    <a:lnTo>
                      <a:pt x="103" y="421"/>
                    </a:lnTo>
                    <a:lnTo>
                      <a:pt x="100" y="423"/>
                    </a:lnTo>
                    <a:lnTo>
                      <a:pt x="97" y="425"/>
                    </a:lnTo>
                    <a:lnTo>
                      <a:pt x="95" y="428"/>
                    </a:lnTo>
                    <a:lnTo>
                      <a:pt x="94" y="432"/>
                    </a:lnTo>
                    <a:lnTo>
                      <a:pt x="93" y="433"/>
                    </a:lnTo>
                    <a:lnTo>
                      <a:pt x="93" y="435"/>
                    </a:lnTo>
                    <a:lnTo>
                      <a:pt x="93" y="437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6" y="444"/>
                    </a:lnTo>
                    <a:lnTo>
                      <a:pt x="97" y="445"/>
                    </a:lnTo>
                    <a:lnTo>
                      <a:pt x="99" y="448"/>
                    </a:lnTo>
                    <a:lnTo>
                      <a:pt x="102" y="451"/>
                    </a:lnTo>
                    <a:lnTo>
                      <a:pt x="105" y="452"/>
                    </a:lnTo>
                    <a:lnTo>
                      <a:pt x="109" y="453"/>
                    </a:lnTo>
                    <a:lnTo>
                      <a:pt x="111" y="453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3"/>
                    </a:lnTo>
                    <a:lnTo>
                      <a:pt x="124" y="452"/>
                    </a:lnTo>
                    <a:lnTo>
                      <a:pt x="130" y="450"/>
                    </a:lnTo>
                    <a:lnTo>
                      <a:pt x="137" y="447"/>
                    </a:lnTo>
                    <a:lnTo>
                      <a:pt x="143" y="444"/>
                    </a:lnTo>
                    <a:lnTo>
                      <a:pt x="148" y="440"/>
                    </a:lnTo>
                    <a:lnTo>
                      <a:pt x="154" y="436"/>
                    </a:lnTo>
                    <a:lnTo>
                      <a:pt x="159" y="431"/>
                    </a:lnTo>
                    <a:lnTo>
                      <a:pt x="165" y="426"/>
                    </a:lnTo>
                    <a:lnTo>
                      <a:pt x="169" y="420"/>
                    </a:lnTo>
                    <a:lnTo>
                      <a:pt x="174" y="414"/>
                    </a:lnTo>
                    <a:lnTo>
                      <a:pt x="178" y="407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5"/>
                    </a:lnTo>
                    <a:lnTo>
                      <a:pt x="193" y="377"/>
                    </a:lnTo>
                    <a:lnTo>
                      <a:pt x="197" y="369"/>
                    </a:lnTo>
                    <a:lnTo>
                      <a:pt x="200" y="360"/>
                    </a:lnTo>
                    <a:lnTo>
                      <a:pt x="203" y="351"/>
                    </a:lnTo>
                    <a:lnTo>
                      <a:pt x="205" y="342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4"/>
                    </a:lnTo>
                    <a:lnTo>
                      <a:pt x="216" y="295"/>
                    </a:lnTo>
                    <a:lnTo>
                      <a:pt x="219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9" y="126"/>
                    </a:lnTo>
                    <a:lnTo>
                      <a:pt x="216" y="109"/>
                    </a:lnTo>
                    <a:lnTo>
                      <a:pt x="214" y="101"/>
                    </a:lnTo>
                    <a:lnTo>
                      <a:pt x="213" y="93"/>
                    </a:lnTo>
                    <a:lnTo>
                      <a:pt x="210" y="85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3"/>
                    </a:lnTo>
                    <a:lnTo>
                      <a:pt x="201" y="56"/>
                    </a:lnTo>
                    <a:lnTo>
                      <a:pt x="198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8" y="32"/>
                    </a:lnTo>
                    <a:lnTo>
                      <a:pt x="184" y="27"/>
                    </a:lnTo>
                    <a:lnTo>
                      <a:pt x="180" y="22"/>
                    </a:lnTo>
                    <a:lnTo>
                      <a:pt x="175" y="18"/>
                    </a:lnTo>
                    <a:lnTo>
                      <a:pt x="171" y="14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5"/>
                    </a:lnTo>
                    <a:lnTo>
                      <a:pt x="151" y="3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45" name="Freeform 97"/>
              <p:cNvSpPr>
                <a:spLocks/>
              </p:cNvSpPr>
              <p:nvPr/>
            </p:nvSpPr>
            <p:spPr bwMode="auto">
              <a:xfrm>
                <a:off x="6397684" y="886000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6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5"/>
                    </a:lnTo>
                    <a:lnTo>
                      <a:pt x="41" y="197"/>
                    </a:lnTo>
                    <a:lnTo>
                      <a:pt x="38" y="210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5" y="194"/>
                    </a:lnTo>
                    <a:lnTo>
                      <a:pt x="36" y="182"/>
                    </a:lnTo>
                    <a:lnTo>
                      <a:pt x="35" y="168"/>
                    </a:lnTo>
                    <a:lnTo>
                      <a:pt x="35" y="153"/>
                    </a:lnTo>
                    <a:lnTo>
                      <a:pt x="34" y="136"/>
                    </a:lnTo>
                    <a:lnTo>
                      <a:pt x="32" y="119"/>
                    </a:lnTo>
                    <a:lnTo>
                      <a:pt x="29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46" name="Freeform 98"/>
              <p:cNvSpPr>
                <a:spLocks/>
              </p:cNvSpPr>
              <p:nvPr/>
            </p:nvSpPr>
            <p:spPr bwMode="auto">
              <a:xfrm>
                <a:off x="6474688" y="882854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3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8"/>
                    </a:lnTo>
                    <a:lnTo>
                      <a:pt x="46" y="97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8" y="127"/>
                    </a:lnTo>
                    <a:lnTo>
                      <a:pt x="49" y="138"/>
                    </a:lnTo>
                    <a:lnTo>
                      <a:pt x="48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4"/>
                    </a:lnTo>
                    <a:lnTo>
                      <a:pt x="41" y="197"/>
                    </a:lnTo>
                    <a:lnTo>
                      <a:pt x="38" y="211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5" y="204"/>
                    </a:lnTo>
                    <a:lnTo>
                      <a:pt x="35" y="194"/>
                    </a:lnTo>
                    <a:lnTo>
                      <a:pt x="36" y="182"/>
                    </a:lnTo>
                    <a:lnTo>
                      <a:pt x="35" y="168"/>
                    </a:lnTo>
                    <a:lnTo>
                      <a:pt x="35" y="153"/>
                    </a:lnTo>
                    <a:lnTo>
                      <a:pt x="33" y="136"/>
                    </a:lnTo>
                    <a:lnTo>
                      <a:pt x="32" y="119"/>
                    </a:lnTo>
                    <a:lnTo>
                      <a:pt x="29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47" name="Freeform 102"/>
              <p:cNvSpPr>
                <a:spLocks/>
              </p:cNvSpPr>
              <p:nvPr/>
            </p:nvSpPr>
            <p:spPr bwMode="auto">
              <a:xfrm>
                <a:off x="6124475" y="1388307"/>
                <a:ext cx="1004226" cy="3452186"/>
              </a:xfrm>
              <a:custGeom>
                <a:avLst/>
                <a:gdLst>
                  <a:gd name="T0" fmla="*/ 2147483647 w 952"/>
                  <a:gd name="T1" fmla="*/ 0 h 3292"/>
                  <a:gd name="T2" fmla="*/ 2147483647 w 952"/>
                  <a:gd name="T3" fmla="*/ 2147483647 h 3292"/>
                  <a:gd name="T4" fmla="*/ 0 w 952"/>
                  <a:gd name="T5" fmla="*/ 2147483647 h 3292"/>
                  <a:gd name="T6" fmla="*/ 2147483647 w 952"/>
                  <a:gd name="T7" fmla="*/ 2147483647 h 3292"/>
                  <a:gd name="T8" fmla="*/ 2147483647 w 952"/>
                  <a:gd name="T9" fmla="*/ 0 h 32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2"/>
                  <a:gd name="T16" fmla="*/ 0 h 3292"/>
                  <a:gd name="T17" fmla="*/ 952 w 952"/>
                  <a:gd name="T18" fmla="*/ 3292 h 32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2" h="3292">
                    <a:moveTo>
                      <a:pt x="595" y="0"/>
                    </a:moveTo>
                    <a:lnTo>
                      <a:pt x="952" y="3227"/>
                    </a:lnTo>
                    <a:lnTo>
                      <a:pt x="0" y="3292"/>
                    </a:lnTo>
                    <a:lnTo>
                      <a:pt x="850" y="3163"/>
                    </a:lnTo>
                    <a:lnTo>
                      <a:pt x="59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</p:grpSp>
        <p:sp>
          <p:nvSpPr>
            <p:cNvPr id="6" name="직사각형 35"/>
            <p:cNvSpPr>
              <a:spLocks noChangeArrowheads="1"/>
            </p:cNvSpPr>
            <p:nvPr/>
          </p:nvSpPr>
          <p:spPr bwMode="auto">
            <a:xfrm>
              <a:off x="740822" y="4233041"/>
              <a:ext cx="954146" cy="541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ko-KR" sz="2100" b="1" dirty="0" smtClean="0">
                  <a:solidFill>
                    <a:srgbClr val="21222B"/>
                  </a:solidFill>
                  <a:latin typeface="+mj-ea"/>
                  <a:ea typeface="+mj-ea"/>
                  <a:cs typeface="굴림" pitchFamily="50" charset="-127"/>
                </a:rPr>
                <a:t>1963</a:t>
              </a:r>
              <a:r>
                <a:rPr lang="ko-KR" altLang="en-US" sz="2100" b="1" dirty="0" smtClean="0">
                  <a:solidFill>
                    <a:srgbClr val="21222B"/>
                  </a:solidFill>
                  <a:latin typeface="+mj-ea"/>
                  <a:ea typeface="+mj-ea"/>
                  <a:cs typeface="굴림" pitchFamily="50" charset="-127"/>
                </a:rPr>
                <a:t>년</a:t>
              </a:r>
              <a:endParaRPr lang="ko-KR" altLang="ko-KR" sz="2100" b="1" dirty="0">
                <a:latin typeface="+mj-ea"/>
                <a:ea typeface="+mj-ea"/>
                <a:cs typeface="굴림" pitchFamily="50" charset="-127"/>
              </a:endParaRPr>
            </a:p>
          </p:txBody>
        </p:sp>
      </p:grpSp>
      <p:sp>
        <p:nvSpPr>
          <p:cNvPr id="48" name="Rectangle 6"/>
          <p:cNvSpPr>
            <a:spLocks noChangeArrowheads="1"/>
          </p:cNvSpPr>
          <p:nvPr/>
        </p:nvSpPr>
        <p:spPr bwMode="auto">
          <a:xfrm>
            <a:off x="1962263" y="4100805"/>
            <a:ext cx="6315598" cy="425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ko-KR" altLang="en-US" sz="2000" dirty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선원보험법</a:t>
            </a:r>
            <a:r>
              <a:rPr lang="en-US" altLang="ko-KR" sz="2000" dirty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, </a:t>
            </a:r>
            <a:r>
              <a:rPr lang="ko-KR" altLang="en-US" sz="2000" dirty="0" smtClean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재해구호법</a:t>
            </a:r>
            <a:r>
              <a:rPr lang="en-US" altLang="ko-KR" sz="2000" dirty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, </a:t>
            </a:r>
            <a:r>
              <a:rPr lang="ko-KR" altLang="en-US" sz="2000" dirty="0" smtClean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국가유공자특별원호법</a:t>
            </a:r>
            <a:endParaRPr lang="ko-KR" altLang="en-US" sz="2000" dirty="0">
              <a:solidFill>
                <a:srgbClr val="21222B"/>
              </a:solidFill>
              <a:latin typeface="+mn-ea"/>
              <a:ea typeface="+mn-ea"/>
              <a:cs typeface="굴림" pitchFamily="50" charset="-127"/>
            </a:endParaRPr>
          </a:p>
        </p:txBody>
      </p:sp>
      <p:grpSp>
        <p:nvGrpSpPr>
          <p:cNvPr id="49" name="그룹 101"/>
          <p:cNvGrpSpPr>
            <a:grpSpLocks/>
          </p:cNvGrpSpPr>
          <p:nvPr/>
        </p:nvGrpSpPr>
        <p:grpSpPr bwMode="auto">
          <a:xfrm>
            <a:off x="406687" y="3917770"/>
            <a:ext cx="1452116" cy="900135"/>
            <a:chOff x="539552" y="3997379"/>
            <a:chExt cx="1224136" cy="1015797"/>
          </a:xfrm>
        </p:grpSpPr>
        <p:grpSp>
          <p:nvGrpSpPr>
            <p:cNvPr id="50" name="그룹 13"/>
            <p:cNvGrpSpPr>
              <a:grpSpLocks/>
            </p:cNvGrpSpPr>
            <p:nvPr/>
          </p:nvGrpSpPr>
          <p:grpSpPr bwMode="auto">
            <a:xfrm>
              <a:off x="539552" y="3997379"/>
              <a:ext cx="1224136" cy="1015797"/>
              <a:chOff x="1763688" y="836712"/>
              <a:chExt cx="5472608" cy="4832221"/>
            </a:xfrm>
          </p:grpSpPr>
          <p:sp>
            <p:nvSpPr>
              <p:cNvPr id="52" name="Freeform 7"/>
              <p:cNvSpPr>
                <a:spLocks/>
              </p:cNvSpPr>
              <p:nvPr/>
            </p:nvSpPr>
            <p:spPr bwMode="auto">
              <a:xfrm>
                <a:off x="2299556" y="1027568"/>
                <a:ext cx="4743701" cy="4641365"/>
              </a:xfrm>
              <a:custGeom>
                <a:avLst/>
                <a:gdLst>
                  <a:gd name="T0" fmla="*/ 2147483647 w 4497"/>
                  <a:gd name="T1" fmla="*/ 2147483647 h 4426"/>
                  <a:gd name="T2" fmla="*/ 2147483647 w 4497"/>
                  <a:gd name="T3" fmla="*/ 0 h 4426"/>
                  <a:gd name="T4" fmla="*/ 2147483647 w 4497"/>
                  <a:gd name="T5" fmla="*/ 2147483647 h 4426"/>
                  <a:gd name="T6" fmla="*/ 0 w 4497"/>
                  <a:gd name="T7" fmla="*/ 2147483647 h 4426"/>
                  <a:gd name="T8" fmla="*/ 2147483647 w 4497"/>
                  <a:gd name="T9" fmla="*/ 2147483647 h 4426"/>
                  <a:gd name="T10" fmla="*/ 2147483647 w 4497"/>
                  <a:gd name="T11" fmla="*/ 2147483647 h 44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497"/>
                  <a:gd name="T19" fmla="*/ 0 h 4426"/>
                  <a:gd name="T20" fmla="*/ 4497 w 4497"/>
                  <a:gd name="T21" fmla="*/ 4426 h 44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497" h="4426">
                    <a:moveTo>
                      <a:pt x="4497" y="3936"/>
                    </a:moveTo>
                    <a:lnTo>
                      <a:pt x="4188" y="0"/>
                    </a:lnTo>
                    <a:lnTo>
                      <a:pt x="66" y="9"/>
                    </a:lnTo>
                    <a:lnTo>
                      <a:pt x="0" y="64"/>
                    </a:lnTo>
                    <a:lnTo>
                      <a:pt x="89" y="4426"/>
                    </a:lnTo>
                    <a:lnTo>
                      <a:pt x="4497" y="3936"/>
                    </a:lnTo>
                    <a:close/>
                  </a:path>
                </a:pathLst>
              </a:custGeom>
              <a:solidFill>
                <a:srgbClr val="5F89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53" name="Freeform 9"/>
              <p:cNvSpPr>
                <a:spLocks/>
              </p:cNvSpPr>
              <p:nvPr/>
            </p:nvSpPr>
            <p:spPr bwMode="auto">
              <a:xfrm>
                <a:off x="2343861" y="1040151"/>
                <a:ext cx="4892435" cy="4412758"/>
              </a:xfrm>
              <a:custGeom>
                <a:avLst/>
                <a:gdLst>
                  <a:gd name="T0" fmla="*/ 2147483647 w 4638"/>
                  <a:gd name="T1" fmla="*/ 0 h 4208"/>
                  <a:gd name="T2" fmla="*/ 0 w 4638"/>
                  <a:gd name="T3" fmla="*/ 2147483647 h 4208"/>
                  <a:gd name="T4" fmla="*/ 2147483647 w 4638"/>
                  <a:gd name="T5" fmla="*/ 2147483647 h 4208"/>
                  <a:gd name="T6" fmla="*/ 2147483647 w 4638"/>
                  <a:gd name="T7" fmla="*/ 2147483647 h 4208"/>
                  <a:gd name="T8" fmla="*/ 2147483647 w 4638"/>
                  <a:gd name="T9" fmla="*/ 0 h 42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38"/>
                  <a:gd name="T16" fmla="*/ 0 h 4208"/>
                  <a:gd name="T17" fmla="*/ 4638 w 4638"/>
                  <a:gd name="T18" fmla="*/ 4208 h 42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38" h="4208">
                    <a:moveTo>
                      <a:pt x="4228" y="0"/>
                    </a:moveTo>
                    <a:lnTo>
                      <a:pt x="0" y="25"/>
                    </a:lnTo>
                    <a:lnTo>
                      <a:pt x="305" y="4208"/>
                    </a:lnTo>
                    <a:lnTo>
                      <a:pt x="4638" y="3784"/>
                    </a:lnTo>
                    <a:lnTo>
                      <a:pt x="4228" y="0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54" name="Freeform 10"/>
              <p:cNvSpPr>
                <a:spLocks/>
              </p:cNvSpPr>
              <p:nvPr/>
            </p:nvSpPr>
            <p:spPr bwMode="auto">
              <a:xfrm>
                <a:off x="1774236" y="1074758"/>
                <a:ext cx="632916" cy="4001683"/>
              </a:xfrm>
              <a:custGeom>
                <a:avLst/>
                <a:gdLst>
                  <a:gd name="T0" fmla="*/ 2147483647 w 600"/>
                  <a:gd name="T1" fmla="*/ 0 h 3816"/>
                  <a:gd name="T2" fmla="*/ 0 w 600"/>
                  <a:gd name="T3" fmla="*/ 2147483647 h 3816"/>
                  <a:gd name="T4" fmla="*/ 2147483647 w 600"/>
                  <a:gd name="T5" fmla="*/ 2147483647 h 3816"/>
                  <a:gd name="T6" fmla="*/ 2147483647 w 600"/>
                  <a:gd name="T7" fmla="*/ 0 h 38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00"/>
                  <a:gd name="T13" fmla="*/ 0 h 3816"/>
                  <a:gd name="T14" fmla="*/ 600 w 600"/>
                  <a:gd name="T15" fmla="*/ 3816 h 38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00" h="3816">
                    <a:moveTo>
                      <a:pt x="499" y="0"/>
                    </a:moveTo>
                    <a:lnTo>
                      <a:pt x="0" y="3816"/>
                    </a:lnTo>
                    <a:lnTo>
                      <a:pt x="600" y="3753"/>
                    </a:lnTo>
                    <a:lnTo>
                      <a:pt x="499" y="0"/>
                    </a:lnTo>
                    <a:close/>
                  </a:path>
                </a:pathLst>
              </a:custGeom>
              <a:solidFill>
                <a:srgbClr val="6880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55" name="Freeform 11"/>
              <p:cNvSpPr>
                <a:spLocks/>
              </p:cNvSpPr>
              <p:nvPr/>
            </p:nvSpPr>
            <p:spPr bwMode="auto">
              <a:xfrm>
                <a:off x="1763688" y="5010375"/>
                <a:ext cx="643464" cy="658558"/>
              </a:xfrm>
              <a:custGeom>
                <a:avLst/>
                <a:gdLst>
                  <a:gd name="T0" fmla="*/ 2147483647 w 610"/>
                  <a:gd name="T1" fmla="*/ 2147483647 h 628"/>
                  <a:gd name="T2" fmla="*/ 0 w 610"/>
                  <a:gd name="T3" fmla="*/ 2147483647 h 628"/>
                  <a:gd name="T4" fmla="*/ 2147483647 w 610"/>
                  <a:gd name="T5" fmla="*/ 2147483647 h 628"/>
                  <a:gd name="T6" fmla="*/ 2147483647 w 610"/>
                  <a:gd name="T7" fmla="*/ 2147483647 h 628"/>
                  <a:gd name="T8" fmla="*/ 2147483647 w 610"/>
                  <a:gd name="T9" fmla="*/ 0 h 628"/>
                  <a:gd name="T10" fmla="*/ 2147483647 w 610"/>
                  <a:gd name="T11" fmla="*/ 2147483647 h 62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10"/>
                  <a:gd name="T19" fmla="*/ 0 h 628"/>
                  <a:gd name="T20" fmla="*/ 610 w 610"/>
                  <a:gd name="T21" fmla="*/ 628 h 62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10" h="628">
                    <a:moveTo>
                      <a:pt x="10" y="63"/>
                    </a:moveTo>
                    <a:lnTo>
                      <a:pt x="0" y="142"/>
                    </a:lnTo>
                    <a:lnTo>
                      <a:pt x="298" y="264"/>
                    </a:lnTo>
                    <a:lnTo>
                      <a:pt x="597" y="628"/>
                    </a:lnTo>
                    <a:lnTo>
                      <a:pt x="610" y="0"/>
                    </a:lnTo>
                    <a:lnTo>
                      <a:pt x="10" y="63"/>
                    </a:lnTo>
                    <a:close/>
                  </a:path>
                </a:pathLst>
              </a:custGeom>
              <a:solidFill>
                <a:srgbClr val="5A77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56" name="Freeform 12"/>
              <p:cNvSpPr>
                <a:spLocks/>
              </p:cNvSpPr>
              <p:nvPr/>
            </p:nvSpPr>
            <p:spPr bwMode="auto">
              <a:xfrm>
                <a:off x="1772127" y="1819306"/>
                <a:ext cx="450425" cy="3277059"/>
              </a:xfrm>
              <a:custGeom>
                <a:avLst/>
                <a:gdLst>
                  <a:gd name="T0" fmla="*/ 0 w 427"/>
                  <a:gd name="T1" fmla="*/ 2147483647 h 3125"/>
                  <a:gd name="T2" fmla="*/ 2147483647 w 427"/>
                  <a:gd name="T3" fmla="*/ 2147483647 h 3125"/>
                  <a:gd name="T4" fmla="*/ 2147483647 w 427"/>
                  <a:gd name="T5" fmla="*/ 0 h 3125"/>
                  <a:gd name="T6" fmla="*/ 0 w 427"/>
                  <a:gd name="T7" fmla="*/ 2147483647 h 31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27"/>
                  <a:gd name="T13" fmla="*/ 0 h 3125"/>
                  <a:gd name="T14" fmla="*/ 427 w 427"/>
                  <a:gd name="T15" fmla="*/ 3125 h 31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27" h="3125">
                    <a:moveTo>
                      <a:pt x="0" y="3125"/>
                    </a:moveTo>
                    <a:lnTo>
                      <a:pt x="97" y="3121"/>
                    </a:lnTo>
                    <a:lnTo>
                      <a:pt x="427" y="0"/>
                    </a:lnTo>
                    <a:lnTo>
                      <a:pt x="0" y="3125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57" name="Freeform 13"/>
              <p:cNvSpPr>
                <a:spLocks/>
              </p:cNvSpPr>
              <p:nvPr/>
            </p:nvSpPr>
            <p:spPr bwMode="auto">
              <a:xfrm>
                <a:off x="1763688" y="5092171"/>
                <a:ext cx="629752" cy="576762"/>
              </a:xfrm>
              <a:custGeom>
                <a:avLst/>
                <a:gdLst>
                  <a:gd name="T0" fmla="*/ 0 w 597"/>
                  <a:gd name="T1" fmla="*/ 2147483647 h 550"/>
                  <a:gd name="T2" fmla="*/ 2147483647 w 597"/>
                  <a:gd name="T3" fmla="*/ 2147483647 h 550"/>
                  <a:gd name="T4" fmla="*/ 2147483647 w 597"/>
                  <a:gd name="T5" fmla="*/ 2147483647 h 550"/>
                  <a:gd name="T6" fmla="*/ 2147483647 w 597"/>
                  <a:gd name="T7" fmla="*/ 2147483647 h 550"/>
                  <a:gd name="T8" fmla="*/ 2147483647 w 597"/>
                  <a:gd name="T9" fmla="*/ 2147483647 h 550"/>
                  <a:gd name="T10" fmla="*/ 2147483647 w 597"/>
                  <a:gd name="T11" fmla="*/ 0 h 550"/>
                  <a:gd name="T12" fmla="*/ 2147483647 w 597"/>
                  <a:gd name="T13" fmla="*/ 2147483647 h 550"/>
                  <a:gd name="T14" fmla="*/ 0 w 597"/>
                  <a:gd name="T15" fmla="*/ 2147483647 h 55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97"/>
                  <a:gd name="T25" fmla="*/ 0 h 550"/>
                  <a:gd name="T26" fmla="*/ 597 w 597"/>
                  <a:gd name="T27" fmla="*/ 550 h 55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97" h="550">
                    <a:moveTo>
                      <a:pt x="0" y="64"/>
                    </a:moveTo>
                    <a:lnTo>
                      <a:pt x="298" y="186"/>
                    </a:lnTo>
                    <a:lnTo>
                      <a:pt x="597" y="550"/>
                    </a:lnTo>
                    <a:lnTo>
                      <a:pt x="597" y="475"/>
                    </a:lnTo>
                    <a:lnTo>
                      <a:pt x="370" y="159"/>
                    </a:lnTo>
                    <a:lnTo>
                      <a:pt x="105" y="0"/>
                    </a:lnTo>
                    <a:lnTo>
                      <a:pt x="8" y="4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5B8C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58" name="Freeform 14"/>
              <p:cNvSpPr>
                <a:spLocks/>
              </p:cNvSpPr>
              <p:nvPr/>
            </p:nvSpPr>
            <p:spPr bwMode="auto">
              <a:xfrm>
                <a:off x="2222551" y="1392501"/>
                <a:ext cx="59072" cy="426805"/>
              </a:xfrm>
              <a:custGeom>
                <a:avLst/>
                <a:gdLst>
                  <a:gd name="T0" fmla="*/ 2147483647 w 56"/>
                  <a:gd name="T1" fmla="*/ 2147483647 h 407"/>
                  <a:gd name="T2" fmla="*/ 0 w 56"/>
                  <a:gd name="T3" fmla="*/ 2147483647 h 407"/>
                  <a:gd name="T4" fmla="*/ 2147483647 w 56"/>
                  <a:gd name="T5" fmla="*/ 0 h 407"/>
                  <a:gd name="T6" fmla="*/ 2147483647 w 56"/>
                  <a:gd name="T7" fmla="*/ 2147483647 h 40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6"/>
                  <a:gd name="T13" fmla="*/ 0 h 407"/>
                  <a:gd name="T14" fmla="*/ 56 w 56"/>
                  <a:gd name="T15" fmla="*/ 407 h 40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6" h="407">
                    <a:moveTo>
                      <a:pt x="33" y="98"/>
                    </a:moveTo>
                    <a:lnTo>
                      <a:pt x="0" y="407"/>
                    </a:lnTo>
                    <a:lnTo>
                      <a:pt x="56" y="0"/>
                    </a:lnTo>
                    <a:lnTo>
                      <a:pt x="33" y="98"/>
                    </a:lnTo>
                    <a:close/>
                  </a:path>
                </a:pathLst>
              </a:custGeom>
              <a:solidFill>
                <a:srgbClr val="0078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59" name="Freeform 15"/>
              <p:cNvSpPr>
                <a:spLocks/>
              </p:cNvSpPr>
              <p:nvPr/>
            </p:nvSpPr>
            <p:spPr bwMode="auto">
              <a:xfrm>
                <a:off x="2281624" y="1152359"/>
                <a:ext cx="32701" cy="240143"/>
              </a:xfrm>
              <a:custGeom>
                <a:avLst/>
                <a:gdLst>
                  <a:gd name="T0" fmla="*/ 2147483647 w 31"/>
                  <a:gd name="T1" fmla="*/ 0 h 229"/>
                  <a:gd name="T2" fmla="*/ 0 w 31"/>
                  <a:gd name="T3" fmla="*/ 2147483647 h 229"/>
                  <a:gd name="T4" fmla="*/ 2147483647 w 31"/>
                  <a:gd name="T5" fmla="*/ 2147483647 h 229"/>
                  <a:gd name="T6" fmla="*/ 2147483647 w 31"/>
                  <a:gd name="T7" fmla="*/ 0 h 2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1"/>
                  <a:gd name="T13" fmla="*/ 0 h 229"/>
                  <a:gd name="T14" fmla="*/ 31 w 31"/>
                  <a:gd name="T15" fmla="*/ 229 h 2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1" h="229">
                    <a:moveTo>
                      <a:pt x="31" y="0"/>
                    </a:moveTo>
                    <a:lnTo>
                      <a:pt x="0" y="229"/>
                    </a:lnTo>
                    <a:lnTo>
                      <a:pt x="29" y="10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0078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60" name="Freeform 16"/>
              <p:cNvSpPr>
                <a:spLocks/>
              </p:cNvSpPr>
              <p:nvPr/>
            </p:nvSpPr>
            <p:spPr bwMode="auto">
              <a:xfrm>
                <a:off x="2285844" y="973038"/>
                <a:ext cx="4503193" cy="128986"/>
              </a:xfrm>
              <a:custGeom>
                <a:avLst/>
                <a:gdLst>
                  <a:gd name="T0" fmla="*/ 0 w 4269"/>
                  <a:gd name="T1" fmla="*/ 2147483647 h 123"/>
                  <a:gd name="T2" fmla="*/ 2147483647 w 4269"/>
                  <a:gd name="T3" fmla="*/ 2147483647 h 123"/>
                  <a:gd name="T4" fmla="*/ 2147483647 w 4269"/>
                  <a:gd name="T5" fmla="*/ 0 h 123"/>
                  <a:gd name="T6" fmla="*/ 2147483647 w 4269"/>
                  <a:gd name="T7" fmla="*/ 2147483647 h 123"/>
                  <a:gd name="T8" fmla="*/ 0 w 4269"/>
                  <a:gd name="T9" fmla="*/ 2147483647 h 1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69"/>
                  <a:gd name="T16" fmla="*/ 0 h 123"/>
                  <a:gd name="T17" fmla="*/ 4269 w 4269"/>
                  <a:gd name="T18" fmla="*/ 123 h 1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69" h="123">
                    <a:moveTo>
                      <a:pt x="0" y="123"/>
                    </a:moveTo>
                    <a:lnTo>
                      <a:pt x="4269" y="64"/>
                    </a:lnTo>
                    <a:lnTo>
                      <a:pt x="4093" y="0"/>
                    </a:lnTo>
                    <a:lnTo>
                      <a:pt x="92" y="39"/>
                    </a:lnTo>
                    <a:lnTo>
                      <a:pt x="0" y="123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61" name="Freeform 19"/>
              <p:cNvSpPr>
                <a:spLocks/>
              </p:cNvSpPr>
              <p:nvPr/>
            </p:nvSpPr>
            <p:spPr bwMode="auto">
              <a:xfrm>
                <a:off x="2303775" y="1140824"/>
                <a:ext cx="161394" cy="4528109"/>
              </a:xfrm>
              <a:custGeom>
                <a:avLst/>
                <a:gdLst>
                  <a:gd name="T0" fmla="*/ 0 w 153"/>
                  <a:gd name="T1" fmla="*/ 2147483647 h 4318"/>
                  <a:gd name="T2" fmla="*/ 2147483647 w 153"/>
                  <a:gd name="T3" fmla="*/ 2147483647 h 4318"/>
                  <a:gd name="T4" fmla="*/ 2147483647 w 153"/>
                  <a:gd name="T5" fmla="*/ 2147483647 h 4318"/>
                  <a:gd name="T6" fmla="*/ 2147483647 w 153"/>
                  <a:gd name="T7" fmla="*/ 0 h 4318"/>
                  <a:gd name="T8" fmla="*/ 0 w 153"/>
                  <a:gd name="T9" fmla="*/ 2147483647 h 43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3"/>
                  <a:gd name="T16" fmla="*/ 0 h 4318"/>
                  <a:gd name="T17" fmla="*/ 153 w 153"/>
                  <a:gd name="T18" fmla="*/ 4318 h 43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3" h="4318">
                    <a:moveTo>
                      <a:pt x="0" y="1480"/>
                    </a:moveTo>
                    <a:lnTo>
                      <a:pt x="85" y="4318"/>
                    </a:lnTo>
                    <a:lnTo>
                      <a:pt x="153" y="4314"/>
                    </a:lnTo>
                    <a:lnTo>
                      <a:pt x="20" y="0"/>
                    </a:lnTo>
                    <a:lnTo>
                      <a:pt x="0" y="1480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62" name="Freeform 45"/>
              <p:cNvSpPr>
                <a:spLocks/>
              </p:cNvSpPr>
              <p:nvPr/>
            </p:nvSpPr>
            <p:spPr bwMode="auto">
              <a:xfrm>
                <a:off x="2578039" y="1265614"/>
                <a:ext cx="219411" cy="198197"/>
              </a:xfrm>
              <a:custGeom>
                <a:avLst/>
                <a:gdLst>
                  <a:gd name="T0" fmla="*/ 0 w 208"/>
                  <a:gd name="T1" fmla="*/ 2147483647 h 189"/>
                  <a:gd name="T2" fmla="*/ 2147483647 w 208"/>
                  <a:gd name="T3" fmla="*/ 0 h 189"/>
                  <a:gd name="T4" fmla="*/ 2147483647 w 208"/>
                  <a:gd name="T5" fmla="*/ 2147483647 h 189"/>
                  <a:gd name="T6" fmla="*/ 2147483647 w 208"/>
                  <a:gd name="T7" fmla="*/ 2147483647 h 189"/>
                  <a:gd name="T8" fmla="*/ 0 w 208"/>
                  <a:gd name="T9" fmla="*/ 2147483647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189"/>
                  <a:gd name="T17" fmla="*/ 208 w 208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189">
                    <a:moveTo>
                      <a:pt x="0" y="11"/>
                    </a:moveTo>
                    <a:lnTo>
                      <a:pt x="200" y="0"/>
                    </a:lnTo>
                    <a:lnTo>
                      <a:pt x="208" y="176"/>
                    </a:lnTo>
                    <a:lnTo>
                      <a:pt x="11" y="189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63" name="Freeform 46"/>
              <p:cNvSpPr>
                <a:spLocks/>
              </p:cNvSpPr>
              <p:nvPr/>
            </p:nvSpPr>
            <p:spPr bwMode="auto">
              <a:xfrm>
                <a:off x="2578039" y="1265614"/>
                <a:ext cx="219411" cy="187710"/>
              </a:xfrm>
              <a:custGeom>
                <a:avLst/>
                <a:gdLst>
                  <a:gd name="T0" fmla="*/ 2147483647 w 208"/>
                  <a:gd name="T1" fmla="*/ 2147483647 h 179"/>
                  <a:gd name="T2" fmla="*/ 2147483647 w 208"/>
                  <a:gd name="T3" fmla="*/ 2147483647 h 179"/>
                  <a:gd name="T4" fmla="*/ 2147483647 w 208"/>
                  <a:gd name="T5" fmla="*/ 2147483647 h 179"/>
                  <a:gd name="T6" fmla="*/ 2147483647 w 208"/>
                  <a:gd name="T7" fmla="*/ 0 h 179"/>
                  <a:gd name="T8" fmla="*/ 0 w 208"/>
                  <a:gd name="T9" fmla="*/ 2147483647 h 179"/>
                  <a:gd name="T10" fmla="*/ 2147483647 w 208"/>
                  <a:gd name="T11" fmla="*/ 2147483647 h 179"/>
                  <a:gd name="T12" fmla="*/ 2147483647 w 208"/>
                  <a:gd name="T13" fmla="*/ 2147483647 h 1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8"/>
                  <a:gd name="T22" fmla="*/ 0 h 179"/>
                  <a:gd name="T23" fmla="*/ 208 w 208"/>
                  <a:gd name="T24" fmla="*/ 179 h 1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8" h="179">
                    <a:moveTo>
                      <a:pt x="159" y="58"/>
                    </a:moveTo>
                    <a:lnTo>
                      <a:pt x="165" y="179"/>
                    </a:lnTo>
                    <a:lnTo>
                      <a:pt x="208" y="176"/>
                    </a:lnTo>
                    <a:lnTo>
                      <a:pt x="200" y="0"/>
                    </a:lnTo>
                    <a:lnTo>
                      <a:pt x="0" y="11"/>
                    </a:lnTo>
                    <a:lnTo>
                      <a:pt x="3" y="66"/>
                    </a:lnTo>
                    <a:lnTo>
                      <a:pt x="159" y="58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64" name="Freeform 47"/>
              <p:cNvSpPr>
                <a:spLocks/>
              </p:cNvSpPr>
              <p:nvPr/>
            </p:nvSpPr>
            <p:spPr bwMode="auto">
              <a:xfrm>
                <a:off x="2488376" y="871318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3"/>
                    </a:moveTo>
                    <a:lnTo>
                      <a:pt x="140" y="1"/>
                    </a:lnTo>
                    <a:lnTo>
                      <a:pt x="135" y="1"/>
                    </a:lnTo>
                    <a:lnTo>
                      <a:pt x="130" y="0"/>
                    </a:lnTo>
                    <a:lnTo>
                      <a:pt x="126" y="0"/>
                    </a:lnTo>
                    <a:lnTo>
                      <a:pt x="121" y="0"/>
                    </a:lnTo>
                    <a:lnTo>
                      <a:pt x="117" y="0"/>
                    </a:lnTo>
                    <a:lnTo>
                      <a:pt x="112" y="1"/>
                    </a:lnTo>
                    <a:lnTo>
                      <a:pt x="108" y="1"/>
                    </a:lnTo>
                    <a:lnTo>
                      <a:pt x="103" y="2"/>
                    </a:lnTo>
                    <a:lnTo>
                      <a:pt x="99" y="3"/>
                    </a:lnTo>
                    <a:lnTo>
                      <a:pt x="95" y="4"/>
                    </a:lnTo>
                    <a:lnTo>
                      <a:pt x="91" y="6"/>
                    </a:lnTo>
                    <a:lnTo>
                      <a:pt x="87" y="8"/>
                    </a:lnTo>
                    <a:lnTo>
                      <a:pt x="82" y="9"/>
                    </a:lnTo>
                    <a:lnTo>
                      <a:pt x="78" y="11"/>
                    </a:lnTo>
                    <a:lnTo>
                      <a:pt x="74" y="13"/>
                    </a:lnTo>
                    <a:lnTo>
                      <a:pt x="69" y="17"/>
                    </a:lnTo>
                    <a:lnTo>
                      <a:pt x="64" y="20"/>
                    </a:lnTo>
                    <a:lnTo>
                      <a:pt x="59" y="24"/>
                    </a:lnTo>
                    <a:lnTo>
                      <a:pt x="55" y="28"/>
                    </a:lnTo>
                    <a:lnTo>
                      <a:pt x="50" y="33"/>
                    </a:lnTo>
                    <a:lnTo>
                      <a:pt x="47" y="37"/>
                    </a:lnTo>
                    <a:lnTo>
                      <a:pt x="42" y="42"/>
                    </a:lnTo>
                    <a:lnTo>
                      <a:pt x="39" y="46"/>
                    </a:lnTo>
                    <a:lnTo>
                      <a:pt x="35" y="51"/>
                    </a:lnTo>
                    <a:lnTo>
                      <a:pt x="32" y="57"/>
                    </a:lnTo>
                    <a:lnTo>
                      <a:pt x="29" y="62"/>
                    </a:lnTo>
                    <a:lnTo>
                      <a:pt x="26" y="67"/>
                    </a:lnTo>
                    <a:lnTo>
                      <a:pt x="20" y="77"/>
                    </a:lnTo>
                    <a:lnTo>
                      <a:pt x="16" y="87"/>
                    </a:lnTo>
                    <a:lnTo>
                      <a:pt x="12" y="96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42" y="137"/>
                    </a:lnTo>
                    <a:lnTo>
                      <a:pt x="44" y="126"/>
                    </a:lnTo>
                    <a:lnTo>
                      <a:pt x="48" y="114"/>
                    </a:lnTo>
                    <a:lnTo>
                      <a:pt x="51" y="108"/>
                    </a:lnTo>
                    <a:lnTo>
                      <a:pt x="54" y="101"/>
                    </a:lnTo>
                    <a:lnTo>
                      <a:pt x="56" y="94"/>
                    </a:lnTo>
                    <a:lnTo>
                      <a:pt x="60" y="88"/>
                    </a:lnTo>
                    <a:lnTo>
                      <a:pt x="63" y="81"/>
                    </a:lnTo>
                    <a:lnTo>
                      <a:pt x="67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7"/>
                    </a:lnTo>
                    <a:lnTo>
                      <a:pt x="86" y="51"/>
                    </a:lnTo>
                    <a:lnTo>
                      <a:pt x="91" y="47"/>
                    </a:lnTo>
                    <a:lnTo>
                      <a:pt x="97" y="43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0" y="38"/>
                    </a:lnTo>
                    <a:lnTo>
                      <a:pt x="115" y="37"/>
                    </a:lnTo>
                    <a:lnTo>
                      <a:pt x="120" y="36"/>
                    </a:lnTo>
                    <a:lnTo>
                      <a:pt x="125" y="36"/>
                    </a:lnTo>
                    <a:lnTo>
                      <a:pt x="130" y="37"/>
                    </a:lnTo>
                    <a:lnTo>
                      <a:pt x="135" y="37"/>
                    </a:lnTo>
                    <a:lnTo>
                      <a:pt x="138" y="38"/>
                    </a:lnTo>
                    <a:lnTo>
                      <a:pt x="140" y="39"/>
                    </a:lnTo>
                    <a:lnTo>
                      <a:pt x="142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49" y="47"/>
                    </a:lnTo>
                    <a:lnTo>
                      <a:pt x="151" y="50"/>
                    </a:lnTo>
                    <a:lnTo>
                      <a:pt x="153" y="53"/>
                    </a:lnTo>
                    <a:lnTo>
                      <a:pt x="158" y="60"/>
                    </a:lnTo>
                    <a:lnTo>
                      <a:pt x="162" y="69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2" y="102"/>
                    </a:lnTo>
                    <a:lnTo>
                      <a:pt x="175" y="115"/>
                    </a:lnTo>
                    <a:lnTo>
                      <a:pt x="177" y="129"/>
                    </a:lnTo>
                    <a:lnTo>
                      <a:pt x="179" y="145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2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79" y="255"/>
                    </a:lnTo>
                    <a:lnTo>
                      <a:pt x="177" y="274"/>
                    </a:lnTo>
                    <a:lnTo>
                      <a:pt x="174" y="292"/>
                    </a:lnTo>
                    <a:lnTo>
                      <a:pt x="171" y="309"/>
                    </a:lnTo>
                    <a:lnTo>
                      <a:pt x="168" y="326"/>
                    </a:lnTo>
                    <a:lnTo>
                      <a:pt x="163" y="341"/>
                    </a:lnTo>
                    <a:lnTo>
                      <a:pt x="159" y="355"/>
                    </a:lnTo>
                    <a:lnTo>
                      <a:pt x="156" y="362"/>
                    </a:lnTo>
                    <a:lnTo>
                      <a:pt x="154" y="369"/>
                    </a:lnTo>
                    <a:lnTo>
                      <a:pt x="151" y="375"/>
                    </a:lnTo>
                    <a:lnTo>
                      <a:pt x="148" y="380"/>
                    </a:lnTo>
                    <a:lnTo>
                      <a:pt x="145" y="386"/>
                    </a:lnTo>
                    <a:lnTo>
                      <a:pt x="142" y="391"/>
                    </a:lnTo>
                    <a:lnTo>
                      <a:pt x="140" y="396"/>
                    </a:lnTo>
                    <a:lnTo>
                      <a:pt x="136" y="400"/>
                    </a:lnTo>
                    <a:lnTo>
                      <a:pt x="133" y="404"/>
                    </a:lnTo>
                    <a:lnTo>
                      <a:pt x="130" y="407"/>
                    </a:lnTo>
                    <a:lnTo>
                      <a:pt x="127" y="410"/>
                    </a:lnTo>
                    <a:lnTo>
                      <a:pt x="123" y="413"/>
                    </a:lnTo>
                    <a:lnTo>
                      <a:pt x="120" y="415"/>
                    </a:lnTo>
                    <a:lnTo>
                      <a:pt x="116" y="417"/>
                    </a:lnTo>
                    <a:lnTo>
                      <a:pt x="113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2" y="421"/>
                    </a:lnTo>
                    <a:lnTo>
                      <a:pt x="99" y="424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3" y="433"/>
                    </a:lnTo>
                    <a:lnTo>
                      <a:pt x="93" y="434"/>
                    </a:lnTo>
                    <a:lnTo>
                      <a:pt x="93" y="436"/>
                    </a:lnTo>
                    <a:lnTo>
                      <a:pt x="93" y="438"/>
                    </a:lnTo>
                    <a:lnTo>
                      <a:pt x="93" y="439"/>
                    </a:lnTo>
                    <a:lnTo>
                      <a:pt x="94" y="441"/>
                    </a:lnTo>
                    <a:lnTo>
                      <a:pt x="94" y="443"/>
                    </a:lnTo>
                    <a:lnTo>
                      <a:pt x="95" y="445"/>
                    </a:lnTo>
                    <a:lnTo>
                      <a:pt x="96" y="446"/>
                    </a:lnTo>
                    <a:lnTo>
                      <a:pt x="98" y="449"/>
                    </a:lnTo>
                    <a:lnTo>
                      <a:pt x="102" y="451"/>
                    </a:lnTo>
                    <a:lnTo>
                      <a:pt x="105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3" y="453"/>
                    </a:lnTo>
                    <a:lnTo>
                      <a:pt x="130" y="451"/>
                    </a:lnTo>
                    <a:lnTo>
                      <a:pt x="136" y="448"/>
                    </a:lnTo>
                    <a:lnTo>
                      <a:pt x="142" y="445"/>
                    </a:lnTo>
                    <a:lnTo>
                      <a:pt x="148" y="441"/>
                    </a:lnTo>
                    <a:lnTo>
                      <a:pt x="153" y="437"/>
                    </a:lnTo>
                    <a:lnTo>
                      <a:pt x="159" y="432"/>
                    </a:lnTo>
                    <a:lnTo>
                      <a:pt x="164" y="426"/>
                    </a:lnTo>
                    <a:lnTo>
                      <a:pt x="169" y="421"/>
                    </a:lnTo>
                    <a:lnTo>
                      <a:pt x="173" y="414"/>
                    </a:lnTo>
                    <a:lnTo>
                      <a:pt x="178" y="408"/>
                    </a:lnTo>
                    <a:lnTo>
                      <a:pt x="182" y="401"/>
                    </a:lnTo>
                    <a:lnTo>
                      <a:pt x="186" y="393"/>
                    </a:lnTo>
                    <a:lnTo>
                      <a:pt x="189" y="386"/>
                    </a:lnTo>
                    <a:lnTo>
                      <a:pt x="193" y="378"/>
                    </a:lnTo>
                    <a:lnTo>
                      <a:pt x="196" y="369"/>
                    </a:lnTo>
                    <a:lnTo>
                      <a:pt x="199" y="361"/>
                    </a:lnTo>
                    <a:lnTo>
                      <a:pt x="202" y="352"/>
                    </a:lnTo>
                    <a:lnTo>
                      <a:pt x="205" y="343"/>
                    </a:lnTo>
                    <a:lnTo>
                      <a:pt x="207" y="334"/>
                    </a:lnTo>
                    <a:lnTo>
                      <a:pt x="209" y="324"/>
                    </a:lnTo>
                    <a:lnTo>
                      <a:pt x="212" y="315"/>
                    </a:lnTo>
                    <a:lnTo>
                      <a:pt x="213" y="305"/>
                    </a:lnTo>
                    <a:lnTo>
                      <a:pt x="215" y="295"/>
                    </a:lnTo>
                    <a:lnTo>
                      <a:pt x="218" y="275"/>
                    </a:lnTo>
                    <a:lnTo>
                      <a:pt x="220" y="255"/>
                    </a:lnTo>
                    <a:lnTo>
                      <a:pt x="222" y="236"/>
                    </a:lnTo>
                    <a:lnTo>
                      <a:pt x="222" y="216"/>
                    </a:lnTo>
                    <a:lnTo>
                      <a:pt x="223" y="198"/>
                    </a:lnTo>
                    <a:lnTo>
                      <a:pt x="222" y="180"/>
                    </a:lnTo>
                    <a:lnTo>
                      <a:pt x="222" y="162"/>
                    </a:lnTo>
                    <a:lnTo>
                      <a:pt x="220" y="144"/>
                    </a:lnTo>
                    <a:lnTo>
                      <a:pt x="218" y="127"/>
                    </a:lnTo>
                    <a:lnTo>
                      <a:pt x="215" y="110"/>
                    </a:lnTo>
                    <a:lnTo>
                      <a:pt x="214" y="102"/>
                    </a:lnTo>
                    <a:lnTo>
                      <a:pt x="212" y="94"/>
                    </a:lnTo>
                    <a:lnTo>
                      <a:pt x="210" y="86"/>
                    </a:lnTo>
                    <a:lnTo>
                      <a:pt x="207" y="78"/>
                    </a:lnTo>
                    <a:lnTo>
                      <a:pt x="205" y="71"/>
                    </a:lnTo>
                    <a:lnTo>
                      <a:pt x="203" y="64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3"/>
                    </a:lnTo>
                    <a:lnTo>
                      <a:pt x="183" y="28"/>
                    </a:lnTo>
                    <a:lnTo>
                      <a:pt x="179" y="23"/>
                    </a:lnTo>
                    <a:lnTo>
                      <a:pt x="175" y="18"/>
                    </a:lnTo>
                    <a:lnTo>
                      <a:pt x="170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0" y="4"/>
                    </a:lnTo>
                    <a:lnTo>
                      <a:pt x="145" y="3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65" name="Freeform 48"/>
              <p:cNvSpPr>
                <a:spLocks/>
              </p:cNvSpPr>
              <p:nvPr/>
            </p:nvSpPr>
            <p:spPr bwMode="auto">
              <a:xfrm>
                <a:off x="2570655" y="867123"/>
                <a:ext cx="235233" cy="476091"/>
              </a:xfrm>
              <a:custGeom>
                <a:avLst/>
                <a:gdLst>
                  <a:gd name="T0" fmla="*/ 2147483647 w 223"/>
                  <a:gd name="T1" fmla="*/ 0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5" y="0"/>
                    </a:lnTo>
                    <a:lnTo>
                      <a:pt x="131" y="0"/>
                    </a:lnTo>
                    <a:lnTo>
                      <a:pt x="126" y="0"/>
                    </a:lnTo>
                    <a:lnTo>
                      <a:pt x="121" y="0"/>
                    </a:lnTo>
                    <a:lnTo>
                      <a:pt x="117" y="0"/>
                    </a:lnTo>
                    <a:lnTo>
                      <a:pt x="113" y="0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100" y="3"/>
                    </a:lnTo>
                    <a:lnTo>
                      <a:pt x="95" y="4"/>
                    </a:lnTo>
                    <a:lnTo>
                      <a:pt x="91" y="5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8" y="11"/>
                    </a:lnTo>
                    <a:lnTo>
                      <a:pt x="75" y="13"/>
                    </a:lnTo>
                    <a:lnTo>
                      <a:pt x="69" y="16"/>
                    </a:lnTo>
                    <a:lnTo>
                      <a:pt x="64" y="20"/>
                    </a:lnTo>
                    <a:lnTo>
                      <a:pt x="60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39" y="46"/>
                    </a:lnTo>
                    <a:lnTo>
                      <a:pt x="35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6" y="66"/>
                    </a:lnTo>
                    <a:lnTo>
                      <a:pt x="21" y="77"/>
                    </a:lnTo>
                    <a:lnTo>
                      <a:pt x="16" y="86"/>
                    </a:lnTo>
                    <a:lnTo>
                      <a:pt x="12" y="96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2"/>
                    </a:lnTo>
                    <a:lnTo>
                      <a:pt x="0" y="137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2" y="137"/>
                    </a:lnTo>
                    <a:lnTo>
                      <a:pt x="44" y="127"/>
                    </a:lnTo>
                    <a:lnTo>
                      <a:pt x="48" y="115"/>
                    </a:lnTo>
                    <a:lnTo>
                      <a:pt x="50" y="108"/>
                    </a:lnTo>
                    <a:lnTo>
                      <a:pt x="53" y="102"/>
                    </a:lnTo>
                    <a:lnTo>
                      <a:pt x="56" y="95"/>
                    </a:lnTo>
                    <a:lnTo>
                      <a:pt x="59" y="88"/>
                    </a:lnTo>
                    <a:lnTo>
                      <a:pt x="63" y="81"/>
                    </a:lnTo>
                    <a:lnTo>
                      <a:pt x="67" y="75"/>
                    </a:lnTo>
                    <a:lnTo>
                      <a:pt x="71" y="68"/>
                    </a:lnTo>
                    <a:lnTo>
                      <a:pt x="76" y="62"/>
                    </a:lnTo>
                    <a:lnTo>
                      <a:pt x="81" y="57"/>
                    </a:lnTo>
                    <a:lnTo>
                      <a:pt x="86" y="51"/>
                    </a:lnTo>
                    <a:lnTo>
                      <a:pt x="91" y="47"/>
                    </a:lnTo>
                    <a:lnTo>
                      <a:pt x="97" y="43"/>
                    </a:lnTo>
                    <a:lnTo>
                      <a:pt x="101" y="41"/>
                    </a:lnTo>
                    <a:lnTo>
                      <a:pt x="106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0" y="36"/>
                    </a:lnTo>
                    <a:lnTo>
                      <a:pt x="125" y="36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0" y="38"/>
                    </a:lnTo>
                    <a:lnTo>
                      <a:pt x="143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49" y="46"/>
                    </a:lnTo>
                    <a:lnTo>
                      <a:pt x="151" y="49"/>
                    </a:lnTo>
                    <a:lnTo>
                      <a:pt x="154" y="52"/>
                    </a:lnTo>
                    <a:lnTo>
                      <a:pt x="158" y="59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3" y="101"/>
                    </a:lnTo>
                    <a:lnTo>
                      <a:pt x="175" y="114"/>
                    </a:lnTo>
                    <a:lnTo>
                      <a:pt x="177" y="129"/>
                    </a:lnTo>
                    <a:lnTo>
                      <a:pt x="179" y="144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2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80" y="255"/>
                    </a:lnTo>
                    <a:lnTo>
                      <a:pt x="177" y="273"/>
                    </a:lnTo>
                    <a:lnTo>
                      <a:pt x="175" y="292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6" y="362"/>
                    </a:lnTo>
                    <a:lnTo>
                      <a:pt x="154" y="368"/>
                    </a:lnTo>
                    <a:lnTo>
                      <a:pt x="151" y="374"/>
                    </a:lnTo>
                    <a:lnTo>
                      <a:pt x="148" y="380"/>
                    </a:lnTo>
                    <a:lnTo>
                      <a:pt x="146" y="385"/>
                    </a:lnTo>
                    <a:lnTo>
                      <a:pt x="143" y="391"/>
                    </a:lnTo>
                    <a:lnTo>
                      <a:pt x="139" y="395"/>
                    </a:lnTo>
                    <a:lnTo>
                      <a:pt x="137" y="399"/>
                    </a:lnTo>
                    <a:lnTo>
                      <a:pt x="133" y="403"/>
                    </a:lnTo>
                    <a:lnTo>
                      <a:pt x="130" y="407"/>
                    </a:lnTo>
                    <a:lnTo>
                      <a:pt x="127" y="410"/>
                    </a:lnTo>
                    <a:lnTo>
                      <a:pt x="124" y="412"/>
                    </a:lnTo>
                    <a:lnTo>
                      <a:pt x="120" y="414"/>
                    </a:lnTo>
                    <a:lnTo>
                      <a:pt x="117" y="416"/>
                    </a:lnTo>
                    <a:lnTo>
                      <a:pt x="113" y="418"/>
                    </a:lnTo>
                    <a:lnTo>
                      <a:pt x="110" y="418"/>
                    </a:lnTo>
                    <a:lnTo>
                      <a:pt x="106" y="420"/>
                    </a:lnTo>
                    <a:lnTo>
                      <a:pt x="102" y="421"/>
                    </a:lnTo>
                    <a:lnTo>
                      <a:pt x="99" y="423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3" y="434"/>
                    </a:lnTo>
                    <a:lnTo>
                      <a:pt x="93" y="435"/>
                    </a:lnTo>
                    <a:lnTo>
                      <a:pt x="93" y="437"/>
                    </a:lnTo>
                    <a:lnTo>
                      <a:pt x="93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5" y="444"/>
                    </a:lnTo>
                    <a:lnTo>
                      <a:pt x="96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5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2"/>
                    </a:lnTo>
                    <a:lnTo>
                      <a:pt x="130" y="450"/>
                    </a:lnTo>
                    <a:lnTo>
                      <a:pt x="136" y="447"/>
                    </a:lnTo>
                    <a:lnTo>
                      <a:pt x="143" y="444"/>
                    </a:lnTo>
                    <a:lnTo>
                      <a:pt x="148" y="441"/>
                    </a:lnTo>
                    <a:lnTo>
                      <a:pt x="154" y="436"/>
                    </a:lnTo>
                    <a:lnTo>
                      <a:pt x="159" y="432"/>
                    </a:lnTo>
                    <a:lnTo>
                      <a:pt x="164" y="426"/>
                    </a:lnTo>
                    <a:lnTo>
                      <a:pt x="169" y="420"/>
                    </a:lnTo>
                    <a:lnTo>
                      <a:pt x="174" y="414"/>
                    </a:lnTo>
                    <a:lnTo>
                      <a:pt x="178" y="408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5"/>
                    </a:lnTo>
                    <a:lnTo>
                      <a:pt x="193" y="377"/>
                    </a:lnTo>
                    <a:lnTo>
                      <a:pt x="196" y="369"/>
                    </a:lnTo>
                    <a:lnTo>
                      <a:pt x="199" y="360"/>
                    </a:lnTo>
                    <a:lnTo>
                      <a:pt x="202" y="351"/>
                    </a:lnTo>
                    <a:lnTo>
                      <a:pt x="205" y="342"/>
                    </a:lnTo>
                    <a:lnTo>
                      <a:pt x="207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8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8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3"/>
                    </a:lnTo>
                    <a:lnTo>
                      <a:pt x="210" y="86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3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2"/>
                    </a:lnTo>
                    <a:lnTo>
                      <a:pt x="183" y="27"/>
                    </a:lnTo>
                    <a:lnTo>
                      <a:pt x="179" y="22"/>
                    </a:lnTo>
                    <a:lnTo>
                      <a:pt x="175" y="18"/>
                    </a:lnTo>
                    <a:lnTo>
                      <a:pt x="171" y="14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5"/>
                    </a:lnTo>
                    <a:lnTo>
                      <a:pt x="150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66" name="Freeform 49"/>
              <p:cNvSpPr>
                <a:spLocks/>
              </p:cNvSpPr>
              <p:nvPr/>
            </p:nvSpPr>
            <p:spPr bwMode="auto">
              <a:xfrm>
                <a:off x="2663483" y="905923"/>
                <a:ext cx="50633" cy="234899"/>
              </a:xfrm>
              <a:custGeom>
                <a:avLst/>
                <a:gdLst>
                  <a:gd name="T0" fmla="*/ 0 w 48"/>
                  <a:gd name="T1" fmla="*/ 0 h 224"/>
                  <a:gd name="T2" fmla="*/ 2147483647 w 48"/>
                  <a:gd name="T3" fmla="*/ 2147483647 h 224"/>
                  <a:gd name="T4" fmla="*/ 2147483647 w 48"/>
                  <a:gd name="T5" fmla="*/ 2147483647 h 224"/>
                  <a:gd name="T6" fmla="*/ 2147483647 w 48"/>
                  <a:gd name="T7" fmla="*/ 2147483647 h 224"/>
                  <a:gd name="T8" fmla="*/ 2147483647 w 48"/>
                  <a:gd name="T9" fmla="*/ 2147483647 h 224"/>
                  <a:gd name="T10" fmla="*/ 2147483647 w 48"/>
                  <a:gd name="T11" fmla="*/ 2147483647 h 224"/>
                  <a:gd name="T12" fmla="*/ 2147483647 w 48"/>
                  <a:gd name="T13" fmla="*/ 2147483647 h 224"/>
                  <a:gd name="T14" fmla="*/ 2147483647 w 48"/>
                  <a:gd name="T15" fmla="*/ 2147483647 h 224"/>
                  <a:gd name="T16" fmla="*/ 2147483647 w 48"/>
                  <a:gd name="T17" fmla="*/ 2147483647 h 224"/>
                  <a:gd name="T18" fmla="*/ 2147483647 w 48"/>
                  <a:gd name="T19" fmla="*/ 2147483647 h 224"/>
                  <a:gd name="T20" fmla="*/ 2147483647 w 48"/>
                  <a:gd name="T21" fmla="*/ 2147483647 h 224"/>
                  <a:gd name="T22" fmla="*/ 2147483647 w 48"/>
                  <a:gd name="T23" fmla="*/ 2147483647 h 224"/>
                  <a:gd name="T24" fmla="*/ 2147483647 w 48"/>
                  <a:gd name="T25" fmla="*/ 2147483647 h 224"/>
                  <a:gd name="T26" fmla="*/ 2147483647 w 48"/>
                  <a:gd name="T27" fmla="*/ 2147483647 h 224"/>
                  <a:gd name="T28" fmla="*/ 2147483647 w 48"/>
                  <a:gd name="T29" fmla="*/ 2147483647 h 224"/>
                  <a:gd name="T30" fmla="*/ 2147483647 w 48"/>
                  <a:gd name="T31" fmla="*/ 2147483647 h 224"/>
                  <a:gd name="T32" fmla="*/ 2147483647 w 48"/>
                  <a:gd name="T33" fmla="*/ 2147483647 h 224"/>
                  <a:gd name="T34" fmla="*/ 2147483647 w 48"/>
                  <a:gd name="T35" fmla="*/ 2147483647 h 224"/>
                  <a:gd name="T36" fmla="*/ 2147483647 w 48"/>
                  <a:gd name="T37" fmla="*/ 2147483647 h 224"/>
                  <a:gd name="T38" fmla="*/ 2147483647 w 48"/>
                  <a:gd name="T39" fmla="*/ 2147483647 h 224"/>
                  <a:gd name="T40" fmla="*/ 2147483647 w 48"/>
                  <a:gd name="T41" fmla="*/ 2147483647 h 224"/>
                  <a:gd name="T42" fmla="*/ 2147483647 w 48"/>
                  <a:gd name="T43" fmla="*/ 2147483647 h 224"/>
                  <a:gd name="T44" fmla="*/ 2147483647 w 48"/>
                  <a:gd name="T45" fmla="*/ 2147483647 h 224"/>
                  <a:gd name="T46" fmla="*/ 2147483647 w 48"/>
                  <a:gd name="T47" fmla="*/ 2147483647 h 224"/>
                  <a:gd name="T48" fmla="*/ 2147483647 w 48"/>
                  <a:gd name="T49" fmla="*/ 2147483647 h 224"/>
                  <a:gd name="T50" fmla="*/ 2147483647 w 48"/>
                  <a:gd name="T51" fmla="*/ 2147483647 h 224"/>
                  <a:gd name="T52" fmla="*/ 2147483647 w 48"/>
                  <a:gd name="T53" fmla="*/ 2147483647 h 224"/>
                  <a:gd name="T54" fmla="*/ 2147483647 w 48"/>
                  <a:gd name="T55" fmla="*/ 2147483647 h 224"/>
                  <a:gd name="T56" fmla="*/ 2147483647 w 48"/>
                  <a:gd name="T57" fmla="*/ 2147483647 h 224"/>
                  <a:gd name="T58" fmla="*/ 2147483647 w 48"/>
                  <a:gd name="T59" fmla="*/ 2147483647 h 224"/>
                  <a:gd name="T60" fmla="*/ 2147483647 w 48"/>
                  <a:gd name="T61" fmla="*/ 2147483647 h 224"/>
                  <a:gd name="T62" fmla="*/ 2147483647 w 48"/>
                  <a:gd name="T63" fmla="*/ 2147483647 h 224"/>
                  <a:gd name="T64" fmla="*/ 2147483647 w 48"/>
                  <a:gd name="T65" fmla="*/ 2147483647 h 224"/>
                  <a:gd name="T66" fmla="*/ 2147483647 w 48"/>
                  <a:gd name="T67" fmla="*/ 2147483647 h 224"/>
                  <a:gd name="T68" fmla="*/ 2147483647 w 48"/>
                  <a:gd name="T69" fmla="*/ 2147483647 h 224"/>
                  <a:gd name="T70" fmla="*/ 2147483647 w 48"/>
                  <a:gd name="T71" fmla="*/ 2147483647 h 224"/>
                  <a:gd name="T72" fmla="*/ 2147483647 w 48"/>
                  <a:gd name="T73" fmla="*/ 2147483647 h 224"/>
                  <a:gd name="T74" fmla="*/ 2147483647 w 48"/>
                  <a:gd name="T75" fmla="*/ 2147483647 h 224"/>
                  <a:gd name="T76" fmla="*/ 2147483647 w 48"/>
                  <a:gd name="T77" fmla="*/ 2147483647 h 224"/>
                  <a:gd name="T78" fmla="*/ 2147483647 w 48"/>
                  <a:gd name="T79" fmla="*/ 2147483647 h 224"/>
                  <a:gd name="T80" fmla="*/ 2147483647 w 48"/>
                  <a:gd name="T81" fmla="*/ 2147483647 h 224"/>
                  <a:gd name="T82" fmla="*/ 2147483647 w 48"/>
                  <a:gd name="T83" fmla="*/ 2147483647 h 224"/>
                  <a:gd name="T84" fmla="*/ 0 w 48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8"/>
                  <a:gd name="T130" fmla="*/ 0 h 224"/>
                  <a:gd name="T131" fmla="*/ 48 w 48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8" h="224">
                    <a:moveTo>
                      <a:pt x="0" y="0"/>
                    </a:moveTo>
                    <a:lnTo>
                      <a:pt x="3" y="4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5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5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8" y="127"/>
                    </a:lnTo>
                    <a:lnTo>
                      <a:pt x="48" y="138"/>
                    </a:lnTo>
                    <a:lnTo>
                      <a:pt x="48" y="149"/>
                    </a:lnTo>
                    <a:lnTo>
                      <a:pt x="47" y="161"/>
                    </a:lnTo>
                    <a:lnTo>
                      <a:pt x="46" y="173"/>
                    </a:lnTo>
                    <a:lnTo>
                      <a:pt x="44" y="185"/>
                    </a:lnTo>
                    <a:lnTo>
                      <a:pt x="41" y="198"/>
                    </a:lnTo>
                    <a:lnTo>
                      <a:pt x="38" y="211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5" y="194"/>
                    </a:lnTo>
                    <a:lnTo>
                      <a:pt x="35" y="182"/>
                    </a:lnTo>
                    <a:lnTo>
                      <a:pt x="35" y="169"/>
                    </a:lnTo>
                    <a:lnTo>
                      <a:pt x="35" y="153"/>
                    </a:lnTo>
                    <a:lnTo>
                      <a:pt x="33" y="137"/>
                    </a:lnTo>
                    <a:lnTo>
                      <a:pt x="31" y="119"/>
                    </a:lnTo>
                    <a:lnTo>
                      <a:pt x="28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0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1"/>
                    </a:lnTo>
                    <a:lnTo>
                      <a:pt x="4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67" name="Freeform 50"/>
              <p:cNvSpPr>
                <a:spLocks/>
              </p:cNvSpPr>
              <p:nvPr/>
            </p:nvSpPr>
            <p:spPr bwMode="auto">
              <a:xfrm>
                <a:off x="2740487" y="902778"/>
                <a:ext cx="50633" cy="234899"/>
              </a:xfrm>
              <a:custGeom>
                <a:avLst/>
                <a:gdLst>
                  <a:gd name="T0" fmla="*/ 0 w 48"/>
                  <a:gd name="T1" fmla="*/ 0 h 224"/>
                  <a:gd name="T2" fmla="*/ 2147483647 w 48"/>
                  <a:gd name="T3" fmla="*/ 2147483647 h 224"/>
                  <a:gd name="T4" fmla="*/ 2147483647 w 48"/>
                  <a:gd name="T5" fmla="*/ 2147483647 h 224"/>
                  <a:gd name="T6" fmla="*/ 2147483647 w 48"/>
                  <a:gd name="T7" fmla="*/ 2147483647 h 224"/>
                  <a:gd name="T8" fmla="*/ 2147483647 w 48"/>
                  <a:gd name="T9" fmla="*/ 2147483647 h 224"/>
                  <a:gd name="T10" fmla="*/ 2147483647 w 48"/>
                  <a:gd name="T11" fmla="*/ 2147483647 h 224"/>
                  <a:gd name="T12" fmla="*/ 2147483647 w 48"/>
                  <a:gd name="T13" fmla="*/ 2147483647 h 224"/>
                  <a:gd name="T14" fmla="*/ 2147483647 w 48"/>
                  <a:gd name="T15" fmla="*/ 2147483647 h 224"/>
                  <a:gd name="T16" fmla="*/ 2147483647 w 48"/>
                  <a:gd name="T17" fmla="*/ 2147483647 h 224"/>
                  <a:gd name="T18" fmla="*/ 2147483647 w 48"/>
                  <a:gd name="T19" fmla="*/ 2147483647 h 224"/>
                  <a:gd name="T20" fmla="*/ 2147483647 w 48"/>
                  <a:gd name="T21" fmla="*/ 2147483647 h 224"/>
                  <a:gd name="T22" fmla="*/ 2147483647 w 48"/>
                  <a:gd name="T23" fmla="*/ 2147483647 h 224"/>
                  <a:gd name="T24" fmla="*/ 2147483647 w 48"/>
                  <a:gd name="T25" fmla="*/ 2147483647 h 224"/>
                  <a:gd name="T26" fmla="*/ 2147483647 w 48"/>
                  <a:gd name="T27" fmla="*/ 2147483647 h 224"/>
                  <a:gd name="T28" fmla="*/ 2147483647 w 48"/>
                  <a:gd name="T29" fmla="*/ 2147483647 h 224"/>
                  <a:gd name="T30" fmla="*/ 2147483647 w 48"/>
                  <a:gd name="T31" fmla="*/ 2147483647 h 224"/>
                  <a:gd name="T32" fmla="*/ 2147483647 w 48"/>
                  <a:gd name="T33" fmla="*/ 2147483647 h 224"/>
                  <a:gd name="T34" fmla="*/ 2147483647 w 48"/>
                  <a:gd name="T35" fmla="*/ 2147483647 h 224"/>
                  <a:gd name="T36" fmla="*/ 2147483647 w 48"/>
                  <a:gd name="T37" fmla="*/ 2147483647 h 224"/>
                  <a:gd name="T38" fmla="*/ 2147483647 w 48"/>
                  <a:gd name="T39" fmla="*/ 2147483647 h 224"/>
                  <a:gd name="T40" fmla="*/ 2147483647 w 48"/>
                  <a:gd name="T41" fmla="*/ 2147483647 h 224"/>
                  <a:gd name="T42" fmla="*/ 2147483647 w 48"/>
                  <a:gd name="T43" fmla="*/ 2147483647 h 224"/>
                  <a:gd name="T44" fmla="*/ 2147483647 w 48"/>
                  <a:gd name="T45" fmla="*/ 2147483647 h 224"/>
                  <a:gd name="T46" fmla="*/ 2147483647 w 48"/>
                  <a:gd name="T47" fmla="*/ 2147483647 h 224"/>
                  <a:gd name="T48" fmla="*/ 2147483647 w 48"/>
                  <a:gd name="T49" fmla="*/ 2147483647 h 224"/>
                  <a:gd name="T50" fmla="*/ 2147483647 w 48"/>
                  <a:gd name="T51" fmla="*/ 2147483647 h 224"/>
                  <a:gd name="T52" fmla="*/ 2147483647 w 48"/>
                  <a:gd name="T53" fmla="*/ 2147483647 h 224"/>
                  <a:gd name="T54" fmla="*/ 2147483647 w 48"/>
                  <a:gd name="T55" fmla="*/ 2147483647 h 224"/>
                  <a:gd name="T56" fmla="*/ 2147483647 w 48"/>
                  <a:gd name="T57" fmla="*/ 2147483647 h 224"/>
                  <a:gd name="T58" fmla="*/ 2147483647 w 48"/>
                  <a:gd name="T59" fmla="*/ 2147483647 h 224"/>
                  <a:gd name="T60" fmla="*/ 2147483647 w 48"/>
                  <a:gd name="T61" fmla="*/ 2147483647 h 224"/>
                  <a:gd name="T62" fmla="*/ 2147483647 w 48"/>
                  <a:gd name="T63" fmla="*/ 2147483647 h 224"/>
                  <a:gd name="T64" fmla="*/ 2147483647 w 48"/>
                  <a:gd name="T65" fmla="*/ 2147483647 h 224"/>
                  <a:gd name="T66" fmla="*/ 2147483647 w 48"/>
                  <a:gd name="T67" fmla="*/ 2147483647 h 224"/>
                  <a:gd name="T68" fmla="*/ 2147483647 w 48"/>
                  <a:gd name="T69" fmla="*/ 2147483647 h 224"/>
                  <a:gd name="T70" fmla="*/ 2147483647 w 48"/>
                  <a:gd name="T71" fmla="*/ 2147483647 h 224"/>
                  <a:gd name="T72" fmla="*/ 2147483647 w 48"/>
                  <a:gd name="T73" fmla="*/ 2147483647 h 224"/>
                  <a:gd name="T74" fmla="*/ 2147483647 w 48"/>
                  <a:gd name="T75" fmla="*/ 2147483647 h 224"/>
                  <a:gd name="T76" fmla="*/ 2147483647 w 48"/>
                  <a:gd name="T77" fmla="*/ 2147483647 h 224"/>
                  <a:gd name="T78" fmla="*/ 2147483647 w 48"/>
                  <a:gd name="T79" fmla="*/ 2147483647 h 224"/>
                  <a:gd name="T80" fmla="*/ 2147483647 w 48"/>
                  <a:gd name="T81" fmla="*/ 2147483647 h 224"/>
                  <a:gd name="T82" fmla="*/ 2147483647 w 48"/>
                  <a:gd name="T83" fmla="*/ 2147483647 h 224"/>
                  <a:gd name="T84" fmla="*/ 0 w 48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8"/>
                  <a:gd name="T130" fmla="*/ 0 h 224"/>
                  <a:gd name="T131" fmla="*/ 48 w 48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8" h="224">
                    <a:moveTo>
                      <a:pt x="0" y="0"/>
                    </a:moveTo>
                    <a:lnTo>
                      <a:pt x="3" y="4"/>
                    </a:lnTo>
                    <a:lnTo>
                      <a:pt x="12" y="14"/>
                    </a:lnTo>
                    <a:lnTo>
                      <a:pt x="17" y="23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1" y="50"/>
                    </a:lnTo>
                    <a:lnTo>
                      <a:pt x="34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1" y="80"/>
                    </a:lnTo>
                    <a:lnTo>
                      <a:pt x="44" y="89"/>
                    </a:lnTo>
                    <a:lnTo>
                      <a:pt x="45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8" y="127"/>
                    </a:lnTo>
                    <a:lnTo>
                      <a:pt x="48" y="138"/>
                    </a:lnTo>
                    <a:lnTo>
                      <a:pt x="48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5"/>
                    </a:lnTo>
                    <a:lnTo>
                      <a:pt x="41" y="197"/>
                    </a:lnTo>
                    <a:lnTo>
                      <a:pt x="38" y="211"/>
                    </a:lnTo>
                    <a:lnTo>
                      <a:pt x="33" y="224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5" y="194"/>
                    </a:lnTo>
                    <a:lnTo>
                      <a:pt x="35" y="182"/>
                    </a:lnTo>
                    <a:lnTo>
                      <a:pt x="35" y="168"/>
                    </a:lnTo>
                    <a:lnTo>
                      <a:pt x="34" y="153"/>
                    </a:lnTo>
                    <a:lnTo>
                      <a:pt x="33" y="136"/>
                    </a:lnTo>
                    <a:lnTo>
                      <a:pt x="31" y="119"/>
                    </a:lnTo>
                    <a:lnTo>
                      <a:pt x="28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0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68" name="Freeform 57"/>
              <p:cNvSpPr>
                <a:spLocks/>
              </p:cNvSpPr>
              <p:nvPr/>
            </p:nvSpPr>
            <p:spPr bwMode="auto">
              <a:xfrm>
                <a:off x="3510535" y="1256175"/>
                <a:ext cx="220466" cy="197148"/>
              </a:xfrm>
              <a:custGeom>
                <a:avLst/>
                <a:gdLst>
                  <a:gd name="T0" fmla="*/ 0 w 209"/>
                  <a:gd name="T1" fmla="*/ 2147483647 h 188"/>
                  <a:gd name="T2" fmla="*/ 2147483647 w 209"/>
                  <a:gd name="T3" fmla="*/ 0 h 188"/>
                  <a:gd name="T4" fmla="*/ 2147483647 w 209"/>
                  <a:gd name="T5" fmla="*/ 2147483647 h 188"/>
                  <a:gd name="T6" fmla="*/ 2147483647 w 209"/>
                  <a:gd name="T7" fmla="*/ 2147483647 h 188"/>
                  <a:gd name="T8" fmla="*/ 0 w 209"/>
                  <a:gd name="T9" fmla="*/ 2147483647 h 1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9"/>
                  <a:gd name="T16" fmla="*/ 0 h 188"/>
                  <a:gd name="T17" fmla="*/ 209 w 209"/>
                  <a:gd name="T18" fmla="*/ 188 h 18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9" h="188">
                    <a:moveTo>
                      <a:pt x="0" y="10"/>
                    </a:moveTo>
                    <a:lnTo>
                      <a:pt x="201" y="0"/>
                    </a:lnTo>
                    <a:lnTo>
                      <a:pt x="209" y="175"/>
                    </a:lnTo>
                    <a:lnTo>
                      <a:pt x="12" y="188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69" name="Freeform 58"/>
              <p:cNvSpPr>
                <a:spLocks/>
              </p:cNvSpPr>
              <p:nvPr/>
            </p:nvSpPr>
            <p:spPr bwMode="auto">
              <a:xfrm>
                <a:off x="3510535" y="1256175"/>
                <a:ext cx="220466" cy="186661"/>
              </a:xfrm>
              <a:custGeom>
                <a:avLst/>
                <a:gdLst>
                  <a:gd name="T0" fmla="*/ 2147483647 w 209"/>
                  <a:gd name="T1" fmla="*/ 2147483647 h 178"/>
                  <a:gd name="T2" fmla="*/ 2147483647 w 209"/>
                  <a:gd name="T3" fmla="*/ 2147483647 h 178"/>
                  <a:gd name="T4" fmla="*/ 2147483647 w 209"/>
                  <a:gd name="T5" fmla="*/ 2147483647 h 178"/>
                  <a:gd name="T6" fmla="*/ 2147483647 w 209"/>
                  <a:gd name="T7" fmla="*/ 0 h 178"/>
                  <a:gd name="T8" fmla="*/ 0 w 209"/>
                  <a:gd name="T9" fmla="*/ 2147483647 h 178"/>
                  <a:gd name="T10" fmla="*/ 2147483647 w 209"/>
                  <a:gd name="T11" fmla="*/ 2147483647 h 178"/>
                  <a:gd name="T12" fmla="*/ 2147483647 w 209"/>
                  <a:gd name="T13" fmla="*/ 2147483647 h 1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9"/>
                  <a:gd name="T22" fmla="*/ 0 h 178"/>
                  <a:gd name="T23" fmla="*/ 209 w 209"/>
                  <a:gd name="T24" fmla="*/ 178 h 1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9" h="178">
                    <a:moveTo>
                      <a:pt x="160" y="57"/>
                    </a:moveTo>
                    <a:lnTo>
                      <a:pt x="166" y="178"/>
                    </a:lnTo>
                    <a:lnTo>
                      <a:pt x="209" y="175"/>
                    </a:lnTo>
                    <a:lnTo>
                      <a:pt x="201" y="0"/>
                    </a:lnTo>
                    <a:lnTo>
                      <a:pt x="0" y="10"/>
                    </a:lnTo>
                    <a:lnTo>
                      <a:pt x="4" y="65"/>
                    </a:lnTo>
                    <a:lnTo>
                      <a:pt x="160" y="57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70" name="Freeform 59"/>
              <p:cNvSpPr>
                <a:spLocks/>
              </p:cNvSpPr>
              <p:nvPr/>
            </p:nvSpPr>
            <p:spPr bwMode="auto">
              <a:xfrm>
                <a:off x="3421926" y="861880"/>
                <a:ext cx="235233" cy="476091"/>
              </a:xfrm>
              <a:custGeom>
                <a:avLst/>
                <a:gdLst>
                  <a:gd name="T0" fmla="*/ 2147483647 w 223"/>
                  <a:gd name="T1" fmla="*/ 0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5" y="0"/>
                    </a:lnTo>
                    <a:lnTo>
                      <a:pt x="130" y="0"/>
                    </a:lnTo>
                    <a:lnTo>
                      <a:pt x="126" y="0"/>
                    </a:lnTo>
                    <a:lnTo>
                      <a:pt x="121" y="0"/>
                    </a:lnTo>
                    <a:lnTo>
                      <a:pt x="117" y="0"/>
                    </a:lnTo>
                    <a:lnTo>
                      <a:pt x="112" y="0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99" y="2"/>
                    </a:lnTo>
                    <a:lnTo>
                      <a:pt x="95" y="4"/>
                    </a:lnTo>
                    <a:lnTo>
                      <a:pt x="91" y="5"/>
                    </a:lnTo>
                    <a:lnTo>
                      <a:pt x="87" y="7"/>
                    </a:lnTo>
                    <a:lnTo>
                      <a:pt x="82" y="9"/>
                    </a:lnTo>
                    <a:lnTo>
                      <a:pt x="78" y="11"/>
                    </a:lnTo>
                    <a:lnTo>
                      <a:pt x="74" y="13"/>
                    </a:lnTo>
                    <a:lnTo>
                      <a:pt x="69" y="16"/>
                    </a:lnTo>
                    <a:lnTo>
                      <a:pt x="64" y="20"/>
                    </a:lnTo>
                    <a:lnTo>
                      <a:pt x="59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6" y="37"/>
                    </a:lnTo>
                    <a:lnTo>
                      <a:pt x="42" y="41"/>
                    </a:lnTo>
                    <a:lnTo>
                      <a:pt x="39" y="46"/>
                    </a:lnTo>
                    <a:lnTo>
                      <a:pt x="36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6" y="66"/>
                    </a:lnTo>
                    <a:lnTo>
                      <a:pt x="21" y="76"/>
                    </a:lnTo>
                    <a:lnTo>
                      <a:pt x="16" y="86"/>
                    </a:lnTo>
                    <a:lnTo>
                      <a:pt x="12" y="96"/>
                    </a:lnTo>
                    <a:lnTo>
                      <a:pt x="9" y="105"/>
                    </a:lnTo>
                    <a:lnTo>
                      <a:pt x="6" y="113"/>
                    </a:lnTo>
                    <a:lnTo>
                      <a:pt x="4" y="121"/>
                    </a:lnTo>
                    <a:lnTo>
                      <a:pt x="1" y="132"/>
                    </a:lnTo>
                    <a:lnTo>
                      <a:pt x="0" y="137"/>
                    </a:lnTo>
                    <a:lnTo>
                      <a:pt x="42" y="136"/>
                    </a:lnTo>
                    <a:lnTo>
                      <a:pt x="44" y="126"/>
                    </a:lnTo>
                    <a:lnTo>
                      <a:pt x="48" y="113"/>
                    </a:lnTo>
                    <a:lnTo>
                      <a:pt x="51" y="107"/>
                    </a:lnTo>
                    <a:lnTo>
                      <a:pt x="54" y="100"/>
                    </a:lnTo>
                    <a:lnTo>
                      <a:pt x="56" y="94"/>
                    </a:lnTo>
                    <a:lnTo>
                      <a:pt x="60" y="87"/>
                    </a:lnTo>
                    <a:lnTo>
                      <a:pt x="63" y="80"/>
                    </a:lnTo>
                    <a:lnTo>
                      <a:pt x="67" y="74"/>
                    </a:lnTo>
                    <a:lnTo>
                      <a:pt x="71" y="67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1" y="46"/>
                    </a:lnTo>
                    <a:lnTo>
                      <a:pt x="97" y="43"/>
                    </a:lnTo>
                    <a:lnTo>
                      <a:pt x="102" y="40"/>
                    </a:lnTo>
                    <a:lnTo>
                      <a:pt x="106" y="38"/>
                    </a:lnTo>
                    <a:lnTo>
                      <a:pt x="110" y="37"/>
                    </a:lnTo>
                    <a:lnTo>
                      <a:pt x="115" y="36"/>
                    </a:lnTo>
                    <a:lnTo>
                      <a:pt x="120" y="35"/>
                    </a:lnTo>
                    <a:lnTo>
                      <a:pt x="125" y="35"/>
                    </a:lnTo>
                    <a:lnTo>
                      <a:pt x="130" y="36"/>
                    </a:lnTo>
                    <a:lnTo>
                      <a:pt x="135" y="37"/>
                    </a:lnTo>
                    <a:lnTo>
                      <a:pt x="138" y="37"/>
                    </a:lnTo>
                    <a:lnTo>
                      <a:pt x="140" y="38"/>
                    </a:lnTo>
                    <a:lnTo>
                      <a:pt x="142" y="40"/>
                    </a:lnTo>
                    <a:lnTo>
                      <a:pt x="145" y="42"/>
                    </a:lnTo>
                    <a:lnTo>
                      <a:pt x="147" y="43"/>
                    </a:lnTo>
                    <a:lnTo>
                      <a:pt x="149" y="46"/>
                    </a:lnTo>
                    <a:lnTo>
                      <a:pt x="152" y="49"/>
                    </a:lnTo>
                    <a:lnTo>
                      <a:pt x="153" y="52"/>
                    </a:lnTo>
                    <a:lnTo>
                      <a:pt x="158" y="59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2" y="101"/>
                    </a:lnTo>
                    <a:lnTo>
                      <a:pt x="175" y="114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1" y="160"/>
                    </a:lnTo>
                    <a:lnTo>
                      <a:pt x="182" y="178"/>
                    </a:lnTo>
                    <a:lnTo>
                      <a:pt x="182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80" y="254"/>
                    </a:lnTo>
                    <a:lnTo>
                      <a:pt x="177" y="273"/>
                    </a:lnTo>
                    <a:lnTo>
                      <a:pt x="175" y="291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3" y="340"/>
                    </a:lnTo>
                    <a:lnTo>
                      <a:pt x="159" y="355"/>
                    </a:lnTo>
                    <a:lnTo>
                      <a:pt x="156" y="361"/>
                    </a:lnTo>
                    <a:lnTo>
                      <a:pt x="154" y="368"/>
                    </a:lnTo>
                    <a:lnTo>
                      <a:pt x="151" y="374"/>
                    </a:lnTo>
                    <a:lnTo>
                      <a:pt x="148" y="380"/>
                    </a:lnTo>
                    <a:lnTo>
                      <a:pt x="145" y="385"/>
                    </a:lnTo>
                    <a:lnTo>
                      <a:pt x="142" y="390"/>
                    </a:lnTo>
                    <a:lnTo>
                      <a:pt x="140" y="395"/>
                    </a:lnTo>
                    <a:lnTo>
                      <a:pt x="137" y="399"/>
                    </a:lnTo>
                    <a:lnTo>
                      <a:pt x="133" y="403"/>
                    </a:lnTo>
                    <a:lnTo>
                      <a:pt x="130" y="406"/>
                    </a:lnTo>
                    <a:lnTo>
                      <a:pt x="127" y="410"/>
                    </a:lnTo>
                    <a:lnTo>
                      <a:pt x="124" y="412"/>
                    </a:lnTo>
                    <a:lnTo>
                      <a:pt x="120" y="414"/>
                    </a:lnTo>
                    <a:lnTo>
                      <a:pt x="117" y="416"/>
                    </a:lnTo>
                    <a:lnTo>
                      <a:pt x="113" y="417"/>
                    </a:lnTo>
                    <a:lnTo>
                      <a:pt x="110" y="418"/>
                    </a:lnTo>
                    <a:lnTo>
                      <a:pt x="106" y="419"/>
                    </a:lnTo>
                    <a:lnTo>
                      <a:pt x="102" y="421"/>
                    </a:lnTo>
                    <a:lnTo>
                      <a:pt x="99" y="423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3" y="434"/>
                    </a:lnTo>
                    <a:lnTo>
                      <a:pt x="93" y="435"/>
                    </a:lnTo>
                    <a:lnTo>
                      <a:pt x="93" y="437"/>
                    </a:lnTo>
                    <a:lnTo>
                      <a:pt x="93" y="439"/>
                    </a:lnTo>
                    <a:lnTo>
                      <a:pt x="94" y="441"/>
                    </a:lnTo>
                    <a:lnTo>
                      <a:pt x="94" y="442"/>
                    </a:lnTo>
                    <a:lnTo>
                      <a:pt x="95" y="444"/>
                    </a:lnTo>
                    <a:lnTo>
                      <a:pt x="96" y="446"/>
                    </a:lnTo>
                    <a:lnTo>
                      <a:pt x="99" y="448"/>
                    </a:lnTo>
                    <a:lnTo>
                      <a:pt x="102" y="450"/>
                    </a:lnTo>
                    <a:lnTo>
                      <a:pt x="105" y="452"/>
                    </a:lnTo>
                    <a:lnTo>
                      <a:pt x="109" y="453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2"/>
                    </a:lnTo>
                    <a:lnTo>
                      <a:pt x="130" y="450"/>
                    </a:lnTo>
                    <a:lnTo>
                      <a:pt x="136" y="447"/>
                    </a:lnTo>
                    <a:lnTo>
                      <a:pt x="142" y="444"/>
                    </a:lnTo>
                    <a:lnTo>
                      <a:pt x="148" y="440"/>
                    </a:lnTo>
                    <a:lnTo>
                      <a:pt x="153" y="436"/>
                    </a:lnTo>
                    <a:lnTo>
                      <a:pt x="159" y="431"/>
                    </a:lnTo>
                    <a:lnTo>
                      <a:pt x="164" y="426"/>
                    </a:lnTo>
                    <a:lnTo>
                      <a:pt x="169" y="420"/>
                    </a:lnTo>
                    <a:lnTo>
                      <a:pt x="173" y="414"/>
                    </a:lnTo>
                    <a:lnTo>
                      <a:pt x="178" y="407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5"/>
                    </a:lnTo>
                    <a:lnTo>
                      <a:pt x="193" y="377"/>
                    </a:lnTo>
                    <a:lnTo>
                      <a:pt x="196" y="369"/>
                    </a:lnTo>
                    <a:lnTo>
                      <a:pt x="199" y="360"/>
                    </a:lnTo>
                    <a:lnTo>
                      <a:pt x="202" y="351"/>
                    </a:lnTo>
                    <a:lnTo>
                      <a:pt x="205" y="342"/>
                    </a:lnTo>
                    <a:lnTo>
                      <a:pt x="207" y="333"/>
                    </a:lnTo>
                    <a:lnTo>
                      <a:pt x="210" y="323"/>
                    </a:lnTo>
                    <a:lnTo>
                      <a:pt x="211" y="314"/>
                    </a:lnTo>
                    <a:lnTo>
                      <a:pt x="213" y="304"/>
                    </a:lnTo>
                    <a:lnTo>
                      <a:pt x="215" y="294"/>
                    </a:lnTo>
                    <a:lnTo>
                      <a:pt x="218" y="275"/>
                    </a:lnTo>
                    <a:lnTo>
                      <a:pt x="220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79"/>
                    </a:lnTo>
                    <a:lnTo>
                      <a:pt x="222" y="162"/>
                    </a:lnTo>
                    <a:lnTo>
                      <a:pt x="220" y="144"/>
                    </a:lnTo>
                    <a:lnTo>
                      <a:pt x="218" y="126"/>
                    </a:lnTo>
                    <a:lnTo>
                      <a:pt x="215" y="109"/>
                    </a:lnTo>
                    <a:lnTo>
                      <a:pt x="214" y="101"/>
                    </a:lnTo>
                    <a:lnTo>
                      <a:pt x="212" y="93"/>
                    </a:lnTo>
                    <a:lnTo>
                      <a:pt x="210" y="85"/>
                    </a:lnTo>
                    <a:lnTo>
                      <a:pt x="208" y="78"/>
                    </a:lnTo>
                    <a:lnTo>
                      <a:pt x="205" y="70"/>
                    </a:lnTo>
                    <a:lnTo>
                      <a:pt x="203" y="63"/>
                    </a:lnTo>
                    <a:lnTo>
                      <a:pt x="200" y="56"/>
                    </a:lnTo>
                    <a:lnTo>
                      <a:pt x="197" y="50"/>
                    </a:lnTo>
                    <a:lnTo>
                      <a:pt x="194" y="43"/>
                    </a:lnTo>
                    <a:lnTo>
                      <a:pt x="190" y="38"/>
                    </a:lnTo>
                    <a:lnTo>
                      <a:pt x="187" y="32"/>
                    </a:lnTo>
                    <a:lnTo>
                      <a:pt x="183" y="27"/>
                    </a:lnTo>
                    <a:lnTo>
                      <a:pt x="179" y="22"/>
                    </a:lnTo>
                    <a:lnTo>
                      <a:pt x="175" y="18"/>
                    </a:lnTo>
                    <a:lnTo>
                      <a:pt x="170" y="14"/>
                    </a:lnTo>
                    <a:lnTo>
                      <a:pt x="166" y="10"/>
                    </a:lnTo>
                    <a:lnTo>
                      <a:pt x="161" y="8"/>
                    </a:lnTo>
                    <a:lnTo>
                      <a:pt x="156" y="5"/>
                    </a:lnTo>
                    <a:lnTo>
                      <a:pt x="150" y="3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71" name="Freeform 60"/>
              <p:cNvSpPr>
                <a:spLocks/>
              </p:cNvSpPr>
              <p:nvPr/>
            </p:nvSpPr>
            <p:spPr bwMode="auto">
              <a:xfrm>
                <a:off x="3504205" y="856636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2147483647 w 223"/>
                  <a:gd name="T121" fmla="*/ 2147483647 h 45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23"/>
                  <a:gd name="T184" fmla="*/ 0 h 454"/>
                  <a:gd name="T185" fmla="*/ 223 w 223"/>
                  <a:gd name="T186" fmla="*/ 454 h 45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23" h="454">
                    <a:moveTo>
                      <a:pt x="145" y="2"/>
                    </a:moveTo>
                    <a:lnTo>
                      <a:pt x="140" y="2"/>
                    </a:lnTo>
                    <a:lnTo>
                      <a:pt x="135" y="1"/>
                    </a:lnTo>
                    <a:lnTo>
                      <a:pt x="131" y="1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1"/>
                    </a:lnTo>
                    <a:lnTo>
                      <a:pt x="113" y="1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99" y="3"/>
                    </a:lnTo>
                    <a:lnTo>
                      <a:pt x="95" y="5"/>
                    </a:lnTo>
                    <a:lnTo>
                      <a:pt x="91" y="6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4"/>
                    </a:lnTo>
                    <a:lnTo>
                      <a:pt x="69" y="17"/>
                    </a:lnTo>
                    <a:lnTo>
                      <a:pt x="64" y="21"/>
                    </a:lnTo>
                    <a:lnTo>
                      <a:pt x="60" y="24"/>
                    </a:lnTo>
                    <a:lnTo>
                      <a:pt x="55" y="29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2"/>
                    </a:lnTo>
                    <a:lnTo>
                      <a:pt x="39" y="47"/>
                    </a:lnTo>
                    <a:lnTo>
                      <a:pt x="36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6" y="67"/>
                    </a:lnTo>
                    <a:lnTo>
                      <a:pt x="21" y="77"/>
                    </a:lnTo>
                    <a:lnTo>
                      <a:pt x="16" y="87"/>
                    </a:lnTo>
                    <a:lnTo>
                      <a:pt x="12" y="97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2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1" y="138"/>
                    </a:lnTo>
                    <a:lnTo>
                      <a:pt x="44" y="127"/>
                    </a:lnTo>
                    <a:lnTo>
                      <a:pt x="48" y="116"/>
                    </a:lnTo>
                    <a:lnTo>
                      <a:pt x="51" y="109"/>
                    </a:lnTo>
                    <a:lnTo>
                      <a:pt x="53" y="102"/>
                    </a:lnTo>
                    <a:lnTo>
                      <a:pt x="56" y="96"/>
                    </a:lnTo>
                    <a:lnTo>
                      <a:pt x="60" y="89"/>
                    </a:lnTo>
                    <a:lnTo>
                      <a:pt x="63" y="82"/>
                    </a:lnTo>
                    <a:lnTo>
                      <a:pt x="67" y="75"/>
                    </a:lnTo>
                    <a:lnTo>
                      <a:pt x="71" y="69"/>
                    </a:lnTo>
                    <a:lnTo>
                      <a:pt x="76" y="63"/>
                    </a:lnTo>
                    <a:lnTo>
                      <a:pt x="81" y="57"/>
                    </a:lnTo>
                    <a:lnTo>
                      <a:pt x="86" y="52"/>
                    </a:lnTo>
                    <a:lnTo>
                      <a:pt x="92" y="47"/>
                    </a:lnTo>
                    <a:lnTo>
                      <a:pt x="97" y="43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1" y="38"/>
                    </a:lnTo>
                    <a:lnTo>
                      <a:pt x="115" y="36"/>
                    </a:lnTo>
                    <a:lnTo>
                      <a:pt x="120" y="36"/>
                    </a:lnTo>
                    <a:lnTo>
                      <a:pt x="125" y="36"/>
                    </a:lnTo>
                    <a:lnTo>
                      <a:pt x="130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0" y="39"/>
                    </a:lnTo>
                    <a:lnTo>
                      <a:pt x="143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50" y="47"/>
                    </a:lnTo>
                    <a:lnTo>
                      <a:pt x="152" y="50"/>
                    </a:lnTo>
                    <a:lnTo>
                      <a:pt x="154" y="53"/>
                    </a:lnTo>
                    <a:lnTo>
                      <a:pt x="158" y="60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3" y="101"/>
                    </a:lnTo>
                    <a:lnTo>
                      <a:pt x="175" y="115"/>
                    </a:lnTo>
                    <a:lnTo>
                      <a:pt x="178" y="129"/>
                    </a:lnTo>
                    <a:lnTo>
                      <a:pt x="180" y="145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3" y="196"/>
                    </a:lnTo>
                    <a:lnTo>
                      <a:pt x="182" y="215"/>
                    </a:lnTo>
                    <a:lnTo>
                      <a:pt x="181" y="236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5" y="292"/>
                    </a:lnTo>
                    <a:lnTo>
                      <a:pt x="171" y="310"/>
                    </a:lnTo>
                    <a:lnTo>
                      <a:pt x="168" y="326"/>
                    </a:lnTo>
                    <a:lnTo>
                      <a:pt x="164" y="341"/>
                    </a:lnTo>
                    <a:lnTo>
                      <a:pt x="159" y="356"/>
                    </a:lnTo>
                    <a:lnTo>
                      <a:pt x="156" y="362"/>
                    </a:lnTo>
                    <a:lnTo>
                      <a:pt x="154" y="369"/>
                    </a:lnTo>
                    <a:lnTo>
                      <a:pt x="151" y="375"/>
                    </a:lnTo>
                    <a:lnTo>
                      <a:pt x="148" y="381"/>
                    </a:lnTo>
                    <a:lnTo>
                      <a:pt x="146" y="386"/>
                    </a:lnTo>
                    <a:lnTo>
                      <a:pt x="143" y="391"/>
                    </a:lnTo>
                    <a:lnTo>
                      <a:pt x="140" y="395"/>
                    </a:lnTo>
                    <a:lnTo>
                      <a:pt x="137" y="400"/>
                    </a:lnTo>
                    <a:lnTo>
                      <a:pt x="133" y="404"/>
                    </a:lnTo>
                    <a:lnTo>
                      <a:pt x="130" y="407"/>
                    </a:lnTo>
                    <a:lnTo>
                      <a:pt x="127" y="410"/>
                    </a:lnTo>
                    <a:lnTo>
                      <a:pt x="124" y="413"/>
                    </a:lnTo>
                    <a:lnTo>
                      <a:pt x="120" y="415"/>
                    </a:lnTo>
                    <a:lnTo>
                      <a:pt x="117" y="417"/>
                    </a:lnTo>
                    <a:lnTo>
                      <a:pt x="113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2" y="422"/>
                    </a:lnTo>
                    <a:lnTo>
                      <a:pt x="99" y="424"/>
                    </a:lnTo>
                    <a:lnTo>
                      <a:pt x="97" y="426"/>
                    </a:lnTo>
                    <a:lnTo>
                      <a:pt x="96" y="428"/>
                    </a:lnTo>
                    <a:lnTo>
                      <a:pt x="95" y="429"/>
                    </a:lnTo>
                    <a:lnTo>
                      <a:pt x="94" y="431"/>
                    </a:lnTo>
                    <a:lnTo>
                      <a:pt x="94" y="432"/>
                    </a:lnTo>
                    <a:lnTo>
                      <a:pt x="93" y="434"/>
                    </a:lnTo>
                    <a:lnTo>
                      <a:pt x="93" y="436"/>
                    </a:lnTo>
                    <a:lnTo>
                      <a:pt x="93" y="438"/>
                    </a:lnTo>
                    <a:lnTo>
                      <a:pt x="94" y="440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5" y="445"/>
                    </a:lnTo>
                    <a:lnTo>
                      <a:pt x="97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5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3"/>
                    </a:lnTo>
                    <a:lnTo>
                      <a:pt x="130" y="451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8" y="441"/>
                    </a:lnTo>
                    <a:lnTo>
                      <a:pt x="154" y="437"/>
                    </a:lnTo>
                    <a:lnTo>
                      <a:pt x="159" y="432"/>
                    </a:lnTo>
                    <a:lnTo>
                      <a:pt x="164" y="427"/>
                    </a:lnTo>
                    <a:lnTo>
                      <a:pt x="169" y="421"/>
                    </a:lnTo>
                    <a:lnTo>
                      <a:pt x="173" y="415"/>
                    </a:lnTo>
                    <a:lnTo>
                      <a:pt x="178" y="408"/>
                    </a:lnTo>
                    <a:lnTo>
                      <a:pt x="182" y="401"/>
                    </a:lnTo>
                    <a:lnTo>
                      <a:pt x="186" y="394"/>
                    </a:lnTo>
                    <a:lnTo>
                      <a:pt x="190" y="386"/>
                    </a:lnTo>
                    <a:lnTo>
                      <a:pt x="193" y="378"/>
                    </a:lnTo>
                    <a:lnTo>
                      <a:pt x="196" y="369"/>
                    </a:lnTo>
                    <a:lnTo>
                      <a:pt x="200" y="361"/>
                    </a:lnTo>
                    <a:lnTo>
                      <a:pt x="202" y="352"/>
                    </a:lnTo>
                    <a:lnTo>
                      <a:pt x="205" y="343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5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8" y="275"/>
                    </a:lnTo>
                    <a:lnTo>
                      <a:pt x="221" y="255"/>
                    </a:lnTo>
                    <a:lnTo>
                      <a:pt x="222" y="236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5"/>
                    </a:lnTo>
                    <a:lnTo>
                      <a:pt x="218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4"/>
                    </a:lnTo>
                    <a:lnTo>
                      <a:pt x="210" y="86"/>
                    </a:lnTo>
                    <a:lnTo>
                      <a:pt x="208" y="78"/>
                    </a:lnTo>
                    <a:lnTo>
                      <a:pt x="206" y="71"/>
                    </a:lnTo>
                    <a:lnTo>
                      <a:pt x="203" y="64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3"/>
                    </a:lnTo>
                    <a:lnTo>
                      <a:pt x="183" y="28"/>
                    </a:lnTo>
                    <a:lnTo>
                      <a:pt x="180" y="23"/>
                    </a:lnTo>
                    <a:lnTo>
                      <a:pt x="175" y="19"/>
                    </a:lnTo>
                    <a:lnTo>
                      <a:pt x="171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0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72" name="Freeform 61"/>
              <p:cNvSpPr>
                <a:spLocks/>
              </p:cNvSpPr>
              <p:nvPr/>
            </p:nvSpPr>
            <p:spPr bwMode="auto">
              <a:xfrm>
                <a:off x="3597033" y="896486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3" y="3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7"/>
                    </a:lnTo>
                    <a:lnTo>
                      <a:pt x="29" y="43"/>
                    </a:lnTo>
                    <a:lnTo>
                      <a:pt x="32" y="50"/>
                    </a:lnTo>
                    <a:lnTo>
                      <a:pt x="35" y="56"/>
                    </a:lnTo>
                    <a:lnTo>
                      <a:pt x="37" y="64"/>
                    </a:lnTo>
                    <a:lnTo>
                      <a:pt x="40" y="71"/>
                    </a:lnTo>
                    <a:lnTo>
                      <a:pt x="42" y="80"/>
                    </a:lnTo>
                    <a:lnTo>
                      <a:pt x="44" y="88"/>
                    </a:lnTo>
                    <a:lnTo>
                      <a:pt x="45" y="97"/>
                    </a:lnTo>
                    <a:lnTo>
                      <a:pt x="47" y="107"/>
                    </a:lnTo>
                    <a:lnTo>
                      <a:pt x="48" y="116"/>
                    </a:lnTo>
                    <a:lnTo>
                      <a:pt x="49" y="126"/>
                    </a:lnTo>
                    <a:lnTo>
                      <a:pt x="49" y="137"/>
                    </a:lnTo>
                    <a:lnTo>
                      <a:pt x="48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4"/>
                    </a:lnTo>
                    <a:lnTo>
                      <a:pt x="41" y="197"/>
                    </a:lnTo>
                    <a:lnTo>
                      <a:pt x="38" y="210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5" y="204"/>
                    </a:lnTo>
                    <a:lnTo>
                      <a:pt x="35" y="194"/>
                    </a:lnTo>
                    <a:lnTo>
                      <a:pt x="35" y="182"/>
                    </a:lnTo>
                    <a:lnTo>
                      <a:pt x="35" y="168"/>
                    </a:lnTo>
                    <a:lnTo>
                      <a:pt x="35" y="153"/>
                    </a:lnTo>
                    <a:lnTo>
                      <a:pt x="33" y="136"/>
                    </a:lnTo>
                    <a:lnTo>
                      <a:pt x="31" y="119"/>
                    </a:lnTo>
                    <a:lnTo>
                      <a:pt x="29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0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0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73" name="Freeform 62"/>
              <p:cNvSpPr>
                <a:spLocks/>
              </p:cNvSpPr>
              <p:nvPr/>
            </p:nvSpPr>
            <p:spPr bwMode="auto">
              <a:xfrm>
                <a:off x="3674037" y="892291"/>
                <a:ext cx="50633" cy="235948"/>
              </a:xfrm>
              <a:custGeom>
                <a:avLst/>
                <a:gdLst>
                  <a:gd name="T0" fmla="*/ 0 w 48"/>
                  <a:gd name="T1" fmla="*/ 0 h 225"/>
                  <a:gd name="T2" fmla="*/ 2147483647 w 48"/>
                  <a:gd name="T3" fmla="*/ 2147483647 h 225"/>
                  <a:gd name="T4" fmla="*/ 2147483647 w 48"/>
                  <a:gd name="T5" fmla="*/ 2147483647 h 225"/>
                  <a:gd name="T6" fmla="*/ 2147483647 w 48"/>
                  <a:gd name="T7" fmla="*/ 2147483647 h 225"/>
                  <a:gd name="T8" fmla="*/ 2147483647 w 48"/>
                  <a:gd name="T9" fmla="*/ 2147483647 h 225"/>
                  <a:gd name="T10" fmla="*/ 2147483647 w 48"/>
                  <a:gd name="T11" fmla="*/ 2147483647 h 225"/>
                  <a:gd name="T12" fmla="*/ 2147483647 w 48"/>
                  <a:gd name="T13" fmla="*/ 2147483647 h 225"/>
                  <a:gd name="T14" fmla="*/ 2147483647 w 48"/>
                  <a:gd name="T15" fmla="*/ 2147483647 h 225"/>
                  <a:gd name="T16" fmla="*/ 2147483647 w 48"/>
                  <a:gd name="T17" fmla="*/ 2147483647 h 225"/>
                  <a:gd name="T18" fmla="*/ 2147483647 w 48"/>
                  <a:gd name="T19" fmla="*/ 2147483647 h 225"/>
                  <a:gd name="T20" fmla="*/ 2147483647 w 48"/>
                  <a:gd name="T21" fmla="*/ 2147483647 h 225"/>
                  <a:gd name="T22" fmla="*/ 2147483647 w 48"/>
                  <a:gd name="T23" fmla="*/ 2147483647 h 225"/>
                  <a:gd name="T24" fmla="*/ 2147483647 w 48"/>
                  <a:gd name="T25" fmla="*/ 2147483647 h 225"/>
                  <a:gd name="T26" fmla="*/ 2147483647 w 48"/>
                  <a:gd name="T27" fmla="*/ 2147483647 h 225"/>
                  <a:gd name="T28" fmla="*/ 2147483647 w 48"/>
                  <a:gd name="T29" fmla="*/ 2147483647 h 225"/>
                  <a:gd name="T30" fmla="*/ 2147483647 w 48"/>
                  <a:gd name="T31" fmla="*/ 2147483647 h 225"/>
                  <a:gd name="T32" fmla="*/ 2147483647 w 48"/>
                  <a:gd name="T33" fmla="*/ 2147483647 h 225"/>
                  <a:gd name="T34" fmla="*/ 2147483647 w 48"/>
                  <a:gd name="T35" fmla="*/ 2147483647 h 225"/>
                  <a:gd name="T36" fmla="*/ 2147483647 w 48"/>
                  <a:gd name="T37" fmla="*/ 2147483647 h 225"/>
                  <a:gd name="T38" fmla="*/ 2147483647 w 48"/>
                  <a:gd name="T39" fmla="*/ 2147483647 h 225"/>
                  <a:gd name="T40" fmla="*/ 2147483647 w 48"/>
                  <a:gd name="T41" fmla="*/ 2147483647 h 225"/>
                  <a:gd name="T42" fmla="*/ 2147483647 w 48"/>
                  <a:gd name="T43" fmla="*/ 2147483647 h 225"/>
                  <a:gd name="T44" fmla="*/ 2147483647 w 48"/>
                  <a:gd name="T45" fmla="*/ 2147483647 h 225"/>
                  <a:gd name="T46" fmla="*/ 2147483647 w 48"/>
                  <a:gd name="T47" fmla="*/ 2147483647 h 225"/>
                  <a:gd name="T48" fmla="*/ 2147483647 w 48"/>
                  <a:gd name="T49" fmla="*/ 2147483647 h 225"/>
                  <a:gd name="T50" fmla="*/ 2147483647 w 48"/>
                  <a:gd name="T51" fmla="*/ 2147483647 h 225"/>
                  <a:gd name="T52" fmla="*/ 2147483647 w 48"/>
                  <a:gd name="T53" fmla="*/ 2147483647 h 225"/>
                  <a:gd name="T54" fmla="*/ 2147483647 w 48"/>
                  <a:gd name="T55" fmla="*/ 2147483647 h 225"/>
                  <a:gd name="T56" fmla="*/ 2147483647 w 48"/>
                  <a:gd name="T57" fmla="*/ 2147483647 h 225"/>
                  <a:gd name="T58" fmla="*/ 2147483647 w 48"/>
                  <a:gd name="T59" fmla="*/ 2147483647 h 225"/>
                  <a:gd name="T60" fmla="*/ 2147483647 w 48"/>
                  <a:gd name="T61" fmla="*/ 2147483647 h 225"/>
                  <a:gd name="T62" fmla="*/ 2147483647 w 48"/>
                  <a:gd name="T63" fmla="*/ 2147483647 h 225"/>
                  <a:gd name="T64" fmla="*/ 2147483647 w 48"/>
                  <a:gd name="T65" fmla="*/ 2147483647 h 225"/>
                  <a:gd name="T66" fmla="*/ 2147483647 w 48"/>
                  <a:gd name="T67" fmla="*/ 2147483647 h 225"/>
                  <a:gd name="T68" fmla="*/ 2147483647 w 48"/>
                  <a:gd name="T69" fmla="*/ 2147483647 h 225"/>
                  <a:gd name="T70" fmla="*/ 2147483647 w 48"/>
                  <a:gd name="T71" fmla="*/ 2147483647 h 225"/>
                  <a:gd name="T72" fmla="*/ 2147483647 w 48"/>
                  <a:gd name="T73" fmla="*/ 2147483647 h 225"/>
                  <a:gd name="T74" fmla="*/ 2147483647 w 48"/>
                  <a:gd name="T75" fmla="*/ 2147483647 h 225"/>
                  <a:gd name="T76" fmla="*/ 2147483647 w 48"/>
                  <a:gd name="T77" fmla="*/ 2147483647 h 225"/>
                  <a:gd name="T78" fmla="*/ 2147483647 w 48"/>
                  <a:gd name="T79" fmla="*/ 2147483647 h 225"/>
                  <a:gd name="T80" fmla="*/ 2147483647 w 48"/>
                  <a:gd name="T81" fmla="*/ 2147483647 h 225"/>
                  <a:gd name="T82" fmla="*/ 2147483647 w 48"/>
                  <a:gd name="T83" fmla="*/ 2147483647 h 225"/>
                  <a:gd name="T84" fmla="*/ 0 w 48"/>
                  <a:gd name="T85" fmla="*/ 0 h 22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8"/>
                  <a:gd name="T130" fmla="*/ 0 h 225"/>
                  <a:gd name="T131" fmla="*/ 48 w 48"/>
                  <a:gd name="T132" fmla="*/ 225 h 22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8" h="225">
                    <a:moveTo>
                      <a:pt x="0" y="0"/>
                    </a:moveTo>
                    <a:lnTo>
                      <a:pt x="3" y="4"/>
                    </a:lnTo>
                    <a:lnTo>
                      <a:pt x="12" y="15"/>
                    </a:lnTo>
                    <a:lnTo>
                      <a:pt x="17" y="23"/>
                    </a:lnTo>
                    <a:lnTo>
                      <a:pt x="23" y="33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4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5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8" y="128"/>
                    </a:lnTo>
                    <a:lnTo>
                      <a:pt x="48" y="138"/>
                    </a:lnTo>
                    <a:lnTo>
                      <a:pt x="48" y="149"/>
                    </a:lnTo>
                    <a:lnTo>
                      <a:pt x="47" y="161"/>
                    </a:lnTo>
                    <a:lnTo>
                      <a:pt x="46" y="173"/>
                    </a:lnTo>
                    <a:lnTo>
                      <a:pt x="44" y="185"/>
                    </a:lnTo>
                    <a:lnTo>
                      <a:pt x="41" y="198"/>
                    </a:lnTo>
                    <a:lnTo>
                      <a:pt x="38" y="211"/>
                    </a:lnTo>
                    <a:lnTo>
                      <a:pt x="34" y="225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5" y="195"/>
                    </a:lnTo>
                    <a:lnTo>
                      <a:pt x="35" y="182"/>
                    </a:lnTo>
                    <a:lnTo>
                      <a:pt x="35" y="169"/>
                    </a:lnTo>
                    <a:lnTo>
                      <a:pt x="35" y="153"/>
                    </a:lnTo>
                    <a:lnTo>
                      <a:pt x="33" y="137"/>
                    </a:lnTo>
                    <a:lnTo>
                      <a:pt x="31" y="119"/>
                    </a:lnTo>
                    <a:lnTo>
                      <a:pt x="29" y="101"/>
                    </a:lnTo>
                    <a:lnTo>
                      <a:pt x="25" y="82"/>
                    </a:lnTo>
                    <a:lnTo>
                      <a:pt x="23" y="72"/>
                    </a:lnTo>
                    <a:lnTo>
                      <a:pt x="20" y="62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1"/>
                    </a:lnTo>
                    <a:lnTo>
                      <a:pt x="4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74" name="Freeform 69"/>
              <p:cNvSpPr>
                <a:spLocks/>
              </p:cNvSpPr>
              <p:nvPr/>
            </p:nvSpPr>
            <p:spPr bwMode="auto">
              <a:xfrm>
                <a:off x="4466237" y="1245689"/>
                <a:ext cx="219411" cy="198197"/>
              </a:xfrm>
              <a:custGeom>
                <a:avLst/>
                <a:gdLst>
                  <a:gd name="T0" fmla="*/ 0 w 208"/>
                  <a:gd name="T1" fmla="*/ 2147483647 h 189"/>
                  <a:gd name="T2" fmla="*/ 2147483647 w 208"/>
                  <a:gd name="T3" fmla="*/ 0 h 189"/>
                  <a:gd name="T4" fmla="*/ 2147483647 w 208"/>
                  <a:gd name="T5" fmla="*/ 2147483647 h 189"/>
                  <a:gd name="T6" fmla="*/ 2147483647 w 208"/>
                  <a:gd name="T7" fmla="*/ 2147483647 h 189"/>
                  <a:gd name="T8" fmla="*/ 0 w 208"/>
                  <a:gd name="T9" fmla="*/ 2147483647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189"/>
                  <a:gd name="T17" fmla="*/ 208 w 208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189">
                    <a:moveTo>
                      <a:pt x="0" y="10"/>
                    </a:moveTo>
                    <a:lnTo>
                      <a:pt x="200" y="0"/>
                    </a:lnTo>
                    <a:lnTo>
                      <a:pt x="208" y="176"/>
                    </a:lnTo>
                    <a:lnTo>
                      <a:pt x="12" y="189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75" name="Freeform 70"/>
              <p:cNvSpPr>
                <a:spLocks/>
              </p:cNvSpPr>
              <p:nvPr/>
            </p:nvSpPr>
            <p:spPr bwMode="auto">
              <a:xfrm>
                <a:off x="4466237" y="1245689"/>
                <a:ext cx="219411" cy="187710"/>
              </a:xfrm>
              <a:custGeom>
                <a:avLst/>
                <a:gdLst>
                  <a:gd name="T0" fmla="*/ 2147483647 w 208"/>
                  <a:gd name="T1" fmla="*/ 2147483647 h 179"/>
                  <a:gd name="T2" fmla="*/ 2147483647 w 208"/>
                  <a:gd name="T3" fmla="*/ 2147483647 h 179"/>
                  <a:gd name="T4" fmla="*/ 2147483647 w 208"/>
                  <a:gd name="T5" fmla="*/ 2147483647 h 179"/>
                  <a:gd name="T6" fmla="*/ 2147483647 w 208"/>
                  <a:gd name="T7" fmla="*/ 0 h 179"/>
                  <a:gd name="T8" fmla="*/ 0 w 208"/>
                  <a:gd name="T9" fmla="*/ 2147483647 h 179"/>
                  <a:gd name="T10" fmla="*/ 2147483647 w 208"/>
                  <a:gd name="T11" fmla="*/ 2147483647 h 179"/>
                  <a:gd name="T12" fmla="*/ 2147483647 w 208"/>
                  <a:gd name="T13" fmla="*/ 2147483647 h 1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8"/>
                  <a:gd name="T22" fmla="*/ 0 h 179"/>
                  <a:gd name="T23" fmla="*/ 208 w 208"/>
                  <a:gd name="T24" fmla="*/ 179 h 1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8" h="179">
                    <a:moveTo>
                      <a:pt x="160" y="58"/>
                    </a:moveTo>
                    <a:lnTo>
                      <a:pt x="165" y="179"/>
                    </a:lnTo>
                    <a:lnTo>
                      <a:pt x="208" y="176"/>
                    </a:lnTo>
                    <a:lnTo>
                      <a:pt x="200" y="0"/>
                    </a:lnTo>
                    <a:lnTo>
                      <a:pt x="0" y="10"/>
                    </a:lnTo>
                    <a:lnTo>
                      <a:pt x="4" y="66"/>
                    </a:lnTo>
                    <a:lnTo>
                      <a:pt x="160" y="58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76" name="Freeform 71"/>
              <p:cNvSpPr>
                <a:spLocks/>
              </p:cNvSpPr>
              <p:nvPr/>
            </p:nvSpPr>
            <p:spPr bwMode="auto">
              <a:xfrm>
                <a:off x="4376574" y="851394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0"/>
                    </a:lnTo>
                    <a:lnTo>
                      <a:pt x="113" y="1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99" y="3"/>
                    </a:lnTo>
                    <a:lnTo>
                      <a:pt x="95" y="4"/>
                    </a:lnTo>
                    <a:lnTo>
                      <a:pt x="91" y="6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69" y="16"/>
                    </a:lnTo>
                    <a:lnTo>
                      <a:pt x="64" y="20"/>
                    </a:lnTo>
                    <a:lnTo>
                      <a:pt x="60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40" y="46"/>
                    </a:lnTo>
                    <a:lnTo>
                      <a:pt x="36" y="51"/>
                    </a:lnTo>
                    <a:lnTo>
                      <a:pt x="33" y="56"/>
                    </a:lnTo>
                    <a:lnTo>
                      <a:pt x="30" y="61"/>
                    </a:lnTo>
                    <a:lnTo>
                      <a:pt x="26" y="66"/>
                    </a:lnTo>
                    <a:lnTo>
                      <a:pt x="21" y="77"/>
                    </a:lnTo>
                    <a:lnTo>
                      <a:pt x="16" y="87"/>
                    </a:lnTo>
                    <a:lnTo>
                      <a:pt x="13" y="96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42" y="136"/>
                    </a:lnTo>
                    <a:lnTo>
                      <a:pt x="45" y="126"/>
                    </a:lnTo>
                    <a:lnTo>
                      <a:pt x="49" y="114"/>
                    </a:lnTo>
                    <a:lnTo>
                      <a:pt x="51" y="107"/>
                    </a:lnTo>
                    <a:lnTo>
                      <a:pt x="54" y="101"/>
                    </a:lnTo>
                    <a:lnTo>
                      <a:pt x="57" y="94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8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7" y="43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1" y="36"/>
                    </a:lnTo>
                    <a:lnTo>
                      <a:pt x="126" y="36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1" y="39"/>
                    </a:lnTo>
                    <a:lnTo>
                      <a:pt x="143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50" y="47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8" y="60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70" y="89"/>
                    </a:lnTo>
                    <a:lnTo>
                      <a:pt x="173" y="101"/>
                    </a:lnTo>
                    <a:lnTo>
                      <a:pt x="175" y="115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3" y="196"/>
                    </a:lnTo>
                    <a:lnTo>
                      <a:pt x="182" y="215"/>
                    </a:lnTo>
                    <a:lnTo>
                      <a:pt x="182" y="235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5" y="292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9"/>
                    </a:lnTo>
                    <a:lnTo>
                      <a:pt x="151" y="374"/>
                    </a:lnTo>
                    <a:lnTo>
                      <a:pt x="149" y="380"/>
                    </a:lnTo>
                    <a:lnTo>
                      <a:pt x="146" y="386"/>
                    </a:lnTo>
                    <a:lnTo>
                      <a:pt x="143" y="391"/>
                    </a:lnTo>
                    <a:lnTo>
                      <a:pt x="140" y="395"/>
                    </a:lnTo>
                    <a:lnTo>
                      <a:pt x="137" y="400"/>
                    </a:lnTo>
                    <a:lnTo>
                      <a:pt x="134" y="403"/>
                    </a:lnTo>
                    <a:lnTo>
                      <a:pt x="131" y="407"/>
                    </a:lnTo>
                    <a:lnTo>
                      <a:pt x="127" y="410"/>
                    </a:lnTo>
                    <a:lnTo>
                      <a:pt x="124" y="413"/>
                    </a:lnTo>
                    <a:lnTo>
                      <a:pt x="121" y="415"/>
                    </a:lnTo>
                    <a:lnTo>
                      <a:pt x="117" y="416"/>
                    </a:lnTo>
                    <a:lnTo>
                      <a:pt x="114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2" y="421"/>
                    </a:lnTo>
                    <a:lnTo>
                      <a:pt x="99" y="423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4" y="434"/>
                    </a:lnTo>
                    <a:lnTo>
                      <a:pt x="93" y="436"/>
                    </a:lnTo>
                    <a:lnTo>
                      <a:pt x="93" y="437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6" y="444"/>
                    </a:lnTo>
                    <a:lnTo>
                      <a:pt x="97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6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2"/>
                    </a:lnTo>
                    <a:lnTo>
                      <a:pt x="131" y="450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9" y="441"/>
                    </a:lnTo>
                    <a:lnTo>
                      <a:pt x="154" y="436"/>
                    </a:lnTo>
                    <a:lnTo>
                      <a:pt x="159" y="432"/>
                    </a:lnTo>
                    <a:lnTo>
                      <a:pt x="164" y="426"/>
                    </a:lnTo>
                    <a:lnTo>
                      <a:pt x="169" y="420"/>
                    </a:lnTo>
                    <a:lnTo>
                      <a:pt x="174" y="414"/>
                    </a:lnTo>
                    <a:lnTo>
                      <a:pt x="178" y="408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6"/>
                    </a:lnTo>
                    <a:lnTo>
                      <a:pt x="193" y="378"/>
                    </a:lnTo>
                    <a:lnTo>
                      <a:pt x="197" y="369"/>
                    </a:lnTo>
                    <a:lnTo>
                      <a:pt x="200" y="361"/>
                    </a:lnTo>
                    <a:lnTo>
                      <a:pt x="203" y="352"/>
                    </a:lnTo>
                    <a:lnTo>
                      <a:pt x="205" y="342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8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8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3"/>
                    </a:lnTo>
                    <a:lnTo>
                      <a:pt x="210" y="86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4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2"/>
                    </a:lnTo>
                    <a:lnTo>
                      <a:pt x="184" y="27"/>
                    </a:lnTo>
                    <a:lnTo>
                      <a:pt x="180" y="23"/>
                    </a:lnTo>
                    <a:lnTo>
                      <a:pt x="175" y="18"/>
                    </a:lnTo>
                    <a:lnTo>
                      <a:pt x="171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0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77" name="Freeform 72"/>
              <p:cNvSpPr>
                <a:spLocks/>
              </p:cNvSpPr>
              <p:nvPr/>
            </p:nvSpPr>
            <p:spPr bwMode="auto">
              <a:xfrm>
                <a:off x="4458853" y="847199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2147483647 w 223"/>
                  <a:gd name="T121" fmla="*/ 2147483647 h 45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23"/>
                  <a:gd name="T184" fmla="*/ 0 h 454"/>
                  <a:gd name="T185" fmla="*/ 223 w 223"/>
                  <a:gd name="T186" fmla="*/ 454 h 45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7" y="0"/>
                    </a:lnTo>
                    <a:lnTo>
                      <a:pt x="122" y="0"/>
                    </a:lnTo>
                    <a:lnTo>
                      <a:pt x="117" y="0"/>
                    </a:lnTo>
                    <a:lnTo>
                      <a:pt x="113" y="0"/>
                    </a:lnTo>
                    <a:lnTo>
                      <a:pt x="109" y="1"/>
                    </a:lnTo>
                    <a:lnTo>
                      <a:pt x="104" y="2"/>
                    </a:lnTo>
                    <a:lnTo>
                      <a:pt x="100" y="3"/>
                    </a:lnTo>
                    <a:lnTo>
                      <a:pt x="96" y="4"/>
                    </a:lnTo>
                    <a:lnTo>
                      <a:pt x="91" y="5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70" y="16"/>
                    </a:lnTo>
                    <a:lnTo>
                      <a:pt x="65" y="20"/>
                    </a:lnTo>
                    <a:lnTo>
                      <a:pt x="60" y="24"/>
                    </a:lnTo>
                    <a:lnTo>
                      <a:pt x="56" y="28"/>
                    </a:lnTo>
                    <a:lnTo>
                      <a:pt x="51" y="32"/>
                    </a:lnTo>
                    <a:lnTo>
                      <a:pt x="47" y="36"/>
                    </a:lnTo>
                    <a:lnTo>
                      <a:pt x="43" y="41"/>
                    </a:lnTo>
                    <a:lnTo>
                      <a:pt x="39" y="46"/>
                    </a:lnTo>
                    <a:lnTo>
                      <a:pt x="36" y="51"/>
                    </a:lnTo>
                    <a:lnTo>
                      <a:pt x="33" y="56"/>
                    </a:lnTo>
                    <a:lnTo>
                      <a:pt x="29" y="61"/>
                    </a:lnTo>
                    <a:lnTo>
                      <a:pt x="27" y="66"/>
                    </a:lnTo>
                    <a:lnTo>
                      <a:pt x="21" y="76"/>
                    </a:lnTo>
                    <a:lnTo>
                      <a:pt x="17" y="86"/>
                    </a:lnTo>
                    <a:lnTo>
                      <a:pt x="13" y="96"/>
                    </a:lnTo>
                    <a:lnTo>
                      <a:pt x="10" y="105"/>
                    </a:lnTo>
                    <a:lnTo>
                      <a:pt x="6" y="114"/>
                    </a:lnTo>
                    <a:lnTo>
                      <a:pt x="5" y="121"/>
                    </a:lnTo>
                    <a:lnTo>
                      <a:pt x="1" y="132"/>
                    </a:lnTo>
                    <a:lnTo>
                      <a:pt x="0" y="137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2" y="137"/>
                    </a:lnTo>
                    <a:lnTo>
                      <a:pt x="44" y="127"/>
                    </a:lnTo>
                    <a:lnTo>
                      <a:pt x="49" y="115"/>
                    </a:lnTo>
                    <a:lnTo>
                      <a:pt x="51" y="109"/>
                    </a:lnTo>
                    <a:lnTo>
                      <a:pt x="54" y="102"/>
                    </a:lnTo>
                    <a:lnTo>
                      <a:pt x="57" y="95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7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8" y="43"/>
                    </a:lnTo>
                    <a:lnTo>
                      <a:pt x="102" y="40"/>
                    </a:lnTo>
                    <a:lnTo>
                      <a:pt x="107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1" y="36"/>
                    </a:lnTo>
                    <a:lnTo>
                      <a:pt x="126" y="35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9" y="38"/>
                    </a:lnTo>
                    <a:lnTo>
                      <a:pt x="141" y="38"/>
                    </a:lnTo>
                    <a:lnTo>
                      <a:pt x="143" y="40"/>
                    </a:lnTo>
                    <a:lnTo>
                      <a:pt x="145" y="41"/>
                    </a:lnTo>
                    <a:lnTo>
                      <a:pt x="148" y="44"/>
                    </a:lnTo>
                    <a:lnTo>
                      <a:pt x="150" y="46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9" y="59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70" y="89"/>
                    </a:lnTo>
                    <a:lnTo>
                      <a:pt x="173" y="101"/>
                    </a:lnTo>
                    <a:lnTo>
                      <a:pt x="176" y="114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2" y="160"/>
                    </a:lnTo>
                    <a:lnTo>
                      <a:pt x="183" y="177"/>
                    </a:lnTo>
                    <a:lnTo>
                      <a:pt x="183" y="196"/>
                    </a:lnTo>
                    <a:lnTo>
                      <a:pt x="183" y="215"/>
                    </a:lnTo>
                    <a:lnTo>
                      <a:pt x="182" y="235"/>
                    </a:lnTo>
                    <a:lnTo>
                      <a:pt x="180" y="254"/>
                    </a:lnTo>
                    <a:lnTo>
                      <a:pt x="178" y="273"/>
                    </a:lnTo>
                    <a:lnTo>
                      <a:pt x="175" y="291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8"/>
                    </a:lnTo>
                    <a:lnTo>
                      <a:pt x="152" y="374"/>
                    </a:lnTo>
                    <a:lnTo>
                      <a:pt x="149" y="380"/>
                    </a:lnTo>
                    <a:lnTo>
                      <a:pt x="146" y="385"/>
                    </a:lnTo>
                    <a:lnTo>
                      <a:pt x="143" y="390"/>
                    </a:lnTo>
                    <a:lnTo>
                      <a:pt x="140" y="395"/>
                    </a:lnTo>
                    <a:lnTo>
                      <a:pt x="137" y="399"/>
                    </a:lnTo>
                    <a:lnTo>
                      <a:pt x="134" y="403"/>
                    </a:lnTo>
                    <a:lnTo>
                      <a:pt x="131" y="407"/>
                    </a:lnTo>
                    <a:lnTo>
                      <a:pt x="127" y="410"/>
                    </a:lnTo>
                    <a:lnTo>
                      <a:pt x="124" y="412"/>
                    </a:lnTo>
                    <a:lnTo>
                      <a:pt x="121" y="415"/>
                    </a:lnTo>
                    <a:lnTo>
                      <a:pt x="117" y="416"/>
                    </a:lnTo>
                    <a:lnTo>
                      <a:pt x="114" y="418"/>
                    </a:lnTo>
                    <a:lnTo>
                      <a:pt x="111" y="418"/>
                    </a:lnTo>
                    <a:lnTo>
                      <a:pt x="109" y="419"/>
                    </a:lnTo>
                    <a:lnTo>
                      <a:pt x="107" y="419"/>
                    </a:lnTo>
                    <a:lnTo>
                      <a:pt x="105" y="420"/>
                    </a:lnTo>
                    <a:lnTo>
                      <a:pt x="103" y="421"/>
                    </a:lnTo>
                    <a:lnTo>
                      <a:pt x="100" y="423"/>
                    </a:lnTo>
                    <a:lnTo>
                      <a:pt x="97" y="425"/>
                    </a:lnTo>
                    <a:lnTo>
                      <a:pt x="96" y="428"/>
                    </a:lnTo>
                    <a:lnTo>
                      <a:pt x="94" y="432"/>
                    </a:lnTo>
                    <a:lnTo>
                      <a:pt x="94" y="433"/>
                    </a:lnTo>
                    <a:lnTo>
                      <a:pt x="94" y="435"/>
                    </a:lnTo>
                    <a:lnTo>
                      <a:pt x="94" y="437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6" y="444"/>
                    </a:lnTo>
                    <a:lnTo>
                      <a:pt x="97" y="445"/>
                    </a:lnTo>
                    <a:lnTo>
                      <a:pt x="99" y="448"/>
                    </a:lnTo>
                    <a:lnTo>
                      <a:pt x="102" y="451"/>
                    </a:lnTo>
                    <a:lnTo>
                      <a:pt x="106" y="452"/>
                    </a:lnTo>
                    <a:lnTo>
                      <a:pt x="109" y="453"/>
                    </a:lnTo>
                    <a:lnTo>
                      <a:pt x="111" y="453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3"/>
                    </a:lnTo>
                    <a:lnTo>
                      <a:pt x="124" y="452"/>
                    </a:lnTo>
                    <a:lnTo>
                      <a:pt x="131" y="450"/>
                    </a:lnTo>
                    <a:lnTo>
                      <a:pt x="137" y="447"/>
                    </a:lnTo>
                    <a:lnTo>
                      <a:pt x="143" y="444"/>
                    </a:lnTo>
                    <a:lnTo>
                      <a:pt x="149" y="440"/>
                    </a:lnTo>
                    <a:lnTo>
                      <a:pt x="154" y="436"/>
                    </a:lnTo>
                    <a:lnTo>
                      <a:pt x="160" y="431"/>
                    </a:lnTo>
                    <a:lnTo>
                      <a:pt x="165" y="426"/>
                    </a:lnTo>
                    <a:lnTo>
                      <a:pt x="169" y="420"/>
                    </a:lnTo>
                    <a:lnTo>
                      <a:pt x="174" y="414"/>
                    </a:lnTo>
                    <a:lnTo>
                      <a:pt x="178" y="407"/>
                    </a:lnTo>
                    <a:lnTo>
                      <a:pt x="182" y="400"/>
                    </a:lnTo>
                    <a:lnTo>
                      <a:pt x="187" y="393"/>
                    </a:lnTo>
                    <a:lnTo>
                      <a:pt x="190" y="385"/>
                    </a:lnTo>
                    <a:lnTo>
                      <a:pt x="193" y="377"/>
                    </a:lnTo>
                    <a:lnTo>
                      <a:pt x="197" y="369"/>
                    </a:lnTo>
                    <a:lnTo>
                      <a:pt x="200" y="360"/>
                    </a:lnTo>
                    <a:lnTo>
                      <a:pt x="203" y="351"/>
                    </a:lnTo>
                    <a:lnTo>
                      <a:pt x="205" y="342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4"/>
                    </a:lnTo>
                    <a:lnTo>
                      <a:pt x="216" y="295"/>
                    </a:lnTo>
                    <a:lnTo>
                      <a:pt x="219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9" y="126"/>
                    </a:lnTo>
                    <a:lnTo>
                      <a:pt x="216" y="109"/>
                    </a:lnTo>
                    <a:lnTo>
                      <a:pt x="215" y="101"/>
                    </a:lnTo>
                    <a:lnTo>
                      <a:pt x="213" y="93"/>
                    </a:lnTo>
                    <a:lnTo>
                      <a:pt x="211" y="85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3"/>
                    </a:lnTo>
                    <a:lnTo>
                      <a:pt x="201" y="56"/>
                    </a:lnTo>
                    <a:lnTo>
                      <a:pt x="198" y="50"/>
                    </a:lnTo>
                    <a:lnTo>
                      <a:pt x="195" y="44"/>
                    </a:lnTo>
                    <a:lnTo>
                      <a:pt x="191" y="38"/>
                    </a:lnTo>
                    <a:lnTo>
                      <a:pt x="188" y="32"/>
                    </a:lnTo>
                    <a:lnTo>
                      <a:pt x="184" y="27"/>
                    </a:lnTo>
                    <a:lnTo>
                      <a:pt x="180" y="22"/>
                    </a:lnTo>
                    <a:lnTo>
                      <a:pt x="175" y="18"/>
                    </a:lnTo>
                    <a:lnTo>
                      <a:pt x="171" y="14"/>
                    </a:lnTo>
                    <a:lnTo>
                      <a:pt x="167" y="11"/>
                    </a:lnTo>
                    <a:lnTo>
                      <a:pt x="162" y="8"/>
                    </a:lnTo>
                    <a:lnTo>
                      <a:pt x="156" y="5"/>
                    </a:lnTo>
                    <a:lnTo>
                      <a:pt x="151" y="3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78" name="Freeform 73"/>
              <p:cNvSpPr>
                <a:spLocks/>
              </p:cNvSpPr>
              <p:nvPr/>
            </p:nvSpPr>
            <p:spPr bwMode="auto">
              <a:xfrm>
                <a:off x="4551681" y="886000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4"/>
                    </a:lnTo>
                    <a:lnTo>
                      <a:pt x="18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6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8" y="160"/>
                    </a:lnTo>
                    <a:lnTo>
                      <a:pt x="46" y="172"/>
                    </a:lnTo>
                    <a:lnTo>
                      <a:pt x="44" y="185"/>
                    </a:lnTo>
                    <a:lnTo>
                      <a:pt x="42" y="197"/>
                    </a:lnTo>
                    <a:lnTo>
                      <a:pt x="38" y="210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6" y="205"/>
                    </a:lnTo>
                    <a:lnTo>
                      <a:pt x="36" y="194"/>
                    </a:lnTo>
                    <a:lnTo>
                      <a:pt x="36" y="182"/>
                    </a:lnTo>
                    <a:lnTo>
                      <a:pt x="36" y="168"/>
                    </a:lnTo>
                    <a:lnTo>
                      <a:pt x="35" y="153"/>
                    </a:lnTo>
                    <a:lnTo>
                      <a:pt x="34" y="136"/>
                    </a:lnTo>
                    <a:lnTo>
                      <a:pt x="32" y="119"/>
                    </a:lnTo>
                    <a:lnTo>
                      <a:pt x="29" y="100"/>
                    </a:lnTo>
                    <a:lnTo>
                      <a:pt x="26" y="81"/>
                    </a:lnTo>
                    <a:lnTo>
                      <a:pt x="23" y="71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79" name="Freeform 74"/>
              <p:cNvSpPr>
                <a:spLocks/>
              </p:cNvSpPr>
              <p:nvPr/>
            </p:nvSpPr>
            <p:spPr bwMode="auto">
              <a:xfrm>
                <a:off x="4628685" y="882854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3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8"/>
                    </a:lnTo>
                    <a:lnTo>
                      <a:pt x="46" y="97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4"/>
                    </a:lnTo>
                    <a:lnTo>
                      <a:pt x="41" y="197"/>
                    </a:lnTo>
                    <a:lnTo>
                      <a:pt x="38" y="211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6" y="204"/>
                    </a:lnTo>
                    <a:lnTo>
                      <a:pt x="36" y="194"/>
                    </a:lnTo>
                    <a:lnTo>
                      <a:pt x="36" y="182"/>
                    </a:lnTo>
                    <a:lnTo>
                      <a:pt x="36" y="168"/>
                    </a:lnTo>
                    <a:lnTo>
                      <a:pt x="35" y="153"/>
                    </a:lnTo>
                    <a:lnTo>
                      <a:pt x="34" y="136"/>
                    </a:lnTo>
                    <a:lnTo>
                      <a:pt x="32" y="119"/>
                    </a:lnTo>
                    <a:lnTo>
                      <a:pt x="29" y="100"/>
                    </a:lnTo>
                    <a:lnTo>
                      <a:pt x="26" y="81"/>
                    </a:lnTo>
                    <a:lnTo>
                      <a:pt x="23" y="71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80" name="Freeform 81"/>
              <p:cNvSpPr>
                <a:spLocks/>
              </p:cNvSpPr>
              <p:nvPr/>
            </p:nvSpPr>
            <p:spPr bwMode="auto">
              <a:xfrm>
                <a:off x="5399787" y="1235202"/>
                <a:ext cx="219411" cy="198197"/>
              </a:xfrm>
              <a:custGeom>
                <a:avLst/>
                <a:gdLst>
                  <a:gd name="T0" fmla="*/ 0 w 208"/>
                  <a:gd name="T1" fmla="*/ 2147483647 h 189"/>
                  <a:gd name="T2" fmla="*/ 2147483647 w 208"/>
                  <a:gd name="T3" fmla="*/ 0 h 189"/>
                  <a:gd name="T4" fmla="*/ 2147483647 w 208"/>
                  <a:gd name="T5" fmla="*/ 2147483647 h 189"/>
                  <a:gd name="T6" fmla="*/ 2147483647 w 208"/>
                  <a:gd name="T7" fmla="*/ 2147483647 h 189"/>
                  <a:gd name="T8" fmla="*/ 0 w 208"/>
                  <a:gd name="T9" fmla="*/ 2147483647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189"/>
                  <a:gd name="T17" fmla="*/ 208 w 208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189">
                    <a:moveTo>
                      <a:pt x="0" y="11"/>
                    </a:moveTo>
                    <a:lnTo>
                      <a:pt x="200" y="0"/>
                    </a:lnTo>
                    <a:lnTo>
                      <a:pt x="208" y="176"/>
                    </a:lnTo>
                    <a:lnTo>
                      <a:pt x="12" y="189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81" name="Freeform 82"/>
              <p:cNvSpPr>
                <a:spLocks/>
              </p:cNvSpPr>
              <p:nvPr/>
            </p:nvSpPr>
            <p:spPr bwMode="auto">
              <a:xfrm>
                <a:off x="5399787" y="1235202"/>
                <a:ext cx="219411" cy="187710"/>
              </a:xfrm>
              <a:custGeom>
                <a:avLst/>
                <a:gdLst>
                  <a:gd name="T0" fmla="*/ 2147483647 w 208"/>
                  <a:gd name="T1" fmla="*/ 2147483647 h 179"/>
                  <a:gd name="T2" fmla="*/ 2147483647 w 208"/>
                  <a:gd name="T3" fmla="*/ 2147483647 h 179"/>
                  <a:gd name="T4" fmla="*/ 2147483647 w 208"/>
                  <a:gd name="T5" fmla="*/ 2147483647 h 179"/>
                  <a:gd name="T6" fmla="*/ 2147483647 w 208"/>
                  <a:gd name="T7" fmla="*/ 0 h 179"/>
                  <a:gd name="T8" fmla="*/ 0 w 208"/>
                  <a:gd name="T9" fmla="*/ 2147483647 h 179"/>
                  <a:gd name="T10" fmla="*/ 2147483647 w 208"/>
                  <a:gd name="T11" fmla="*/ 2147483647 h 179"/>
                  <a:gd name="T12" fmla="*/ 2147483647 w 208"/>
                  <a:gd name="T13" fmla="*/ 2147483647 h 1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8"/>
                  <a:gd name="T22" fmla="*/ 0 h 179"/>
                  <a:gd name="T23" fmla="*/ 208 w 208"/>
                  <a:gd name="T24" fmla="*/ 179 h 1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8" h="179">
                    <a:moveTo>
                      <a:pt x="160" y="58"/>
                    </a:moveTo>
                    <a:lnTo>
                      <a:pt x="165" y="179"/>
                    </a:lnTo>
                    <a:lnTo>
                      <a:pt x="208" y="176"/>
                    </a:lnTo>
                    <a:lnTo>
                      <a:pt x="200" y="0"/>
                    </a:lnTo>
                    <a:lnTo>
                      <a:pt x="0" y="11"/>
                    </a:lnTo>
                    <a:lnTo>
                      <a:pt x="4" y="66"/>
                    </a:lnTo>
                    <a:lnTo>
                      <a:pt x="160" y="58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82" name="Freeform 83"/>
              <p:cNvSpPr>
                <a:spLocks/>
              </p:cNvSpPr>
              <p:nvPr/>
            </p:nvSpPr>
            <p:spPr bwMode="auto">
              <a:xfrm>
                <a:off x="5310124" y="840907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2147483647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223"/>
                  <a:gd name="T178" fmla="*/ 0 h 454"/>
                  <a:gd name="T179" fmla="*/ 223 w 223"/>
                  <a:gd name="T180" fmla="*/ 454 h 454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223" h="454">
                    <a:moveTo>
                      <a:pt x="145" y="3"/>
                    </a:moveTo>
                    <a:lnTo>
                      <a:pt x="140" y="2"/>
                    </a:lnTo>
                    <a:lnTo>
                      <a:pt x="136" y="1"/>
                    </a:lnTo>
                    <a:lnTo>
                      <a:pt x="131" y="1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1"/>
                    </a:lnTo>
                    <a:lnTo>
                      <a:pt x="113" y="1"/>
                    </a:lnTo>
                    <a:lnTo>
                      <a:pt x="108" y="1"/>
                    </a:lnTo>
                    <a:lnTo>
                      <a:pt x="104" y="3"/>
                    </a:lnTo>
                    <a:lnTo>
                      <a:pt x="100" y="3"/>
                    </a:lnTo>
                    <a:lnTo>
                      <a:pt x="95" y="5"/>
                    </a:lnTo>
                    <a:lnTo>
                      <a:pt x="91" y="6"/>
                    </a:lnTo>
                    <a:lnTo>
                      <a:pt x="87" y="8"/>
                    </a:lnTo>
                    <a:lnTo>
                      <a:pt x="83" y="9"/>
                    </a:lnTo>
                    <a:lnTo>
                      <a:pt x="79" y="12"/>
                    </a:lnTo>
                    <a:lnTo>
                      <a:pt x="75" y="14"/>
                    </a:lnTo>
                    <a:lnTo>
                      <a:pt x="70" y="17"/>
                    </a:lnTo>
                    <a:lnTo>
                      <a:pt x="65" y="21"/>
                    </a:lnTo>
                    <a:lnTo>
                      <a:pt x="60" y="24"/>
                    </a:lnTo>
                    <a:lnTo>
                      <a:pt x="55" y="29"/>
                    </a:lnTo>
                    <a:lnTo>
                      <a:pt x="51" y="33"/>
                    </a:lnTo>
                    <a:lnTo>
                      <a:pt x="47" y="37"/>
                    </a:lnTo>
                    <a:lnTo>
                      <a:pt x="43" y="42"/>
                    </a:lnTo>
                    <a:lnTo>
                      <a:pt x="39" y="47"/>
                    </a:lnTo>
                    <a:lnTo>
                      <a:pt x="36" y="52"/>
                    </a:lnTo>
                    <a:lnTo>
                      <a:pt x="33" y="57"/>
                    </a:lnTo>
                    <a:lnTo>
                      <a:pt x="29" y="62"/>
                    </a:lnTo>
                    <a:lnTo>
                      <a:pt x="27" y="67"/>
                    </a:lnTo>
                    <a:lnTo>
                      <a:pt x="21" y="77"/>
                    </a:lnTo>
                    <a:lnTo>
                      <a:pt x="17" y="87"/>
                    </a:lnTo>
                    <a:lnTo>
                      <a:pt x="12" y="97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2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42" y="137"/>
                    </a:lnTo>
                    <a:lnTo>
                      <a:pt x="45" y="127"/>
                    </a:lnTo>
                    <a:lnTo>
                      <a:pt x="49" y="114"/>
                    </a:lnTo>
                    <a:lnTo>
                      <a:pt x="51" y="108"/>
                    </a:lnTo>
                    <a:lnTo>
                      <a:pt x="54" y="101"/>
                    </a:lnTo>
                    <a:lnTo>
                      <a:pt x="57" y="95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8" y="75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7"/>
                    </a:lnTo>
                    <a:lnTo>
                      <a:pt x="86" y="52"/>
                    </a:lnTo>
                    <a:lnTo>
                      <a:pt x="92" y="47"/>
                    </a:lnTo>
                    <a:lnTo>
                      <a:pt x="98" y="44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1" y="38"/>
                    </a:lnTo>
                    <a:lnTo>
                      <a:pt x="116" y="37"/>
                    </a:lnTo>
                    <a:lnTo>
                      <a:pt x="121" y="36"/>
                    </a:lnTo>
                    <a:lnTo>
                      <a:pt x="126" y="36"/>
                    </a:lnTo>
                    <a:lnTo>
                      <a:pt x="131" y="37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1" y="39"/>
                    </a:lnTo>
                    <a:lnTo>
                      <a:pt x="143" y="41"/>
                    </a:lnTo>
                    <a:lnTo>
                      <a:pt x="145" y="42"/>
                    </a:lnTo>
                    <a:lnTo>
                      <a:pt x="148" y="44"/>
                    </a:lnTo>
                    <a:lnTo>
                      <a:pt x="149" y="47"/>
                    </a:lnTo>
                    <a:lnTo>
                      <a:pt x="152" y="50"/>
                    </a:lnTo>
                    <a:lnTo>
                      <a:pt x="154" y="53"/>
                    </a:lnTo>
                    <a:lnTo>
                      <a:pt x="158" y="60"/>
                    </a:lnTo>
                    <a:lnTo>
                      <a:pt x="162" y="69"/>
                    </a:lnTo>
                    <a:lnTo>
                      <a:pt x="166" y="78"/>
                    </a:lnTo>
                    <a:lnTo>
                      <a:pt x="169" y="90"/>
                    </a:lnTo>
                    <a:lnTo>
                      <a:pt x="173" y="102"/>
                    </a:lnTo>
                    <a:lnTo>
                      <a:pt x="176" y="115"/>
                    </a:lnTo>
                    <a:lnTo>
                      <a:pt x="178" y="129"/>
                    </a:lnTo>
                    <a:lnTo>
                      <a:pt x="180" y="145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3" y="197"/>
                    </a:lnTo>
                    <a:lnTo>
                      <a:pt x="182" y="215"/>
                    </a:lnTo>
                    <a:lnTo>
                      <a:pt x="182" y="236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5" y="292"/>
                    </a:lnTo>
                    <a:lnTo>
                      <a:pt x="172" y="310"/>
                    </a:lnTo>
                    <a:lnTo>
                      <a:pt x="168" y="326"/>
                    </a:lnTo>
                    <a:lnTo>
                      <a:pt x="164" y="341"/>
                    </a:lnTo>
                    <a:lnTo>
                      <a:pt x="159" y="356"/>
                    </a:lnTo>
                    <a:lnTo>
                      <a:pt x="157" y="362"/>
                    </a:lnTo>
                    <a:lnTo>
                      <a:pt x="154" y="369"/>
                    </a:lnTo>
                    <a:lnTo>
                      <a:pt x="151" y="375"/>
                    </a:lnTo>
                    <a:lnTo>
                      <a:pt x="149" y="381"/>
                    </a:lnTo>
                    <a:lnTo>
                      <a:pt x="146" y="386"/>
                    </a:lnTo>
                    <a:lnTo>
                      <a:pt x="143" y="391"/>
                    </a:lnTo>
                    <a:lnTo>
                      <a:pt x="140" y="396"/>
                    </a:lnTo>
                    <a:lnTo>
                      <a:pt x="137" y="400"/>
                    </a:lnTo>
                    <a:lnTo>
                      <a:pt x="134" y="404"/>
                    </a:lnTo>
                    <a:lnTo>
                      <a:pt x="131" y="407"/>
                    </a:lnTo>
                    <a:lnTo>
                      <a:pt x="127" y="410"/>
                    </a:lnTo>
                    <a:lnTo>
                      <a:pt x="124" y="413"/>
                    </a:lnTo>
                    <a:lnTo>
                      <a:pt x="121" y="415"/>
                    </a:lnTo>
                    <a:lnTo>
                      <a:pt x="117" y="417"/>
                    </a:lnTo>
                    <a:lnTo>
                      <a:pt x="114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3" y="422"/>
                    </a:lnTo>
                    <a:lnTo>
                      <a:pt x="100" y="424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3"/>
                    </a:lnTo>
                    <a:lnTo>
                      <a:pt x="94" y="434"/>
                    </a:lnTo>
                    <a:lnTo>
                      <a:pt x="93" y="436"/>
                    </a:lnTo>
                    <a:lnTo>
                      <a:pt x="93" y="438"/>
                    </a:lnTo>
                    <a:lnTo>
                      <a:pt x="94" y="440"/>
                    </a:lnTo>
                    <a:lnTo>
                      <a:pt x="94" y="442"/>
                    </a:lnTo>
                    <a:lnTo>
                      <a:pt x="95" y="443"/>
                    </a:lnTo>
                    <a:lnTo>
                      <a:pt x="96" y="445"/>
                    </a:lnTo>
                    <a:lnTo>
                      <a:pt x="97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6" y="453"/>
                    </a:lnTo>
                    <a:lnTo>
                      <a:pt x="109" y="454"/>
                    </a:lnTo>
                    <a:lnTo>
                      <a:pt x="113" y="454"/>
                    </a:lnTo>
                    <a:lnTo>
                      <a:pt x="117" y="454"/>
                    </a:lnTo>
                    <a:lnTo>
                      <a:pt x="124" y="453"/>
                    </a:lnTo>
                    <a:lnTo>
                      <a:pt x="131" y="451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9" y="441"/>
                    </a:lnTo>
                    <a:lnTo>
                      <a:pt x="154" y="437"/>
                    </a:lnTo>
                    <a:lnTo>
                      <a:pt x="159" y="432"/>
                    </a:lnTo>
                    <a:lnTo>
                      <a:pt x="164" y="427"/>
                    </a:lnTo>
                    <a:lnTo>
                      <a:pt x="169" y="421"/>
                    </a:lnTo>
                    <a:lnTo>
                      <a:pt x="174" y="415"/>
                    </a:lnTo>
                    <a:lnTo>
                      <a:pt x="178" y="408"/>
                    </a:lnTo>
                    <a:lnTo>
                      <a:pt x="182" y="401"/>
                    </a:lnTo>
                    <a:lnTo>
                      <a:pt x="186" y="394"/>
                    </a:lnTo>
                    <a:lnTo>
                      <a:pt x="190" y="386"/>
                    </a:lnTo>
                    <a:lnTo>
                      <a:pt x="194" y="378"/>
                    </a:lnTo>
                    <a:lnTo>
                      <a:pt x="197" y="369"/>
                    </a:lnTo>
                    <a:lnTo>
                      <a:pt x="200" y="361"/>
                    </a:lnTo>
                    <a:lnTo>
                      <a:pt x="203" y="352"/>
                    </a:lnTo>
                    <a:lnTo>
                      <a:pt x="205" y="343"/>
                    </a:lnTo>
                    <a:lnTo>
                      <a:pt x="208" y="334"/>
                    </a:lnTo>
                    <a:lnTo>
                      <a:pt x="210" y="324"/>
                    </a:lnTo>
                    <a:lnTo>
                      <a:pt x="212" y="315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9" y="276"/>
                    </a:lnTo>
                    <a:lnTo>
                      <a:pt x="221" y="256"/>
                    </a:lnTo>
                    <a:lnTo>
                      <a:pt x="222" y="236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5"/>
                    </a:lnTo>
                    <a:lnTo>
                      <a:pt x="219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4"/>
                    </a:lnTo>
                    <a:lnTo>
                      <a:pt x="211" y="86"/>
                    </a:lnTo>
                    <a:lnTo>
                      <a:pt x="208" y="78"/>
                    </a:lnTo>
                    <a:lnTo>
                      <a:pt x="206" y="71"/>
                    </a:lnTo>
                    <a:lnTo>
                      <a:pt x="203" y="64"/>
                    </a:lnTo>
                    <a:lnTo>
                      <a:pt x="201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3"/>
                    </a:lnTo>
                    <a:lnTo>
                      <a:pt x="184" y="28"/>
                    </a:lnTo>
                    <a:lnTo>
                      <a:pt x="179" y="23"/>
                    </a:lnTo>
                    <a:lnTo>
                      <a:pt x="175" y="19"/>
                    </a:lnTo>
                    <a:lnTo>
                      <a:pt x="171" y="15"/>
                    </a:lnTo>
                    <a:lnTo>
                      <a:pt x="166" y="12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1" y="4"/>
                    </a:lnTo>
                    <a:lnTo>
                      <a:pt x="145" y="3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83" name="Freeform 84"/>
              <p:cNvSpPr>
                <a:spLocks/>
              </p:cNvSpPr>
              <p:nvPr/>
            </p:nvSpPr>
            <p:spPr bwMode="auto">
              <a:xfrm>
                <a:off x="5392403" y="836712"/>
                <a:ext cx="236288" cy="476091"/>
              </a:xfrm>
              <a:custGeom>
                <a:avLst/>
                <a:gdLst>
                  <a:gd name="T0" fmla="*/ 2147483647 w 224"/>
                  <a:gd name="T1" fmla="*/ 2147483647 h 454"/>
                  <a:gd name="T2" fmla="*/ 2147483647 w 224"/>
                  <a:gd name="T3" fmla="*/ 0 h 454"/>
                  <a:gd name="T4" fmla="*/ 2147483647 w 224"/>
                  <a:gd name="T5" fmla="*/ 2147483647 h 454"/>
                  <a:gd name="T6" fmla="*/ 2147483647 w 224"/>
                  <a:gd name="T7" fmla="*/ 2147483647 h 454"/>
                  <a:gd name="T8" fmla="*/ 2147483647 w 224"/>
                  <a:gd name="T9" fmla="*/ 2147483647 h 454"/>
                  <a:gd name="T10" fmla="*/ 2147483647 w 224"/>
                  <a:gd name="T11" fmla="*/ 2147483647 h 454"/>
                  <a:gd name="T12" fmla="*/ 2147483647 w 224"/>
                  <a:gd name="T13" fmla="*/ 2147483647 h 454"/>
                  <a:gd name="T14" fmla="*/ 2147483647 w 224"/>
                  <a:gd name="T15" fmla="*/ 2147483647 h 454"/>
                  <a:gd name="T16" fmla="*/ 2147483647 w 224"/>
                  <a:gd name="T17" fmla="*/ 2147483647 h 454"/>
                  <a:gd name="T18" fmla="*/ 2147483647 w 224"/>
                  <a:gd name="T19" fmla="*/ 2147483647 h 454"/>
                  <a:gd name="T20" fmla="*/ 2147483647 w 224"/>
                  <a:gd name="T21" fmla="*/ 2147483647 h 454"/>
                  <a:gd name="T22" fmla="*/ 2147483647 w 224"/>
                  <a:gd name="T23" fmla="*/ 2147483647 h 454"/>
                  <a:gd name="T24" fmla="*/ 0 w 224"/>
                  <a:gd name="T25" fmla="*/ 2147483647 h 454"/>
                  <a:gd name="T26" fmla="*/ 2147483647 w 224"/>
                  <a:gd name="T27" fmla="*/ 2147483647 h 454"/>
                  <a:gd name="T28" fmla="*/ 2147483647 w 224"/>
                  <a:gd name="T29" fmla="*/ 2147483647 h 454"/>
                  <a:gd name="T30" fmla="*/ 2147483647 w 224"/>
                  <a:gd name="T31" fmla="*/ 2147483647 h 454"/>
                  <a:gd name="T32" fmla="*/ 2147483647 w 224"/>
                  <a:gd name="T33" fmla="*/ 2147483647 h 454"/>
                  <a:gd name="T34" fmla="*/ 2147483647 w 224"/>
                  <a:gd name="T35" fmla="*/ 2147483647 h 454"/>
                  <a:gd name="T36" fmla="*/ 2147483647 w 224"/>
                  <a:gd name="T37" fmla="*/ 2147483647 h 454"/>
                  <a:gd name="T38" fmla="*/ 2147483647 w 224"/>
                  <a:gd name="T39" fmla="*/ 2147483647 h 454"/>
                  <a:gd name="T40" fmla="*/ 2147483647 w 224"/>
                  <a:gd name="T41" fmla="*/ 2147483647 h 454"/>
                  <a:gd name="T42" fmla="*/ 2147483647 w 224"/>
                  <a:gd name="T43" fmla="*/ 2147483647 h 454"/>
                  <a:gd name="T44" fmla="*/ 2147483647 w 224"/>
                  <a:gd name="T45" fmla="*/ 2147483647 h 454"/>
                  <a:gd name="T46" fmla="*/ 2147483647 w 224"/>
                  <a:gd name="T47" fmla="*/ 2147483647 h 454"/>
                  <a:gd name="T48" fmla="*/ 2147483647 w 224"/>
                  <a:gd name="T49" fmla="*/ 2147483647 h 454"/>
                  <a:gd name="T50" fmla="*/ 2147483647 w 224"/>
                  <a:gd name="T51" fmla="*/ 2147483647 h 454"/>
                  <a:gd name="T52" fmla="*/ 2147483647 w 224"/>
                  <a:gd name="T53" fmla="*/ 2147483647 h 454"/>
                  <a:gd name="T54" fmla="*/ 2147483647 w 224"/>
                  <a:gd name="T55" fmla="*/ 2147483647 h 454"/>
                  <a:gd name="T56" fmla="*/ 2147483647 w 224"/>
                  <a:gd name="T57" fmla="*/ 2147483647 h 454"/>
                  <a:gd name="T58" fmla="*/ 2147483647 w 224"/>
                  <a:gd name="T59" fmla="*/ 2147483647 h 454"/>
                  <a:gd name="T60" fmla="*/ 2147483647 w 224"/>
                  <a:gd name="T61" fmla="*/ 2147483647 h 454"/>
                  <a:gd name="T62" fmla="*/ 2147483647 w 224"/>
                  <a:gd name="T63" fmla="*/ 2147483647 h 454"/>
                  <a:gd name="T64" fmla="*/ 2147483647 w 224"/>
                  <a:gd name="T65" fmla="*/ 2147483647 h 454"/>
                  <a:gd name="T66" fmla="*/ 2147483647 w 224"/>
                  <a:gd name="T67" fmla="*/ 2147483647 h 454"/>
                  <a:gd name="T68" fmla="*/ 2147483647 w 224"/>
                  <a:gd name="T69" fmla="*/ 2147483647 h 454"/>
                  <a:gd name="T70" fmla="*/ 2147483647 w 224"/>
                  <a:gd name="T71" fmla="*/ 2147483647 h 454"/>
                  <a:gd name="T72" fmla="*/ 2147483647 w 224"/>
                  <a:gd name="T73" fmla="*/ 2147483647 h 454"/>
                  <a:gd name="T74" fmla="*/ 2147483647 w 224"/>
                  <a:gd name="T75" fmla="*/ 2147483647 h 454"/>
                  <a:gd name="T76" fmla="*/ 2147483647 w 224"/>
                  <a:gd name="T77" fmla="*/ 2147483647 h 454"/>
                  <a:gd name="T78" fmla="*/ 2147483647 w 224"/>
                  <a:gd name="T79" fmla="*/ 2147483647 h 454"/>
                  <a:gd name="T80" fmla="*/ 2147483647 w 224"/>
                  <a:gd name="T81" fmla="*/ 2147483647 h 454"/>
                  <a:gd name="T82" fmla="*/ 2147483647 w 224"/>
                  <a:gd name="T83" fmla="*/ 2147483647 h 454"/>
                  <a:gd name="T84" fmla="*/ 2147483647 w 224"/>
                  <a:gd name="T85" fmla="*/ 2147483647 h 454"/>
                  <a:gd name="T86" fmla="*/ 2147483647 w 224"/>
                  <a:gd name="T87" fmla="*/ 2147483647 h 454"/>
                  <a:gd name="T88" fmla="*/ 2147483647 w 224"/>
                  <a:gd name="T89" fmla="*/ 2147483647 h 454"/>
                  <a:gd name="T90" fmla="*/ 2147483647 w 224"/>
                  <a:gd name="T91" fmla="*/ 2147483647 h 454"/>
                  <a:gd name="T92" fmla="*/ 2147483647 w 224"/>
                  <a:gd name="T93" fmla="*/ 2147483647 h 454"/>
                  <a:gd name="T94" fmla="*/ 2147483647 w 224"/>
                  <a:gd name="T95" fmla="*/ 2147483647 h 454"/>
                  <a:gd name="T96" fmla="*/ 2147483647 w 224"/>
                  <a:gd name="T97" fmla="*/ 2147483647 h 454"/>
                  <a:gd name="T98" fmla="*/ 2147483647 w 224"/>
                  <a:gd name="T99" fmla="*/ 2147483647 h 454"/>
                  <a:gd name="T100" fmla="*/ 2147483647 w 224"/>
                  <a:gd name="T101" fmla="*/ 2147483647 h 454"/>
                  <a:gd name="T102" fmla="*/ 2147483647 w 224"/>
                  <a:gd name="T103" fmla="*/ 2147483647 h 454"/>
                  <a:gd name="T104" fmla="*/ 2147483647 w 224"/>
                  <a:gd name="T105" fmla="*/ 2147483647 h 454"/>
                  <a:gd name="T106" fmla="*/ 2147483647 w 224"/>
                  <a:gd name="T107" fmla="*/ 2147483647 h 454"/>
                  <a:gd name="T108" fmla="*/ 2147483647 w 224"/>
                  <a:gd name="T109" fmla="*/ 2147483647 h 454"/>
                  <a:gd name="T110" fmla="*/ 2147483647 w 224"/>
                  <a:gd name="T111" fmla="*/ 2147483647 h 454"/>
                  <a:gd name="T112" fmla="*/ 2147483647 w 224"/>
                  <a:gd name="T113" fmla="*/ 2147483647 h 454"/>
                  <a:gd name="T114" fmla="*/ 2147483647 w 224"/>
                  <a:gd name="T115" fmla="*/ 2147483647 h 454"/>
                  <a:gd name="T116" fmla="*/ 2147483647 w 224"/>
                  <a:gd name="T117" fmla="*/ 2147483647 h 454"/>
                  <a:gd name="T118" fmla="*/ 2147483647 w 224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4"/>
                  <a:gd name="T181" fmla="*/ 0 h 454"/>
                  <a:gd name="T182" fmla="*/ 224 w 224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4" h="454">
                    <a:moveTo>
                      <a:pt x="145" y="2"/>
                    </a:moveTo>
                    <a:lnTo>
                      <a:pt x="141" y="1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7" y="0"/>
                    </a:lnTo>
                    <a:lnTo>
                      <a:pt x="122" y="0"/>
                    </a:lnTo>
                    <a:lnTo>
                      <a:pt x="118" y="0"/>
                    </a:lnTo>
                    <a:lnTo>
                      <a:pt x="113" y="1"/>
                    </a:lnTo>
                    <a:lnTo>
                      <a:pt x="109" y="1"/>
                    </a:lnTo>
                    <a:lnTo>
                      <a:pt x="104" y="2"/>
                    </a:lnTo>
                    <a:lnTo>
                      <a:pt x="100" y="3"/>
                    </a:lnTo>
                    <a:lnTo>
                      <a:pt x="96" y="4"/>
                    </a:lnTo>
                    <a:lnTo>
                      <a:pt x="91" y="6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70" y="17"/>
                    </a:lnTo>
                    <a:lnTo>
                      <a:pt x="65" y="20"/>
                    </a:lnTo>
                    <a:lnTo>
                      <a:pt x="60" y="24"/>
                    </a:lnTo>
                    <a:lnTo>
                      <a:pt x="56" y="28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2"/>
                    </a:lnTo>
                    <a:lnTo>
                      <a:pt x="40" y="46"/>
                    </a:lnTo>
                    <a:lnTo>
                      <a:pt x="36" y="51"/>
                    </a:lnTo>
                    <a:lnTo>
                      <a:pt x="33" y="56"/>
                    </a:lnTo>
                    <a:lnTo>
                      <a:pt x="30" y="61"/>
                    </a:lnTo>
                    <a:lnTo>
                      <a:pt x="27" y="66"/>
                    </a:lnTo>
                    <a:lnTo>
                      <a:pt x="22" y="77"/>
                    </a:lnTo>
                    <a:lnTo>
                      <a:pt x="17" y="87"/>
                    </a:lnTo>
                    <a:lnTo>
                      <a:pt x="13" y="96"/>
                    </a:lnTo>
                    <a:lnTo>
                      <a:pt x="10" y="106"/>
                    </a:lnTo>
                    <a:lnTo>
                      <a:pt x="7" y="114"/>
                    </a:lnTo>
                    <a:lnTo>
                      <a:pt x="5" y="121"/>
                    </a:lnTo>
                    <a:lnTo>
                      <a:pt x="2" y="133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2" y="138"/>
                    </a:lnTo>
                    <a:lnTo>
                      <a:pt x="45" y="127"/>
                    </a:lnTo>
                    <a:lnTo>
                      <a:pt x="48" y="115"/>
                    </a:lnTo>
                    <a:lnTo>
                      <a:pt x="51" y="109"/>
                    </a:lnTo>
                    <a:lnTo>
                      <a:pt x="54" y="102"/>
                    </a:lnTo>
                    <a:lnTo>
                      <a:pt x="56" y="95"/>
                    </a:lnTo>
                    <a:lnTo>
                      <a:pt x="60" y="88"/>
                    </a:lnTo>
                    <a:lnTo>
                      <a:pt x="63" y="82"/>
                    </a:lnTo>
                    <a:lnTo>
                      <a:pt x="68" y="75"/>
                    </a:lnTo>
                    <a:lnTo>
                      <a:pt x="72" y="69"/>
                    </a:lnTo>
                    <a:lnTo>
                      <a:pt x="76" y="62"/>
                    </a:lnTo>
                    <a:lnTo>
                      <a:pt x="81" y="57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8" y="43"/>
                    </a:lnTo>
                    <a:lnTo>
                      <a:pt x="102" y="41"/>
                    </a:lnTo>
                    <a:lnTo>
                      <a:pt x="107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1" y="36"/>
                    </a:lnTo>
                    <a:lnTo>
                      <a:pt x="126" y="36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9" y="38"/>
                    </a:lnTo>
                    <a:lnTo>
                      <a:pt x="141" y="39"/>
                    </a:lnTo>
                    <a:lnTo>
                      <a:pt x="143" y="40"/>
                    </a:lnTo>
                    <a:lnTo>
                      <a:pt x="146" y="42"/>
                    </a:lnTo>
                    <a:lnTo>
                      <a:pt x="148" y="44"/>
                    </a:lnTo>
                    <a:lnTo>
                      <a:pt x="150" y="46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9" y="60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70" y="89"/>
                    </a:lnTo>
                    <a:lnTo>
                      <a:pt x="173" y="101"/>
                    </a:lnTo>
                    <a:lnTo>
                      <a:pt x="176" y="115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2" y="161"/>
                    </a:lnTo>
                    <a:lnTo>
                      <a:pt x="182" y="178"/>
                    </a:lnTo>
                    <a:lnTo>
                      <a:pt x="183" y="196"/>
                    </a:lnTo>
                    <a:lnTo>
                      <a:pt x="183" y="215"/>
                    </a:lnTo>
                    <a:lnTo>
                      <a:pt x="182" y="235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6" y="292"/>
                    </a:lnTo>
                    <a:lnTo>
                      <a:pt x="172" y="309"/>
                    </a:lnTo>
                    <a:lnTo>
                      <a:pt x="168" y="326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8"/>
                    </a:lnTo>
                    <a:lnTo>
                      <a:pt x="152" y="375"/>
                    </a:lnTo>
                    <a:lnTo>
                      <a:pt x="149" y="380"/>
                    </a:lnTo>
                    <a:lnTo>
                      <a:pt x="146" y="386"/>
                    </a:lnTo>
                    <a:lnTo>
                      <a:pt x="143" y="391"/>
                    </a:lnTo>
                    <a:lnTo>
                      <a:pt x="140" y="395"/>
                    </a:lnTo>
                    <a:lnTo>
                      <a:pt x="137" y="400"/>
                    </a:lnTo>
                    <a:lnTo>
                      <a:pt x="134" y="404"/>
                    </a:lnTo>
                    <a:lnTo>
                      <a:pt x="131" y="407"/>
                    </a:lnTo>
                    <a:lnTo>
                      <a:pt x="128" y="410"/>
                    </a:lnTo>
                    <a:lnTo>
                      <a:pt x="124" y="413"/>
                    </a:lnTo>
                    <a:lnTo>
                      <a:pt x="121" y="415"/>
                    </a:lnTo>
                    <a:lnTo>
                      <a:pt x="118" y="417"/>
                    </a:lnTo>
                    <a:lnTo>
                      <a:pt x="114" y="418"/>
                    </a:lnTo>
                    <a:lnTo>
                      <a:pt x="111" y="418"/>
                    </a:lnTo>
                    <a:lnTo>
                      <a:pt x="106" y="420"/>
                    </a:lnTo>
                    <a:lnTo>
                      <a:pt x="103" y="421"/>
                    </a:lnTo>
                    <a:lnTo>
                      <a:pt x="100" y="424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4" y="434"/>
                    </a:lnTo>
                    <a:lnTo>
                      <a:pt x="94" y="436"/>
                    </a:lnTo>
                    <a:lnTo>
                      <a:pt x="94" y="438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6" y="445"/>
                    </a:lnTo>
                    <a:lnTo>
                      <a:pt x="97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6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6" y="454"/>
                    </a:lnTo>
                    <a:lnTo>
                      <a:pt x="118" y="454"/>
                    </a:lnTo>
                    <a:lnTo>
                      <a:pt x="124" y="453"/>
                    </a:lnTo>
                    <a:lnTo>
                      <a:pt x="131" y="450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9" y="441"/>
                    </a:lnTo>
                    <a:lnTo>
                      <a:pt x="154" y="437"/>
                    </a:lnTo>
                    <a:lnTo>
                      <a:pt x="160" y="432"/>
                    </a:lnTo>
                    <a:lnTo>
                      <a:pt x="165" y="426"/>
                    </a:lnTo>
                    <a:lnTo>
                      <a:pt x="169" y="421"/>
                    </a:lnTo>
                    <a:lnTo>
                      <a:pt x="174" y="414"/>
                    </a:lnTo>
                    <a:lnTo>
                      <a:pt x="179" y="408"/>
                    </a:lnTo>
                    <a:lnTo>
                      <a:pt x="182" y="401"/>
                    </a:lnTo>
                    <a:lnTo>
                      <a:pt x="187" y="393"/>
                    </a:lnTo>
                    <a:lnTo>
                      <a:pt x="190" y="385"/>
                    </a:lnTo>
                    <a:lnTo>
                      <a:pt x="194" y="377"/>
                    </a:lnTo>
                    <a:lnTo>
                      <a:pt x="197" y="369"/>
                    </a:lnTo>
                    <a:lnTo>
                      <a:pt x="200" y="360"/>
                    </a:lnTo>
                    <a:lnTo>
                      <a:pt x="203" y="352"/>
                    </a:lnTo>
                    <a:lnTo>
                      <a:pt x="205" y="343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9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4" y="216"/>
                    </a:lnTo>
                    <a:lnTo>
                      <a:pt x="224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9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3" y="94"/>
                    </a:lnTo>
                    <a:lnTo>
                      <a:pt x="210" y="86"/>
                    </a:lnTo>
                    <a:lnTo>
                      <a:pt x="209" y="78"/>
                    </a:lnTo>
                    <a:lnTo>
                      <a:pt x="206" y="71"/>
                    </a:lnTo>
                    <a:lnTo>
                      <a:pt x="204" y="63"/>
                    </a:lnTo>
                    <a:lnTo>
                      <a:pt x="201" y="57"/>
                    </a:lnTo>
                    <a:lnTo>
                      <a:pt x="198" y="50"/>
                    </a:lnTo>
                    <a:lnTo>
                      <a:pt x="195" y="44"/>
                    </a:lnTo>
                    <a:lnTo>
                      <a:pt x="191" y="38"/>
                    </a:lnTo>
                    <a:lnTo>
                      <a:pt x="188" y="33"/>
                    </a:lnTo>
                    <a:lnTo>
                      <a:pt x="184" y="28"/>
                    </a:lnTo>
                    <a:lnTo>
                      <a:pt x="180" y="23"/>
                    </a:lnTo>
                    <a:lnTo>
                      <a:pt x="176" y="18"/>
                    </a:lnTo>
                    <a:lnTo>
                      <a:pt x="171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5"/>
                    </a:lnTo>
                    <a:lnTo>
                      <a:pt x="151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84" name="Freeform 85"/>
              <p:cNvSpPr>
                <a:spLocks/>
              </p:cNvSpPr>
              <p:nvPr/>
            </p:nvSpPr>
            <p:spPr bwMode="auto">
              <a:xfrm>
                <a:off x="5485230" y="875513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5"/>
                    </a:lnTo>
                    <a:lnTo>
                      <a:pt x="18" y="23"/>
                    </a:lnTo>
                    <a:lnTo>
                      <a:pt x="23" y="33"/>
                    </a:lnTo>
                    <a:lnTo>
                      <a:pt x="26" y="38"/>
                    </a:lnTo>
                    <a:lnTo>
                      <a:pt x="30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8" y="65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6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8" y="161"/>
                    </a:lnTo>
                    <a:lnTo>
                      <a:pt x="46" y="173"/>
                    </a:lnTo>
                    <a:lnTo>
                      <a:pt x="44" y="185"/>
                    </a:lnTo>
                    <a:lnTo>
                      <a:pt x="41" y="198"/>
                    </a:lnTo>
                    <a:lnTo>
                      <a:pt x="38" y="211"/>
                    </a:lnTo>
                    <a:lnTo>
                      <a:pt x="34" y="224"/>
                    </a:lnTo>
                    <a:lnTo>
                      <a:pt x="35" y="219"/>
                    </a:lnTo>
                    <a:lnTo>
                      <a:pt x="36" y="205"/>
                    </a:lnTo>
                    <a:lnTo>
                      <a:pt x="36" y="195"/>
                    </a:lnTo>
                    <a:lnTo>
                      <a:pt x="36" y="182"/>
                    </a:lnTo>
                    <a:lnTo>
                      <a:pt x="36" y="169"/>
                    </a:lnTo>
                    <a:lnTo>
                      <a:pt x="35" y="153"/>
                    </a:lnTo>
                    <a:lnTo>
                      <a:pt x="34" y="137"/>
                    </a:lnTo>
                    <a:lnTo>
                      <a:pt x="32" y="119"/>
                    </a:lnTo>
                    <a:lnTo>
                      <a:pt x="29" y="101"/>
                    </a:lnTo>
                    <a:lnTo>
                      <a:pt x="26" y="82"/>
                    </a:lnTo>
                    <a:lnTo>
                      <a:pt x="23" y="71"/>
                    </a:lnTo>
                    <a:lnTo>
                      <a:pt x="21" y="62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1"/>
                    </a:lnTo>
                    <a:lnTo>
                      <a:pt x="5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85" name="Freeform 86"/>
              <p:cNvSpPr>
                <a:spLocks/>
              </p:cNvSpPr>
              <p:nvPr/>
            </p:nvSpPr>
            <p:spPr bwMode="auto">
              <a:xfrm>
                <a:off x="5562235" y="872367"/>
                <a:ext cx="51689" cy="235948"/>
              </a:xfrm>
              <a:custGeom>
                <a:avLst/>
                <a:gdLst>
                  <a:gd name="T0" fmla="*/ 0 w 49"/>
                  <a:gd name="T1" fmla="*/ 0 h 225"/>
                  <a:gd name="T2" fmla="*/ 2147483647 w 49"/>
                  <a:gd name="T3" fmla="*/ 2147483647 h 225"/>
                  <a:gd name="T4" fmla="*/ 2147483647 w 49"/>
                  <a:gd name="T5" fmla="*/ 2147483647 h 225"/>
                  <a:gd name="T6" fmla="*/ 2147483647 w 49"/>
                  <a:gd name="T7" fmla="*/ 2147483647 h 225"/>
                  <a:gd name="T8" fmla="*/ 2147483647 w 49"/>
                  <a:gd name="T9" fmla="*/ 2147483647 h 225"/>
                  <a:gd name="T10" fmla="*/ 2147483647 w 49"/>
                  <a:gd name="T11" fmla="*/ 2147483647 h 225"/>
                  <a:gd name="T12" fmla="*/ 2147483647 w 49"/>
                  <a:gd name="T13" fmla="*/ 2147483647 h 225"/>
                  <a:gd name="T14" fmla="*/ 2147483647 w 49"/>
                  <a:gd name="T15" fmla="*/ 2147483647 h 225"/>
                  <a:gd name="T16" fmla="*/ 2147483647 w 49"/>
                  <a:gd name="T17" fmla="*/ 2147483647 h 225"/>
                  <a:gd name="T18" fmla="*/ 2147483647 w 49"/>
                  <a:gd name="T19" fmla="*/ 2147483647 h 225"/>
                  <a:gd name="T20" fmla="*/ 2147483647 w 49"/>
                  <a:gd name="T21" fmla="*/ 2147483647 h 225"/>
                  <a:gd name="T22" fmla="*/ 2147483647 w 49"/>
                  <a:gd name="T23" fmla="*/ 2147483647 h 225"/>
                  <a:gd name="T24" fmla="*/ 2147483647 w 49"/>
                  <a:gd name="T25" fmla="*/ 2147483647 h 225"/>
                  <a:gd name="T26" fmla="*/ 2147483647 w 49"/>
                  <a:gd name="T27" fmla="*/ 2147483647 h 225"/>
                  <a:gd name="T28" fmla="*/ 2147483647 w 49"/>
                  <a:gd name="T29" fmla="*/ 2147483647 h 225"/>
                  <a:gd name="T30" fmla="*/ 2147483647 w 49"/>
                  <a:gd name="T31" fmla="*/ 2147483647 h 225"/>
                  <a:gd name="T32" fmla="*/ 2147483647 w 49"/>
                  <a:gd name="T33" fmla="*/ 2147483647 h 225"/>
                  <a:gd name="T34" fmla="*/ 2147483647 w 49"/>
                  <a:gd name="T35" fmla="*/ 2147483647 h 225"/>
                  <a:gd name="T36" fmla="*/ 2147483647 w 49"/>
                  <a:gd name="T37" fmla="*/ 2147483647 h 225"/>
                  <a:gd name="T38" fmla="*/ 2147483647 w 49"/>
                  <a:gd name="T39" fmla="*/ 2147483647 h 225"/>
                  <a:gd name="T40" fmla="*/ 2147483647 w 49"/>
                  <a:gd name="T41" fmla="*/ 2147483647 h 225"/>
                  <a:gd name="T42" fmla="*/ 2147483647 w 49"/>
                  <a:gd name="T43" fmla="*/ 2147483647 h 225"/>
                  <a:gd name="T44" fmla="*/ 2147483647 w 49"/>
                  <a:gd name="T45" fmla="*/ 2147483647 h 225"/>
                  <a:gd name="T46" fmla="*/ 2147483647 w 49"/>
                  <a:gd name="T47" fmla="*/ 2147483647 h 225"/>
                  <a:gd name="T48" fmla="*/ 2147483647 w 49"/>
                  <a:gd name="T49" fmla="*/ 2147483647 h 225"/>
                  <a:gd name="T50" fmla="*/ 2147483647 w 49"/>
                  <a:gd name="T51" fmla="*/ 2147483647 h 225"/>
                  <a:gd name="T52" fmla="*/ 2147483647 w 49"/>
                  <a:gd name="T53" fmla="*/ 2147483647 h 225"/>
                  <a:gd name="T54" fmla="*/ 2147483647 w 49"/>
                  <a:gd name="T55" fmla="*/ 2147483647 h 225"/>
                  <a:gd name="T56" fmla="*/ 2147483647 w 49"/>
                  <a:gd name="T57" fmla="*/ 2147483647 h 225"/>
                  <a:gd name="T58" fmla="*/ 2147483647 w 49"/>
                  <a:gd name="T59" fmla="*/ 2147483647 h 225"/>
                  <a:gd name="T60" fmla="*/ 2147483647 w 49"/>
                  <a:gd name="T61" fmla="*/ 2147483647 h 225"/>
                  <a:gd name="T62" fmla="*/ 2147483647 w 49"/>
                  <a:gd name="T63" fmla="*/ 2147483647 h 225"/>
                  <a:gd name="T64" fmla="*/ 2147483647 w 49"/>
                  <a:gd name="T65" fmla="*/ 2147483647 h 225"/>
                  <a:gd name="T66" fmla="*/ 2147483647 w 49"/>
                  <a:gd name="T67" fmla="*/ 2147483647 h 225"/>
                  <a:gd name="T68" fmla="*/ 2147483647 w 49"/>
                  <a:gd name="T69" fmla="*/ 2147483647 h 225"/>
                  <a:gd name="T70" fmla="*/ 2147483647 w 49"/>
                  <a:gd name="T71" fmla="*/ 2147483647 h 225"/>
                  <a:gd name="T72" fmla="*/ 2147483647 w 49"/>
                  <a:gd name="T73" fmla="*/ 2147483647 h 225"/>
                  <a:gd name="T74" fmla="*/ 2147483647 w 49"/>
                  <a:gd name="T75" fmla="*/ 2147483647 h 225"/>
                  <a:gd name="T76" fmla="*/ 2147483647 w 49"/>
                  <a:gd name="T77" fmla="*/ 2147483647 h 225"/>
                  <a:gd name="T78" fmla="*/ 2147483647 w 49"/>
                  <a:gd name="T79" fmla="*/ 2147483647 h 225"/>
                  <a:gd name="T80" fmla="*/ 2147483647 w 49"/>
                  <a:gd name="T81" fmla="*/ 2147483647 h 225"/>
                  <a:gd name="T82" fmla="*/ 2147483647 w 49"/>
                  <a:gd name="T83" fmla="*/ 2147483647 h 225"/>
                  <a:gd name="T84" fmla="*/ 0 w 49"/>
                  <a:gd name="T85" fmla="*/ 0 h 22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5"/>
                  <a:gd name="T131" fmla="*/ 49 w 49"/>
                  <a:gd name="T132" fmla="*/ 225 h 22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5">
                    <a:moveTo>
                      <a:pt x="0" y="0"/>
                    </a:moveTo>
                    <a:lnTo>
                      <a:pt x="4" y="4"/>
                    </a:lnTo>
                    <a:lnTo>
                      <a:pt x="12" y="15"/>
                    </a:lnTo>
                    <a:lnTo>
                      <a:pt x="18" y="23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8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6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8" y="161"/>
                    </a:lnTo>
                    <a:lnTo>
                      <a:pt x="46" y="172"/>
                    </a:lnTo>
                    <a:lnTo>
                      <a:pt x="44" y="185"/>
                    </a:lnTo>
                    <a:lnTo>
                      <a:pt x="41" y="198"/>
                    </a:lnTo>
                    <a:lnTo>
                      <a:pt x="38" y="211"/>
                    </a:lnTo>
                    <a:lnTo>
                      <a:pt x="34" y="225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6" y="194"/>
                    </a:lnTo>
                    <a:lnTo>
                      <a:pt x="36" y="182"/>
                    </a:lnTo>
                    <a:lnTo>
                      <a:pt x="36" y="168"/>
                    </a:lnTo>
                    <a:lnTo>
                      <a:pt x="35" y="153"/>
                    </a:lnTo>
                    <a:lnTo>
                      <a:pt x="34" y="137"/>
                    </a:lnTo>
                    <a:lnTo>
                      <a:pt x="32" y="119"/>
                    </a:lnTo>
                    <a:lnTo>
                      <a:pt x="29" y="101"/>
                    </a:lnTo>
                    <a:lnTo>
                      <a:pt x="26" y="81"/>
                    </a:lnTo>
                    <a:lnTo>
                      <a:pt x="23" y="72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1"/>
                    </a:lnTo>
                    <a:lnTo>
                      <a:pt x="5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86" name="Freeform 93"/>
              <p:cNvSpPr>
                <a:spLocks/>
              </p:cNvSpPr>
              <p:nvPr/>
            </p:nvSpPr>
            <p:spPr bwMode="auto">
              <a:xfrm>
                <a:off x="6312240" y="1245689"/>
                <a:ext cx="219411" cy="198197"/>
              </a:xfrm>
              <a:custGeom>
                <a:avLst/>
                <a:gdLst>
                  <a:gd name="T0" fmla="*/ 0 w 208"/>
                  <a:gd name="T1" fmla="*/ 2147483647 h 189"/>
                  <a:gd name="T2" fmla="*/ 2147483647 w 208"/>
                  <a:gd name="T3" fmla="*/ 0 h 189"/>
                  <a:gd name="T4" fmla="*/ 2147483647 w 208"/>
                  <a:gd name="T5" fmla="*/ 2147483647 h 189"/>
                  <a:gd name="T6" fmla="*/ 2147483647 w 208"/>
                  <a:gd name="T7" fmla="*/ 2147483647 h 189"/>
                  <a:gd name="T8" fmla="*/ 0 w 208"/>
                  <a:gd name="T9" fmla="*/ 2147483647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189"/>
                  <a:gd name="T17" fmla="*/ 208 w 208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189">
                    <a:moveTo>
                      <a:pt x="0" y="10"/>
                    </a:moveTo>
                    <a:lnTo>
                      <a:pt x="200" y="0"/>
                    </a:lnTo>
                    <a:lnTo>
                      <a:pt x="208" y="176"/>
                    </a:lnTo>
                    <a:lnTo>
                      <a:pt x="12" y="189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87" name="Freeform 94"/>
              <p:cNvSpPr>
                <a:spLocks/>
              </p:cNvSpPr>
              <p:nvPr/>
            </p:nvSpPr>
            <p:spPr bwMode="auto">
              <a:xfrm>
                <a:off x="6312240" y="1245689"/>
                <a:ext cx="219411" cy="187710"/>
              </a:xfrm>
              <a:custGeom>
                <a:avLst/>
                <a:gdLst>
                  <a:gd name="T0" fmla="*/ 2147483647 w 208"/>
                  <a:gd name="T1" fmla="*/ 2147483647 h 179"/>
                  <a:gd name="T2" fmla="*/ 2147483647 w 208"/>
                  <a:gd name="T3" fmla="*/ 2147483647 h 179"/>
                  <a:gd name="T4" fmla="*/ 2147483647 w 208"/>
                  <a:gd name="T5" fmla="*/ 2147483647 h 179"/>
                  <a:gd name="T6" fmla="*/ 2147483647 w 208"/>
                  <a:gd name="T7" fmla="*/ 0 h 179"/>
                  <a:gd name="T8" fmla="*/ 0 w 208"/>
                  <a:gd name="T9" fmla="*/ 2147483647 h 179"/>
                  <a:gd name="T10" fmla="*/ 2147483647 w 208"/>
                  <a:gd name="T11" fmla="*/ 2147483647 h 179"/>
                  <a:gd name="T12" fmla="*/ 2147483647 w 208"/>
                  <a:gd name="T13" fmla="*/ 2147483647 h 1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8"/>
                  <a:gd name="T22" fmla="*/ 0 h 179"/>
                  <a:gd name="T23" fmla="*/ 208 w 208"/>
                  <a:gd name="T24" fmla="*/ 179 h 1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8" h="179">
                    <a:moveTo>
                      <a:pt x="159" y="58"/>
                    </a:moveTo>
                    <a:lnTo>
                      <a:pt x="165" y="179"/>
                    </a:lnTo>
                    <a:lnTo>
                      <a:pt x="208" y="176"/>
                    </a:lnTo>
                    <a:lnTo>
                      <a:pt x="200" y="0"/>
                    </a:lnTo>
                    <a:lnTo>
                      <a:pt x="0" y="10"/>
                    </a:lnTo>
                    <a:lnTo>
                      <a:pt x="4" y="66"/>
                    </a:lnTo>
                    <a:lnTo>
                      <a:pt x="159" y="58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88" name="Freeform 95"/>
              <p:cNvSpPr>
                <a:spLocks/>
              </p:cNvSpPr>
              <p:nvPr/>
            </p:nvSpPr>
            <p:spPr bwMode="auto">
              <a:xfrm>
                <a:off x="6222577" y="851394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5" y="1"/>
                    </a:lnTo>
                    <a:lnTo>
                      <a:pt x="131" y="0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0"/>
                    </a:lnTo>
                    <a:lnTo>
                      <a:pt x="112" y="1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99" y="3"/>
                    </a:lnTo>
                    <a:lnTo>
                      <a:pt x="95" y="4"/>
                    </a:lnTo>
                    <a:lnTo>
                      <a:pt x="91" y="6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69" y="16"/>
                    </a:lnTo>
                    <a:lnTo>
                      <a:pt x="64" y="20"/>
                    </a:lnTo>
                    <a:lnTo>
                      <a:pt x="60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39" y="46"/>
                    </a:lnTo>
                    <a:lnTo>
                      <a:pt x="36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6" y="66"/>
                    </a:lnTo>
                    <a:lnTo>
                      <a:pt x="21" y="77"/>
                    </a:lnTo>
                    <a:lnTo>
                      <a:pt x="16" y="87"/>
                    </a:lnTo>
                    <a:lnTo>
                      <a:pt x="12" y="96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42" y="136"/>
                    </a:lnTo>
                    <a:lnTo>
                      <a:pt x="45" y="126"/>
                    </a:lnTo>
                    <a:lnTo>
                      <a:pt x="49" y="114"/>
                    </a:lnTo>
                    <a:lnTo>
                      <a:pt x="51" y="107"/>
                    </a:lnTo>
                    <a:lnTo>
                      <a:pt x="54" y="101"/>
                    </a:lnTo>
                    <a:lnTo>
                      <a:pt x="57" y="94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7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7" y="43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0" y="36"/>
                    </a:lnTo>
                    <a:lnTo>
                      <a:pt x="125" y="36"/>
                    </a:lnTo>
                    <a:lnTo>
                      <a:pt x="130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0" y="39"/>
                    </a:lnTo>
                    <a:lnTo>
                      <a:pt x="143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49" y="47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8" y="60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2" y="101"/>
                    </a:lnTo>
                    <a:lnTo>
                      <a:pt x="175" y="115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2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5" y="292"/>
                    </a:lnTo>
                    <a:lnTo>
                      <a:pt x="171" y="309"/>
                    </a:lnTo>
                    <a:lnTo>
                      <a:pt x="168" y="325"/>
                    </a:lnTo>
                    <a:lnTo>
                      <a:pt x="163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9"/>
                    </a:lnTo>
                    <a:lnTo>
                      <a:pt x="151" y="374"/>
                    </a:lnTo>
                    <a:lnTo>
                      <a:pt x="148" y="380"/>
                    </a:lnTo>
                    <a:lnTo>
                      <a:pt x="145" y="386"/>
                    </a:lnTo>
                    <a:lnTo>
                      <a:pt x="143" y="391"/>
                    </a:lnTo>
                    <a:lnTo>
                      <a:pt x="140" y="395"/>
                    </a:lnTo>
                    <a:lnTo>
                      <a:pt x="137" y="400"/>
                    </a:lnTo>
                    <a:lnTo>
                      <a:pt x="133" y="403"/>
                    </a:lnTo>
                    <a:lnTo>
                      <a:pt x="130" y="407"/>
                    </a:lnTo>
                    <a:lnTo>
                      <a:pt x="127" y="410"/>
                    </a:lnTo>
                    <a:lnTo>
                      <a:pt x="123" y="413"/>
                    </a:lnTo>
                    <a:lnTo>
                      <a:pt x="120" y="415"/>
                    </a:lnTo>
                    <a:lnTo>
                      <a:pt x="117" y="416"/>
                    </a:lnTo>
                    <a:lnTo>
                      <a:pt x="114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2" y="421"/>
                    </a:lnTo>
                    <a:lnTo>
                      <a:pt x="99" y="423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3" y="434"/>
                    </a:lnTo>
                    <a:lnTo>
                      <a:pt x="93" y="436"/>
                    </a:lnTo>
                    <a:lnTo>
                      <a:pt x="93" y="437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5" y="444"/>
                    </a:lnTo>
                    <a:lnTo>
                      <a:pt x="96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5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2"/>
                    </a:lnTo>
                    <a:lnTo>
                      <a:pt x="130" y="450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8" y="441"/>
                    </a:lnTo>
                    <a:lnTo>
                      <a:pt x="154" y="436"/>
                    </a:lnTo>
                    <a:lnTo>
                      <a:pt x="159" y="432"/>
                    </a:lnTo>
                    <a:lnTo>
                      <a:pt x="164" y="426"/>
                    </a:lnTo>
                    <a:lnTo>
                      <a:pt x="169" y="420"/>
                    </a:lnTo>
                    <a:lnTo>
                      <a:pt x="173" y="414"/>
                    </a:lnTo>
                    <a:lnTo>
                      <a:pt x="178" y="408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6"/>
                    </a:lnTo>
                    <a:lnTo>
                      <a:pt x="193" y="378"/>
                    </a:lnTo>
                    <a:lnTo>
                      <a:pt x="196" y="369"/>
                    </a:lnTo>
                    <a:lnTo>
                      <a:pt x="200" y="361"/>
                    </a:lnTo>
                    <a:lnTo>
                      <a:pt x="202" y="352"/>
                    </a:lnTo>
                    <a:lnTo>
                      <a:pt x="205" y="342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8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0" y="144"/>
                    </a:lnTo>
                    <a:lnTo>
                      <a:pt x="218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3"/>
                    </a:lnTo>
                    <a:lnTo>
                      <a:pt x="210" y="86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4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2"/>
                    </a:lnTo>
                    <a:lnTo>
                      <a:pt x="183" y="27"/>
                    </a:lnTo>
                    <a:lnTo>
                      <a:pt x="179" y="23"/>
                    </a:lnTo>
                    <a:lnTo>
                      <a:pt x="175" y="18"/>
                    </a:lnTo>
                    <a:lnTo>
                      <a:pt x="171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0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89" name="Freeform 96"/>
              <p:cNvSpPr>
                <a:spLocks/>
              </p:cNvSpPr>
              <p:nvPr/>
            </p:nvSpPr>
            <p:spPr bwMode="auto">
              <a:xfrm>
                <a:off x="6304856" y="847199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2147483647 w 223"/>
                  <a:gd name="T121" fmla="*/ 2147483647 h 45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23"/>
                  <a:gd name="T184" fmla="*/ 0 h 454"/>
                  <a:gd name="T185" fmla="*/ 223 w 223"/>
                  <a:gd name="T186" fmla="*/ 454 h 45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0"/>
                    </a:lnTo>
                    <a:lnTo>
                      <a:pt x="113" y="0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100" y="3"/>
                    </a:lnTo>
                    <a:lnTo>
                      <a:pt x="95" y="4"/>
                    </a:lnTo>
                    <a:lnTo>
                      <a:pt x="91" y="5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70" y="16"/>
                    </a:lnTo>
                    <a:lnTo>
                      <a:pt x="65" y="20"/>
                    </a:lnTo>
                    <a:lnTo>
                      <a:pt x="60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7" y="36"/>
                    </a:lnTo>
                    <a:lnTo>
                      <a:pt x="43" y="41"/>
                    </a:lnTo>
                    <a:lnTo>
                      <a:pt x="39" y="46"/>
                    </a:lnTo>
                    <a:lnTo>
                      <a:pt x="36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7" y="66"/>
                    </a:lnTo>
                    <a:lnTo>
                      <a:pt x="21" y="76"/>
                    </a:lnTo>
                    <a:lnTo>
                      <a:pt x="17" y="86"/>
                    </a:lnTo>
                    <a:lnTo>
                      <a:pt x="12" y="96"/>
                    </a:lnTo>
                    <a:lnTo>
                      <a:pt x="9" y="105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2"/>
                    </a:lnTo>
                    <a:lnTo>
                      <a:pt x="0" y="137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2" y="137"/>
                    </a:lnTo>
                    <a:lnTo>
                      <a:pt x="44" y="127"/>
                    </a:lnTo>
                    <a:lnTo>
                      <a:pt x="48" y="115"/>
                    </a:lnTo>
                    <a:lnTo>
                      <a:pt x="51" y="109"/>
                    </a:lnTo>
                    <a:lnTo>
                      <a:pt x="54" y="102"/>
                    </a:lnTo>
                    <a:lnTo>
                      <a:pt x="56" y="95"/>
                    </a:lnTo>
                    <a:lnTo>
                      <a:pt x="60" y="88"/>
                    </a:lnTo>
                    <a:lnTo>
                      <a:pt x="63" y="81"/>
                    </a:lnTo>
                    <a:lnTo>
                      <a:pt x="67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8" y="43"/>
                    </a:lnTo>
                    <a:lnTo>
                      <a:pt x="102" y="40"/>
                    </a:lnTo>
                    <a:lnTo>
                      <a:pt x="107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1" y="36"/>
                    </a:lnTo>
                    <a:lnTo>
                      <a:pt x="126" y="35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1" y="38"/>
                    </a:lnTo>
                    <a:lnTo>
                      <a:pt x="143" y="40"/>
                    </a:lnTo>
                    <a:lnTo>
                      <a:pt x="145" y="41"/>
                    </a:lnTo>
                    <a:lnTo>
                      <a:pt x="147" y="44"/>
                    </a:lnTo>
                    <a:lnTo>
                      <a:pt x="150" y="46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8" y="59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70" y="89"/>
                    </a:lnTo>
                    <a:lnTo>
                      <a:pt x="173" y="101"/>
                    </a:lnTo>
                    <a:lnTo>
                      <a:pt x="176" y="114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1" y="160"/>
                    </a:lnTo>
                    <a:lnTo>
                      <a:pt x="182" y="177"/>
                    </a:lnTo>
                    <a:lnTo>
                      <a:pt x="183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80" y="254"/>
                    </a:lnTo>
                    <a:lnTo>
                      <a:pt x="178" y="273"/>
                    </a:lnTo>
                    <a:lnTo>
                      <a:pt x="175" y="291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8"/>
                    </a:lnTo>
                    <a:lnTo>
                      <a:pt x="151" y="374"/>
                    </a:lnTo>
                    <a:lnTo>
                      <a:pt x="149" y="380"/>
                    </a:lnTo>
                    <a:lnTo>
                      <a:pt x="146" y="385"/>
                    </a:lnTo>
                    <a:lnTo>
                      <a:pt x="143" y="390"/>
                    </a:lnTo>
                    <a:lnTo>
                      <a:pt x="140" y="395"/>
                    </a:lnTo>
                    <a:lnTo>
                      <a:pt x="137" y="399"/>
                    </a:lnTo>
                    <a:lnTo>
                      <a:pt x="134" y="403"/>
                    </a:lnTo>
                    <a:lnTo>
                      <a:pt x="131" y="407"/>
                    </a:lnTo>
                    <a:lnTo>
                      <a:pt x="127" y="410"/>
                    </a:lnTo>
                    <a:lnTo>
                      <a:pt x="124" y="412"/>
                    </a:lnTo>
                    <a:lnTo>
                      <a:pt x="121" y="415"/>
                    </a:lnTo>
                    <a:lnTo>
                      <a:pt x="117" y="416"/>
                    </a:lnTo>
                    <a:lnTo>
                      <a:pt x="114" y="418"/>
                    </a:lnTo>
                    <a:lnTo>
                      <a:pt x="110" y="418"/>
                    </a:lnTo>
                    <a:lnTo>
                      <a:pt x="108" y="419"/>
                    </a:lnTo>
                    <a:lnTo>
                      <a:pt x="106" y="419"/>
                    </a:lnTo>
                    <a:lnTo>
                      <a:pt x="104" y="420"/>
                    </a:lnTo>
                    <a:lnTo>
                      <a:pt x="103" y="421"/>
                    </a:lnTo>
                    <a:lnTo>
                      <a:pt x="100" y="423"/>
                    </a:lnTo>
                    <a:lnTo>
                      <a:pt x="97" y="425"/>
                    </a:lnTo>
                    <a:lnTo>
                      <a:pt x="95" y="428"/>
                    </a:lnTo>
                    <a:lnTo>
                      <a:pt x="94" y="432"/>
                    </a:lnTo>
                    <a:lnTo>
                      <a:pt x="93" y="433"/>
                    </a:lnTo>
                    <a:lnTo>
                      <a:pt x="93" y="435"/>
                    </a:lnTo>
                    <a:lnTo>
                      <a:pt x="93" y="437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6" y="444"/>
                    </a:lnTo>
                    <a:lnTo>
                      <a:pt x="97" y="445"/>
                    </a:lnTo>
                    <a:lnTo>
                      <a:pt x="99" y="448"/>
                    </a:lnTo>
                    <a:lnTo>
                      <a:pt x="102" y="451"/>
                    </a:lnTo>
                    <a:lnTo>
                      <a:pt x="105" y="452"/>
                    </a:lnTo>
                    <a:lnTo>
                      <a:pt x="109" y="453"/>
                    </a:lnTo>
                    <a:lnTo>
                      <a:pt x="111" y="453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3"/>
                    </a:lnTo>
                    <a:lnTo>
                      <a:pt x="124" y="452"/>
                    </a:lnTo>
                    <a:lnTo>
                      <a:pt x="130" y="450"/>
                    </a:lnTo>
                    <a:lnTo>
                      <a:pt x="137" y="447"/>
                    </a:lnTo>
                    <a:lnTo>
                      <a:pt x="143" y="444"/>
                    </a:lnTo>
                    <a:lnTo>
                      <a:pt x="148" y="440"/>
                    </a:lnTo>
                    <a:lnTo>
                      <a:pt x="154" y="436"/>
                    </a:lnTo>
                    <a:lnTo>
                      <a:pt x="159" y="431"/>
                    </a:lnTo>
                    <a:lnTo>
                      <a:pt x="165" y="426"/>
                    </a:lnTo>
                    <a:lnTo>
                      <a:pt x="169" y="420"/>
                    </a:lnTo>
                    <a:lnTo>
                      <a:pt x="174" y="414"/>
                    </a:lnTo>
                    <a:lnTo>
                      <a:pt x="178" y="407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5"/>
                    </a:lnTo>
                    <a:lnTo>
                      <a:pt x="193" y="377"/>
                    </a:lnTo>
                    <a:lnTo>
                      <a:pt x="197" y="369"/>
                    </a:lnTo>
                    <a:lnTo>
                      <a:pt x="200" y="360"/>
                    </a:lnTo>
                    <a:lnTo>
                      <a:pt x="203" y="351"/>
                    </a:lnTo>
                    <a:lnTo>
                      <a:pt x="205" y="342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4"/>
                    </a:lnTo>
                    <a:lnTo>
                      <a:pt x="216" y="295"/>
                    </a:lnTo>
                    <a:lnTo>
                      <a:pt x="219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9" y="126"/>
                    </a:lnTo>
                    <a:lnTo>
                      <a:pt x="216" y="109"/>
                    </a:lnTo>
                    <a:lnTo>
                      <a:pt x="214" y="101"/>
                    </a:lnTo>
                    <a:lnTo>
                      <a:pt x="213" y="93"/>
                    </a:lnTo>
                    <a:lnTo>
                      <a:pt x="210" y="85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3"/>
                    </a:lnTo>
                    <a:lnTo>
                      <a:pt x="201" y="56"/>
                    </a:lnTo>
                    <a:lnTo>
                      <a:pt x="198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8" y="32"/>
                    </a:lnTo>
                    <a:lnTo>
                      <a:pt x="184" y="27"/>
                    </a:lnTo>
                    <a:lnTo>
                      <a:pt x="180" y="22"/>
                    </a:lnTo>
                    <a:lnTo>
                      <a:pt x="175" y="18"/>
                    </a:lnTo>
                    <a:lnTo>
                      <a:pt x="171" y="14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5"/>
                    </a:lnTo>
                    <a:lnTo>
                      <a:pt x="151" y="3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90" name="Freeform 97"/>
              <p:cNvSpPr>
                <a:spLocks/>
              </p:cNvSpPr>
              <p:nvPr/>
            </p:nvSpPr>
            <p:spPr bwMode="auto">
              <a:xfrm>
                <a:off x="6397684" y="886000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6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5"/>
                    </a:lnTo>
                    <a:lnTo>
                      <a:pt x="41" y="197"/>
                    </a:lnTo>
                    <a:lnTo>
                      <a:pt x="38" y="210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5" y="194"/>
                    </a:lnTo>
                    <a:lnTo>
                      <a:pt x="36" y="182"/>
                    </a:lnTo>
                    <a:lnTo>
                      <a:pt x="35" y="168"/>
                    </a:lnTo>
                    <a:lnTo>
                      <a:pt x="35" y="153"/>
                    </a:lnTo>
                    <a:lnTo>
                      <a:pt x="34" y="136"/>
                    </a:lnTo>
                    <a:lnTo>
                      <a:pt x="32" y="119"/>
                    </a:lnTo>
                    <a:lnTo>
                      <a:pt x="29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91" name="Freeform 98"/>
              <p:cNvSpPr>
                <a:spLocks/>
              </p:cNvSpPr>
              <p:nvPr/>
            </p:nvSpPr>
            <p:spPr bwMode="auto">
              <a:xfrm>
                <a:off x="6474688" y="882854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3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8"/>
                    </a:lnTo>
                    <a:lnTo>
                      <a:pt x="46" y="97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8" y="127"/>
                    </a:lnTo>
                    <a:lnTo>
                      <a:pt x="49" y="138"/>
                    </a:lnTo>
                    <a:lnTo>
                      <a:pt x="48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4"/>
                    </a:lnTo>
                    <a:lnTo>
                      <a:pt x="41" y="197"/>
                    </a:lnTo>
                    <a:lnTo>
                      <a:pt x="38" y="211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5" y="204"/>
                    </a:lnTo>
                    <a:lnTo>
                      <a:pt x="35" y="194"/>
                    </a:lnTo>
                    <a:lnTo>
                      <a:pt x="36" y="182"/>
                    </a:lnTo>
                    <a:lnTo>
                      <a:pt x="35" y="168"/>
                    </a:lnTo>
                    <a:lnTo>
                      <a:pt x="35" y="153"/>
                    </a:lnTo>
                    <a:lnTo>
                      <a:pt x="33" y="136"/>
                    </a:lnTo>
                    <a:lnTo>
                      <a:pt x="32" y="119"/>
                    </a:lnTo>
                    <a:lnTo>
                      <a:pt x="29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92" name="Freeform 102"/>
              <p:cNvSpPr>
                <a:spLocks/>
              </p:cNvSpPr>
              <p:nvPr/>
            </p:nvSpPr>
            <p:spPr bwMode="auto">
              <a:xfrm>
                <a:off x="6124475" y="1388307"/>
                <a:ext cx="1004226" cy="3452186"/>
              </a:xfrm>
              <a:custGeom>
                <a:avLst/>
                <a:gdLst>
                  <a:gd name="T0" fmla="*/ 2147483647 w 952"/>
                  <a:gd name="T1" fmla="*/ 0 h 3292"/>
                  <a:gd name="T2" fmla="*/ 2147483647 w 952"/>
                  <a:gd name="T3" fmla="*/ 2147483647 h 3292"/>
                  <a:gd name="T4" fmla="*/ 0 w 952"/>
                  <a:gd name="T5" fmla="*/ 2147483647 h 3292"/>
                  <a:gd name="T6" fmla="*/ 2147483647 w 952"/>
                  <a:gd name="T7" fmla="*/ 2147483647 h 3292"/>
                  <a:gd name="T8" fmla="*/ 2147483647 w 952"/>
                  <a:gd name="T9" fmla="*/ 0 h 32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2"/>
                  <a:gd name="T16" fmla="*/ 0 h 3292"/>
                  <a:gd name="T17" fmla="*/ 952 w 952"/>
                  <a:gd name="T18" fmla="*/ 3292 h 32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2" h="3292">
                    <a:moveTo>
                      <a:pt x="595" y="0"/>
                    </a:moveTo>
                    <a:lnTo>
                      <a:pt x="952" y="3227"/>
                    </a:lnTo>
                    <a:lnTo>
                      <a:pt x="0" y="3292"/>
                    </a:lnTo>
                    <a:lnTo>
                      <a:pt x="850" y="3163"/>
                    </a:lnTo>
                    <a:lnTo>
                      <a:pt x="59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</p:grpSp>
        <p:sp>
          <p:nvSpPr>
            <p:cNvPr id="51" name="직사각형 35"/>
            <p:cNvSpPr>
              <a:spLocks noChangeArrowheads="1"/>
            </p:cNvSpPr>
            <p:nvPr/>
          </p:nvSpPr>
          <p:spPr bwMode="auto">
            <a:xfrm>
              <a:off x="733580" y="4277460"/>
              <a:ext cx="944061" cy="541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ko-KR" sz="2100" b="1" dirty="0" smtClean="0">
                  <a:solidFill>
                    <a:srgbClr val="21222B"/>
                  </a:solidFill>
                  <a:latin typeface="+mj-ea"/>
                  <a:ea typeface="+mj-ea"/>
                  <a:cs typeface="굴림" pitchFamily="50" charset="-127"/>
                </a:rPr>
                <a:t>1962</a:t>
              </a:r>
              <a:r>
                <a:rPr lang="ko-KR" altLang="en-US" sz="2100" b="1" dirty="0" smtClean="0">
                  <a:solidFill>
                    <a:srgbClr val="21222B"/>
                  </a:solidFill>
                  <a:latin typeface="+mj-ea"/>
                  <a:ea typeface="+mj-ea"/>
                  <a:cs typeface="굴림" pitchFamily="50" charset="-127"/>
                </a:rPr>
                <a:t>년</a:t>
              </a:r>
              <a:endParaRPr lang="ko-KR" altLang="ko-KR" sz="2100" b="1" dirty="0">
                <a:latin typeface="+mj-ea"/>
                <a:ea typeface="+mj-ea"/>
                <a:cs typeface="굴림" pitchFamily="50" charset="-127"/>
              </a:endParaRPr>
            </a:p>
          </p:txBody>
        </p:sp>
      </p:grpSp>
      <p:sp>
        <p:nvSpPr>
          <p:cNvPr id="93" name="Rectangle 6"/>
          <p:cNvSpPr>
            <a:spLocks noChangeArrowheads="1"/>
          </p:cNvSpPr>
          <p:nvPr/>
        </p:nvSpPr>
        <p:spPr bwMode="auto">
          <a:xfrm>
            <a:off x="1962263" y="2632352"/>
            <a:ext cx="7035678" cy="425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ko-KR" altLang="en-US" sz="2000" dirty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갱생보호법</a:t>
            </a:r>
            <a:r>
              <a:rPr lang="en-US" altLang="ko-KR" sz="2000" dirty="0" smtClean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, </a:t>
            </a:r>
            <a:r>
              <a:rPr lang="ko-KR" altLang="en-US" sz="2000" dirty="0" err="1" smtClean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윤락행위등방지법</a:t>
            </a:r>
            <a:r>
              <a:rPr lang="en-US" altLang="ko-KR" sz="2000" dirty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, </a:t>
            </a:r>
            <a:r>
              <a:rPr lang="ko-KR" altLang="en-US" sz="2000" dirty="0" smtClean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생활보호법</a:t>
            </a:r>
            <a:r>
              <a:rPr lang="en-US" altLang="ko-KR" sz="2000" dirty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, </a:t>
            </a:r>
            <a:r>
              <a:rPr lang="ko-KR" altLang="en-US" sz="2000" dirty="0" smtClean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아동복리법</a:t>
            </a:r>
            <a:endParaRPr lang="ko-KR" altLang="en-US" sz="2000" dirty="0">
              <a:solidFill>
                <a:srgbClr val="21222B"/>
              </a:solidFill>
              <a:latin typeface="+mn-ea"/>
              <a:ea typeface="+mn-ea"/>
              <a:cs typeface="굴림" pitchFamily="50" charset="-127"/>
            </a:endParaRPr>
          </a:p>
        </p:txBody>
      </p:sp>
      <p:grpSp>
        <p:nvGrpSpPr>
          <p:cNvPr id="94" name="그룹 101"/>
          <p:cNvGrpSpPr>
            <a:grpSpLocks/>
          </p:cNvGrpSpPr>
          <p:nvPr/>
        </p:nvGrpSpPr>
        <p:grpSpPr bwMode="auto">
          <a:xfrm>
            <a:off x="406687" y="2449243"/>
            <a:ext cx="1452116" cy="900135"/>
            <a:chOff x="539552" y="3997379"/>
            <a:chExt cx="1224136" cy="1015797"/>
          </a:xfrm>
        </p:grpSpPr>
        <p:grpSp>
          <p:nvGrpSpPr>
            <p:cNvPr id="95" name="그룹 13"/>
            <p:cNvGrpSpPr>
              <a:grpSpLocks/>
            </p:cNvGrpSpPr>
            <p:nvPr/>
          </p:nvGrpSpPr>
          <p:grpSpPr bwMode="auto">
            <a:xfrm>
              <a:off x="539552" y="3997379"/>
              <a:ext cx="1224136" cy="1015797"/>
              <a:chOff x="1763688" y="836712"/>
              <a:chExt cx="5472608" cy="4832221"/>
            </a:xfrm>
          </p:grpSpPr>
          <p:sp>
            <p:nvSpPr>
              <p:cNvPr id="97" name="Freeform 7"/>
              <p:cNvSpPr>
                <a:spLocks/>
              </p:cNvSpPr>
              <p:nvPr/>
            </p:nvSpPr>
            <p:spPr bwMode="auto">
              <a:xfrm>
                <a:off x="2299556" y="1027568"/>
                <a:ext cx="4743701" cy="4641365"/>
              </a:xfrm>
              <a:custGeom>
                <a:avLst/>
                <a:gdLst>
                  <a:gd name="T0" fmla="*/ 2147483647 w 4497"/>
                  <a:gd name="T1" fmla="*/ 2147483647 h 4426"/>
                  <a:gd name="T2" fmla="*/ 2147483647 w 4497"/>
                  <a:gd name="T3" fmla="*/ 0 h 4426"/>
                  <a:gd name="T4" fmla="*/ 2147483647 w 4497"/>
                  <a:gd name="T5" fmla="*/ 2147483647 h 4426"/>
                  <a:gd name="T6" fmla="*/ 0 w 4497"/>
                  <a:gd name="T7" fmla="*/ 2147483647 h 4426"/>
                  <a:gd name="T8" fmla="*/ 2147483647 w 4497"/>
                  <a:gd name="T9" fmla="*/ 2147483647 h 4426"/>
                  <a:gd name="T10" fmla="*/ 2147483647 w 4497"/>
                  <a:gd name="T11" fmla="*/ 2147483647 h 44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497"/>
                  <a:gd name="T19" fmla="*/ 0 h 4426"/>
                  <a:gd name="T20" fmla="*/ 4497 w 4497"/>
                  <a:gd name="T21" fmla="*/ 4426 h 44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497" h="4426">
                    <a:moveTo>
                      <a:pt x="4497" y="3936"/>
                    </a:moveTo>
                    <a:lnTo>
                      <a:pt x="4188" y="0"/>
                    </a:lnTo>
                    <a:lnTo>
                      <a:pt x="66" y="9"/>
                    </a:lnTo>
                    <a:lnTo>
                      <a:pt x="0" y="64"/>
                    </a:lnTo>
                    <a:lnTo>
                      <a:pt x="89" y="4426"/>
                    </a:lnTo>
                    <a:lnTo>
                      <a:pt x="4497" y="3936"/>
                    </a:lnTo>
                    <a:close/>
                  </a:path>
                </a:pathLst>
              </a:custGeom>
              <a:solidFill>
                <a:srgbClr val="5F89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98" name="Freeform 9"/>
              <p:cNvSpPr>
                <a:spLocks/>
              </p:cNvSpPr>
              <p:nvPr/>
            </p:nvSpPr>
            <p:spPr bwMode="auto">
              <a:xfrm>
                <a:off x="2343861" y="1040151"/>
                <a:ext cx="4892435" cy="4412758"/>
              </a:xfrm>
              <a:custGeom>
                <a:avLst/>
                <a:gdLst>
                  <a:gd name="T0" fmla="*/ 2147483647 w 4638"/>
                  <a:gd name="T1" fmla="*/ 0 h 4208"/>
                  <a:gd name="T2" fmla="*/ 0 w 4638"/>
                  <a:gd name="T3" fmla="*/ 2147483647 h 4208"/>
                  <a:gd name="T4" fmla="*/ 2147483647 w 4638"/>
                  <a:gd name="T5" fmla="*/ 2147483647 h 4208"/>
                  <a:gd name="T6" fmla="*/ 2147483647 w 4638"/>
                  <a:gd name="T7" fmla="*/ 2147483647 h 4208"/>
                  <a:gd name="T8" fmla="*/ 2147483647 w 4638"/>
                  <a:gd name="T9" fmla="*/ 0 h 42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38"/>
                  <a:gd name="T16" fmla="*/ 0 h 4208"/>
                  <a:gd name="T17" fmla="*/ 4638 w 4638"/>
                  <a:gd name="T18" fmla="*/ 4208 h 42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38" h="4208">
                    <a:moveTo>
                      <a:pt x="4228" y="0"/>
                    </a:moveTo>
                    <a:lnTo>
                      <a:pt x="0" y="25"/>
                    </a:lnTo>
                    <a:lnTo>
                      <a:pt x="305" y="4208"/>
                    </a:lnTo>
                    <a:lnTo>
                      <a:pt x="4638" y="3784"/>
                    </a:lnTo>
                    <a:lnTo>
                      <a:pt x="4228" y="0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99" name="Freeform 10"/>
              <p:cNvSpPr>
                <a:spLocks/>
              </p:cNvSpPr>
              <p:nvPr/>
            </p:nvSpPr>
            <p:spPr bwMode="auto">
              <a:xfrm>
                <a:off x="1774236" y="1074758"/>
                <a:ext cx="632916" cy="4001683"/>
              </a:xfrm>
              <a:custGeom>
                <a:avLst/>
                <a:gdLst>
                  <a:gd name="T0" fmla="*/ 2147483647 w 600"/>
                  <a:gd name="T1" fmla="*/ 0 h 3816"/>
                  <a:gd name="T2" fmla="*/ 0 w 600"/>
                  <a:gd name="T3" fmla="*/ 2147483647 h 3816"/>
                  <a:gd name="T4" fmla="*/ 2147483647 w 600"/>
                  <a:gd name="T5" fmla="*/ 2147483647 h 3816"/>
                  <a:gd name="T6" fmla="*/ 2147483647 w 600"/>
                  <a:gd name="T7" fmla="*/ 0 h 38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00"/>
                  <a:gd name="T13" fmla="*/ 0 h 3816"/>
                  <a:gd name="T14" fmla="*/ 600 w 600"/>
                  <a:gd name="T15" fmla="*/ 3816 h 38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00" h="3816">
                    <a:moveTo>
                      <a:pt x="499" y="0"/>
                    </a:moveTo>
                    <a:lnTo>
                      <a:pt x="0" y="3816"/>
                    </a:lnTo>
                    <a:lnTo>
                      <a:pt x="600" y="3753"/>
                    </a:lnTo>
                    <a:lnTo>
                      <a:pt x="499" y="0"/>
                    </a:lnTo>
                    <a:close/>
                  </a:path>
                </a:pathLst>
              </a:custGeom>
              <a:solidFill>
                <a:srgbClr val="6880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00" name="Freeform 11"/>
              <p:cNvSpPr>
                <a:spLocks/>
              </p:cNvSpPr>
              <p:nvPr/>
            </p:nvSpPr>
            <p:spPr bwMode="auto">
              <a:xfrm>
                <a:off x="1763688" y="5010375"/>
                <a:ext cx="643464" cy="658558"/>
              </a:xfrm>
              <a:custGeom>
                <a:avLst/>
                <a:gdLst>
                  <a:gd name="T0" fmla="*/ 2147483647 w 610"/>
                  <a:gd name="T1" fmla="*/ 2147483647 h 628"/>
                  <a:gd name="T2" fmla="*/ 0 w 610"/>
                  <a:gd name="T3" fmla="*/ 2147483647 h 628"/>
                  <a:gd name="T4" fmla="*/ 2147483647 w 610"/>
                  <a:gd name="T5" fmla="*/ 2147483647 h 628"/>
                  <a:gd name="T6" fmla="*/ 2147483647 w 610"/>
                  <a:gd name="T7" fmla="*/ 2147483647 h 628"/>
                  <a:gd name="T8" fmla="*/ 2147483647 w 610"/>
                  <a:gd name="T9" fmla="*/ 0 h 628"/>
                  <a:gd name="T10" fmla="*/ 2147483647 w 610"/>
                  <a:gd name="T11" fmla="*/ 2147483647 h 62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10"/>
                  <a:gd name="T19" fmla="*/ 0 h 628"/>
                  <a:gd name="T20" fmla="*/ 610 w 610"/>
                  <a:gd name="T21" fmla="*/ 628 h 62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10" h="628">
                    <a:moveTo>
                      <a:pt x="10" y="63"/>
                    </a:moveTo>
                    <a:lnTo>
                      <a:pt x="0" y="142"/>
                    </a:lnTo>
                    <a:lnTo>
                      <a:pt x="298" y="264"/>
                    </a:lnTo>
                    <a:lnTo>
                      <a:pt x="597" y="628"/>
                    </a:lnTo>
                    <a:lnTo>
                      <a:pt x="610" y="0"/>
                    </a:lnTo>
                    <a:lnTo>
                      <a:pt x="10" y="63"/>
                    </a:lnTo>
                    <a:close/>
                  </a:path>
                </a:pathLst>
              </a:custGeom>
              <a:solidFill>
                <a:srgbClr val="5A77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01" name="Freeform 12"/>
              <p:cNvSpPr>
                <a:spLocks/>
              </p:cNvSpPr>
              <p:nvPr/>
            </p:nvSpPr>
            <p:spPr bwMode="auto">
              <a:xfrm>
                <a:off x="1772127" y="1819306"/>
                <a:ext cx="450425" cy="3277059"/>
              </a:xfrm>
              <a:custGeom>
                <a:avLst/>
                <a:gdLst>
                  <a:gd name="T0" fmla="*/ 0 w 427"/>
                  <a:gd name="T1" fmla="*/ 2147483647 h 3125"/>
                  <a:gd name="T2" fmla="*/ 2147483647 w 427"/>
                  <a:gd name="T3" fmla="*/ 2147483647 h 3125"/>
                  <a:gd name="T4" fmla="*/ 2147483647 w 427"/>
                  <a:gd name="T5" fmla="*/ 0 h 3125"/>
                  <a:gd name="T6" fmla="*/ 0 w 427"/>
                  <a:gd name="T7" fmla="*/ 2147483647 h 31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27"/>
                  <a:gd name="T13" fmla="*/ 0 h 3125"/>
                  <a:gd name="T14" fmla="*/ 427 w 427"/>
                  <a:gd name="T15" fmla="*/ 3125 h 31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27" h="3125">
                    <a:moveTo>
                      <a:pt x="0" y="3125"/>
                    </a:moveTo>
                    <a:lnTo>
                      <a:pt x="97" y="3121"/>
                    </a:lnTo>
                    <a:lnTo>
                      <a:pt x="427" y="0"/>
                    </a:lnTo>
                    <a:lnTo>
                      <a:pt x="0" y="3125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02" name="Freeform 13"/>
              <p:cNvSpPr>
                <a:spLocks/>
              </p:cNvSpPr>
              <p:nvPr/>
            </p:nvSpPr>
            <p:spPr bwMode="auto">
              <a:xfrm>
                <a:off x="1763688" y="5092171"/>
                <a:ext cx="629752" cy="576762"/>
              </a:xfrm>
              <a:custGeom>
                <a:avLst/>
                <a:gdLst>
                  <a:gd name="T0" fmla="*/ 0 w 597"/>
                  <a:gd name="T1" fmla="*/ 2147483647 h 550"/>
                  <a:gd name="T2" fmla="*/ 2147483647 w 597"/>
                  <a:gd name="T3" fmla="*/ 2147483647 h 550"/>
                  <a:gd name="T4" fmla="*/ 2147483647 w 597"/>
                  <a:gd name="T5" fmla="*/ 2147483647 h 550"/>
                  <a:gd name="T6" fmla="*/ 2147483647 w 597"/>
                  <a:gd name="T7" fmla="*/ 2147483647 h 550"/>
                  <a:gd name="T8" fmla="*/ 2147483647 w 597"/>
                  <a:gd name="T9" fmla="*/ 2147483647 h 550"/>
                  <a:gd name="T10" fmla="*/ 2147483647 w 597"/>
                  <a:gd name="T11" fmla="*/ 0 h 550"/>
                  <a:gd name="T12" fmla="*/ 2147483647 w 597"/>
                  <a:gd name="T13" fmla="*/ 2147483647 h 550"/>
                  <a:gd name="T14" fmla="*/ 0 w 597"/>
                  <a:gd name="T15" fmla="*/ 2147483647 h 55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97"/>
                  <a:gd name="T25" fmla="*/ 0 h 550"/>
                  <a:gd name="T26" fmla="*/ 597 w 597"/>
                  <a:gd name="T27" fmla="*/ 550 h 55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97" h="550">
                    <a:moveTo>
                      <a:pt x="0" y="64"/>
                    </a:moveTo>
                    <a:lnTo>
                      <a:pt x="298" y="186"/>
                    </a:lnTo>
                    <a:lnTo>
                      <a:pt x="597" y="550"/>
                    </a:lnTo>
                    <a:lnTo>
                      <a:pt x="597" y="475"/>
                    </a:lnTo>
                    <a:lnTo>
                      <a:pt x="370" y="159"/>
                    </a:lnTo>
                    <a:lnTo>
                      <a:pt x="105" y="0"/>
                    </a:lnTo>
                    <a:lnTo>
                      <a:pt x="8" y="4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5B8C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03" name="Freeform 14"/>
              <p:cNvSpPr>
                <a:spLocks/>
              </p:cNvSpPr>
              <p:nvPr/>
            </p:nvSpPr>
            <p:spPr bwMode="auto">
              <a:xfrm>
                <a:off x="2222551" y="1392501"/>
                <a:ext cx="59072" cy="426805"/>
              </a:xfrm>
              <a:custGeom>
                <a:avLst/>
                <a:gdLst>
                  <a:gd name="T0" fmla="*/ 2147483647 w 56"/>
                  <a:gd name="T1" fmla="*/ 2147483647 h 407"/>
                  <a:gd name="T2" fmla="*/ 0 w 56"/>
                  <a:gd name="T3" fmla="*/ 2147483647 h 407"/>
                  <a:gd name="T4" fmla="*/ 2147483647 w 56"/>
                  <a:gd name="T5" fmla="*/ 0 h 407"/>
                  <a:gd name="T6" fmla="*/ 2147483647 w 56"/>
                  <a:gd name="T7" fmla="*/ 2147483647 h 40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6"/>
                  <a:gd name="T13" fmla="*/ 0 h 407"/>
                  <a:gd name="T14" fmla="*/ 56 w 56"/>
                  <a:gd name="T15" fmla="*/ 407 h 40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6" h="407">
                    <a:moveTo>
                      <a:pt x="33" y="98"/>
                    </a:moveTo>
                    <a:lnTo>
                      <a:pt x="0" y="407"/>
                    </a:lnTo>
                    <a:lnTo>
                      <a:pt x="56" y="0"/>
                    </a:lnTo>
                    <a:lnTo>
                      <a:pt x="33" y="98"/>
                    </a:lnTo>
                    <a:close/>
                  </a:path>
                </a:pathLst>
              </a:custGeom>
              <a:solidFill>
                <a:srgbClr val="0078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04" name="Freeform 15"/>
              <p:cNvSpPr>
                <a:spLocks/>
              </p:cNvSpPr>
              <p:nvPr/>
            </p:nvSpPr>
            <p:spPr bwMode="auto">
              <a:xfrm>
                <a:off x="2281624" y="1152359"/>
                <a:ext cx="32701" cy="240143"/>
              </a:xfrm>
              <a:custGeom>
                <a:avLst/>
                <a:gdLst>
                  <a:gd name="T0" fmla="*/ 2147483647 w 31"/>
                  <a:gd name="T1" fmla="*/ 0 h 229"/>
                  <a:gd name="T2" fmla="*/ 0 w 31"/>
                  <a:gd name="T3" fmla="*/ 2147483647 h 229"/>
                  <a:gd name="T4" fmla="*/ 2147483647 w 31"/>
                  <a:gd name="T5" fmla="*/ 2147483647 h 229"/>
                  <a:gd name="T6" fmla="*/ 2147483647 w 31"/>
                  <a:gd name="T7" fmla="*/ 0 h 2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1"/>
                  <a:gd name="T13" fmla="*/ 0 h 229"/>
                  <a:gd name="T14" fmla="*/ 31 w 31"/>
                  <a:gd name="T15" fmla="*/ 229 h 2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1" h="229">
                    <a:moveTo>
                      <a:pt x="31" y="0"/>
                    </a:moveTo>
                    <a:lnTo>
                      <a:pt x="0" y="229"/>
                    </a:lnTo>
                    <a:lnTo>
                      <a:pt x="29" y="10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0078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05" name="Freeform 16"/>
              <p:cNvSpPr>
                <a:spLocks/>
              </p:cNvSpPr>
              <p:nvPr/>
            </p:nvSpPr>
            <p:spPr bwMode="auto">
              <a:xfrm>
                <a:off x="2285844" y="973038"/>
                <a:ext cx="4503193" cy="128986"/>
              </a:xfrm>
              <a:custGeom>
                <a:avLst/>
                <a:gdLst>
                  <a:gd name="T0" fmla="*/ 0 w 4269"/>
                  <a:gd name="T1" fmla="*/ 2147483647 h 123"/>
                  <a:gd name="T2" fmla="*/ 2147483647 w 4269"/>
                  <a:gd name="T3" fmla="*/ 2147483647 h 123"/>
                  <a:gd name="T4" fmla="*/ 2147483647 w 4269"/>
                  <a:gd name="T5" fmla="*/ 0 h 123"/>
                  <a:gd name="T6" fmla="*/ 2147483647 w 4269"/>
                  <a:gd name="T7" fmla="*/ 2147483647 h 123"/>
                  <a:gd name="T8" fmla="*/ 0 w 4269"/>
                  <a:gd name="T9" fmla="*/ 2147483647 h 1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69"/>
                  <a:gd name="T16" fmla="*/ 0 h 123"/>
                  <a:gd name="T17" fmla="*/ 4269 w 4269"/>
                  <a:gd name="T18" fmla="*/ 123 h 1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69" h="123">
                    <a:moveTo>
                      <a:pt x="0" y="123"/>
                    </a:moveTo>
                    <a:lnTo>
                      <a:pt x="4269" y="64"/>
                    </a:lnTo>
                    <a:lnTo>
                      <a:pt x="4093" y="0"/>
                    </a:lnTo>
                    <a:lnTo>
                      <a:pt x="92" y="39"/>
                    </a:lnTo>
                    <a:lnTo>
                      <a:pt x="0" y="123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06" name="Freeform 19"/>
              <p:cNvSpPr>
                <a:spLocks/>
              </p:cNvSpPr>
              <p:nvPr/>
            </p:nvSpPr>
            <p:spPr bwMode="auto">
              <a:xfrm>
                <a:off x="2303775" y="1140824"/>
                <a:ext cx="161394" cy="4528109"/>
              </a:xfrm>
              <a:custGeom>
                <a:avLst/>
                <a:gdLst>
                  <a:gd name="T0" fmla="*/ 0 w 153"/>
                  <a:gd name="T1" fmla="*/ 2147483647 h 4318"/>
                  <a:gd name="T2" fmla="*/ 2147483647 w 153"/>
                  <a:gd name="T3" fmla="*/ 2147483647 h 4318"/>
                  <a:gd name="T4" fmla="*/ 2147483647 w 153"/>
                  <a:gd name="T5" fmla="*/ 2147483647 h 4318"/>
                  <a:gd name="T6" fmla="*/ 2147483647 w 153"/>
                  <a:gd name="T7" fmla="*/ 0 h 4318"/>
                  <a:gd name="T8" fmla="*/ 0 w 153"/>
                  <a:gd name="T9" fmla="*/ 2147483647 h 43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3"/>
                  <a:gd name="T16" fmla="*/ 0 h 4318"/>
                  <a:gd name="T17" fmla="*/ 153 w 153"/>
                  <a:gd name="T18" fmla="*/ 4318 h 43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3" h="4318">
                    <a:moveTo>
                      <a:pt x="0" y="1480"/>
                    </a:moveTo>
                    <a:lnTo>
                      <a:pt x="85" y="4318"/>
                    </a:lnTo>
                    <a:lnTo>
                      <a:pt x="153" y="4314"/>
                    </a:lnTo>
                    <a:lnTo>
                      <a:pt x="20" y="0"/>
                    </a:lnTo>
                    <a:lnTo>
                      <a:pt x="0" y="1480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07" name="Freeform 45"/>
              <p:cNvSpPr>
                <a:spLocks/>
              </p:cNvSpPr>
              <p:nvPr/>
            </p:nvSpPr>
            <p:spPr bwMode="auto">
              <a:xfrm>
                <a:off x="2578039" y="1265614"/>
                <a:ext cx="219411" cy="198197"/>
              </a:xfrm>
              <a:custGeom>
                <a:avLst/>
                <a:gdLst>
                  <a:gd name="T0" fmla="*/ 0 w 208"/>
                  <a:gd name="T1" fmla="*/ 2147483647 h 189"/>
                  <a:gd name="T2" fmla="*/ 2147483647 w 208"/>
                  <a:gd name="T3" fmla="*/ 0 h 189"/>
                  <a:gd name="T4" fmla="*/ 2147483647 w 208"/>
                  <a:gd name="T5" fmla="*/ 2147483647 h 189"/>
                  <a:gd name="T6" fmla="*/ 2147483647 w 208"/>
                  <a:gd name="T7" fmla="*/ 2147483647 h 189"/>
                  <a:gd name="T8" fmla="*/ 0 w 208"/>
                  <a:gd name="T9" fmla="*/ 2147483647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189"/>
                  <a:gd name="T17" fmla="*/ 208 w 208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189">
                    <a:moveTo>
                      <a:pt x="0" y="11"/>
                    </a:moveTo>
                    <a:lnTo>
                      <a:pt x="200" y="0"/>
                    </a:lnTo>
                    <a:lnTo>
                      <a:pt x="208" y="176"/>
                    </a:lnTo>
                    <a:lnTo>
                      <a:pt x="11" y="189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08" name="Freeform 46"/>
              <p:cNvSpPr>
                <a:spLocks/>
              </p:cNvSpPr>
              <p:nvPr/>
            </p:nvSpPr>
            <p:spPr bwMode="auto">
              <a:xfrm>
                <a:off x="2578039" y="1265614"/>
                <a:ext cx="219411" cy="187710"/>
              </a:xfrm>
              <a:custGeom>
                <a:avLst/>
                <a:gdLst>
                  <a:gd name="T0" fmla="*/ 2147483647 w 208"/>
                  <a:gd name="T1" fmla="*/ 2147483647 h 179"/>
                  <a:gd name="T2" fmla="*/ 2147483647 w 208"/>
                  <a:gd name="T3" fmla="*/ 2147483647 h 179"/>
                  <a:gd name="T4" fmla="*/ 2147483647 w 208"/>
                  <a:gd name="T5" fmla="*/ 2147483647 h 179"/>
                  <a:gd name="T6" fmla="*/ 2147483647 w 208"/>
                  <a:gd name="T7" fmla="*/ 0 h 179"/>
                  <a:gd name="T8" fmla="*/ 0 w 208"/>
                  <a:gd name="T9" fmla="*/ 2147483647 h 179"/>
                  <a:gd name="T10" fmla="*/ 2147483647 w 208"/>
                  <a:gd name="T11" fmla="*/ 2147483647 h 179"/>
                  <a:gd name="T12" fmla="*/ 2147483647 w 208"/>
                  <a:gd name="T13" fmla="*/ 2147483647 h 1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8"/>
                  <a:gd name="T22" fmla="*/ 0 h 179"/>
                  <a:gd name="T23" fmla="*/ 208 w 208"/>
                  <a:gd name="T24" fmla="*/ 179 h 1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8" h="179">
                    <a:moveTo>
                      <a:pt x="159" y="58"/>
                    </a:moveTo>
                    <a:lnTo>
                      <a:pt x="165" y="179"/>
                    </a:lnTo>
                    <a:lnTo>
                      <a:pt x="208" y="176"/>
                    </a:lnTo>
                    <a:lnTo>
                      <a:pt x="200" y="0"/>
                    </a:lnTo>
                    <a:lnTo>
                      <a:pt x="0" y="11"/>
                    </a:lnTo>
                    <a:lnTo>
                      <a:pt x="3" y="66"/>
                    </a:lnTo>
                    <a:lnTo>
                      <a:pt x="159" y="58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09" name="Freeform 47"/>
              <p:cNvSpPr>
                <a:spLocks/>
              </p:cNvSpPr>
              <p:nvPr/>
            </p:nvSpPr>
            <p:spPr bwMode="auto">
              <a:xfrm>
                <a:off x="2488376" y="871318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3"/>
                    </a:moveTo>
                    <a:lnTo>
                      <a:pt x="140" y="1"/>
                    </a:lnTo>
                    <a:lnTo>
                      <a:pt x="135" y="1"/>
                    </a:lnTo>
                    <a:lnTo>
                      <a:pt x="130" y="0"/>
                    </a:lnTo>
                    <a:lnTo>
                      <a:pt x="126" y="0"/>
                    </a:lnTo>
                    <a:lnTo>
                      <a:pt x="121" y="0"/>
                    </a:lnTo>
                    <a:lnTo>
                      <a:pt x="117" y="0"/>
                    </a:lnTo>
                    <a:lnTo>
                      <a:pt x="112" y="1"/>
                    </a:lnTo>
                    <a:lnTo>
                      <a:pt x="108" y="1"/>
                    </a:lnTo>
                    <a:lnTo>
                      <a:pt x="103" y="2"/>
                    </a:lnTo>
                    <a:lnTo>
                      <a:pt x="99" y="3"/>
                    </a:lnTo>
                    <a:lnTo>
                      <a:pt x="95" y="4"/>
                    </a:lnTo>
                    <a:lnTo>
                      <a:pt x="91" y="6"/>
                    </a:lnTo>
                    <a:lnTo>
                      <a:pt x="87" y="8"/>
                    </a:lnTo>
                    <a:lnTo>
                      <a:pt x="82" y="9"/>
                    </a:lnTo>
                    <a:lnTo>
                      <a:pt x="78" y="11"/>
                    </a:lnTo>
                    <a:lnTo>
                      <a:pt x="74" y="13"/>
                    </a:lnTo>
                    <a:lnTo>
                      <a:pt x="69" y="17"/>
                    </a:lnTo>
                    <a:lnTo>
                      <a:pt x="64" y="20"/>
                    </a:lnTo>
                    <a:lnTo>
                      <a:pt x="59" y="24"/>
                    </a:lnTo>
                    <a:lnTo>
                      <a:pt x="55" y="28"/>
                    </a:lnTo>
                    <a:lnTo>
                      <a:pt x="50" y="33"/>
                    </a:lnTo>
                    <a:lnTo>
                      <a:pt x="47" y="37"/>
                    </a:lnTo>
                    <a:lnTo>
                      <a:pt x="42" y="42"/>
                    </a:lnTo>
                    <a:lnTo>
                      <a:pt x="39" y="46"/>
                    </a:lnTo>
                    <a:lnTo>
                      <a:pt x="35" y="51"/>
                    </a:lnTo>
                    <a:lnTo>
                      <a:pt x="32" y="57"/>
                    </a:lnTo>
                    <a:lnTo>
                      <a:pt x="29" y="62"/>
                    </a:lnTo>
                    <a:lnTo>
                      <a:pt x="26" y="67"/>
                    </a:lnTo>
                    <a:lnTo>
                      <a:pt x="20" y="77"/>
                    </a:lnTo>
                    <a:lnTo>
                      <a:pt x="16" y="87"/>
                    </a:lnTo>
                    <a:lnTo>
                      <a:pt x="12" y="96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42" y="137"/>
                    </a:lnTo>
                    <a:lnTo>
                      <a:pt x="44" y="126"/>
                    </a:lnTo>
                    <a:lnTo>
                      <a:pt x="48" y="114"/>
                    </a:lnTo>
                    <a:lnTo>
                      <a:pt x="51" y="108"/>
                    </a:lnTo>
                    <a:lnTo>
                      <a:pt x="54" y="101"/>
                    </a:lnTo>
                    <a:lnTo>
                      <a:pt x="56" y="94"/>
                    </a:lnTo>
                    <a:lnTo>
                      <a:pt x="60" y="88"/>
                    </a:lnTo>
                    <a:lnTo>
                      <a:pt x="63" y="81"/>
                    </a:lnTo>
                    <a:lnTo>
                      <a:pt x="67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7"/>
                    </a:lnTo>
                    <a:lnTo>
                      <a:pt x="86" y="51"/>
                    </a:lnTo>
                    <a:lnTo>
                      <a:pt x="91" y="47"/>
                    </a:lnTo>
                    <a:lnTo>
                      <a:pt x="97" y="43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0" y="38"/>
                    </a:lnTo>
                    <a:lnTo>
                      <a:pt x="115" y="37"/>
                    </a:lnTo>
                    <a:lnTo>
                      <a:pt x="120" y="36"/>
                    </a:lnTo>
                    <a:lnTo>
                      <a:pt x="125" y="36"/>
                    </a:lnTo>
                    <a:lnTo>
                      <a:pt x="130" y="37"/>
                    </a:lnTo>
                    <a:lnTo>
                      <a:pt x="135" y="37"/>
                    </a:lnTo>
                    <a:lnTo>
                      <a:pt x="138" y="38"/>
                    </a:lnTo>
                    <a:lnTo>
                      <a:pt x="140" y="39"/>
                    </a:lnTo>
                    <a:lnTo>
                      <a:pt x="142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49" y="47"/>
                    </a:lnTo>
                    <a:lnTo>
                      <a:pt x="151" y="50"/>
                    </a:lnTo>
                    <a:lnTo>
                      <a:pt x="153" y="53"/>
                    </a:lnTo>
                    <a:lnTo>
                      <a:pt x="158" y="60"/>
                    </a:lnTo>
                    <a:lnTo>
                      <a:pt x="162" y="69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2" y="102"/>
                    </a:lnTo>
                    <a:lnTo>
                      <a:pt x="175" y="115"/>
                    </a:lnTo>
                    <a:lnTo>
                      <a:pt x="177" y="129"/>
                    </a:lnTo>
                    <a:lnTo>
                      <a:pt x="179" y="145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2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79" y="255"/>
                    </a:lnTo>
                    <a:lnTo>
                      <a:pt x="177" y="274"/>
                    </a:lnTo>
                    <a:lnTo>
                      <a:pt x="174" y="292"/>
                    </a:lnTo>
                    <a:lnTo>
                      <a:pt x="171" y="309"/>
                    </a:lnTo>
                    <a:lnTo>
                      <a:pt x="168" y="326"/>
                    </a:lnTo>
                    <a:lnTo>
                      <a:pt x="163" y="341"/>
                    </a:lnTo>
                    <a:lnTo>
                      <a:pt x="159" y="355"/>
                    </a:lnTo>
                    <a:lnTo>
                      <a:pt x="156" y="362"/>
                    </a:lnTo>
                    <a:lnTo>
                      <a:pt x="154" y="369"/>
                    </a:lnTo>
                    <a:lnTo>
                      <a:pt x="151" y="375"/>
                    </a:lnTo>
                    <a:lnTo>
                      <a:pt x="148" y="380"/>
                    </a:lnTo>
                    <a:lnTo>
                      <a:pt x="145" y="386"/>
                    </a:lnTo>
                    <a:lnTo>
                      <a:pt x="142" y="391"/>
                    </a:lnTo>
                    <a:lnTo>
                      <a:pt x="140" y="396"/>
                    </a:lnTo>
                    <a:lnTo>
                      <a:pt x="136" y="400"/>
                    </a:lnTo>
                    <a:lnTo>
                      <a:pt x="133" y="404"/>
                    </a:lnTo>
                    <a:lnTo>
                      <a:pt x="130" y="407"/>
                    </a:lnTo>
                    <a:lnTo>
                      <a:pt x="127" y="410"/>
                    </a:lnTo>
                    <a:lnTo>
                      <a:pt x="123" y="413"/>
                    </a:lnTo>
                    <a:lnTo>
                      <a:pt x="120" y="415"/>
                    </a:lnTo>
                    <a:lnTo>
                      <a:pt x="116" y="417"/>
                    </a:lnTo>
                    <a:lnTo>
                      <a:pt x="113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2" y="421"/>
                    </a:lnTo>
                    <a:lnTo>
                      <a:pt x="99" y="424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3" y="433"/>
                    </a:lnTo>
                    <a:lnTo>
                      <a:pt x="93" y="434"/>
                    </a:lnTo>
                    <a:lnTo>
                      <a:pt x="93" y="436"/>
                    </a:lnTo>
                    <a:lnTo>
                      <a:pt x="93" y="438"/>
                    </a:lnTo>
                    <a:lnTo>
                      <a:pt x="93" y="439"/>
                    </a:lnTo>
                    <a:lnTo>
                      <a:pt x="94" y="441"/>
                    </a:lnTo>
                    <a:lnTo>
                      <a:pt x="94" y="443"/>
                    </a:lnTo>
                    <a:lnTo>
                      <a:pt x="95" y="445"/>
                    </a:lnTo>
                    <a:lnTo>
                      <a:pt x="96" y="446"/>
                    </a:lnTo>
                    <a:lnTo>
                      <a:pt x="98" y="449"/>
                    </a:lnTo>
                    <a:lnTo>
                      <a:pt x="102" y="451"/>
                    </a:lnTo>
                    <a:lnTo>
                      <a:pt x="105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3" y="453"/>
                    </a:lnTo>
                    <a:lnTo>
                      <a:pt x="130" y="451"/>
                    </a:lnTo>
                    <a:lnTo>
                      <a:pt x="136" y="448"/>
                    </a:lnTo>
                    <a:lnTo>
                      <a:pt x="142" y="445"/>
                    </a:lnTo>
                    <a:lnTo>
                      <a:pt x="148" y="441"/>
                    </a:lnTo>
                    <a:lnTo>
                      <a:pt x="153" y="437"/>
                    </a:lnTo>
                    <a:lnTo>
                      <a:pt x="159" y="432"/>
                    </a:lnTo>
                    <a:lnTo>
                      <a:pt x="164" y="426"/>
                    </a:lnTo>
                    <a:lnTo>
                      <a:pt x="169" y="421"/>
                    </a:lnTo>
                    <a:lnTo>
                      <a:pt x="173" y="414"/>
                    </a:lnTo>
                    <a:lnTo>
                      <a:pt x="178" y="408"/>
                    </a:lnTo>
                    <a:lnTo>
                      <a:pt x="182" y="401"/>
                    </a:lnTo>
                    <a:lnTo>
                      <a:pt x="186" y="393"/>
                    </a:lnTo>
                    <a:lnTo>
                      <a:pt x="189" y="386"/>
                    </a:lnTo>
                    <a:lnTo>
                      <a:pt x="193" y="378"/>
                    </a:lnTo>
                    <a:lnTo>
                      <a:pt x="196" y="369"/>
                    </a:lnTo>
                    <a:lnTo>
                      <a:pt x="199" y="361"/>
                    </a:lnTo>
                    <a:lnTo>
                      <a:pt x="202" y="352"/>
                    </a:lnTo>
                    <a:lnTo>
                      <a:pt x="205" y="343"/>
                    </a:lnTo>
                    <a:lnTo>
                      <a:pt x="207" y="334"/>
                    </a:lnTo>
                    <a:lnTo>
                      <a:pt x="209" y="324"/>
                    </a:lnTo>
                    <a:lnTo>
                      <a:pt x="212" y="315"/>
                    </a:lnTo>
                    <a:lnTo>
                      <a:pt x="213" y="305"/>
                    </a:lnTo>
                    <a:lnTo>
                      <a:pt x="215" y="295"/>
                    </a:lnTo>
                    <a:lnTo>
                      <a:pt x="218" y="275"/>
                    </a:lnTo>
                    <a:lnTo>
                      <a:pt x="220" y="255"/>
                    </a:lnTo>
                    <a:lnTo>
                      <a:pt x="222" y="236"/>
                    </a:lnTo>
                    <a:lnTo>
                      <a:pt x="222" y="216"/>
                    </a:lnTo>
                    <a:lnTo>
                      <a:pt x="223" y="198"/>
                    </a:lnTo>
                    <a:lnTo>
                      <a:pt x="222" y="180"/>
                    </a:lnTo>
                    <a:lnTo>
                      <a:pt x="222" y="162"/>
                    </a:lnTo>
                    <a:lnTo>
                      <a:pt x="220" y="144"/>
                    </a:lnTo>
                    <a:lnTo>
                      <a:pt x="218" y="127"/>
                    </a:lnTo>
                    <a:lnTo>
                      <a:pt x="215" y="110"/>
                    </a:lnTo>
                    <a:lnTo>
                      <a:pt x="214" y="102"/>
                    </a:lnTo>
                    <a:lnTo>
                      <a:pt x="212" y="94"/>
                    </a:lnTo>
                    <a:lnTo>
                      <a:pt x="210" y="86"/>
                    </a:lnTo>
                    <a:lnTo>
                      <a:pt x="207" y="78"/>
                    </a:lnTo>
                    <a:lnTo>
                      <a:pt x="205" y="71"/>
                    </a:lnTo>
                    <a:lnTo>
                      <a:pt x="203" y="64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3"/>
                    </a:lnTo>
                    <a:lnTo>
                      <a:pt x="183" y="28"/>
                    </a:lnTo>
                    <a:lnTo>
                      <a:pt x="179" y="23"/>
                    </a:lnTo>
                    <a:lnTo>
                      <a:pt x="175" y="18"/>
                    </a:lnTo>
                    <a:lnTo>
                      <a:pt x="170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0" y="4"/>
                    </a:lnTo>
                    <a:lnTo>
                      <a:pt x="145" y="3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10" name="Freeform 48"/>
              <p:cNvSpPr>
                <a:spLocks/>
              </p:cNvSpPr>
              <p:nvPr/>
            </p:nvSpPr>
            <p:spPr bwMode="auto">
              <a:xfrm>
                <a:off x="2570655" y="867123"/>
                <a:ext cx="235233" cy="476091"/>
              </a:xfrm>
              <a:custGeom>
                <a:avLst/>
                <a:gdLst>
                  <a:gd name="T0" fmla="*/ 2147483647 w 223"/>
                  <a:gd name="T1" fmla="*/ 0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5" y="0"/>
                    </a:lnTo>
                    <a:lnTo>
                      <a:pt x="131" y="0"/>
                    </a:lnTo>
                    <a:lnTo>
                      <a:pt x="126" y="0"/>
                    </a:lnTo>
                    <a:lnTo>
                      <a:pt x="121" y="0"/>
                    </a:lnTo>
                    <a:lnTo>
                      <a:pt x="117" y="0"/>
                    </a:lnTo>
                    <a:lnTo>
                      <a:pt x="113" y="0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100" y="3"/>
                    </a:lnTo>
                    <a:lnTo>
                      <a:pt x="95" y="4"/>
                    </a:lnTo>
                    <a:lnTo>
                      <a:pt x="91" y="5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8" y="11"/>
                    </a:lnTo>
                    <a:lnTo>
                      <a:pt x="75" y="13"/>
                    </a:lnTo>
                    <a:lnTo>
                      <a:pt x="69" y="16"/>
                    </a:lnTo>
                    <a:lnTo>
                      <a:pt x="64" y="20"/>
                    </a:lnTo>
                    <a:lnTo>
                      <a:pt x="60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39" y="46"/>
                    </a:lnTo>
                    <a:lnTo>
                      <a:pt x="35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6" y="66"/>
                    </a:lnTo>
                    <a:lnTo>
                      <a:pt x="21" y="77"/>
                    </a:lnTo>
                    <a:lnTo>
                      <a:pt x="16" y="86"/>
                    </a:lnTo>
                    <a:lnTo>
                      <a:pt x="12" y="96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2"/>
                    </a:lnTo>
                    <a:lnTo>
                      <a:pt x="0" y="137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2" y="137"/>
                    </a:lnTo>
                    <a:lnTo>
                      <a:pt x="44" y="127"/>
                    </a:lnTo>
                    <a:lnTo>
                      <a:pt x="48" y="115"/>
                    </a:lnTo>
                    <a:lnTo>
                      <a:pt x="50" y="108"/>
                    </a:lnTo>
                    <a:lnTo>
                      <a:pt x="53" y="102"/>
                    </a:lnTo>
                    <a:lnTo>
                      <a:pt x="56" y="95"/>
                    </a:lnTo>
                    <a:lnTo>
                      <a:pt x="59" y="88"/>
                    </a:lnTo>
                    <a:lnTo>
                      <a:pt x="63" y="81"/>
                    </a:lnTo>
                    <a:lnTo>
                      <a:pt x="67" y="75"/>
                    </a:lnTo>
                    <a:lnTo>
                      <a:pt x="71" y="68"/>
                    </a:lnTo>
                    <a:lnTo>
                      <a:pt x="76" y="62"/>
                    </a:lnTo>
                    <a:lnTo>
                      <a:pt x="81" y="57"/>
                    </a:lnTo>
                    <a:lnTo>
                      <a:pt x="86" y="51"/>
                    </a:lnTo>
                    <a:lnTo>
                      <a:pt x="91" y="47"/>
                    </a:lnTo>
                    <a:lnTo>
                      <a:pt x="97" y="43"/>
                    </a:lnTo>
                    <a:lnTo>
                      <a:pt x="101" y="41"/>
                    </a:lnTo>
                    <a:lnTo>
                      <a:pt x="106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0" y="36"/>
                    </a:lnTo>
                    <a:lnTo>
                      <a:pt x="125" y="36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0" y="38"/>
                    </a:lnTo>
                    <a:lnTo>
                      <a:pt x="143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49" y="46"/>
                    </a:lnTo>
                    <a:lnTo>
                      <a:pt x="151" y="49"/>
                    </a:lnTo>
                    <a:lnTo>
                      <a:pt x="154" y="52"/>
                    </a:lnTo>
                    <a:lnTo>
                      <a:pt x="158" y="59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3" y="101"/>
                    </a:lnTo>
                    <a:lnTo>
                      <a:pt x="175" y="114"/>
                    </a:lnTo>
                    <a:lnTo>
                      <a:pt x="177" y="129"/>
                    </a:lnTo>
                    <a:lnTo>
                      <a:pt x="179" y="144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2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80" y="255"/>
                    </a:lnTo>
                    <a:lnTo>
                      <a:pt x="177" y="273"/>
                    </a:lnTo>
                    <a:lnTo>
                      <a:pt x="175" y="292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6" y="362"/>
                    </a:lnTo>
                    <a:lnTo>
                      <a:pt x="154" y="368"/>
                    </a:lnTo>
                    <a:lnTo>
                      <a:pt x="151" y="374"/>
                    </a:lnTo>
                    <a:lnTo>
                      <a:pt x="148" y="380"/>
                    </a:lnTo>
                    <a:lnTo>
                      <a:pt x="146" y="385"/>
                    </a:lnTo>
                    <a:lnTo>
                      <a:pt x="143" y="391"/>
                    </a:lnTo>
                    <a:lnTo>
                      <a:pt x="139" y="395"/>
                    </a:lnTo>
                    <a:lnTo>
                      <a:pt x="137" y="399"/>
                    </a:lnTo>
                    <a:lnTo>
                      <a:pt x="133" y="403"/>
                    </a:lnTo>
                    <a:lnTo>
                      <a:pt x="130" y="407"/>
                    </a:lnTo>
                    <a:lnTo>
                      <a:pt x="127" y="410"/>
                    </a:lnTo>
                    <a:lnTo>
                      <a:pt x="124" y="412"/>
                    </a:lnTo>
                    <a:lnTo>
                      <a:pt x="120" y="414"/>
                    </a:lnTo>
                    <a:lnTo>
                      <a:pt x="117" y="416"/>
                    </a:lnTo>
                    <a:lnTo>
                      <a:pt x="113" y="418"/>
                    </a:lnTo>
                    <a:lnTo>
                      <a:pt x="110" y="418"/>
                    </a:lnTo>
                    <a:lnTo>
                      <a:pt x="106" y="420"/>
                    </a:lnTo>
                    <a:lnTo>
                      <a:pt x="102" y="421"/>
                    </a:lnTo>
                    <a:lnTo>
                      <a:pt x="99" y="423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3" y="434"/>
                    </a:lnTo>
                    <a:lnTo>
                      <a:pt x="93" y="435"/>
                    </a:lnTo>
                    <a:lnTo>
                      <a:pt x="93" y="437"/>
                    </a:lnTo>
                    <a:lnTo>
                      <a:pt x="93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5" y="444"/>
                    </a:lnTo>
                    <a:lnTo>
                      <a:pt x="96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5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2"/>
                    </a:lnTo>
                    <a:lnTo>
                      <a:pt x="130" y="450"/>
                    </a:lnTo>
                    <a:lnTo>
                      <a:pt x="136" y="447"/>
                    </a:lnTo>
                    <a:lnTo>
                      <a:pt x="143" y="444"/>
                    </a:lnTo>
                    <a:lnTo>
                      <a:pt x="148" y="441"/>
                    </a:lnTo>
                    <a:lnTo>
                      <a:pt x="154" y="436"/>
                    </a:lnTo>
                    <a:lnTo>
                      <a:pt x="159" y="432"/>
                    </a:lnTo>
                    <a:lnTo>
                      <a:pt x="164" y="426"/>
                    </a:lnTo>
                    <a:lnTo>
                      <a:pt x="169" y="420"/>
                    </a:lnTo>
                    <a:lnTo>
                      <a:pt x="174" y="414"/>
                    </a:lnTo>
                    <a:lnTo>
                      <a:pt x="178" y="408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5"/>
                    </a:lnTo>
                    <a:lnTo>
                      <a:pt x="193" y="377"/>
                    </a:lnTo>
                    <a:lnTo>
                      <a:pt x="196" y="369"/>
                    </a:lnTo>
                    <a:lnTo>
                      <a:pt x="199" y="360"/>
                    </a:lnTo>
                    <a:lnTo>
                      <a:pt x="202" y="351"/>
                    </a:lnTo>
                    <a:lnTo>
                      <a:pt x="205" y="342"/>
                    </a:lnTo>
                    <a:lnTo>
                      <a:pt x="207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8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8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3"/>
                    </a:lnTo>
                    <a:lnTo>
                      <a:pt x="210" y="86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3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2"/>
                    </a:lnTo>
                    <a:lnTo>
                      <a:pt x="183" y="27"/>
                    </a:lnTo>
                    <a:lnTo>
                      <a:pt x="179" y="22"/>
                    </a:lnTo>
                    <a:lnTo>
                      <a:pt x="175" y="18"/>
                    </a:lnTo>
                    <a:lnTo>
                      <a:pt x="171" y="14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5"/>
                    </a:lnTo>
                    <a:lnTo>
                      <a:pt x="150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11" name="Freeform 49"/>
              <p:cNvSpPr>
                <a:spLocks/>
              </p:cNvSpPr>
              <p:nvPr/>
            </p:nvSpPr>
            <p:spPr bwMode="auto">
              <a:xfrm>
                <a:off x="2663483" y="905923"/>
                <a:ext cx="50633" cy="234899"/>
              </a:xfrm>
              <a:custGeom>
                <a:avLst/>
                <a:gdLst>
                  <a:gd name="T0" fmla="*/ 0 w 48"/>
                  <a:gd name="T1" fmla="*/ 0 h 224"/>
                  <a:gd name="T2" fmla="*/ 2147483647 w 48"/>
                  <a:gd name="T3" fmla="*/ 2147483647 h 224"/>
                  <a:gd name="T4" fmla="*/ 2147483647 w 48"/>
                  <a:gd name="T5" fmla="*/ 2147483647 h 224"/>
                  <a:gd name="T6" fmla="*/ 2147483647 w 48"/>
                  <a:gd name="T7" fmla="*/ 2147483647 h 224"/>
                  <a:gd name="T8" fmla="*/ 2147483647 w 48"/>
                  <a:gd name="T9" fmla="*/ 2147483647 h 224"/>
                  <a:gd name="T10" fmla="*/ 2147483647 w 48"/>
                  <a:gd name="T11" fmla="*/ 2147483647 h 224"/>
                  <a:gd name="T12" fmla="*/ 2147483647 w 48"/>
                  <a:gd name="T13" fmla="*/ 2147483647 h 224"/>
                  <a:gd name="T14" fmla="*/ 2147483647 w 48"/>
                  <a:gd name="T15" fmla="*/ 2147483647 h 224"/>
                  <a:gd name="T16" fmla="*/ 2147483647 w 48"/>
                  <a:gd name="T17" fmla="*/ 2147483647 h 224"/>
                  <a:gd name="T18" fmla="*/ 2147483647 w 48"/>
                  <a:gd name="T19" fmla="*/ 2147483647 h 224"/>
                  <a:gd name="T20" fmla="*/ 2147483647 w 48"/>
                  <a:gd name="T21" fmla="*/ 2147483647 h 224"/>
                  <a:gd name="T22" fmla="*/ 2147483647 w 48"/>
                  <a:gd name="T23" fmla="*/ 2147483647 h 224"/>
                  <a:gd name="T24" fmla="*/ 2147483647 w 48"/>
                  <a:gd name="T25" fmla="*/ 2147483647 h 224"/>
                  <a:gd name="T26" fmla="*/ 2147483647 w 48"/>
                  <a:gd name="T27" fmla="*/ 2147483647 h 224"/>
                  <a:gd name="T28" fmla="*/ 2147483647 w 48"/>
                  <a:gd name="T29" fmla="*/ 2147483647 h 224"/>
                  <a:gd name="T30" fmla="*/ 2147483647 w 48"/>
                  <a:gd name="T31" fmla="*/ 2147483647 h 224"/>
                  <a:gd name="T32" fmla="*/ 2147483647 w 48"/>
                  <a:gd name="T33" fmla="*/ 2147483647 h 224"/>
                  <a:gd name="T34" fmla="*/ 2147483647 w 48"/>
                  <a:gd name="T35" fmla="*/ 2147483647 h 224"/>
                  <a:gd name="T36" fmla="*/ 2147483647 w 48"/>
                  <a:gd name="T37" fmla="*/ 2147483647 h 224"/>
                  <a:gd name="T38" fmla="*/ 2147483647 w 48"/>
                  <a:gd name="T39" fmla="*/ 2147483647 h 224"/>
                  <a:gd name="T40" fmla="*/ 2147483647 w 48"/>
                  <a:gd name="T41" fmla="*/ 2147483647 h 224"/>
                  <a:gd name="T42" fmla="*/ 2147483647 w 48"/>
                  <a:gd name="T43" fmla="*/ 2147483647 h 224"/>
                  <a:gd name="T44" fmla="*/ 2147483647 w 48"/>
                  <a:gd name="T45" fmla="*/ 2147483647 h 224"/>
                  <a:gd name="T46" fmla="*/ 2147483647 w 48"/>
                  <a:gd name="T47" fmla="*/ 2147483647 h 224"/>
                  <a:gd name="T48" fmla="*/ 2147483647 w 48"/>
                  <a:gd name="T49" fmla="*/ 2147483647 h 224"/>
                  <a:gd name="T50" fmla="*/ 2147483647 w 48"/>
                  <a:gd name="T51" fmla="*/ 2147483647 h 224"/>
                  <a:gd name="T52" fmla="*/ 2147483647 w 48"/>
                  <a:gd name="T53" fmla="*/ 2147483647 h 224"/>
                  <a:gd name="T54" fmla="*/ 2147483647 w 48"/>
                  <a:gd name="T55" fmla="*/ 2147483647 h 224"/>
                  <a:gd name="T56" fmla="*/ 2147483647 w 48"/>
                  <a:gd name="T57" fmla="*/ 2147483647 h 224"/>
                  <a:gd name="T58" fmla="*/ 2147483647 w 48"/>
                  <a:gd name="T59" fmla="*/ 2147483647 h 224"/>
                  <a:gd name="T60" fmla="*/ 2147483647 w 48"/>
                  <a:gd name="T61" fmla="*/ 2147483647 h 224"/>
                  <a:gd name="T62" fmla="*/ 2147483647 w 48"/>
                  <a:gd name="T63" fmla="*/ 2147483647 h 224"/>
                  <a:gd name="T64" fmla="*/ 2147483647 w 48"/>
                  <a:gd name="T65" fmla="*/ 2147483647 h 224"/>
                  <a:gd name="T66" fmla="*/ 2147483647 w 48"/>
                  <a:gd name="T67" fmla="*/ 2147483647 h 224"/>
                  <a:gd name="T68" fmla="*/ 2147483647 w 48"/>
                  <a:gd name="T69" fmla="*/ 2147483647 h 224"/>
                  <a:gd name="T70" fmla="*/ 2147483647 w 48"/>
                  <a:gd name="T71" fmla="*/ 2147483647 h 224"/>
                  <a:gd name="T72" fmla="*/ 2147483647 w 48"/>
                  <a:gd name="T73" fmla="*/ 2147483647 h 224"/>
                  <a:gd name="T74" fmla="*/ 2147483647 w 48"/>
                  <a:gd name="T75" fmla="*/ 2147483647 h 224"/>
                  <a:gd name="T76" fmla="*/ 2147483647 w 48"/>
                  <a:gd name="T77" fmla="*/ 2147483647 h 224"/>
                  <a:gd name="T78" fmla="*/ 2147483647 w 48"/>
                  <a:gd name="T79" fmla="*/ 2147483647 h 224"/>
                  <a:gd name="T80" fmla="*/ 2147483647 w 48"/>
                  <a:gd name="T81" fmla="*/ 2147483647 h 224"/>
                  <a:gd name="T82" fmla="*/ 2147483647 w 48"/>
                  <a:gd name="T83" fmla="*/ 2147483647 h 224"/>
                  <a:gd name="T84" fmla="*/ 0 w 48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8"/>
                  <a:gd name="T130" fmla="*/ 0 h 224"/>
                  <a:gd name="T131" fmla="*/ 48 w 48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8" h="224">
                    <a:moveTo>
                      <a:pt x="0" y="0"/>
                    </a:moveTo>
                    <a:lnTo>
                      <a:pt x="3" y="4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5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5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8" y="127"/>
                    </a:lnTo>
                    <a:lnTo>
                      <a:pt x="48" y="138"/>
                    </a:lnTo>
                    <a:lnTo>
                      <a:pt x="48" y="149"/>
                    </a:lnTo>
                    <a:lnTo>
                      <a:pt x="47" y="161"/>
                    </a:lnTo>
                    <a:lnTo>
                      <a:pt x="46" y="173"/>
                    </a:lnTo>
                    <a:lnTo>
                      <a:pt x="44" y="185"/>
                    </a:lnTo>
                    <a:lnTo>
                      <a:pt x="41" y="198"/>
                    </a:lnTo>
                    <a:lnTo>
                      <a:pt x="38" y="211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5" y="194"/>
                    </a:lnTo>
                    <a:lnTo>
                      <a:pt x="35" y="182"/>
                    </a:lnTo>
                    <a:lnTo>
                      <a:pt x="35" y="169"/>
                    </a:lnTo>
                    <a:lnTo>
                      <a:pt x="35" y="153"/>
                    </a:lnTo>
                    <a:lnTo>
                      <a:pt x="33" y="137"/>
                    </a:lnTo>
                    <a:lnTo>
                      <a:pt x="31" y="119"/>
                    </a:lnTo>
                    <a:lnTo>
                      <a:pt x="28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0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1"/>
                    </a:lnTo>
                    <a:lnTo>
                      <a:pt x="4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12" name="Freeform 50"/>
              <p:cNvSpPr>
                <a:spLocks/>
              </p:cNvSpPr>
              <p:nvPr/>
            </p:nvSpPr>
            <p:spPr bwMode="auto">
              <a:xfrm>
                <a:off x="2740487" y="902778"/>
                <a:ext cx="50633" cy="234899"/>
              </a:xfrm>
              <a:custGeom>
                <a:avLst/>
                <a:gdLst>
                  <a:gd name="T0" fmla="*/ 0 w 48"/>
                  <a:gd name="T1" fmla="*/ 0 h 224"/>
                  <a:gd name="T2" fmla="*/ 2147483647 w 48"/>
                  <a:gd name="T3" fmla="*/ 2147483647 h 224"/>
                  <a:gd name="T4" fmla="*/ 2147483647 w 48"/>
                  <a:gd name="T5" fmla="*/ 2147483647 h 224"/>
                  <a:gd name="T6" fmla="*/ 2147483647 w 48"/>
                  <a:gd name="T7" fmla="*/ 2147483647 h 224"/>
                  <a:gd name="T8" fmla="*/ 2147483647 w 48"/>
                  <a:gd name="T9" fmla="*/ 2147483647 h 224"/>
                  <a:gd name="T10" fmla="*/ 2147483647 w 48"/>
                  <a:gd name="T11" fmla="*/ 2147483647 h 224"/>
                  <a:gd name="T12" fmla="*/ 2147483647 w 48"/>
                  <a:gd name="T13" fmla="*/ 2147483647 h 224"/>
                  <a:gd name="T14" fmla="*/ 2147483647 w 48"/>
                  <a:gd name="T15" fmla="*/ 2147483647 h 224"/>
                  <a:gd name="T16" fmla="*/ 2147483647 w 48"/>
                  <a:gd name="T17" fmla="*/ 2147483647 h 224"/>
                  <a:gd name="T18" fmla="*/ 2147483647 w 48"/>
                  <a:gd name="T19" fmla="*/ 2147483647 h 224"/>
                  <a:gd name="T20" fmla="*/ 2147483647 w 48"/>
                  <a:gd name="T21" fmla="*/ 2147483647 h 224"/>
                  <a:gd name="T22" fmla="*/ 2147483647 w 48"/>
                  <a:gd name="T23" fmla="*/ 2147483647 h 224"/>
                  <a:gd name="T24" fmla="*/ 2147483647 w 48"/>
                  <a:gd name="T25" fmla="*/ 2147483647 h 224"/>
                  <a:gd name="T26" fmla="*/ 2147483647 w 48"/>
                  <a:gd name="T27" fmla="*/ 2147483647 h 224"/>
                  <a:gd name="T28" fmla="*/ 2147483647 w 48"/>
                  <a:gd name="T29" fmla="*/ 2147483647 h 224"/>
                  <a:gd name="T30" fmla="*/ 2147483647 w 48"/>
                  <a:gd name="T31" fmla="*/ 2147483647 h 224"/>
                  <a:gd name="T32" fmla="*/ 2147483647 w 48"/>
                  <a:gd name="T33" fmla="*/ 2147483647 h 224"/>
                  <a:gd name="T34" fmla="*/ 2147483647 w 48"/>
                  <a:gd name="T35" fmla="*/ 2147483647 h 224"/>
                  <a:gd name="T36" fmla="*/ 2147483647 w 48"/>
                  <a:gd name="T37" fmla="*/ 2147483647 h 224"/>
                  <a:gd name="T38" fmla="*/ 2147483647 w 48"/>
                  <a:gd name="T39" fmla="*/ 2147483647 h 224"/>
                  <a:gd name="T40" fmla="*/ 2147483647 w 48"/>
                  <a:gd name="T41" fmla="*/ 2147483647 h 224"/>
                  <a:gd name="T42" fmla="*/ 2147483647 w 48"/>
                  <a:gd name="T43" fmla="*/ 2147483647 h 224"/>
                  <a:gd name="T44" fmla="*/ 2147483647 w 48"/>
                  <a:gd name="T45" fmla="*/ 2147483647 h 224"/>
                  <a:gd name="T46" fmla="*/ 2147483647 w 48"/>
                  <a:gd name="T47" fmla="*/ 2147483647 h 224"/>
                  <a:gd name="T48" fmla="*/ 2147483647 w 48"/>
                  <a:gd name="T49" fmla="*/ 2147483647 h 224"/>
                  <a:gd name="T50" fmla="*/ 2147483647 w 48"/>
                  <a:gd name="T51" fmla="*/ 2147483647 h 224"/>
                  <a:gd name="T52" fmla="*/ 2147483647 w 48"/>
                  <a:gd name="T53" fmla="*/ 2147483647 h 224"/>
                  <a:gd name="T54" fmla="*/ 2147483647 w 48"/>
                  <a:gd name="T55" fmla="*/ 2147483647 h 224"/>
                  <a:gd name="T56" fmla="*/ 2147483647 w 48"/>
                  <a:gd name="T57" fmla="*/ 2147483647 h 224"/>
                  <a:gd name="T58" fmla="*/ 2147483647 w 48"/>
                  <a:gd name="T59" fmla="*/ 2147483647 h 224"/>
                  <a:gd name="T60" fmla="*/ 2147483647 w 48"/>
                  <a:gd name="T61" fmla="*/ 2147483647 h 224"/>
                  <a:gd name="T62" fmla="*/ 2147483647 w 48"/>
                  <a:gd name="T63" fmla="*/ 2147483647 h 224"/>
                  <a:gd name="T64" fmla="*/ 2147483647 w 48"/>
                  <a:gd name="T65" fmla="*/ 2147483647 h 224"/>
                  <a:gd name="T66" fmla="*/ 2147483647 w 48"/>
                  <a:gd name="T67" fmla="*/ 2147483647 h 224"/>
                  <a:gd name="T68" fmla="*/ 2147483647 w 48"/>
                  <a:gd name="T69" fmla="*/ 2147483647 h 224"/>
                  <a:gd name="T70" fmla="*/ 2147483647 w 48"/>
                  <a:gd name="T71" fmla="*/ 2147483647 h 224"/>
                  <a:gd name="T72" fmla="*/ 2147483647 w 48"/>
                  <a:gd name="T73" fmla="*/ 2147483647 h 224"/>
                  <a:gd name="T74" fmla="*/ 2147483647 w 48"/>
                  <a:gd name="T75" fmla="*/ 2147483647 h 224"/>
                  <a:gd name="T76" fmla="*/ 2147483647 w 48"/>
                  <a:gd name="T77" fmla="*/ 2147483647 h 224"/>
                  <a:gd name="T78" fmla="*/ 2147483647 w 48"/>
                  <a:gd name="T79" fmla="*/ 2147483647 h 224"/>
                  <a:gd name="T80" fmla="*/ 2147483647 w 48"/>
                  <a:gd name="T81" fmla="*/ 2147483647 h 224"/>
                  <a:gd name="T82" fmla="*/ 2147483647 w 48"/>
                  <a:gd name="T83" fmla="*/ 2147483647 h 224"/>
                  <a:gd name="T84" fmla="*/ 0 w 48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8"/>
                  <a:gd name="T130" fmla="*/ 0 h 224"/>
                  <a:gd name="T131" fmla="*/ 48 w 48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8" h="224">
                    <a:moveTo>
                      <a:pt x="0" y="0"/>
                    </a:moveTo>
                    <a:lnTo>
                      <a:pt x="3" y="4"/>
                    </a:lnTo>
                    <a:lnTo>
                      <a:pt x="12" y="14"/>
                    </a:lnTo>
                    <a:lnTo>
                      <a:pt x="17" y="23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1" y="50"/>
                    </a:lnTo>
                    <a:lnTo>
                      <a:pt x="34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1" y="80"/>
                    </a:lnTo>
                    <a:lnTo>
                      <a:pt x="44" y="89"/>
                    </a:lnTo>
                    <a:lnTo>
                      <a:pt x="45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8" y="127"/>
                    </a:lnTo>
                    <a:lnTo>
                      <a:pt x="48" y="138"/>
                    </a:lnTo>
                    <a:lnTo>
                      <a:pt x="48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5"/>
                    </a:lnTo>
                    <a:lnTo>
                      <a:pt x="41" y="197"/>
                    </a:lnTo>
                    <a:lnTo>
                      <a:pt x="38" y="211"/>
                    </a:lnTo>
                    <a:lnTo>
                      <a:pt x="33" y="224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5" y="194"/>
                    </a:lnTo>
                    <a:lnTo>
                      <a:pt x="35" y="182"/>
                    </a:lnTo>
                    <a:lnTo>
                      <a:pt x="35" y="168"/>
                    </a:lnTo>
                    <a:lnTo>
                      <a:pt x="34" y="153"/>
                    </a:lnTo>
                    <a:lnTo>
                      <a:pt x="33" y="136"/>
                    </a:lnTo>
                    <a:lnTo>
                      <a:pt x="31" y="119"/>
                    </a:lnTo>
                    <a:lnTo>
                      <a:pt x="28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0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13" name="Freeform 57"/>
              <p:cNvSpPr>
                <a:spLocks/>
              </p:cNvSpPr>
              <p:nvPr/>
            </p:nvSpPr>
            <p:spPr bwMode="auto">
              <a:xfrm>
                <a:off x="3510535" y="1256175"/>
                <a:ext cx="220466" cy="197148"/>
              </a:xfrm>
              <a:custGeom>
                <a:avLst/>
                <a:gdLst>
                  <a:gd name="T0" fmla="*/ 0 w 209"/>
                  <a:gd name="T1" fmla="*/ 2147483647 h 188"/>
                  <a:gd name="T2" fmla="*/ 2147483647 w 209"/>
                  <a:gd name="T3" fmla="*/ 0 h 188"/>
                  <a:gd name="T4" fmla="*/ 2147483647 w 209"/>
                  <a:gd name="T5" fmla="*/ 2147483647 h 188"/>
                  <a:gd name="T6" fmla="*/ 2147483647 w 209"/>
                  <a:gd name="T7" fmla="*/ 2147483647 h 188"/>
                  <a:gd name="T8" fmla="*/ 0 w 209"/>
                  <a:gd name="T9" fmla="*/ 2147483647 h 1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9"/>
                  <a:gd name="T16" fmla="*/ 0 h 188"/>
                  <a:gd name="T17" fmla="*/ 209 w 209"/>
                  <a:gd name="T18" fmla="*/ 188 h 18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9" h="188">
                    <a:moveTo>
                      <a:pt x="0" y="10"/>
                    </a:moveTo>
                    <a:lnTo>
                      <a:pt x="201" y="0"/>
                    </a:lnTo>
                    <a:lnTo>
                      <a:pt x="209" y="175"/>
                    </a:lnTo>
                    <a:lnTo>
                      <a:pt x="12" y="188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14" name="Freeform 58"/>
              <p:cNvSpPr>
                <a:spLocks/>
              </p:cNvSpPr>
              <p:nvPr/>
            </p:nvSpPr>
            <p:spPr bwMode="auto">
              <a:xfrm>
                <a:off x="3510535" y="1256175"/>
                <a:ext cx="220466" cy="186661"/>
              </a:xfrm>
              <a:custGeom>
                <a:avLst/>
                <a:gdLst>
                  <a:gd name="T0" fmla="*/ 2147483647 w 209"/>
                  <a:gd name="T1" fmla="*/ 2147483647 h 178"/>
                  <a:gd name="T2" fmla="*/ 2147483647 w 209"/>
                  <a:gd name="T3" fmla="*/ 2147483647 h 178"/>
                  <a:gd name="T4" fmla="*/ 2147483647 w 209"/>
                  <a:gd name="T5" fmla="*/ 2147483647 h 178"/>
                  <a:gd name="T6" fmla="*/ 2147483647 w 209"/>
                  <a:gd name="T7" fmla="*/ 0 h 178"/>
                  <a:gd name="T8" fmla="*/ 0 w 209"/>
                  <a:gd name="T9" fmla="*/ 2147483647 h 178"/>
                  <a:gd name="T10" fmla="*/ 2147483647 w 209"/>
                  <a:gd name="T11" fmla="*/ 2147483647 h 178"/>
                  <a:gd name="T12" fmla="*/ 2147483647 w 209"/>
                  <a:gd name="T13" fmla="*/ 2147483647 h 1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9"/>
                  <a:gd name="T22" fmla="*/ 0 h 178"/>
                  <a:gd name="T23" fmla="*/ 209 w 209"/>
                  <a:gd name="T24" fmla="*/ 178 h 1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9" h="178">
                    <a:moveTo>
                      <a:pt x="160" y="57"/>
                    </a:moveTo>
                    <a:lnTo>
                      <a:pt x="166" y="178"/>
                    </a:lnTo>
                    <a:lnTo>
                      <a:pt x="209" y="175"/>
                    </a:lnTo>
                    <a:lnTo>
                      <a:pt x="201" y="0"/>
                    </a:lnTo>
                    <a:lnTo>
                      <a:pt x="0" y="10"/>
                    </a:lnTo>
                    <a:lnTo>
                      <a:pt x="4" y="65"/>
                    </a:lnTo>
                    <a:lnTo>
                      <a:pt x="160" y="57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15" name="Freeform 59"/>
              <p:cNvSpPr>
                <a:spLocks/>
              </p:cNvSpPr>
              <p:nvPr/>
            </p:nvSpPr>
            <p:spPr bwMode="auto">
              <a:xfrm>
                <a:off x="3421926" y="861880"/>
                <a:ext cx="235233" cy="476091"/>
              </a:xfrm>
              <a:custGeom>
                <a:avLst/>
                <a:gdLst>
                  <a:gd name="T0" fmla="*/ 2147483647 w 223"/>
                  <a:gd name="T1" fmla="*/ 0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5" y="0"/>
                    </a:lnTo>
                    <a:lnTo>
                      <a:pt x="130" y="0"/>
                    </a:lnTo>
                    <a:lnTo>
                      <a:pt x="126" y="0"/>
                    </a:lnTo>
                    <a:lnTo>
                      <a:pt x="121" y="0"/>
                    </a:lnTo>
                    <a:lnTo>
                      <a:pt x="117" y="0"/>
                    </a:lnTo>
                    <a:lnTo>
                      <a:pt x="112" y="0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99" y="2"/>
                    </a:lnTo>
                    <a:lnTo>
                      <a:pt x="95" y="4"/>
                    </a:lnTo>
                    <a:lnTo>
                      <a:pt x="91" y="5"/>
                    </a:lnTo>
                    <a:lnTo>
                      <a:pt x="87" y="7"/>
                    </a:lnTo>
                    <a:lnTo>
                      <a:pt x="82" y="9"/>
                    </a:lnTo>
                    <a:lnTo>
                      <a:pt x="78" y="11"/>
                    </a:lnTo>
                    <a:lnTo>
                      <a:pt x="74" y="13"/>
                    </a:lnTo>
                    <a:lnTo>
                      <a:pt x="69" y="16"/>
                    </a:lnTo>
                    <a:lnTo>
                      <a:pt x="64" y="20"/>
                    </a:lnTo>
                    <a:lnTo>
                      <a:pt x="59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6" y="37"/>
                    </a:lnTo>
                    <a:lnTo>
                      <a:pt x="42" y="41"/>
                    </a:lnTo>
                    <a:lnTo>
                      <a:pt x="39" y="46"/>
                    </a:lnTo>
                    <a:lnTo>
                      <a:pt x="36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6" y="66"/>
                    </a:lnTo>
                    <a:lnTo>
                      <a:pt x="21" y="76"/>
                    </a:lnTo>
                    <a:lnTo>
                      <a:pt x="16" y="86"/>
                    </a:lnTo>
                    <a:lnTo>
                      <a:pt x="12" y="96"/>
                    </a:lnTo>
                    <a:lnTo>
                      <a:pt x="9" y="105"/>
                    </a:lnTo>
                    <a:lnTo>
                      <a:pt x="6" y="113"/>
                    </a:lnTo>
                    <a:lnTo>
                      <a:pt x="4" y="121"/>
                    </a:lnTo>
                    <a:lnTo>
                      <a:pt x="1" y="132"/>
                    </a:lnTo>
                    <a:lnTo>
                      <a:pt x="0" y="137"/>
                    </a:lnTo>
                    <a:lnTo>
                      <a:pt x="42" y="136"/>
                    </a:lnTo>
                    <a:lnTo>
                      <a:pt x="44" y="126"/>
                    </a:lnTo>
                    <a:lnTo>
                      <a:pt x="48" y="113"/>
                    </a:lnTo>
                    <a:lnTo>
                      <a:pt x="51" y="107"/>
                    </a:lnTo>
                    <a:lnTo>
                      <a:pt x="54" y="100"/>
                    </a:lnTo>
                    <a:lnTo>
                      <a:pt x="56" y="94"/>
                    </a:lnTo>
                    <a:lnTo>
                      <a:pt x="60" y="87"/>
                    </a:lnTo>
                    <a:lnTo>
                      <a:pt x="63" y="80"/>
                    </a:lnTo>
                    <a:lnTo>
                      <a:pt x="67" y="74"/>
                    </a:lnTo>
                    <a:lnTo>
                      <a:pt x="71" y="67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1" y="46"/>
                    </a:lnTo>
                    <a:lnTo>
                      <a:pt x="97" y="43"/>
                    </a:lnTo>
                    <a:lnTo>
                      <a:pt x="102" y="40"/>
                    </a:lnTo>
                    <a:lnTo>
                      <a:pt x="106" y="38"/>
                    </a:lnTo>
                    <a:lnTo>
                      <a:pt x="110" y="37"/>
                    </a:lnTo>
                    <a:lnTo>
                      <a:pt x="115" y="36"/>
                    </a:lnTo>
                    <a:lnTo>
                      <a:pt x="120" y="35"/>
                    </a:lnTo>
                    <a:lnTo>
                      <a:pt x="125" y="35"/>
                    </a:lnTo>
                    <a:lnTo>
                      <a:pt x="130" y="36"/>
                    </a:lnTo>
                    <a:lnTo>
                      <a:pt x="135" y="37"/>
                    </a:lnTo>
                    <a:lnTo>
                      <a:pt x="138" y="37"/>
                    </a:lnTo>
                    <a:lnTo>
                      <a:pt x="140" y="38"/>
                    </a:lnTo>
                    <a:lnTo>
                      <a:pt x="142" y="40"/>
                    </a:lnTo>
                    <a:lnTo>
                      <a:pt x="145" y="42"/>
                    </a:lnTo>
                    <a:lnTo>
                      <a:pt x="147" y="43"/>
                    </a:lnTo>
                    <a:lnTo>
                      <a:pt x="149" y="46"/>
                    </a:lnTo>
                    <a:lnTo>
                      <a:pt x="152" y="49"/>
                    </a:lnTo>
                    <a:lnTo>
                      <a:pt x="153" y="52"/>
                    </a:lnTo>
                    <a:lnTo>
                      <a:pt x="158" y="59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2" y="101"/>
                    </a:lnTo>
                    <a:lnTo>
                      <a:pt x="175" y="114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1" y="160"/>
                    </a:lnTo>
                    <a:lnTo>
                      <a:pt x="182" y="178"/>
                    </a:lnTo>
                    <a:lnTo>
                      <a:pt x="182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80" y="254"/>
                    </a:lnTo>
                    <a:lnTo>
                      <a:pt x="177" y="273"/>
                    </a:lnTo>
                    <a:lnTo>
                      <a:pt x="175" y="291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3" y="340"/>
                    </a:lnTo>
                    <a:lnTo>
                      <a:pt x="159" y="355"/>
                    </a:lnTo>
                    <a:lnTo>
                      <a:pt x="156" y="361"/>
                    </a:lnTo>
                    <a:lnTo>
                      <a:pt x="154" y="368"/>
                    </a:lnTo>
                    <a:lnTo>
                      <a:pt x="151" y="374"/>
                    </a:lnTo>
                    <a:lnTo>
                      <a:pt x="148" y="380"/>
                    </a:lnTo>
                    <a:lnTo>
                      <a:pt x="145" y="385"/>
                    </a:lnTo>
                    <a:lnTo>
                      <a:pt x="142" y="390"/>
                    </a:lnTo>
                    <a:lnTo>
                      <a:pt x="140" y="395"/>
                    </a:lnTo>
                    <a:lnTo>
                      <a:pt x="137" y="399"/>
                    </a:lnTo>
                    <a:lnTo>
                      <a:pt x="133" y="403"/>
                    </a:lnTo>
                    <a:lnTo>
                      <a:pt x="130" y="406"/>
                    </a:lnTo>
                    <a:lnTo>
                      <a:pt x="127" y="410"/>
                    </a:lnTo>
                    <a:lnTo>
                      <a:pt x="124" y="412"/>
                    </a:lnTo>
                    <a:lnTo>
                      <a:pt x="120" y="414"/>
                    </a:lnTo>
                    <a:lnTo>
                      <a:pt x="117" y="416"/>
                    </a:lnTo>
                    <a:lnTo>
                      <a:pt x="113" y="417"/>
                    </a:lnTo>
                    <a:lnTo>
                      <a:pt x="110" y="418"/>
                    </a:lnTo>
                    <a:lnTo>
                      <a:pt x="106" y="419"/>
                    </a:lnTo>
                    <a:lnTo>
                      <a:pt x="102" y="421"/>
                    </a:lnTo>
                    <a:lnTo>
                      <a:pt x="99" y="423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3" y="434"/>
                    </a:lnTo>
                    <a:lnTo>
                      <a:pt x="93" y="435"/>
                    </a:lnTo>
                    <a:lnTo>
                      <a:pt x="93" y="437"/>
                    </a:lnTo>
                    <a:lnTo>
                      <a:pt x="93" y="439"/>
                    </a:lnTo>
                    <a:lnTo>
                      <a:pt x="94" y="441"/>
                    </a:lnTo>
                    <a:lnTo>
                      <a:pt x="94" y="442"/>
                    </a:lnTo>
                    <a:lnTo>
                      <a:pt x="95" y="444"/>
                    </a:lnTo>
                    <a:lnTo>
                      <a:pt x="96" y="446"/>
                    </a:lnTo>
                    <a:lnTo>
                      <a:pt x="99" y="448"/>
                    </a:lnTo>
                    <a:lnTo>
                      <a:pt x="102" y="450"/>
                    </a:lnTo>
                    <a:lnTo>
                      <a:pt x="105" y="452"/>
                    </a:lnTo>
                    <a:lnTo>
                      <a:pt x="109" y="453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2"/>
                    </a:lnTo>
                    <a:lnTo>
                      <a:pt x="130" y="450"/>
                    </a:lnTo>
                    <a:lnTo>
                      <a:pt x="136" y="447"/>
                    </a:lnTo>
                    <a:lnTo>
                      <a:pt x="142" y="444"/>
                    </a:lnTo>
                    <a:lnTo>
                      <a:pt x="148" y="440"/>
                    </a:lnTo>
                    <a:lnTo>
                      <a:pt x="153" y="436"/>
                    </a:lnTo>
                    <a:lnTo>
                      <a:pt x="159" y="431"/>
                    </a:lnTo>
                    <a:lnTo>
                      <a:pt x="164" y="426"/>
                    </a:lnTo>
                    <a:lnTo>
                      <a:pt x="169" y="420"/>
                    </a:lnTo>
                    <a:lnTo>
                      <a:pt x="173" y="414"/>
                    </a:lnTo>
                    <a:lnTo>
                      <a:pt x="178" y="407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5"/>
                    </a:lnTo>
                    <a:lnTo>
                      <a:pt x="193" y="377"/>
                    </a:lnTo>
                    <a:lnTo>
                      <a:pt x="196" y="369"/>
                    </a:lnTo>
                    <a:lnTo>
                      <a:pt x="199" y="360"/>
                    </a:lnTo>
                    <a:lnTo>
                      <a:pt x="202" y="351"/>
                    </a:lnTo>
                    <a:lnTo>
                      <a:pt x="205" y="342"/>
                    </a:lnTo>
                    <a:lnTo>
                      <a:pt x="207" y="333"/>
                    </a:lnTo>
                    <a:lnTo>
                      <a:pt x="210" y="323"/>
                    </a:lnTo>
                    <a:lnTo>
                      <a:pt x="211" y="314"/>
                    </a:lnTo>
                    <a:lnTo>
                      <a:pt x="213" y="304"/>
                    </a:lnTo>
                    <a:lnTo>
                      <a:pt x="215" y="294"/>
                    </a:lnTo>
                    <a:lnTo>
                      <a:pt x="218" y="275"/>
                    </a:lnTo>
                    <a:lnTo>
                      <a:pt x="220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79"/>
                    </a:lnTo>
                    <a:lnTo>
                      <a:pt x="222" y="162"/>
                    </a:lnTo>
                    <a:lnTo>
                      <a:pt x="220" y="144"/>
                    </a:lnTo>
                    <a:lnTo>
                      <a:pt x="218" y="126"/>
                    </a:lnTo>
                    <a:lnTo>
                      <a:pt x="215" y="109"/>
                    </a:lnTo>
                    <a:lnTo>
                      <a:pt x="214" y="101"/>
                    </a:lnTo>
                    <a:lnTo>
                      <a:pt x="212" y="93"/>
                    </a:lnTo>
                    <a:lnTo>
                      <a:pt x="210" y="85"/>
                    </a:lnTo>
                    <a:lnTo>
                      <a:pt x="208" y="78"/>
                    </a:lnTo>
                    <a:lnTo>
                      <a:pt x="205" y="70"/>
                    </a:lnTo>
                    <a:lnTo>
                      <a:pt x="203" y="63"/>
                    </a:lnTo>
                    <a:lnTo>
                      <a:pt x="200" y="56"/>
                    </a:lnTo>
                    <a:lnTo>
                      <a:pt x="197" y="50"/>
                    </a:lnTo>
                    <a:lnTo>
                      <a:pt x="194" y="43"/>
                    </a:lnTo>
                    <a:lnTo>
                      <a:pt x="190" y="38"/>
                    </a:lnTo>
                    <a:lnTo>
                      <a:pt x="187" y="32"/>
                    </a:lnTo>
                    <a:lnTo>
                      <a:pt x="183" y="27"/>
                    </a:lnTo>
                    <a:lnTo>
                      <a:pt x="179" y="22"/>
                    </a:lnTo>
                    <a:lnTo>
                      <a:pt x="175" y="18"/>
                    </a:lnTo>
                    <a:lnTo>
                      <a:pt x="170" y="14"/>
                    </a:lnTo>
                    <a:lnTo>
                      <a:pt x="166" y="10"/>
                    </a:lnTo>
                    <a:lnTo>
                      <a:pt x="161" y="8"/>
                    </a:lnTo>
                    <a:lnTo>
                      <a:pt x="156" y="5"/>
                    </a:lnTo>
                    <a:lnTo>
                      <a:pt x="150" y="3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16" name="Freeform 60"/>
              <p:cNvSpPr>
                <a:spLocks/>
              </p:cNvSpPr>
              <p:nvPr/>
            </p:nvSpPr>
            <p:spPr bwMode="auto">
              <a:xfrm>
                <a:off x="3504205" y="856636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2147483647 w 223"/>
                  <a:gd name="T121" fmla="*/ 2147483647 h 45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23"/>
                  <a:gd name="T184" fmla="*/ 0 h 454"/>
                  <a:gd name="T185" fmla="*/ 223 w 223"/>
                  <a:gd name="T186" fmla="*/ 454 h 45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23" h="454">
                    <a:moveTo>
                      <a:pt x="145" y="2"/>
                    </a:moveTo>
                    <a:lnTo>
                      <a:pt x="140" y="2"/>
                    </a:lnTo>
                    <a:lnTo>
                      <a:pt x="135" y="1"/>
                    </a:lnTo>
                    <a:lnTo>
                      <a:pt x="131" y="1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1"/>
                    </a:lnTo>
                    <a:lnTo>
                      <a:pt x="113" y="1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99" y="3"/>
                    </a:lnTo>
                    <a:lnTo>
                      <a:pt x="95" y="5"/>
                    </a:lnTo>
                    <a:lnTo>
                      <a:pt x="91" y="6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4"/>
                    </a:lnTo>
                    <a:lnTo>
                      <a:pt x="69" y="17"/>
                    </a:lnTo>
                    <a:lnTo>
                      <a:pt x="64" y="21"/>
                    </a:lnTo>
                    <a:lnTo>
                      <a:pt x="60" y="24"/>
                    </a:lnTo>
                    <a:lnTo>
                      <a:pt x="55" y="29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2"/>
                    </a:lnTo>
                    <a:lnTo>
                      <a:pt x="39" y="47"/>
                    </a:lnTo>
                    <a:lnTo>
                      <a:pt x="36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6" y="67"/>
                    </a:lnTo>
                    <a:lnTo>
                      <a:pt x="21" y="77"/>
                    </a:lnTo>
                    <a:lnTo>
                      <a:pt x="16" y="87"/>
                    </a:lnTo>
                    <a:lnTo>
                      <a:pt x="12" y="97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2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1" y="138"/>
                    </a:lnTo>
                    <a:lnTo>
                      <a:pt x="44" y="127"/>
                    </a:lnTo>
                    <a:lnTo>
                      <a:pt x="48" y="116"/>
                    </a:lnTo>
                    <a:lnTo>
                      <a:pt x="51" y="109"/>
                    </a:lnTo>
                    <a:lnTo>
                      <a:pt x="53" y="102"/>
                    </a:lnTo>
                    <a:lnTo>
                      <a:pt x="56" y="96"/>
                    </a:lnTo>
                    <a:lnTo>
                      <a:pt x="60" y="89"/>
                    </a:lnTo>
                    <a:lnTo>
                      <a:pt x="63" y="82"/>
                    </a:lnTo>
                    <a:lnTo>
                      <a:pt x="67" y="75"/>
                    </a:lnTo>
                    <a:lnTo>
                      <a:pt x="71" y="69"/>
                    </a:lnTo>
                    <a:lnTo>
                      <a:pt x="76" y="63"/>
                    </a:lnTo>
                    <a:lnTo>
                      <a:pt x="81" y="57"/>
                    </a:lnTo>
                    <a:lnTo>
                      <a:pt x="86" y="52"/>
                    </a:lnTo>
                    <a:lnTo>
                      <a:pt x="92" y="47"/>
                    </a:lnTo>
                    <a:lnTo>
                      <a:pt x="97" y="43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1" y="38"/>
                    </a:lnTo>
                    <a:lnTo>
                      <a:pt x="115" y="36"/>
                    </a:lnTo>
                    <a:lnTo>
                      <a:pt x="120" y="36"/>
                    </a:lnTo>
                    <a:lnTo>
                      <a:pt x="125" y="36"/>
                    </a:lnTo>
                    <a:lnTo>
                      <a:pt x="130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0" y="39"/>
                    </a:lnTo>
                    <a:lnTo>
                      <a:pt x="143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50" y="47"/>
                    </a:lnTo>
                    <a:lnTo>
                      <a:pt x="152" y="50"/>
                    </a:lnTo>
                    <a:lnTo>
                      <a:pt x="154" y="53"/>
                    </a:lnTo>
                    <a:lnTo>
                      <a:pt x="158" y="60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3" y="101"/>
                    </a:lnTo>
                    <a:lnTo>
                      <a:pt x="175" y="115"/>
                    </a:lnTo>
                    <a:lnTo>
                      <a:pt x="178" y="129"/>
                    </a:lnTo>
                    <a:lnTo>
                      <a:pt x="180" y="145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3" y="196"/>
                    </a:lnTo>
                    <a:lnTo>
                      <a:pt x="182" y="215"/>
                    </a:lnTo>
                    <a:lnTo>
                      <a:pt x="181" y="236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5" y="292"/>
                    </a:lnTo>
                    <a:lnTo>
                      <a:pt x="171" y="310"/>
                    </a:lnTo>
                    <a:lnTo>
                      <a:pt x="168" y="326"/>
                    </a:lnTo>
                    <a:lnTo>
                      <a:pt x="164" y="341"/>
                    </a:lnTo>
                    <a:lnTo>
                      <a:pt x="159" y="356"/>
                    </a:lnTo>
                    <a:lnTo>
                      <a:pt x="156" y="362"/>
                    </a:lnTo>
                    <a:lnTo>
                      <a:pt x="154" y="369"/>
                    </a:lnTo>
                    <a:lnTo>
                      <a:pt x="151" y="375"/>
                    </a:lnTo>
                    <a:lnTo>
                      <a:pt x="148" y="381"/>
                    </a:lnTo>
                    <a:lnTo>
                      <a:pt x="146" y="386"/>
                    </a:lnTo>
                    <a:lnTo>
                      <a:pt x="143" y="391"/>
                    </a:lnTo>
                    <a:lnTo>
                      <a:pt x="140" y="395"/>
                    </a:lnTo>
                    <a:lnTo>
                      <a:pt x="137" y="400"/>
                    </a:lnTo>
                    <a:lnTo>
                      <a:pt x="133" y="404"/>
                    </a:lnTo>
                    <a:lnTo>
                      <a:pt x="130" y="407"/>
                    </a:lnTo>
                    <a:lnTo>
                      <a:pt x="127" y="410"/>
                    </a:lnTo>
                    <a:lnTo>
                      <a:pt x="124" y="413"/>
                    </a:lnTo>
                    <a:lnTo>
                      <a:pt x="120" y="415"/>
                    </a:lnTo>
                    <a:lnTo>
                      <a:pt x="117" y="417"/>
                    </a:lnTo>
                    <a:lnTo>
                      <a:pt x="113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2" y="422"/>
                    </a:lnTo>
                    <a:lnTo>
                      <a:pt x="99" y="424"/>
                    </a:lnTo>
                    <a:lnTo>
                      <a:pt x="97" y="426"/>
                    </a:lnTo>
                    <a:lnTo>
                      <a:pt x="96" y="428"/>
                    </a:lnTo>
                    <a:lnTo>
                      <a:pt x="95" y="429"/>
                    </a:lnTo>
                    <a:lnTo>
                      <a:pt x="94" y="431"/>
                    </a:lnTo>
                    <a:lnTo>
                      <a:pt x="94" y="432"/>
                    </a:lnTo>
                    <a:lnTo>
                      <a:pt x="93" y="434"/>
                    </a:lnTo>
                    <a:lnTo>
                      <a:pt x="93" y="436"/>
                    </a:lnTo>
                    <a:lnTo>
                      <a:pt x="93" y="438"/>
                    </a:lnTo>
                    <a:lnTo>
                      <a:pt x="94" y="440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5" y="445"/>
                    </a:lnTo>
                    <a:lnTo>
                      <a:pt x="97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5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3"/>
                    </a:lnTo>
                    <a:lnTo>
                      <a:pt x="130" y="451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8" y="441"/>
                    </a:lnTo>
                    <a:lnTo>
                      <a:pt x="154" y="437"/>
                    </a:lnTo>
                    <a:lnTo>
                      <a:pt x="159" y="432"/>
                    </a:lnTo>
                    <a:lnTo>
                      <a:pt x="164" y="427"/>
                    </a:lnTo>
                    <a:lnTo>
                      <a:pt x="169" y="421"/>
                    </a:lnTo>
                    <a:lnTo>
                      <a:pt x="173" y="415"/>
                    </a:lnTo>
                    <a:lnTo>
                      <a:pt x="178" y="408"/>
                    </a:lnTo>
                    <a:lnTo>
                      <a:pt x="182" y="401"/>
                    </a:lnTo>
                    <a:lnTo>
                      <a:pt x="186" y="394"/>
                    </a:lnTo>
                    <a:lnTo>
                      <a:pt x="190" y="386"/>
                    </a:lnTo>
                    <a:lnTo>
                      <a:pt x="193" y="378"/>
                    </a:lnTo>
                    <a:lnTo>
                      <a:pt x="196" y="369"/>
                    </a:lnTo>
                    <a:lnTo>
                      <a:pt x="200" y="361"/>
                    </a:lnTo>
                    <a:lnTo>
                      <a:pt x="202" y="352"/>
                    </a:lnTo>
                    <a:lnTo>
                      <a:pt x="205" y="343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5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8" y="275"/>
                    </a:lnTo>
                    <a:lnTo>
                      <a:pt x="221" y="255"/>
                    </a:lnTo>
                    <a:lnTo>
                      <a:pt x="222" y="236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5"/>
                    </a:lnTo>
                    <a:lnTo>
                      <a:pt x="218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4"/>
                    </a:lnTo>
                    <a:lnTo>
                      <a:pt x="210" y="86"/>
                    </a:lnTo>
                    <a:lnTo>
                      <a:pt x="208" y="78"/>
                    </a:lnTo>
                    <a:lnTo>
                      <a:pt x="206" y="71"/>
                    </a:lnTo>
                    <a:lnTo>
                      <a:pt x="203" y="64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3"/>
                    </a:lnTo>
                    <a:lnTo>
                      <a:pt x="183" y="28"/>
                    </a:lnTo>
                    <a:lnTo>
                      <a:pt x="180" y="23"/>
                    </a:lnTo>
                    <a:lnTo>
                      <a:pt x="175" y="19"/>
                    </a:lnTo>
                    <a:lnTo>
                      <a:pt x="171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0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17" name="Freeform 61"/>
              <p:cNvSpPr>
                <a:spLocks/>
              </p:cNvSpPr>
              <p:nvPr/>
            </p:nvSpPr>
            <p:spPr bwMode="auto">
              <a:xfrm>
                <a:off x="3597033" y="896486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3" y="3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7"/>
                    </a:lnTo>
                    <a:lnTo>
                      <a:pt x="29" y="43"/>
                    </a:lnTo>
                    <a:lnTo>
                      <a:pt x="32" y="50"/>
                    </a:lnTo>
                    <a:lnTo>
                      <a:pt x="35" y="56"/>
                    </a:lnTo>
                    <a:lnTo>
                      <a:pt x="37" y="64"/>
                    </a:lnTo>
                    <a:lnTo>
                      <a:pt x="40" y="71"/>
                    </a:lnTo>
                    <a:lnTo>
                      <a:pt x="42" y="80"/>
                    </a:lnTo>
                    <a:lnTo>
                      <a:pt x="44" y="88"/>
                    </a:lnTo>
                    <a:lnTo>
                      <a:pt x="45" y="97"/>
                    </a:lnTo>
                    <a:lnTo>
                      <a:pt x="47" y="107"/>
                    </a:lnTo>
                    <a:lnTo>
                      <a:pt x="48" y="116"/>
                    </a:lnTo>
                    <a:lnTo>
                      <a:pt x="49" y="126"/>
                    </a:lnTo>
                    <a:lnTo>
                      <a:pt x="49" y="137"/>
                    </a:lnTo>
                    <a:lnTo>
                      <a:pt x="48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4"/>
                    </a:lnTo>
                    <a:lnTo>
                      <a:pt x="41" y="197"/>
                    </a:lnTo>
                    <a:lnTo>
                      <a:pt x="38" y="210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5" y="204"/>
                    </a:lnTo>
                    <a:lnTo>
                      <a:pt x="35" y="194"/>
                    </a:lnTo>
                    <a:lnTo>
                      <a:pt x="35" y="182"/>
                    </a:lnTo>
                    <a:lnTo>
                      <a:pt x="35" y="168"/>
                    </a:lnTo>
                    <a:lnTo>
                      <a:pt x="35" y="153"/>
                    </a:lnTo>
                    <a:lnTo>
                      <a:pt x="33" y="136"/>
                    </a:lnTo>
                    <a:lnTo>
                      <a:pt x="31" y="119"/>
                    </a:lnTo>
                    <a:lnTo>
                      <a:pt x="29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0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0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18" name="Freeform 62"/>
              <p:cNvSpPr>
                <a:spLocks/>
              </p:cNvSpPr>
              <p:nvPr/>
            </p:nvSpPr>
            <p:spPr bwMode="auto">
              <a:xfrm>
                <a:off x="3674037" y="892291"/>
                <a:ext cx="50633" cy="235948"/>
              </a:xfrm>
              <a:custGeom>
                <a:avLst/>
                <a:gdLst>
                  <a:gd name="T0" fmla="*/ 0 w 48"/>
                  <a:gd name="T1" fmla="*/ 0 h 225"/>
                  <a:gd name="T2" fmla="*/ 2147483647 w 48"/>
                  <a:gd name="T3" fmla="*/ 2147483647 h 225"/>
                  <a:gd name="T4" fmla="*/ 2147483647 w 48"/>
                  <a:gd name="T5" fmla="*/ 2147483647 h 225"/>
                  <a:gd name="T6" fmla="*/ 2147483647 w 48"/>
                  <a:gd name="T7" fmla="*/ 2147483647 h 225"/>
                  <a:gd name="T8" fmla="*/ 2147483647 w 48"/>
                  <a:gd name="T9" fmla="*/ 2147483647 h 225"/>
                  <a:gd name="T10" fmla="*/ 2147483647 w 48"/>
                  <a:gd name="T11" fmla="*/ 2147483647 h 225"/>
                  <a:gd name="T12" fmla="*/ 2147483647 w 48"/>
                  <a:gd name="T13" fmla="*/ 2147483647 h 225"/>
                  <a:gd name="T14" fmla="*/ 2147483647 w 48"/>
                  <a:gd name="T15" fmla="*/ 2147483647 h 225"/>
                  <a:gd name="T16" fmla="*/ 2147483647 w 48"/>
                  <a:gd name="T17" fmla="*/ 2147483647 h 225"/>
                  <a:gd name="T18" fmla="*/ 2147483647 w 48"/>
                  <a:gd name="T19" fmla="*/ 2147483647 h 225"/>
                  <a:gd name="T20" fmla="*/ 2147483647 w 48"/>
                  <a:gd name="T21" fmla="*/ 2147483647 h 225"/>
                  <a:gd name="T22" fmla="*/ 2147483647 w 48"/>
                  <a:gd name="T23" fmla="*/ 2147483647 h 225"/>
                  <a:gd name="T24" fmla="*/ 2147483647 w 48"/>
                  <a:gd name="T25" fmla="*/ 2147483647 h 225"/>
                  <a:gd name="T26" fmla="*/ 2147483647 w 48"/>
                  <a:gd name="T27" fmla="*/ 2147483647 h 225"/>
                  <a:gd name="T28" fmla="*/ 2147483647 w 48"/>
                  <a:gd name="T29" fmla="*/ 2147483647 h 225"/>
                  <a:gd name="T30" fmla="*/ 2147483647 w 48"/>
                  <a:gd name="T31" fmla="*/ 2147483647 h 225"/>
                  <a:gd name="T32" fmla="*/ 2147483647 w 48"/>
                  <a:gd name="T33" fmla="*/ 2147483647 h 225"/>
                  <a:gd name="T34" fmla="*/ 2147483647 w 48"/>
                  <a:gd name="T35" fmla="*/ 2147483647 h 225"/>
                  <a:gd name="T36" fmla="*/ 2147483647 w 48"/>
                  <a:gd name="T37" fmla="*/ 2147483647 h 225"/>
                  <a:gd name="T38" fmla="*/ 2147483647 w 48"/>
                  <a:gd name="T39" fmla="*/ 2147483647 h 225"/>
                  <a:gd name="T40" fmla="*/ 2147483647 w 48"/>
                  <a:gd name="T41" fmla="*/ 2147483647 h 225"/>
                  <a:gd name="T42" fmla="*/ 2147483647 w 48"/>
                  <a:gd name="T43" fmla="*/ 2147483647 h 225"/>
                  <a:gd name="T44" fmla="*/ 2147483647 w 48"/>
                  <a:gd name="T45" fmla="*/ 2147483647 h 225"/>
                  <a:gd name="T46" fmla="*/ 2147483647 w 48"/>
                  <a:gd name="T47" fmla="*/ 2147483647 h 225"/>
                  <a:gd name="T48" fmla="*/ 2147483647 w 48"/>
                  <a:gd name="T49" fmla="*/ 2147483647 h 225"/>
                  <a:gd name="T50" fmla="*/ 2147483647 w 48"/>
                  <a:gd name="T51" fmla="*/ 2147483647 h 225"/>
                  <a:gd name="T52" fmla="*/ 2147483647 w 48"/>
                  <a:gd name="T53" fmla="*/ 2147483647 h 225"/>
                  <a:gd name="T54" fmla="*/ 2147483647 w 48"/>
                  <a:gd name="T55" fmla="*/ 2147483647 h 225"/>
                  <a:gd name="T56" fmla="*/ 2147483647 w 48"/>
                  <a:gd name="T57" fmla="*/ 2147483647 h 225"/>
                  <a:gd name="T58" fmla="*/ 2147483647 w 48"/>
                  <a:gd name="T59" fmla="*/ 2147483647 h 225"/>
                  <a:gd name="T60" fmla="*/ 2147483647 w 48"/>
                  <a:gd name="T61" fmla="*/ 2147483647 h 225"/>
                  <a:gd name="T62" fmla="*/ 2147483647 w 48"/>
                  <a:gd name="T63" fmla="*/ 2147483647 h 225"/>
                  <a:gd name="T64" fmla="*/ 2147483647 w 48"/>
                  <a:gd name="T65" fmla="*/ 2147483647 h 225"/>
                  <a:gd name="T66" fmla="*/ 2147483647 w 48"/>
                  <a:gd name="T67" fmla="*/ 2147483647 h 225"/>
                  <a:gd name="T68" fmla="*/ 2147483647 w 48"/>
                  <a:gd name="T69" fmla="*/ 2147483647 h 225"/>
                  <a:gd name="T70" fmla="*/ 2147483647 w 48"/>
                  <a:gd name="T71" fmla="*/ 2147483647 h 225"/>
                  <a:gd name="T72" fmla="*/ 2147483647 w 48"/>
                  <a:gd name="T73" fmla="*/ 2147483647 h 225"/>
                  <a:gd name="T74" fmla="*/ 2147483647 w 48"/>
                  <a:gd name="T75" fmla="*/ 2147483647 h 225"/>
                  <a:gd name="T76" fmla="*/ 2147483647 w 48"/>
                  <a:gd name="T77" fmla="*/ 2147483647 h 225"/>
                  <a:gd name="T78" fmla="*/ 2147483647 w 48"/>
                  <a:gd name="T79" fmla="*/ 2147483647 h 225"/>
                  <a:gd name="T80" fmla="*/ 2147483647 w 48"/>
                  <a:gd name="T81" fmla="*/ 2147483647 h 225"/>
                  <a:gd name="T82" fmla="*/ 2147483647 w 48"/>
                  <a:gd name="T83" fmla="*/ 2147483647 h 225"/>
                  <a:gd name="T84" fmla="*/ 0 w 48"/>
                  <a:gd name="T85" fmla="*/ 0 h 22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8"/>
                  <a:gd name="T130" fmla="*/ 0 h 225"/>
                  <a:gd name="T131" fmla="*/ 48 w 48"/>
                  <a:gd name="T132" fmla="*/ 225 h 22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8" h="225">
                    <a:moveTo>
                      <a:pt x="0" y="0"/>
                    </a:moveTo>
                    <a:lnTo>
                      <a:pt x="3" y="4"/>
                    </a:lnTo>
                    <a:lnTo>
                      <a:pt x="12" y="15"/>
                    </a:lnTo>
                    <a:lnTo>
                      <a:pt x="17" y="23"/>
                    </a:lnTo>
                    <a:lnTo>
                      <a:pt x="23" y="33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4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5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8" y="128"/>
                    </a:lnTo>
                    <a:lnTo>
                      <a:pt x="48" y="138"/>
                    </a:lnTo>
                    <a:lnTo>
                      <a:pt x="48" y="149"/>
                    </a:lnTo>
                    <a:lnTo>
                      <a:pt x="47" y="161"/>
                    </a:lnTo>
                    <a:lnTo>
                      <a:pt x="46" y="173"/>
                    </a:lnTo>
                    <a:lnTo>
                      <a:pt x="44" y="185"/>
                    </a:lnTo>
                    <a:lnTo>
                      <a:pt x="41" y="198"/>
                    </a:lnTo>
                    <a:lnTo>
                      <a:pt x="38" y="211"/>
                    </a:lnTo>
                    <a:lnTo>
                      <a:pt x="34" y="225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5" y="195"/>
                    </a:lnTo>
                    <a:lnTo>
                      <a:pt x="35" y="182"/>
                    </a:lnTo>
                    <a:lnTo>
                      <a:pt x="35" y="169"/>
                    </a:lnTo>
                    <a:lnTo>
                      <a:pt x="35" y="153"/>
                    </a:lnTo>
                    <a:lnTo>
                      <a:pt x="33" y="137"/>
                    </a:lnTo>
                    <a:lnTo>
                      <a:pt x="31" y="119"/>
                    </a:lnTo>
                    <a:lnTo>
                      <a:pt x="29" y="101"/>
                    </a:lnTo>
                    <a:lnTo>
                      <a:pt x="25" y="82"/>
                    </a:lnTo>
                    <a:lnTo>
                      <a:pt x="23" y="72"/>
                    </a:lnTo>
                    <a:lnTo>
                      <a:pt x="20" y="62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1"/>
                    </a:lnTo>
                    <a:lnTo>
                      <a:pt x="4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19" name="Freeform 69"/>
              <p:cNvSpPr>
                <a:spLocks/>
              </p:cNvSpPr>
              <p:nvPr/>
            </p:nvSpPr>
            <p:spPr bwMode="auto">
              <a:xfrm>
                <a:off x="4466237" y="1245689"/>
                <a:ext cx="219411" cy="198197"/>
              </a:xfrm>
              <a:custGeom>
                <a:avLst/>
                <a:gdLst>
                  <a:gd name="T0" fmla="*/ 0 w 208"/>
                  <a:gd name="T1" fmla="*/ 2147483647 h 189"/>
                  <a:gd name="T2" fmla="*/ 2147483647 w 208"/>
                  <a:gd name="T3" fmla="*/ 0 h 189"/>
                  <a:gd name="T4" fmla="*/ 2147483647 w 208"/>
                  <a:gd name="T5" fmla="*/ 2147483647 h 189"/>
                  <a:gd name="T6" fmla="*/ 2147483647 w 208"/>
                  <a:gd name="T7" fmla="*/ 2147483647 h 189"/>
                  <a:gd name="T8" fmla="*/ 0 w 208"/>
                  <a:gd name="T9" fmla="*/ 2147483647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189"/>
                  <a:gd name="T17" fmla="*/ 208 w 208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189">
                    <a:moveTo>
                      <a:pt x="0" y="10"/>
                    </a:moveTo>
                    <a:lnTo>
                      <a:pt x="200" y="0"/>
                    </a:lnTo>
                    <a:lnTo>
                      <a:pt x="208" y="176"/>
                    </a:lnTo>
                    <a:lnTo>
                      <a:pt x="12" y="189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20" name="Freeform 70"/>
              <p:cNvSpPr>
                <a:spLocks/>
              </p:cNvSpPr>
              <p:nvPr/>
            </p:nvSpPr>
            <p:spPr bwMode="auto">
              <a:xfrm>
                <a:off x="4466237" y="1245689"/>
                <a:ext cx="219411" cy="187710"/>
              </a:xfrm>
              <a:custGeom>
                <a:avLst/>
                <a:gdLst>
                  <a:gd name="T0" fmla="*/ 2147483647 w 208"/>
                  <a:gd name="T1" fmla="*/ 2147483647 h 179"/>
                  <a:gd name="T2" fmla="*/ 2147483647 w 208"/>
                  <a:gd name="T3" fmla="*/ 2147483647 h 179"/>
                  <a:gd name="T4" fmla="*/ 2147483647 w 208"/>
                  <a:gd name="T5" fmla="*/ 2147483647 h 179"/>
                  <a:gd name="T6" fmla="*/ 2147483647 w 208"/>
                  <a:gd name="T7" fmla="*/ 0 h 179"/>
                  <a:gd name="T8" fmla="*/ 0 w 208"/>
                  <a:gd name="T9" fmla="*/ 2147483647 h 179"/>
                  <a:gd name="T10" fmla="*/ 2147483647 w 208"/>
                  <a:gd name="T11" fmla="*/ 2147483647 h 179"/>
                  <a:gd name="T12" fmla="*/ 2147483647 w 208"/>
                  <a:gd name="T13" fmla="*/ 2147483647 h 1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8"/>
                  <a:gd name="T22" fmla="*/ 0 h 179"/>
                  <a:gd name="T23" fmla="*/ 208 w 208"/>
                  <a:gd name="T24" fmla="*/ 179 h 1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8" h="179">
                    <a:moveTo>
                      <a:pt x="160" y="58"/>
                    </a:moveTo>
                    <a:lnTo>
                      <a:pt x="165" y="179"/>
                    </a:lnTo>
                    <a:lnTo>
                      <a:pt x="208" y="176"/>
                    </a:lnTo>
                    <a:lnTo>
                      <a:pt x="200" y="0"/>
                    </a:lnTo>
                    <a:lnTo>
                      <a:pt x="0" y="10"/>
                    </a:lnTo>
                    <a:lnTo>
                      <a:pt x="4" y="66"/>
                    </a:lnTo>
                    <a:lnTo>
                      <a:pt x="160" y="58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21" name="Freeform 71"/>
              <p:cNvSpPr>
                <a:spLocks/>
              </p:cNvSpPr>
              <p:nvPr/>
            </p:nvSpPr>
            <p:spPr bwMode="auto">
              <a:xfrm>
                <a:off x="4376574" y="851394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0"/>
                    </a:lnTo>
                    <a:lnTo>
                      <a:pt x="113" y="1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99" y="3"/>
                    </a:lnTo>
                    <a:lnTo>
                      <a:pt x="95" y="4"/>
                    </a:lnTo>
                    <a:lnTo>
                      <a:pt x="91" y="6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69" y="16"/>
                    </a:lnTo>
                    <a:lnTo>
                      <a:pt x="64" y="20"/>
                    </a:lnTo>
                    <a:lnTo>
                      <a:pt x="60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40" y="46"/>
                    </a:lnTo>
                    <a:lnTo>
                      <a:pt x="36" y="51"/>
                    </a:lnTo>
                    <a:lnTo>
                      <a:pt x="33" y="56"/>
                    </a:lnTo>
                    <a:lnTo>
                      <a:pt x="30" y="61"/>
                    </a:lnTo>
                    <a:lnTo>
                      <a:pt x="26" y="66"/>
                    </a:lnTo>
                    <a:lnTo>
                      <a:pt x="21" y="77"/>
                    </a:lnTo>
                    <a:lnTo>
                      <a:pt x="16" y="87"/>
                    </a:lnTo>
                    <a:lnTo>
                      <a:pt x="13" y="96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42" y="136"/>
                    </a:lnTo>
                    <a:lnTo>
                      <a:pt x="45" y="126"/>
                    </a:lnTo>
                    <a:lnTo>
                      <a:pt x="49" y="114"/>
                    </a:lnTo>
                    <a:lnTo>
                      <a:pt x="51" y="107"/>
                    </a:lnTo>
                    <a:lnTo>
                      <a:pt x="54" y="101"/>
                    </a:lnTo>
                    <a:lnTo>
                      <a:pt x="57" y="94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8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7" y="43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1" y="36"/>
                    </a:lnTo>
                    <a:lnTo>
                      <a:pt x="126" y="36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1" y="39"/>
                    </a:lnTo>
                    <a:lnTo>
                      <a:pt x="143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50" y="47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8" y="60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70" y="89"/>
                    </a:lnTo>
                    <a:lnTo>
                      <a:pt x="173" y="101"/>
                    </a:lnTo>
                    <a:lnTo>
                      <a:pt x="175" y="115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3" y="196"/>
                    </a:lnTo>
                    <a:lnTo>
                      <a:pt x="182" y="215"/>
                    </a:lnTo>
                    <a:lnTo>
                      <a:pt x="182" y="235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5" y="292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9"/>
                    </a:lnTo>
                    <a:lnTo>
                      <a:pt x="151" y="374"/>
                    </a:lnTo>
                    <a:lnTo>
                      <a:pt x="149" y="380"/>
                    </a:lnTo>
                    <a:lnTo>
                      <a:pt x="146" y="386"/>
                    </a:lnTo>
                    <a:lnTo>
                      <a:pt x="143" y="391"/>
                    </a:lnTo>
                    <a:lnTo>
                      <a:pt x="140" y="395"/>
                    </a:lnTo>
                    <a:lnTo>
                      <a:pt x="137" y="400"/>
                    </a:lnTo>
                    <a:lnTo>
                      <a:pt x="134" y="403"/>
                    </a:lnTo>
                    <a:lnTo>
                      <a:pt x="131" y="407"/>
                    </a:lnTo>
                    <a:lnTo>
                      <a:pt x="127" y="410"/>
                    </a:lnTo>
                    <a:lnTo>
                      <a:pt x="124" y="413"/>
                    </a:lnTo>
                    <a:lnTo>
                      <a:pt x="121" y="415"/>
                    </a:lnTo>
                    <a:lnTo>
                      <a:pt x="117" y="416"/>
                    </a:lnTo>
                    <a:lnTo>
                      <a:pt x="114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2" y="421"/>
                    </a:lnTo>
                    <a:lnTo>
                      <a:pt x="99" y="423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4" y="434"/>
                    </a:lnTo>
                    <a:lnTo>
                      <a:pt x="93" y="436"/>
                    </a:lnTo>
                    <a:lnTo>
                      <a:pt x="93" y="437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6" y="444"/>
                    </a:lnTo>
                    <a:lnTo>
                      <a:pt x="97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6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2"/>
                    </a:lnTo>
                    <a:lnTo>
                      <a:pt x="131" y="450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9" y="441"/>
                    </a:lnTo>
                    <a:lnTo>
                      <a:pt x="154" y="436"/>
                    </a:lnTo>
                    <a:lnTo>
                      <a:pt x="159" y="432"/>
                    </a:lnTo>
                    <a:lnTo>
                      <a:pt x="164" y="426"/>
                    </a:lnTo>
                    <a:lnTo>
                      <a:pt x="169" y="420"/>
                    </a:lnTo>
                    <a:lnTo>
                      <a:pt x="174" y="414"/>
                    </a:lnTo>
                    <a:lnTo>
                      <a:pt x="178" y="408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6"/>
                    </a:lnTo>
                    <a:lnTo>
                      <a:pt x="193" y="378"/>
                    </a:lnTo>
                    <a:lnTo>
                      <a:pt x="197" y="369"/>
                    </a:lnTo>
                    <a:lnTo>
                      <a:pt x="200" y="361"/>
                    </a:lnTo>
                    <a:lnTo>
                      <a:pt x="203" y="352"/>
                    </a:lnTo>
                    <a:lnTo>
                      <a:pt x="205" y="342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8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8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3"/>
                    </a:lnTo>
                    <a:lnTo>
                      <a:pt x="210" y="86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4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2"/>
                    </a:lnTo>
                    <a:lnTo>
                      <a:pt x="184" y="27"/>
                    </a:lnTo>
                    <a:lnTo>
                      <a:pt x="180" y="23"/>
                    </a:lnTo>
                    <a:lnTo>
                      <a:pt x="175" y="18"/>
                    </a:lnTo>
                    <a:lnTo>
                      <a:pt x="171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0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22" name="Freeform 72"/>
              <p:cNvSpPr>
                <a:spLocks/>
              </p:cNvSpPr>
              <p:nvPr/>
            </p:nvSpPr>
            <p:spPr bwMode="auto">
              <a:xfrm>
                <a:off x="4458853" y="847199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2147483647 w 223"/>
                  <a:gd name="T121" fmla="*/ 2147483647 h 45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23"/>
                  <a:gd name="T184" fmla="*/ 0 h 454"/>
                  <a:gd name="T185" fmla="*/ 223 w 223"/>
                  <a:gd name="T186" fmla="*/ 454 h 45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7" y="0"/>
                    </a:lnTo>
                    <a:lnTo>
                      <a:pt x="122" y="0"/>
                    </a:lnTo>
                    <a:lnTo>
                      <a:pt x="117" y="0"/>
                    </a:lnTo>
                    <a:lnTo>
                      <a:pt x="113" y="0"/>
                    </a:lnTo>
                    <a:lnTo>
                      <a:pt x="109" y="1"/>
                    </a:lnTo>
                    <a:lnTo>
                      <a:pt x="104" y="2"/>
                    </a:lnTo>
                    <a:lnTo>
                      <a:pt x="100" y="3"/>
                    </a:lnTo>
                    <a:lnTo>
                      <a:pt x="96" y="4"/>
                    </a:lnTo>
                    <a:lnTo>
                      <a:pt x="91" y="5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70" y="16"/>
                    </a:lnTo>
                    <a:lnTo>
                      <a:pt x="65" y="20"/>
                    </a:lnTo>
                    <a:lnTo>
                      <a:pt x="60" y="24"/>
                    </a:lnTo>
                    <a:lnTo>
                      <a:pt x="56" y="28"/>
                    </a:lnTo>
                    <a:lnTo>
                      <a:pt x="51" y="32"/>
                    </a:lnTo>
                    <a:lnTo>
                      <a:pt x="47" y="36"/>
                    </a:lnTo>
                    <a:lnTo>
                      <a:pt x="43" y="41"/>
                    </a:lnTo>
                    <a:lnTo>
                      <a:pt x="39" y="46"/>
                    </a:lnTo>
                    <a:lnTo>
                      <a:pt x="36" y="51"/>
                    </a:lnTo>
                    <a:lnTo>
                      <a:pt x="33" y="56"/>
                    </a:lnTo>
                    <a:lnTo>
                      <a:pt x="29" y="61"/>
                    </a:lnTo>
                    <a:lnTo>
                      <a:pt x="27" y="66"/>
                    </a:lnTo>
                    <a:lnTo>
                      <a:pt x="21" y="76"/>
                    </a:lnTo>
                    <a:lnTo>
                      <a:pt x="17" y="86"/>
                    </a:lnTo>
                    <a:lnTo>
                      <a:pt x="13" y="96"/>
                    </a:lnTo>
                    <a:lnTo>
                      <a:pt x="10" y="105"/>
                    </a:lnTo>
                    <a:lnTo>
                      <a:pt x="6" y="114"/>
                    </a:lnTo>
                    <a:lnTo>
                      <a:pt x="5" y="121"/>
                    </a:lnTo>
                    <a:lnTo>
                      <a:pt x="1" y="132"/>
                    </a:lnTo>
                    <a:lnTo>
                      <a:pt x="0" y="137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2" y="137"/>
                    </a:lnTo>
                    <a:lnTo>
                      <a:pt x="44" y="127"/>
                    </a:lnTo>
                    <a:lnTo>
                      <a:pt x="49" y="115"/>
                    </a:lnTo>
                    <a:lnTo>
                      <a:pt x="51" y="109"/>
                    </a:lnTo>
                    <a:lnTo>
                      <a:pt x="54" y="102"/>
                    </a:lnTo>
                    <a:lnTo>
                      <a:pt x="57" y="95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7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8" y="43"/>
                    </a:lnTo>
                    <a:lnTo>
                      <a:pt x="102" y="40"/>
                    </a:lnTo>
                    <a:lnTo>
                      <a:pt x="107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1" y="36"/>
                    </a:lnTo>
                    <a:lnTo>
                      <a:pt x="126" y="35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9" y="38"/>
                    </a:lnTo>
                    <a:lnTo>
                      <a:pt x="141" y="38"/>
                    </a:lnTo>
                    <a:lnTo>
                      <a:pt x="143" y="40"/>
                    </a:lnTo>
                    <a:lnTo>
                      <a:pt x="145" y="41"/>
                    </a:lnTo>
                    <a:lnTo>
                      <a:pt x="148" y="44"/>
                    </a:lnTo>
                    <a:lnTo>
                      <a:pt x="150" y="46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9" y="59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70" y="89"/>
                    </a:lnTo>
                    <a:lnTo>
                      <a:pt x="173" y="101"/>
                    </a:lnTo>
                    <a:lnTo>
                      <a:pt x="176" y="114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2" y="160"/>
                    </a:lnTo>
                    <a:lnTo>
                      <a:pt x="183" y="177"/>
                    </a:lnTo>
                    <a:lnTo>
                      <a:pt x="183" y="196"/>
                    </a:lnTo>
                    <a:lnTo>
                      <a:pt x="183" y="215"/>
                    </a:lnTo>
                    <a:lnTo>
                      <a:pt x="182" y="235"/>
                    </a:lnTo>
                    <a:lnTo>
                      <a:pt x="180" y="254"/>
                    </a:lnTo>
                    <a:lnTo>
                      <a:pt x="178" y="273"/>
                    </a:lnTo>
                    <a:lnTo>
                      <a:pt x="175" y="291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8"/>
                    </a:lnTo>
                    <a:lnTo>
                      <a:pt x="152" y="374"/>
                    </a:lnTo>
                    <a:lnTo>
                      <a:pt x="149" y="380"/>
                    </a:lnTo>
                    <a:lnTo>
                      <a:pt x="146" y="385"/>
                    </a:lnTo>
                    <a:lnTo>
                      <a:pt x="143" y="390"/>
                    </a:lnTo>
                    <a:lnTo>
                      <a:pt x="140" y="395"/>
                    </a:lnTo>
                    <a:lnTo>
                      <a:pt x="137" y="399"/>
                    </a:lnTo>
                    <a:lnTo>
                      <a:pt x="134" y="403"/>
                    </a:lnTo>
                    <a:lnTo>
                      <a:pt x="131" y="407"/>
                    </a:lnTo>
                    <a:lnTo>
                      <a:pt x="127" y="410"/>
                    </a:lnTo>
                    <a:lnTo>
                      <a:pt x="124" y="412"/>
                    </a:lnTo>
                    <a:lnTo>
                      <a:pt x="121" y="415"/>
                    </a:lnTo>
                    <a:lnTo>
                      <a:pt x="117" y="416"/>
                    </a:lnTo>
                    <a:lnTo>
                      <a:pt x="114" y="418"/>
                    </a:lnTo>
                    <a:lnTo>
                      <a:pt x="111" y="418"/>
                    </a:lnTo>
                    <a:lnTo>
                      <a:pt x="109" y="419"/>
                    </a:lnTo>
                    <a:lnTo>
                      <a:pt x="107" y="419"/>
                    </a:lnTo>
                    <a:lnTo>
                      <a:pt x="105" y="420"/>
                    </a:lnTo>
                    <a:lnTo>
                      <a:pt x="103" y="421"/>
                    </a:lnTo>
                    <a:lnTo>
                      <a:pt x="100" y="423"/>
                    </a:lnTo>
                    <a:lnTo>
                      <a:pt x="97" y="425"/>
                    </a:lnTo>
                    <a:lnTo>
                      <a:pt x="96" y="428"/>
                    </a:lnTo>
                    <a:lnTo>
                      <a:pt x="94" y="432"/>
                    </a:lnTo>
                    <a:lnTo>
                      <a:pt x="94" y="433"/>
                    </a:lnTo>
                    <a:lnTo>
                      <a:pt x="94" y="435"/>
                    </a:lnTo>
                    <a:lnTo>
                      <a:pt x="94" y="437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6" y="444"/>
                    </a:lnTo>
                    <a:lnTo>
                      <a:pt x="97" y="445"/>
                    </a:lnTo>
                    <a:lnTo>
                      <a:pt x="99" y="448"/>
                    </a:lnTo>
                    <a:lnTo>
                      <a:pt x="102" y="451"/>
                    </a:lnTo>
                    <a:lnTo>
                      <a:pt x="106" y="452"/>
                    </a:lnTo>
                    <a:lnTo>
                      <a:pt x="109" y="453"/>
                    </a:lnTo>
                    <a:lnTo>
                      <a:pt x="111" y="453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3"/>
                    </a:lnTo>
                    <a:lnTo>
                      <a:pt x="124" y="452"/>
                    </a:lnTo>
                    <a:lnTo>
                      <a:pt x="131" y="450"/>
                    </a:lnTo>
                    <a:lnTo>
                      <a:pt x="137" y="447"/>
                    </a:lnTo>
                    <a:lnTo>
                      <a:pt x="143" y="444"/>
                    </a:lnTo>
                    <a:lnTo>
                      <a:pt x="149" y="440"/>
                    </a:lnTo>
                    <a:lnTo>
                      <a:pt x="154" y="436"/>
                    </a:lnTo>
                    <a:lnTo>
                      <a:pt x="160" y="431"/>
                    </a:lnTo>
                    <a:lnTo>
                      <a:pt x="165" y="426"/>
                    </a:lnTo>
                    <a:lnTo>
                      <a:pt x="169" y="420"/>
                    </a:lnTo>
                    <a:lnTo>
                      <a:pt x="174" y="414"/>
                    </a:lnTo>
                    <a:lnTo>
                      <a:pt x="178" y="407"/>
                    </a:lnTo>
                    <a:lnTo>
                      <a:pt x="182" y="400"/>
                    </a:lnTo>
                    <a:lnTo>
                      <a:pt x="187" y="393"/>
                    </a:lnTo>
                    <a:lnTo>
                      <a:pt x="190" y="385"/>
                    </a:lnTo>
                    <a:lnTo>
                      <a:pt x="193" y="377"/>
                    </a:lnTo>
                    <a:lnTo>
                      <a:pt x="197" y="369"/>
                    </a:lnTo>
                    <a:lnTo>
                      <a:pt x="200" y="360"/>
                    </a:lnTo>
                    <a:lnTo>
                      <a:pt x="203" y="351"/>
                    </a:lnTo>
                    <a:lnTo>
                      <a:pt x="205" y="342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4"/>
                    </a:lnTo>
                    <a:lnTo>
                      <a:pt x="216" y="295"/>
                    </a:lnTo>
                    <a:lnTo>
                      <a:pt x="219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9" y="126"/>
                    </a:lnTo>
                    <a:lnTo>
                      <a:pt x="216" y="109"/>
                    </a:lnTo>
                    <a:lnTo>
                      <a:pt x="215" y="101"/>
                    </a:lnTo>
                    <a:lnTo>
                      <a:pt x="213" y="93"/>
                    </a:lnTo>
                    <a:lnTo>
                      <a:pt x="211" y="85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3"/>
                    </a:lnTo>
                    <a:lnTo>
                      <a:pt x="201" y="56"/>
                    </a:lnTo>
                    <a:lnTo>
                      <a:pt x="198" y="50"/>
                    </a:lnTo>
                    <a:lnTo>
                      <a:pt x="195" y="44"/>
                    </a:lnTo>
                    <a:lnTo>
                      <a:pt x="191" y="38"/>
                    </a:lnTo>
                    <a:lnTo>
                      <a:pt x="188" y="32"/>
                    </a:lnTo>
                    <a:lnTo>
                      <a:pt x="184" y="27"/>
                    </a:lnTo>
                    <a:lnTo>
                      <a:pt x="180" y="22"/>
                    </a:lnTo>
                    <a:lnTo>
                      <a:pt x="175" y="18"/>
                    </a:lnTo>
                    <a:lnTo>
                      <a:pt x="171" y="14"/>
                    </a:lnTo>
                    <a:lnTo>
                      <a:pt x="167" y="11"/>
                    </a:lnTo>
                    <a:lnTo>
                      <a:pt x="162" y="8"/>
                    </a:lnTo>
                    <a:lnTo>
                      <a:pt x="156" y="5"/>
                    </a:lnTo>
                    <a:lnTo>
                      <a:pt x="151" y="3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23" name="Freeform 73"/>
              <p:cNvSpPr>
                <a:spLocks/>
              </p:cNvSpPr>
              <p:nvPr/>
            </p:nvSpPr>
            <p:spPr bwMode="auto">
              <a:xfrm>
                <a:off x="4551681" y="886000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4"/>
                    </a:lnTo>
                    <a:lnTo>
                      <a:pt x="18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6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8" y="160"/>
                    </a:lnTo>
                    <a:lnTo>
                      <a:pt x="46" y="172"/>
                    </a:lnTo>
                    <a:lnTo>
                      <a:pt x="44" y="185"/>
                    </a:lnTo>
                    <a:lnTo>
                      <a:pt x="42" y="197"/>
                    </a:lnTo>
                    <a:lnTo>
                      <a:pt x="38" y="210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6" y="205"/>
                    </a:lnTo>
                    <a:lnTo>
                      <a:pt x="36" y="194"/>
                    </a:lnTo>
                    <a:lnTo>
                      <a:pt x="36" y="182"/>
                    </a:lnTo>
                    <a:lnTo>
                      <a:pt x="36" y="168"/>
                    </a:lnTo>
                    <a:lnTo>
                      <a:pt x="35" y="153"/>
                    </a:lnTo>
                    <a:lnTo>
                      <a:pt x="34" y="136"/>
                    </a:lnTo>
                    <a:lnTo>
                      <a:pt x="32" y="119"/>
                    </a:lnTo>
                    <a:lnTo>
                      <a:pt x="29" y="100"/>
                    </a:lnTo>
                    <a:lnTo>
                      <a:pt x="26" y="81"/>
                    </a:lnTo>
                    <a:lnTo>
                      <a:pt x="23" y="71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24" name="Freeform 74"/>
              <p:cNvSpPr>
                <a:spLocks/>
              </p:cNvSpPr>
              <p:nvPr/>
            </p:nvSpPr>
            <p:spPr bwMode="auto">
              <a:xfrm>
                <a:off x="4628685" y="882854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3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8"/>
                    </a:lnTo>
                    <a:lnTo>
                      <a:pt x="46" y="97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4"/>
                    </a:lnTo>
                    <a:lnTo>
                      <a:pt x="41" y="197"/>
                    </a:lnTo>
                    <a:lnTo>
                      <a:pt x="38" y="211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6" y="204"/>
                    </a:lnTo>
                    <a:lnTo>
                      <a:pt x="36" y="194"/>
                    </a:lnTo>
                    <a:lnTo>
                      <a:pt x="36" y="182"/>
                    </a:lnTo>
                    <a:lnTo>
                      <a:pt x="36" y="168"/>
                    </a:lnTo>
                    <a:lnTo>
                      <a:pt x="35" y="153"/>
                    </a:lnTo>
                    <a:lnTo>
                      <a:pt x="34" y="136"/>
                    </a:lnTo>
                    <a:lnTo>
                      <a:pt x="32" y="119"/>
                    </a:lnTo>
                    <a:lnTo>
                      <a:pt x="29" y="100"/>
                    </a:lnTo>
                    <a:lnTo>
                      <a:pt x="26" y="81"/>
                    </a:lnTo>
                    <a:lnTo>
                      <a:pt x="23" y="71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25" name="Freeform 81"/>
              <p:cNvSpPr>
                <a:spLocks/>
              </p:cNvSpPr>
              <p:nvPr/>
            </p:nvSpPr>
            <p:spPr bwMode="auto">
              <a:xfrm>
                <a:off x="5399787" y="1235202"/>
                <a:ext cx="219411" cy="198197"/>
              </a:xfrm>
              <a:custGeom>
                <a:avLst/>
                <a:gdLst>
                  <a:gd name="T0" fmla="*/ 0 w 208"/>
                  <a:gd name="T1" fmla="*/ 2147483647 h 189"/>
                  <a:gd name="T2" fmla="*/ 2147483647 w 208"/>
                  <a:gd name="T3" fmla="*/ 0 h 189"/>
                  <a:gd name="T4" fmla="*/ 2147483647 w 208"/>
                  <a:gd name="T5" fmla="*/ 2147483647 h 189"/>
                  <a:gd name="T6" fmla="*/ 2147483647 w 208"/>
                  <a:gd name="T7" fmla="*/ 2147483647 h 189"/>
                  <a:gd name="T8" fmla="*/ 0 w 208"/>
                  <a:gd name="T9" fmla="*/ 2147483647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189"/>
                  <a:gd name="T17" fmla="*/ 208 w 208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189">
                    <a:moveTo>
                      <a:pt x="0" y="11"/>
                    </a:moveTo>
                    <a:lnTo>
                      <a:pt x="200" y="0"/>
                    </a:lnTo>
                    <a:lnTo>
                      <a:pt x="208" y="176"/>
                    </a:lnTo>
                    <a:lnTo>
                      <a:pt x="12" y="189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26" name="Freeform 82"/>
              <p:cNvSpPr>
                <a:spLocks/>
              </p:cNvSpPr>
              <p:nvPr/>
            </p:nvSpPr>
            <p:spPr bwMode="auto">
              <a:xfrm>
                <a:off x="5399787" y="1235202"/>
                <a:ext cx="219411" cy="187710"/>
              </a:xfrm>
              <a:custGeom>
                <a:avLst/>
                <a:gdLst>
                  <a:gd name="T0" fmla="*/ 2147483647 w 208"/>
                  <a:gd name="T1" fmla="*/ 2147483647 h 179"/>
                  <a:gd name="T2" fmla="*/ 2147483647 w 208"/>
                  <a:gd name="T3" fmla="*/ 2147483647 h 179"/>
                  <a:gd name="T4" fmla="*/ 2147483647 w 208"/>
                  <a:gd name="T5" fmla="*/ 2147483647 h 179"/>
                  <a:gd name="T6" fmla="*/ 2147483647 w 208"/>
                  <a:gd name="T7" fmla="*/ 0 h 179"/>
                  <a:gd name="T8" fmla="*/ 0 w 208"/>
                  <a:gd name="T9" fmla="*/ 2147483647 h 179"/>
                  <a:gd name="T10" fmla="*/ 2147483647 w 208"/>
                  <a:gd name="T11" fmla="*/ 2147483647 h 179"/>
                  <a:gd name="T12" fmla="*/ 2147483647 w 208"/>
                  <a:gd name="T13" fmla="*/ 2147483647 h 1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8"/>
                  <a:gd name="T22" fmla="*/ 0 h 179"/>
                  <a:gd name="T23" fmla="*/ 208 w 208"/>
                  <a:gd name="T24" fmla="*/ 179 h 1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8" h="179">
                    <a:moveTo>
                      <a:pt x="160" y="58"/>
                    </a:moveTo>
                    <a:lnTo>
                      <a:pt x="165" y="179"/>
                    </a:lnTo>
                    <a:lnTo>
                      <a:pt x="208" y="176"/>
                    </a:lnTo>
                    <a:lnTo>
                      <a:pt x="200" y="0"/>
                    </a:lnTo>
                    <a:lnTo>
                      <a:pt x="0" y="11"/>
                    </a:lnTo>
                    <a:lnTo>
                      <a:pt x="4" y="66"/>
                    </a:lnTo>
                    <a:lnTo>
                      <a:pt x="160" y="58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27" name="Freeform 83"/>
              <p:cNvSpPr>
                <a:spLocks/>
              </p:cNvSpPr>
              <p:nvPr/>
            </p:nvSpPr>
            <p:spPr bwMode="auto">
              <a:xfrm>
                <a:off x="5310124" y="840907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2147483647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223"/>
                  <a:gd name="T178" fmla="*/ 0 h 454"/>
                  <a:gd name="T179" fmla="*/ 223 w 223"/>
                  <a:gd name="T180" fmla="*/ 454 h 454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223" h="454">
                    <a:moveTo>
                      <a:pt x="145" y="3"/>
                    </a:moveTo>
                    <a:lnTo>
                      <a:pt x="140" y="2"/>
                    </a:lnTo>
                    <a:lnTo>
                      <a:pt x="136" y="1"/>
                    </a:lnTo>
                    <a:lnTo>
                      <a:pt x="131" y="1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1"/>
                    </a:lnTo>
                    <a:lnTo>
                      <a:pt x="113" y="1"/>
                    </a:lnTo>
                    <a:lnTo>
                      <a:pt x="108" y="1"/>
                    </a:lnTo>
                    <a:lnTo>
                      <a:pt x="104" y="3"/>
                    </a:lnTo>
                    <a:lnTo>
                      <a:pt x="100" y="3"/>
                    </a:lnTo>
                    <a:lnTo>
                      <a:pt x="95" y="5"/>
                    </a:lnTo>
                    <a:lnTo>
                      <a:pt x="91" y="6"/>
                    </a:lnTo>
                    <a:lnTo>
                      <a:pt x="87" y="8"/>
                    </a:lnTo>
                    <a:lnTo>
                      <a:pt x="83" y="9"/>
                    </a:lnTo>
                    <a:lnTo>
                      <a:pt x="79" y="12"/>
                    </a:lnTo>
                    <a:lnTo>
                      <a:pt x="75" y="14"/>
                    </a:lnTo>
                    <a:lnTo>
                      <a:pt x="70" y="17"/>
                    </a:lnTo>
                    <a:lnTo>
                      <a:pt x="65" y="21"/>
                    </a:lnTo>
                    <a:lnTo>
                      <a:pt x="60" y="24"/>
                    </a:lnTo>
                    <a:lnTo>
                      <a:pt x="55" y="29"/>
                    </a:lnTo>
                    <a:lnTo>
                      <a:pt x="51" y="33"/>
                    </a:lnTo>
                    <a:lnTo>
                      <a:pt x="47" y="37"/>
                    </a:lnTo>
                    <a:lnTo>
                      <a:pt x="43" y="42"/>
                    </a:lnTo>
                    <a:lnTo>
                      <a:pt x="39" y="47"/>
                    </a:lnTo>
                    <a:lnTo>
                      <a:pt x="36" y="52"/>
                    </a:lnTo>
                    <a:lnTo>
                      <a:pt x="33" y="57"/>
                    </a:lnTo>
                    <a:lnTo>
                      <a:pt x="29" y="62"/>
                    </a:lnTo>
                    <a:lnTo>
                      <a:pt x="27" y="67"/>
                    </a:lnTo>
                    <a:lnTo>
                      <a:pt x="21" y="77"/>
                    </a:lnTo>
                    <a:lnTo>
                      <a:pt x="17" y="87"/>
                    </a:lnTo>
                    <a:lnTo>
                      <a:pt x="12" y="97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2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42" y="137"/>
                    </a:lnTo>
                    <a:lnTo>
                      <a:pt x="45" y="127"/>
                    </a:lnTo>
                    <a:lnTo>
                      <a:pt x="49" y="114"/>
                    </a:lnTo>
                    <a:lnTo>
                      <a:pt x="51" y="108"/>
                    </a:lnTo>
                    <a:lnTo>
                      <a:pt x="54" y="101"/>
                    </a:lnTo>
                    <a:lnTo>
                      <a:pt x="57" y="95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8" y="75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7"/>
                    </a:lnTo>
                    <a:lnTo>
                      <a:pt x="86" y="52"/>
                    </a:lnTo>
                    <a:lnTo>
                      <a:pt x="92" y="47"/>
                    </a:lnTo>
                    <a:lnTo>
                      <a:pt x="98" y="44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1" y="38"/>
                    </a:lnTo>
                    <a:lnTo>
                      <a:pt x="116" y="37"/>
                    </a:lnTo>
                    <a:lnTo>
                      <a:pt x="121" y="36"/>
                    </a:lnTo>
                    <a:lnTo>
                      <a:pt x="126" y="36"/>
                    </a:lnTo>
                    <a:lnTo>
                      <a:pt x="131" y="37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1" y="39"/>
                    </a:lnTo>
                    <a:lnTo>
                      <a:pt x="143" y="41"/>
                    </a:lnTo>
                    <a:lnTo>
                      <a:pt x="145" y="42"/>
                    </a:lnTo>
                    <a:lnTo>
                      <a:pt x="148" y="44"/>
                    </a:lnTo>
                    <a:lnTo>
                      <a:pt x="149" y="47"/>
                    </a:lnTo>
                    <a:lnTo>
                      <a:pt x="152" y="50"/>
                    </a:lnTo>
                    <a:lnTo>
                      <a:pt x="154" y="53"/>
                    </a:lnTo>
                    <a:lnTo>
                      <a:pt x="158" y="60"/>
                    </a:lnTo>
                    <a:lnTo>
                      <a:pt x="162" y="69"/>
                    </a:lnTo>
                    <a:lnTo>
                      <a:pt x="166" y="78"/>
                    </a:lnTo>
                    <a:lnTo>
                      <a:pt x="169" y="90"/>
                    </a:lnTo>
                    <a:lnTo>
                      <a:pt x="173" y="102"/>
                    </a:lnTo>
                    <a:lnTo>
                      <a:pt x="176" y="115"/>
                    </a:lnTo>
                    <a:lnTo>
                      <a:pt x="178" y="129"/>
                    </a:lnTo>
                    <a:lnTo>
                      <a:pt x="180" y="145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3" y="197"/>
                    </a:lnTo>
                    <a:lnTo>
                      <a:pt x="182" y="215"/>
                    </a:lnTo>
                    <a:lnTo>
                      <a:pt x="182" y="236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5" y="292"/>
                    </a:lnTo>
                    <a:lnTo>
                      <a:pt x="172" y="310"/>
                    </a:lnTo>
                    <a:lnTo>
                      <a:pt x="168" y="326"/>
                    </a:lnTo>
                    <a:lnTo>
                      <a:pt x="164" y="341"/>
                    </a:lnTo>
                    <a:lnTo>
                      <a:pt x="159" y="356"/>
                    </a:lnTo>
                    <a:lnTo>
                      <a:pt x="157" y="362"/>
                    </a:lnTo>
                    <a:lnTo>
                      <a:pt x="154" y="369"/>
                    </a:lnTo>
                    <a:lnTo>
                      <a:pt x="151" y="375"/>
                    </a:lnTo>
                    <a:lnTo>
                      <a:pt x="149" y="381"/>
                    </a:lnTo>
                    <a:lnTo>
                      <a:pt x="146" y="386"/>
                    </a:lnTo>
                    <a:lnTo>
                      <a:pt x="143" y="391"/>
                    </a:lnTo>
                    <a:lnTo>
                      <a:pt x="140" y="396"/>
                    </a:lnTo>
                    <a:lnTo>
                      <a:pt x="137" y="400"/>
                    </a:lnTo>
                    <a:lnTo>
                      <a:pt x="134" y="404"/>
                    </a:lnTo>
                    <a:lnTo>
                      <a:pt x="131" y="407"/>
                    </a:lnTo>
                    <a:lnTo>
                      <a:pt x="127" y="410"/>
                    </a:lnTo>
                    <a:lnTo>
                      <a:pt x="124" y="413"/>
                    </a:lnTo>
                    <a:lnTo>
                      <a:pt x="121" y="415"/>
                    </a:lnTo>
                    <a:lnTo>
                      <a:pt x="117" y="417"/>
                    </a:lnTo>
                    <a:lnTo>
                      <a:pt x="114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3" y="422"/>
                    </a:lnTo>
                    <a:lnTo>
                      <a:pt x="100" y="424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3"/>
                    </a:lnTo>
                    <a:lnTo>
                      <a:pt x="94" y="434"/>
                    </a:lnTo>
                    <a:lnTo>
                      <a:pt x="93" y="436"/>
                    </a:lnTo>
                    <a:lnTo>
                      <a:pt x="93" y="438"/>
                    </a:lnTo>
                    <a:lnTo>
                      <a:pt x="94" y="440"/>
                    </a:lnTo>
                    <a:lnTo>
                      <a:pt x="94" y="442"/>
                    </a:lnTo>
                    <a:lnTo>
                      <a:pt x="95" y="443"/>
                    </a:lnTo>
                    <a:lnTo>
                      <a:pt x="96" y="445"/>
                    </a:lnTo>
                    <a:lnTo>
                      <a:pt x="97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6" y="453"/>
                    </a:lnTo>
                    <a:lnTo>
                      <a:pt x="109" y="454"/>
                    </a:lnTo>
                    <a:lnTo>
                      <a:pt x="113" y="454"/>
                    </a:lnTo>
                    <a:lnTo>
                      <a:pt x="117" y="454"/>
                    </a:lnTo>
                    <a:lnTo>
                      <a:pt x="124" y="453"/>
                    </a:lnTo>
                    <a:lnTo>
                      <a:pt x="131" y="451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9" y="441"/>
                    </a:lnTo>
                    <a:lnTo>
                      <a:pt x="154" y="437"/>
                    </a:lnTo>
                    <a:lnTo>
                      <a:pt x="159" y="432"/>
                    </a:lnTo>
                    <a:lnTo>
                      <a:pt x="164" y="427"/>
                    </a:lnTo>
                    <a:lnTo>
                      <a:pt x="169" y="421"/>
                    </a:lnTo>
                    <a:lnTo>
                      <a:pt x="174" y="415"/>
                    </a:lnTo>
                    <a:lnTo>
                      <a:pt x="178" y="408"/>
                    </a:lnTo>
                    <a:lnTo>
                      <a:pt x="182" y="401"/>
                    </a:lnTo>
                    <a:lnTo>
                      <a:pt x="186" y="394"/>
                    </a:lnTo>
                    <a:lnTo>
                      <a:pt x="190" y="386"/>
                    </a:lnTo>
                    <a:lnTo>
                      <a:pt x="194" y="378"/>
                    </a:lnTo>
                    <a:lnTo>
                      <a:pt x="197" y="369"/>
                    </a:lnTo>
                    <a:lnTo>
                      <a:pt x="200" y="361"/>
                    </a:lnTo>
                    <a:lnTo>
                      <a:pt x="203" y="352"/>
                    </a:lnTo>
                    <a:lnTo>
                      <a:pt x="205" y="343"/>
                    </a:lnTo>
                    <a:lnTo>
                      <a:pt x="208" y="334"/>
                    </a:lnTo>
                    <a:lnTo>
                      <a:pt x="210" y="324"/>
                    </a:lnTo>
                    <a:lnTo>
                      <a:pt x="212" y="315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9" y="276"/>
                    </a:lnTo>
                    <a:lnTo>
                      <a:pt x="221" y="256"/>
                    </a:lnTo>
                    <a:lnTo>
                      <a:pt x="222" y="236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5"/>
                    </a:lnTo>
                    <a:lnTo>
                      <a:pt x="219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4"/>
                    </a:lnTo>
                    <a:lnTo>
                      <a:pt x="211" y="86"/>
                    </a:lnTo>
                    <a:lnTo>
                      <a:pt x="208" y="78"/>
                    </a:lnTo>
                    <a:lnTo>
                      <a:pt x="206" y="71"/>
                    </a:lnTo>
                    <a:lnTo>
                      <a:pt x="203" y="64"/>
                    </a:lnTo>
                    <a:lnTo>
                      <a:pt x="201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3"/>
                    </a:lnTo>
                    <a:lnTo>
                      <a:pt x="184" y="28"/>
                    </a:lnTo>
                    <a:lnTo>
                      <a:pt x="179" y="23"/>
                    </a:lnTo>
                    <a:lnTo>
                      <a:pt x="175" y="19"/>
                    </a:lnTo>
                    <a:lnTo>
                      <a:pt x="171" y="15"/>
                    </a:lnTo>
                    <a:lnTo>
                      <a:pt x="166" y="12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1" y="4"/>
                    </a:lnTo>
                    <a:lnTo>
                      <a:pt x="145" y="3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28" name="Freeform 84"/>
              <p:cNvSpPr>
                <a:spLocks/>
              </p:cNvSpPr>
              <p:nvPr/>
            </p:nvSpPr>
            <p:spPr bwMode="auto">
              <a:xfrm>
                <a:off x="5392403" y="836712"/>
                <a:ext cx="236288" cy="476091"/>
              </a:xfrm>
              <a:custGeom>
                <a:avLst/>
                <a:gdLst>
                  <a:gd name="T0" fmla="*/ 2147483647 w 224"/>
                  <a:gd name="T1" fmla="*/ 2147483647 h 454"/>
                  <a:gd name="T2" fmla="*/ 2147483647 w 224"/>
                  <a:gd name="T3" fmla="*/ 0 h 454"/>
                  <a:gd name="T4" fmla="*/ 2147483647 w 224"/>
                  <a:gd name="T5" fmla="*/ 2147483647 h 454"/>
                  <a:gd name="T6" fmla="*/ 2147483647 w 224"/>
                  <a:gd name="T7" fmla="*/ 2147483647 h 454"/>
                  <a:gd name="T8" fmla="*/ 2147483647 w 224"/>
                  <a:gd name="T9" fmla="*/ 2147483647 h 454"/>
                  <a:gd name="T10" fmla="*/ 2147483647 w 224"/>
                  <a:gd name="T11" fmla="*/ 2147483647 h 454"/>
                  <a:gd name="T12" fmla="*/ 2147483647 w 224"/>
                  <a:gd name="T13" fmla="*/ 2147483647 h 454"/>
                  <a:gd name="T14" fmla="*/ 2147483647 w 224"/>
                  <a:gd name="T15" fmla="*/ 2147483647 h 454"/>
                  <a:gd name="T16" fmla="*/ 2147483647 w 224"/>
                  <a:gd name="T17" fmla="*/ 2147483647 h 454"/>
                  <a:gd name="T18" fmla="*/ 2147483647 w 224"/>
                  <a:gd name="T19" fmla="*/ 2147483647 h 454"/>
                  <a:gd name="T20" fmla="*/ 2147483647 w 224"/>
                  <a:gd name="T21" fmla="*/ 2147483647 h 454"/>
                  <a:gd name="T22" fmla="*/ 2147483647 w 224"/>
                  <a:gd name="T23" fmla="*/ 2147483647 h 454"/>
                  <a:gd name="T24" fmla="*/ 0 w 224"/>
                  <a:gd name="T25" fmla="*/ 2147483647 h 454"/>
                  <a:gd name="T26" fmla="*/ 2147483647 w 224"/>
                  <a:gd name="T27" fmla="*/ 2147483647 h 454"/>
                  <a:gd name="T28" fmla="*/ 2147483647 w 224"/>
                  <a:gd name="T29" fmla="*/ 2147483647 h 454"/>
                  <a:gd name="T30" fmla="*/ 2147483647 w 224"/>
                  <a:gd name="T31" fmla="*/ 2147483647 h 454"/>
                  <a:gd name="T32" fmla="*/ 2147483647 w 224"/>
                  <a:gd name="T33" fmla="*/ 2147483647 h 454"/>
                  <a:gd name="T34" fmla="*/ 2147483647 w 224"/>
                  <a:gd name="T35" fmla="*/ 2147483647 h 454"/>
                  <a:gd name="T36" fmla="*/ 2147483647 w 224"/>
                  <a:gd name="T37" fmla="*/ 2147483647 h 454"/>
                  <a:gd name="T38" fmla="*/ 2147483647 w 224"/>
                  <a:gd name="T39" fmla="*/ 2147483647 h 454"/>
                  <a:gd name="T40" fmla="*/ 2147483647 w 224"/>
                  <a:gd name="T41" fmla="*/ 2147483647 h 454"/>
                  <a:gd name="T42" fmla="*/ 2147483647 w 224"/>
                  <a:gd name="T43" fmla="*/ 2147483647 h 454"/>
                  <a:gd name="T44" fmla="*/ 2147483647 w 224"/>
                  <a:gd name="T45" fmla="*/ 2147483647 h 454"/>
                  <a:gd name="T46" fmla="*/ 2147483647 w 224"/>
                  <a:gd name="T47" fmla="*/ 2147483647 h 454"/>
                  <a:gd name="T48" fmla="*/ 2147483647 w 224"/>
                  <a:gd name="T49" fmla="*/ 2147483647 h 454"/>
                  <a:gd name="T50" fmla="*/ 2147483647 w 224"/>
                  <a:gd name="T51" fmla="*/ 2147483647 h 454"/>
                  <a:gd name="T52" fmla="*/ 2147483647 w 224"/>
                  <a:gd name="T53" fmla="*/ 2147483647 h 454"/>
                  <a:gd name="T54" fmla="*/ 2147483647 w 224"/>
                  <a:gd name="T55" fmla="*/ 2147483647 h 454"/>
                  <a:gd name="T56" fmla="*/ 2147483647 w 224"/>
                  <a:gd name="T57" fmla="*/ 2147483647 h 454"/>
                  <a:gd name="T58" fmla="*/ 2147483647 w 224"/>
                  <a:gd name="T59" fmla="*/ 2147483647 h 454"/>
                  <a:gd name="T60" fmla="*/ 2147483647 w 224"/>
                  <a:gd name="T61" fmla="*/ 2147483647 h 454"/>
                  <a:gd name="T62" fmla="*/ 2147483647 w 224"/>
                  <a:gd name="T63" fmla="*/ 2147483647 h 454"/>
                  <a:gd name="T64" fmla="*/ 2147483647 w 224"/>
                  <a:gd name="T65" fmla="*/ 2147483647 h 454"/>
                  <a:gd name="T66" fmla="*/ 2147483647 w 224"/>
                  <a:gd name="T67" fmla="*/ 2147483647 h 454"/>
                  <a:gd name="T68" fmla="*/ 2147483647 w 224"/>
                  <a:gd name="T69" fmla="*/ 2147483647 h 454"/>
                  <a:gd name="T70" fmla="*/ 2147483647 w 224"/>
                  <a:gd name="T71" fmla="*/ 2147483647 h 454"/>
                  <a:gd name="T72" fmla="*/ 2147483647 w 224"/>
                  <a:gd name="T73" fmla="*/ 2147483647 h 454"/>
                  <a:gd name="T74" fmla="*/ 2147483647 w 224"/>
                  <a:gd name="T75" fmla="*/ 2147483647 h 454"/>
                  <a:gd name="T76" fmla="*/ 2147483647 w 224"/>
                  <a:gd name="T77" fmla="*/ 2147483647 h 454"/>
                  <a:gd name="T78" fmla="*/ 2147483647 w 224"/>
                  <a:gd name="T79" fmla="*/ 2147483647 h 454"/>
                  <a:gd name="T80" fmla="*/ 2147483647 w 224"/>
                  <a:gd name="T81" fmla="*/ 2147483647 h 454"/>
                  <a:gd name="T82" fmla="*/ 2147483647 w 224"/>
                  <a:gd name="T83" fmla="*/ 2147483647 h 454"/>
                  <a:gd name="T84" fmla="*/ 2147483647 w 224"/>
                  <a:gd name="T85" fmla="*/ 2147483647 h 454"/>
                  <a:gd name="T86" fmla="*/ 2147483647 w 224"/>
                  <a:gd name="T87" fmla="*/ 2147483647 h 454"/>
                  <a:gd name="T88" fmla="*/ 2147483647 w 224"/>
                  <a:gd name="T89" fmla="*/ 2147483647 h 454"/>
                  <a:gd name="T90" fmla="*/ 2147483647 w 224"/>
                  <a:gd name="T91" fmla="*/ 2147483647 h 454"/>
                  <a:gd name="T92" fmla="*/ 2147483647 w 224"/>
                  <a:gd name="T93" fmla="*/ 2147483647 h 454"/>
                  <a:gd name="T94" fmla="*/ 2147483647 w 224"/>
                  <a:gd name="T95" fmla="*/ 2147483647 h 454"/>
                  <a:gd name="T96" fmla="*/ 2147483647 w 224"/>
                  <a:gd name="T97" fmla="*/ 2147483647 h 454"/>
                  <a:gd name="T98" fmla="*/ 2147483647 w 224"/>
                  <a:gd name="T99" fmla="*/ 2147483647 h 454"/>
                  <a:gd name="T100" fmla="*/ 2147483647 w 224"/>
                  <a:gd name="T101" fmla="*/ 2147483647 h 454"/>
                  <a:gd name="T102" fmla="*/ 2147483647 w 224"/>
                  <a:gd name="T103" fmla="*/ 2147483647 h 454"/>
                  <a:gd name="T104" fmla="*/ 2147483647 w 224"/>
                  <a:gd name="T105" fmla="*/ 2147483647 h 454"/>
                  <a:gd name="T106" fmla="*/ 2147483647 w 224"/>
                  <a:gd name="T107" fmla="*/ 2147483647 h 454"/>
                  <a:gd name="T108" fmla="*/ 2147483647 w 224"/>
                  <a:gd name="T109" fmla="*/ 2147483647 h 454"/>
                  <a:gd name="T110" fmla="*/ 2147483647 w 224"/>
                  <a:gd name="T111" fmla="*/ 2147483647 h 454"/>
                  <a:gd name="T112" fmla="*/ 2147483647 w 224"/>
                  <a:gd name="T113" fmla="*/ 2147483647 h 454"/>
                  <a:gd name="T114" fmla="*/ 2147483647 w 224"/>
                  <a:gd name="T115" fmla="*/ 2147483647 h 454"/>
                  <a:gd name="T116" fmla="*/ 2147483647 w 224"/>
                  <a:gd name="T117" fmla="*/ 2147483647 h 454"/>
                  <a:gd name="T118" fmla="*/ 2147483647 w 224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4"/>
                  <a:gd name="T181" fmla="*/ 0 h 454"/>
                  <a:gd name="T182" fmla="*/ 224 w 224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4" h="454">
                    <a:moveTo>
                      <a:pt x="145" y="2"/>
                    </a:moveTo>
                    <a:lnTo>
                      <a:pt x="141" y="1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7" y="0"/>
                    </a:lnTo>
                    <a:lnTo>
                      <a:pt x="122" y="0"/>
                    </a:lnTo>
                    <a:lnTo>
                      <a:pt x="118" y="0"/>
                    </a:lnTo>
                    <a:lnTo>
                      <a:pt x="113" y="1"/>
                    </a:lnTo>
                    <a:lnTo>
                      <a:pt x="109" y="1"/>
                    </a:lnTo>
                    <a:lnTo>
                      <a:pt x="104" y="2"/>
                    </a:lnTo>
                    <a:lnTo>
                      <a:pt x="100" y="3"/>
                    </a:lnTo>
                    <a:lnTo>
                      <a:pt x="96" y="4"/>
                    </a:lnTo>
                    <a:lnTo>
                      <a:pt x="91" y="6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70" y="17"/>
                    </a:lnTo>
                    <a:lnTo>
                      <a:pt x="65" y="20"/>
                    </a:lnTo>
                    <a:lnTo>
                      <a:pt x="60" y="24"/>
                    </a:lnTo>
                    <a:lnTo>
                      <a:pt x="56" y="28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2"/>
                    </a:lnTo>
                    <a:lnTo>
                      <a:pt x="40" y="46"/>
                    </a:lnTo>
                    <a:lnTo>
                      <a:pt x="36" y="51"/>
                    </a:lnTo>
                    <a:lnTo>
                      <a:pt x="33" y="56"/>
                    </a:lnTo>
                    <a:lnTo>
                      <a:pt x="30" y="61"/>
                    </a:lnTo>
                    <a:lnTo>
                      <a:pt x="27" y="66"/>
                    </a:lnTo>
                    <a:lnTo>
                      <a:pt x="22" y="77"/>
                    </a:lnTo>
                    <a:lnTo>
                      <a:pt x="17" y="87"/>
                    </a:lnTo>
                    <a:lnTo>
                      <a:pt x="13" y="96"/>
                    </a:lnTo>
                    <a:lnTo>
                      <a:pt x="10" y="106"/>
                    </a:lnTo>
                    <a:lnTo>
                      <a:pt x="7" y="114"/>
                    </a:lnTo>
                    <a:lnTo>
                      <a:pt x="5" y="121"/>
                    </a:lnTo>
                    <a:lnTo>
                      <a:pt x="2" y="133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2" y="138"/>
                    </a:lnTo>
                    <a:lnTo>
                      <a:pt x="45" y="127"/>
                    </a:lnTo>
                    <a:lnTo>
                      <a:pt x="48" y="115"/>
                    </a:lnTo>
                    <a:lnTo>
                      <a:pt x="51" y="109"/>
                    </a:lnTo>
                    <a:lnTo>
                      <a:pt x="54" y="102"/>
                    </a:lnTo>
                    <a:lnTo>
                      <a:pt x="56" y="95"/>
                    </a:lnTo>
                    <a:lnTo>
                      <a:pt x="60" y="88"/>
                    </a:lnTo>
                    <a:lnTo>
                      <a:pt x="63" y="82"/>
                    </a:lnTo>
                    <a:lnTo>
                      <a:pt x="68" y="75"/>
                    </a:lnTo>
                    <a:lnTo>
                      <a:pt x="72" y="69"/>
                    </a:lnTo>
                    <a:lnTo>
                      <a:pt x="76" y="62"/>
                    </a:lnTo>
                    <a:lnTo>
                      <a:pt x="81" y="57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8" y="43"/>
                    </a:lnTo>
                    <a:lnTo>
                      <a:pt x="102" y="41"/>
                    </a:lnTo>
                    <a:lnTo>
                      <a:pt x="107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1" y="36"/>
                    </a:lnTo>
                    <a:lnTo>
                      <a:pt x="126" y="36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9" y="38"/>
                    </a:lnTo>
                    <a:lnTo>
                      <a:pt x="141" y="39"/>
                    </a:lnTo>
                    <a:lnTo>
                      <a:pt x="143" y="40"/>
                    </a:lnTo>
                    <a:lnTo>
                      <a:pt x="146" y="42"/>
                    </a:lnTo>
                    <a:lnTo>
                      <a:pt x="148" y="44"/>
                    </a:lnTo>
                    <a:lnTo>
                      <a:pt x="150" y="46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9" y="60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70" y="89"/>
                    </a:lnTo>
                    <a:lnTo>
                      <a:pt x="173" y="101"/>
                    </a:lnTo>
                    <a:lnTo>
                      <a:pt x="176" y="115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2" y="161"/>
                    </a:lnTo>
                    <a:lnTo>
                      <a:pt x="182" y="178"/>
                    </a:lnTo>
                    <a:lnTo>
                      <a:pt x="183" y="196"/>
                    </a:lnTo>
                    <a:lnTo>
                      <a:pt x="183" y="215"/>
                    </a:lnTo>
                    <a:lnTo>
                      <a:pt x="182" y="235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6" y="292"/>
                    </a:lnTo>
                    <a:lnTo>
                      <a:pt x="172" y="309"/>
                    </a:lnTo>
                    <a:lnTo>
                      <a:pt x="168" y="326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8"/>
                    </a:lnTo>
                    <a:lnTo>
                      <a:pt x="152" y="375"/>
                    </a:lnTo>
                    <a:lnTo>
                      <a:pt x="149" y="380"/>
                    </a:lnTo>
                    <a:lnTo>
                      <a:pt x="146" y="386"/>
                    </a:lnTo>
                    <a:lnTo>
                      <a:pt x="143" y="391"/>
                    </a:lnTo>
                    <a:lnTo>
                      <a:pt x="140" y="395"/>
                    </a:lnTo>
                    <a:lnTo>
                      <a:pt x="137" y="400"/>
                    </a:lnTo>
                    <a:lnTo>
                      <a:pt x="134" y="404"/>
                    </a:lnTo>
                    <a:lnTo>
                      <a:pt x="131" y="407"/>
                    </a:lnTo>
                    <a:lnTo>
                      <a:pt x="128" y="410"/>
                    </a:lnTo>
                    <a:lnTo>
                      <a:pt x="124" y="413"/>
                    </a:lnTo>
                    <a:lnTo>
                      <a:pt x="121" y="415"/>
                    </a:lnTo>
                    <a:lnTo>
                      <a:pt x="118" y="417"/>
                    </a:lnTo>
                    <a:lnTo>
                      <a:pt x="114" y="418"/>
                    </a:lnTo>
                    <a:lnTo>
                      <a:pt x="111" y="418"/>
                    </a:lnTo>
                    <a:lnTo>
                      <a:pt x="106" y="420"/>
                    </a:lnTo>
                    <a:lnTo>
                      <a:pt x="103" y="421"/>
                    </a:lnTo>
                    <a:lnTo>
                      <a:pt x="100" y="424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4" y="434"/>
                    </a:lnTo>
                    <a:lnTo>
                      <a:pt x="94" y="436"/>
                    </a:lnTo>
                    <a:lnTo>
                      <a:pt x="94" y="438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6" y="445"/>
                    </a:lnTo>
                    <a:lnTo>
                      <a:pt x="97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6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6" y="454"/>
                    </a:lnTo>
                    <a:lnTo>
                      <a:pt x="118" y="454"/>
                    </a:lnTo>
                    <a:lnTo>
                      <a:pt x="124" y="453"/>
                    </a:lnTo>
                    <a:lnTo>
                      <a:pt x="131" y="450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9" y="441"/>
                    </a:lnTo>
                    <a:lnTo>
                      <a:pt x="154" y="437"/>
                    </a:lnTo>
                    <a:lnTo>
                      <a:pt x="160" y="432"/>
                    </a:lnTo>
                    <a:lnTo>
                      <a:pt x="165" y="426"/>
                    </a:lnTo>
                    <a:lnTo>
                      <a:pt x="169" y="421"/>
                    </a:lnTo>
                    <a:lnTo>
                      <a:pt x="174" y="414"/>
                    </a:lnTo>
                    <a:lnTo>
                      <a:pt x="179" y="408"/>
                    </a:lnTo>
                    <a:lnTo>
                      <a:pt x="182" y="401"/>
                    </a:lnTo>
                    <a:lnTo>
                      <a:pt x="187" y="393"/>
                    </a:lnTo>
                    <a:lnTo>
                      <a:pt x="190" y="385"/>
                    </a:lnTo>
                    <a:lnTo>
                      <a:pt x="194" y="377"/>
                    </a:lnTo>
                    <a:lnTo>
                      <a:pt x="197" y="369"/>
                    </a:lnTo>
                    <a:lnTo>
                      <a:pt x="200" y="360"/>
                    </a:lnTo>
                    <a:lnTo>
                      <a:pt x="203" y="352"/>
                    </a:lnTo>
                    <a:lnTo>
                      <a:pt x="205" y="343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9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4" y="216"/>
                    </a:lnTo>
                    <a:lnTo>
                      <a:pt x="224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9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3" y="94"/>
                    </a:lnTo>
                    <a:lnTo>
                      <a:pt x="210" y="86"/>
                    </a:lnTo>
                    <a:lnTo>
                      <a:pt x="209" y="78"/>
                    </a:lnTo>
                    <a:lnTo>
                      <a:pt x="206" y="71"/>
                    </a:lnTo>
                    <a:lnTo>
                      <a:pt x="204" y="63"/>
                    </a:lnTo>
                    <a:lnTo>
                      <a:pt x="201" y="57"/>
                    </a:lnTo>
                    <a:lnTo>
                      <a:pt x="198" y="50"/>
                    </a:lnTo>
                    <a:lnTo>
                      <a:pt x="195" y="44"/>
                    </a:lnTo>
                    <a:lnTo>
                      <a:pt x="191" y="38"/>
                    </a:lnTo>
                    <a:lnTo>
                      <a:pt x="188" y="33"/>
                    </a:lnTo>
                    <a:lnTo>
                      <a:pt x="184" y="28"/>
                    </a:lnTo>
                    <a:lnTo>
                      <a:pt x="180" y="23"/>
                    </a:lnTo>
                    <a:lnTo>
                      <a:pt x="176" y="18"/>
                    </a:lnTo>
                    <a:lnTo>
                      <a:pt x="171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5"/>
                    </a:lnTo>
                    <a:lnTo>
                      <a:pt x="151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29" name="Freeform 85"/>
              <p:cNvSpPr>
                <a:spLocks/>
              </p:cNvSpPr>
              <p:nvPr/>
            </p:nvSpPr>
            <p:spPr bwMode="auto">
              <a:xfrm>
                <a:off x="5485230" y="875513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5"/>
                    </a:lnTo>
                    <a:lnTo>
                      <a:pt x="18" y="23"/>
                    </a:lnTo>
                    <a:lnTo>
                      <a:pt x="23" y="33"/>
                    </a:lnTo>
                    <a:lnTo>
                      <a:pt x="26" y="38"/>
                    </a:lnTo>
                    <a:lnTo>
                      <a:pt x="30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8" y="65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6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8" y="161"/>
                    </a:lnTo>
                    <a:lnTo>
                      <a:pt x="46" y="173"/>
                    </a:lnTo>
                    <a:lnTo>
                      <a:pt x="44" y="185"/>
                    </a:lnTo>
                    <a:lnTo>
                      <a:pt x="41" y="198"/>
                    </a:lnTo>
                    <a:lnTo>
                      <a:pt x="38" y="211"/>
                    </a:lnTo>
                    <a:lnTo>
                      <a:pt x="34" y="224"/>
                    </a:lnTo>
                    <a:lnTo>
                      <a:pt x="35" y="219"/>
                    </a:lnTo>
                    <a:lnTo>
                      <a:pt x="36" y="205"/>
                    </a:lnTo>
                    <a:lnTo>
                      <a:pt x="36" y="195"/>
                    </a:lnTo>
                    <a:lnTo>
                      <a:pt x="36" y="182"/>
                    </a:lnTo>
                    <a:lnTo>
                      <a:pt x="36" y="169"/>
                    </a:lnTo>
                    <a:lnTo>
                      <a:pt x="35" y="153"/>
                    </a:lnTo>
                    <a:lnTo>
                      <a:pt x="34" y="137"/>
                    </a:lnTo>
                    <a:lnTo>
                      <a:pt x="32" y="119"/>
                    </a:lnTo>
                    <a:lnTo>
                      <a:pt x="29" y="101"/>
                    </a:lnTo>
                    <a:lnTo>
                      <a:pt x="26" y="82"/>
                    </a:lnTo>
                    <a:lnTo>
                      <a:pt x="23" y="71"/>
                    </a:lnTo>
                    <a:lnTo>
                      <a:pt x="21" y="62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1"/>
                    </a:lnTo>
                    <a:lnTo>
                      <a:pt x="5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30" name="Freeform 86"/>
              <p:cNvSpPr>
                <a:spLocks/>
              </p:cNvSpPr>
              <p:nvPr/>
            </p:nvSpPr>
            <p:spPr bwMode="auto">
              <a:xfrm>
                <a:off x="5562235" y="872367"/>
                <a:ext cx="51689" cy="235948"/>
              </a:xfrm>
              <a:custGeom>
                <a:avLst/>
                <a:gdLst>
                  <a:gd name="T0" fmla="*/ 0 w 49"/>
                  <a:gd name="T1" fmla="*/ 0 h 225"/>
                  <a:gd name="T2" fmla="*/ 2147483647 w 49"/>
                  <a:gd name="T3" fmla="*/ 2147483647 h 225"/>
                  <a:gd name="T4" fmla="*/ 2147483647 w 49"/>
                  <a:gd name="T5" fmla="*/ 2147483647 h 225"/>
                  <a:gd name="T6" fmla="*/ 2147483647 w 49"/>
                  <a:gd name="T7" fmla="*/ 2147483647 h 225"/>
                  <a:gd name="T8" fmla="*/ 2147483647 w 49"/>
                  <a:gd name="T9" fmla="*/ 2147483647 h 225"/>
                  <a:gd name="T10" fmla="*/ 2147483647 w 49"/>
                  <a:gd name="T11" fmla="*/ 2147483647 h 225"/>
                  <a:gd name="T12" fmla="*/ 2147483647 w 49"/>
                  <a:gd name="T13" fmla="*/ 2147483647 h 225"/>
                  <a:gd name="T14" fmla="*/ 2147483647 w 49"/>
                  <a:gd name="T15" fmla="*/ 2147483647 h 225"/>
                  <a:gd name="T16" fmla="*/ 2147483647 w 49"/>
                  <a:gd name="T17" fmla="*/ 2147483647 h 225"/>
                  <a:gd name="T18" fmla="*/ 2147483647 w 49"/>
                  <a:gd name="T19" fmla="*/ 2147483647 h 225"/>
                  <a:gd name="T20" fmla="*/ 2147483647 w 49"/>
                  <a:gd name="T21" fmla="*/ 2147483647 h 225"/>
                  <a:gd name="T22" fmla="*/ 2147483647 w 49"/>
                  <a:gd name="T23" fmla="*/ 2147483647 h 225"/>
                  <a:gd name="T24" fmla="*/ 2147483647 w 49"/>
                  <a:gd name="T25" fmla="*/ 2147483647 h 225"/>
                  <a:gd name="T26" fmla="*/ 2147483647 w 49"/>
                  <a:gd name="T27" fmla="*/ 2147483647 h 225"/>
                  <a:gd name="T28" fmla="*/ 2147483647 w 49"/>
                  <a:gd name="T29" fmla="*/ 2147483647 h 225"/>
                  <a:gd name="T30" fmla="*/ 2147483647 w 49"/>
                  <a:gd name="T31" fmla="*/ 2147483647 h 225"/>
                  <a:gd name="T32" fmla="*/ 2147483647 w 49"/>
                  <a:gd name="T33" fmla="*/ 2147483647 h 225"/>
                  <a:gd name="T34" fmla="*/ 2147483647 w 49"/>
                  <a:gd name="T35" fmla="*/ 2147483647 h 225"/>
                  <a:gd name="T36" fmla="*/ 2147483647 w 49"/>
                  <a:gd name="T37" fmla="*/ 2147483647 h 225"/>
                  <a:gd name="T38" fmla="*/ 2147483647 w 49"/>
                  <a:gd name="T39" fmla="*/ 2147483647 h 225"/>
                  <a:gd name="T40" fmla="*/ 2147483647 w 49"/>
                  <a:gd name="T41" fmla="*/ 2147483647 h 225"/>
                  <a:gd name="T42" fmla="*/ 2147483647 w 49"/>
                  <a:gd name="T43" fmla="*/ 2147483647 h 225"/>
                  <a:gd name="T44" fmla="*/ 2147483647 w 49"/>
                  <a:gd name="T45" fmla="*/ 2147483647 h 225"/>
                  <a:gd name="T46" fmla="*/ 2147483647 w 49"/>
                  <a:gd name="T47" fmla="*/ 2147483647 h 225"/>
                  <a:gd name="T48" fmla="*/ 2147483647 w 49"/>
                  <a:gd name="T49" fmla="*/ 2147483647 h 225"/>
                  <a:gd name="T50" fmla="*/ 2147483647 w 49"/>
                  <a:gd name="T51" fmla="*/ 2147483647 h 225"/>
                  <a:gd name="T52" fmla="*/ 2147483647 w 49"/>
                  <a:gd name="T53" fmla="*/ 2147483647 h 225"/>
                  <a:gd name="T54" fmla="*/ 2147483647 w 49"/>
                  <a:gd name="T55" fmla="*/ 2147483647 h 225"/>
                  <a:gd name="T56" fmla="*/ 2147483647 w 49"/>
                  <a:gd name="T57" fmla="*/ 2147483647 h 225"/>
                  <a:gd name="T58" fmla="*/ 2147483647 w 49"/>
                  <a:gd name="T59" fmla="*/ 2147483647 h 225"/>
                  <a:gd name="T60" fmla="*/ 2147483647 w 49"/>
                  <a:gd name="T61" fmla="*/ 2147483647 h 225"/>
                  <a:gd name="T62" fmla="*/ 2147483647 w 49"/>
                  <a:gd name="T63" fmla="*/ 2147483647 h 225"/>
                  <a:gd name="T64" fmla="*/ 2147483647 w 49"/>
                  <a:gd name="T65" fmla="*/ 2147483647 h 225"/>
                  <a:gd name="T66" fmla="*/ 2147483647 w 49"/>
                  <a:gd name="T67" fmla="*/ 2147483647 h 225"/>
                  <a:gd name="T68" fmla="*/ 2147483647 w 49"/>
                  <a:gd name="T69" fmla="*/ 2147483647 h 225"/>
                  <a:gd name="T70" fmla="*/ 2147483647 w 49"/>
                  <a:gd name="T71" fmla="*/ 2147483647 h 225"/>
                  <a:gd name="T72" fmla="*/ 2147483647 w 49"/>
                  <a:gd name="T73" fmla="*/ 2147483647 h 225"/>
                  <a:gd name="T74" fmla="*/ 2147483647 w 49"/>
                  <a:gd name="T75" fmla="*/ 2147483647 h 225"/>
                  <a:gd name="T76" fmla="*/ 2147483647 w 49"/>
                  <a:gd name="T77" fmla="*/ 2147483647 h 225"/>
                  <a:gd name="T78" fmla="*/ 2147483647 w 49"/>
                  <a:gd name="T79" fmla="*/ 2147483647 h 225"/>
                  <a:gd name="T80" fmla="*/ 2147483647 w 49"/>
                  <a:gd name="T81" fmla="*/ 2147483647 h 225"/>
                  <a:gd name="T82" fmla="*/ 2147483647 w 49"/>
                  <a:gd name="T83" fmla="*/ 2147483647 h 225"/>
                  <a:gd name="T84" fmla="*/ 0 w 49"/>
                  <a:gd name="T85" fmla="*/ 0 h 22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5"/>
                  <a:gd name="T131" fmla="*/ 49 w 49"/>
                  <a:gd name="T132" fmla="*/ 225 h 22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5">
                    <a:moveTo>
                      <a:pt x="0" y="0"/>
                    </a:moveTo>
                    <a:lnTo>
                      <a:pt x="4" y="4"/>
                    </a:lnTo>
                    <a:lnTo>
                      <a:pt x="12" y="15"/>
                    </a:lnTo>
                    <a:lnTo>
                      <a:pt x="18" y="23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8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6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8" y="161"/>
                    </a:lnTo>
                    <a:lnTo>
                      <a:pt x="46" y="172"/>
                    </a:lnTo>
                    <a:lnTo>
                      <a:pt x="44" y="185"/>
                    </a:lnTo>
                    <a:lnTo>
                      <a:pt x="41" y="198"/>
                    </a:lnTo>
                    <a:lnTo>
                      <a:pt x="38" y="211"/>
                    </a:lnTo>
                    <a:lnTo>
                      <a:pt x="34" y="225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6" y="194"/>
                    </a:lnTo>
                    <a:lnTo>
                      <a:pt x="36" y="182"/>
                    </a:lnTo>
                    <a:lnTo>
                      <a:pt x="36" y="168"/>
                    </a:lnTo>
                    <a:lnTo>
                      <a:pt x="35" y="153"/>
                    </a:lnTo>
                    <a:lnTo>
                      <a:pt x="34" y="137"/>
                    </a:lnTo>
                    <a:lnTo>
                      <a:pt x="32" y="119"/>
                    </a:lnTo>
                    <a:lnTo>
                      <a:pt x="29" y="101"/>
                    </a:lnTo>
                    <a:lnTo>
                      <a:pt x="26" y="81"/>
                    </a:lnTo>
                    <a:lnTo>
                      <a:pt x="23" y="72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1"/>
                    </a:lnTo>
                    <a:lnTo>
                      <a:pt x="5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31" name="Freeform 93"/>
              <p:cNvSpPr>
                <a:spLocks/>
              </p:cNvSpPr>
              <p:nvPr/>
            </p:nvSpPr>
            <p:spPr bwMode="auto">
              <a:xfrm>
                <a:off x="6312240" y="1245689"/>
                <a:ext cx="219411" cy="198197"/>
              </a:xfrm>
              <a:custGeom>
                <a:avLst/>
                <a:gdLst>
                  <a:gd name="T0" fmla="*/ 0 w 208"/>
                  <a:gd name="T1" fmla="*/ 2147483647 h 189"/>
                  <a:gd name="T2" fmla="*/ 2147483647 w 208"/>
                  <a:gd name="T3" fmla="*/ 0 h 189"/>
                  <a:gd name="T4" fmla="*/ 2147483647 w 208"/>
                  <a:gd name="T5" fmla="*/ 2147483647 h 189"/>
                  <a:gd name="T6" fmla="*/ 2147483647 w 208"/>
                  <a:gd name="T7" fmla="*/ 2147483647 h 189"/>
                  <a:gd name="T8" fmla="*/ 0 w 208"/>
                  <a:gd name="T9" fmla="*/ 2147483647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189"/>
                  <a:gd name="T17" fmla="*/ 208 w 208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189">
                    <a:moveTo>
                      <a:pt x="0" y="10"/>
                    </a:moveTo>
                    <a:lnTo>
                      <a:pt x="200" y="0"/>
                    </a:lnTo>
                    <a:lnTo>
                      <a:pt x="208" y="176"/>
                    </a:lnTo>
                    <a:lnTo>
                      <a:pt x="12" y="189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32" name="Freeform 94"/>
              <p:cNvSpPr>
                <a:spLocks/>
              </p:cNvSpPr>
              <p:nvPr/>
            </p:nvSpPr>
            <p:spPr bwMode="auto">
              <a:xfrm>
                <a:off x="6312240" y="1245689"/>
                <a:ext cx="219411" cy="187710"/>
              </a:xfrm>
              <a:custGeom>
                <a:avLst/>
                <a:gdLst>
                  <a:gd name="T0" fmla="*/ 2147483647 w 208"/>
                  <a:gd name="T1" fmla="*/ 2147483647 h 179"/>
                  <a:gd name="T2" fmla="*/ 2147483647 w 208"/>
                  <a:gd name="T3" fmla="*/ 2147483647 h 179"/>
                  <a:gd name="T4" fmla="*/ 2147483647 w 208"/>
                  <a:gd name="T5" fmla="*/ 2147483647 h 179"/>
                  <a:gd name="T6" fmla="*/ 2147483647 w 208"/>
                  <a:gd name="T7" fmla="*/ 0 h 179"/>
                  <a:gd name="T8" fmla="*/ 0 w 208"/>
                  <a:gd name="T9" fmla="*/ 2147483647 h 179"/>
                  <a:gd name="T10" fmla="*/ 2147483647 w 208"/>
                  <a:gd name="T11" fmla="*/ 2147483647 h 179"/>
                  <a:gd name="T12" fmla="*/ 2147483647 w 208"/>
                  <a:gd name="T13" fmla="*/ 2147483647 h 1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8"/>
                  <a:gd name="T22" fmla="*/ 0 h 179"/>
                  <a:gd name="T23" fmla="*/ 208 w 208"/>
                  <a:gd name="T24" fmla="*/ 179 h 1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8" h="179">
                    <a:moveTo>
                      <a:pt x="159" y="58"/>
                    </a:moveTo>
                    <a:lnTo>
                      <a:pt x="165" y="179"/>
                    </a:lnTo>
                    <a:lnTo>
                      <a:pt x="208" y="176"/>
                    </a:lnTo>
                    <a:lnTo>
                      <a:pt x="200" y="0"/>
                    </a:lnTo>
                    <a:lnTo>
                      <a:pt x="0" y="10"/>
                    </a:lnTo>
                    <a:lnTo>
                      <a:pt x="4" y="66"/>
                    </a:lnTo>
                    <a:lnTo>
                      <a:pt x="159" y="58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33" name="Freeform 95"/>
              <p:cNvSpPr>
                <a:spLocks/>
              </p:cNvSpPr>
              <p:nvPr/>
            </p:nvSpPr>
            <p:spPr bwMode="auto">
              <a:xfrm>
                <a:off x="6222577" y="851394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5" y="1"/>
                    </a:lnTo>
                    <a:lnTo>
                      <a:pt x="131" y="0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0"/>
                    </a:lnTo>
                    <a:lnTo>
                      <a:pt x="112" y="1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99" y="3"/>
                    </a:lnTo>
                    <a:lnTo>
                      <a:pt x="95" y="4"/>
                    </a:lnTo>
                    <a:lnTo>
                      <a:pt x="91" y="6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69" y="16"/>
                    </a:lnTo>
                    <a:lnTo>
                      <a:pt x="64" y="20"/>
                    </a:lnTo>
                    <a:lnTo>
                      <a:pt x="60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39" y="46"/>
                    </a:lnTo>
                    <a:lnTo>
                      <a:pt x="36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6" y="66"/>
                    </a:lnTo>
                    <a:lnTo>
                      <a:pt x="21" y="77"/>
                    </a:lnTo>
                    <a:lnTo>
                      <a:pt x="16" y="87"/>
                    </a:lnTo>
                    <a:lnTo>
                      <a:pt x="12" y="96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42" y="136"/>
                    </a:lnTo>
                    <a:lnTo>
                      <a:pt x="45" y="126"/>
                    </a:lnTo>
                    <a:lnTo>
                      <a:pt x="49" y="114"/>
                    </a:lnTo>
                    <a:lnTo>
                      <a:pt x="51" y="107"/>
                    </a:lnTo>
                    <a:lnTo>
                      <a:pt x="54" y="101"/>
                    </a:lnTo>
                    <a:lnTo>
                      <a:pt x="57" y="94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7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7" y="43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0" y="36"/>
                    </a:lnTo>
                    <a:lnTo>
                      <a:pt x="125" y="36"/>
                    </a:lnTo>
                    <a:lnTo>
                      <a:pt x="130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0" y="39"/>
                    </a:lnTo>
                    <a:lnTo>
                      <a:pt x="143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49" y="47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8" y="60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2" y="101"/>
                    </a:lnTo>
                    <a:lnTo>
                      <a:pt x="175" y="115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2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5" y="292"/>
                    </a:lnTo>
                    <a:lnTo>
                      <a:pt x="171" y="309"/>
                    </a:lnTo>
                    <a:lnTo>
                      <a:pt x="168" y="325"/>
                    </a:lnTo>
                    <a:lnTo>
                      <a:pt x="163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9"/>
                    </a:lnTo>
                    <a:lnTo>
                      <a:pt x="151" y="374"/>
                    </a:lnTo>
                    <a:lnTo>
                      <a:pt x="148" y="380"/>
                    </a:lnTo>
                    <a:lnTo>
                      <a:pt x="145" y="386"/>
                    </a:lnTo>
                    <a:lnTo>
                      <a:pt x="143" y="391"/>
                    </a:lnTo>
                    <a:lnTo>
                      <a:pt x="140" y="395"/>
                    </a:lnTo>
                    <a:lnTo>
                      <a:pt x="137" y="400"/>
                    </a:lnTo>
                    <a:lnTo>
                      <a:pt x="133" y="403"/>
                    </a:lnTo>
                    <a:lnTo>
                      <a:pt x="130" y="407"/>
                    </a:lnTo>
                    <a:lnTo>
                      <a:pt x="127" y="410"/>
                    </a:lnTo>
                    <a:lnTo>
                      <a:pt x="123" y="413"/>
                    </a:lnTo>
                    <a:lnTo>
                      <a:pt x="120" y="415"/>
                    </a:lnTo>
                    <a:lnTo>
                      <a:pt x="117" y="416"/>
                    </a:lnTo>
                    <a:lnTo>
                      <a:pt x="114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2" y="421"/>
                    </a:lnTo>
                    <a:lnTo>
                      <a:pt x="99" y="423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3" y="434"/>
                    </a:lnTo>
                    <a:lnTo>
                      <a:pt x="93" y="436"/>
                    </a:lnTo>
                    <a:lnTo>
                      <a:pt x="93" y="437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5" y="444"/>
                    </a:lnTo>
                    <a:lnTo>
                      <a:pt x="96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5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2"/>
                    </a:lnTo>
                    <a:lnTo>
                      <a:pt x="130" y="450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8" y="441"/>
                    </a:lnTo>
                    <a:lnTo>
                      <a:pt x="154" y="436"/>
                    </a:lnTo>
                    <a:lnTo>
                      <a:pt x="159" y="432"/>
                    </a:lnTo>
                    <a:lnTo>
                      <a:pt x="164" y="426"/>
                    </a:lnTo>
                    <a:lnTo>
                      <a:pt x="169" y="420"/>
                    </a:lnTo>
                    <a:lnTo>
                      <a:pt x="173" y="414"/>
                    </a:lnTo>
                    <a:lnTo>
                      <a:pt x="178" y="408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6"/>
                    </a:lnTo>
                    <a:lnTo>
                      <a:pt x="193" y="378"/>
                    </a:lnTo>
                    <a:lnTo>
                      <a:pt x="196" y="369"/>
                    </a:lnTo>
                    <a:lnTo>
                      <a:pt x="200" y="361"/>
                    </a:lnTo>
                    <a:lnTo>
                      <a:pt x="202" y="352"/>
                    </a:lnTo>
                    <a:lnTo>
                      <a:pt x="205" y="342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8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0" y="144"/>
                    </a:lnTo>
                    <a:lnTo>
                      <a:pt x="218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3"/>
                    </a:lnTo>
                    <a:lnTo>
                      <a:pt x="210" y="86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4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2"/>
                    </a:lnTo>
                    <a:lnTo>
                      <a:pt x="183" y="27"/>
                    </a:lnTo>
                    <a:lnTo>
                      <a:pt x="179" y="23"/>
                    </a:lnTo>
                    <a:lnTo>
                      <a:pt x="175" y="18"/>
                    </a:lnTo>
                    <a:lnTo>
                      <a:pt x="171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0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34" name="Freeform 96"/>
              <p:cNvSpPr>
                <a:spLocks/>
              </p:cNvSpPr>
              <p:nvPr/>
            </p:nvSpPr>
            <p:spPr bwMode="auto">
              <a:xfrm>
                <a:off x="6304856" y="847199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2147483647 w 223"/>
                  <a:gd name="T121" fmla="*/ 2147483647 h 45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23"/>
                  <a:gd name="T184" fmla="*/ 0 h 454"/>
                  <a:gd name="T185" fmla="*/ 223 w 223"/>
                  <a:gd name="T186" fmla="*/ 454 h 45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0"/>
                    </a:lnTo>
                    <a:lnTo>
                      <a:pt x="113" y="0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100" y="3"/>
                    </a:lnTo>
                    <a:lnTo>
                      <a:pt x="95" y="4"/>
                    </a:lnTo>
                    <a:lnTo>
                      <a:pt x="91" y="5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70" y="16"/>
                    </a:lnTo>
                    <a:lnTo>
                      <a:pt x="65" y="20"/>
                    </a:lnTo>
                    <a:lnTo>
                      <a:pt x="60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7" y="36"/>
                    </a:lnTo>
                    <a:lnTo>
                      <a:pt x="43" y="41"/>
                    </a:lnTo>
                    <a:lnTo>
                      <a:pt x="39" y="46"/>
                    </a:lnTo>
                    <a:lnTo>
                      <a:pt x="36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7" y="66"/>
                    </a:lnTo>
                    <a:lnTo>
                      <a:pt x="21" y="76"/>
                    </a:lnTo>
                    <a:lnTo>
                      <a:pt x="17" y="86"/>
                    </a:lnTo>
                    <a:lnTo>
                      <a:pt x="12" y="96"/>
                    </a:lnTo>
                    <a:lnTo>
                      <a:pt x="9" y="105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2"/>
                    </a:lnTo>
                    <a:lnTo>
                      <a:pt x="0" y="137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2" y="137"/>
                    </a:lnTo>
                    <a:lnTo>
                      <a:pt x="44" y="127"/>
                    </a:lnTo>
                    <a:lnTo>
                      <a:pt x="48" y="115"/>
                    </a:lnTo>
                    <a:lnTo>
                      <a:pt x="51" y="109"/>
                    </a:lnTo>
                    <a:lnTo>
                      <a:pt x="54" y="102"/>
                    </a:lnTo>
                    <a:lnTo>
                      <a:pt x="56" y="95"/>
                    </a:lnTo>
                    <a:lnTo>
                      <a:pt x="60" y="88"/>
                    </a:lnTo>
                    <a:lnTo>
                      <a:pt x="63" y="81"/>
                    </a:lnTo>
                    <a:lnTo>
                      <a:pt x="67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8" y="43"/>
                    </a:lnTo>
                    <a:lnTo>
                      <a:pt x="102" y="40"/>
                    </a:lnTo>
                    <a:lnTo>
                      <a:pt x="107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1" y="36"/>
                    </a:lnTo>
                    <a:lnTo>
                      <a:pt x="126" y="35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1" y="38"/>
                    </a:lnTo>
                    <a:lnTo>
                      <a:pt x="143" y="40"/>
                    </a:lnTo>
                    <a:lnTo>
                      <a:pt x="145" y="41"/>
                    </a:lnTo>
                    <a:lnTo>
                      <a:pt x="147" y="44"/>
                    </a:lnTo>
                    <a:lnTo>
                      <a:pt x="150" y="46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8" y="59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70" y="89"/>
                    </a:lnTo>
                    <a:lnTo>
                      <a:pt x="173" y="101"/>
                    </a:lnTo>
                    <a:lnTo>
                      <a:pt x="176" y="114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1" y="160"/>
                    </a:lnTo>
                    <a:lnTo>
                      <a:pt x="182" y="177"/>
                    </a:lnTo>
                    <a:lnTo>
                      <a:pt x="183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80" y="254"/>
                    </a:lnTo>
                    <a:lnTo>
                      <a:pt x="178" y="273"/>
                    </a:lnTo>
                    <a:lnTo>
                      <a:pt x="175" y="291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8"/>
                    </a:lnTo>
                    <a:lnTo>
                      <a:pt x="151" y="374"/>
                    </a:lnTo>
                    <a:lnTo>
                      <a:pt x="149" y="380"/>
                    </a:lnTo>
                    <a:lnTo>
                      <a:pt x="146" y="385"/>
                    </a:lnTo>
                    <a:lnTo>
                      <a:pt x="143" y="390"/>
                    </a:lnTo>
                    <a:lnTo>
                      <a:pt x="140" y="395"/>
                    </a:lnTo>
                    <a:lnTo>
                      <a:pt x="137" y="399"/>
                    </a:lnTo>
                    <a:lnTo>
                      <a:pt x="134" y="403"/>
                    </a:lnTo>
                    <a:lnTo>
                      <a:pt x="131" y="407"/>
                    </a:lnTo>
                    <a:lnTo>
                      <a:pt x="127" y="410"/>
                    </a:lnTo>
                    <a:lnTo>
                      <a:pt x="124" y="412"/>
                    </a:lnTo>
                    <a:lnTo>
                      <a:pt x="121" y="415"/>
                    </a:lnTo>
                    <a:lnTo>
                      <a:pt x="117" y="416"/>
                    </a:lnTo>
                    <a:lnTo>
                      <a:pt x="114" y="418"/>
                    </a:lnTo>
                    <a:lnTo>
                      <a:pt x="110" y="418"/>
                    </a:lnTo>
                    <a:lnTo>
                      <a:pt x="108" y="419"/>
                    </a:lnTo>
                    <a:lnTo>
                      <a:pt x="106" y="419"/>
                    </a:lnTo>
                    <a:lnTo>
                      <a:pt x="104" y="420"/>
                    </a:lnTo>
                    <a:lnTo>
                      <a:pt x="103" y="421"/>
                    </a:lnTo>
                    <a:lnTo>
                      <a:pt x="100" y="423"/>
                    </a:lnTo>
                    <a:lnTo>
                      <a:pt x="97" y="425"/>
                    </a:lnTo>
                    <a:lnTo>
                      <a:pt x="95" y="428"/>
                    </a:lnTo>
                    <a:lnTo>
                      <a:pt x="94" y="432"/>
                    </a:lnTo>
                    <a:lnTo>
                      <a:pt x="93" y="433"/>
                    </a:lnTo>
                    <a:lnTo>
                      <a:pt x="93" y="435"/>
                    </a:lnTo>
                    <a:lnTo>
                      <a:pt x="93" y="437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6" y="444"/>
                    </a:lnTo>
                    <a:lnTo>
                      <a:pt x="97" y="445"/>
                    </a:lnTo>
                    <a:lnTo>
                      <a:pt x="99" y="448"/>
                    </a:lnTo>
                    <a:lnTo>
                      <a:pt x="102" y="451"/>
                    </a:lnTo>
                    <a:lnTo>
                      <a:pt x="105" y="452"/>
                    </a:lnTo>
                    <a:lnTo>
                      <a:pt x="109" y="453"/>
                    </a:lnTo>
                    <a:lnTo>
                      <a:pt x="111" y="453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3"/>
                    </a:lnTo>
                    <a:lnTo>
                      <a:pt x="124" y="452"/>
                    </a:lnTo>
                    <a:lnTo>
                      <a:pt x="130" y="450"/>
                    </a:lnTo>
                    <a:lnTo>
                      <a:pt x="137" y="447"/>
                    </a:lnTo>
                    <a:lnTo>
                      <a:pt x="143" y="444"/>
                    </a:lnTo>
                    <a:lnTo>
                      <a:pt x="148" y="440"/>
                    </a:lnTo>
                    <a:lnTo>
                      <a:pt x="154" y="436"/>
                    </a:lnTo>
                    <a:lnTo>
                      <a:pt x="159" y="431"/>
                    </a:lnTo>
                    <a:lnTo>
                      <a:pt x="165" y="426"/>
                    </a:lnTo>
                    <a:lnTo>
                      <a:pt x="169" y="420"/>
                    </a:lnTo>
                    <a:lnTo>
                      <a:pt x="174" y="414"/>
                    </a:lnTo>
                    <a:lnTo>
                      <a:pt x="178" y="407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5"/>
                    </a:lnTo>
                    <a:lnTo>
                      <a:pt x="193" y="377"/>
                    </a:lnTo>
                    <a:lnTo>
                      <a:pt x="197" y="369"/>
                    </a:lnTo>
                    <a:lnTo>
                      <a:pt x="200" y="360"/>
                    </a:lnTo>
                    <a:lnTo>
                      <a:pt x="203" y="351"/>
                    </a:lnTo>
                    <a:lnTo>
                      <a:pt x="205" y="342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4"/>
                    </a:lnTo>
                    <a:lnTo>
                      <a:pt x="216" y="295"/>
                    </a:lnTo>
                    <a:lnTo>
                      <a:pt x="219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9" y="126"/>
                    </a:lnTo>
                    <a:lnTo>
                      <a:pt x="216" y="109"/>
                    </a:lnTo>
                    <a:lnTo>
                      <a:pt x="214" y="101"/>
                    </a:lnTo>
                    <a:lnTo>
                      <a:pt x="213" y="93"/>
                    </a:lnTo>
                    <a:lnTo>
                      <a:pt x="210" y="85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3"/>
                    </a:lnTo>
                    <a:lnTo>
                      <a:pt x="201" y="56"/>
                    </a:lnTo>
                    <a:lnTo>
                      <a:pt x="198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8" y="32"/>
                    </a:lnTo>
                    <a:lnTo>
                      <a:pt x="184" y="27"/>
                    </a:lnTo>
                    <a:lnTo>
                      <a:pt x="180" y="22"/>
                    </a:lnTo>
                    <a:lnTo>
                      <a:pt x="175" y="18"/>
                    </a:lnTo>
                    <a:lnTo>
                      <a:pt x="171" y="14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5"/>
                    </a:lnTo>
                    <a:lnTo>
                      <a:pt x="151" y="3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35" name="Freeform 97"/>
              <p:cNvSpPr>
                <a:spLocks/>
              </p:cNvSpPr>
              <p:nvPr/>
            </p:nvSpPr>
            <p:spPr bwMode="auto">
              <a:xfrm>
                <a:off x="6397684" y="886000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6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5"/>
                    </a:lnTo>
                    <a:lnTo>
                      <a:pt x="41" y="197"/>
                    </a:lnTo>
                    <a:lnTo>
                      <a:pt x="38" y="210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5" y="194"/>
                    </a:lnTo>
                    <a:lnTo>
                      <a:pt x="36" y="182"/>
                    </a:lnTo>
                    <a:lnTo>
                      <a:pt x="35" y="168"/>
                    </a:lnTo>
                    <a:lnTo>
                      <a:pt x="35" y="153"/>
                    </a:lnTo>
                    <a:lnTo>
                      <a:pt x="34" y="136"/>
                    </a:lnTo>
                    <a:lnTo>
                      <a:pt x="32" y="119"/>
                    </a:lnTo>
                    <a:lnTo>
                      <a:pt x="29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36" name="Freeform 98"/>
              <p:cNvSpPr>
                <a:spLocks/>
              </p:cNvSpPr>
              <p:nvPr/>
            </p:nvSpPr>
            <p:spPr bwMode="auto">
              <a:xfrm>
                <a:off x="6474688" y="882854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3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8"/>
                    </a:lnTo>
                    <a:lnTo>
                      <a:pt x="46" y="97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8" y="127"/>
                    </a:lnTo>
                    <a:lnTo>
                      <a:pt x="49" y="138"/>
                    </a:lnTo>
                    <a:lnTo>
                      <a:pt x="48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4"/>
                    </a:lnTo>
                    <a:lnTo>
                      <a:pt x="41" y="197"/>
                    </a:lnTo>
                    <a:lnTo>
                      <a:pt x="38" y="211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5" y="204"/>
                    </a:lnTo>
                    <a:lnTo>
                      <a:pt x="35" y="194"/>
                    </a:lnTo>
                    <a:lnTo>
                      <a:pt x="36" y="182"/>
                    </a:lnTo>
                    <a:lnTo>
                      <a:pt x="35" y="168"/>
                    </a:lnTo>
                    <a:lnTo>
                      <a:pt x="35" y="153"/>
                    </a:lnTo>
                    <a:lnTo>
                      <a:pt x="33" y="136"/>
                    </a:lnTo>
                    <a:lnTo>
                      <a:pt x="32" y="119"/>
                    </a:lnTo>
                    <a:lnTo>
                      <a:pt x="29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37" name="Freeform 102"/>
              <p:cNvSpPr>
                <a:spLocks/>
              </p:cNvSpPr>
              <p:nvPr/>
            </p:nvSpPr>
            <p:spPr bwMode="auto">
              <a:xfrm>
                <a:off x="6124475" y="1388307"/>
                <a:ext cx="1004226" cy="3452186"/>
              </a:xfrm>
              <a:custGeom>
                <a:avLst/>
                <a:gdLst>
                  <a:gd name="T0" fmla="*/ 2147483647 w 952"/>
                  <a:gd name="T1" fmla="*/ 0 h 3292"/>
                  <a:gd name="T2" fmla="*/ 2147483647 w 952"/>
                  <a:gd name="T3" fmla="*/ 2147483647 h 3292"/>
                  <a:gd name="T4" fmla="*/ 0 w 952"/>
                  <a:gd name="T5" fmla="*/ 2147483647 h 3292"/>
                  <a:gd name="T6" fmla="*/ 2147483647 w 952"/>
                  <a:gd name="T7" fmla="*/ 2147483647 h 3292"/>
                  <a:gd name="T8" fmla="*/ 2147483647 w 952"/>
                  <a:gd name="T9" fmla="*/ 0 h 32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2"/>
                  <a:gd name="T16" fmla="*/ 0 h 3292"/>
                  <a:gd name="T17" fmla="*/ 952 w 952"/>
                  <a:gd name="T18" fmla="*/ 3292 h 32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2" h="3292">
                    <a:moveTo>
                      <a:pt x="595" y="0"/>
                    </a:moveTo>
                    <a:lnTo>
                      <a:pt x="952" y="3227"/>
                    </a:lnTo>
                    <a:lnTo>
                      <a:pt x="0" y="3292"/>
                    </a:lnTo>
                    <a:lnTo>
                      <a:pt x="850" y="3163"/>
                    </a:lnTo>
                    <a:lnTo>
                      <a:pt x="59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</p:grpSp>
        <p:sp>
          <p:nvSpPr>
            <p:cNvPr id="96" name="직사각형 35"/>
            <p:cNvSpPr>
              <a:spLocks noChangeArrowheads="1"/>
            </p:cNvSpPr>
            <p:nvPr/>
          </p:nvSpPr>
          <p:spPr bwMode="auto">
            <a:xfrm>
              <a:off x="707375" y="4254424"/>
              <a:ext cx="997326" cy="541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ko-KR" sz="2100" b="1" dirty="0" smtClean="0">
                  <a:solidFill>
                    <a:srgbClr val="21222B"/>
                  </a:solidFill>
                  <a:latin typeface="+mj-ea"/>
                  <a:ea typeface="+mj-ea"/>
                  <a:cs typeface="굴림" pitchFamily="50" charset="-127"/>
                </a:rPr>
                <a:t>1961</a:t>
              </a:r>
              <a:r>
                <a:rPr lang="ko-KR" altLang="en-US" sz="2100" b="1" dirty="0" smtClean="0">
                  <a:solidFill>
                    <a:srgbClr val="21222B"/>
                  </a:solidFill>
                  <a:latin typeface="+mj-ea"/>
                  <a:ea typeface="+mj-ea"/>
                  <a:cs typeface="굴림" pitchFamily="50" charset="-127"/>
                </a:rPr>
                <a:t>년</a:t>
              </a:r>
              <a:endParaRPr lang="ko-KR" altLang="ko-KR" sz="2100" b="1" dirty="0">
                <a:latin typeface="+mj-ea"/>
                <a:ea typeface="+mj-ea"/>
                <a:cs typeface="굴림" pitchFamily="50" charset="-127"/>
              </a:endParaRPr>
            </a:p>
          </p:txBody>
        </p:sp>
      </p:grpSp>
      <p:sp>
        <p:nvSpPr>
          <p:cNvPr id="138" name="Rectangle 6"/>
          <p:cNvSpPr>
            <a:spLocks noChangeArrowheads="1"/>
          </p:cNvSpPr>
          <p:nvPr/>
        </p:nvSpPr>
        <p:spPr bwMode="auto">
          <a:xfrm>
            <a:off x="1962263" y="1174255"/>
            <a:ext cx="4752975" cy="425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ko-KR" altLang="en-US" sz="2000" dirty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공무원연금법</a:t>
            </a:r>
          </a:p>
        </p:txBody>
      </p:sp>
      <p:grpSp>
        <p:nvGrpSpPr>
          <p:cNvPr id="139" name="그룹 101"/>
          <p:cNvGrpSpPr>
            <a:grpSpLocks/>
          </p:cNvGrpSpPr>
          <p:nvPr/>
        </p:nvGrpSpPr>
        <p:grpSpPr bwMode="auto">
          <a:xfrm>
            <a:off x="406687" y="980728"/>
            <a:ext cx="1452116" cy="900134"/>
            <a:chOff x="539552" y="3997379"/>
            <a:chExt cx="1224136" cy="1015797"/>
          </a:xfrm>
        </p:grpSpPr>
        <p:grpSp>
          <p:nvGrpSpPr>
            <p:cNvPr id="140" name="그룹 13"/>
            <p:cNvGrpSpPr>
              <a:grpSpLocks/>
            </p:cNvGrpSpPr>
            <p:nvPr/>
          </p:nvGrpSpPr>
          <p:grpSpPr bwMode="auto">
            <a:xfrm>
              <a:off x="539552" y="3997379"/>
              <a:ext cx="1224136" cy="1015797"/>
              <a:chOff x="1763688" y="836712"/>
              <a:chExt cx="5472608" cy="4832221"/>
            </a:xfrm>
          </p:grpSpPr>
          <p:sp>
            <p:nvSpPr>
              <p:cNvPr id="142" name="Freeform 7"/>
              <p:cNvSpPr>
                <a:spLocks/>
              </p:cNvSpPr>
              <p:nvPr/>
            </p:nvSpPr>
            <p:spPr bwMode="auto">
              <a:xfrm>
                <a:off x="2299556" y="1027568"/>
                <a:ext cx="4743701" cy="4641365"/>
              </a:xfrm>
              <a:custGeom>
                <a:avLst/>
                <a:gdLst>
                  <a:gd name="T0" fmla="*/ 2147483647 w 4497"/>
                  <a:gd name="T1" fmla="*/ 2147483647 h 4426"/>
                  <a:gd name="T2" fmla="*/ 2147483647 w 4497"/>
                  <a:gd name="T3" fmla="*/ 0 h 4426"/>
                  <a:gd name="T4" fmla="*/ 2147483647 w 4497"/>
                  <a:gd name="T5" fmla="*/ 2147483647 h 4426"/>
                  <a:gd name="T6" fmla="*/ 0 w 4497"/>
                  <a:gd name="T7" fmla="*/ 2147483647 h 4426"/>
                  <a:gd name="T8" fmla="*/ 2147483647 w 4497"/>
                  <a:gd name="T9" fmla="*/ 2147483647 h 4426"/>
                  <a:gd name="T10" fmla="*/ 2147483647 w 4497"/>
                  <a:gd name="T11" fmla="*/ 2147483647 h 44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497"/>
                  <a:gd name="T19" fmla="*/ 0 h 4426"/>
                  <a:gd name="T20" fmla="*/ 4497 w 4497"/>
                  <a:gd name="T21" fmla="*/ 4426 h 44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497" h="4426">
                    <a:moveTo>
                      <a:pt x="4497" y="3936"/>
                    </a:moveTo>
                    <a:lnTo>
                      <a:pt x="4188" y="0"/>
                    </a:lnTo>
                    <a:lnTo>
                      <a:pt x="66" y="9"/>
                    </a:lnTo>
                    <a:lnTo>
                      <a:pt x="0" y="64"/>
                    </a:lnTo>
                    <a:lnTo>
                      <a:pt x="89" y="4426"/>
                    </a:lnTo>
                    <a:lnTo>
                      <a:pt x="4497" y="3936"/>
                    </a:lnTo>
                    <a:close/>
                  </a:path>
                </a:pathLst>
              </a:custGeom>
              <a:solidFill>
                <a:srgbClr val="5F89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43" name="Freeform 9"/>
              <p:cNvSpPr>
                <a:spLocks/>
              </p:cNvSpPr>
              <p:nvPr/>
            </p:nvSpPr>
            <p:spPr bwMode="auto">
              <a:xfrm>
                <a:off x="2343861" y="1040151"/>
                <a:ext cx="4892435" cy="4412758"/>
              </a:xfrm>
              <a:custGeom>
                <a:avLst/>
                <a:gdLst>
                  <a:gd name="T0" fmla="*/ 2147483647 w 4638"/>
                  <a:gd name="T1" fmla="*/ 0 h 4208"/>
                  <a:gd name="T2" fmla="*/ 0 w 4638"/>
                  <a:gd name="T3" fmla="*/ 2147483647 h 4208"/>
                  <a:gd name="T4" fmla="*/ 2147483647 w 4638"/>
                  <a:gd name="T5" fmla="*/ 2147483647 h 4208"/>
                  <a:gd name="T6" fmla="*/ 2147483647 w 4638"/>
                  <a:gd name="T7" fmla="*/ 2147483647 h 4208"/>
                  <a:gd name="T8" fmla="*/ 2147483647 w 4638"/>
                  <a:gd name="T9" fmla="*/ 0 h 42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38"/>
                  <a:gd name="T16" fmla="*/ 0 h 4208"/>
                  <a:gd name="T17" fmla="*/ 4638 w 4638"/>
                  <a:gd name="T18" fmla="*/ 4208 h 42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38" h="4208">
                    <a:moveTo>
                      <a:pt x="4228" y="0"/>
                    </a:moveTo>
                    <a:lnTo>
                      <a:pt x="0" y="25"/>
                    </a:lnTo>
                    <a:lnTo>
                      <a:pt x="305" y="4208"/>
                    </a:lnTo>
                    <a:lnTo>
                      <a:pt x="4638" y="3784"/>
                    </a:lnTo>
                    <a:lnTo>
                      <a:pt x="4228" y="0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44" name="Freeform 10"/>
              <p:cNvSpPr>
                <a:spLocks/>
              </p:cNvSpPr>
              <p:nvPr/>
            </p:nvSpPr>
            <p:spPr bwMode="auto">
              <a:xfrm>
                <a:off x="1774236" y="1074758"/>
                <a:ext cx="632916" cy="4001683"/>
              </a:xfrm>
              <a:custGeom>
                <a:avLst/>
                <a:gdLst>
                  <a:gd name="T0" fmla="*/ 2147483647 w 600"/>
                  <a:gd name="T1" fmla="*/ 0 h 3816"/>
                  <a:gd name="T2" fmla="*/ 0 w 600"/>
                  <a:gd name="T3" fmla="*/ 2147483647 h 3816"/>
                  <a:gd name="T4" fmla="*/ 2147483647 w 600"/>
                  <a:gd name="T5" fmla="*/ 2147483647 h 3816"/>
                  <a:gd name="T6" fmla="*/ 2147483647 w 600"/>
                  <a:gd name="T7" fmla="*/ 0 h 38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00"/>
                  <a:gd name="T13" fmla="*/ 0 h 3816"/>
                  <a:gd name="T14" fmla="*/ 600 w 600"/>
                  <a:gd name="T15" fmla="*/ 3816 h 38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00" h="3816">
                    <a:moveTo>
                      <a:pt x="499" y="0"/>
                    </a:moveTo>
                    <a:lnTo>
                      <a:pt x="0" y="3816"/>
                    </a:lnTo>
                    <a:lnTo>
                      <a:pt x="600" y="3753"/>
                    </a:lnTo>
                    <a:lnTo>
                      <a:pt x="499" y="0"/>
                    </a:lnTo>
                    <a:close/>
                  </a:path>
                </a:pathLst>
              </a:custGeom>
              <a:solidFill>
                <a:srgbClr val="6880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45" name="Freeform 11"/>
              <p:cNvSpPr>
                <a:spLocks/>
              </p:cNvSpPr>
              <p:nvPr/>
            </p:nvSpPr>
            <p:spPr bwMode="auto">
              <a:xfrm>
                <a:off x="1763688" y="5010375"/>
                <a:ext cx="643464" cy="658558"/>
              </a:xfrm>
              <a:custGeom>
                <a:avLst/>
                <a:gdLst>
                  <a:gd name="T0" fmla="*/ 2147483647 w 610"/>
                  <a:gd name="T1" fmla="*/ 2147483647 h 628"/>
                  <a:gd name="T2" fmla="*/ 0 w 610"/>
                  <a:gd name="T3" fmla="*/ 2147483647 h 628"/>
                  <a:gd name="T4" fmla="*/ 2147483647 w 610"/>
                  <a:gd name="T5" fmla="*/ 2147483647 h 628"/>
                  <a:gd name="T6" fmla="*/ 2147483647 w 610"/>
                  <a:gd name="T7" fmla="*/ 2147483647 h 628"/>
                  <a:gd name="T8" fmla="*/ 2147483647 w 610"/>
                  <a:gd name="T9" fmla="*/ 0 h 628"/>
                  <a:gd name="T10" fmla="*/ 2147483647 w 610"/>
                  <a:gd name="T11" fmla="*/ 2147483647 h 62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10"/>
                  <a:gd name="T19" fmla="*/ 0 h 628"/>
                  <a:gd name="T20" fmla="*/ 610 w 610"/>
                  <a:gd name="T21" fmla="*/ 628 h 62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10" h="628">
                    <a:moveTo>
                      <a:pt x="10" y="63"/>
                    </a:moveTo>
                    <a:lnTo>
                      <a:pt x="0" y="142"/>
                    </a:lnTo>
                    <a:lnTo>
                      <a:pt x="298" y="264"/>
                    </a:lnTo>
                    <a:lnTo>
                      <a:pt x="597" y="628"/>
                    </a:lnTo>
                    <a:lnTo>
                      <a:pt x="610" y="0"/>
                    </a:lnTo>
                    <a:lnTo>
                      <a:pt x="10" y="63"/>
                    </a:lnTo>
                    <a:close/>
                  </a:path>
                </a:pathLst>
              </a:custGeom>
              <a:solidFill>
                <a:srgbClr val="5A77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46" name="Freeform 12"/>
              <p:cNvSpPr>
                <a:spLocks/>
              </p:cNvSpPr>
              <p:nvPr/>
            </p:nvSpPr>
            <p:spPr bwMode="auto">
              <a:xfrm>
                <a:off x="1772127" y="1819306"/>
                <a:ext cx="450425" cy="3277059"/>
              </a:xfrm>
              <a:custGeom>
                <a:avLst/>
                <a:gdLst>
                  <a:gd name="T0" fmla="*/ 0 w 427"/>
                  <a:gd name="T1" fmla="*/ 2147483647 h 3125"/>
                  <a:gd name="T2" fmla="*/ 2147483647 w 427"/>
                  <a:gd name="T3" fmla="*/ 2147483647 h 3125"/>
                  <a:gd name="T4" fmla="*/ 2147483647 w 427"/>
                  <a:gd name="T5" fmla="*/ 0 h 3125"/>
                  <a:gd name="T6" fmla="*/ 0 w 427"/>
                  <a:gd name="T7" fmla="*/ 2147483647 h 31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27"/>
                  <a:gd name="T13" fmla="*/ 0 h 3125"/>
                  <a:gd name="T14" fmla="*/ 427 w 427"/>
                  <a:gd name="T15" fmla="*/ 3125 h 31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27" h="3125">
                    <a:moveTo>
                      <a:pt x="0" y="3125"/>
                    </a:moveTo>
                    <a:lnTo>
                      <a:pt x="97" y="3121"/>
                    </a:lnTo>
                    <a:lnTo>
                      <a:pt x="427" y="0"/>
                    </a:lnTo>
                    <a:lnTo>
                      <a:pt x="0" y="3125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47" name="Freeform 13"/>
              <p:cNvSpPr>
                <a:spLocks/>
              </p:cNvSpPr>
              <p:nvPr/>
            </p:nvSpPr>
            <p:spPr bwMode="auto">
              <a:xfrm>
                <a:off x="1763688" y="5092171"/>
                <a:ext cx="629752" cy="576762"/>
              </a:xfrm>
              <a:custGeom>
                <a:avLst/>
                <a:gdLst>
                  <a:gd name="T0" fmla="*/ 0 w 597"/>
                  <a:gd name="T1" fmla="*/ 2147483647 h 550"/>
                  <a:gd name="T2" fmla="*/ 2147483647 w 597"/>
                  <a:gd name="T3" fmla="*/ 2147483647 h 550"/>
                  <a:gd name="T4" fmla="*/ 2147483647 w 597"/>
                  <a:gd name="T5" fmla="*/ 2147483647 h 550"/>
                  <a:gd name="T6" fmla="*/ 2147483647 w 597"/>
                  <a:gd name="T7" fmla="*/ 2147483647 h 550"/>
                  <a:gd name="T8" fmla="*/ 2147483647 w 597"/>
                  <a:gd name="T9" fmla="*/ 2147483647 h 550"/>
                  <a:gd name="T10" fmla="*/ 2147483647 w 597"/>
                  <a:gd name="T11" fmla="*/ 0 h 550"/>
                  <a:gd name="T12" fmla="*/ 2147483647 w 597"/>
                  <a:gd name="T13" fmla="*/ 2147483647 h 550"/>
                  <a:gd name="T14" fmla="*/ 0 w 597"/>
                  <a:gd name="T15" fmla="*/ 2147483647 h 55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97"/>
                  <a:gd name="T25" fmla="*/ 0 h 550"/>
                  <a:gd name="T26" fmla="*/ 597 w 597"/>
                  <a:gd name="T27" fmla="*/ 550 h 55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97" h="550">
                    <a:moveTo>
                      <a:pt x="0" y="64"/>
                    </a:moveTo>
                    <a:lnTo>
                      <a:pt x="298" y="186"/>
                    </a:lnTo>
                    <a:lnTo>
                      <a:pt x="597" y="550"/>
                    </a:lnTo>
                    <a:lnTo>
                      <a:pt x="597" y="475"/>
                    </a:lnTo>
                    <a:lnTo>
                      <a:pt x="370" y="159"/>
                    </a:lnTo>
                    <a:lnTo>
                      <a:pt x="105" y="0"/>
                    </a:lnTo>
                    <a:lnTo>
                      <a:pt x="8" y="4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5B8C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48" name="Freeform 14"/>
              <p:cNvSpPr>
                <a:spLocks/>
              </p:cNvSpPr>
              <p:nvPr/>
            </p:nvSpPr>
            <p:spPr bwMode="auto">
              <a:xfrm>
                <a:off x="2222551" y="1392501"/>
                <a:ext cx="59072" cy="426805"/>
              </a:xfrm>
              <a:custGeom>
                <a:avLst/>
                <a:gdLst>
                  <a:gd name="T0" fmla="*/ 2147483647 w 56"/>
                  <a:gd name="T1" fmla="*/ 2147483647 h 407"/>
                  <a:gd name="T2" fmla="*/ 0 w 56"/>
                  <a:gd name="T3" fmla="*/ 2147483647 h 407"/>
                  <a:gd name="T4" fmla="*/ 2147483647 w 56"/>
                  <a:gd name="T5" fmla="*/ 0 h 407"/>
                  <a:gd name="T6" fmla="*/ 2147483647 w 56"/>
                  <a:gd name="T7" fmla="*/ 2147483647 h 40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6"/>
                  <a:gd name="T13" fmla="*/ 0 h 407"/>
                  <a:gd name="T14" fmla="*/ 56 w 56"/>
                  <a:gd name="T15" fmla="*/ 407 h 40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6" h="407">
                    <a:moveTo>
                      <a:pt x="33" y="98"/>
                    </a:moveTo>
                    <a:lnTo>
                      <a:pt x="0" y="407"/>
                    </a:lnTo>
                    <a:lnTo>
                      <a:pt x="56" y="0"/>
                    </a:lnTo>
                    <a:lnTo>
                      <a:pt x="33" y="98"/>
                    </a:lnTo>
                    <a:close/>
                  </a:path>
                </a:pathLst>
              </a:custGeom>
              <a:solidFill>
                <a:srgbClr val="0078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49" name="Freeform 15"/>
              <p:cNvSpPr>
                <a:spLocks/>
              </p:cNvSpPr>
              <p:nvPr/>
            </p:nvSpPr>
            <p:spPr bwMode="auto">
              <a:xfrm>
                <a:off x="2281624" y="1152359"/>
                <a:ext cx="32701" cy="240143"/>
              </a:xfrm>
              <a:custGeom>
                <a:avLst/>
                <a:gdLst>
                  <a:gd name="T0" fmla="*/ 2147483647 w 31"/>
                  <a:gd name="T1" fmla="*/ 0 h 229"/>
                  <a:gd name="T2" fmla="*/ 0 w 31"/>
                  <a:gd name="T3" fmla="*/ 2147483647 h 229"/>
                  <a:gd name="T4" fmla="*/ 2147483647 w 31"/>
                  <a:gd name="T5" fmla="*/ 2147483647 h 229"/>
                  <a:gd name="T6" fmla="*/ 2147483647 w 31"/>
                  <a:gd name="T7" fmla="*/ 0 h 2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1"/>
                  <a:gd name="T13" fmla="*/ 0 h 229"/>
                  <a:gd name="T14" fmla="*/ 31 w 31"/>
                  <a:gd name="T15" fmla="*/ 229 h 2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1" h="229">
                    <a:moveTo>
                      <a:pt x="31" y="0"/>
                    </a:moveTo>
                    <a:lnTo>
                      <a:pt x="0" y="229"/>
                    </a:lnTo>
                    <a:lnTo>
                      <a:pt x="29" y="10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0078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50" name="Freeform 16"/>
              <p:cNvSpPr>
                <a:spLocks/>
              </p:cNvSpPr>
              <p:nvPr/>
            </p:nvSpPr>
            <p:spPr bwMode="auto">
              <a:xfrm>
                <a:off x="2285844" y="973038"/>
                <a:ext cx="4503193" cy="128986"/>
              </a:xfrm>
              <a:custGeom>
                <a:avLst/>
                <a:gdLst>
                  <a:gd name="T0" fmla="*/ 0 w 4269"/>
                  <a:gd name="T1" fmla="*/ 2147483647 h 123"/>
                  <a:gd name="T2" fmla="*/ 2147483647 w 4269"/>
                  <a:gd name="T3" fmla="*/ 2147483647 h 123"/>
                  <a:gd name="T4" fmla="*/ 2147483647 w 4269"/>
                  <a:gd name="T5" fmla="*/ 0 h 123"/>
                  <a:gd name="T6" fmla="*/ 2147483647 w 4269"/>
                  <a:gd name="T7" fmla="*/ 2147483647 h 123"/>
                  <a:gd name="T8" fmla="*/ 0 w 4269"/>
                  <a:gd name="T9" fmla="*/ 2147483647 h 1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69"/>
                  <a:gd name="T16" fmla="*/ 0 h 123"/>
                  <a:gd name="T17" fmla="*/ 4269 w 4269"/>
                  <a:gd name="T18" fmla="*/ 123 h 1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69" h="123">
                    <a:moveTo>
                      <a:pt x="0" y="123"/>
                    </a:moveTo>
                    <a:lnTo>
                      <a:pt x="4269" y="64"/>
                    </a:lnTo>
                    <a:lnTo>
                      <a:pt x="4093" y="0"/>
                    </a:lnTo>
                    <a:lnTo>
                      <a:pt x="92" y="39"/>
                    </a:lnTo>
                    <a:lnTo>
                      <a:pt x="0" y="123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51" name="Freeform 19"/>
              <p:cNvSpPr>
                <a:spLocks/>
              </p:cNvSpPr>
              <p:nvPr/>
            </p:nvSpPr>
            <p:spPr bwMode="auto">
              <a:xfrm>
                <a:off x="2303775" y="1140824"/>
                <a:ext cx="161394" cy="4528109"/>
              </a:xfrm>
              <a:custGeom>
                <a:avLst/>
                <a:gdLst>
                  <a:gd name="T0" fmla="*/ 0 w 153"/>
                  <a:gd name="T1" fmla="*/ 2147483647 h 4318"/>
                  <a:gd name="T2" fmla="*/ 2147483647 w 153"/>
                  <a:gd name="T3" fmla="*/ 2147483647 h 4318"/>
                  <a:gd name="T4" fmla="*/ 2147483647 w 153"/>
                  <a:gd name="T5" fmla="*/ 2147483647 h 4318"/>
                  <a:gd name="T6" fmla="*/ 2147483647 w 153"/>
                  <a:gd name="T7" fmla="*/ 0 h 4318"/>
                  <a:gd name="T8" fmla="*/ 0 w 153"/>
                  <a:gd name="T9" fmla="*/ 2147483647 h 43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3"/>
                  <a:gd name="T16" fmla="*/ 0 h 4318"/>
                  <a:gd name="T17" fmla="*/ 153 w 153"/>
                  <a:gd name="T18" fmla="*/ 4318 h 43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3" h="4318">
                    <a:moveTo>
                      <a:pt x="0" y="1480"/>
                    </a:moveTo>
                    <a:lnTo>
                      <a:pt x="85" y="4318"/>
                    </a:lnTo>
                    <a:lnTo>
                      <a:pt x="153" y="4314"/>
                    </a:lnTo>
                    <a:lnTo>
                      <a:pt x="20" y="0"/>
                    </a:lnTo>
                    <a:lnTo>
                      <a:pt x="0" y="1480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52" name="Freeform 45"/>
              <p:cNvSpPr>
                <a:spLocks/>
              </p:cNvSpPr>
              <p:nvPr/>
            </p:nvSpPr>
            <p:spPr bwMode="auto">
              <a:xfrm>
                <a:off x="2578039" y="1265614"/>
                <a:ext cx="219411" cy="198197"/>
              </a:xfrm>
              <a:custGeom>
                <a:avLst/>
                <a:gdLst>
                  <a:gd name="T0" fmla="*/ 0 w 208"/>
                  <a:gd name="T1" fmla="*/ 2147483647 h 189"/>
                  <a:gd name="T2" fmla="*/ 2147483647 w 208"/>
                  <a:gd name="T3" fmla="*/ 0 h 189"/>
                  <a:gd name="T4" fmla="*/ 2147483647 w 208"/>
                  <a:gd name="T5" fmla="*/ 2147483647 h 189"/>
                  <a:gd name="T6" fmla="*/ 2147483647 w 208"/>
                  <a:gd name="T7" fmla="*/ 2147483647 h 189"/>
                  <a:gd name="T8" fmla="*/ 0 w 208"/>
                  <a:gd name="T9" fmla="*/ 2147483647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189"/>
                  <a:gd name="T17" fmla="*/ 208 w 208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189">
                    <a:moveTo>
                      <a:pt x="0" y="11"/>
                    </a:moveTo>
                    <a:lnTo>
                      <a:pt x="200" y="0"/>
                    </a:lnTo>
                    <a:lnTo>
                      <a:pt x="208" y="176"/>
                    </a:lnTo>
                    <a:lnTo>
                      <a:pt x="11" y="189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53" name="Freeform 46"/>
              <p:cNvSpPr>
                <a:spLocks/>
              </p:cNvSpPr>
              <p:nvPr/>
            </p:nvSpPr>
            <p:spPr bwMode="auto">
              <a:xfrm>
                <a:off x="2578039" y="1265614"/>
                <a:ext cx="219411" cy="187710"/>
              </a:xfrm>
              <a:custGeom>
                <a:avLst/>
                <a:gdLst>
                  <a:gd name="T0" fmla="*/ 2147483647 w 208"/>
                  <a:gd name="T1" fmla="*/ 2147483647 h 179"/>
                  <a:gd name="T2" fmla="*/ 2147483647 w 208"/>
                  <a:gd name="T3" fmla="*/ 2147483647 h 179"/>
                  <a:gd name="T4" fmla="*/ 2147483647 w 208"/>
                  <a:gd name="T5" fmla="*/ 2147483647 h 179"/>
                  <a:gd name="T6" fmla="*/ 2147483647 w 208"/>
                  <a:gd name="T7" fmla="*/ 0 h 179"/>
                  <a:gd name="T8" fmla="*/ 0 w 208"/>
                  <a:gd name="T9" fmla="*/ 2147483647 h 179"/>
                  <a:gd name="T10" fmla="*/ 2147483647 w 208"/>
                  <a:gd name="T11" fmla="*/ 2147483647 h 179"/>
                  <a:gd name="T12" fmla="*/ 2147483647 w 208"/>
                  <a:gd name="T13" fmla="*/ 2147483647 h 1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8"/>
                  <a:gd name="T22" fmla="*/ 0 h 179"/>
                  <a:gd name="T23" fmla="*/ 208 w 208"/>
                  <a:gd name="T24" fmla="*/ 179 h 1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8" h="179">
                    <a:moveTo>
                      <a:pt x="159" y="58"/>
                    </a:moveTo>
                    <a:lnTo>
                      <a:pt x="165" y="179"/>
                    </a:lnTo>
                    <a:lnTo>
                      <a:pt x="208" y="176"/>
                    </a:lnTo>
                    <a:lnTo>
                      <a:pt x="200" y="0"/>
                    </a:lnTo>
                    <a:lnTo>
                      <a:pt x="0" y="11"/>
                    </a:lnTo>
                    <a:lnTo>
                      <a:pt x="3" y="66"/>
                    </a:lnTo>
                    <a:lnTo>
                      <a:pt x="159" y="58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54" name="Freeform 47"/>
              <p:cNvSpPr>
                <a:spLocks/>
              </p:cNvSpPr>
              <p:nvPr/>
            </p:nvSpPr>
            <p:spPr bwMode="auto">
              <a:xfrm>
                <a:off x="2488376" y="871318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3"/>
                    </a:moveTo>
                    <a:lnTo>
                      <a:pt x="140" y="1"/>
                    </a:lnTo>
                    <a:lnTo>
                      <a:pt x="135" y="1"/>
                    </a:lnTo>
                    <a:lnTo>
                      <a:pt x="130" y="0"/>
                    </a:lnTo>
                    <a:lnTo>
                      <a:pt x="126" y="0"/>
                    </a:lnTo>
                    <a:lnTo>
                      <a:pt x="121" y="0"/>
                    </a:lnTo>
                    <a:lnTo>
                      <a:pt x="117" y="0"/>
                    </a:lnTo>
                    <a:lnTo>
                      <a:pt x="112" y="1"/>
                    </a:lnTo>
                    <a:lnTo>
                      <a:pt x="108" y="1"/>
                    </a:lnTo>
                    <a:lnTo>
                      <a:pt x="103" y="2"/>
                    </a:lnTo>
                    <a:lnTo>
                      <a:pt x="99" y="3"/>
                    </a:lnTo>
                    <a:lnTo>
                      <a:pt x="95" y="4"/>
                    </a:lnTo>
                    <a:lnTo>
                      <a:pt x="91" y="6"/>
                    </a:lnTo>
                    <a:lnTo>
                      <a:pt x="87" y="8"/>
                    </a:lnTo>
                    <a:lnTo>
                      <a:pt x="82" y="9"/>
                    </a:lnTo>
                    <a:lnTo>
                      <a:pt x="78" y="11"/>
                    </a:lnTo>
                    <a:lnTo>
                      <a:pt x="74" y="13"/>
                    </a:lnTo>
                    <a:lnTo>
                      <a:pt x="69" y="17"/>
                    </a:lnTo>
                    <a:lnTo>
                      <a:pt x="64" y="20"/>
                    </a:lnTo>
                    <a:lnTo>
                      <a:pt x="59" y="24"/>
                    </a:lnTo>
                    <a:lnTo>
                      <a:pt x="55" y="28"/>
                    </a:lnTo>
                    <a:lnTo>
                      <a:pt x="50" y="33"/>
                    </a:lnTo>
                    <a:lnTo>
                      <a:pt x="47" y="37"/>
                    </a:lnTo>
                    <a:lnTo>
                      <a:pt x="42" y="42"/>
                    </a:lnTo>
                    <a:lnTo>
                      <a:pt x="39" y="46"/>
                    </a:lnTo>
                    <a:lnTo>
                      <a:pt x="35" y="51"/>
                    </a:lnTo>
                    <a:lnTo>
                      <a:pt x="32" y="57"/>
                    </a:lnTo>
                    <a:lnTo>
                      <a:pt x="29" y="62"/>
                    </a:lnTo>
                    <a:lnTo>
                      <a:pt x="26" y="67"/>
                    </a:lnTo>
                    <a:lnTo>
                      <a:pt x="20" y="77"/>
                    </a:lnTo>
                    <a:lnTo>
                      <a:pt x="16" y="87"/>
                    </a:lnTo>
                    <a:lnTo>
                      <a:pt x="12" y="96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42" y="137"/>
                    </a:lnTo>
                    <a:lnTo>
                      <a:pt x="44" y="126"/>
                    </a:lnTo>
                    <a:lnTo>
                      <a:pt x="48" y="114"/>
                    </a:lnTo>
                    <a:lnTo>
                      <a:pt x="51" y="108"/>
                    </a:lnTo>
                    <a:lnTo>
                      <a:pt x="54" y="101"/>
                    </a:lnTo>
                    <a:lnTo>
                      <a:pt x="56" y="94"/>
                    </a:lnTo>
                    <a:lnTo>
                      <a:pt x="60" y="88"/>
                    </a:lnTo>
                    <a:lnTo>
                      <a:pt x="63" y="81"/>
                    </a:lnTo>
                    <a:lnTo>
                      <a:pt x="67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7"/>
                    </a:lnTo>
                    <a:lnTo>
                      <a:pt x="86" y="51"/>
                    </a:lnTo>
                    <a:lnTo>
                      <a:pt x="91" y="47"/>
                    </a:lnTo>
                    <a:lnTo>
                      <a:pt x="97" y="43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0" y="38"/>
                    </a:lnTo>
                    <a:lnTo>
                      <a:pt x="115" y="37"/>
                    </a:lnTo>
                    <a:lnTo>
                      <a:pt x="120" y="36"/>
                    </a:lnTo>
                    <a:lnTo>
                      <a:pt x="125" y="36"/>
                    </a:lnTo>
                    <a:lnTo>
                      <a:pt x="130" y="37"/>
                    </a:lnTo>
                    <a:lnTo>
                      <a:pt x="135" y="37"/>
                    </a:lnTo>
                    <a:lnTo>
                      <a:pt x="138" y="38"/>
                    </a:lnTo>
                    <a:lnTo>
                      <a:pt x="140" y="39"/>
                    </a:lnTo>
                    <a:lnTo>
                      <a:pt x="142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49" y="47"/>
                    </a:lnTo>
                    <a:lnTo>
                      <a:pt x="151" y="50"/>
                    </a:lnTo>
                    <a:lnTo>
                      <a:pt x="153" y="53"/>
                    </a:lnTo>
                    <a:lnTo>
                      <a:pt x="158" y="60"/>
                    </a:lnTo>
                    <a:lnTo>
                      <a:pt x="162" y="69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2" y="102"/>
                    </a:lnTo>
                    <a:lnTo>
                      <a:pt x="175" y="115"/>
                    </a:lnTo>
                    <a:lnTo>
                      <a:pt x="177" y="129"/>
                    </a:lnTo>
                    <a:lnTo>
                      <a:pt x="179" y="145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2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79" y="255"/>
                    </a:lnTo>
                    <a:lnTo>
                      <a:pt x="177" y="274"/>
                    </a:lnTo>
                    <a:lnTo>
                      <a:pt x="174" y="292"/>
                    </a:lnTo>
                    <a:lnTo>
                      <a:pt x="171" y="309"/>
                    </a:lnTo>
                    <a:lnTo>
                      <a:pt x="168" y="326"/>
                    </a:lnTo>
                    <a:lnTo>
                      <a:pt x="163" y="341"/>
                    </a:lnTo>
                    <a:lnTo>
                      <a:pt x="159" y="355"/>
                    </a:lnTo>
                    <a:lnTo>
                      <a:pt x="156" y="362"/>
                    </a:lnTo>
                    <a:lnTo>
                      <a:pt x="154" y="369"/>
                    </a:lnTo>
                    <a:lnTo>
                      <a:pt x="151" y="375"/>
                    </a:lnTo>
                    <a:lnTo>
                      <a:pt x="148" y="380"/>
                    </a:lnTo>
                    <a:lnTo>
                      <a:pt x="145" y="386"/>
                    </a:lnTo>
                    <a:lnTo>
                      <a:pt x="142" y="391"/>
                    </a:lnTo>
                    <a:lnTo>
                      <a:pt x="140" y="396"/>
                    </a:lnTo>
                    <a:lnTo>
                      <a:pt x="136" y="400"/>
                    </a:lnTo>
                    <a:lnTo>
                      <a:pt x="133" y="404"/>
                    </a:lnTo>
                    <a:lnTo>
                      <a:pt x="130" y="407"/>
                    </a:lnTo>
                    <a:lnTo>
                      <a:pt x="127" y="410"/>
                    </a:lnTo>
                    <a:lnTo>
                      <a:pt x="123" y="413"/>
                    </a:lnTo>
                    <a:lnTo>
                      <a:pt x="120" y="415"/>
                    </a:lnTo>
                    <a:lnTo>
                      <a:pt x="116" y="417"/>
                    </a:lnTo>
                    <a:lnTo>
                      <a:pt x="113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2" y="421"/>
                    </a:lnTo>
                    <a:lnTo>
                      <a:pt x="99" y="424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3" y="433"/>
                    </a:lnTo>
                    <a:lnTo>
                      <a:pt x="93" y="434"/>
                    </a:lnTo>
                    <a:lnTo>
                      <a:pt x="93" y="436"/>
                    </a:lnTo>
                    <a:lnTo>
                      <a:pt x="93" y="438"/>
                    </a:lnTo>
                    <a:lnTo>
                      <a:pt x="93" y="439"/>
                    </a:lnTo>
                    <a:lnTo>
                      <a:pt x="94" y="441"/>
                    </a:lnTo>
                    <a:lnTo>
                      <a:pt x="94" y="443"/>
                    </a:lnTo>
                    <a:lnTo>
                      <a:pt x="95" y="445"/>
                    </a:lnTo>
                    <a:lnTo>
                      <a:pt x="96" y="446"/>
                    </a:lnTo>
                    <a:lnTo>
                      <a:pt x="98" y="449"/>
                    </a:lnTo>
                    <a:lnTo>
                      <a:pt x="102" y="451"/>
                    </a:lnTo>
                    <a:lnTo>
                      <a:pt x="105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3" y="453"/>
                    </a:lnTo>
                    <a:lnTo>
                      <a:pt x="130" y="451"/>
                    </a:lnTo>
                    <a:lnTo>
                      <a:pt x="136" y="448"/>
                    </a:lnTo>
                    <a:lnTo>
                      <a:pt x="142" y="445"/>
                    </a:lnTo>
                    <a:lnTo>
                      <a:pt x="148" y="441"/>
                    </a:lnTo>
                    <a:lnTo>
                      <a:pt x="153" y="437"/>
                    </a:lnTo>
                    <a:lnTo>
                      <a:pt x="159" y="432"/>
                    </a:lnTo>
                    <a:lnTo>
                      <a:pt x="164" y="426"/>
                    </a:lnTo>
                    <a:lnTo>
                      <a:pt x="169" y="421"/>
                    </a:lnTo>
                    <a:lnTo>
                      <a:pt x="173" y="414"/>
                    </a:lnTo>
                    <a:lnTo>
                      <a:pt x="178" y="408"/>
                    </a:lnTo>
                    <a:lnTo>
                      <a:pt x="182" y="401"/>
                    </a:lnTo>
                    <a:lnTo>
                      <a:pt x="186" y="393"/>
                    </a:lnTo>
                    <a:lnTo>
                      <a:pt x="189" y="386"/>
                    </a:lnTo>
                    <a:lnTo>
                      <a:pt x="193" y="378"/>
                    </a:lnTo>
                    <a:lnTo>
                      <a:pt x="196" y="369"/>
                    </a:lnTo>
                    <a:lnTo>
                      <a:pt x="199" y="361"/>
                    </a:lnTo>
                    <a:lnTo>
                      <a:pt x="202" y="352"/>
                    </a:lnTo>
                    <a:lnTo>
                      <a:pt x="205" y="343"/>
                    </a:lnTo>
                    <a:lnTo>
                      <a:pt x="207" y="334"/>
                    </a:lnTo>
                    <a:lnTo>
                      <a:pt x="209" y="324"/>
                    </a:lnTo>
                    <a:lnTo>
                      <a:pt x="212" y="315"/>
                    </a:lnTo>
                    <a:lnTo>
                      <a:pt x="213" y="305"/>
                    </a:lnTo>
                    <a:lnTo>
                      <a:pt x="215" y="295"/>
                    </a:lnTo>
                    <a:lnTo>
                      <a:pt x="218" y="275"/>
                    </a:lnTo>
                    <a:lnTo>
                      <a:pt x="220" y="255"/>
                    </a:lnTo>
                    <a:lnTo>
                      <a:pt x="222" y="236"/>
                    </a:lnTo>
                    <a:lnTo>
                      <a:pt x="222" y="216"/>
                    </a:lnTo>
                    <a:lnTo>
                      <a:pt x="223" y="198"/>
                    </a:lnTo>
                    <a:lnTo>
                      <a:pt x="222" y="180"/>
                    </a:lnTo>
                    <a:lnTo>
                      <a:pt x="222" y="162"/>
                    </a:lnTo>
                    <a:lnTo>
                      <a:pt x="220" y="144"/>
                    </a:lnTo>
                    <a:lnTo>
                      <a:pt x="218" y="127"/>
                    </a:lnTo>
                    <a:lnTo>
                      <a:pt x="215" y="110"/>
                    </a:lnTo>
                    <a:lnTo>
                      <a:pt x="214" y="102"/>
                    </a:lnTo>
                    <a:lnTo>
                      <a:pt x="212" y="94"/>
                    </a:lnTo>
                    <a:lnTo>
                      <a:pt x="210" y="86"/>
                    </a:lnTo>
                    <a:lnTo>
                      <a:pt x="207" y="78"/>
                    </a:lnTo>
                    <a:lnTo>
                      <a:pt x="205" y="71"/>
                    </a:lnTo>
                    <a:lnTo>
                      <a:pt x="203" y="64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3"/>
                    </a:lnTo>
                    <a:lnTo>
                      <a:pt x="183" y="28"/>
                    </a:lnTo>
                    <a:lnTo>
                      <a:pt x="179" y="23"/>
                    </a:lnTo>
                    <a:lnTo>
                      <a:pt x="175" y="18"/>
                    </a:lnTo>
                    <a:lnTo>
                      <a:pt x="170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0" y="4"/>
                    </a:lnTo>
                    <a:lnTo>
                      <a:pt x="145" y="3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55" name="Freeform 48"/>
              <p:cNvSpPr>
                <a:spLocks/>
              </p:cNvSpPr>
              <p:nvPr/>
            </p:nvSpPr>
            <p:spPr bwMode="auto">
              <a:xfrm>
                <a:off x="2570655" y="867123"/>
                <a:ext cx="235233" cy="476091"/>
              </a:xfrm>
              <a:custGeom>
                <a:avLst/>
                <a:gdLst>
                  <a:gd name="T0" fmla="*/ 2147483647 w 223"/>
                  <a:gd name="T1" fmla="*/ 0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5" y="0"/>
                    </a:lnTo>
                    <a:lnTo>
                      <a:pt x="131" y="0"/>
                    </a:lnTo>
                    <a:lnTo>
                      <a:pt x="126" y="0"/>
                    </a:lnTo>
                    <a:lnTo>
                      <a:pt x="121" y="0"/>
                    </a:lnTo>
                    <a:lnTo>
                      <a:pt x="117" y="0"/>
                    </a:lnTo>
                    <a:lnTo>
                      <a:pt x="113" y="0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100" y="3"/>
                    </a:lnTo>
                    <a:lnTo>
                      <a:pt x="95" y="4"/>
                    </a:lnTo>
                    <a:lnTo>
                      <a:pt x="91" y="5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8" y="11"/>
                    </a:lnTo>
                    <a:lnTo>
                      <a:pt x="75" y="13"/>
                    </a:lnTo>
                    <a:lnTo>
                      <a:pt x="69" y="16"/>
                    </a:lnTo>
                    <a:lnTo>
                      <a:pt x="64" y="20"/>
                    </a:lnTo>
                    <a:lnTo>
                      <a:pt x="60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39" y="46"/>
                    </a:lnTo>
                    <a:lnTo>
                      <a:pt x="35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6" y="66"/>
                    </a:lnTo>
                    <a:lnTo>
                      <a:pt x="21" y="77"/>
                    </a:lnTo>
                    <a:lnTo>
                      <a:pt x="16" y="86"/>
                    </a:lnTo>
                    <a:lnTo>
                      <a:pt x="12" y="96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2"/>
                    </a:lnTo>
                    <a:lnTo>
                      <a:pt x="0" y="137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2" y="137"/>
                    </a:lnTo>
                    <a:lnTo>
                      <a:pt x="44" y="127"/>
                    </a:lnTo>
                    <a:lnTo>
                      <a:pt x="48" y="115"/>
                    </a:lnTo>
                    <a:lnTo>
                      <a:pt x="50" y="108"/>
                    </a:lnTo>
                    <a:lnTo>
                      <a:pt x="53" y="102"/>
                    </a:lnTo>
                    <a:lnTo>
                      <a:pt x="56" y="95"/>
                    </a:lnTo>
                    <a:lnTo>
                      <a:pt x="59" y="88"/>
                    </a:lnTo>
                    <a:lnTo>
                      <a:pt x="63" y="81"/>
                    </a:lnTo>
                    <a:lnTo>
                      <a:pt x="67" y="75"/>
                    </a:lnTo>
                    <a:lnTo>
                      <a:pt x="71" y="68"/>
                    </a:lnTo>
                    <a:lnTo>
                      <a:pt x="76" y="62"/>
                    </a:lnTo>
                    <a:lnTo>
                      <a:pt x="81" y="57"/>
                    </a:lnTo>
                    <a:lnTo>
                      <a:pt x="86" y="51"/>
                    </a:lnTo>
                    <a:lnTo>
                      <a:pt x="91" y="47"/>
                    </a:lnTo>
                    <a:lnTo>
                      <a:pt x="97" y="43"/>
                    </a:lnTo>
                    <a:lnTo>
                      <a:pt x="101" y="41"/>
                    </a:lnTo>
                    <a:lnTo>
                      <a:pt x="106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0" y="36"/>
                    </a:lnTo>
                    <a:lnTo>
                      <a:pt x="125" y="36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0" y="38"/>
                    </a:lnTo>
                    <a:lnTo>
                      <a:pt x="143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49" y="46"/>
                    </a:lnTo>
                    <a:lnTo>
                      <a:pt x="151" y="49"/>
                    </a:lnTo>
                    <a:lnTo>
                      <a:pt x="154" y="52"/>
                    </a:lnTo>
                    <a:lnTo>
                      <a:pt x="158" y="59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3" y="101"/>
                    </a:lnTo>
                    <a:lnTo>
                      <a:pt x="175" y="114"/>
                    </a:lnTo>
                    <a:lnTo>
                      <a:pt x="177" y="129"/>
                    </a:lnTo>
                    <a:lnTo>
                      <a:pt x="179" y="144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2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80" y="255"/>
                    </a:lnTo>
                    <a:lnTo>
                      <a:pt x="177" y="273"/>
                    </a:lnTo>
                    <a:lnTo>
                      <a:pt x="175" y="292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6" y="362"/>
                    </a:lnTo>
                    <a:lnTo>
                      <a:pt x="154" y="368"/>
                    </a:lnTo>
                    <a:lnTo>
                      <a:pt x="151" y="374"/>
                    </a:lnTo>
                    <a:lnTo>
                      <a:pt x="148" y="380"/>
                    </a:lnTo>
                    <a:lnTo>
                      <a:pt x="146" y="385"/>
                    </a:lnTo>
                    <a:lnTo>
                      <a:pt x="143" y="391"/>
                    </a:lnTo>
                    <a:lnTo>
                      <a:pt x="139" y="395"/>
                    </a:lnTo>
                    <a:lnTo>
                      <a:pt x="137" y="399"/>
                    </a:lnTo>
                    <a:lnTo>
                      <a:pt x="133" y="403"/>
                    </a:lnTo>
                    <a:lnTo>
                      <a:pt x="130" y="407"/>
                    </a:lnTo>
                    <a:lnTo>
                      <a:pt x="127" y="410"/>
                    </a:lnTo>
                    <a:lnTo>
                      <a:pt x="124" y="412"/>
                    </a:lnTo>
                    <a:lnTo>
                      <a:pt x="120" y="414"/>
                    </a:lnTo>
                    <a:lnTo>
                      <a:pt x="117" y="416"/>
                    </a:lnTo>
                    <a:lnTo>
                      <a:pt x="113" y="418"/>
                    </a:lnTo>
                    <a:lnTo>
                      <a:pt x="110" y="418"/>
                    </a:lnTo>
                    <a:lnTo>
                      <a:pt x="106" y="420"/>
                    </a:lnTo>
                    <a:lnTo>
                      <a:pt x="102" y="421"/>
                    </a:lnTo>
                    <a:lnTo>
                      <a:pt x="99" y="423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3" y="434"/>
                    </a:lnTo>
                    <a:lnTo>
                      <a:pt x="93" y="435"/>
                    </a:lnTo>
                    <a:lnTo>
                      <a:pt x="93" y="437"/>
                    </a:lnTo>
                    <a:lnTo>
                      <a:pt x="93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5" y="444"/>
                    </a:lnTo>
                    <a:lnTo>
                      <a:pt x="96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5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2"/>
                    </a:lnTo>
                    <a:lnTo>
                      <a:pt x="130" y="450"/>
                    </a:lnTo>
                    <a:lnTo>
                      <a:pt x="136" y="447"/>
                    </a:lnTo>
                    <a:lnTo>
                      <a:pt x="143" y="444"/>
                    </a:lnTo>
                    <a:lnTo>
                      <a:pt x="148" y="441"/>
                    </a:lnTo>
                    <a:lnTo>
                      <a:pt x="154" y="436"/>
                    </a:lnTo>
                    <a:lnTo>
                      <a:pt x="159" y="432"/>
                    </a:lnTo>
                    <a:lnTo>
                      <a:pt x="164" y="426"/>
                    </a:lnTo>
                    <a:lnTo>
                      <a:pt x="169" y="420"/>
                    </a:lnTo>
                    <a:lnTo>
                      <a:pt x="174" y="414"/>
                    </a:lnTo>
                    <a:lnTo>
                      <a:pt x="178" y="408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5"/>
                    </a:lnTo>
                    <a:lnTo>
                      <a:pt x="193" y="377"/>
                    </a:lnTo>
                    <a:lnTo>
                      <a:pt x="196" y="369"/>
                    </a:lnTo>
                    <a:lnTo>
                      <a:pt x="199" y="360"/>
                    </a:lnTo>
                    <a:lnTo>
                      <a:pt x="202" y="351"/>
                    </a:lnTo>
                    <a:lnTo>
                      <a:pt x="205" y="342"/>
                    </a:lnTo>
                    <a:lnTo>
                      <a:pt x="207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8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8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3"/>
                    </a:lnTo>
                    <a:lnTo>
                      <a:pt x="210" y="86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3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2"/>
                    </a:lnTo>
                    <a:lnTo>
                      <a:pt x="183" y="27"/>
                    </a:lnTo>
                    <a:lnTo>
                      <a:pt x="179" y="22"/>
                    </a:lnTo>
                    <a:lnTo>
                      <a:pt x="175" y="18"/>
                    </a:lnTo>
                    <a:lnTo>
                      <a:pt x="171" y="14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5"/>
                    </a:lnTo>
                    <a:lnTo>
                      <a:pt x="150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56" name="Freeform 49"/>
              <p:cNvSpPr>
                <a:spLocks/>
              </p:cNvSpPr>
              <p:nvPr/>
            </p:nvSpPr>
            <p:spPr bwMode="auto">
              <a:xfrm>
                <a:off x="2663483" y="905923"/>
                <a:ext cx="50633" cy="234899"/>
              </a:xfrm>
              <a:custGeom>
                <a:avLst/>
                <a:gdLst>
                  <a:gd name="T0" fmla="*/ 0 w 48"/>
                  <a:gd name="T1" fmla="*/ 0 h 224"/>
                  <a:gd name="T2" fmla="*/ 2147483647 w 48"/>
                  <a:gd name="T3" fmla="*/ 2147483647 h 224"/>
                  <a:gd name="T4" fmla="*/ 2147483647 w 48"/>
                  <a:gd name="T5" fmla="*/ 2147483647 h 224"/>
                  <a:gd name="T6" fmla="*/ 2147483647 w 48"/>
                  <a:gd name="T7" fmla="*/ 2147483647 h 224"/>
                  <a:gd name="T8" fmla="*/ 2147483647 w 48"/>
                  <a:gd name="T9" fmla="*/ 2147483647 h 224"/>
                  <a:gd name="T10" fmla="*/ 2147483647 w 48"/>
                  <a:gd name="T11" fmla="*/ 2147483647 h 224"/>
                  <a:gd name="T12" fmla="*/ 2147483647 w 48"/>
                  <a:gd name="T13" fmla="*/ 2147483647 h 224"/>
                  <a:gd name="T14" fmla="*/ 2147483647 w 48"/>
                  <a:gd name="T15" fmla="*/ 2147483647 h 224"/>
                  <a:gd name="T16" fmla="*/ 2147483647 w 48"/>
                  <a:gd name="T17" fmla="*/ 2147483647 h 224"/>
                  <a:gd name="T18" fmla="*/ 2147483647 w 48"/>
                  <a:gd name="T19" fmla="*/ 2147483647 h 224"/>
                  <a:gd name="T20" fmla="*/ 2147483647 w 48"/>
                  <a:gd name="T21" fmla="*/ 2147483647 h 224"/>
                  <a:gd name="T22" fmla="*/ 2147483647 w 48"/>
                  <a:gd name="T23" fmla="*/ 2147483647 h 224"/>
                  <a:gd name="T24" fmla="*/ 2147483647 w 48"/>
                  <a:gd name="T25" fmla="*/ 2147483647 h 224"/>
                  <a:gd name="T26" fmla="*/ 2147483647 w 48"/>
                  <a:gd name="T27" fmla="*/ 2147483647 h 224"/>
                  <a:gd name="T28" fmla="*/ 2147483647 w 48"/>
                  <a:gd name="T29" fmla="*/ 2147483647 h 224"/>
                  <a:gd name="T30" fmla="*/ 2147483647 w 48"/>
                  <a:gd name="T31" fmla="*/ 2147483647 h 224"/>
                  <a:gd name="T32" fmla="*/ 2147483647 w 48"/>
                  <a:gd name="T33" fmla="*/ 2147483647 h 224"/>
                  <a:gd name="T34" fmla="*/ 2147483647 w 48"/>
                  <a:gd name="T35" fmla="*/ 2147483647 h 224"/>
                  <a:gd name="T36" fmla="*/ 2147483647 w 48"/>
                  <a:gd name="T37" fmla="*/ 2147483647 h 224"/>
                  <a:gd name="T38" fmla="*/ 2147483647 w 48"/>
                  <a:gd name="T39" fmla="*/ 2147483647 h 224"/>
                  <a:gd name="T40" fmla="*/ 2147483647 w 48"/>
                  <a:gd name="T41" fmla="*/ 2147483647 h 224"/>
                  <a:gd name="T42" fmla="*/ 2147483647 w 48"/>
                  <a:gd name="T43" fmla="*/ 2147483647 h 224"/>
                  <a:gd name="T44" fmla="*/ 2147483647 w 48"/>
                  <a:gd name="T45" fmla="*/ 2147483647 h 224"/>
                  <a:gd name="T46" fmla="*/ 2147483647 w 48"/>
                  <a:gd name="T47" fmla="*/ 2147483647 h 224"/>
                  <a:gd name="T48" fmla="*/ 2147483647 w 48"/>
                  <a:gd name="T49" fmla="*/ 2147483647 h 224"/>
                  <a:gd name="T50" fmla="*/ 2147483647 w 48"/>
                  <a:gd name="T51" fmla="*/ 2147483647 h 224"/>
                  <a:gd name="T52" fmla="*/ 2147483647 w 48"/>
                  <a:gd name="T53" fmla="*/ 2147483647 h 224"/>
                  <a:gd name="T54" fmla="*/ 2147483647 w 48"/>
                  <a:gd name="T55" fmla="*/ 2147483647 h 224"/>
                  <a:gd name="T56" fmla="*/ 2147483647 w 48"/>
                  <a:gd name="T57" fmla="*/ 2147483647 h 224"/>
                  <a:gd name="T58" fmla="*/ 2147483647 w 48"/>
                  <a:gd name="T59" fmla="*/ 2147483647 h 224"/>
                  <a:gd name="T60" fmla="*/ 2147483647 w 48"/>
                  <a:gd name="T61" fmla="*/ 2147483647 h 224"/>
                  <a:gd name="T62" fmla="*/ 2147483647 w 48"/>
                  <a:gd name="T63" fmla="*/ 2147483647 h 224"/>
                  <a:gd name="T64" fmla="*/ 2147483647 w 48"/>
                  <a:gd name="T65" fmla="*/ 2147483647 h 224"/>
                  <a:gd name="T66" fmla="*/ 2147483647 w 48"/>
                  <a:gd name="T67" fmla="*/ 2147483647 h 224"/>
                  <a:gd name="T68" fmla="*/ 2147483647 w 48"/>
                  <a:gd name="T69" fmla="*/ 2147483647 h 224"/>
                  <a:gd name="T70" fmla="*/ 2147483647 w 48"/>
                  <a:gd name="T71" fmla="*/ 2147483647 h 224"/>
                  <a:gd name="T72" fmla="*/ 2147483647 w 48"/>
                  <a:gd name="T73" fmla="*/ 2147483647 h 224"/>
                  <a:gd name="T74" fmla="*/ 2147483647 w 48"/>
                  <a:gd name="T75" fmla="*/ 2147483647 h 224"/>
                  <a:gd name="T76" fmla="*/ 2147483647 w 48"/>
                  <a:gd name="T77" fmla="*/ 2147483647 h 224"/>
                  <a:gd name="T78" fmla="*/ 2147483647 w 48"/>
                  <a:gd name="T79" fmla="*/ 2147483647 h 224"/>
                  <a:gd name="T80" fmla="*/ 2147483647 w 48"/>
                  <a:gd name="T81" fmla="*/ 2147483647 h 224"/>
                  <a:gd name="T82" fmla="*/ 2147483647 w 48"/>
                  <a:gd name="T83" fmla="*/ 2147483647 h 224"/>
                  <a:gd name="T84" fmla="*/ 0 w 48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8"/>
                  <a:gd name="T130" fmla="*/ 0 h 224"/>
                  <a:gd name="T131" fmla="*/ 48 w 48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8" h="224">
                    <a:moveTo>
                      <a:pt x="0" y="0"/>
                    </a:moveTo>
                    <a:lnTo>
                      <a:pt x="3" y="4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5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5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8" y="127"/>
                    </a:lnTo>
                    <a:lnTo>
                      <a:pt x="48" y="138"/>
                    </a:lnTo>
                    <a:lnTo>
                      <a:pt x="48" y="149"/>
                    </a:lnTo>
                    <a:lnTo>
                      <a:pt x="47" y="161"/>
                    </a:lnTo>
                    <a:lnTo>
                      <a:pt x="46" y="173"/>
                    </a:lnTo>
                    <a:lnTo>
                      <a:pt x="44" y="185"/>
                    </a:lnTo>
                    <a:lnTo>
                      <a:pt x="41" y="198"/>
                    </a:lnTo>
                    <a:lnTo>
                      <a:pt x="38" y="211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5" y="194"/>
                    </a:lnTo>
                    <a:lnTo>
                      <a:pt x="35" y="182"/>
                    </a:lnTo>
                    <a:lnTo>
                      <a:pt x="35" y="169"/>
                    </a:lnTo>
                    <a:lnTo>
                      <a:pt x="35" y="153"/>
                    </a:lnTo>
                    <a:lnTo>
                      <a:pt x="33" y="137"/>
                    </a:lnTo>
                    <a:lnTo>
                      <a:pt x="31" y="119"/>
                    </a:lnTo>
                    <a:lnTo>
                      <a:pt x="28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0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1"/>
                    </a:lnTo>
                    <a:lnTo>
                      <a:pt x="4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57" name="Freeform 50"/>
              <p:cNvSpPr>
                <a:spLocks/>
              </p:cNvSpPr>
              <p:nvPr/>
            </p:nvSpPr>
            <p:spPr bwMode="auto">
              <a:xfrm>
                <a:off x="2740487" y="902778"/>
                <a:ext cx="50633" cy="234899"/>
              </a:xfrm>
              <a:custGeom>
                <a:avLst/>
                <a:gdLst>
                  <a:gd name="T0" fmla="*/ 0 w 48"/>
                  <a:gd name="T1" fmla="*/ 0 h 224"/>
                  <a:gd name="T2" fmla="*/ 2147483647 w 48"/>
                  <a:gd name="T3" fmla="*/ 2147483647 h 224"/>
                  <a:gd name="T4" fmla="*/ 2147483647 w 48"/>
                  <a:gd name="T5" fmla="*/ 2147483647 h 224"/>
                  <a:gd name="T6" fmla="*/ 2147483647 w 48"/>
                  <a:gd name="T7" fmla="*/ 2147483647 h 224"/>
                  <a:gd name="T8" fmla="*/ 2147483647 w 48"/>
                  <a:gd name="T9" fmla="*/ 2147483647 h 224"/>
                  <a:gd name="T10" fmla="*/ 2147483647 w 48"/>
                  <a:gd name="T11" fmla="*/ 2147483647 h 224"/>
                  <a:gd name="T12" fmla="*/ 2147483647 w 48"/>
                  <a:gd name="T13" fmla="*/ 2147483647 h 224"/>
                  <a:gd name="T14" fmla="*/ 2147483647 w 48"/>
                  <a:gd name="T15" fmla="*/ 2147483647 h 224"/>
                  <a:gd name="T16" fmla="*/ 2147483647 w 48"/>
                  <a:gd name="T17" fmla="*/ 2147483647 h 224"/>
                  <a:gd name="T18" fmla="*/ 2147483647 w 48"/>
                  <a:gd name="T19" fmla="*/ 2147483647 h 224"/>
                  <a:gd name="T20" fmla="*/ 2147483647 w 48"/>
                  <a:gd name="T21" fmla="*/ 2147483647 h 224"/>
                  <a:gd name="T22" fmla="*/ 2147483647 w 48"/>
                  <a:gd name="T23" fmla="*/ 2147483647 h 224"/>
                  <a:gd name="T24" fmla="*/ 2147483647 w 48"/>
                  <a:gd name="T25" fmla="*/ 2147483647 h 224"/>
                  <a:gd name="T26" fmla="*/ 2147483647 w 48"/>
                  <a:gd name="T27" fmla="*/ 2147483647 h 224"/>
                  <a:gd name="T28" fmla="*/ 2147483647 w 48"/>
                  <a:gd name="T29" fmla="*/ 2147483647 h 224"/>
                  <a:gd name="T30" fmla="*/ 2147483647 w 48"/>
                  <a:gd name="T31" fmla="*/ 2147483647 h 224"/>
                  <a:gd name="T32" fmla="*/ 2147483647 w 48"/>
                  <a:gd name="T33" fmla="*/ 2147483647 h 224"/>
                  <a:gd name="T34" fmla="*/ 2147483647 w 48"/>
                  <a:gd name="T35" fmla="*/ 2147483647 h 224"/>
                  <a:gd name="T36" fmla="*/ 2147483647 w 48"/>
                  <a:gd name="T37" fmla="*/ 2147483647 h 224"/>
                  <a:gd name="T38" fmla="*/ 2147483647 w 48"/>
                  <a:gd name="T39" fmla="*/ 2147483647 h 224"/>
                  <a:gd name="T40" fmla="*/ 2147483647 w 48"/>
                  <a:gd name="T41" fmla="*/ 2147483647 h 224"/>
                  <a:gd name="T42" fmla="*/ 2147483647 w 48"/>
                  <a:gd name="T43" fmla="*/ 2147483647 h 224"/>
                  <a:gd name="T44" fmla="*/ 2147483647 w 48"/>
                  <a:gd name="T45" fmla="*/ 2147483647 h 224"/>
                  <a:gd name="T46" fmla="*/ 2147483647 w 48"/>
                  <a:gd name="T47" fmla="*/ 2147483647 h 224"/>
                  <a:gd name="T48" fmla="*/ 2147483647 w 48"/>
                  <a:gd name="T49" fmla="*/ 2147483647 h 224"/>
                  <a:gd name="T50" fmla="*/ 2147483647 w 48"/>
                  <a:gd name="T51" fmla="*/ 2147483647 h 224"/>
                  <a:gd name="T52" fmla="*/ 2147483647 w 48"/>
                  <a:gd name="T53" fmla="*/ 2147483647 h 224"/>
                  <a:gd name="T54" fmla="*/ 2147483647 w 48"/>
                  <a:gd name="T55" fmla="*/ 2147483647 h 224"/>
                  <a:gd name="T56" fmla="*/ 2147483647 w 48"/>
                  <a:gd name="T57" fmla="*/ 2147483647 h 224"/>
                  <a:gd name="T58" fmla="*/ 2147483647 w 48"/>
                  <a:gd name="T59" fmla="*/ 2147483647 h 224"/>
                  <a:gd name="T60" fmla="*/ 2147483647 w 48"/>
                  <a:gd name="T61" fmla="*/ 2147483647 h 224"/>
                  <a:gd name="T62" fmla="*/ 2147483647 w 48"/>
                  <a:gd name="T63" fmla="*/ 2147483647 h 224"/>
                  <a:gd name="T64" fmla="*/ 2147483647 w 48"/>
                  <a:gd name="T65" fmla="*/ 2147483647 h 224"/>
                  <a:gd name="T66" fmla="*/ 2147483647 w 48"/>
                  <a:gd name="T67" fmla="*/ 2147483647 h 224"/>
                  <a:gd name="T68" fmla="*/ 2147483647 w 48"/>
                  <a:gd name="T69" fmla="*/ 2147483647 h 224"/>
                  <a:gd name="T70" fmla="*/ 2147483647 w 48"/>
                  <a:gd name="T71" fmla="*/ 2147483647 h 224"/>
                  <a:gd name="T72" fmla="*/ 2147483647 w 48"/>
                  <a:gd name="T73" fmla="*/ 2147483647 h 224"/>
                  <a:gd name="T74" fmla="*/ 2147483647 w 48"/>
                  <a:gd name="T75" fmla="*/ 2147483647 h 224"/>
                  <a:gd name="T76" fmla="*/ 2147483647 w 48"/>
                  <a:gd name="T77" fmla="*/ 2147483647 h 224"/>
                  <a:gd name="T78" fmla="*/ 2147483647 w 48"/>
                  <a:gd name="T79" fmla="*/ 2147483647 h 224"/>
                  <a:gd name="T80" fmla="*/ 2147483647 w 48"/>
                  <a:gd name="T81" fmla="*/ 2147483647 h 224"/>
                  <a:gd name="T82" fmla="*/ 2147483647 w 48"/>
                  <a:gd name="T83" fmla="*/ 2147483647 h 224"/>
                  <a:gd name="T84" fmla="*/ 0 w 48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8"/>
                  <a:gd name="T130" fmla="*/ 0 h 224"/>
                  <a:gd name="T131" fmla="*/ 48 w 48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8" h="224">
                    <a:moveTo>
                      <a:pt x="0" y="0"/>
                    </a:moveTo>
                    <a:lnTo>
                      <a:pt x="3" y="4"/>
                    </a:lnTo>
                    <a:lnTo>
                      <a:pt x="12" y="14"/>
                    </a:lnTo>
                    <a:lnTo>
                      <a:pt x="17" y="23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1" y="50"/>
                    </a:lnTo>
                    <a:lnTo>
                      <a:pt x="34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1" y="80"/>
                    </a:lnTo>
                    <a:lnTo>
                      <a:pt x="44" y="89"/>
                    </a:lnTo>
                    <a:lnTo>
                      <a:pt x="45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8" y="127"/>
                    </a:lnTo>
                    <a:lnTo>
                      <a:pt x="48" y="138"/>
                    </a:lnTo>
                    <a:lnTo>
                      <a:pt x="48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5"/>
                    </a:lnTo>
                    <a:lnTo>
                      <a:pt x="41" y="197"/>
                    </a:lnTo>
                    <a:lnTo>
                      <a:pt x="38" y="211"/>
                    </a:lnTo>
                    <a:lnTo>
                      <a:pt x="33" y="224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5" y="194"/>
                    </a:lnTo>
                    <a:lnTo>
                      <a:pt x="35" y="182"/>
                    </a:lnTo>
                    <a:lnTo>
                      <a:pt x="35" y="168"/>
                    </a:lnTo>
                    <a:lnTo>
                      <a:pt x="34" y="153"/>
                    </a:lnTo>
                    <a:lnTo>
                      <a:pt x="33" y="136"/>
                    </a:lnTo>
                    <a:lnTo>
                      <a:pt x="31" y="119"/>
                    </a:lnTo>
                    <a:lnTo>
                      <a:pt x="28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0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58" name="Freeform 57"/>
              <p:cNvSpPr>
                <a:spLocks/>
              </p:cNvSpPr>
              <p:nvPr/>
            </p:nvSpPr>
            <p:spPr bwMode="auto">
              <a:xfrm>
                <a:off x="3510535" y="1256175"/>
                <a:ext cx="220466" cy="197148"/>
              </a:xfrm>
              <a:custGeom>
                <a:avLst/>
                <a:gdLst>
                  <a:gd name="T0" fmla="*/ 0 w 209"/>
                  <a:gd name="T1" fmla="*/ 2147483647 h 188"/>
                  <a:gd name="T2" fmla="*/ 2147483647 w 209"/>
                  <a:gd name="T3" fmla="*/ 0 h 188"/>
                  <a:gd name="T4" fmla="*/ 2147483647 w 209"/>
                  <a:gd name="T5" fmla="*/ 2147483647 h 188"/>
                  <a:gd name="T6" fmla="*/ 2147483647 w 209"/>
                  <a:gd name="T7" fmla="*/ 2147483647 h 188"/>
                  <a:gd name="T8" fmla="*/ 0 w 209"/>
                  <a:gd name="T9" fmla="*/ 2147483647 h 1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9"/>
                  <a:gd name="T16" fmla="*/ 0 h 188"/>
                  <a:gd name="T17" fmla="*/ 209 w 209"/>
                  <a:gd name="T18" fmla="*/ 188 h 18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9" h="188">
                    <a:moveTo>
                      <a:pt x="0" y="10"/>
                    </a:moveTo>
                    <a:lnTo>
                      <a:pt x="201" y="0"/>
                    </a:lnTo>
                    <a:lnTo>
                      <a:pt x="209" y="175"/>
                    </a:lnTo>
                    <a:lnTo>
                      <a:pt x="12" y="188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59" name="Freeform 58"/>
              <p:cNvSpPr>
                <a:spLocks/>
              </p:cNvSpPr>
              <p:nvPr/>
            </p:nvSpPr>
            <p:spPr bwMode="auto">
              <a:xfrm>
                <a:off x="3510535" y="1256175"/>
                <a:ext cx="220466" cy="186661"/>
              </a:xfrm>
              <a:custGeom>
                <a:avLst/>
                <a:gdLst>
                  <a:gd name="T0" fmla="*/ 2147483647 w 209"/>
                  <a:gd name="T1" fmla="*/ 2147483647 h 178"/>
                  <a:gd name="T2" fmla="*/ 2147483647 w 209"/>
                  <a:gd name="T3" fmla="*/ 2147483647 h 178"/>
                  <a:gd name="T4" fmla="*/ 2147483647 w 209"/>
                  <a:gd name="T5" fmla="*/ 2147483647 h 178"/>
                  <a:gd name="T6" fmla="*/ 2147483647 w 209"/>
                  <a:gd name="T7" fmla="*/ 0 h 178"/>
                  <a:gd name="T8" fmla="*/ 0 w 209"/>
                  <a:gd name="T9" fmla="*/ 2147483647 h 178"/>
                  <a:gd name="T10" fmla="*/ 2147483647 w 209"/>
                  <a:gd name="T11" fmla="*/ 2147483647 h 178"/>
                  <a:gd name="T12" fmla="*/ 2147483647 w 209"/>
                  <a:gd name="T13" fmla="*/ 2147483647 h 1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9"/>
                  <a:gd name="T22" fmla="*/ 0 h 178"/>
                  <a:gd name="T23" fmla="*/ 209 w 209"/>
                  <a:gd name="T24" fmla="*/ 178 h 1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9" h="178">
                    <a:moveTo>
                      <a:pt x="160" y="57"/>
                    </a:moveTo>
                    <a:lnTo>
                      <a:pt x="166" y="178"/>
                    </a:lnTo>
                    <a:lnTo>
                      <a:pt x="209" y="175"/>
                    </a:lnTo>
                    <a:lnTo>
                      <a:pt x="201" y="0"/>
                    </a:lnTo>
                    <a:lnTo>
                      <a:pt x="0" y="10"/>
                    </a:lnTo>
                    <a:lnTo>
                      <a:pt x="4" y="65"/>
                    </a:lnTo>
                    <a:lnTo>
                      <a:pt x="160" y="57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60" name="Freeform 59"/>
              <p:cNvSpPr>
                <a:spLocks/>
              </p:cNvSpPr>
              <p:nvPr/>
            </p:nvSpPr>
            <p:spPr bwMode="auto">
              <a:xfrm>
                <a:off x="3421926" y="861880"/>
                <a:ext cx="235233" cy="476091"/>
              </a:xfrm>
              <a:custGeom>
                <a:avLst/>
                <a:gdLst>
                  <a:gd name="T0" fmla="*/ 2147483647 w 223"/>
                  <a:gd name="T1" fmla="*/ 0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5" y="0"/>
                    </a:lnTo>
                    <a:lnTo>
                      <a:pt x="130" y="0"/>
                    </a:lnTo>
                    <a:lnTo>
                      <a:pt x="126" y="0"/>
                    </a:lnTo>
                    <a:lnTo>
                      <a:pt x="121" y="0"/>
                    </a:lnTo>
                    <a:lnTo>
                      <a:pt x="117" y="0"/>
                    </a:lnTo>
                    <a:lnTo>
                      <a:pt x="112" y="0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99" y="2"/>
                    </a:lnTo>
                    <a:lnTo>
                      <a:pt x="95" y="4"/>
                    </a:lnTo>
                    <a:lnTo>
                      <a:pt x="91" y="5"/>
                    </a:lnTo>
                    <a:lnTo>
                      <a:pt x="87" y="7"/>
                    </a:lnTo>
                    <a:lnTo>
                      <a:pt x="82" y="9"/>
                    </a:lnTo>
                    <a:lnTo>
                      <a:pt x="78" y="11"/>
                    </a:lnTo>
                    <a:lnTo>
                      <a:pt x="74" y="13"/>
                    </a:lnTo>
                    <a:lnTo>
                      <a:pt x="69" y="16"/>
                    </a:lnTo>
                    <a:lnTo>
                      <a:pt x="64" y="20"/>
                    </a:lnTo>
                    <a:lnTo>
                      <a:pt x="59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6" y="37"/>
                    </a:lnTo>
                    <a:lnTo>
                      <a:pt x="42" y="41"/>
                    </a:lnTo>
                    <a:lnTo>
                      <a:pt x="39" y="46"/>
                    </a:lnTo>
                    <a:lnTo>
                      <a:pt x="36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6" y="66"/>
                    </a:lnTo>
                    <a:lnTo>
                      <a:pt x="21" y="76"/>
                    </a:lnTo>
                    <a:lnTo>
                      <a:pt x="16" y="86"/>
                    </a:lnTo>
                    <a:lnTo>
                      <a:pt x="12" y="96"/>
                    </a:lnTo>
                    <a:lnTo>
                      <a:pt x="9" y="105"/>
                    </a:lnTo>
                    <a:lnTo>
                      <a:pt x="6" y="113"/>
                    </a:lnTo>
                    <a:lnTo>
                      <a:pt x="4" y="121"/>
                    </a:lnTo>
                    <a:lnTo>
                      <a:pt x="1" y="132"/>
                    </a:lnTo>
                    <a:lnTo>
                      <a:pt x="0" y="137"/>
                    </a:lnTo>
                    <a:lnTo>
                      <a:pt x="42" y="136"/>
                    </a:lnTo>
                    <a:lnTo>
                      <a:pt x="44" y="126"/>
                    </a:lnTo>
                    <a:lnTo>
                      <a:pt x="48" y="113"/>
                    </a:lnTo>
                    <a:lnTo>
                      <a:pt x="51" y="107"/>
                    </a:lnTo>
                    <a:lnTo>
                      <a:pt x="54" y="100"/>
                    </a:lnTo>
                    <a:lnTo>
                      <a:pt x="56" y="94"/>
                    </a:lnTo>
                    <a:lnTo>
                      <a:pt x="60" y="87"/>
                    </a:lnTo>
                    <a:lnTo>
                      <a:pt x="63" y="80"/>
                    </a:lnTo>
                    <a:lnTo>
                      <a:pt x="67" y="74"/>
                    </a:lnTo>
                    <a:lnTo>
                      <a:pt x="71" y="67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1" y="46"/>
                    </a:lnTo>
                    <a:lnTo>
                      <a:pt x="97" y="43"/>
                    </a:lnTo>
                    <a:lnTo>
                      <a:pt x="102" y="40"/>
                    </a:lnTo>
                    <a:lnTo>
                      <a:pt x="106" y="38"/>
                    </a:lnTo>
                    <a:lnTo>
                      <a:pt x="110" y="37"/>
                    </a:lnTo>
                    <a:lnTo>
                      <a:pt x="115" y="36"/>
                    </a:lnTo>
                    <a:lnTo>
                      <a:pt x="120" y="35"/>
                    </a:lnTo>
                    <a:lnTo>
                      <a:pt x="125" y="35"/>
                    </a:lnTo>
                    <a:lnTo>
                      <a:pt x="130" y="36"/>
                    </a:lnTo>
                    <a:lnTo>
                      <a:pt x="135" y="37"/>
                    </a:lnTo>
                    <a:lnTo>
                      <a:pt x="138" y="37"/>
                    </a:lnTo>
                    <a:lnTo>
                      <a:pt x="140" y="38"/>
                    </a:lnTo>
                    <a:lnTo>
                      <a:pt x="142" y="40"/>
                    </a:lnTo>
                    <a:lnTo>
                      <a:pt x="145" y="42"/>
                    </a:lnTo>
                    <a:lnTo>
                      <a:pt x="147" y="43"/>
                    </a:lnTo>
                    <a:lnTo>
                      <a:pt x="149" y="46"/>
                    </a:lnTo>
                    <a:lnTo>
                      <a:pt x="152" y="49"/>
                    </a:lnTo>
                    <a:lnTo>
                      <a:pt x="153" y="52"/>
                    </a:lnTo>
                    <a:lnTo>
                      <a:pt x="158" y="59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2" y="101"/>
                    </a:lnTo>
                    <a:lnTo>
                      <a:pt x="175" y="114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1" y="160"/>
                    </a:lnTo>
                    <a:lnTo>
                      <a:pt x="182" y="178"/>
                    </a:lnTo>
                    <a:lnTo>
                      <a:pt x="182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80" y="254"/>
                    </a:lnTo>
                    <a:lnTo>
                      <a:pt x="177" y="273"/>
                    </a:lnTo>
                    <a:lnTo>
                      <a:pt x="175" y="291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3" y="340"/>
                    </a:lnTo>
                    <a:lnTo>
                      <a:pt x="159" y="355"/>
                    </a:lnTo>
                    <a:lnTo>
                      <a:pt x="156" y="361"/>
                    </a:lnTo>
                    <a:lnTo>
                      <a:pt x="154" y="368"/>
                    </a:lnTo>
                    <a:lnTo>
                      <a:pt x="151" y="374"/>
                    </a:lnTo>
                    <a:lnTo>
                      <a:pt x="148" y="380"/>
                    </a:lnTo>
                    <a:lnTo>
                      <a:pt x="145" y="385"/>
                    </a:lnTo>
                    <a:lnTo>
                      <a:pt x="142" y="390"/>
                    </a:lnTo>
                    <a:lnTo>
                      <a:pt x="140" y="395"/>
                    </a:lnTo>
                    <a:lnTo>
                      <a:pt x="137" y="399"/>
                    </a:lnTo>
                    <a:lnTo>
                      <a:pt x="133" y="403"/>
                    </a:lnTo>
                    <a:lnTo>
                      <a:pt x="130" y="406"/>
                    </a:lnTo>
                    <a:lnTo>
                      <a:pt x="127" y="410"/>
                    </a:lnTo>
                    <a:lnTo>
                      <a:pt x="124" y="412"/>
                    </a:lnTo>
                    <a:lnTo>
                      <a:pt x="120" y="414"/>
                    </a:lnTo>
                    <a:lnTo>
                      <a:pt x="117" y="416"/>
                    </a:lnTo>
                    <a:lnTo>
                      <a:pt x="113" y="417"/>
                    </a:lnTo>
                    <a:lnTo>
                      <a:pt x="110" y="418"/>
                    </a:lnTo>
                    <a:lnTo>
                      <a:pt x="106" y="419"/>
                    </a:lnTo>
                    <a:lnTo>
                      <a:pt x="102" y="421"/>
                    </a:lnTo>
                    <a:lnTo>
                      <a:pt x="99" y="423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3" y="434"/>
                    </a:lnTo>
                    <a:lnTo>
                      <a:pt x="93" y="435"/>
                    </a:lnTo>
                    <a:lnTo>
                      <a:pt x="93" y="437"/>
                    </a:lnTo>
                    <a:lnTo>
                      <a:pt x="93" y="439"/>
                    </a:lnTo>
                    <a:lnTo>
                      <a:pt x="94" y="441"/>
                    </a:lnTo>
                    <a:lnTo>
                      <a:pt x="94" y="442"/>
                    </a:lnTo>
                    <a:lnTo>
                      <a:pt x="95" y="444"/>
                    </a:lnTo>
                    <a:lnTo>
                      <a:pt x="96" y="446"/>
                    </a:lnTo>
                    <a:lnTo>
                      <a:pt x="99" y="448"/>
                    </a:lnTo>
                    <a:lnTo>
                      <a:pt x="102" y="450"/>
                    </a:lnTo>
                    <a:lnTo>
                      <a:pt x="105" y="452"/>
                    </a:lnTo>
                    <a:lnTo>
                      <a:pt x="109" y="453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2"/>
                    </a:lnTo>
                    <a:lnTo>
                      <a:pt x="130" y="450"/>
                    </a:lnTo>
                    <a:lnTo>
                      <a:pt x="136" y="447"/>
                    </a:lnTo>
                    <a:lnTo>
                      <a:pt x="142" y="444"/>
                    </a:lnTo>
                    <a:lnTo>
                      <a:pt x="148" y="440"/>
                    </a:lnTo>
                    <a:lnTo>
                      <a:pt x="153" y="436"/>
                    </a:lnTo>
                    <a:lnTo>
                      <a:pt x="159" y="431"/>
                    </a:lnTo>
                    <a:lnTo>
                      <a:pt x="164" y="426"/>
                    </a:lnTo>
                    <a:lnTo>
                      <a:pt x="169" y="420"/>
                    </a:lnTo>
                    <a:lnTo>
                      <a:pt x="173" y="414"/>
                    </a:lnTo>
                    <a:lnTo>
                      <a:pt x="178" y="407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5"/>
                    </a:lnTo>
                    <a:lnTo>
                      <a:pt x="193" y="377"/>
                    </a:lnTo>
                    <a:lnTo>
                      <a:pt x="196" y="369"/>
                    </a:lnTo>
                    <a:lnTo>
                      <a:pt x="199" y="360"/>
                    </a:lnTo>
                    <a:lnTo>
                      <a:pt x="202" y="351"/>
                    </a:lnTo>
                    <a:lnTo>
                      <a:pt x="205" y="342"/>
                    </a:lnTo>
                    <a:lnTo>
                      <a:pt x="207" y="333"/>
                    </a:lnTo>
                    <a:lnTo>
                      <a:pt x="210" y="323"/>
                    </a:lnTo>
                    <a:lnTo>
                      <a:pt x="211" y="314"/>
                    </a:lnTo>
                    <a:lnTo>
                      <a:pt x="213" y="304"/>
                    </a:lnTo>
                    <a:lnTo>
                      <a:pt x="215" y="294"/>
                    </a:lnTo>
                    <a:lnTo>
                      <a:pt x="218" y="275"/>
                    </a:lnTo>
                    <a:lnTo>
                      <a:pt x="220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79"/>
                    </a:lnTo>
                    <a:lnTo>
                      <a:pt x="222" y="162"/>
                    </a:lnTo>
                    <a:lnTo>
                      <a:pt x="220" y="144"/>
                    </a:lnTo>
                    <a:lnTo>
                      <a:pt x="218" y="126"/>
                    </a:lnTo>
                    <a:lnTo>
                      <a:pt x="215" y="109"/>
                    </a:lnTo>
                    <a:lnTo>
                      <a:pt x="214" y="101"/>
                    </a:lnTo>
                    <a:lnTo>
                      <a:pt x="212" y="93"/>
                    </a:lnTo>
                    <a:lnTo>
                      <a:pt x="210" y="85"/>
                    </a:lnTo>
                    <a:lnTo>
                      <a:pt x="208" y="78"/>
                    </a:lnTo>
                    <a:lnTo>
                      <a:pt x="205" y="70"/>
                    </a:lnTo>
                    <a:lnTo>
                      <a:pt x="203" y="63"/>
                    </a:lnTo>
                    <a:lnTo>
                      <a:pt x="200" y="56"/>
                    </a:lnTo>
                    <a:lnTo>
                      <a:pt x="197" y="50"/>
                    </a:lnTo>
                    <a:lnTo>
                      <a:pt x="194" y="43"/>
                    </a:lnTo>
                    <a:lnTo>
                      <a:pt x="190" y="38"/>
                    </a:lnTo>
                    <a:lnTo>
                      <a:pt x="187" y="32"/>
                    </a:lnTo>
                    <a:lnTo>
                      <a:pt x="183" y="27"/>
                    </a:lnTo>
                    <a:lnTo>
                      <a:pt x="179" y="22"/>
                    </a:lnTo>
                    <a:lnTo>
                      <a:pt x="175" y="18"/>
                    </a:lnTo>
                    <a:lnTo>
                      <a:pt x="170" y="14"/>
                    </a:lnTo>
                    <a:lnTo>
                      <a:pt x="166" y="10"/>
                    </a:lnTo>
                    <a:lnTo>
                      <a:pt x="161" y="8"/>
                    </a:lnTo>
                    <a:lnTo>
                      <a:pt x="156" y="5"/>
                    </a:lnTo>
                    <a:lnTo>
                      <a:pt x="150" y="3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61" name="Freeform 60"/>
              <p:cNvSpPr>
                <a:spLocks/>
              </p:cNvSpPr>
              <p:nvPr/>
            </p:nvSpPr>
            <p:spPr bwMode="auto">
              <a:xfrm>
                <a:off x="3504205" y="856636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2147483647 w 223"/>
                  <a:gd name="T121" fmla="*/ 2147483647 h 45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23"/>
                  <a:gd name="T184" fmla="*/ 0 h 454"/>
                  <a:gd name="T185" fmla="*/ 223 w 223"/>
                  <a:gd name="T186" fmla="*/ 454 h 45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23" h="454">
                    <a:moveTo>
                      <a:pt x="145" y="2"/>
                    </a:moveTo>
                    <a:lnTo>
                      <a:pt x="140" y="2"/>
                    </a:lnTo>
                    <a:lnTo>
                      <a:pt x="135" y="1"/>
                    </a:lnTo>
                    <a:lnTo>
                      <a:pt x="131" y="1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1"/>
                    </a:lnTo>
                    <a:lnTo>
                      <a:pt x="113" y="1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99" y="3"/>
                    </a:lnTo>
                    <a:lnTo>
                      <a:pt x="95" y="5"/>
                    </a:lnTo>
                    <a:lnTo>
                      <a:pt x="91" y="6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4"/>
                    </a:lnTo>
                    <a:lnTo>
                      <a:pt x="69" y="17"/>
                    </a:lnTo>
                    <a:lnTo>
                      <a:pt x="64" y="21"/>
                    </a:lnTo>
                    <a:lnTo>
                      <a:pt x="60" y="24"/>
                    </a:lnTo>
                    <a:lnTo>
                      <a:pt x="55" y="29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2"/>
                    </a:lnTo>
                    <a:lnTo>
                      <a:pt x="39" y="47"/>
                    </a:lnTo>
                    <a:lnTo>
                      <a:pt x="36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6" y="67"/>
                    </a:lnTo>
                    <a:lnTo>
                      <a:pt x="21" y="77"/>
                    </a:lnTo>
                    <a:lnTo>
                      <a:pt x="16" y="87"/>
                    </a:lnTo>
                    <a:lnTo>
                      <a:pt x="12" y="97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2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1" y="138"/>
                    </a:lnTo>
                    <a:lnTo>
                      <a:pt x="44" y="127"/>
                    </a:lnTo>
                    <a:lnTo>
                      <a:pt x="48" y="116"/>
                    </a:lnTo>
                    <a:lnTo>
                      <a:pt x="51" y="109"/>
                    </a:lnTo>
                    <a:lnTo>
                      <a:pt x="53" y="102"/>
                    </a:lnTo>
                    <a:lnTo>
                      <a:pt x="56" y="96"/>
                    </a:lnTo>
                    <a:lnTo>
                      <a:pt x="60" y="89"/>
                    </a:lnTo>
                    <a:lnTo>
                      <a:pt x="63" y="82"/>
                    </a:lnTo>
                    <a:lnTo>
                      <a:pt x="67" y="75"/>
                    </a:lnTo>
                    <a:lnTo>
                      <a:pt x="71" y="69"/>
                    </a:lnTo>
                    <a:lnTo>
                      <a:pt x="76" y="63"/>
                    </a:lnTo>
                    <a:lnTo>
                      <a:pt x="81" y="57"/>
                    </a:lnTo>
                    <a:lnTo>
                      <a:pt x="86" y="52"/>
                    </a:lnTo>
                    <a:lnTo>
                      <a:pt x="92" y="47"/>
                    </a:lnTo>
                    <a:lnTo>
                      <a:pt x="97" y="43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1" y="38"/>
                    </a:lnTo>
                    <a:lnTo>
                      <a:pt x="115" y="36"/>
                    </a:lnTo>
                    <a:lnTo>
                      <a:pt x="120" y="36"/>
                    </a:lnTo>
                    <a:lnTo>
                      <a:pt x="125" y="36"/>
                    </a:lnTo>
                    <a:lnTo>
                      <a:pt x="130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0" y="39"/>
                    </a:lnTo>
                    <a:lnTo>
                      <a:pt x="143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50" y="47"/>
                    </a:lnTo>
                    <a:lnTo>
                      <a:pt x="152" y="50"/>
                    </a:lnTo>
                    <a:lnTo>
                      <a:pt x="154" y="53"/>
                    </a:lnTo>
                    <a:lnTo>
                      <a:pt x="158" y="60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3" y="101"/>
                    </a:lnTo>
                    <a:lnTo>
                      <a:pt x="175" y="115"/>
                    </a:lnTo>
                    <a:lnTo>
                      <a:pt x="178" y="129"/>
                    </a:lnTo>
                    <a:lnTo>
                      <a:pt x="180" y="145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3" y="196"/>
                    </a:lnTo>
                    <a:lnTo>
                      <a:pt x="182" y="215"/>
                    </a:lnTo>
                    <a:lnTo>
                      <a:pt x="181" y="236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5" y="292"/>
                    </a:lnTo>
                    <a:lnTo>
                      <a:pt x="171" y="310"/>
                    </a:lnTo>
                    <a:lnTo>
                      <a:pt x="168" y="326"/>
                    </a:lnTo>
                    <a:lnTo>
                      <a:pt x="164" y="341"/>
                    </a:lnTo>
                    <a:lnTo>
                      <a:pt x="159" y="356"/>
                    </a:lnTo>
                    <a:lnTo>
                      <a:pt x="156" y="362"/>
                    </a:lnTo>
                    <a:lnTo>
                      <a:pt x="154" y="369"/>
                    </a:lnTo>
                    <a:lnTo>
                      <a:pt x="151" y="375"/>
                    </a:lnTo>
                    <a:lnTo>
                      <a:pt x="148" y="381"/>
                    </a:lnTo>
                    <a:lnTo>
                      <a:pt x="146" y="386"/>
                    </a:lnTo>
                    <a:lnTo>
                      <a:pt x="143" y="391"/>
                    </a:lnTo>
                    <a:lnTo>
                      <a:pt x="140" y="395"/>
                    </a:lnTo>
                    <a:lnTo>
                      <a:pt x="137" y="400"/>
                    </a:lnTo>
                    <a:lnTo>
                      <a:pt x="133" y="404"/>
                    </a:lnTo>
                    <a:lnTo>
                      <a:pt x="130" y="407"/>
                    </a:lnTo>
                    <a:lnTo>
                      <a:pt x="127" y="410"/>
                    </a:lnTo>
                    <a:lnTo>
                      <a:pt x="124" y="413"/>
                    </a:lnTo>
                    <a:lnTo>
                      <a:pt x="120" y="415"/>
                    </a:lnTo>
                    <a:lnTo>
                      <a:pt x="117" y="417"/>
                    </a:lnTo>
                    <a:lnTo>
                      <a:pt x="113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2" y="422"/>
                    </a:lnTo>
                    <a:lnTo>
                      <a:pt x="99" y="424"/>
                    </a:lnTo>
                    <a:lnTo>
                      <a:pt x="97" y="426"/>
                    </a:lnTo>
                    <a:lnTo>
                      <a:pt x="96" y="428"/>
                    </a:lnTo>
                    <a:lnTo>
                      <a:pt x="95" y="429"/>
                    </a:lnTo>
                    <a:lnTo>
                      <a:pt x="94" y="431"/>
                    </a:lnTo>
                    <a:lnTo>
                      <a:pt x="94" y="432"/>
                    </a:lnTo>
                    <a:lnTo>
                      <a:pt x="93" y="434"/>
                    </a:lnTo>
                    <a:lnTo>
                      <a:pt x="93" y="436"/>
                    </a:lnTo>
                    <a:lnTo>
                      <a:pt x="93" y="438"/>
                    </a:lnTo>
                    <a:lnTo>
                      <a:pt x="94" y="440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5" y="445"/>
                    </a:lnTo>
                    <a:lnTo>
                      <a:pt x="97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5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3"/>
                    </a:lnTo>
                    <a:lnTo>
                      <a:pt x="130" y="451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8" y="441"/>
                    </a:lnTo>
                    <a:lnTo>
                      <a:pt x="154" y="437"/>
                    </a:lnTo>
                    <a:lnTo>
                      <a:pt x="159" y="432"/>
                    </a:lnTo>
                    <a:lnTo>
                      <a:pt x="164" y="427"/>
                    </a:lnTo>
                    <a:lnTo>
                      <a:pt x="169" y="421"/>
                    </a:lnTo>
                    <a:lnTo>
                      <a:pt x="173" y="415"/>
                    </a:lnTo>
                    <a:lnTo>
                      <a:pt x="178" y="408"/>
                    </a:lnTo>
                    <a:lnTo>
                      <a:pt x="182" y="401"/>
                    </a:lnTo>
                    <a:lnTo>
                      <a:pt x="186" y="394"/>
                    </a:lnTo>
                    <a:lnTo>
                      <a:pt x="190" y="386"/>
                    </a:lnTo>
                    <a:lnTo>
                      <a:pt x="193" y="378"/>
                    </a:lnTo>
                    <a:lnTo>
                      <a:pt x="196" y="369"/>
                    </a:lnTo>
                    <a:lnTo>
                      <a:pt x="200" y="361"/>
                    </a:lnTo>
                    <a:lnTo>
                      <a:pt x="202" y="352"/>
                    </a:lnTo>
                    <a:lnTo>
                      <a:pt x="205" y="343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5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8" y="275"/>
                    </a:lnTo>
                    <a:lnTo>
                      <a:pt x="221" y="255"/>
                    </a:lnTo>
                    <a:lnTo>
                      <a:pt x="222" y="236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5"/>
                    </a:lnTo>
                    <a:lnTo>
                      <a:pt x="218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4"/>
                    </a:lnTo>
                    <a:lnTo>
                      <a:pt x="210" y="86"/>
                    </a:lnTo>
                    <a:lnTo>
                      <a:pt x="208" y="78"/>
                    </a:lnTo>
                    <a:lnTo>
                      <a:pt x="206" y="71"/>
                    </a:lnTo>
                    <a:lnTo>
                      <a:pt x="203" y="64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3"/>
                    </a:lnTo>
                    <a:lnTo>
                      <a:pt x="183" y="28"/>
                    </a:lnTo>
                    <a:lnTo>
                      <a:pt x="180" y="23"/>
                    </a:lnTo>
                    <a:lnTo>
                      <a:pt x="175" y="19"/>
                    </a:lnTo>
                    <a:lnTo>
                      <a:pt x="171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0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62" name="Freeform 61"/>
              <p:cNvSpPr>
                <a:spLocks/>
              </p:cNvSpPr>
              <p:nvPr/>
            </p:nvSpPr>
            <p:spPr bwMode="auto">
              <a:xfrm>
                <a:off x="3597033" y="896486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3" y="3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7"/>
                    </a:lnTo>
                    <a:lnTo>
                      <a:pt x="29" y="43"/>
                    </a:lnTo>
                    <a:lnTo>
                      <a:pt x="32" y="50"/>
                    </a:lnTo>
                    <a:lnTo>
                      <a:pt x="35" y="56"/>
                    </a:lnTo>
                    <a:lnTo>
                      <a:pt x="37" y="64"/>
                    </a:lnTo>
                    <a:lnTo>
                      <a:pt x="40" y="71"/>
                    </a:lnTo>
                    <a:lnTo>
                      <a:pt x="42" y="80"/>
                    </a:lnTo>
                    <a:lnTo>
                      <a:pt x="44" y="88"/>
                    </a:lnTo>
                    <a:lnTo>
                      <a:pt x="45" y="97"/>
                    </a:lnTo>
                    <a:lnTo>
                      <a:pt x="47" y="107"/>
                    </a:lnTo>
                    <a:lnTo>
                      <a:pt x="48" y="116"/>
                    </a:lnTo>
                    <a:lnTo>
                      <a:pt x="49" y="126"/>
                    </a:lnTo>
                    <a:lnTo>
                      <a:pt x="49" y="137"/>
                    </a:lnTo>
                    <a:lnTo>
                      <a:pt x="48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4"/>
                    </a:lnTo>
                    <a:lnTo>
                      <a:pt x="41" y="197"/>
                    </a:lnTo>
                    <a:lnTo>
                      <a:pt x="38" y="210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5" y="204"/>
                    </a:lnTo>
                    <a:lnTo>
                      <a:pt x="35" y="194"/>
                    </a:lnTo>
                    <a:lnTo>
                      <a:pt x="35" y="182"/>
                    </a:lnTo>
                    <a:lnTo>
                      <a:pt x="35" y="168"/>
                    </a:lnTo>
                    <a:lnTo>
                      <a:pt x="35" y="153"/>
                    </a:lnTo>
                    <a:lnTo>
                      <a:pt x="33" y="136"/>
                    </a:lnTo>
                    <a:lnTo>
                      <a:pt x="31" y="119"/>
                    </a:lnTo>
                    <a:lnTo>
                      <a:pt x="29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0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0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63" name="Freeform 62"/>
              <p:cNvSpPr>
                <a:spLocks/>
              </p:cNvSpPr>
              <p:nvPr/>
            </p:nvSpPr>
            <p:spPr bwMode="auto">
              <a:xfrm>
                <a:off x="3674037" y="892291"/>
                <a:ext cx="50633" cy="235948"/>
              </a:xfrm>
              <a:custGeom>
                <a:avLst/>
                <a:gdLst>
                  <a:gd name="T0" fmla="*/ 0 w 48"/>
                  <a:gd name="T1" fmla="*/ 0 h 225"/>
                  <a:gd name="T2" fmla="*/ 2147483647 w 48"/>
                  <a:gd name="T3" fmla="*/ 2147483647 h 225"/>
                  <a:gd name="T4" fmla="*/ 2147483647 w 48"/>
                  <a:gd name="T5" fmla="*/ 2147483647 h 225"/>
                  <a:gd name="T6" fmla="*/ 2147483647 w 48"/>
                  <a:gd name="T7" fmla="*/ 2147483647 h 225"/>
                  <a:gd name="T8" fmla="*/ 2147483647 w 48"/>
                  <a:gd name="T9" fmla="*/ 2147483647 h 225"/>
                  <a:gd name="T10" fmla="*/ 2147483647 w 48"/>
                  <a:gd name="T11" fmla="*/ 2147483647 h 225"/>
                  <a:gd name="T12" fmla="*/ 2147483647 w 48"/>
                  <a:gd name="T13" fmla="*/ 2147483647 h 225"/>
                  <a:gd name="T14" fmla="*/ 2147483647 w 48"/>
                  <a:gd name="T15" fmla="*/ 2147483647 h 225"/>
                  <a:gd name="T16" fmla="*/ 2147483647 w 48"/>
                  <a:gd name="T17" fmla="*/ 2147483647 h 225"/>
                  <a:gd name="T18" fmla="*/ 2147483647 w 48"/>
                  <a:gd name="T19" fmla="*/ 2147483647 h 225"/>
                  <a:gd name="T20" fmla="*/ 2147483647 w 48"/>
                  <a:gd name="T21" fmla="*/ 2147483647 h 225"/>
                  <a:gd name="T22" fmla="*/ 2147483647 w 48"/>
                  <a:gd name="T23" fmla="*/ 2147483647 h 225"/>
                  <a:gd name="T24" fmla="*/ 2147483647 w 48"/>
                  <a:gd name="T25" fmla="*/ 2147483647 h 225"/>
                  <a:gd name="T26" fmla="*/ 2147483647 w 48"/>
                  <a:gd name="T27" fmla="*/ 2147483647 h 225"/>
                  <a:gd name="T28" fmla="*/ 2147483647 w 48"/>
                  <a:gd name="T29" fmla="*/ 2147483647 h 225"/>
                  <a:gd name="T30" fmla="*/ 2147483647 w 48"/>
                  <a:gd name="T31" fmla="*/ 2147483647 h 225"/>
                  <a:gd name="T32" fmla="*/ 2147483647 w 48"/>
                  <a:gd name="T33" fmla="*/ 2147483647 h 225"/>
                  <a:gd name="T34" fmla="*/ 2147483647 w 48"/>
                  <a:gd name="T35" fmla="*/ 2147483647 h 225"/>
                  <a:gd name="T36" fmla="*/ 2147483647 w 48"/>
                  <a:gd name="T37" fmla="*/ 2147483647 h 225"/>
                  <a:gd name="T38" fmla="*/ 2147483647 w 48"/>
                  <a:gd name="T39" fmla="*/ 2147483647 h 225"/>
                  <a:gd name="T40" fmla="*/ 2147483647 w 48"/>
                  <a:gd name="T41" fmla="*/ 2147483647 h 225"/>
                  <a:gd name="T42" fmla="*/ 2147483647 w 48"/>
                  <a:gd name="T43" fmla="*/ 2147483647 h 225"/>
                  <a:gd name="T44" fmla="*/ 2147483647 w 48"/>
                  <a:gd name="T45" fmla="*/ 2147483647 h 225"/>
                  <a:gd name="T46" fmla="*/ 2147483647 w 48"/>
                  <a:gd name="T47" fmla="*/ 2147483647 h 225"/>
                  <a:gd name="T48" fmla="*/ 2147483647 w 48"/>
                  <a:gd name="T49" fmla="*/ 2147483647 h 225"/>
                  <a:gd name="T50" fmla="*/ 2147483647 w 48"/>
                  <a:gd name="T51" fmla="*/ 2147483647 h 225"/>
                  <a:gd name="T52" fmla="*/ 2147483647 w 48"/>
                  <a:gd name="T53" fmla="*/ 2147483647 h 225"/>
                  <a:gd name="T54" fmla="*/ 2147483647 w 48"/>
                  <a:gd name="T55" fmla="*/ 2147483647 h 225"/>
                  <a:gd name="T56" fmla="*/ 2147483647 w 48"/>
                  <a:gd name="T57" fmla="*/ 2147483647 h 225"/>
                  <a:gd name="T58" fmla="*/ 2147483647 w 48"/>
                  <a:gd name="T59" fmla="*/ 2147483647 h 225"/>
                  <a:gd name="T60" fmla="*/ 2147483647 w 48"/>
                  <a:gd name="T61" fmla="*/ 2147483647 h 225"/>
                  <a:gd name="T62" fmla="*/ 2147483647 w 48"/>
                  <a:gd name="T63" fmla="*/ 2147483647 h 225"/>
                  <a:gd name="T64" fmla="*/ 2147483647 w 48"/>
                  <a:gd name="T65" fmla="*/ 2147483647 h 225"/>
                  <a:gd name="T66" fmla="*/ 2147483647 w 48"/>
                  <a:gd name="T67" fmla="*/ 2147483647 h 225"/>
                  <a:gd name="T68" fmla="*/ 2147483647 w 48"/>
                  <a:gd name="T69" fmla="*/ 2147483647 h 225"/>
                  <a:gd name="T70" fmla="*/ 2147483647 w 48"/>
                  <a:gd name="T71" fmla="*/ 2147483647 h 225"/>
                  <a:gd name="T72" fmla="*/ 2147483647 w 48"/>
                  <a:gd name="T73" fmla="*/ 2147483647 h 225"/>
                  <a:gd name="T74" fmla="*/ 2147483647 w 48"/>
                  <a:gd name="T75" fmla="*/ 2147483647 h 225"/>
                  <a:gd name="T76" fmla="*/ 2147483647 w 48"/>
                  <a:gd name="T77" fmla="*/ 2147483647 h 225"/>
                  <a:gd name="T78" fmla="*/ 2147483647 w 48"/>
                  <a:gd name="T79" fmla="*/ 2147483647 h 225"/>
                  <a:gd name="T80" fmla="*/ 2147483647 w 48"/>
                  <a:gd name="T81" fmla="*/ 2147483647 h 225"/>
                  <a:gd name="T82" fmla="*/ 2147483647 w 48"/>
                  <a:gd name="T83" fmla="*/ 2147483647 h 225"/>
                  <a:gd name="T84" fmla="*/ 0 w 48"/>
                  <a:gd name="T85" fmla="*/ 0 h 22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8"/>
                  <a:gd name="T130" fmla="*/ 0 h 225"/>
                  <a:gd name="T131" fmla="*/ 48 w 48"/>
                  <a:gd name="T132" fmla="*/ 225 h 22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8" h="225">
                    <a:moveTo>
                      <a:pt x="0" y="0"/>
                    </a:moveTo>
                    <a:lnTo>
                      <a:pt x="3" y="4"/>
                    </a:lnTo>
                    <a:lnTo>
                      <a:pt x="12" y="15"/>
                    </a:lnTo>
                    <a:lnTo>
                      <a:pt x="17" y="23"/>
                    </a:lnTo>
                    <a:lnTo>
                      <a:pt x="23" y="33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4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5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8" y="128"/>
                    </a:lnTo>
                    <a:lnTo>
                      <a:pt x="48" y="138"/>
                    </a:lnTo>
                    <a:lnTo>
                      <a:pt x="48" y="149"/>
                    </a:lnTo>
                    <a:lnTo>
                      <a:pt x="47" y="161"/>
                    </a:lnTo>
                    <a:lnTo>
                      <a:pt x="46" y="173"/>
                    </a:lnTo>
                    <a:lnTo>
                      <a:pt x="44" y="185"/>
                    </a:lnTo>
                    <a:lnTo>
                      <a:pt x="41" y="198"/>
                    </a:lnTo>
                    <a:lnTo>
                      <a:pt x="38" y="211"/>
                    </a:lnTo>
                    <a:lnTo>
                      <a:pt x="34" y="225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5" y="195"/>
                    </a:lnTo>
                    <a:lnTo>
                      <a:pt x="35" y="182"/>
                    </a:lnTo>
                    <a:lnTo>
                      <a:pt x="35" y="169"/>
                    </a:lnTo>
                    <a:lnTo>
                      <a:pt x="35" y="153"/>
                    </a:lnTo>
                    <a:lnTo>
                      <a:pt x="33" y="137"/>
                    </a:lnTo>
                    <a:lnTo>
                      <a:pt x="31" y="119"/>
                    </a:lnTo>
                    <a:lnTo>
                      <a:pt x="29" y="101"/>
                    </a:lnTo>
                    <a:lnTo>
                      <a:pt x="25" y="82"/>
                    </a:lnTo>
                    <a:lnTo>
                      <a:pt x="23" y="72"/>
                    </a:lnTo>
                    <a:lnTo>
                      <a:pt x="20" y="62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1"/>
                    </a:lnTo>
                    <a:lnTo>
                      <a:pt x="4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64" name="Freeform 69"/>
              <p:cNvSpPr>
                <a:spLocks/>
              </p:cNvSpPr>
              <p:nvPr/>
            </p:nvSpPr>
            <p:spPr bwMode="auto">
              <a:xfrm>
                <a:off x="4466237" y="1245689"/>
                <a:ext cx="219411" cy="198197"/>
              </a:xfrm>
              <a:custGeom>
                <a:avLst/>
                <a:gdLst>
                  <a:gd name="T0" fmla="*/ 0 w 208"/>
                  <a:gd name="T1" fmla="*/ 2147483647 h 189"/>
                  <a:gd name="T2" fmla="*/ 2147483647 w 208"/>
                  <a:gd name="T3" fmla="*/ 0 h 189"/>
                  <a:gd name="T4" fmla="*/ 2147483647 w 208"/>
                  <a:gd name="T5" fmla="*/ 2147483647 h 189"/>
                  <a:gd name="T6" fmla="*/ 2147483647 w 208"/>
                  <a:gd name="T7" fmla="*/ 2147483647 h 189"/>
                  <a:gd name="T8" fmla="*/ 0 w 208"/>
                  <a:gd name="T9" fmla="*/ 2147483647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189"/>
                  <a:gd name="T17" fmla="*/ 208 w 208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189">
                    <a:moveTo>
                      <a:pt x="0" y="10"/>
                    </a:moveTo>
                    <a:lnTo>
                      <a:pt x="200" y="0"/>
                    </a:lnTo>
                    <a:lnTo>
                      <a:pt x="208" y="176"/>
                    </a:lnTo>
                    <a:lnTo>
                      <a:pt x="12" y="189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65" name="Freeform 70"/>
              <p:cNvSpPr>
                <a:spLocks/>
              </p:cNvSpPr>
              <p:nvPr/>
            </p:nvSpPr>
            <p:spPr bwMode="auto">
              <a:xfrm>
                <a:off x="4466237" y="1245689"/>
                <a:ext cx="219411" cy="187710"/>
              </a:xfrm>
              <a:custGeom>
                <a:avLst/>
                <a:gdLst>
                  <a:gd name="T0" fmla="*/ 2147483647 w 208"/>
                  <a:gd name="T1" fmla="*/ 2147483647 h 179"/>
                  <a:gd name="T2" fmla="*/ 2147483647 w 208"/>
                  <a:gd name="T3" fmla="*/ 2147483647 h 179"/>
                  <a:gd name="T4" fmla="*/ 2147483647 w 208"/>
                  <a:gd name="T5" fmla="*/ 2147483647 h 179"/>
                  <a:gd name="T6" fmla="*/ 2147483647 w 208"/>
                  <a:gd name="T7" fmla="*/ 0 h 179"/>
                  <a:gd name="T8" fmla="*/ 0 w 208"/>
                  <a:gd name="T9" fmla="*/ 2147483647 h 179"/>
                  <a:gd name="T10" fmla="*/ 2147483647 w 208"/>
                  <a:gd name="T11" fmla="*/ 2147483647 h 179"/>
                  <a:gd name="T12" fmla="*/ 2147483647 w 208"/>
                  <a:gd name="T13" fmla="*/ 2147483647 h 1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8"/>
                  <a:gd name="T22" fmla="*/ 0 h 179"/>
                  <a:gd name="T23" fmla="*/ 208 w 208"/>
                  <a:gd name="T24" fmla="*/ 179 h 1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8" h="179">
                    <a:moveTo>
                      <a:pt x="160" y="58"/>
                    </a:moveTo>
                    <a:lnTo>
                      <a:pt x="165" y="179"/>
                    </a:lnTo>
                    <a:lnTo>
                      <a:pt x="208" y="176"/>
                    </a:lnTo>
                    <a:lnTo>
                      <a:pt x="200" y="0"/>
                    </a:lnTo>
                    <a:lnTo>
                      <a:pt x="0" y="10"/>
                    </a:lnTo>
                    <a:lnTo>
                      <a:pt x="4" y="66"/>
                    </a:lnTo>
                    <a:lnTo>
                      <a:pt x="160" y="58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66" name="Freeform 71"/>
              <p:cNvSpPr>
                <a:spLocks/>
              </p:cNvSpPr>
              <p:nvPr/>
            </p:nvSpPr>
            <p:spPr bwMode="auto">
              <a:xfrm>
                <a:off x="4376574" y="851394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0"/>
                    </a:lnTo>
                    <a:lnTo>
                      <a:pt x="113" y="1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99" y="3"/>
                    </a:lnTo>
                    <a:lnTo>
                      <a:pt x="95" y="4"/>
                    </a:lnTo>
                    <a:lnTo>
                      <a:pt x="91" y="6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69" y="16"/>
                    </a:lnTo>
                    <a:lnTo>
                      <a:pt x="64" y="20"/>
                    </a:lnTo>
                    <a:lnTo>
                      <a:pt x="60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40" y="46"/>
                    </a:lnTo>
                    <a:lnTo>
                      <a:pt x="36" y="51"/>
                    </a:lnTo>
                    <a:lnTo>
                      <a:pt x="33" y="56"/>
                    </a:lnTo>
                    <a:lnTo>
                      <a:pt x="30" y="61"/>
                    </a:lnTo>
                    <a:lnTo>
                      <a:pt x="26" y="66"/>
                    </a:lnTo>
                    <a:lnTo>
                      <a:pt x="21" y="77"/>
                    </a:lnTo>
                    <a:lnTo>
                      <a:pt x="16" y="87"/>
                    </a:lnTo>
                    <a:lnTo>
                      <a:pt x="13" y="96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42" y="136"/>
                    </a:lnTo>
                    <a:lnTo>
                      <a:pt x="45" y="126"/>
                    </a:lnTo>
                    <a:lnTo>
                      <a:pt x="49" y="114"/>
                    </a:lnTo>
                    <a:lnTo>
                      <a:pt x="51" y="107"/>
                    </a:lnTo>
                    <a:lnTo>
                      <a:pt x="54" y="101"/>
                    </a:lnTo>
                    <a:lnTo>
                      <a:pt x="57" y="94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8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7" y="43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1" y="36"/>
                    </a:lnTo>
                    <a:lnTo>
                      <a:pt x="126" y="36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1" y="39"/>
                    </a:lnTo>
                    <a:lnTo>
                      <a:pt x="143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50" y="47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8" y="60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70" y="89"/>
                    </a:lnTo>
                    <a:lnTo>
                      <a:pt x="173" y="101"/>
                    </a:lnTo>
                    <a:lnTo>
                      <a:pt x="175" y="115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3" y="196"/>
                    </a:lnTo>
                    <a:lnTo>
                      <a:pt x="182" y="215"/>
                    </a:lnTo>
                    <a:lnTo>
                      <a:pt x="182" y="235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5" y="292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9"/>
                    </a:lnTo>
                    <a:lnTo>
                      <a:pt x="151" y="374"/>
                    </a:lnTo>
                    <a:lnTo>
                      <a:pt x="149" y="380"/>
                    </a:lnTo>
                    <a:lnTo>
                      <a:pt x="146" y="386"/>
                    </a:lnTo>
                    <a:lnTo>
                      <a:pt x="143" y="391"/>
                    </a:lnTo>
                    <a:lnTo>
                      <a:pt x="140" y="395"/>
                    </a:lnTo>
                    <a:lnTo>
                      <a:pt x="137" y="400"/>
                    </a:lnTo>
                    <a:lnTo>
                      <a:pt x="134" y="403"/>
                    </a:lnTo>
                    <a:lnTo>
                      <a:pt x="131" y="407"/>
                    </a:lnTo>
                    <a:lnTo>
                      <a:pt x="127" y="410"/>
                    </a:lnTo>
                    <a:lnTo>
                      <a:pt x="124" y="413"/>
                    </a:lnTo>
                    <a:lnTo>
                      <a:pt x="121" y="415"/>
                    </a:lnTo>
                    <a:lnTo>
                      <a:pt x="117" y="416"/>
                    </a:lnTo>
                    <a:lnTo>
                      <a:pt x="114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2" y="421"/>
                    </a:lnTo>
                    <a:lnTo>
                      <a:pt x="99" y="423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4" y="434"/>
                    </a:lnTo>
                    <a:lnTo>
                      <a:pt x="93" y="436"/>
                    </a:lnTo>
                    <a:lnTo>
                      <a:pt x="93" y="437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6" y="444"/>
                    </a:lnTo>
                    <a:lnTo>
                      <a:pt x="97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6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2"/>
                    </a:lnTo>
                    <a:lnTo>
                      <a:pt x="131" y="450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9" y="441"/>
                    </a:lnTo>
                    <a:lnTo>
                      <a:pt x="154" y="436"/>
                    </a:lnTo>
                    <a:lnTo>
                      <a:pt x="159" y="432"/>
                    </a:lnTo>
                    <a:lnTo>
                      <a:pt x="164" y="426"/>
                    </a:lnTo>
                    <a:lnTo>
                      <a:pt x="169" y="420"/>
                    </a:lnTo>
                    <a:lnTo>
                      <a:pt x="174" y="414"/>
                    </a:lnTo>
                    <a:lnTo>
                      <a:pt x="178" y="408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6"/>
                    </a:lnTo>
                    <a:lnTo>
                      <a:pt x="193" y="378"/>
                    </a:lnTo>
                    <a:lnTo>
                      <a:pt x="197" y="369"/>
                    </a:lnTo>
                    <a:lnTo>
                      <a:pt x="200" y="361"/>
                    </a:lnTo>
                    <a:lnTo>
                      <a:pt x="203" y="352"/>
                    </a:lnTo>
                    <a:lnTo>
                      <a:pt x="205" y="342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8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8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3"/>
                    </a:lnTo>
                    <a:lnTo>
                      <a:pt x="210" y="86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4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2"/>
                    </a:lnTo>
                    <a:lnTo>
                      <a:pt x="184" y="27"/>
                    </a:lnTo>
                    <a:lnTo>
                      <a:pt x="180" y="23"/>
                    </a:lnTo>
                    <a:lnTo>
                      <a:pt x="175" y="18"/>
                    </a:lnTo>
                    <a:lnTo>
                      <a:pt x="171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0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67" name="Freeform 72"/>
              <p:cNvSpPr>
                <a:spLocks/>
              </p:cNvSpPr>
              <p:nvPr/>
            </p:nvSpPr>
            <p:spPr bwMode="auto">
              <a:xfrm>
                <a:off x="4458853" y="847199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2147483647 w 223"/>
                  <a:gd name="T121" fmla="*/ 2147483647 h 45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23"/>
                  <a:gd name="T184" fmla="*/ 0 h 454"/>
                  <a:gd name="T185" fmla="*/ 223 w 223"/>
                  <a:gd name="T186" fmla="*/ 454 h 45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7" y="0"/>
                    </a:lnTo>
                    <a:lnTo>
                      <a:pt x="122" y="0"/>
                    </a:lnTo>
                    <a:lnTo>
                      <a:pt x="117" y="0"/>
                    </a:lnTo>
                    <a:lnTo>
                      <a:pt x="113" y="0"/>
                    </a:lnTo>
                    <a:lnTo>
                      <a:pt x="109" y="1"/>
                    </a:lnTo>
                    <a:lnTo>
                      <a:pt x="104" y="2"/>
                    </a:lnTo>
                    <a:lnTo>
                      <a:pt x="100" y="3"/>
                    </a:lnTo>
                    <a:lnTo>
                      <a:pt x="96" y="4"/>
                    </a:lnTo>
                    <a:lnTo>
                      <a:pt x="91" y="5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70" y="16"/>
                    </a:lnTo>
                    <a:lnTo>
                      <a:pt x="65" y="20"/>
                    </a:lnTo>
                    <a:lnTo>
                      <a:pt x="60" y="24"/>
                    </a:lnTo>
                    <a:lnTo>
                      <a:pt x="56" y="28"/>
                    </a:lnTo>
                    <a:lnTo>
                      <a:pt x="51" y="32"/>
                    </a:lnTo>
                    <a:lnTo>
                      <a:pt x="47" y="36"/>
                    </a:lnTo>
                    <a:lnTo>
                      <a:pt x="43" y="41"/>
                    </a:lnTo>
                    <a:lnTo>
                      <a:pt x="39" y="46"/>
                    </a:lnTo>
                    <a:lnTo>
                      <a:pt x="36" y="51"/>
                    </a:lnTo>
                    <a:lnTo>
                      <a:pt x="33" y="56"/>
                    </a:lnTo>
                    <a:lnTo>
                      <a:pt x="29" y="61"/>
                    </a:lnTo>
                    <a:lnTo>
                      <a:pt x="27" y="66"/>
                    </a:lnTo>
                    <a:lnTo>
                      <a:pt x="21" y="76"/>
                    </a:lnTo>
                    <a:lnTo>
                      <a:pt x="17" y="86"/>
                    </a:lnTo>
                    <a:lnTo>
                      <a:pt x="13" y="96"/>
                    </a:lnTo>
                    <a:lnTo>
                      <a:pt x="10" y="105"/>
                    </a:lnTo>
                    <a:lnTo>
                      <a:pt x="6" y="114"/>
                    </a:lnTo>
                    <a:lnTo>
                      <a:pt x="5" y="121"/>
                    </a:lnTo>
                    <a:lnTo>
                      <a:pt x="1" y="132"/>
                    </a:lnTo>
                    <a:lnTo>
                      <a:pt x="0" y="137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2" y="137"/>
                    </a:lnTo>
                    <a:lnTo>
                      <a:pt x="44" y="127"/>
                    </a:lnTo>
                    <a:lnTo>
                      <a:pt x="49" y="115"/>
                    </a:lnTo>
                    <a:lnTo>
                      <a:pt x="51" y="109"/>
                    </a:lnTo>
                    <a:lnTo>
                      <a:pt x="54" y="102"/>
                    </a:lnTo>
                    <a:lnTo>
                      <a:pt x="57" y="95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7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8" y="43"/>
                    </a:lnTo>
                    <a:lnTo>
                      <a:pt x="102" y="40"/>
                    </a:lnTo>
                    <a:lnTo>
                      <a:pt x="107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1" y="36"/>
                    </a:lnTo>
                    <a:lnTo>
                      <a:pt x="126" y="35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9" y="38"/>
                    </a:lnTo>
                    <a:lnTo>
                      <a:pt x="141" y="38"/>
                    </a:lnTo>
                    <a:lnTo>
                      <a:pt x="143" y="40"/>
                    </a:lnTo>
                    <a:lnTo>
                      <a:pt x="145" y="41"/>
                    </a:lnTo>
                    <a:lnTo>
                      <a:pt x="148" y="44"/>
                    </a:lnTo>
                    <a:lnTo>
                      <a:pt x="150" y="46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9" y="59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70" y="89"/>
                    </a:lnTo>
                    <a:lnTo>
                      <a:pt x="173" y="101"/>
                    </a:lnTo>
                    <a:lnTo>
                      <a:pt x="176" y="114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2" y="160"/>
                    </a:lnTo>
                    <a:lnTo>
                      <a:pt x="183" y="177"/>
                    </a:lnTo>
                    <a:lnTo>
                      <a:pt x="183" y="196"/>
                    </a:lnTo>
                    <a:lnTo>
                      <a:pt x="183" y="215"/>
                    </a:lnTo>
                    <a:lnTo>
                      <a:pt x="182" y="235"/>
                    </a:lnTo>
                    <a:lnTo>
                      <a:pt x="180" y="254"/>
                    </a:lnTo>
                    <a:lnTo>
                      <a:pt x="178" y="273"/>
                    </a:lnTo>
                    <a:lnTo>
                      <a:pt x="175" y="291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8"/>
                    </a:lnTo>
                    <a:lnTo>
                      <a:pt x="152" y="374"/>
                    </a:lnTo>
                    <a:lnTo>
                      <a:pt x="149" y="380"/>
                    </a:lnTo>
                    <a:lnTo>
                      <a:pt x="146" y="385"/>
                    </a:lnTo>
                    <a:lnTo>
                      <a:pt x="143" y="390"/>
                    </a:lnTo>
                    <a:lnTo>
                      <a:pt x="140" y="395"/>
                    </a:lnTo>
                    <a:lnTo>
                      <a:pt x="137" y="399"/>
                    </a:lnTo>
                    <a:lnTo>
                      <a:pt x="134" y="403"/>
                    </a:lnTo>
                    <a:lnTo>
                      <a:pt x="131" y="407"/>
                    </a:lnTo>
                    <a:lnTo>
                      <a:pt x="127" y="410"/>
                    </a:lnTo>
                    <a:lnTo>
                      <a:pt x="124" y="412"/>
                    </a:lnTo>
                    <a:lnTo>
                      <a:pt x="121" y="415"/>
                    </a:lnTo>
                    <a:lnTo>
                      <a:pt x="117" y="416"/>
                    </a:lnTo>
                    <a:lnTo>
                      <a:pt x="114" y="418"/>
                    </a:lnTo>
                    <a:lnTo>
                      <a:pt x="111" y="418"/>
                    </a:lnTo>
                    <a:lnTo>
                      <a:pt x="109" y="419"/>
                    </a:lnTo>
                    <a:lnTo>
                      <a:pt x="107" y="419"/>
                    </a:lnTo>
                    <a:lnTo>
                      <a:pt x="105" y="420"/>
                    </a:lnTo>
                    <a:lnTo>
                      <a:pt x="103" y="421"/>
                    </a:lnTo>
                    <a:lnTo>
                      <a:pt x="100" y="423"/>
                    </a:lnTo>
                    <a:lnTo>
                      <a:pt x="97" y="425"/>
                    </a:lnTo>
                    <a:lnTo>
                      <a:pt x="96" y="428"/>
                    </a:lnTo>
                    <a:lnTo>
                      <a:pt x="94" y="432"/>
                    </a:lnTo>
                    <a:lnTo>
                      <a:pt x="94" y="433"/>
                    </a:lnTo>
                    <a:lnTo>
                      <a:pt x="94" y="435"/>
                    </a:lnTo>
                    <a:lnTo>
                      <a:pt x="94" y="437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6" y="444"/>
                    </a:lnTo>
                    <a:lnTo>
                      <a:pt x="97" y="445"/>
                    </a:lnTo>
                    <a:lnTo>
                      <a:pt x="99" y="448"/>
                    </a:lnTo>
                    <a:lnTo>
                      <a:pt x="102" y="451"/>
                    </a:lnTo>
                    <a:lnTo>
                      <a:pt x="106" y="452"/>
                    </a:lnTo>
                    <a:lnTo>
                      <a:pt x="109" y="453"/>
                    </a:lnTo>
                    <a:lnTo>
                      <a:pt x="111" y="453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3"/>
                    </a:lnTo>
                    <a:lnTo>
                      <a:pt x="124" y="452"/>
                    </a:lnTo>
                    <a:lnTo>
                      <a:pt x="131" y="450"/>
                    </a:lnTo>
                    <a:lnTo>
                      <a:pt x="137" y="447"/>
                    </a:lnTo>
                    <a:lnTo>
                      <a:pt x="143" y="444"/>
                    </a:lnTo>
                    <a:lnTo>
                      <a:pt x="149" y="440"/>
                    </a:lnTo>
                    <a:lnTo>
                      <a:pt x="154" y="436"/>
                    </a:lnTo>
                    <a:lnTo>
                      <a:pt x="160" y="431"/>
                    </a:lnTo>
                    <a:lnTo>
                      <a:pt x="165" y="426"/>
                    </a:lnTo>
                    <a:lnTo>
                      <a:pt x="169" y="420"/>
                    </a:lnTo>
                    <a:lnTo>
                      <a:pt x="174" y="414"/>
                    </a:lnTo>
                    <a:lnTo>
                      <a:pt x="178" y="407"/>
                    </a:lnTo>
                    <a:lnTo>
                      <a:pt x="182" y="400"/>
                    </a:lnTo>
                    <a:lnTo>
                      <a:pt x="187" y="393"/>
                    </a:lnTo>
                    <a:lnTo>
                      <a:pt x="190" y="385"/>
                    </a:lnTo>
                    <a:lnTo>
                      <a:pt x="193" y="377"/>
                    </a:lnTo>
                    <a:lnTo>
                      <a:pt x="197" y="369"/>
                    </a:lnTo>
                    <a:lnTo>
                      <a:pt x="200" y="360"/>
                    </a:lnTo>
                    <a:lnTo>
                      <a:pt x="203" y="351"/>
                    </a:lnTo>
                    <a:lnTo>
                      <a:pt x="205" y="342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4"/>
                    </a:lnTo>
                    <a:lnTo>
                      <a:pt x="216" y="295"/>
                    </a:lnTo>
                    <a:lnTo>
                      <a:pt x="219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9" y="126"/>
                    </a:lnTo>
                    <a:lnTo>
                      <a:pt x="216" y="109"/>
                    </a:lnTo>
                    <a:lnTo>
                      <a:pt x="215" y="101"/>
                    </a:lnTo>
                    <a:lnTo>
                      <a:pt x="213" y="93"/>
                    </a:lnTo>
                    <a:lnTo>
                      <a:pt x="211" y="85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3"/>
                    </a:lnTo>
                    <a:lnTo>
                      <a:pt x="201" y="56"/>
                    </a:lnTo>
                    <a:lnTo>
                      <a:pt x="198" y="50"/>
                    </a:lnTo>
                    <a:lnTo>
                      <a:pt x="195" y="44"/>
                    </a:lnTo>
                    <a:lnTo>
                      <a:pt x="191" y="38"/>
                    </a:lnTo>
                    <a:lnTo>
                      <a:pt x="188" y="32"/>
                    </a:lnTo>
                    <a:lnTo>
                      <a:pt x="184" y="27"/>
                    </a:lnTo>
                    <a:lnTo>
                      <a:pt x="180" y="22"/>
                    </a:lnTo>
                    <a:lnTo>
                      <a:pt x="175" y="18"/>
                    </a:lnTo>
                    <a:lnTo>
                      <a:pt x="171" y="14"/>
                    </a:lnTo>
                    <a:lnTo>
                      <a:pt x="167" y="11"/>
                    </a:lnTo>
                    <a:lnTo>
                      <a:pt x="162" y="8"/>
                    </a:lnTo>
                    <a:lnTo>
                      <a:pt x="156" y="5"/>
                    </a:lnTo>
                    <a:lnTo>
                      <a:pt x="151" y="3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68" name="Freeform 73"/>
              <p:cNvSpPr>
                <a:spLocks/>
              </p:cNvSpPr>
              <p:nvPr/>
            </p:nvSpPr>
            <p:spPr bwMode="auto">
              <a:xfrm>
                <a:off x="4551681" y="886000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4"/>
                    </a:lnTo>
                    <a:lnTo>
                      <a:pt x="18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6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8" y="160"/>
                    </a:lnTo>
                    <a:lnTo>
                      <a:pt x="46" y="172"/>
                    </a:lnTo>
                    <a:lnTo>
                      <a:pt x="44" y="185"/>
                    </a:lnTo>
                    <a:lnTo>
                      <a:pt x="42" y="197"/>
                    </a:lnTo>
                    <a:lnTo>
                      <a:pt x="38" y="210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6" y="205"/>
                    </a:lnTo>
                    <a:lnTo>
                      <a:pt x="36" y="194"/>
                    </a:lnTo>
                    <a:lnTo>
                      <a:pt x="36" y="182"/>
                    </a:lnTo>
                    <a:lnTo>
                      <a:pt x="36" y="168"/>
                    </a:lnTo>
                    <a:lnTo>
                      <a:pt x="35" y="153"/>
                    </a:lnTo>
                    <a:lnTo>
                      <a:pt x="34" y="136"/>
                    </a:lnTo>
                    <a:lnTo>
                      <a:pt x="32" y="119"/>
                    </a:lnTo>
                    <a:lnTo>
                      <a:pt x="29" y="100"/>
                    </a:lnTo>
                    <a:lnTo>
                      <a:pt x="26" y="81"/>
                    </a:lnTo>
                    <a:lnTo>
                      <a:pt x="23" y="71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69" name="Freeform 74"/>
              <p:cNvSpPr>
                <a:spLocks/>
              </p:cNvSpPr>
              <p:nvPr/>
            </p:nvSpPr>
            <p:spPr bwMode="auto">
              <a:xfrm>
                <a:off x="4628685" y="882854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3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8"/>
                    </a:lnTo>
                    <a:lnTo>
                      <a:pt x="46" y="97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4"/>
                    </a:lnTo>
                    <a:lnTo>
                      <a:pt x="41" y="197"/>
                    </a:lnTo>
                    <a:lnTo>
                      <a:pt x="38" y="211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6" y="204"/>
                    </a:lnTo>
                    <a:lnTo>
                      <a:pt x="36" y="194"/>
                    </a:lnTo>
                    <a:lnTo>
                      <a:pt x="36" y="182"/>
                    </a:lnTo>
                    <a:lnTo>
                      <a:pt x="36" y="168"/>
                    </a:lnTo>
                    <a:lnTo>
                      <a:pt x="35" y="153"/>
                    </a:lnTo>
                    <a:lnTo>
                      <a:pt x="34" y="136"/>
                    </a:lnTo>
                    <a:lnTo>
                      <a:pt x="32" y="119"/>
                    </a:lnTo>
                    <a:lnTo>
                      <a:pt x="29" y="100"/>
                    </a:lnTo>
                    <a:lnTo>
                      <a:pt x="26" y="81"/>
                    </a:lnTo>
                    <a:lnTo>
                      <a:pt x="23" y="71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70" name="Freeform 81"/>
              <p:cNvSpPr>
                <a:spLocks/>
              </p:cNvSpPr>
              <p:nvPr/>
            </p:nvSpPr>
            <p:spPr bwMode="auto">
              <a:xfrm>
                <a:off x="5399787" y="1235202"/>
                <a:ext cx="219411" cy="198197"/>
              </a:xfrm>
              <a:custGeom>
                <a:avLst/>
                <a:gdLst>
                  <a:gd name="T0" fmla="*/ 0 w 208"/>
                  <a:gd name="T1" fmla="*/ 2147483647 h 189"/>
                  <a:gd name="T2" fmla="*/ 2147483647 w 208"/>
                  <a:gd name="T3" fmla="*/ 0 h 189"/>
                  <a:gd name="T4" fmla="*/ 2147483647 w 208"/>
                  <a:gd name="T5" fmla="*/ 2147483647 h 189"/>
                  <a:gd name="T6" fmla="*/ 2147483647 w 208"/>
                  <a:gd name="T7" fmla="*/ 2147483647 h 189"/>
                  <a:gd name="T8" fmla="*/ 0 w 208"/>
                  <a:gd name="T9" fmla="*/ 2147483647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189"/>
                  <a:gd name="T17" fmla="*/ 208 w 208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189">
                    <a:moveTo>
                      <a:pt x="0" y="11"/>
                    </a:moveTo>
                    <a:lnTo>
                      <a:pt x="200" y="0"/>
                    </a:lnTo>
                    <a:lnTo>
                      <a:pt x="208" y="176"/>
                    </a:lnTo>
                    <a:lnTo>
                      <a:pt x="12" y="189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71" name="Freeform 82"/>
              <p:cNvSpPr>
                <a:spLocks/>
              </p:cNvSpPr>
              <p:nvPr/>
            </p:nvSpPr>
            <p:spPr bwMode="auto">
              <a:xfrm>
                <a:off x="5399787" y="1235202"/>
                <a:ext cx="219411" cy="187710"/>
              </a:xfrm>
              <a:custGeom>
                <a:avLst/>
                <a:gdLst>
                  <a:gd name="T0" fmla="*/ 2147483647 w 208"/>
                  <a:gd name="T1" fmla="*/ 2147483647 h 179"/>
                  <a:gd name="T2" fmla="*/ 2147483647 w 208"/>
                  <a:gd name="T3" fmla="*/ 2147483647 h 179"/>
                  <a:gd name="T4" fmla="*/ 2147483647 w 208"/>
                  <a:gd name="T5" fmla="*/ 2147483647 h 179"/>
                  <a:gd name="T6" fmla="*/ 2147483647 w 208"/>
                  <a:gd name="T7" fmla="*/ 0 h 179"/>
                  <a:gd name="T8" fmla="*/ 0 w 208"/>
                  <a:gd name="T9" fmla="*/ 2147483647 h 179"/>
                  <a:gd name="T10" fmla="*/ 2147483647 w 208"/>
                  <a:gd name="T11" fmla="*/ 2147483647 h 179"/>
                  <a:gd name="T12" fmla="*/ 2147483647 w 208"/>
                  <a:gd name="T13" fmla="*/ 2147483647 h 1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8"/>
                  <a:gd name="T22" fmla="*/ 0 h 179"/>
                  <a:gd name="T23" fmla="*/ 208 w 208"/>
                  <a:gd name="T24" fmla="*/ 179 h 1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8" h="179">
                    <a:moveTo>
                      <a:pt x="160" y="58"/>
                    </a:moveTo>
                    <a:lnTo>
                      <a:pt x="165" y="179"/>
                    </a:lnTo>
                    <a:lnTo>
                      <a:pt x="208" y="176"/>
                    </a:lnTo>
                    <a:lnTo>
                      <a:pt x="200" y="0"/>
                    </a:lnTo>
                    <a:lnTo>
                      <a:pt x="0" y="11"/>
                    </a:lnTo>
                    <a:lnTo>
                      <a:pt x="4" y="66"/>
                    </a:lnTo>
                    <a:lnTo>
                      <a:pt x="160" y="58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72" name="Freeform 83"/>
              <p:cNvSpPr>
                <a:spLocks/>
              </p:cNvSpPr>
              <p:nvPr/>
            </p:nvSpPr>
            <p:spPr bwMode="auto">
              <a:xfrm>
                <a:off x="5310124" y="840907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2147483647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223"/>
                  <a:gd name="T178" fmla="*/ 0 h 454"/>
                  <a:gd name="T179" fmla="*/ 223 w 223"/>
                  <a:gd name="T180" fmla="*/ 454 h 454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223" h="454">
                    <a:moveTo>
                      <a:pt x="145" y="3"/>
                    </a:moveTo>
                    <a:lnTo>
                      <a:pt x="140" y="2"/>
                    </a:lnTo>
                    <a:lnTo>
                      <a:pt x="136" y="1"/>
                    </a:lnTo>
                    <a:lnTo>
                      <a:pt x="131" y="1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1"/>
                    </a:lnTo>
                    <a:lnTo>
                      <a:pt x="113" y="1"/>
                    </a:lnTo>
                    <a:lnTo>
                      <a:pt x="108" y="1"/>
                    </a:lnTo>
                    <a:lnTo>
                      <a:pt x="104" y="3"/>
                    </a:lnTo>
                    <a:lnTo>
                      <a:pt x="100" y="3"/>
                    </a:lnTo>
                    <a:lnTo>
                      <a:pt x="95" y="5"/>
                    </a:lnTo>
                    <a:lnTo>
                      <a:pt x="91" y="6"/>
                    </a:lnTo>
                    <a:lnTo>
                      <a:pt x="87" y="8"/>
                    </a:lnTo>
                    <a:lnTo>
                      <a:pt x="83" y="9"/>
                    </a:lnTo>
                    <a:lnTo>
                      <a:pt x="79" y="12"/>
                    </a:lnTo>
                    <a:lnTo>
                      <a:pt x="75" y="14"/>
                    </a:lnTo>
                    <a:lnTo>
                      <a:pt x="70" y="17"/>
                    </a:lnTo>
                    <a:lnTo>
                      <a:pt x="65" y="21"/>
                    </a:lnTo>
                    <a:lnTo>
                      <a:pt x="60" y="24"/>
                    </a:lnTo>
                    <a:lnTo>
                      <a:pt x="55" y="29"/>
                    </a:lnTo>
                    <a:lnTo>
                      <a:pt x="51" y="33"/>
                    </a:lnTo>
                    <a:lnTo>
                      <a:pt x="47" y="37"/>
                    </a:lnTo>
                    <a:lnTo>
                      <a:pt x="43" y="42"/>
                    </a:lnTo>
                    <a:lnTo>
                      <a:pt x="39" y="47"/>
                    </a:lnTo>
                    <a:lnTo>
                      <a:pt x="36" y="52"/>
                    </a:lnTo>
                    <a:lnTo>
                      <a:pt x="33" y="57"/>
                    </a:lnTo>
                    <a:lnTo>
                      <a:pt x="29" y="62"/>
                    </a:lnTo>
                    <a:lnTo>
                      <a:pt x="27" y="67"/>
                    </a:lnTo>
                    <a:lnTo>
                      <a:pt x="21" y="77"/>
                    </a:lnTo>
                    <a:lnTo>
                      <a:pt x="17" y="87"/>
                    </a:lnTo>
                    <a:lnTo>
                      <a:pt x="12" y="97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2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42" y="137"/>
                    </a:lnTo>
                    <a:lnTo>
                      <a:pt x="45" y="127"/>
                    </a:lnTo>
                    <a:lnTo>
                      <a:pt x="49" y="114"/>
                    </a:lnTo>
                    <a:lnTo>
                      <a:pt x="51" y="108"/>
                    </a:lnTo>
                    <a:lnTo>
                      <a:pt x="54" y="101"/>
                    </a:lnTo>
                    <a:lnTo>
                      <a:pt x="57" y="95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8" y="75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7"/>
                    </a:lnTo>
                    <a:lnTo>
                      <a:pt x="86" y="52"/>
                    </a:lnTo>
                    <a:lnTo>
                      <a:pt x="92" y="47"/>
                    </a:lnTo>
                    <a:lnTo>
                      <a:pt x="98" y="44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1" y="38"/>
                    </a:lnTo>
                    <a:lnTo>
                      <a:pt x="116" y="37"/>
                    </a:lnTo>
                    <a:lnTo>
                      <a:pt x="121" y="36"/>
                    </a:lnTo>
                    <a:lnTo>
                      <a:pt x="126" y="36"/>
                    </a:lnTo>
                    <a:lnTo>
                      <a:pt x="131" y="37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1" y="39"/>
                    </a:lnTo>
                    <a:lnTo>
                      <a:pt x="143" y="41"/>
                    </a:lnTo>
                    <a:lnTo>
                      <a:pt x="145" y="42"/>
                    </a:lnTo>
                    <a:lnTo>
                      <a:pt x="148" y="44"/>
                    </a:lnTo>
                    <a:lnTo>
                      <a:pt x="149" y="47"/>
                    </a:lnTo>
                    <a:lnTo>
                      <a:pt x="152" y="50"/>
                    </a:lnTo>
                    <a:lnTo>
                      <a:pt x="154" y="53"/>
                    </a:lnTo>
                    <a:lnTo>
                      <a:pt x="158" y="60"/>
                    </a:lnTo>
                    <a:lnTo>
                      <a:pt x="162" y="69"/>
                    </a:lnTo>
                    <a:lnTo>
                      <a:pt x="166" y="78"/>
                    </a:lnTo>
                    <a:lnTo>
                      <a:pt x="169" y="90"/>
                    </a:lnTo>
                    <a:lnTo>
                      <a:pt x="173" y="102"/>
                    </a:lnTo>
                    <a:lnTo>
                      <a:pt x="176" y="115"/>
                    </a:lnTo>
                    <a:lnTo>
                      <a:pt x="178" y="129"/>
                    </a:lnTo>
                    <a:lnTo>
                      <a:pt x="180" y="145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3" y="197"/>
                    </a:lnTo>
                    <a:lnTo>
                      <a:pt x="182" y="215"/>
                    </a:lnTo>
                    <a:lnTo>
                      <a:pt x="182" y="236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5" y="292"/>
                    </a:lnTo>
                    <a:lnTo>
                      <a:pt x="172" y="310"/>
                    </a:lnTo>
                    <a:lnTo>
                      <a:pt x="168" y="326"/>
                    </a:lnTo>
                    <a:lnTo>
                      <a:pt x="164" y="341"/>
                    </a:lnTo>
                    <a:lnTo>
                      <a:pt x="159" y="356"/>
                    </a:lnTo>
                    <a:lnTo>
                      <a:pt x="157" y="362"/>
                    </a:lnTo>
                    <a:lnTo>
                      <a:pt x="154" y="369"/>
                    </a:lnTo>
                    <a:lnTo>
                      <a:pt x="151" y="375"/>
                    </a:lnTo>
                    <a:lnTo>
                      <a:pt x="149" y="381"/>
                    </a:lnTo>
                    <a:lnTo>
                      <a:pt x="146" y="386"/>
                    </a:lnTo>
                    <a:lnTo>
                      <a:pt x="143" y="391"/>
                    </a:lnTo>
                    <a:lnTo>
                      <a:pt x="140" y="396"/>
                    </a:lnTo>
                    <a:lnTo>
                      <a:pt x="137" y="400"/>
                    </a:lnTo>
                    <a:lnTo>
                      <a:pt x="134" y="404"/>
                    </a:lnTo>
                    <a:lnTo>
                      <a:pt x="131" y="407"/>
                    </a:lnTo>
                    <a:lnTo>
                      <a:pt x="127" y="410"/>
                    </a:lnTo>
                    <a:lnTo>
                      <a:pt x="124" y="413"/>
                    </a:lnTo>
                    <a:lnTo>
                      <a:pt x="121" y="415"/>
                    </a:lnTo>
                    <a:lnTo>
                      <a:pt x="117" y="417"/>
                    </a:lnTo>
                    <a:lnTo>
                      <a:pt x="114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3" y="422"/>
                    </a:lnTo>
                    <a:lnTo>
                      <a:pt x="100" y="424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3"/>
                    </a:lnTo>
                    <a:lnTo>
                      <a:pt x="94" y="434"/>
                    </a:lnTo>
                    <a:lnTo>
                      <a:pt x="93" y="436"/>
                    </a:lnTo>
                    <a:lnTo>
                      <a:pt x="93" y="438"/>
                    </a:lnTo>
                    <a:lnTo>
                      <a:pt x="94" y="440"/>
                    </a:lnTo>
                    <a:lnTo>
                      <a:pt x="94" y="442"/>
                    </a:lnTo>
                    <a:lnTo>
                      <a:pt x="95" y="443"/>
                    </a:lnTo>
                    <a:lnTo>
                      <a:pt x="96" y="445"/>
                    </a:lnTo>
                    <a:lnTo>
                      <a:pt x="97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6" y="453"/>
                    </a:lnTo>
                    <a:lnTo>
                      <a:pt x="109" y="454"/>
                    </a:lnTo>
                    <a:lnTo>
                      <a:pt x="113" y="454"/>
                    </a:lnTo>
                    <a:lnTo>
                      <a:pt x="117" y="454"/>
                    </a:lnTo>
                    <a:lnTo>
                      <a:pt x="124" y="453"/>
                    </a:lnTo>
                    <a:lnTo>
                      <a:pt x="131" y="451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9" y="441"/>
                    </a:lnTo>
                    <a:lnTo>
                      <a:pt x="154" y="437"/>
                    </a:lnTo>
                    <a:lnTo>
                      <a:pt x="159" y="432"/>
                    </a:lnTo>
                    <a:lnTo>
                      <a:pt x="164" y="427"/>
                    </a:lnTo>
                    <a:lnTo>
                      <a:pt x="169" y="421"/>
                    </a:lnTo>
                    <a:lnTo>
                      <a:pt x="174" y="415"/>
                    </a:lnTo>
                    <a:lnTo>
                      <a:pt x="178" y="408"/>
                    </a:lnTo>
                    <a:lnTo>
                      <a:pt x="182" y="401"/>
                    </a:lnTo>
                    <a:lnTo>
                      <a:pt x="186" y="394"/>
                    </a:lnTo>
                    <a:lnTo>
                      <a:pt x="190" y="386"/>
                    </a:lnTo>
                    <a:lnTo>
                      <a:pt x="194" y="378"/>
                    </a:lnTo>
                    <a:lnTo>
                      <a:pt x="197" y="369"/>
                    </a:lnTo>
                    <a:lnTo>
                      <a:pt x="200" y="361"/>
                    </a:lnTo>
                    <a:lnTo>
                      <a:pt x="203" y="352"/>
                    </a:lnTo>
                    <a:lnTo>
                      <a:pt x="205" y="343"/>
                    </a:lnTo>
                    <a:lnTo>
                      <a:pt x="208" y="334"/>
                    </a:lnTo>
                    <a:lnTo>
                      <a:pt x="210" y="324"/>
                    </a:lnTo>
                    <a:lnTo>
                      <a:pt x="212" y="315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9" y="276"/>
                    </a:lnTo>
                    <a:lnTo>
                      <a:pt x="221" y="256"/>
                    </a:lnTo>
                    <a:lnTo>
                      <a:pt x="222" y="236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5"/>
                    </a:lnTo>
                    <a:lnTo>
                      <a:pt x="219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4"/>
                    </a:lnTo>
                    <a:lnTo>
                      <a:pt x="211" y="86"/>
                    </a:lnTo>
                    <a:lnTo>
                      <a:pt x="208" y="78"/>
                    </a:lnTo>
                    <a:lnTo>
                      <a:pt x="206" y="71"/>
                    </a:lnTo>
                    <a:lnTo>
                      <a:pt x="203" y="64"/>
                    </a:lnTo>
                    <a:lnTo>
                      <a:pt x="201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3"/>
                    </a:lnTo>
                    <a:lnTo>
                      <a:pt x="184" y="28"/>
                    </a:lnTo>
                    <a:lnTo>
                      <a:pt x="179" y="23"/>
                    </a:lnTo>
                    <a:lnTo>
                      <a:pt x="175" y="19"/>
                    </a:lnTo>
                    <a:lnTo>
                      <a:pt x="171" y="15"/>
                    </a:lnTo>
                    <a:lnTo>
                      <a:pt x="166" y="12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1" y="4"/>
                    </a:lnTo>
                    <a:lnTo>
                      <a:pt x="145" y="3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73" name="Freeform 84"/>
              <p:cNvSpPr>
                <a:spLocks/>
              </p:cNvSpPr>
              <p:nvPr/>
            </p:nvSpPr>
            <p:spPr bwMode="auto">
              <a:xfrm>
                <a:off x="5392403" y="836712"/>
                <a:ext cx="236288" cy="476091"/>
              </a:xfrm>
              <a:custGeom>
                <a:avLst/>
                <a:gdLst>
                  <a:gd name="T0" fmla="*/ 2147483647 w 224"/>
                  <a:gd name="T1" fmla="*/ 2147483647 h 454"/>
                  <a:gd name="T2" fmla="*/ 2147483647 w 224"/>
                  <a:gd name="T3" fmla="*/ 0 h 454"/>
                  <a:gd name="T4" fmla="*/ 2147483647 w 224"/>
                  <a:gd name="T5" fmla="*/ 2147483647 h 454"/>
                  <a:gd name="T6" fmla="*/ 2147483647 w 224"/>
                  <a:gd name="T7" fmla="*/ 2147483647 h 454"/>
                  <a:gd name="T8" fmla="*/ 2147483647 w 224"/>
                  <a:gd name="T9" fmla="*/ 2147483647 h 454"/>
                  <a:gd name="T10" fmla="*/ 2147483647 w 224"/>
                  <a:gd name="T11" fmla="*/ 2147483647 h 454"/>
                  <a:gd name="T12" fmla="*/ 2147483647 w 224"/>
                  <a:gd name="T13" fmla="*/ 2147483647 h 454"/>
                  <a:gd name="T14" fmla="*/ 2147483647 w 224"/>
                  <a:gd name="T15" fmla="*/ 2147483647 h 454"/>
                  <a:gd name="T16" fmla="*/ 2147483647 w 224"/>
                  <a:gd name="T17" fmla="*/ 2147483647 h 454"/>
                  <a:gd name="T18" fmla="*/ 2147483647 w 224"/>
                  <a:gd name="T19" fmla="*/ 2147483647 h 454"/>
                  <a:gd name="T20" fmla="*/ 2147483647 w 224"/>
                  <a:gd name="T21" fmla="*/ 2147483647 h 454"/>
                  <a:gd name="T22" fmla="*/ 2147483647 w 224"/>
                  <a:gd name="T23" fmla="*/ 2147483647 h 454"/>
                  <a:gd name="T24" fmla="*/ 0 w 224"/>
                  <a:gd name="T25" fmla="*/ 2147483647 h 454"/>
                  <a:gd name="T26" fmla="*/ 2147483647 w 224"/>
                  <a:gd name="T27" fmla="*/ 2147483647 h 454"/>
                  <a:gd name="T28" fmla="*/ 2147483647 w 224"/>
                  <a:gd name="T29" fmla="*/ 2147483647 h 454"/>
                  <a:gd name="T30" fmla="*/ 2147483647 w 224"/>
                  <a:gd name="T31" fmla="*/ 2147483647 h 454"/>
                  <a:gd name="T32" fmla="*/ 2147483647 w 224"/>
                  <a:gd name="T33" fmla="*/ 2147483647 h 454"/>
                  <a:gd name="T34" fmla="*/ 2147483647 w 224"/>
                  <a:gd name="T35" fmla="*/ 2147483647 h 454"/>
                  <a:gd name="T36" fmla="*/ 2147483647 w 224"/>
                  <a:gd name="T37" fmla="*/ 2147483647 h 454"/>
                  <a:gd name="T38" fmla="*/ 2147483647 w 224"/>
                  <a:gd name="T39" fmla="*/ 2147483647 h 454"/>
                  <a:gd name="T40" fmla="*/ 2147483647 w 224"/>
                  <a:gd name="T41" fmla="*/ 2147483647 h 454"/>
                  <a:gd name="T42" fmla="*/ 2147483647 w 224"/>
                  <a:gd name="T43" fmla="*/ 2147483647 h 454"/>
                  <a:gd name="T44" fmla="*/ 2147483647 w 224"/>
                  <a:gd name="T45" fmla="*/ 2147483647 h 454"/>
                  <a:gd name="T46" fmla="*/ 2147483647 w 224"/>
                  <a:gd name="T47" fmla="*/ 2147483647 h 454"/>
                  <a:gd name="T48" fmla="*/ 2147483647 w 224"/>
                  <a:gd name="T49" fmla="*/ 2147483647 h 454"/>
                  <a:gd name="T50" fmla="*/ 2147483647 w 224"/>
                  <a:gd name="T51" fmla="*/ 2147483647 h 454"/>
                  <a:gd name="T52" fmla="*/ 2147483647 w 224"/>
                  <a:gd name="T53" fmla="*/ 2147483647 h 454"/>
                  <a:gd name="T54" fmla="*/ 2147483647 w 224"/>
                  <a:gd name="T55" fmla="*/ 2147483647 h 454"/>
                  <a:gd name="T56" fmla="*/ 2147483647 w 224"/>
                  <a:gd name="T57" fmla="*/ 2147483647 h 454"/>
                  <a:gd name="T58" fmla="*/ 2147483647 w 224"/>
                  <a:gd name="T59" fmla="*/ 2147483647 h 454"/>
                  <a:gd name="T60" fmla="*/ 2147483647 w 224"/>
                  <a:gd name="T61" fmla="*/ 2147483647 h 454"/>
                  <a:gd name="T62" fmla="*/ 2147483647 w 224"/>
                  <a:gd name="T63" fmla="*/ 2147483647 h 454"/>
                  <a:gd name="T64" fmla="*/ 2147483647 w 224"/>
                  <a:gd name="T65" fmla="*/ 2147483647 h 454"/>
                  <a:gd name="T66" fmla="*/ 2147483647 w 224"/>
                  <a:gd name="T67" fmla="*/ 2147483647 h 454"/>
                  <a:gd name="T68" fmla="*/ 2147483647 w 224"/>
                  <a:gd name="T69" fmla="*/ 2147483647 h 454"/>
                  <a:gd name="T70" fmla="*/ 2147483647 w 224"/>
                  <a:gd name="T71" fmla="*/ 2147483647 h 454"/>
                  <a:gd name="T72" fmla="*/ 2147483647 w 224"/>
                  <a:gd name="T73" fmla="*/ 2147483647 h 454"/>
                  <a:gd name="T74" fmla="*/ 2147483647 w 224"/>
                  <a:gd name="T75" fmla="*/ 2147483647 h 454"/>
                  <a:gd name="T76" fmla="*/ 2147483647 w 224"/>
                  <a:gd name="T77" fmla="*/ 2147483647 h 454"/>
                  <a:gd name="T78" fmla="*/ 2147483647 w 224"/>
                  <a:gd name="T79" fmla="*/ 2147483647 h 454"/>
                  <a:gd name="T80" fmla="*/ 2147483647 w 224"/>
                  <a:gd name="T81" fmla="*/ 2147483647 h 454"/>
                  <a:gd name="T82" fmla="*/ 2147483647 w 224"/>
                  <a:gd name="T83" fmla="*/ 2147483647 h 454"/>
                  <a:gd name="T84" fmla="*/ 2147483647 w 224"/>
                  <a:gd name="T85" fmla="*/ 2147483647 h 454"/>
                  <a:gd name="T86" fmla="*/ 2147483647 w 224"/>
                  <a:gd name="T87" fmla="*/ 2147483647 h 454"/>
                  <a:gd name="T88" fmla="*/ 2147483647 w 224"/>
                  <a:gd name="T89" fmla="*/ 2147483647 h 454"/>
                  <a:gd name="T90" fmla="*/ 2147483647 w 224"/>
                  <a:gd name="T91" fmla="*/ 2147483647 h 454"/>
                  <a:gd name="T92" fmla="*/ 2147483647 w 224"/>
                  <a:gd name="T93" fmla="*/ 2147483647 h 454"/>
                  <a:gd name="T94" fmla="*/ 2147483647 w 224"/>
                  <a:gd name="T95" fmla="*/ 2147483647 h 454"/>
                  <a:gd name="T96" fmla="*/ 2147483647 w 224"/>
                  <a:gd name="T97" fmla="*/ 2147483647 h 454"/>
                  <a:gd name="T98" fmla="*/ 2147483647 w 224"/>
                  <a:gd name="T99" fmla="*/ 2147483647 h 454"/>
                  <a:gd name="T100" fmla="*/ 2147483647 w 224"/>
                  <a:gd name="T101" fmla="*/ 2147483647 h 454"/>
                  <a:gd name="T102" fmla="*/ 2147483647 w 224"/>
                  <a:gd name="T103" fmla="*/ 2147483647 h 454"/>
                  <a:gd name="T104" fmla="*/ 2147483647 w 224"/>
                  <a:gd name="T105" fmla="*/ 2147483647 h 454"/>
                  <a:gd name="T106" fmla="*/ 2147483647 w 224"/>
                  <a:gd name="T107" fmla="*/ 2147483647 h 454"/>
                  <a:gd name="T108" fmla="*/ 2147483647 w 224"/>
                  <a:gd name="T109" fmla="*/ 2147483647 h 454"/>
                  <a:gd name="T110" fmla="*/ 2147483647 w 224"/>
                  <a:gd name="T111" fmla="*/ 2147483647 h 454"/>
                  <a:gd name="T112" fmla="*/ 2147483647 w 224"/>
                  <a:gd name="T113" fmla="*/ 2147483647 h 454"/>
                  <a:gd name="T114" fmla="*/ 2147483647 w 224"/>
                  <a:gd name="T115" fmla="*/ 2147483647 h 454"/>
                  <a:gd name="T116" fmla="*/ 2147483647 w 224"/>
                  <a:gd name="T117" fmla="*/ 2147483647 h 454"/>
                  <a:gd name="T118" fmla="*/ 2147483647 w 224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4"/>
                  <a:gd name="T181" fmla="*/ 0 h 454"/>
                  <a:gd name="T182" fmla="*/ 224 w 224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4" h="454">
                    <a:moveTo>
                      <a:pt x="145" y="2"/>
                    </a:moveTo>
                    <a:lnTo>
                      <a:pt x="141" y="1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7" y="0"/>
                    </a:lnTo>
                    <a:lnTo>
                      <a:pt x="122" y="0"/>
                    </a:lnTo>
                    <a:lnTo>
                      <a:pt x="118" y="0"/>
                    </a:lnTo>
                    <a:lnTo>
                      <a:pt x="113" y="1"/>
                    </a:lnTo>
                    <a:lnTo>
                      <a:pt x="109" y="1"/>
                    </a:lnTo>
                    <a:lnTo>
                      <a:pt x="104" y="2"/>
                    </a:lnTo>
                    <a:lnTo>
                      <a:pt x="100" y="3"/>
                    </a:lnTo>
                    <a:lnTo>
                      <a:pt x="96" y="4"/>
                    </a:lnTo>
                    <a:lnTo>
                      <a:pt x="91" y="6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70" y="17"/>
                    </a:lnTo>
                    <a:lnTo>
                      <a:pt x="65" y="20"/>
                    </a:lnTo>
                    <a:lnTo>
                      <a:pt x="60" y="24"/>
                    </a:lnTo>
                    <a:lnTo>
                      <a:pt x="56" y="28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2"/>
                    </a:lnTo>
                    <a:lnTo>
                      <a:pt x="40" y="46"/>
                    </a:lnTo>
                    <a:lnTo>
                      <a:pt x="36" y="51"/>
                    </a:lnTo>
                    <a:lnTo>
                      <a:pt x="33" y="56"/>
                    </a:lnTo>
                    <a:lnTo>
                      <a:pt x="30" y="61"/>
                    </a:lnTo>
                    <a:lnTo>
                      <a:pt x="27" y="66"/>
                    </a:lnTo>
                    <a:lnTo>
                      <a:pt x="22" y="77"/>
                    </a:lnTo>
                    <a:lnTo>
                      <a:pt x="17" y="87"/>
                    </a:lnTo>
                    <a:lnTo>
                      <a:pt x="13" y="96"/>
                    </a:lnTo>
                    <a:lnTo>
                      <a:pt x="10" y="106"/>
                    </a:lnTo>
                    <a:lnTo>
                      <a:pt x="7" y="114"/>
                    </a:lnTo>
                    <a:lnTo>
                      <a:pt x="5" y="121"/>
                    </a:lnTo>
                    <a:lnTo>
                      <a:pt x="2" y="133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2" y="138"/>
                    </a:lnTo>
                    <a:lnTo>
                      <a:pt x="45" y="127"/>
                    </a:lnTo>
                    <a:lnTo>
                      <a:pt x="48" y="115"/>
                    </a:lnTo>
                    <a:lnTo>
                      <a:pt x="51" y="109"/>
                    </a:lnTo>
                    <a:lnTo>
                      <a:pt x="54" y="102"/>
                    </a:lnTo>
                    <a:lnTo>
                      <a:pt x="56" y="95"/>
                    </a:lnTo>
                    <a:lnTo>
                      <a:pt x="60" y="88"/>
                    </a:lnTo>
                    <a:lnTo>
                      <a:pt x="63" y="82"/>
                    </a:lnTo>
                    <a:lnTo>
                      <a:pt x="68" y="75"/>
                    </a:lnTo>
                    <a:lnTo>
                      <a:pt x="72" y="69"/>
                    </a:lnTo>
                    <a:lnTo>
                      <a:pt x="76" y="62"/>
                    </a:lnTo>
                    <a:lnTo>
                      <a:pt x="81" y="57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8" y="43"/>
                    </a:lnTo>
                    <a:lnTo>
                      <a:pt x="102" y="41"/>
                    </a:lnTo>
                    <a:lnTo>
                      <a:pt x="107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1" y="36"/>
                    </a:lnTo>
                    <a:lnTo>
                      <a:pt x="126" y="36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9" y="38"/>
                    </a:lnTo>
                    <a:lnTo>
                      <a:pt x="141" y="39"/>
                    </a:lnTo>
                    <a:lnTo>
                      <a:pt x="143" y="40"/>
                    </a:lnTo>
                    <a:lnTo>
                      <a:pt x="146" y="42"/>
                    </a:lnTo>
                    <a:lnTo>
                      <a:pt x="148" y="44"/>
                    </a:lnTo>
                    <a:lnTo>
                      <a:pt x="150" y="46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9" y="60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70" y="89"/>
                    </a:lnTo>
                    <a:lnTo>
                      <a:pt x="173" y="101"/>
                    </a:lnTo>
                    <a:lnTo>
                      <a:pt x="176" y="115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2" y="161"/>
                    </a:lnTo>
                    <a:lnTo>
                      <a:pt x="182" y="178"/>
                    </a:lnTo>
                    <a:lnTo>
                      <a:pt x="183" y="196"/>
                    </a:lnTo>
                    <a:lnTo>
                      <a:pt x="183" y="215"/>
                    </a:lnTo>
                    <a:lnTo>
                      <a:pt x="182" y="235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6" y="292"/>
                    </a:lnTo>
                    <a:lnTo>
                      <a:pt x="172" y="309"/>
                    </a:lnTo>
                    <a:lnTo>
                      <a:pt x="168" y="326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8"/>
                    </a:lnTo>
                    <a:lnTo>
                      <a:pt x="152" y="375"/>
                    </a:lnTo>
                    <a:lnTo>
                      <a:pt x="149" y="380"/>
                    </a:lnTo>
                    <a:lnTo>
                      <a:pt x="146" y="386"/>
                    </a:lnTo>
                    <a:lnTo>
                      <a:pt x="143" y="391"/>
                    </a:lnTo>
                    <a:lnTo>
                      <a:pt x="140" y="395"/>
                    </a:lnTo>
                    <a:lnTo>
                      <a:pt x="137" y="400"/>
                    </a:lnTo>
                    <a:lnTo>
                      <a:pt x="134" y="404"/>
                    </a:lnTo>
                    <a:lnTo>
                      <a:pt x="131" y="407"/>
                    </a:lnTo>
                    <a:lnTo>
                      <a:pt x="128" y="410"/>
                    </a:lnTo>
                    <a:lnTo>
                      <a:pt x="124" y="413"/>
                    </a:lnTo>
                    <a:lnTo>
                      <a:pt x="121" y="415"/>
                    </a:lnTo>
                    <a:lnTo>
                      <a:pt x="118" y="417"/>
                    </a:lnTo>
                    <a:lnTo>
                      <a:pt x="114" y="418"/>
                    </a:lnTo>
                    <a:lnTo>
                      <a:pt x="111" y="418"/>
                    </a:lnTo>
                    <a:lnTo>
                      <a:pt x="106" y="420"/>
                    </a:lnTo>
                    <a:lnTo>
                      <a:pt x="103" y="421"/>
                    </a:lnTo>
                    <a:lnTo>
                      <a:pt x="100" y="424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4" y="434"/>
                    </a:lnTo>
                    <a:lnTo>
                      <a:pt x="94" y="436"/>
                    </a:lnTo>
                    <a:lnTo>
                      <a:pt x="94" y="438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6" y="445"/>
                    </a:lnTo>
                    <a:lnTo>
                      <a:pt x="97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6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6" y="454"/>
                    </a:lnTo>
                    <a:lnTo>
                      <a:pt x="118" y="454"/>
                    </a:lnTo>
                    <a:lnTo>
                      <a:pt x="124" y="453"/>
                    </a:lnTo>
                    <a:lnTo>
                      <a:pt x="131" y="450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9" y="441"/>
                    </a:lnTo>
                    <a:lnTo>
                      <a:pt x="154" y="437"/>
                    </a:lnTo>
                    <a:lnTo>
                      <a:pt x="160" y="432"/>
                    </a:lnTo>
                    <a:lnTo>
                      <a:pt x="165" y="426"/>
                    </a:lnTo>
                    <a:lnTo>
                      <a:pt x="169" y="421"/>
                    </a:lnTo>
                    <a:lnTo>
                      <a:pt x="174" y="414"/>
                    </a:lnTo>
                    <a:lnTo>
                      <a:pt x="179" y="408"/>
                    </a:lnTo>
                    <a:lnTo>
                      <a:pt x="182" y="401"/>
                    </a:lnTo>
                    <a:lnTo>
                      <a:pt x="187" y="393"/>
                    </a:lnTo>
                    <a:lnTo>
                      <a:pt x="190" y="385"/>
                    </a:lnTo>
                    <a:lnTo>
                      <a:pt x="194" y="377"/>
                    </a:lnTo>
                    <a:lnTo>
                      <a:pt x="197" y="369"/>
                    </a:lnTo>
                    <a:lnTo>
                      <a:pt x="200" y="360"/>
                    </a:lnTo>
                    <a:lnTo>
                      <a:pt x="203" y="352"/>
                    </a:lnTo>
                    <a:lnTo>
                      <a:pt x="205" y="343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9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4" y="216"/>
                    </a:lnTo>
                    <a:lnTo>
                      <a:pt x="224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9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3" y="94"/>
                    </a:lnTo>
                    <a:lnTo>
                      <a:pt x="210" y="86"/>
                    </a:lnTo>
                    <a:lnTo>
                      <a:pt x="209" y="78"/>
                    </a:lnTo>
                    <a:lnTo>
                      <a:pt x="206" y="71"/>
                    </a:lnTo>
                    <a:lnTo>
                      <a:pt x="204" y="63"/>
                    </a:lnTo>
                    <a:lnTo>
                      <a:pt x="201" y="57"/>
                    </a:lnTo>
                    <a:lnTo>
                      <a:pt x="198" y="50"/>
                    </a:lnTo>
                    <a:lnTo>
                      <a:pt x="195" y="44"/>
                    </a:lnTo>
                    <a:lnTo>
                      <a:pt x="191" y="38"/>
                    </a:lnTo>
                    <a:lnTo>
                      <a:pt x="188" y="33"/>
                    </a:lnTo>
                    <a:lnTo>
                      <a:pt x="184" y="28"/>
                    </a:lnTo>
                    <a:lnTo>
                      <a:pt x="180" y="23"/>
                    </a:lnTo>
                    <a:lnTo>
                      <a:pt x="176" y="18"/>
                    </a:lnTo>
                    <a:lnTo>
                      <a:pt x="171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5"/>
                    </a:lnTo>
                    <a:lnTo>
                      <a:pt x="151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74" name="Freeform 85"/>
              <p:cNvSpPr>
                <a:spLocks/>
              </p:cNvSpPr>
              <p:nvPr/>
            </p:nvSpPr>
            <p:spPr bwMode="auto">
              <a:xfrm>
                <a:off x="5485230" y="875513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5"/>
                    </a:lnTo>
                    <a:lnTo>
                      <a:pt x="18" y="23"/>
                    </a:lnTo>
                    <a:lnTo>
                      <a:pt x="23" y="33"/>
                    </a:lnTo>
                    <a:lnTo>
                      <a:pt x="26" y="38"/>
                    </a:lnTo>
                    <a:lnTo>
                      <a:pt x="30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8" y="65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6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8" y="161"/>
                    </a:lnTo>
                    <a:lnTo>
                      <a:pt x="46" y="173"/>
                    </a:lnTo>
                    <a:lnTo>
                      <a:pt x="44" y="185"/>
                    </a:lnTo>
                    <a:lnTo>
                      <a:pt x="41" y="198"/>
                    </a:lnTo>
                    <a:lnTo>
                      <a:pt x="38" y="211"/>
                    </a:lnTo>
                    <a:lnTo>
                      <a:pt x="34" y="224"/>
                    </a:lnTo>
                    <a:lnTo>
                      <a:pt x="35" y="219"/>
                    </a:lnTo>
                    <a:lnTo>
                      <a:pt x="36" y="205"/>
                    </a:lnTo>
                    <a:lnTo>
                      <a:pt x="36" y="195"/>
                    </a:lnTo>
                    <a:lnTo>
                      <a:pt x="36" y="182"/>
                    </a:lnTo>
                    <a:lnTo>
                      <a:pt x="36" y="169"/>
                    </a:lnTo>
                    <a:lnTo>
                      <a:pt x="35" y="153"/>
                    </a:lnTo>
                    <a:lnTo>
                      <a:pt x="34" y="137"/>
                    </a:lnTo>
                    <a:lnTo>
                      <a:pt x="32" y="119"/>
                    </a:lnTo>
                    <a:lnTo>
                      <a:pt x="29" y="101"/>
                    </a:lnTo>
                    <a:lnTo>
                      <a:pt x="26" y="82"/>
                    </a:lnTo>
                    <a:lnTo>
                      <a:pt x="23" y="71"/>
                    </a:lnTo>
                    <a:lnTo>
                      <a:pt x="21" y="62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1"/>
                    </a:lnTo>
                    <a:lnTo>
                      <a:pt x="5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75" name="Freeform 86"/>
              <p:cNvSpPr>
                <a:spLocks/>
              </p:cNvSpPr>
              <p:nvPr/>
            </p:nvSpPr>
            <p:spPr bwMode="auto">
              <a:xfrm>
                <a:off x="5562235" y="872367"/>
                <a:ext cx="51689" cy="235948"/>
              </a:xfrm>
              <a:custGeom>
                <a:avLst/>
                <a:gdLst>
                  <a:gd name="T0" fmla="*/ 0 w 49"/>
                  <a:gd name="T1" fmla="*/ 0 h 225"/>
                  <a:gd name="T2" fmla="*/ 2147483647 w 49"/>
                  <a:gd name="T3" fmla="*/ 2147483647 h 225"/>
                  <a:gd name="T4" fmla="*/ 2147483647 w 49"/>
                  <a:gd name="T5" fmla="*/ 2147483647 h 225"/>
                  <a:gd name="T6" fmla="*/ 2147483647 w 49"/>
                  <a:gd name="T7" fmla="*/ 2147483647 h 225"/>
                  <a:gd name="T8" fmla="*/ 2147483647 w 49"/>
                  <a:gd name="T9" fmla="*/ 2147483647 h 225"/>
                  <a:gd name="T10" fmla="*/ 2147483647 w 49"/>
                  <a:gd name="T11" fmla="*/ 2147483647 h 225"/>
                  <a:gd name="T12" fmla="*/ 2147483647 w 49"/>
                  <a:gd name="T13" fmla="*/ 2147483647 h 225"/>
                  <a:gd name="T14" fmla="*/ 2147483647 w 49"/>
                  <a:gd name="T15" fmla="*/ 2147483647 h 225"/>
                  <a:gd name="T16" fmla="*/ 2147483647 w 49"/>
                  <a:gd name="T17" fmla="*/ 2147483647 h 225"/>
                  <a:gd name="T18" fmla="*/ 2147483647 w 49"/>
                  <a:gd name="T19" fmla="*/ 2147483647 h 225"/>
                  <a:gd name="T20" fmla="*/ 2147483647 w 49"/>
                  <a:gd name="T21" fmla="*/ 2147483647 h 225"/>
                  <a:gd name="T22" fmla="*/ 2147483647 w 49"/>
                  <a:gd name="T23" fmla="*/ 2147483647 h 225"/>
                  <a:gd name="T24" fmla="*/ 2147483647 w 49"/>
                  <a:gd name="T25" fmla="*/ 2147483647 h 225"/>
                  <a:gd name="T26" fmla="*/ 2147483647 w 49"/>
                  <a:gd name="T27" fmla="*/ 2147483647 h 225"/>
                  <a:gd name="T28" fmla="*/ 2147483647 w 49"/>
                  <a:gd name="T29" fmla="*/ 2147483647 h 225"/>
                  <a:gd name="T30" fmla="*/ 2147483647 w 49"/>
                  <a:gd name="T31" fmla="*/ 2147483647 h 225"/>
                  <a:gd name="T32" fmla="*/ 2147483647 w 49"/>
                  <a:gd name="T33" fmla="*/ 2147483647 h 225"/>
                  <a:gd name="T34" fmla="*/ 2147483647 w 49"/>
                  <a:gd name="T35" fmla="*/ 2147483647 h 225"/>
                  <a:gd name="T36" fmla="*/ 2147483647 w 49"/>
                  <a:gd name="T37" fmla="*/ 2147483647 h 225"/>
                  <a:gd name="T38" fmla="*/ 2147483647 w 49"/>
                  <a:gd name="T39" fmla="*/ 2147483647 h 225"/>
                  <a:gd name="T40" fmla="*/ 2147483647 w 49"/>
                  <a:gd name="T41" fmla="*/ 2147483647 h 225"/>
                  <a:gd name="T42" fmla="*/ 2147483647 w 49"/>
                  <a:gd name="T43" fmla="*/ 2147483647 h 225"/>
                  <a:gd name="T44" fmla="*/ 2147483647 w 49"/>
                  <a:gd name="T45" fmla="*/ 2147483647 h 225"/>
                  <a:gd name="T46" fmla="*/ 2147483647 w 49"/>
                  <a:gd name="T47" fmla="*/ 2147483647 h 225"/>
                  <a:gd name="T48" fmla="*/ 2147483647 w 49"/>
                  <a:gd name="T49" fmla="*/ 2147483647 h 225"/>
                  <a:gd name="T50" fmla="*/ 2147483647 w 49"/>
                  <a:gd name="T51" fmla="*/ 2147483647 h 225"/>
                  <a:gd name="T52" fmla="*/ 2147483647 w 49"/>
                  <a:gd name="T53" fmla="*/ 2147483647 h 225"/>
                  <a:gd name="T54" fmla="*/ 2147483647 w 49"/>
                  <a:gd name="T55" fmla="*/ 2147483647 h 225"/>
                  <a:gd name="T56" fmla="*/ 2147483647 w 49"/>
                  <a:gd name="T57" fmla="*/ 2147483647 h 225"/>
                  <a:gd name="T58" fmla="*/ 2147483647 w 49"/>
                  <a:gd name="T59" fmla="*/ 2147483647 h 225"/>
                  <a:gd name="T60" fmla="*/ 2147483647 w 49"/>
                  <a:gd name="T61" fmla="*/ 2147483647 h 225"/>
                  <a:gd name="T62" fmla="*/ 2147483647 w 49"/>
                  <a:gd name="T63" fmla="*/ 2147483647 h 225"/>
                  <a:gd name="T64" fmla="*/ 2147483647 w 49"/>
                  <a:gd name="T65" fmla="*/ 2147483647 h 225"/>
                  <a:gd name="T66" fmla="*/ 2147483647 w 49"/>
                  <a:gd name="T67" fmla="*/ 2147483647 h 225"/>
                  <a:gd name="T68" fmla="*/ 2147483647 w 49"/>
                  <a:gd name="T69" fmla="*/ 2147483647 h 225"/>
                  <a:gd name="T70" fmla="*/ 2147483647 w 49"/>
                  <a:gd name="T71" fmla="*/ 2147483647 h 225"/>
                  <a:gd name="T72" fmla="*/ 2147483647 w 49"/>
                  <a:gd name="T73" fmla="*/ 2147483647 h 225"/>
                  <a:gd name="T74" fmla="*/ 2147483647 w 49"/>
                  <a:gd name="T75" fmla="*/ 2147483647 h 225"/>
                  <a:gd name="T76" fmla="*/ 2147483647 w 49"/>
                  <a:gd name="T77" fmla="*/ 2147483647 h 225"/>
                  <a:gd name="T78" fmla="*/ 2147483647 w 49"/>
                  <a:gd name="T79" fmla="*/ 2147483647 h 225"/>
                  <a:gd name="T80" fmla="*/ 2147483647 w 49"/>
                  <a:gd name="T81" fmla="*/ 2147483647 h 225"/>
                  <a:gd name="T82" fmla="*/ 2147483647 w 49"/>
                  <a:gd name="T83" fmla="*/ 2147483647 h 225"/>
                  <a:gd name="T84" fmla="*/ 0 w 49"/>
                  <a:gd name="T85" fmla="*/ 0 h 22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5"/>
                  <a:gd name="T131" fmla="*/ 49 w 49"/>
                  <a:gd name="T132" fmla="*/ 225 h 22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5">
                    <a:moveTo>
                      <a:pt x="0" y="0"/>
                    </a:moveTo>
                    <a:lnTo>
                      <a:pt x="4" y="4"/>
                    </a:lnTo>
                    <a:lnTo>
                      <a:pt x="12" y="15"/>
                    </a:lnTo>
                    <a:lnTo>
                      <a:pt x="18" y="23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8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6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8" y="161"/>
                    </a:lnTo>
                    <a:lnTo>
                      <a:pt x="46" y="172"/>
                    </a:lnTo>
                    <a:lnTo>
                      <a:pt x="44" y="185"/>
                    </a:lnTo>
                    <a:lnTo>
                      <a:pt x="41" y="198"/>
                    </a:lnTo>
                    <a:lnTo>
                      <a:pt x="38" y="211"/>
                    </a:lnTo>
                    <a:lnTo>
                      <a:pt x="34" y="225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6" y="194"/>
                    </a:lnTo>
                    <a:lnTo>
                      <a:pt x="36" y="182"/>
                    </a:lnTo>
                    <a:lnTo>
                      <a:pt x="36" y="168"/>
                    </a:lnTo>
                    <a:lnTo>
                      <a:pt x="35" y="153"/>
                    </a:lnTo>
                    <a:lnTo>
                      <a:pt x="34" y="137"/>
                    </a:lnTo>
                    <a:lnTo>
                      <a:pt x="32" y="119"/>
                    </a:lnTo>
                    <a:lnTo>
                      <a:pt x="29" y="101"/>
                    </a:lnTo>
                    <a:lnTo>
                      <a:pt x="26" y="81"/>
                    </a:lnTo>
                    <a:lnTo>
                      <a:pt x="23" y="72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1"/>
                    </a:lnTo>
                    <a:lnTo>
                      <a:pt x="5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76" name="Freeform 93"/>
              <p:cNvSpPr>
                <a:spLocks/>
              </p:cNvSpPr>
              <p:nvPr/>
            </p:nvSpPr>
            <p:spPr bwMode="auto">
              <a:xfrm>
                <a:off x="6312240" y="1245689"/>
                <a:ext cx="219411" cy="198197"/>
              </a:xfrm>
              <a:custGeom>
                <a:avLst/>
                <a:gdLst>
                  <a:gd name="T0" fmla="*/ 0 w 208"/>
                  <a:gd name="T1" fmla="*/ 2147483647 h 189"/>
                  <a:gd name="T2" fmla="*/ 2147483647 w 208"/>
                  <a:gd name="T3" fmla="*/ 0 h 189"/>
                  <a:gd name="T4" fmla="*/ 2147483647 w 208"/>
                  <a:gd name="T5" fmla="*/ 2147483647 h 189"/>
                  <a:gd name="T6" fmla="*/ 2147483647 w 208"/>
                  <a:gd name="T7" fmla="*/ 2147483647 h 189"/>
                  <a:gd name="T8" fmla="*/ 0 w 208"/>
                  <a:gd name="T9" fmla="*/ 2147483647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189"/>
                  <a:gd name="T17" fmla="*/ 208 w 208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189">
                    <a:moveTo>
                      <a:pt x="0" y="10"/>
                    </a:moveTo>
                    <a:lnTo>
                      <a:pt x="200" y="0"/>
                    </a:lnTo>
                    <a:lnTo>
                      <a:pt x="208" y="176"/>
                    </a:lnTo>
                    <a:lnTo>
                      <a:pt x="12" y="189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77" name="Freeform 94"/>
              <p:cNvSpPr>
                <a:spLocks/>
              </p:cNvSpPr>
              <p:nvPr/>
            </p:nvSpPr>
            <p:spPr bwMode="auto">
              <a:xfrm>
                <a:off x="6312240" y="1245689"/>
                <a:ext cx="219411" cy="187710"/>
              </a:xfrm>
              <a:custGeom>
                <a:avLst/>
                <a:gdLst>
                  <a:gd name="T0" fmla="*/ 2147483647 w 208"/>
                  <a:gd name="T1" fmla="*/ 2147483647 h 179"/>
                  <a:gd name="T2" fmla="*/ 2147483647 w 208"/>
                  <a:gd name="T3" fmla="*/ 2147483647 h 179"/>
                  <a:gd name="T4" fmla="*/ 2147483647 w 208"/>
                  <a:gd name="T5" fmla="*/ 2147483647 h 179"/>
                  <a:gd name="T6" fmla="*/ 2147483647 w 208"/>
                  <a:gd name="T7" fmla="*/ 0 h 179"/>
                  <a:gd name="T8" fmla="*/ 0 w 208"/>
                  <a:gd name="T9" fmla="*/ 2147483647 h 179"/>
                  <a:gd name="T10" fmla="*/ 2147483647 w 208"/>
                  <a:gd name="T11" fmla="*/ 2147483647 h 179"/>
                  <a:gd name="T12" fmla="*/ 2147483647 w 208"/>
                  <a:gd name="T13" fmla="*/ 2147483647 h 1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8"/>
                  <a:gd name="T22" fmla="*/ 0 h 179"/>
                  <a:gd name="T23" fmla="*/ 208 w 208"/>
                  <a:gd name="T24" fmla="*/ 179 h 1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8" h="179">
                    <a:moveTo>
                      <a:pt x="159" y="58"/>
                    </a:moveTo>
                    <a:lnTo>
                      <a:pt x="165" y="179"/>
                    </a:lnTo>
                    <a:lnTo>
                      <a:pt x="208" y="176"/>
                    </a:lnTo>
                    <a:lnTo>
                      <a:pt x="200" y="0"/>
                    </a:lnTo>
                    <a:lnTo>
                      <a:pt x="0" y="10"/>
                    </a:lnTo>
                    <a:lnTo>
                      <a:pt x="4" y="66"/>
                    </a:lnTo>
                    <a:lnTo>
                      <a:pt x="159" y="58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78" name="Freeform 95"/>
              <p:cNvSpPr>
                <a:spLocks/>
              </p:cNvSpPr>
              <p:nvPr/>
            </p:nvSpPr>
            <p:spPr bwMode="auto">
              <a:xfrm>
                <a:off x="6222577" y="851394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5" y="1"/>
                    </a:lnTo>
                    <a:lnTo>
                      <a:pt x="131" y="0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0"/>
                    </a:lnTo>
                    <a:lnTo>
                      <a:pt x="112" y="1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99" y="3"/>
                    </a:lnTo>
                    <a:lnTo>
                      <a:pt x="95" y="4"/>
                    </a:lnTo>
                    <a:lnTo>
                      <a:pt x="91" y="6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69" y="16"/>
                    </a:lnTo>
                    <a:lnTo>
                      <a:pt x="64" y="20"/>
                    </a:lnTo>
                    <a:lnTo>
                      <a:pt x="60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39" y="46"/>
                    </a:lnTo>
                    <a:lnTo>
                      <a:pt x="36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6" y="66"/>
                    </a:lnTo>
                    <a:lnTo>
                      <a:pt x="21" y="77"/>
                    </a:lnTo>
                    <a:lnTo>
                      <a:pt x="16" y="87"/>
                    </a:lnTo>
                    <a:lnTo>
                      <a:pt x="12" y="96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42" y="136"/>
                    </a:lnTo>
                    <a:lnTo>
                      <a:pt x="45" y="126"/>
                    </a:lnTo>
                    <a:lnTo>
                      <a:pt x="49" y="114"/>
                    </a:lnTo>
                    <a:lnTo>
                      <a:pt x="51" y="107"/>
                    </a:lnTo>
                    <a:lnTo>
                      <a:pt x="54" y="101"/>
                    </a:lnTo>
                    <a:lnTo>
                      <a:pt x="57" y="94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7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7" y="43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0" y="36"/>
                    </a:lnTo>
                    <a:lnTo>
                      <a:pt x="125" y="36"/>
                    </a:lnTo>
                    <a:lnTo>
                      <a:pt x="130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0" y="39"/>
                    </a:lnTo>
                    <a:lnTo>
                      <a:pt x="143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49" y="47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8" y="60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2" y="101"/>
                    </a:lnTo>
                    <a:lnTo>
                      <a:pt x="175" y="115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2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5" y="292"/>
                    </a:lnTo>
                    <a:lnTo>
                      <a:pt x="171" y="309"/>
                    </a:lnTo>
                    <a:lnTo>
                      <a:pt x="168" y="325"/>
                    </a:lnTo>
                    <a:lnTo>
                      <a:pt x="163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9"/>
                    </a:lnTo>
                    <a:lnTo>
                      <a:pt x="151" y="374"/>
                    </a:lnTo>
                    <a:lnTo>
                      <a:pt x="148" y="380"/>
                    </a:lnTo>
                    <a:lnTo>
                      <a:pt x="145" y="386"/>
                    </a:lnTo>
                    <a:lnTo>
                      <a:pt x="143" y="391"/>
                    </a:lnTo>
                    <a:lnTo>
                      <a:pt x="140" y="395"/>
                    </a:lnTo>
                    <a:lnTo>
                      <a:pt x="137" y="400"/>
                    </a:lnTo>
                    <a:lnTo>
                      <a:pt x="133" y="403"/>
                    </a:lnTo>
                    <a:lnTo>
                      <a:pt x="130" y="407"/>
                    </a:lnTo>
                    <a:lnTo>
                      <a:pt x="127" y="410"/>
                    </a:lnTo>
                    <a:lnTo>
                      <a:pt x="123" y="413"/>
                    </a:lnTo>
                    <a:lnTo>
                      <a:pt x="120" y="415"/>
                    </a:lnTo>
                    <a:lnTo>
                      <a:pt x="117" y="416"/>
                    </a:lnTo>
                    <a:lnTo>
                      <a:pt x="114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2" y="421"/>
                    </a:lnTo>
                    <a:lnTo>
                      <a:pt x="99" y="423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3" y="434"/>
                    </a:lnTo>
                    <a:lnTo>
                      <a:pt x="93" y="436"/>
                    </a:lnTo>
                    <a:lnTo>
                      <a:pt x="93" y="437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5" y="444"/>
                    </a:lnTo>
                    <a:lnTo>
                      <a:pt x="96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5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2"/>
                    </a:lnTo>
                    <a:lnTo>
                      <a:pt x="130" y="450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8" y="441"/>
                    </a:lnTo>
                    <a:lnTo>
                      <a:pt x="154" y="436"/>
                    </a:lnTo>
                    <a:lnTo>
                      <a:pt x="159" y="432"/>
                    </a:lnTo>
                    <a:lnTo>
                      <a:pt x="164" y="426"/>
                    </a:lnTo>
                    <a:lnTo>
                      <a:pt x="169" y="420"/>
                    </a:lnTo>
                    <a:lnTo>
                      <a:pt x="173" y="414"/>
                    </a:lnTo>
                    <a:lnTo>
                      <a:pt x="178" y="408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6"/>
                    </a:lnTo>
                    <a:lnTo>
                      <a:pt x="193" y="378"/>
                    </a:lnTo>
                    <a:lnTo>
                      <a:pt x="196" y="369"/>
                    </a:lnTo>
                    <a:lnTo>
                      <a:pt x="200" y="361"/>
                    </a:lnTo>
                    <a:lnTo>
                      <a:pt x="202" y="352"/>
                    </a:lnTo>
                    <a:lnTo>
                      <a:pt x="205" y="342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8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0" y="144"/>
                    </a:lnTo>
                    <a:lnTo>
                      <a:pt x="218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3"/>
                    </a:lnTo>
                    <a:lnTo>
                      <a:pt x="210" y="86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4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2"/>
                    </a:lnTo>
                    <a:lnTo>
                      <a:pt x="183" y="27"/>
                    </a:lnTo>
                    <a:lnTo>
                      <a:pt x="179" y="23"/>
                    </a:lnTo>
                    <a:lnTo>
                      <a:pt x="175" y="18"/>
                    </a:lnTo>
                    <a:lnTo>
                      <a:pt x="171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0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79" name="Freeform 96"/>
              <p:cNvSpPr>
                <a:spLocks/>
              </p:cNvSpPr>
              <p:nvPr/>
            </p:nvSpPr>
            <p:spPr bwMode="auto">
              <a:xfrm>
                <a:off x="6304856" y="847199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2147483647 w 223"/>
                  <a:gd name="T121" fmla="*/ 2147483647 h 45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23"/>
                  <a:gd name="T184" fmla="*/ 0 h 454"/>
                  <a:gd name="T185" fmla="*/ 223 w 223"/>
                  <a:gd name="T186" fmla="*/ 454 h 45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0"/>
                    </a:lnTo>
                    <a:lnTo>
                      <a:pt x="113" y="0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100" y="3"/>
                    </a:lnTo>
                    <a:lnTo>
                      <a:pt x="95" y="4"/>
                    </a:lnTo>
                    <a:lnTo>
                      <a:pt x="91" y="5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70" y="16"/>
                    </a:lnTo>
                    <a:lnTo>
                      <a:pt x="65" y="20"/>
                    </a:lnTo>
                    <a:lnTo>
                      <a:pt x="60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7" y="36"/>
                    </a:lnTo>
                    <a:lnTo>
                      <a:pt x="43" y="41"/>
                    </a:lnTo>
                    <a:lnTo>
                      <a:pt x="39" y="46"/>
                    </a:lnTo>
                    <a:lnTo>
                      <a:pt x="36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7" y="66"/>
                    </a:lnTo>
                    <a:lnTo>
                      <a:pt x="21" y="76"/>
                    </a:lnTo>
                    <a:lnTo>
                      <a:pt x="17" y="86"/>
                    </a:lnTo>
                    <a:lnTo>
                      <a:pt x="12" y="96"/>
                    </a:lnTo>
                    <a:lnTo>
                      <a:pt x="9" y="105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2"/>
                    </a:lnTo>
                    <a:lnTo>
                      <a:pt x="0" y="137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2" y="137"/>
                    </a:lnTo>
                    <a:lnTo>
                      <a:pt x="44" y="127"/>
                    </a:lnTo>
                    <a:lnTo>
                      <a:pt x="48" y="115"/>
                    </a:lnTo>
                    <a:lnTo>
                      <a:pt x="51" y="109"/>
                    </a:lnTo>
                    <a:lnTo>
                      <a:pt x="54" y="102"/>
                    </a:lnTo>
                    <a:lnTo>
                      <a:pt x="56" y="95"/>
                    </a:lnTo>
                    <a:lnTo>
                      <a:pt x="60" y="88"/>
                    </a:lnTo>
                    <a:lnTo>
                      <a:pt x="63" y="81"/>
                    </a:lnTo>
                    <a:lnTo>
                      <a:pt x="67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8" y="43"/>
                    </a:lnTo>
                    <a:lnTo>
                      <a:pt x="102" y="40"/>
                    </a:lnTo>
                    <a:lnTo>
                      <a:pt x="107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1" y="36"/>
                    </a:lnTo>
                    <a:lnTo>
                      <a:pt x="126" y="35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1" y="38"/>
                    </a:lnTo>
                    <a:lnTo>
                      <a:pt x="143" y="40"/>
                    </a:lnTo>
                    <a:lnTo>
                      <a:pt x="145" y="41"/>
                    </a:lnTo>
                    <a:lnTo>
                      <a:pt x="147" y="44"/>
                    </a:lnTo>
                    <a:lnTo>
                      <a:pt x="150" y="46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8" y="59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70" y="89"/>
                    </a:lnTo>
                    <a:lnTo>
                      <a:pt x="173" y="101"/>
                    </a:lnTo>
                    <a:lnTo>
                      <a:pt x="176" y="114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1" y="160"/>
                    </a:lnTo>
                    <a:lnTo>
                      <a:pt x="182" y="177"/>
                    </a:lnTo>
                    <a:lnTo>
                      <a:pt x="183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80" y="254"/>
                    </a:lnTo>
                    <a:lnTo>
                      <a:pt x="178" y="273"/>
                    </a:lnTo>
                    <a:lnTo>
                      <a:pt x="175" y="291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8"/>
                    </a:lnTo>
                    <a:lnTo>
                      <a:pt x="151" y="374"/>
                    </a:lnTo>
                    <a:lnTo>
                      <a:pt x="149" y="380"/>
                    </a:lnTo>
                    <a:lnTo>
                      <a:pt x="146" y="385"/>
                    </a:lnTo>
                    <a:lnTo>
                      <a:pt x="143" y="390"/>
                    </a:lnTo>
                    <a:lnTo>
                      <a:pt x="140" y="395"/>
                    </a:lnTo>
                    <a:lnTo>
                      <a:pt x="137" y="399"/>
                    </a:lnTo>
                    <a:lnTo>
                      <a:pt x="134" y="403"/>
                    </a:lnTo>
                    <a:lnTo>
                      <a:pt x="131" y="407"/>
                    </a:lnTo>
                    <a:lnTo>
                      <a:pt x="127" y="410"/>
                    </a:lnTo>
                    <a:lnTo>
                      <a:pt x="124" y="412"/>
                    </a:lnTo>
                    <a:lnTo>
                      <a:pt x="121" y="415"/>
                    </a:lnTo>
                    <a:lnTo>
                      <a:pt x="117" y="416"/>
                    </a:lnTo>
                    <a:lnTo>
                      <a:pt x="114" y="418"/>
                    </a:lnTo>
                    <a:lnTo>
                      <a:pt x="110" y="418"/>
                    </a:lnTo>
                    <a:lnTo>
                      <a:pt x="108" y="419"/>
                    </a:lnTo>
                    <a:lnTo>
                      <a:pt x="106" y="419"/>
                    </a:lnTo>
                    <a:lnTo>
                      <a:pt x="104" y="420"/>
                    </a:lnTo>
                    <a:lnTo>
                      <a:pt x="103" y="421"/>
                    </a:lnTo>
                    <a:lnTo>
                      <a:pt x="100" y="423"/>
                    </a:lnTo>
                    <a:lnTo>
                      <a:pt x="97" y="425"/>
                    </a:lnTo>
                    <a:lnTo>
                      <a:pt x="95" y="428"/>
                    </a:lnTo>
                    <a:lnTo>
                      <a:pt x="94" y="432"/>
                    </a:lnTo>
                    <a:lnTo>
                      <a:pt x="93" y="433"/>
                    </a:lnTo>
                    <a:lnTo>
                      <a:pt x="93" y="435"/>
                    </a:lnTo>
                    <a:lnTo>
                      <a:pt x="93" y="437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6" y="444"/>
                    </a:lnTo>
                    <a:lnTo>
                      <a:pt x="97" y="445"/>
                    </a:lnTo>
                    <a:lnTo>
                      <a:pt x="99" y="448"/>
                    </a:lnTo>
                    <a:lnTo>
                      <a:pt x="102" y="451"/>
                    </a:lnTo>
                    <a:lnTo>
                      <a:pt x="105" y="452"/>
                    </a:lnTo>
                    <a:lnTo>
                      <a:pt x="109" y="453"/>
                    </a:lnTo>
                    <a:lnTo>
                      <a:pt x="111" y="453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3"/>
                    </a:lnTo>
                    <a:lnTo>
                      <a:pt x="124" y="452"/>
                    </a:lnTo>
                    <a:lnTo>
                      <a:pt x="130" y="450"/>
                    </a:lnTo>
                    <a:lnTo>
                      <a:pt x="137" y="447"/>
                    </a:lnTo>
                    <a:lnTo>
                      <a:pt x="143" y="444"/>
                    </a:lnTo>
                    <a:lnTo>
                      <a:pt x="148" y="440"/>
                    </a:lnTo>
                    <a:lnTo>
                      <a:pt x="154" y="436"/>
                    </a:lnTo>
                    <a:lnTo>
                      <a:pt x="159" y="431"/>
                    </a:lnTo>
                    <a:lnTo>
                      <a:pt x="165" y="426"/>
                    </a:lnTo>
                    <a:lnTo>
                      <a:pt x="169" y="420"/>
                    </a:lnTo>
                    <a:lnTo>
                      <a:pt x="174" y="414"/>
                    </a:lnTo>
                    <a:lnTo>
                      <a:pt x="178" y="407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5"/>
                    </a:lnTo>
                    <a:lnTo>
                      <a:pt x="193" y="377"/>
                    </a:lnTo>
                    <a:lnTo>
                      <a:pt x="197" y="369"/>
                    </a:lnTo>
                    <a:lnTo>
                      <a:pt x="200" y="360"/>
                    </a:lnTo>
                    <a:lnTo>
                      <a:pt x="203" y="351"/>
                    </a:lnTo>
                    <a:lnTo>
                      <a:pt x="205" y="342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4"/>
                    </a:lnTo>
                    <a:lnTo>
                      <a:pt x="216" y="295"/>
                    </a:lnTo>
                    <a:lnTo>
                      <a:pt x="219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9" y="126"/>
                    </a:lnTo>
                    <a:lnTo>
                      <a:pt x="216" y="109"/>
                    </a:lnTo>
                    <a:lnTo>
                      <a:pt x="214" y="101"/>
                    </a:lnTo>
                    <a:lnTo>
                      <a:pt x="213" y="93"/>
                    </a:lnTo>
                    <a:lnTo>
                      <a:pt x="210" y="85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3"/>
                    </a:lnTo>
                    <a:lnTo>
                      <a:pt x="201" y="56"/>
                    </a:lnTo>
                    <a:lnTo>
                      <a:pt x="198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8" y="32"/>
                    </a:lnTo>
                    <a:lnTo>
                      <a:pt x="184" y="27"/>
                    </a:lnTo>
                    <a:lnTo>
                      <a:pt x="180" y="22"/>
                    </a:lnTo>
                    <a:lnTo>
                      <a:pt x="175" y="18"/>
                    </a:lnTo>
                    <a:lnTo>
                      <a:pt x="171" y="14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5"/>
                    </a:lnTo>
                    <a:lnTo>
                      <a:pt x="151" y="3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80" name="Freeform 97"/>
              <p:cNvSpPr>
                <a:spLocks/>
              </p:cNvSpPr>
              <p:nvPr/>
            </p:nvSpPr>
            <p:spPr bwMode="auto">
              <a:xfrm>
                <a:off x="6397684" y="886000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6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5"/>
                    </a:lnTo>
                    <a:lnTo>
                      <a:pt x="41" y="197"/>
                    </a:lnTo>
                    <a:lnTo>
                      <a:pt x="38" y="210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5" y="194"/>
                    </a:lnTo>
                    <a:lnTo>
                      <a:pt x="36" y="182"/>
                    </a:lnTo>
                    <a:lnTo>
                      <a:pt x="35" y="168"/>
                    </a:lnTo>
                    <a:lnTo>
                      <a:pt x="35" y="153"/>
                    </a:lnTo>
                    <a:lnTo>
                      <a:pt x="34" y="136"/>
                    </a:lnTo>
                    <a:lnTo>
                      <a:pt x="32" y="119"/>
                    </a:lnTo>
                    <a:lnTo>
                      <a:pt x="29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81" name="Freeform 98"/>
              <p:cNvSpPr>
                <a:spLocks/>
              </p:cNvSpPr>
              <p:nvPr/>
            </p:nvSpPr>
            <p:spPr bwMode="auto">
              <a:xfrm>
                <a:off x="6474688" y="882854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3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8"/>
                    </a:lnTo>
                    <a:lnTo>
                      <a:pt x="46" y="97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8" y="127"/>
                    </a:lnTo>
                    <a:lnTo>
                      <a:pt x="49" y="138"/>
                    </a:lnTo>
                    <a:lnTo>
                      <a:pt x="48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4"/>
                    </a:lnTo>
                    <a:lnTo>
                      <a:pt x="41" y="197"/>
                    </a:lnTo>
                    <a:lnTo>
                      <a:pt x="38" y="211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5" y="204"/>
                    </a:lnTo>
                    <a:lnTo>
                      <a:pt x="35" y="194"/>
                    </a:lnTo>
                    <a:lnTo>
                      <a:pt x="36" y="182"/>
                    </a:lnTo>
                    <a:lnTo>
                      <a:pt x="35" y="168"/>
                    </a:lnTo>
                    <a:lnTo>
                      <a:pt x="35" y="153"/>
                    </a:lnTo>
                    <a:lnTo>
                      <a:pt x="33" y="136"/>
                    </a:lnTo>
                    <a:lnTo>
                      <a:pt x="32" y="119"/>
                    </a:lnTo>
                    <a:lnTo>
                      <a:pt x="29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82" name="Freeform 102"/>
              <p:cNvSpPr>
                <a:spLocks/>
              </p:cNvSpPr>
              <p:nvPr/>
            </p:nvSpPr>
            <p:spPr bwMode="auto">
              <a:xfrm>
                <a:off x="6124475" y="1388307"/>
                <a:ext cx="1004226" cy="3452186"/>
              </a:xfrm>
              <a:custGeom>
                <a:avLst/>
                <a:gdLst>
                  <a:gd name="T0" fmla="*/ 2147483647 w 952"/>
                  <a:gd name="T1" fmla="*/ 0 h 3292"/>
                  <a:gd name="T2" fmla="*/ 2147483647 w 952"/>
                  <a:gd name="T3" fmla="*/ 2147483647 h 3292"/>
                  <a:gd name="T4" fmla="*/ 0 w 952"/>
                  <a:gd name="T5" fmla="*/ 2147483647 h 3292"/>
                  <a:gd name="T6" fmla="*/ 2147483647 w 952"/>
                  <a:gd name="T7" fmla="*/ 2147483647 h 3292"/>
                  <a:gd name="T8" fmla="*/ 2147483647 w 952"/>
                  <a:gd name="T9" fmla="*/ 0 h 32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2"/>
                  <a:gd name="T16" fmla="*/ 0 h 3292"/>
                  <a:gd name="T17" fmla="*/ 952 w 952"/>
                  <a:gd name="T18" fmla="*/ 3292 h 32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2" h="3292">
                    <a:moveTo>
                      <a:pt x="595" y="0"/>
                    </a:moveTo>
                    <a:lnTo>
                      <a:pt x="952" y="3227"/>
                    </a:lnTo>
                    <a:lnTo>
                      <a:pt x="0" y="3292"/>
                    </a:lnTo>
                    <a:lnTo>
                      <a:pt x="850" y="3163"/>
                    </a:lnTo>
                    <a:lnTo>
                      <a:pt x="59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</p:grpSp>
        <p:sp>
          <p:nvSpPr>
            <p:cNvPr id="141" name="직사각형 35"/>
            <p:cNvSpPr>
              <a:spLocks noChangeArrowheads="1"/>
            </p:cNvSpPr>
            <p:nvPr/>
          </p:nvSpPr>
          <p:spPr bwMode="auto">
            <a:xfrm>
              <a:off x="683484" y="4215773"/>
              <a:ext cx="1035730" cy="541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ko-KR" sz="2100" b="1" dirty="0" smtClean="0">
                  <a:solidFill>
                    <a:srgbClr val="21222B"/>
                  </a:solidFill>
                  <a:latin typeface="+mn-ea"/>
                  <a:ea typeface="+mn-ea"/>
                  <a:cs typeface="굴림" pitchFamily="50" charset="-127"/>
                </a:rPr>
                <a:t>1960</a:t>
              </a:r>
              <a:r>
                <a:rPr lang="ko-KR" altLang="en-US" sz="2100" b="1" dirty="0" smtClean="0">
                  <a:solidFill>
                    <a:srgbClr val="21222B"/>
                  </a:solidFill>
                  <a:latin typeface="+mn-ea"/>
                  <a:ea typeface="+mn-ea"/>
                  <a:cs typeface="굴림" pitchFamily="50" charset="-127"/>
                </a:rPr>
                <a:t>년</a:t>
              </a:r>
              <a:endParaRPr lang="ko-KR" altLang="ko-KR" sz="2100" b="1" dirty="0">
                <a:latin typeface="+mn-ea"/>
                <a:ea typeface="+mn-ea"/>
                <a:cs typeface="굴림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441196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제</a:t>
            </a:r>
            <a:r>
              <a:rPr lang="en-US" altLang="ko-KR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3 · </a:t>
            </a:r>
            <a:r>
              <a:rPr lang="en-US" altLang="ko-KR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4 </a:t>
            </a:r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공화국 </a:t>
            </a:r>
            <a:r>
              <a:rPr lang="en-US" altLang="ko-KR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: 1960</a:t>
            </a:r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년대</a:t>
            </a:r>
          </a:p>
        </p:txBody>
      </p:sp>
      <p:sp>
        <p:nvSpPr>
          <p:cNvPr id="3" name="Rectangle 64"/>
          <p:cNvSpPr>
            <a:spLocks noChangeArrowheads="1"/>
          </p:cNvSpPr>
          <p:nvPr/>
        </p:nvSpPr>
        <p:spPr bwMode="auto">
          <a:xfrm>
            <a:off x="356981" y="2276936"/>
            <a:ext cx="3632985" cy="57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lIns="216000" tIns="46800" rIns="90000" bIns="46800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ko-KR" altLang="en-US" sz="2000" dirty="0">
                <a:latin typeface="+mj-ea"/>
                <a:ea typeface="+mj-ea"/>
              </a:rPr>
              <a:t>권력의 지지기반을 다지기 </a:t>
            </a:r>
            <a:r>
              <a:rPr lang="ko-KR" altLang="en-US" sz="2000" dirty="0" smtClean="0">
                <a:latin typeface="+mj-ea"/>
                <a:ea typeface="+mj-ea"/>
              </a:rPr>
              <a:t>  위함 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4" name="Rectangle 64"/>
          <p:cNvSpPr>
            <a:spLocks noChangeArrowheads="1"/>
          </p:cNvSpPr>
          <p:nvPr/>
        </p:nvSpPr>
        <p:spPr bwMode="auto">
          <a:xfrm>
            <a:off x="4224473" y="2276936"/>
            <a:ext cx="4413428" cy="576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lIns="324000" tIns="46800" rIns="90000" bIns="46800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ko-KR" altLang="en-US" sz="2000" dirty="0">
                <a:latin typeface="+mn-ea"/>
                <a:ea typeface="+mn-ea"/>
              </a:rPr>
              <a:t>국가유공자특별원호법</a:t>
            </a:r>
            <a:r>
              <a:rPr lang="en-US" altLang="ko-KR" sz="2000" dirty="0">
                <a:latin typeface="+mn-ea"/>
                <a:ea typeface="+mn-ea"/>
              </a:rPr>
              <a:t>, </a:t>
            </a:r>
            <a:r>
              <a:rPr lang="en-US" altLang="ko-KR" sz="2000" dirty="0" smtClean="0">
                <a:latin typeface="+mn-ea"/>
                <a:ea typeface="+mn-ea"/>
              </a:rPr>
              <a:t> </a:t>
            </a:r>
            <a:r>
              <a:rPr lang="en-US" altLang="ko-KR" sz="2000" dirty="0" smtClean="0">
                <a:latin typeface="+mn-ea"/>
                <a:ea typeface="+mn-ea"/>
              </a:rPr>
              <a:t>            </a:t>
            </a:r>
            <a:r>
              <a:rPr lang="ko-KR" altLang="en-US" sz="2000" dirty="0" smtClean="0">
                <a:latin typeface="+mn-ea"/>
                <a:ea typeface="+mn-ea"/>
              </a:rPr>
              <a:t>군인연금법</a:t>
            </a:r>
            <a:endParaRPr lang="ko-KR" altLang="en-US" sz="2000" dirty="0">
              <a:latin typeface="+mn-ea"/>
              <a:ea typeface="+mn-ea"/>
            </a:endParaRPr>
          </a:p>
        </p:txBody>
      </p:sp>
      <p:sp>
        <p:nvSpPr>
          <p:cNvPr id="5" name="Line 68"/>
          <p:cNvSpPr>
            <a:spLocks noChangeShapeType="1"/>
          </p:cNvSpPr>
          <p:nvPr/>
        </p:nvSpPr>
        <p:spPr bwMode="auto">
          <a:xfrm>
            <a:off x="3956320" y="2562545"/>
            <a:ext cx="288000" cy="0"/>
          </a:xfrm>
          <a:prstGeom prst="line">
            <a:avLst/>
          </a:prstGeom>
          <a:noFill/>
          <a:ln w="15875">
            <a:solidFill>
              <a:schemeClr val="accent4">
                <a:lumMod val="50000"/>
              </a:schemeClr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6" name="Rectangle 64"/>
          <p:cNvSpPr>
            <a:spLocks noChangeArrowheads="1"/>
          </p:cNvSpPr>
          <p:nvPr/>
        </p:nvSpPr>
        <p:spPr bwMode="auto">
          <a:xfrm>
            <a:off x="356981" y="1099245"/>
            <a:ext cx="3632985" cy="57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lIns="216000" tIns="46800" rIns="90000" bIns="46800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ko-KR" altLang="en-US" sz="2000" dirty="0" smtClean="0">
                <a:latin typeface="+mj-ea"/>
                <a:ea typeface="+mj-ea"/>
              </a:rPr>
              <a:t>쿠데타 </a:t>
            </a:r>
            <a:r>
              <a:rPr lang="ko-KR" altLang="en-US" sz="2000" dirty="0">
                <a:latin typeface="+mj-ea"/>
                <a:ea typeface="+mj-ea"/>
              </a:rPr>
              <a:t>이후의 사회기강 규율 </a:t>
            </a:r>
          </a:p>
        </p:txBody>
      </p:sp>
      <p:sp>
        <p:nvSpPr>
          <p:cNvPr id="7" name="Rectangle 64"/>
          <p:cNvSpPr>
            <a:spLocks noChangeArrowheads="1"/>
          </p:cNvSpPr>
          <p:nvPr/>
        </p:nvSpPr>
        <p:spPr bwMode="auto">
          <a:xfrm>
            <a:off x="4224473" y="1099245"/>
            <a:ext cx="4413428" cy="576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lIns="324000" tIns="46800" rIns="90000" bIns="46800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000" dirty="0">
                <a:latin typeface="+mn-ea"/>
                <a:ea typeface="+mn-ea"/>
              </a:rPr>
              <a:t>갱생보호법</a:t>
            </a:r>
            <a:r>
              <a:rPr lang="en-US" altLang="ko-KR" sz="2000" dirty="0">
                <a:latin typeface="+mn-ea"/>
                <a:ea typeface="+mn-ea"/>
              </a:rPr>
              <a:t>, </a:t>
            </a:r>
            <a:r>
              <a:rPr lang="en-US" altLang="ko-KR" sz="2000" dirty="0" smtClean="0">
                <a:latin typeface="+mn-ea"/>
                <a:ea typeface="+mn-ea"/>
              </a:rPr>
              <a:t> </a:t>
            </a:r>
            <a:r>
              <a:rPr lang="ko-KR" altLang="en-US" sz="2000" dirty="0" err="1" smtClean="0">
                <a:latin typeface="+mn-ea"/>
                <a:ea typeface="+mn-ea"/>
              </a:rPr>
              <a:t>윤락행위등방지법</a:t>
            </a:r>
            <a:endParaRPr lang="ko-KR" altLang="en-US" sz="2000" dirty="0">
              <a:latin typeface="+mn-ea"/>
              <a:ea typeface="+mn-ea"/>
            </a:endParaRPr>
          </a:p>
        </p:txBody>
      </p:sp>
      <p:sp>
        <p:nvSpPr>
          <p:cNvPr id="8" name="Line 68"/>
          <p:cNvSpPr>
            <a:spLocks noChangeShapeType="1"/>
          </p:cNvSpPr>
          <p:nvPr/>
        </p:nvSpPr>
        <p:spPr bwMode="auto">
          <a:xfrm>
            <a:off x="3956320" y="1384854"/>
            <a:ext cx="288000" cy="0"/>
          </a:xfrm>
          <a:prstGeom prst="line">
            <a:avLst/>
          </a:prstGeom>
          <a:noFill/>
          <a:ln w="15875">
            <a:solidFill>
              <a:schemeClr val="accent4">
                <a:lumMod val="50000"/>
              </a:schemeClr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720209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제</a:t>
            </a:r>
            <a:r>
              <a:rPr lang="en-US" altLang="ko-KR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3 · </a:t>
            </a:r>
            <a:r>
              <a:rPr lang="en-US" altLang="ko-KR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4 </a:t>
            </a:r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공화국 </a:t>
            </a:r>
            <a:r>
              <a:rPr lang="en-US" altLang="ko-KR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: 1960</a:t>
            </a:r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년대</a:t>
            </a:r>
          </a:p>
        </p:txBody>
      </p:sp>
      <p:sp>
        <p:nvSpPr>
          <p:cNvPr id="3" name="제목 39"/>
          <p:cNvSpPr txBox="1">
            <a:spLocks/>
          </p:cNvSpPr>
          <p:nvPr/>
        </p:nvSpPr>
        <p:spPr bwMode="auto">
          <a:xfrm>
            <a:off x="420677" y="892467"/>
            <a:ext cx="8931684" cy="517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300"/>
              </a:spcAft>
              <a:defRPr/>
            </a:pPr>
            <a:r>
              <a:rPr lang="en-US" altLang="ko-KR" sz="2300" b="1" kern="0" dirty="0" smtClean="0">
                <a:solidFill>
                  <a:schemeClr val="bg2">
                    <a:lumMod val="25000"/>
                  </a:schemeClr>
                </a:solidFill>
                <a:latin typeface="+mn-ea"/>
                <a:cs typeface="+mj-cs"/>
              </a:rPr>
              <a:t>- </a:t>
            </a:r>
            <a:r>
              <a:rPr lang="ko-KR" altLang="en-US" sz="2300" b="1" kern="0" dirty="0" smtClean="0">
                <a:solidFill>
                  <a:schemeClr val="bg2">
                    <a:lumMod val="25000"/>
                  </a:schemeClr>
                </a:solidFill>
                <a:latin typeface="+mn-ea"/>
                <a:cs typeface="+mj-cs"/>
              </a:rPr>
              <a:t>산업화에 </a:t>
            </a:r>
            <a:r>
              <a:rPr lang="ko-KR" altLang="en-US" sz="2300" b="1" kern="0" dirty="0">
                <a:solidFill>
                  <a:schemeClr val="bg2">
                    <a:lumMod val="25000"/>
                  </a:schemeClr>
                </a:solidFill>
                <a:latin typeface="+mn-ea"/>
                <a:cs typeface="+mj-cs"/>
              </a:rPr>
              <a:t>대비하여 나머지 사회복지법들이 </a:t>
            </a:r>
            <a:r>
              <a:rPr lang="ko-KR" altLang="en-US" sz="2300" b="1" kern="0" dirty="0" smtClean="0">
                <a:solidFill>
                  <a:schemeClr val="bg2">
                    <a:lumMod val="25000"/>
                  </a:schemeClr>
                </a:solidFill>
                <a:latin typeface="+mn-ea"/>
                <a:cs typeface="+mj-cs"/>
              </a:rPr>
              <a:t>제정됨</a:t>
            </a:r>
            <a:endParaRPr lang="en-US" altLang="ko-KR" sz="2300" b="1" kern="0" dirty="0">
              <a:solidFill>
                <a:schemeClr val="bg2">
                  <a:lumMod val="25000"/>
                </a:schemeClr>
              </a:solidFill>
              <a:latin typeface="+mn-ea"/>
              <a:cs typeface="+mj-cs"/>
            </a:endParaRPr>
          </a:p>
        </p:txBody>
      </p:sp>
      <p:sp>
        <p:nvSpPr>
          <p:cNvPr id="5" name="AutoShape 11"/>
          <p:cNvSpPr>
            <a:spLocks noChangeArrowheads="1"/>
          </p:cNvSpPr>
          <p:nvPr/>
        </p:nvSpPr>
        <p:spPr bwMode="auto">
          <a:xfrm rot="10800000">
            <a:off x="680689" y="5124100"/>
            <a:ext cx="8131881" cy="365383"/>
          </a:xfrm>
          <a:prstGeom prst="flowChartDocument">
            <a:avLst/>
          </a:prstGeom>
          <a:gradFill rotWithShape="1">
            <a:gsLst>
              <a:gs pos="0">
                <a:srgbClr val="FFFFFF"/>
              </a:gs>
              <a:gs pos="100000">
                <a:srgbClr val="EAEAEA">
                  <a:alpha val="5000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grpSp>
        <p:nvGrpSpPr>
          <p:cNvPr id="6" name="Group 8"/>
          <p:cNvGrpSpPr>
            <a:grpSpLocks/>
          </p:cNvGrpSpPr>
          <p:nvPr/>
        </p:nvGrpSpPr>
        <p:grpSpPr bwMode="auto">
          <a:xfrm>
            <a:off x="611560" y="4576026"/>
            <a:ext cx="8258618" cy="936104"/>
            <a:chOff x="204" y="2296"/>
            <a:chExt cx="3584" cy="1860"/>
          </a:xfrm>
        </p:grpSpPr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204" y="2296"/>
              <a:ext cx="3584" cy="1860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2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228" y="2323"/>
              <a:ext cx="3539" cy="1690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2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725860" y="4517289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883368" y="4520464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821375" y="5148250"/>
            <a:ext cx="783278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816951" y="4760871"/>
            <a:ext cx="610135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의료보험법이나 선원보험법은 실시되지 않음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611560" y="1632211"/>
            <a:ext cx="8258618" cy="2356600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725860" y="1573474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883368" y="1576649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821375" y="2204435"/>
            <a:ext cx="783278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816951" y="1817056"/>
            <a:ext cx="1659429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생활보호법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904879" y="2284353"/>
            <a:ext cx="7840970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err="1" smtClean="0">
                <a:latin typeface="+mn-ea"/>
                <a:cs typeface="+mj-cs"/>
              </a:rPr>
              <a:t>조선구호령의</a:t>
            </a:r>
            <a:r>
              <a:rPr lang="ko-KR" altLang="en-US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>
                <a:latin typeface="+mn-ea"/>
                <a:cs typeface="+mj-cs"/>
              </a:rPr>
              <a:t>내용과 별차이가 </a:t>
            </a:r>
            <a:r>
              <a:rPr lang="ko-KR" altLang="en-US" sz="2000" kern="0" dirty="0" smtClean="0">
                <a:latin typeface="+mn-ea"/>
                <a:cs typeface="+mj-cs"/>
              </a:rPr>
              <a:t>없음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sz="2000" kern="0" dirty="0" smtClean="0">
                <a:latin typeface="+mn-ea"/>
                <a:cs typeface="+mj-cs"/>
              </a:rPr>
              <a:t>1999</a:t>
            </a:r>
            <a:r>
              <a:rPr lang="ko-KR" altLang="en-US" sz="2000" kern="0" dirty="0">
                <a:latin typeface="+mn-ea"/>
                <a:cs typeface="+mj-cs"/>
              </a:rPr>
              <a:t>년 </a:t>
            </a:r>
            <a:r>
              <a:rPr lang="ko-KR" altLang="en-US" sz="2000" kern="0" dirty="0" err="1">
                <a:latin typeface="+mn-ea"/>
                <a:cs typeface="+mj-cs"/>
              </a:rPr>
              <a:t>국민기초생활보장법이</a:t>
            </a:r>
            <a:r>
              <a:rPr lang="ko-KR" altLang="en-US" sz="2000" kern="0" dirty="0">
                <a:latin typeface="+mn-ea"/>
                <a:cs typeface="+mj-cs"/>
              </a:rPr>
              <a:t> 만들어지고 </a:t>
            </a:r>
            <a:r>
              <a:rPr lang="en-US" altLang="ko-KR" sz="2000" kern="0" dirty="0">
                <a:latin typeface="+mn-ea"/>
                <a:cs typeface="+mj-cs"/>
              </a:rPr>
              <a:t>2000</a:t>
            </a:r>
            <a:r>
              <a:rPr lang="ko-KR" altLang="en-US" sz="2000" kern="0" dirty="0">
                <a:latin typeface="+mn-ea"/>
                <a:cs typeface="+mj-cs"/>
              </a:rPr>
              <a:t>년 시행될 </a:t>
            </a:r>
            <a:r>
              <a:rPr lang="ko-KR" altLang="en-US" sz="2000" kern="0" dirty="0" smtClean="0">
                <a:latin typeface="+mn-ea"/>
                <a:cs typeface="+mj-cs"/>
              </a:rPr>
              <a:t>때까지 약 </a:t>
            </a:r>
            <a:r>
              <a:rPr lang="en-US" altLang="ko-KR" sz="2000" kern="0" dirty="0">
                <a:latin typeface="+mn-ea"/>
                <a:cs typeface="+mj-cs"/>
              </a:rPr>
              <a:t>40</a:t>
            </a:r>
            <a:r>
              <a:rPr lang="ko-KR" altLang="en-US" sz="2000" kern="0" dirty="0">
                <a:latin typeface="+mn-ea"/>
                <a:cs typeface="+mj-cs"/>
              </a:rPr>
              <a:t>년간 대표적인 공공부조 법률로서 기능함</a:t>
            </a:r>
          </a:p>
        </p:txBody>
      </p:sp>
    </p:spTree>
    <p:extLst>
      <p:ext uri="{BB962C8B-B14F-4D97-AF65-F5344CB8AC3E}">
        <p14:creationId xmlns:p14="http://schemas.microsoft.com/office/powerpoint/2010/main" val="4262384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n-ea"/>
                <a:ea typeface="+mn-ea"/>
              </a:rPr>
              <a:t>제</a:t>
            </a:r>
            <a:r>
              <a:rPr lang="en-US" altLang="ko-KR" sz="2800" b="1" dirty="0" smtClean="0">
                <a:solidFill>
                  <a:schemeClr val="accent4">
                    <a:lumMod val="50000"/>
                  </a:schemeClr>
                </a:solidFill>
                <a:latin typeface="+mn-ea"/>
                <a:ea typeface="+mn-ea"/>
              </a:rPr>
              <a:t>3 · </a:t>
            </a:r>
            <a:r>
              <a:rPr lang="en-US" altLang="ko-KR" sz="2800" b="1" dirty="0">
                <a:solidFill>
                  <a:schemeClr val="accent4">
                    <a:lumMod val="50000"/>
                  </a:schemeClr>
                </a:solidFill>
                <a:latin typeface="+mn-ea"/>
                <a:ea typeface="+mn-ea"/>
              </a:rPr>
              <a:t>4 </a:t>
            </a:r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n-ea"/>
                <a:ea typeface="+mn-ea"/>
              </a:rPr>
              <a:t>공화국 </a:t>
            </a:r>
            <a:r>
              <a:rPr lang="en-US" altLang="ko-KR" sz="2800" b="1" dirty="0">
                <a:solidFill>
                  <a:schemeClr val="accent4">
                    <a:lumMod val="50000"/>
                  </a:schemeClr>
                </a:solidFill>
                <a:latin typeface="+mn-ea"/>
                <a:ea typeface="+mn-ea"/>
              </a:rPr>
              <a:t>: 1960</a:t>
            </a:r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n-ea"/>
                <a:ea typeface="+mn-ea"/>
              </a:rPr>
              <a:t>년대</a:t>
            </a:r>
          </a:p>
        </p:txBody>
      </p:sp>
      <p:sp>
        <p:nvSpPr>
          <p:cNvPr id="3" name="제목 39"/>
          <p:cNvSpPr txBox="1">
            <a:spLocks/>
          </p:cNvSpPr>
          <p:nvPr/>
        </p:nvSpPr>
        <p:spPr bwMode="auto">
          <a:xfrm>
            <a:off x="420677" y="892467"/>
            <a:ext cx="8931684" cy="517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300"/>
              </a:spcAft>
              <a:defRPr/>
            </a:pPr>
            <a:r>
              <a:rPr lang="en-US" altLang="ko-KR" sz="2300" b="1" kern="0" dirty="0" smtClean="0">
                <a:solidFill>
                  <a:schemeClr val="bg2">
                    <a:lumMod val="25000"/>
                  </a:schemeClr>
                </a:solidFill>
                <a:latin typeface="+mn-ea"/>
                <a:cs typeface="+mj-cs"/>
              </a:rPr>
              <a:t>- </a:t>
            </a:r>
            <a:r>
              <a:rPr lang="ko-KR" altLang="en-US" sz="2300" b="1" kern="0" dirty="0" smtClean="0">
                <a:solidFill>
                  <a:schemeClr val="bg2">
                    <a:lumMod val="25000"/>
                  </a:schemeClr>
                </a:solidFill>
                <a:latin typeface="+mn-ea"/>
                <a:cs typeface="+mj-cs"/>
              </a:rPr>
              <a:t>산업화에 </a:t>
            </a:r>
            <a:r>
              <a:rPr lang="ko-KR" altLang="en-US" sz="2300" b="1" kern="0" dirty="0">
                <a:solidFill>
                  <a:schemeClr val="bg2">
                    <a:lumMod val="25000"/>
                  </a:schemeClr>
                </a:solidFill>
                <a:latin typeface="+mn-ea"/>
                <a:cs typeface="+mj-cs"/>
              </a:rPr>
              <a:t>대비하여 나머지 사회복지법들이 </a:t>
            </a:r>
            <a:r>
              <a:rPr lang="ko-KR" altLang="en-US" sz="2300" b="1" kern="0" dirty="0" smtClean="0">
                <a:solidFill>
                  <a:schemeClr val="bg2">
                    <a:lumMod val="25000"/>
                  </a:schemeClr>
                </a:solidFill>
                <a:latin typeface="+mn-ea"/>
                <a:cs typeface="+mj-cs"/>
              </a:rPr>
              <a:t>제정됨</a:t>
            </a:r>
            <a:endParaRPr lang="en-US" altLang="ko-KR" sz="2300" b="1" kern="0" dirty="0">
              <a:solidFill>
                <a:schemeClr val="bg2">
                  <a:lumMod val="25000"/>
                </a:schemeClr>
              </a:solidFill>
              <a:latin typeface="+mn-ea"/>
              <a:cs typeface="+mj-cs"/>
            </a:endParaRPr>
          </a:p>
        </p:txBody>
      </p:sp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611560" y="3777441"/>
            <a:ext cx="8258618" cy="1379751"/>
            <a:chOff x="204" y="2296"/>
            <a:chExt cx="3584" cy="1860"/>
          </a:xfrm>
        </p:grpSpPr>
        <p:grpSp>
          <p:nvGrpSpPr>
            <p:cNvPr id="6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9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47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7" name="AutoShape 11"/>
            <p:cNvSpPr>
              <a:spLocks noChangeArrowheads="1"/>
            </p:cNvSpPr>
            <p:nvPr/>
          </p:nvSpPr>
          <p:spPr bwMode="auto">
            <a:xfrm rot="10800000">
              <a:off x="234" y="3232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0" name="Group 12"/>
          <p:cNvGrpSpPr>
            <a:grpSpLocks/>
          </p:cNvGrpSpPr>
          <p:nvPr/>
        </p:nvGrpSpPr>
        <p:grpSpPr bwMode="auto">
          <a:xfrm>
            <a:off x="725860" y="3718704"/>
            <a:ext cx="88900" cy="200025"/>
            <a:chOff x="4314" y="2018"/>
            <a:chExt cx="69" cy="166"/>
          </a:xfrm>
        </p:grpSpPr>
        <p:sp>
          <p:nvSpPr>
            <p:cNvPr id="11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2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3" name="Group 15"/>
          <p:cNvGrpSpPr>
            <a:grpSpLocks/>
          </p:cNvGrpSpPr>
          <p:nvPr/>
        </p:nvGrpSpPr>
        <p:grpSpPr bwMode="auto">
          <a:xfrm>
            <a:off x="883368" y="3721879"/>
            <a:ext cx="87312" cy="200025"/>
            <a:chOff x="4314" y="2018"/>
            <a:chExt cx="69" cy="166"/>
          </a:xfrm>
        </p:grpSpPr>
        <p:sp>
          <p:nvSpPr>
            <p:cNvPr id="14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5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6" name="Line 18"/>
          <p:cNvSpPr>
            <a:spLocks noChangeShapeType="1"/>
          </p:cNvSpPr>
          <p:nvPr/>
        </p:nvSpPr>
        <p:spPr bwMode="auto">
          <a:xfrm>
            <a:off x="821375" y="4349665"/>
            <a:ext cx="783278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7" name="Text Box 20"/>
          <p:cNvSpPr txBox="1">
            <a:spLocks noChangeArrowheads="1"/>
          </p:cNvSpPr>
          <p:nvPr/>
        </p:nvSpPr>
        <p:spPr bwMode="auto">
          <a:xfrm>
            <a:off x="816951" y="3962286"/>
            <a:ext cx="2839239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산업재해보상보험법</a:t>
            </a:r>
          </a:p>
        </p:txBody>
      </p:sp>
      <p:sp>
        <p:nvSpPr>
          <p:cNvPr id="18" name="제목 39"/>
          <p:cNvSpPr txBox="1">
            <a:spLocks/>
          </p:cNvSpPr>
          <p:nvPr/>
        </p:nvSpPr>
        <p:spPr bwMode="auto">
          <a:xfrm>
            <a:off x="971601" y="4451885"/>
            <a:ext cx="7840970" cy="448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3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산업화를 </a:t>
            </a:r>
            <a:r>
              <a:rPr lang="ko-KR" altLang="en-US" sz="2000" kern="0" dirty="0">
                <a:latin typeface="+mn-ea"/>
                <a:cs typeface="+mj-cs"/>
              </a:rPr>
              <a:t>위해 필수적인 법이므로 곧바로 실시됨</a:t>
            </a:r>
          </a:p>
        </p:txBody>
      </p:sp>
      <p:grpSp>
        <p:nvGrpSpPr>
          <p:cNvPr id="19" name="Group 7"/>
          <p:cNvGrpSpPr>
            <a:grpSpLocks/>
          </p:cNvGrpSpPr>
          <p:nvPr/>
        </p:nvGrpSpPr>
        <p:grpSpPr bwMode="auto">
          <a:xfrm>
            <a:off x="611560" y="1632211"/>
            <a:ext cx="8258618" cy="1379751"/>
            <a:chOff x="204" y="2296"/>
            <a:chExt cx="3584" cy="1860"/>
          </a:xfrm>
        </p:grpSpPr>
        <p:grpSp>
          <p:nvGrpSpPr>
            <p:cNvPr id="20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2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3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47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21" name="AutoShape 11"/>
            <p:cNvSpPr>
              <a:spLocks noChangeArrowheads="1"/>
            </p:cNvSpPr>
            <p:nvPr/>
          </p:nvSpPr>
          <p:spPr bwMode="auto">
            <a:xfrm rot="10800000">
              <a:off x="234" y="3232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4" name="Group 12"/>
          <p:cNvGrpSpPr>
            <a:grpSpLocks/>
          </p:cNvGrpSpPr>
          <p:nvPr/>
        </p:nvGrpSpPr>
        <p:grpSpPr bwMode="auto">
          <a:xfrm>
            <a:off x="725860" y="1573474"/>
            <a:ext cx="88900" cy="200025"/>
            <a:chOff x="4314" y="2018"/>
            <a:chExt cx="69" cy="166"/>
          </a:xfrm>
        </p:grpSpPr>
        <p:sp>
          <p:nvSpPr>
            <p:cNvPr id="25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6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7" name="Group 15"/>
          <p:cNvGrpSpPr>
            <a:grpSpLocks/>
          </p:cNvGrpSpPr>
          <p:nvPr/>
        </p:nvGrpSpPr>
        <p:grpSpPr bwMode="auto">
          <a:xfrm>
            <a:off x="883368" y="1576649"/>
            <a:ext cx="87312" cy="200025"/>
            <a:chOff x="4314" y="2018"/>
            <a:chExt cx="69" cy="166"/>
          </a:xfrm>
        </p:grpSpPr>
        <p:sp>
          <p:nvSpPr>
            <p:cNvPr id="28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9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30" name="Line 18"/>
          <p:cNvSpPr>
            <a:spLocks noChangeShapeType="1"/>
          </p:cNvSpPr>
          <p:nvPr/>
        </p:nvSpPr>
        <p:spPr bwMode="auto">
          <a:xfrm>
            <a:off x="821375" y="2204435"/>
            <a:ext cx="783278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1" name="Text Box 20"/>
          <p:cNvSpPr txBox="1">
            <a:spLocks noChangeArrowheads="1"/>
          </p:cNvSpPr>
          <p:nvPr/>
        </p:nvSpPr>
        <p:spPr bwMode="auto">
          <a:xfrm>
            <a:off x="816951" y="1817056"/>
            <a:ext cx="3047629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사회보장에 관한 법률</a:t>
            </a:r>
          </a:p>
        </p:txBody>
      </p:sp>
      <p:sp>
        <p:nvSpPr>
          <p:cNvPr id="32" name="제목 39"/>
          <p:cNvSpPr txBox="1">
            <a:spLocks/>
          </p:cNvSpPr>
          <p:nvPr/>
        </p:nvSpPr>
        <p:spPr bwMode="auto">
          <a:xfrm>
            <a:off x="971601" y="2306655"/>
            <a:ext cx="7840970" cy="448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3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사회보장에 </a:t>
            </a:r>
            <a:r>
              <a:rPr lang="ko-KR" altLang="en-US" sz="2000" kern="0" dirty="0">
                <a:latin typeface="+mn-ea"/>
                <a:cs typeface="+mj-cs"/>
              </a:rPr>
              <a:t>대해 매우 소극적인 입장을 표명하는 정도의 법률</a:t>
            </a:r>
          </a:p>
        </p:txBody>
      </p:sp>
    </p:spTree>
    <p:extLst>
      <p:ext uri="{BB962C8B-B14F-4D97-AF65-F5344CB8AC3E}">
        <p14:creationId xmlns:p14="http://schemas.microsoft.com/office/powerpoint/2010/main" val="17236012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제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3 · 4 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공화국 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: 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1970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년대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58597" y="821368"/>
            <a:ext cx="8825284" cy="5875395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72897" y="762632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30405" y="765807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68411" y="1404744"/>
            <a:ext cx="8407457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63988" y="1017365"/>
            <a:ext cx="344196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사회복지사업법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(1970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년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68411" y="1425609"/>
            <a:ext cx="8498697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j-ea"/>
                <a:ea typeface="+mj-ea"/>
                <a:cs typeface="+mj-cs"/>
              </a:rPr>
              <a:t>사회복지서비스 영역에서 기본적 성격을 지님</a:t>
            </a:r>
            <a:r>
              <a:rPr lang="en-US" altLang="ko-KR" sz="2000" kern="0" dirty="0">
                <a:latin typeface="+mj-ea"/>
                <a:ea typeface="+mj-ea"/>
                <a:cs typeface="+mj-cs"/>
              </a:rPr>
              <a:t>. </a:t>
            </a:r>
            <a:r>
              <a:rPr lang="ko-KR" altLang="en-US" sz="2000" kern="0" dirty="0">
                <a:latin typeface="+mj-ea"/>
                <a:ea typeface="+mj-ea"/>
                <a:cs typeface="+mj-cs"/>
              </a:rPr>
              <a:t>주로 민간사회사업에 대한 </a:t>
            </a:r>
            <a:r>
              <a:rPr lang="ko-KR" altLang="en-US" sz="2000" kern="0" dirty="0" smtClean="0">
                <a:latin typeface="+mj-ea"/>
                <a:ea typeface="+mj-ea"/>
                <a:cs typeface="+mj-cs"/>
              </a:rPr>
              <a:t>규정 </a:t>
            </a:r>
            <a:r>
              <a:rPr lang="ko-KR" altLang="en-US" sz="2000" kern="0" dirty="0" smtClean="0">
                <a:latin typeface="+mj-ea"/>
                <a:ea typeface="+mj-ea"/>
                <a:cs typeface="+mj-cs"/>
              </a:rPr>
              <a:t>중심</a:t>
            </a:r>
            <a:endParaRPr lang="en-US" altLang="ko-KR" sz="2000" kern="0" dirty="0" smtClean="0">
              <a:latin typeface="+mj-ea"/>
              <a:ea typeface="+mj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sz="2000" kern="0" dirty="0" smtClean="0">
                <a:latin typeface="+mj-ea"/>
                <a:ea typeface="+mj-ea"/>
                <a:cs typeface="+mj-cs"/>
              </a:rPr>
              <a:t>1972</a:t>
            </a:r>
            <a:r>
              <a:rPr lang="ko-KR" altLang="en-US" sz="2000" kern="0" dirty="0">
                <a:latin typeface="+mj-ea"/>
                <a:ea typeface="+mj-ea"/>
                <a:cs typeface="+mj-cs"/>
              </a:rPr>
              <a:t>년 유신헌법 </a:t>
            </a:r>
            <a:r>
              <a:rPr lang="ko-KR" altLang="en-US" sz="2000" kern="0" dirty="0" smtClean="0">
                <a:latin typeface="+mj-ea"/>
                <a:ea typeface="+mj-ea"/>
                <a:cs typeface="+mj-cs"/>
              </a:rPr>
              <a:t>통과</a:t>
            </a:r>
            <a:endParaRPr lang="en-US" altLang="ko-KR" sz="2000" kern="0" dirty="0" smtClean="0">
              <a:latin typeface="+mj-ea"/>
              <a:ea typeface="+mj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b="1" kern="0" dirty="0" smtClean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  <a:cs typeface="+mj-cs"/>
              </a:rPr>
              <a:t>사립학교교원연금법</a:t>
            </a:r>
            <a:r>
              <a:rPr lang="en-US" altLang="ko-KR" sz="2000" b="1" kern="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  <a:cs typeface="+mj-cs"/>
              </a:rPr>
              <a:t>(1973)</a:t>
            </a:r>
            <a:r>
              <a:rPr lang="en-US" altLang="ko-KR" sz="2000" kern="0" dirty="0">
                <a:latin typeface="+mj-ea"/>
                <a:ea typeface="+mj-ea"/>
                <a:cs typeface="+mj-cs"/>
              </a:rPr>
              <a:t> : </a:t>
            </a:r>
            <a:r>
              <a:rPr lang="ko-KR" altLang="en-US" sz="2000" kern="0" dirty="0">
                <a:latin typeface="+mj-ea"/>
                <a:ea typeface="+mj-ea"/>
                <a:cs typeface="+mj-cs"/>
              </a:rPr>
              <a:t>공무원과 군인에 이어 교원에게도 </a:t>
            </a:r>
            <a:r>
              <a:rPr lang="ko-KR" altLang="en-US" sz="2000" kern="0" dirty="0" err="1">
                <a:latin typeface="+mj-ea"/>
                <a:ea typeface="+mj-ea"/>
                <a:cs typeface="+mj-cs"/>
              </a:rPr>
              <a:t>공적연금을</a:t>
            </a:r>
            <a:r>
              <a:rPr lang="ko-KR" altLang="en-US" sz="2000" kern="0" dirty="0">
                <a:latin typeface="+mj-ea"/>
                <a:ea typeface="+mj-ea"/>
                <a:cs typeface="+mj-cs"/>
              </a:rPr>
              <a:t> </a:t>
            </a:r>
            <a:r>
              <a:rPr lang="ko-KR" altLang="en-US" sz="2000" kern="0" dirty="0" smtClean="0">
                <a:latin typeface="+mj-ea"/>
                <a:ea typeface="+mj-ea"/>
                <a:cs typeface="+mj-cs"/>
              </a:rPr>
              <a:t>줌</a:t>
            </a:r>
            <a:r>
              <a:rPr lang="en-US" altLang="ko-KR" sz="2000" kern="0" dirty="0" smtClean="0">
                <a:latin typeface="+mj-ea"/>
                <a:ea typeface="+mj-ea"/>
                <a:cs typeface="+mj-cs"/>
              </a:rPr>
              <a:t>, </a:t>
            </a:r>
            <a:r>
              <a:rPr lang="ko-KR" altLang="en-US" sz="2000" kern="0" dirty="0" smtClean="0">
                <a:latin typeface="+mj-ea"/>
                <a:ea typeface="+mj-ea"/>
                <a:cs typeface="+mj-cs"/>
              </a:rPr>
              <a:t>사립학교 </a:t>
            </a:r>
            <a:r>
              <a:rPr lang="ko-KR" altLang="en-US" sz="2000" kern="0" dirty="0">
                <a:latin typeface="+mj-ea"/>
                <a:ea typeface="+mj-ea"/>
                <a:cs typeface="+mj-cs"/>
              </a:rPr>
              <a:t>교원들이 권력기반으로 </a:t>
            </a:r>
            <a:r>
              <a:rPr lang="ko-KR" altLang="en-US" sz="2000" kern="0" dirty="0" smtClean="0">
                <a:latin typeface="+mj-ea"/>
                <a:ea typeface="+mj-ea"/>
                <a:cs typeface="+mj-cs"/>
              </a:rPr>
              <a:t>인정됨</a:t>
            </a:r>
            <a:endParaRPr lang="en-US" altLang="ko-KR" sz="2000" kern="0" dirty="0" smtClean="0">
              <a:latin typeface="+mj-ea"/>
              <a:ea typeface="+mj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b="1" kern="0" dirty="0" smtClean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  <a:cs typeface="+mj-cs"/>
              </a:rPr>
              <a:t>국민복지연금법</a:t>
            </a:r>
            <a:r>
              <a:rPr lang="en-US" altLang="ko-KR" sz="2000" b="1" kern="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  <a:cs typeface="+mj-cs"/>
              </a:rPr>
              <a:t>(1973) </a:t>
            </a:r>
            <a:r>
              <a:rPr lang="en-US" altLang="ko-KR" sz="2000" kern="0" dirty="0" smtClean="0">
                <a:latin typeface="+mj-ea"/>
                <a:ea typeface="+mj-ea"/>
                <a:cs typeface="+mj-cs"/>
              </a:rPr>
              <a:t>: </a:t>
            </a:r>
            <a:r>
              <a:rPr lang="ko-KR" altLang="en-US" sz="2000" kern="0" dirty="0">
                <a:latin typeface="+mj-ea"/>
                <a:ea typeface="+mj-ea"/>
                <a:cs typeface="+mj-cs"/>
              </a:rPr>
              <a:t>외국의 무상원조가 </a:t>
            </a:r>
            <a:r>
              <a:rPr lang="en-US" altLang="ko-KR" sz="2000" kern="0" dirty="0">
                <a:latin typeface="+mj-ea"/>
                <a:ea typeface="+mj-ea"/>
                <a:cs typeface="+mj-cs"/>
              </a:rPr>
              <a:t>1970</a:t>
            </a:r>
            <a:r>
              <a:rPr lang="ko-KR" altLang="en-US" sz="2000" kern="0" dirty="0">
                <a:latin typeface="+mj-ea"/>
                <a:ea typeface="+mj-ea"/>
                <a:cs typeface="+mj-cs"/>
              </a:rPr>
              <a:t>년대에 차관으로 바뀌면서 </a:t>
            </a:r>
            <a:r>
              <a:rPr lang="ko-KR" altLang="en-US" sz="2000" kern="0" dirty="0" smtClean="0">
                <a:latin typeface="+mj-ea"/>
                <a:ea typeface="+mj-ea"/>
                <a:cs typeface="+mj-cs"/>
              </a:rPr>
              <a:t>경제개발을 위한 </a:t>
            </a:r>
            <a:r>
              <a:rPr lang="ko-KR" altLang="en-US" sz="2000" kern="0" dirty="0" smtClean="0">
                <a:latin typeface="+mj-ea"/>
                <a:ea typeface="+mj-ea"/>
                <a:cs typeface="+mj-cs"/>
              </a:rPr>
              <a:t>내수자본 </a:t>
            </a:r>
            <a:r>
              <a:rPr lang="ko-KR" altLang="en-US" sz="2000" kern="0" dirty="0" smtClean="0">
                <a:latin typeface="+mj-ea"/>
                <a:ea typeface="+mj-ea"/>
                <a:cs typeface="+mj-cs"/>
              </a:rPr>
              <a:t>동원을 위한 전략으로 제정되었으나 시행되지 </a:t>
            </a:r>
            <a:r>
              <a:rPr lang="ko-KR" altLang="en-US" sz="2000" kern="0" dirty="0" smtClean="0">
                <a:latin typeface="+mj-ea"/>
                <a:ea typeface="+mj-ea"/>
                <a:cs typeface="+mj-cs"/>
              </a:rPr>
              <a:t>못함</a:t>
            </a:r>
            <a:endParaRPr lang="en-US" altLang="ko-KR" sz="2000" kern="0" dirty="0" smtClean="0">
              <a:latin typeface="+mj-ea"/>
              <a:ea typeface="+mj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b="1" kern="0" dirty="0" smtClean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  <a:cs typeface="+mj-cs"/>
              </a:rPr>
              <a:t>의료보험법 </a:t>
            </a:r>
            <a:r>
              <a:rPr lang="ko-KR" altLang="en-US" sz="2000" b="1" kern="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  <a:cs typeface="+mj-cs"/>
              </a:rPr>
              <a:t>개정</a:t>
            </a:r>
            <a:r>
              <a:rPr lang="en-US" altLang="ko-KR" sz="2000" b="1" kern="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  <a:cs typeface="+mj-cs"/>
              </a:rPr>
              <a:t>(1976)</a:t>
            </a:r>
            <a:r>
              <a:rPr lang="ko-KR" altLang="en-US" sz="2000" kern="0" dirty="0">
                <a:latin typeface="+mj-ea"/>
                <a:ea typeface="+mj-ea"/>
                <a:cs typeface="+mj-cs"/>
              </a:rPr>
              <a:t>하여 </a:t>
            </a:r>
            <a:r>
              <a:rPr lang="en-US" altLang="ko-KR" sz="2000" kern="0" dirty="0">
                <a:latin typeface="+mj-ea"/>
                <a:ea typeface="+mj-ea"/>
                <a:cs typeface="+mj-cs"/>
              </a:rPr>
              <a:t>1977</a:t>
            </a:r>
            <a:r>
              <a:rPr lang="ko-KR" altLang="en-US" sz="2000" kern="0" dirty="0">
                <a:latin typeface="+mj-ea"/>
                <a:ea typeface="+mj-ea"/>
                <a:cs typeface="+mj-cs"/>
              </a:rPr>
              <a:t>년 </a:t>
            </a:r>
            <a:r>
              <a:rPr lang="en-US" altLang="ko-KR" sz="2000" kern="0" dirty="0">
                <a:latin typeface="+mj-ea"/>
                <a:ea typeface="+mj-ea"/>
                <a:cs typeface="+mj-cs"/>
              </a:rPr>
              <a:t>500</a:t>
            </a:r>
            <a:r>
              <a:rPr lang="ko-KR" altLang="en-US" sz="2000" kern="0" dirty="0">
                <a:latin typeface="+mj-ea"/>
                <a:ea typeface="+mj-ea"/>
                <a:cs typeface="+mj-cs"/>
              </a:rPr>
              <a:t>인 이상 사업장 근로자에게 </a:t>
            </a:r>
            <a:r>
              <a:rPr lang="ko-KR" altLang="en-US" sz="2000" kern="0" dirty="0" smtClean="0">
                <a:latin typeface="+mj-ea"/>
                <a:ea typeface="+mj-ea"/>
                <a:cs typeface="+mj-cs"/>
              </a:rPr>
              <a:t>적용하는 의료보험 실시</a:t>
            </a:r>
            <a:endParaRPr lang="en-US" altLang="ko-KR" sz="2000" kern="0" dirty="0" smtClean="0">
              <a:latin typeface="+mj-ea"/>
              <a:ea typeface="+mj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sz="2000" b="1" kern="0" dirty="0" smtClean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  <a:cs typeface="+mj-cs"/>
              </a:rPr>
              <a:t>1977</a:t>
            </a:r>
            <a:r>
              <a:rPr lang="ko-KR" altLang="en-US" sz="2000" b="1" kern="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  <a:cs typeface="+mj-cs"/>
              </a:rPr>
              <a:t>년</a:t>
            </a:r>
            <a:r>
              <a:rPr lang="ko-KR" altLang="en-US" sz="2000" kern="0" dirty="0">
                <a:latin typeface="+mj-ea"/>
                <a:ea typeface="+mj-ea"/>
                <a:cs typeface="+mj-cs"/>
              </a:rPr>
              <a:t> </a:t>
            </a:r>
            <a:r>
              <a:rPr lang="en-US" altLang="ko-KR" sz="2000" kern="0" dirty="0">
                <a:latin typeface="+mj-ea"/>
                <a:ea typeface="+mj-ea"/>
                <a:cs typeface="+mj-cs"/>
              </a:rPr>
              <a:t>: </a:t>
            </a:r>
            <a:r>
              <a:rPr lang="ko-KR" altLang="en-US" sz="2000" kern="0" dirty="0">
                <a:latin typeface="+mj-ea"/>
                <a:ea typeface="+mj-ea"/>
                <a:cs typeface="+mj-cs"/>
              </a:rPr>
              <a:t>의료보호법</a:t>
            </a:r>
            <a:r>
              <a:rPr lang="en-US" altLang="ko-KR" sz="2000" kern="0" dirty="0">
                <a:latin typeface="+mj-ea"/>
                <a:ea typeface="+mj-ea"/>
                <a:cs typeface="+mj-cs"/>
              </a:rPr>
              <a:t>, </a:t>
            </a:r>
            <a:r>
              <a:rPr lang="ko-KR" altLang="en-US" sz="2000" kern="0" dirty="0">
                <a:latin typeface="+mj-ea"/>
                <a:ea typeface="+mj-ea"/>
                <a:cs typeface="+mj-cs"/>
              </a:rPr>
              <a:t>공무원 및 사립학교교직원 의료보험법 </a:t>
            </a:r>
          </a:p>
        </p:txBody>
      </p:sp>
    </p:spTree>
    <p:extLst>
      <p:ext uri="{BB962C8B-B14F-4D97-AF65-F5344CB8AC3E}">
        <p14:creationId xmlns:p14="http://schemas.microsoft.com/office/powerpoint/2010/main" val="22833740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116</TotalTime>
  <Words>1367</Words>
  <Application>Microsoft Office PowerPoint</Application>
  <PresentationFormat>화면 슬라이드 쇼(4:3)</PresentationFormat>
  <Paragraphs>221</Paragraphs>
  <Slides>21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21</vt:i4>
      </vt:variant>
    </vt:vector>
  </HeadingPairs>
  <TitlesOfParts>
    <vt:vector size="22" baseType="lpstr">
      <vt:lpstr>Office 테마</vt:lpstr>
      <vt:lpstr>PowerPoint 프레젠테이션</vt:lpstr>
      <vt:lpstr>1960년대 이전</vt:lpstr>
      <vt:lpstr>1960년대 이전</vt:lpstr>
      <vt:lpstr>제3 · 4 공화국 : 1960년대</vt:lpstr>
      <vt:lpstr>제3 · 4 공화국 : 1960년대</vt:lpstr>
      <vt:lpstr>제3 · 4 공화국 : 1960년대</vt:lpstr>
      <vt:lpstr>제3 · 4 공화국 : 1960년대</vt:lpstr>
      <vt:lpstr>제3 · 4 공화국 : 1960년대</vt:lpstr>
      <vt:lpstr>제3 · 4 공화국 : 1970년대</vt:lpstr>
      <vt:lpstr>제5공화국</vt:lpstr>
      <vt:lpstr>제5공화국</vt:lpstr>
      <vt:lpstr>제6공화국</vt:lpstr>
      <vt:lpstr>김영삼 정부(1)</vt:lpstr>
      <vt:lpstr>김영삼 정부(2)</vt:lpstr>
      <vt:lpstr>김대중 정부</vt:lpstr>
      <vt:lpstr>노무현 정부(1)</vt:lpstr>
      <vt:lpstr>노무현 정부(2)</vt:lpstr>
      <vt:lpstr>이명박 정부(1)</vt:lpstr>
      <vt:lpstr>이명박 정부(2)</vt:lpstr>
      <vt:lpstr>박근혜 정부</vt:lpstr>
      <vt:lpstr>문재인 정부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hunji</dc:creator>
  <cp:lastModifiedBy>박지영컴</cp:lastModifiedBy>
  <cp:revision>23</cp:revision>
  <dcterms:created xsi:type="dcterms:W3CDTF">2019-05-23T10:28:29Z</dcterms:created>
  <dcterms:modified xsi:type="dcterms:W3CDTF">2019-05-31T08:56:37Z</dcterms:modified>
</cp:coreProperties>
</file>