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60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54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438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1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784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124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734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6689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010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800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073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746E8-7668-4382-8E32-EB4DCD26AF9C}" type="datetimeFigureOut">
              <a:rPr lang="ko-KR" altLang="en-US" smtClean="0"/>
              <a:t>2019-06-07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EB3CB-8A13-46A6-B7CF-69532F2FFC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46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4460" y="2345432"/>
            <a:ext cx="10749162" cy="354250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l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-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동영상은 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QR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코드 그림을 누르시면 됩니다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.</a:t>
            </a:r>
          </a:p>
          <a:p>
            <a:pPr algn="l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-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어떤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동영상은 안 열리고 깨진 글씨가 나오기도 합니다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.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이 때 당황하지 마시고 </a:t>
            </a:r>
            <a:r>
              <a:rPr lang="ko-KR" altLang="en-US" sz="3000" b="1" kern="0" dirty="0" err="1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유투브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 창 주소에 나온 주소에 마우스를 옮겨 주소 전체를 감싼 뒤 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enter 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누르시면 동영상 나옵니다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. ^^ (</a:t>
            </a:r>
            <a:r>
              <a:rPr lang="ko-KR" altLang="en-US" sz="3000" b="1" kern="0" dirty="0" err="1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다음장</a:t>
            </a:r>
            <a:r>
              <a:rPr lang="ko-KR" altLang="en-US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 그림 참고</a:t>
            </a:r>
            <a:r>
              <a:rPr lang="en-US" altLang="ko-KR" sz="3000" b="1" kern="0" dirty="0" smtClean="0">
                <a:solidFill>
                  <a:srgbClr val="C5D1D7">
                    <a:lumMod val="25000"/>
                  </a:srgbClr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64460" y="431971"/>
            <a:ext cx="66607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ko-KR" alt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사회복지법제와 </a:t>
            </a:r>
            <a:r>
              <a:rPr lang="ko-KR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실천</a:t>
            </a:r>
            <a:endParaRPr lang="en-US" altLang="ko-KR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ko-KR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PPT </a:t>
            </a:r>
            <a:r>
              <a:rPr lang="ko-KR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사용시 안내</a:t>
            </a:r>
            <a:endParaRPr lang="en-US" altLang="ko-KR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65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68" y="201757"/>
            <a:ext cx="8728364" cy="6953250"/>
          </a:xfrm>
          <a:prstGeom prst="rect">
            <a:avLst/>
          </a:prstGeom>
        </p:spPr>
      </p:pic>
      <p:sp>
        <p:nvSpPr>
          <p:cNvPr id="6" name="타원형 설명선 5"/>
          <p:cNvSpPr/>
          <p:nvPr/>
        </p:nvSpPr>
        <p:spPr>
          <a:xfrm>
            <a:off x="9351818" y="3362499"/>
            <a:ext cx="2140068" cy="2494896"/>
          </a:xfrm>
          <a:prstGeom prst="wedgeEllipseCallout">
            <a:avLst>
              <a:gd name="adj1" fmla="val -292703"/>
              <a:gd name="adj2" fmla="val -1596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atin typeface="+mj-ea"/>
                <a:ea typeface="+mj-ea"/>
              </a:rPr>
              <a:t>커서로 감싸면 </a:t>
            </a:r>
            <a:r>
              <a:rPr lang="ko-KR" altLang="en-US" dirty="0" err="1" smtClean="0">
                <a:latin typeface="+mj-ea"/>
                <a:ea typeface="+mj-ea"/>
              </a:rPr>
              <a:t>주소창</a:t>
            </a:r>
            <a:r>
              <a:rPr lang="ko-KR" altLang="en-US" dirty="0" smtClean="0">
                <a:latin typeface="+mj-ea"/>
                <a:ea typeface="+mj-ea"/>
              </a:rPr>
              <a:t> 색이 생기고 그러면 </a:t>
            </a:r>
            <a:r>
              <a:rPr lang="en-US" altLang="ko-KR" dirty="0" smtClean="0">
                <a:latin typeface="+mj-ea"/>
                <a:ea typeface="+mj-ea"/>
              </a:rPr>
              <a:t>enter</a:t>
            </a:r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25137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56</Words>
  <Application>Microsoft Office PowerPoint</Application>
  <PresentationFormat>사용자 지정</PresentationFormat>
  <Paragraphs>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Crystal</dc:creator>
  <cp:lastModifiedBy>박지영컴</cp:lastModifiedBy>
  <cp:revision>4</cp:revision>
  <dcterms:created xsi:type="dcterms:W3CDTF">2019-05-25T03:40:44Z</dcterms:created>
  <dcterms:modified xsi:type="dcterms:W3CDTF">2019-06-07T02:33:56Z</dcterms:modified>
</cp:coreProperties>
</file>