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8" r:id="rId5"/>
    <p:sldId id="257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A5CD30-8520-4DAB-B0FB-61E667004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633B0E4-1647-C048-F586-11A5F11BC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E9B5D2-E310-F096-7B08-80907D01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4976-3F7D-4DA9-92AE-C56D0D962B9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32CE63-DDC8-A56C-C2B3-2F964C4B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8C7B87-5495-65CF-2DB1-A3CFDA2C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1042-72E2-4F90-8403-6B2C38C58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2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FE64D8-BDBD-A223-A44E-58E172958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82A7A71-3ABC-476F-1606-BB540305E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67DB82-2BD7-04DB-8B3D-9BC1FBA3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4976-3F7D-4DA9-92AE-C56D0D962B9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0D0ADE-2FE0-B153-BA57-C01E6F2E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4A7B95-8FE5-F2E6-71F1-5B2F1169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1042-72E2-4F90-8403-6B2C38C58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4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86C6DE9-A330-3ED0-66D3-80C706F81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6D9EEE-FC16-A180-4227-5C5FA30ED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EEBBD5-475D-47C6-D63F-A6F4BEB4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4976-3F7D-4DA9-92AE-C56D0D962B9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2F5F14-F4B3-9ACC-9C30-DB9F21B8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E80A5A-46C5-D8CD-ADD3-CB6E7D1B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1042-72E2-4F90-8403-6B2C38C58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70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515C0A-5B28-60B5-50B2-E871BE5B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F98DBC-3C66-1CF6-244F-06185DD32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122BCA-15D1-FE37-7404-BDB65E1C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4976-3F7D-4DA9-92AE-C56D0D962B9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74C202-CAA3-A03B-CB08-10DFC8C3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DECF0F-BE05-CF93-C480-9EA52DB6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1042-72E2-4F90-8403-6B2C38C58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58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027E82-F296-BA21-BE00-614F3ABF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0E6FFAE-FBE2-F41D-49BC-9A6735D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712D57-B786-6FBE-7AB6-051D35431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4976-3F7D-4DA9-92AE-C56D0D962B9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CBFD37-BD65-ADD9-77EB-D30B7DA2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E4F7CF-594C-0DFD-2551-E36A79C7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1042-72E2-4F90-8403-6B2C38C58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0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E1B864-B99A-6A49-6859-69C77254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4FF27E-6FBE-B090-E456-D50848D9B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52C250A-7919-1D0D-C75B-AC61BA8CE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C8E06D-7E8D-030D-BD03-91CD4676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4976-3F7D-4DA9-92AE-C56D0D962B9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DBD660-631D-E7F1-C3BC-FF5F3598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81867F-72CA-0C14-369B-070B88BE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1042-72E2-4F90-8403-6B2C38C58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17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6208A6-0503-1F21-7CFA-6B4B93E2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51C5DE-992B-B7EE-5970-10C344096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D13419D-18CA-7146-5639-F1A3F92E0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FF163D3-9A47-54C8-6F46-2406B0E94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97CC2A0-607F-5171-80CE-C56E5C729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2D20D8-832A-2984-D5DD-D9B93DDE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4976-3F7D-4DA9-92AE-C56D0D962B9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58347E7-BBC5-84C5-FB98-C11BC695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6C82C93-ED80-72A4-DC7D-921AAAC2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1042-72E2-4F90-8403-6B2C38C58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935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DFEBCF-5641-B74E-E932-B331E55F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4364F09-2FF3-BEFA-6AFE-BC4EF7A6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4976-3F7D-4DA9-92AE-C56D0D962B9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7E38B62-4B41-3309-EB1B-2019A0FB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0395E3A-686A-0A32-837E-865B3486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1042-72E2-4F90-8403-6B2C38C58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09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9A97E76-EF23-8CDE-F1A0-F3194BA3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4976-3F7D-4DA9-92AE-C56D0D962B9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3892A1B-C186-1783-945F-86869BB3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D65BED-1FE4-FC9E-0944-3E3D87BA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1042-72E2-4F90-8403-6B2C38C58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46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7BAA3D-7BD5-B5AC-59C2-D6352F75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9325E2-357D-22EF-4548-D280DB85C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6B5605B-4BB8-C38D-3510-91C35A70C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469B76-F53B-E4DF-B6C9-61878813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4976-3F7D-4DA9-92AE-C56D0D962B9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50157A-65C5-0C5B-96D4-C9615AA9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B7DE8-34BB-C3E9-2807-40C45B8B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1042-72E2-4F90-8403-6B2C38C58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09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9029E0-61BD-D575-EAA7-98436AD9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68BE68C-22A8-F0EA-0BF8-93EDD755B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87C1DA6-AFE8-7E62-8DBC-4D68368CB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11170DC-0273-FE03-8D82-CA7CEC57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4976-3F7D-4DA9-92AE-C56D0D962B9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189251-751D-995C-55E9-D5A5D3BC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C6BEC5F-D6B4-2A9F-3002-784D75E8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1042-72E2-4F90-8403-6B2C38C58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12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DFFA7C7-5019-226D-0E83-3CBB41D7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273D82-9F7A-945C-8F07-C879C1A68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89CB80-2D6D-9E7D-AF28-95F0463F6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E4976-3F7D-4DA9-92AE-C56D0D962B9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FED02-06BE-670E-9A50-054F83368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ECFF6F-CFDD-3134-C141-D1D182A3E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1042-72E2-4F90-8403-6B2C38C582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3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629DA67-5662-C879-6B83-E099074FA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61" y="1790700"/>
            <a:ext cx="7999896" cy="469872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F8D56E3-928B-4A76-5789-4100A2ADF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61" y="368581"/>
            <a:ext cx="7999896" cy="12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4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5637787-DEC0-20C5-28B1-468C1643C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6363"/>
            <a:ext cx="10515600" cy="37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모임">
            <a:extLst>
              <a:ext uri="{FF2B5EF4-FFF2-40B4-BE49-F238E27FC236}">
                <a16:creationId xmlns:a16="http://schemas.microsoft.com/office/drawing/2014/main" id="{718E650B-DFDD-3649-1261-31017DC6B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330" y="2039936"/>
            <a:ext cx="3065463" cy="3065463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720486F8-09C3-FC54-0F4B-C54A26CF2C32}"/>
              </a:ext>
            </a:extLst>
          </p:cNvPr>
          <p:cNvSpPr txBox="1">
            <a:spLocks/>
          </p:cNvSpPr>
          <p:nvPr/>
        </p:nvSpPr>
        <p:spPr>
          <a:xfrm>
            <a:off x="146843" y="184151"/>
            <a:ext cx="986632" cy="322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컨셉</a:t>
            </a:r>
          </a:p>
        </p:txBody>
      </p:sp>
      <p:pic>
        <p:nvPicPr>
          <p:cNvPr id="8" name="그래픽 7" descr="눈">
            <a:extLst>
              <a:ext uri="{FF2B5EF4-FFF2-40B4-BE49-F238E27FC236}">
                <a16:creationId xmlns:a16="http://schemas.microsoft.com/office/drawing/2014/main" id="{4B90D822-6BAB-7DE8-0EE0-61A7C84C0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4958" y="2210593"/>
            <a:ext cx="2436814" cy="2436814"/>
          </a:xfrm>
          <a:prstGeom prst="rect">
            <a:avLst/>
          </a:prstGeom>
        </p:spPr>
      </p:pic>
      <p:pic>
        <p:nvPicPr>
          <p:cNvPr id="10" name="그래픽 9" descr="낙엽수">
            <a:extLst>
              <a:ext uri="{FF2B5EF4-FFF2-40B4-BE49-F238E27FC236}">
                <a16:creationId xmlns:a16="http://schemas.microsoft.com/office/drawing/2014/main" id="{CC12FBF6-359B-43E3-1716-C1F6AA05A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0516" y="2480268"/>
            <a:ext cx="2184798" cy="21847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775240-2BFE-13E1-B98E-D207612FA445}"/>
              </a:ext>
            </a:extLst>
          </p:cNvPr>
          <p:cNvSpPr txBox="1"/>
          <p:nvPr/>
        </p:nvSpPr>
        <p:spPr>
          <a:xfrm>
            <a:off x="8741563" y="4621807"/>
            <a:ext cx="1842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자연과의 연결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3CAA2-0C73-ADCF-B14B-01C29EA7810D}"/>
              </a:ext>
            </a:extLst>
          </p:cNvPr>
          <p:cNvSpPr txBox="1"/>
          <p:nvPr/>
        </p:nvSpPr>
        <p:spPr>
          <a:xfrm>
            <a:off x="5268912" y="4621807"/>
            <a:ext cx="1493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/>
              <a:t>탐험과 발견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3EE311-1C98-BDB7-5752-85404AE2A8B5}"/>
              </a:ext>
            </a:extLst>
          </p:cNvPr>
          <p:cNvSpPr txBox="1"/>
          <p:nvPr/>
        </p:nvSpPr>
        <p:spPr>
          <a:xfrm>
            <a:off x="1689495" y="4621807"/>
            <a:ext cx="1431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소통과 성장</a:t>
            </a:r>
          </a:p>
        </p:txBody>
      </p:sp>
    </p:spTree>
    <p:extLst>
      <p:ext uri="{BB962C8B-B14F-4D97-AF65-F5344CB8AC3E}">
        <p14:creationId xmlns:p14="http://schemas.microsoft.com/office/powerpoint/2010/main" val="419289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547843-21A6-F80E-3A66-964C78EA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E2DC99-AF06-FF95-3143-BA8214BA1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9107602-4879-5406-4DBC-793C289E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AC44B932-0AA6-D633-D050-AA626725FCF0}"/>
              </a:ext>
            </a:extLst>
          </p:cNvPr>
          <p:cNvSpPr txBox="1">
            <a:spLocks/>
          </p:cNvSpPr>
          <p:nvPr/>
        </p:nvSpPr>
        <p:spPr>
          <a:xfrm>
            <a:off x="0" y="6442076"/>
            <a:ext cx="3790950" cy="322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다이어 그램</a:t>
            </a:r>
          </a:p>
        </p:txBody>
      </p:sp>
    </p:spTree>
    <p:extLst>
      <p:ext uri="{BB962C8B-B14F-4D97-AF65-F5344CB8AC3E}">
        <p14:creationId xmlns:p14="http://schemas.microsoft.com/office/powerpoint/2010/main" val="312413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5B4D28-18E0-1EB3-2B6A-9F53B717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EAA4A9-B6CD-7FFB-6A04-45618E59B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123FB09-F19D-EC9E-7AF0-18CECB083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B5BB1261-F1CA-8559-5DE3-71042DA0116E}"/>
              </a:ext>
            </a:extLst>
          </p:cNvPr>
          <p:cNvSpPr txBox="1">
            <a:spLocks/>
          </p:cNvSpPr>
          <p:nvPr/>
        </p:nvSpPr>
        <p:spPr>
          <a:xfrm>
            <a:off x="0" y="6442076"/>
            <a:ext cx="3790950" cy="322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다이어 그램</a:t>
            </a:r>
          </a:p>
        </p:txBody>
      </p:sp>
    </p:spTree>
    <p:extLst>
      <p:ext uri="{BB962C8B-B14F-4D97-AF65-F5344CB8AC3E}">
        <p14:creationId xmlns:p14="http://schemas.microsoft.com/office/powerpoint/2010/main" val="411261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9728B0-7A24-6CAC-77BA-65F5570A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16C2D3-F40E-46A2-67B0-0FCA2334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733C67-2ACB-FEB2-194C-BE4F5622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7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AA617E-68AF-D369-5D13-AB6BF1E6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3258E4-AAAC-5E2C-7292-704A99609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9D2E767-CE55-44E9-7A2E-9431C57D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1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E0EB81-7DB2-FB3C-B0A6-99E83882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25BE7A-BB38-EFE5-D19B-43CC139CB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94D5D77-34D1-CCC4-41E1-EB8E06108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5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6963</TotalTime>
  <Words>17</Words>
  <Application>Microsoft Office PowerPoint</Application>
  <PresentationFormat>와이드스크린</PresentationFormat>
  <Paragraphs>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나눔고딕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송헌 이</dc:creator>
  <cp:lastModifiedBy>송헌 이</cp:lastModifiedBy>
  <cp:revision>1</cp:revision>
  <dcterms:created xsi:type="dcterms:W3CDTF">2026-06-04T15:20:59Z</dcterms:created>
  <dcterms:modified xsi:type="dcterms:W3CDTF">2026-06-09T11:24:46Z</dcterms:modified>
</cp:coreProperties>
</file>