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24384000" cy="13716000"/>
  <p:notesSz cx="6858000" cy="9144000"/>
  <p:embeddedFontLst>
    <p:embeddedFont>
      <p:font typeface="210 Jayeongongwon Regular"/>
      <p:regular r:id="rId21"/>
    </p:embeddedFont>
    <p:embeddedFont>
      <p:font typeface="THEBalsamtint"/>
      <p:regular r:id="rId22"/>
    </p:embeddedFont>
    <p:embeddedFont>
      <p:font typeface="Hakgyoansim Allimjang TTF R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8.png" Type="http://schemas.openxmlformats.org/officeDocument/2006/relationships/image"/><Relationship Id="rId11" Target="../media/image149.png" Type="http://schemas.openxmlformats.org/officeDocument/2006/relationships/image"/><Relationship Id="rId12" Target="../media/image150.png" Type="http://schemas.openxmlformats.org/officeDocument/2006/relationships/image"/><Relationship Id="rId13" Target="../media/image151.png" Type="http://schemas.openxmlformats.org/officeDocument/2006/relationships/image"/><Relationship Id="rId2" Target="../media/image92.png" Type="http://schemas.openxmlformats.org/officeDocument/2006/relationships/image"/><Relationship Id="rId3" Target="../media/image67.png" Type="http://schemas.openxmlformats.org/officeDocument/2006/relationships/image"/><Relationship Id="rId4" Target="../media/image144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145.png" Type="http://schemas.openxmlformats.org/officeDocument/2006/relationships/image"/><Relationship Id="rId8" Target="../media/image146.png" Type="http://schemas.openxmlformats.org/officeDocument/2006/relationships/image"/><Relationship Id="rId9" Target="../media/image14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4.png" Type="http://schemas.openxmlformats.org/officeDocument/2006/relationships/image"/><Relationship Id="rId11" Target="../media/image155.png" Type="http://schemas.openxmlformats.org/officeDocument/2006/relationships/image"/><Relationship Id="rId12" Target="../media/image156.png" Type="http://schemas.openxmlformats.org/officeDocument/2006/relationships/image"/><Relationship Id="rId13" Target="../media/image157.png" Type="http://schemas.openxmlformats.org/officeDocument/2006/relationships/image"/><Relationship Id="rId14" Target="../media/image158.png" Type="http://schemas.openxmlformats.org/officeDocument/2006/relationships/image"/><Relationship Id="rId15" Target="../media/image159.png" Type="http://schemas.openxmlformats.org/officeDocument/2006/relationships/image"/><Relationship Id="rId16" Target="../media/image160.png" Type="http://schemas.openxmlformats.org/officeDocument/2006/relationships/image"/><Relationship Id="rId17" Target="../media/image161.png" Type="http://schemas.openxmlformats.org/officeDocument/2006/relationships/image"/><Relationship Id="rId2" Target="../media/image92.png" Type="http://schemas.openxmlformats.org/officeDocument/2006/relationships/image"/><Relationship Id="rId3" Target="../media/image67.png" Type="http://schemas.openxmlformats.org/officeDocument/2006/relationships/image"/><Relationship Id="rId4" Target="../media/image108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152.png" Type="http://schemas.openxmlformats.org/officeDocument/2006/relationships/image"/><Relationship Id="rId8" Target="../media/image148.png" Type="http://schemas.openxmlformats.org/officeDocument/2006/relationships/image"/><Relationship Id="rId9" Target="../media/image15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8.png" Type="http://schemas.openxmlformats.org/officeDocument/2006/relationships/image"/><Relationship Id="rId11" Target="../media/image169.png" Type="http://schemas.openxmlformats.org/officeDocument/2006/relationships/image"/><Relationship Id="rId12" Target="../media/image170.png" Type="http://schemas.openxmlformats.org/officeDocument/2006/relationships/image"/><Relationship Id="rId13" Target="../media/image171.png" Type="http://schemas.openxmlformats.org/officeDocument/2006/relationships/image"/><Relationship Id="rId14" Target="../media/image172.png" Type="http://schemas.openxmlformats.org/officeDocument/2006/relationships/image"/><Relationship Id="rId15" Target="../media/image173.png" Type="http://schemas.openxmlformats.org/officeDocument/2006/relationships/image"/><Relationship Id="rId16" Target="../media/image174.png" Type="http://schemas.openxmlformats.org/officeDocument/2006/relationships/image"/><Relationship Id="rId17" Target="../media/image175.png" Type="http://schemas.openxmlformats.org/officeDocument/2006/relationships/image"/><Relationship Id="rId18" Target="../media/image176.png" Type="http://schemas.openxmlformats.org/officeDocument/2006/relationships/image"/><Relationship Id="rId19" Target="../media/image177.png" Type="http://schemas.openxmlformats.org/officeDocument/2006/relationships/image"/><Relationship Id="rId2" Target="../media/image162.png" Type="http://schemas.openxmlformats.org/officeDocument/2006/relationships/image"/><Relationship Id="rId20" Target="../media/image178.png" Type="http://schemas.openxmlformats.org/officeDocument/2006/relationships/image"/><Relationship Id="rId21" Target="../media/image179.png" Type="http://schemas.openxmlformats.org/officeDocument/2006/relationships/image"/><Relationship Id="rId22" Target="../media/image180.png" Type="http://schemas.openxmlformats.org/officeDocument/2006/relationships/image"/><Relationship Id="rId23" Target="../media/image181.png" Type="http://schemas.openxmlformats.org/officeDocument/2006/relationships/image"/><Relationship Id="rId24" Target="../media/image182.png" Type="http://schemas.openxmlformats.org/officeDocument/2006/relationships/image"/><Relationship Id="rId3" Target="../media/image67.png" Type="http://schemas.openxmlformats.org/officeDocument/2006/relationships/image"/><Relationship Id="rId4" Target="../media/image163.png" Type="http://schemas.openxmlformats.org/officeDocument/2006/relationships/image"/><Relationship Id="rId5" Target="../media/image164.png" Type="http://schemas.openxmlformats.org/officeDocument/2006/relationships/image"/><Relationship Id="rId6" Target="../media/image45.png" Type="http://schemas.openxmlformats.org/officeDocument/2006/relationships/image"/><Relationship Id="rId7" Target="../media/image165.png" Type="http://schemas.openxmlformats.org/officeDocument/2006/relationships/image"/><Relationship Id="rId8" Target="../media/image166.png" Type="http://schemas.openxmlformats.org/officeDocument/2006/relationships/image"/><Relationship Id="rId9" Target="../media/image16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7.png" Type="http://schemas.openxmlformats.org/officeDocument/2006/relationships/image"/><Relationship Id="rId2" Target="../media/image183.png" Type="http://schemas.openxmlformats.org/officeDocument/2006/relationships/image"/><Relationship Id="rId3" Target="../media/image67.png" Type="http://schemas.openxmlformats.org/officeDocument/2006/relationships/image"/><Relationship Id="rId4" Target="../media/image163.png" Type="http://schemas.openxmlformats.org/officeDocument/2006/relationships/image"/><Relationship Id="rId5" Target="../media/image184.png" Type="http://schemas.openxmlformats.org/officeDocument/2006/relationships/image"/><Relationship Id="rId6" Target="../media/image45.png" Type="http://schemas.openxmlformats.org/officeDocument/2006/relationships/image"/><Relationship Id="rId7" Target="../media/image165.png" Type="http://schemas.openxmlformats.org/officeDocument/2006/relationships/image"/><Relationship Id="rId8" Target="../media/image185.png" Type="http://schemas.openxmlformats.org/officeDocument/2006/relationships/image"/><Relationship Id="rId9" Target="../media/image18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3.png" Type="http://schemas.openxmlformats.org/officeDocument/2006/relationships/image"/><Relationship Id="rId11" Target="../media/image194.png" Type="http://schemas.openxmlformats.org/officeDocument/2006/relationships/image"/><Relationship Id="rId12" Target="../media/image195.png" Type="http://schemas.openxmlformats.org/officeDocument/2006/relationships/image"/><Relationship Id="rId13" Target="../media/image196.png" Type="http://schemas.openxmlformats.org/officeDocument/2006/relationships/image"/><Relationship Id="rId14" Target="../media/image197.png" Type="http://schemas.openxmlformats.org/officeDocument/2006/relationships/image"/><Relationship Id="rId15" Target="../media/image198.png" Type="http://schemas.openxmlformats.org/officeDocument/2006/relationships/image"/><Relationship Id="rId16" Target="../media/image199.png" Type="http://schemas.openxmlformats.org/officeDocument/2006/relationships/image"/><Relationship Id="rId17" Target="../media/image200.png" Type="http://schemas.openxmlformats.org/officeDocument/2006/relationships/image"/><Relationship Id="rId18" Target="../media/image201.png" Type="http://schemas.openxmlformats.org/officeDocument/2006/relationships/image"/><Relationship Id="rId19" Target="../media/image202.png" Type="http://schemas.openxmlformats.org/officeDocument/2006/relationships/image"/><Relationship Id="rId2" Target="../media/image188.png" Type="http://schemas.openxmlformats.org/officeDocument/2006/relationships/image"/><Relationship Id="rId20" Target="../media/image203.png" Type="http://schemas.openxmlformats.org/officeDocument/2006/relationships/image"/><Relationship Id="rId21" Target="../media/image204.png" Type="http://schemas.openxmlformats.org/officeDocument/2006/relationships/image"/><Relationship Id="rId22" Target="../media/image205.png" Type="http://schemas.openxmlformats.org/officeDocument/2006/relationships/image"/><Relationship Id="rId23" Target="../media/image206.png" Type="http://schemas.openxmlformats.org/officeDocument/2006/relationships/image"/><Relationship Id="rId3" Target="../media/image67.png" Type="http://schemas.openxmlformats.org/officeDocument/2006/relationships/image"/><Relationship Id="rId4" Target="../media/image189.png" Type="http://schemas.openxmlformats.org/officeDocument/2006/relationships/image"/><Relationship Id="rId5" Target="../media/image144.png" Type="http://schemas.openxmlformats.org/officeDocument/2006/relationships/image"/><Relationship Id="rId6" Target="../media/image44.png" Type="http://schemas.openxmlformats.org/officeDocument/2006/relationships/image"/><Relationship Id="rId7" Target="../media/image190.png" Type="http://schemas.openxmlformats.org/officeDocument/2006/relationships/image"/><Relationship Id="rId8" Target="../media/image191.png" Type="http://schemas.openxmlformats.org/officeDocument/2006/relationships/image"/><Relationship Id="rId9" Target="../media/image19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2.png" Type="http://schemas.openxmlformats.org/officeDocument/2006/relationships/image"/><Relationship Id="rId11" Target="../media/image213.png" Type="http://schemas.openxmlformats.org/officeDocument/2006/relationships/image"/><Relationship Id="rId12" Target="../media/image214.png" Type="http://schemas.openxmlformats.org/officeDocument/2006/relationships/image"/><Relationship Id="rId13" Target="../media/image215.png" Type="http://schemas.openxmlformats.org/officeDocument/2006/relationships/image"/><Relationship Id="rId14" Target="../media/image216.png" Type="http://schemas.openxmlformats.org/officeDocument/2006/relationships/image"/><Relationship Id="rId15" Target="../media/image217.png" Type="http://schemas.openxmlformats.org/officeDocument/2006/relationships/image"/><Relationship Id="rId16" Target="../media/image218.png" Type="http://schemas.openxmlformats.org/officeDocument/2006/relationships/image"/><Relationship Id="rId2" Target="../media/image19.png" Type="http://schemas.openxmlformats.org/officeDocument/2006/relationships/image"/><Relationship Id="rId3" Target="../media/image207.png" Type="http://schemas.openxmlformats.org/officeDocument/2006/relationships/image"/><Relationship Id="rId4" Target="../media/image208.png" Type="http://schemas.openxmlformats.org/officeDocument/2006/relationships/image"/><Relationship Id="rId5" Target="../media/image209.png" Type="http://schemas.openxmlformats.org/officeDocument/2006/relationships/image"/><Relationship Id="rId6" Target="../media/image5.png" Type="http://schemas.openxmlformats.org/officeDocument/2006/relationships/image"/><Relationship Id="rId7" Target="../media/image210.png" Type="http://schemas.openxmlformats.org/officeDocument/2006/relationships/image"/><Relationship Id="rId8" Target="../media/image211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../media/image29.png" Type="http://schemas.openxmlformats.org/officeDocument/2006/relationships/image"/><Relationship Id="rId13" Target="../media/image30.pn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16" Target="../media/image33.png" Type="http://schemas.openxmlformats.org/officeDocument/2006/relationships/image"/><Relationship Id="rId17" Target="../media/image34.png" Type="http://schemas.openxmlformats.org/officeDocument/2006/relationships/image"/><Relationship Id="rId18" Target="../media/image35.png" Type="http://schemas.openxmlformats.org/officeDocument/2006/relationships/image"/><Relationship Id="rId19" Target="../media/image36.png" Type="http://schemas.openxmlformats.org/officeDocument/2006/relationships/image"/><Relationship Id="rId2" Target="../media/image19.png" Type="http://schemas.openxmlformats.org/officeDocument/2006/relationships/image"/><Relationship Id="rId20" Target="../media/image37.png" Type="http://schemas.openxmlformats.org/officeDocument/2006/relationships/image"/><Relationship Id="rId21" Target="../media/image38.png" Type="http://schemas.openxmlformats.org/officeDocument/2006/relationships/image"/><Relationship Id="rId22" Target="../media/image39.png" Type="http://schemas.openxmlformats.org/officeDocument/2006/relationships/image"/><Relationship Id="rId23" Target="../media/image40.png" Type="http://schemas.openxmlformats.org/officeDocument/2006/relationships/image"/><Relationship Id="rId24" Target="../media/image41.png" Type="http://schemas.openxmlformats.org/officeDocument/2006/relationships/image"/><Relationship Id="rId25" Target="../media/image42.png" Type="http://schemas.openxmlformats.org/officeDocument/2006/relationships/image"/><Relationship Id="rId26" Target="../media/image43.png" Type="http://schemas.openxmlformats.org/officeDocument/2006/relationships/image"/><Relationship Id="rId27" Target="../media/image44.png" Type="http://schemas.openxmlformats.org/officeDocument/2006/relationships/image"/><Relationship Id="rId28" Target="../media/image45.png" Type="http://schemas.openxmlformats.org/officeDocument/2006/relationships/image"/><Relationship Id="rId29" Target="../media/image46.png" Type="http://schemas.openxmlformats.org/officeDocument/2006/relationships/image"/><Relationship Id="rId3" Target="../media/image20.png" Type="http://schemas.openxmlformats.org/officeDocument/2006/relationships/image"/><Relationship Id="rId30" Target="../media/image47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png" Type="http://schemas.openxmlformats.org/officeDocument/2006/relationships/image"/><Relationship Id="rId12" Target="../media/image57.png" Type="http://schemas.openxmlformats.org/officeDocument/2006/relationships/image"/><Relationship Id="rId13" Target="../media/image58.png" Type="http://schemas.openxmlformats.org/officeDocument/2006/relationships/image"/><Relationship Id="rId14" Target="../media/image59.png" Type="http://schemas.openxmlformats.org/officeDocument/2006/relationships/image"/><Relationship Id="rId15" Target="../media/image60.png" Type="http://schemas.openxmlformats.org/officeDocument/2006/relationships/image"/><Relationship Id="rId16" Target="../media/image61.png" Type="http://schemas.openxmlformats.org/officeDocument/2006/relationships/image"/><Relationship Id="rId17" Target="../media/image62.png" Type="http://schemas.openxmlformats.org/officeDocument/2006/relationships/image"/><Relationship Id="rId18" Target="../media/image63.png" Type="http://schemas.openxmlformats.org/officeDocument/2006/relationships/image"/><Relationship Id="rId19" Target="../media/image64.png" Type="http://schemas.openxmlformats.org/officeDocument/2006/relationships/image"/><Relationship Id="rId2" Target="../media/image48.png" Type="http://schemas.openxmlformats.org/officeDocument/2006/relationships/image"/><Relationship Id="rId20" Target="../media/image65.png" Type="http://schemas.openxmlformats.org/officeDocument/2006/relationships/image"/><Relationship Id="rId3" Target="../media/image20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png" Type="http://schemas.openxmlformats.org/officeDocument/2006/relationships/image"/><Relationship Id="rId11" Target="../media/image73.png" Type="http://schemas.openxmlformats.org/officeDocument/2006/relationships/image"/><Relationship Id="rId12" Target="../media/image74.png" Type="http://schemas.openxmlformats.org/officeDocument/2006/relationships/image"/><Relationship Id="rId13" Target="../media/image75.png" Type="http://schemas.openxmlformats.org/officeDocument/2006/relationships/image"/><Relationship Id="rId14" Target="../media/image61.png" Type="http://schemas.openxmlformats.org/officeDocument/2006/relationships/image"/><Relationship Id="rId15" Target="../media/image62.png" Type="http://schemas.openxmlformats.org/officeDocument/2006/relationships/image"/><Relationship Id="rId16" Target="../media/image76.png" Type="http://schemas.openxmlformats.org/officeDocument/2006/relationships/image"/><Relationship Id="rId17" Target="../media/image77.png" Type="http://schemas.openxmlformats.org/officeDocument/2006/relationships/image"/><Relationship Id="rId18" Target="../media/image78.png" Type="http://schemas.openxmlformats.org/officeDocument/2006/relationships/image"/><Relationship Id="rId19" Target="../media/image79.png" Type="http://schemas.openxmlformats.org/officeDocument/2006/relationships/image"/><Relationship Id="rId2" Target="../media/image66.png" Type="http://schemas.openxmlformats.org/officeDocument/2006/relationships/image"/><Relationship Id="rId20" Target="../media/image80.png" Type="http://schemas.openxmlformats.org/officeDocument/2006/relationships/image"/><Relationship Id="rId21" Target="../media/image81.png" Type="http://schemas.openxmlformats.org/officeDocument/2006/relationships/image"/><Relationship Id="rId22" Target="../media/image82.png" Type="http://schemas.openxmlformats.org/officeDocument/2006/relationships/image"/><Relationship Id="rId3" Target="../media/image67.png" Type="http://schemas.openxmlformats.org/officeDocument/2006/relationships/image"/><Relationship Id="rId4" Target="../media/image45.png" Type="http://schemas.openxmlformats.org/officeDocument/2006/relationships/image"/><Relationship Id="rId5" Target="../media/image68.png" Type="http://schemas.openxmlformats.org/officeDocument/2006/relationships/image"/><Relationship Id="rId6" Target="../media/image27.png" Type="http://schemas.openxmlformats.org/officeDocument/2006/relationships/image"/><Relationship Id="rId7" Target="../media/image69.png" Type="http://schemas.openxmlformats.org/officeDocument/2006/relationships/image"/><Relationship Id="rId8" Target="../media/image70.pn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png" Type="http://schemas.openxmlformats.org/officeDocument/2006/relationships/image"/><Relationship Id="rId11" Target="../media/image87.png" Type="http://schemas.openxmlformats.org/officeDocument/2006/relationships/image"/><Relationship Id="rId12" Target="../media/image88.png" Type="http://schemas.openxmlformats.org/officeDocument/2006/relationships/image"/><Relationship Id="rId13" Target="../media/image89.png" Type="http://schemas.openxmlformats.org/officeDocument/2006/relationships/image"/><Relationship Id="rId14" Target="../media/image90.png" Type="http://schemas.openxmlformats.org/officeDocument/2006/relationships/image"/><Relationship Id="rId15" Target="../media/image91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45.png" Type="http://schemas.openxmlformats.org/officeDocument/2006/relationships/image"/><Relationship Id="rId5" Target="../media/image83.png" Type="http://schemas.openxmlformats.org/officeDocument/2006/relationships/image"/><Relationship Id="rId6" Target="../media/image27.png" Type="http://schemas.openxmlformats.org/officeDocument/2006/relationships/image"/><Relationship Id="rId7" Target="../media/image69.png" Type="http://schemas.openxmlformats.org/officeDocument/2006/relationships/image"/><Relationship Id="rId8" Target="../media/image84.png" Type="http://schemas.openxmlformats.org/officeDocument/2006/relationships/image"/><Relationship Id="rId9" Target="../media/image8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7.png" Type="http://schemas.openxmlformats.org/officeDocument/2006/relationships/image"/><Relationship Id="rId11" Target="../media/image98.png" Type="http://schemas.openxmlformats.org/officeDocument/2006/relationships/image"/><Relationship Id="rId12" Target="../media/image99.png" Type="http://schemas.openxmlformats.org/officeDocument/2006/relationships/image"/><Relationship Id="rId13" Target="../media/image100.png" Type="http://schemas.openxmlformats.org/officeDocument/2006/relationships/image"/><Relationship Id="rId14" Target="../media/image101.png" Type="http://schemas.openxmlformats.org/officeDocument/2006/relationships/image"/><Relationship Id="rId15" Target="../media/image102.png" Type="http://schemas.openxmlformats.org/officeDocument/2006/relationships/image"/><Relationship Id="rId16" Target="../media/image103.png" Type="http://schemas.openxmlformats.org/officeDocument/2006/relationships/image"/><Relationship Id="rId17" Target="../media/image104.png" Type="http://schemas.openxmlformats.org/officeDocument/2006/relationships/image"/><Relationship Id="rId18" Target="../media/image105.png" Type="http://schemas.openxmlformats.org/officeDocument/2006/relationships/image"/><Relationship Id="rId19" Target="../media/image106.png" Type="http://schemas.openxmlformats.org/officeDocument/2006/relationships/image"/><Relationship Id="rId2" Target="../media/image92.png" Type="http://schemas.openxmlformats.org/officeDocument/2006/relationships/image"/><Relationship Id="rId20" Target="../media/image107.png" Type="http://schemas.openxmlformats.org/officeDocument/2006/relationships/image"/><Relationship Id="rId21" Target="../media/image65.png" Type="http://schemas.openxmlformats.org/officeDocument/2006/relationships/image"/><Relationship Id="rId3" Target="../media/image67.png" Type="http://schemas.openxmlformats.org/officeDocument/2006/relationships/image"/><Relationship Id="rId4" Target="../media/image93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95.png" Type="http://schemas.openxmlformats.org/officeDocument/2006/relationships/image"/><Relationship Id="rId8" Target="../media/image63.png" Type="http://schemas.openxmlformats.org/officeDocument/2006/relationships/image"/><Relationship Id="rId9" Target="../media/image9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2.png" Type="http://schemas.openxmlformats.org/officeDocument/2006/relationships/image"/><Relationship Id="rId11" Target="../media/image113.png" Type="http://schemas.openxmlformats.org/officeDocument/2006/relationships/image"/><Relationship Id="rId12" Target="../media/image114.png" Type="http://schemas.openxmlformats.org/officeDocument/2006/relationships/image"/><Relationship Id="rId13" Target="../media/image115.png" Type="http://schemas.openxmlformats.org/officeDocument/2006/relationships/image"/><Relationship Id="rId14" Target="../media/image116.png" Type="http://schemas.openxmlformats.org/officeDocument/2006/relationships/image"/><Relationship Id="rId15" Target="../media/image117.png" Type="http://schemas.openxmlformats.org/officeDocument/2006/relationships/image"/><Relationship Id="rId16" Target="../media/image118.png" Type="http://schemas.openxmlformats.org/officeDocument/2006/relationships/image"/><Relationship Id="rId17" Target="../media/image119.png" Type="http://schemas.openxmlformats.org/officeDocument/2006/relationships/image"/><Relationship Id="rId18" Target="../media/image120.png" Type="http://schemas.openxmlformats.org/officeDocument/2006/relationships/image"/><Relationship Id="rId19" Target="../media/image121.png" Type="http://schemas.openxmlformats.org/officeDocument/2006/relationships/image"/><Relationship Id="rId2" Target="../media/image92.png" Type="http://schemas.openxmlformats.org/officeDocument/2006/relationships/image"/><Relationship Id="rId20" Target="../media/image122.png" Type="http://schemas.openxmlformats.org/officeDocument/2006/relationships/image"/><Relationship Id="rId21" Target="../media/image123.png" Type="http://schemas.openxmlformats.org/officeDocument/2006/relationships/image"/><Relationship Id="rId3" Target="../media/image67.png" Type="http://schemas.openxmlformats.org/officeDocument/2006/relationships/image"/><Relationship Id="rId4" Target="../media/image108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109.png" Type="http://schemas.openxmlformats.org/officeDocument/2006/relationships/image"/><Relationship Id="rId8" Target="../media/image110.png" Type="http://schemas.openxmlformats.org/officeDocument/2006/relationships/image"/><Relationship Id="rId9" Target="../media/image1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7.png" Type="http://schemas.openxmlformats.org/officeDocument/2006/relationships/image"/><Relationship Id="rId11" Target="../media/image128.png" Type="http://schemas.openxmlformats.org/officeDocument/2006/relationships/image"/><Relationship Id="rId12" Target="../media/image129.png" Type="http://schemas.openxmlformats.org/officeDocument/2006/relationships/image"/><Relationship Id="rId13" Target="../media/image122.png" Type="http://schemas.openxmlformats.org/officeDocument/2006/relationships/image"/><Relationship Id="rId14" Target="../media/image123.png" Type="http://schemas.openxmlformats.org/officeDocument/2006/relationships/image"/><Relationship Id="rId15" Target="../media/image130.png" Type="http://schemas.openxmlformats.org/officeDocument/2006/relationships/image"/><Relationship Id="rId16" Target="../media/image131.png" Type="http://schemas.openxmlformats.org/officeDocument/2006/relationships/image"/><Relationship Id="rId17" Target="../media/image132.png" Type="http://schemas.openxmlformats.org/officeDocument/2006/relationships/image"/><Relationship Id="rId18" Target="../media/image133.png" Type="http://schemas.openxmlformats.org/officeDocument/2006/relationships/image"/><Relationship Id="rId2" Target="../media/image92.png" Type="http://schemas.openxmlformats.org/officeDocument/2006/relationships/image"/><Relationship Id="rId3" Target="../media/image67.png" Type="http://schemas.openxmlformats.org/officeDocument/2006/relationships/image"/><Relationship Id="rId4" Target="../media/image124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125.png" Type="http://schemas.openxmlformats.org/officeDocument/2006/relationships/image"/><Relationship Id="rId8" Target="../media/image111.png" Type="http://schemas.openxmlformats.org/officeDocument/2006/relationships/image"/><Relationship Id="rId9" Target="../media/image1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8.png" Type="http://schemas.openxmlformats.org/officeDocument/2006/relationships/image"/><Relationship Id="rId11" Target="../media/image139.png" Type="http://schemas.openxmlformats.org/officeDocument/2006/relationships/image"/><Relationship Id="rId12" Target="../media/image140.png" Type="http://schemas.openxmlformats.org/officeDocument/2006/relationships/image"/><Relationship Id="rId13" Target="../media/image122.png" Type="http://schemas.openxmlformats.org/officeDocument/2006/relationships/image"/><Relationship Id="rId14" Target="../media/image123.png" Type="http://schemas.openxmlformats.org/officeDocument/2006/relationships/image"/><Relationship Id="rId15" Target="../media/image141.png" Type="http://schemas.openxmlformats.org/officeDocument/2006/relationships/image"/><Relationship Id="rId16" Target="../media/image142.png" Type="http://schemas.openxmlformats.org/officeDocument/2006/relationships/image"/><Relationship Id="rId17" Target="../media/image143.png" Type="http://schemas.openxmlformats.org/officeDocument/2006/relationships/image"/><Relationship Id="rId2" Target="../media/image92.png" Type="http://schemas.openxmlformats.org/officeDocument/2006/relationships/image"/><Relationship Id="rId3" Target="../media/image67.png" Type="http://schemas.openxmlformats.org/officeDocument/2006/relationships/image"/><Relationship Id="rId4" Target="../media/image134.png" Type="http://schemas.openxmlformats.org/officeDocument/2006/relationships/image"/><Relationship Id="rId5" Target="../media/image45.png" Type="http://schemas.openxmlformats.org/officeDocument/2006/relationships/image"/><Relationship Id="rId6" Target="../media/image94.png" Type="http://schemas.openxmlformats.org/officeDocument/2006/relationships/image"/><Relationship Id="rId7" Target="../media/image135.png" Type="http://schemas.openxmlformats.org/officeDocument/2006/relationships/image"/><Relationship Id="rId8" Target="../media/image136.png" Type="http://schemas.openxmlformats.org/officeDocument/2006/relationships/image"/><Relationship Id="rId9" Target="../media/image1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273300" y="1041400"/>
            <a:ext cx="19850100" cy="11633200"/>
          </a:xfrm>
          <a:prstGeom prst="rect">
            <a:avLst/>
          </a:prstGeom>
          <a:effectLst>
            <a:outerShdw dir="5400000" dist="0" blurRad="232555">
              <a:srgbClr val="000000">
                <a:alpha val="8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226300" y="3771900"/>
            <a:ext cx="9944100" cy="5511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7900" y="2514600"/>
            <a:ext cx="4635500" cy="1663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087100" y="11633200"/>
            <a:ext cx="2476500" cy="533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1176764">
            <a:off x="4724400" y="5829300"/>
            <a:ext cx="1828800" cy="1689100"/>
          </a:xfrm>
          <a:prstGeom prst="rect">
            <a:avLst/>
          </a:prstGeom>
          <a:effectLst>
            <a:outerShdw dir="16560000" dist="0" blurRad="160276">
              <a:srgbClr val="545250">
                <a:alpha val="35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002500" y="6845300"/>
            <a:ext cx="5257800" cy="4864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431800" y="4826000"/>
            <a:ext cx="4914900" cy="524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811500" y="4521200"/>
            <a:ext cx="1460500" cy="1473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188200" y="4521200"/>
            <a:ext cx="1460500" cy="1473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902700" y="9169400"/>
            <a:ext cx="6578600" cy="1028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372600" y="9309100"/>
            <a:ext cx="5638800" cy="673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569522">
            <a:off x="19113500" y="3644900"/>
            <a:ext cx="1816100" cy="1473200"/>
          </a:xfrm>
          <a:prstGeom prst="rect">
            <a:avLst/>
          </a:prstGeom>
          <a:effectLst>
            <a:outerShdw dir="16560000" dist="0" blurRad="139539">
              <a:srgbClr val="545250">
                <a:alpha val="35000"/>
              </a:srgbClr>
            </a:outerShdw>
          </a:effectLst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20844246">
            <a:off x="17729200" y="5753100"/>
            <a:ext cx="1816100" cy="1498600"/>
          </a:xfrm>
          <a:prstGeom prst="rect">
            <a:avLst/>
          </a:prstGeom>
          <a:effectLst>
            <a:outerShdw dir="16560000" dist="0" blurRad="142377">
              <a:srgbClr val="545250">
                <a:alpha val="35000"/>
              </a:srgbClr>
            </a:outerShdw>
          </a:effectLst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20955733">
            <a:off x="4152900" y="3416300"/>
            <a:ext cx="1828800" cy="1689100"/>
          </a:xfrm>
          <a:prstGeom prst="rect">
            <a:avLst/>
          </a:prstGeom>
          <a:effectLst>
            <a:outerShdw dir="16560000" dist="0" blurRad="160276">
              <a:srgbClr val="545250">
                <a:alpha val="35000"/>
              </a:srgbClr>
            </a:outerShdw>
          </a:effectLst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807700" y="11620500"/>
            <a:ext cx="444500" cy="444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-203200" y="11176000"/>
            <a:ext cx="6388100" cy="3746500"/>
          </a:xfrm>
          <a:prstGeom prst="rect">
            <a:avLst/>
          </a:prstGeom>
          <a:effectLst>
            <a:outerShdw dir="13800000" dist="0" blurRad="299521">
              <a:srgbClr val="448FAF">
                <a:alpha val="36000"/>
              </a:srgbClr>
            </a:outerShdw>
          </a:effectLst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8135600" y="11176000"/>
            <a:ext cx="6388100" cy="3746500"/>
          </a:xfrm>
          <a:prstGeom prst="rect">
            <a:avLst/>
          </a:prstGeom>
          <a:effectLst>
            <a:outerShdw dir="13800000" dist="0" blurRad="299521">
              <a:srgbClr val="448FAF">
                <a:alpha val="36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52800" y="4330700"/>
            <a:ext cx="17805400" cy="2705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895600" y="7035800"/>
            <a:ext cx="18783300" cy="622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917700" y="10845800"/>
            <a:ext cx="5486400" cy="2578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590800" y="7823200"/>
            <a:ext cx="2882900" cy="2755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470400" y="7658100"/>
            <a:ext cx="17805400" cy="1536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248900" y="9766300"/>
            <a:ext cx="2171700" cy="2171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849600" y="9766300"/>
            <a:ext cx="20320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17700" y="10845800"/>
            <a:ext cx="5486400" cy="2578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90800" y="7823200"/>
            <a:ext cx="2882900" cy="2755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05100" y="3327400"/>
            <a:ext cx="3048000" cy="3048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086600" y="3530600"/>
            <a:ext cx="14274800" cy="403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718300" y="5702300"/>
            <a:ext cx="15049500" cy="495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988300" y="6197600"/>
            <a:ext cx="14274800" cy="1231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452100" y="8089900"/>
            <a:ext cx="11493500" cy="2451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9906000" y="10972800"/>
            <a:ext cx="11493500" cy="1397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541000" y="10248900"/>
            <a:ext cx="10210800" cy="584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6256000" y="8001000"/>
            <a:ext cx="1701800" cy="1333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6256000" y="9207500"/>
            <a:ext cx="17018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368800" y="1498600"/>
            <a:ext cx="5410200" cy="3987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489700" y="7188200"/>
            <a:ext cx="2400300" cy="46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873500" y="9613900"/>
            <a:ext cx="16979900" cy="2400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553200" y="10007600"/>
            <a:ext cx="12319000" cy="1600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578100" y="10172700"/>
            <a:ext cx="2908300" cy="2540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9113500" y="10147300"/>
            <a:ext cx="2908300" cy="2565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8128000" y="4000500"/>
            <a:ext cx="13169900" cy="228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238500" y="5422900"/>
            <a:ext cx="4445000" cy="4445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251200" y="6235700"/>
            <a:ext cx="4457700" cy="2882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131300" y="5219700"/>
            <a:ext cx="2438400" cy="2895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3995400" y="1638300"/>
            <a:ext cx="1917700" cy="1892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8237200" y="1473200"/>
            <a:ext cx="2628900" cy="2628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5138400" y="2209800"/>
            <a:ext cx="1219200" cy="1473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6370300" y="1790700"/>
            <a:ext cx="1333500" cy="1460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016500" y="9067800"/>
            <a:ext cx="1295400" cy="1600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0744200" y="1727200"/>
            <a:ext cx="2273300" cy="2273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3995400" y="7861300"/>
            <a:ext cx="1447800" cy="12446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-239999">
            <a:off x="8509000" y="7835900"/>
            <a:ext cx="12103100" cy="508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21344477">
            <a:off x="16586200" y="4902200"/>
            <a:ext cx="35433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368800" y="1498600"/>
            <a:ext cx="5410200" cy="3987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489700" y="7188200"/>
            <a:ext cx="2400300" cy="469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423400" y="2794000"/>
            <a:ext cx="11493500" cy="139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603500" y="5816600"/>
            <a:ext cx="19672300" cy="5511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914900" y="8953500"/>
            <a:ext cx="150495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03700" y="1397000"/>
            <a:ext cx="7988300" cy="1854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30500" y="7315200"/>
            <a:ext cx="19392900" cy="5041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352800" y="7670800"/>
            <a:ext cx="18249900" cy="128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454400" y="9588500"/>
            <a:ext cx="5245100" cy="850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051800" y="10579100"/>
            <a:ext cx="23495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127500" y="10782300"/>
            <a:ext cx="3911600" cy="850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194800" y="7670800"/>
            <a:ext cx="5994400" cy="1308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810000" y="7112000"/>
            <a:ext cx="1295400" cy="1600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730500" y="3009900"/>
            <a:ext cx="19392900" cy="4102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352800" y="3429000"/>
            <a:ext cx="18249900" cy="1219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454400" y="4940300"/>
            <a:ext cx="8966200" cy="1879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687300" y="4965700"/>
            <a:ext cx="8928100" cy="1854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384800" y="5283200"/>
            <a:ext cx="5130800" cy="1181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21120000">
            <a:off x="3340100" y="2667000"/>
            <a:ext cx="1231900" cy="1524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9194800" y="3441700"/>
            <a:ext cx="5994400" cy="13081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9309100" y="9588500"/>
            <a:ext cx="12788900" cy="711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9245600" y="10909300"/>
            <a:ext cx="12788900" cy="7112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3639800" y="5295900"/>
            <a:ext cx="70231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457700" y="1041400"/>
            <a:ext cx="15481300" cy="11633200"/>
          </a:xfrm>
          <a:prstGeom prst="rect">
            <a:avLst/>
          </a:prstGeom>
          <a:effectLst>
            <a:outerShdw dir="5400000" dist="0" blurRad="232555">
              <a:srgbClr val="000000">
                <a:alpha val="8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200900" y="5334000"/>
            <a:ext cx="9944100" cy="3136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7900" y="2641600"/>
            <a:ext cx="4660900" cy="1638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087100" y="11633200"/>
            <a:ext cx="2476500" cy="533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684500" y="4432300"/>
            <a:ext cx="1460500" cy="1473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15200" y="4432300"/>
            <a:ext cx="1460500" cy="1473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807700" y="11620500"/>
            <a:ext cx="444500" cy="444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04000" y="9436100"/>
            <a:ext cx="10617200" cy="558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841500" y="3492500"/>
            <a:ext cx="3340100" cy="7734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9265900" y="3492500"/>
            <a:ext cx="3467100" cy="7734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-203200" y="11176000"/>
            <a:ext cx="6388100" cy="3746500"/>
          </a:xfrm>
          <a:prstGeom prst="rect">
            <a:avLst/>
          </a:prstGeom>
          <a:effectLst>
            <a:outerShdw dir="13800000" dist="0" blurRad="299521">
              <a:srgbClr val="448FAF">
                <a:alpha val="36000"/>
              </a:srgbClr>
            </a:outerShdw>
          </a:effectLst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135600" y="11176000"/>
            <a:ext cx="6388100" cy="3746500"/>
          </a:xfrm>
          <a:prstGeom prst="rect">
            <a:avLst/>
          </a:prstGeom>
          <a:effectLst>
            <a:outerShdw dir="13800000" dist="0" blurRad="299521">
              <a:srgbClr val="448FAF">
                <a:alpha val="36000"/>
              </a:srgbClr>
            </a:outerShdw>
          </a:effectLst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1996400" y="1358900"/>
            <a:ext cx="3060700" cy="1981200"/>
          </a:xfrm>
          <a:prstGeom prst="rect">
            <a:avLst/>
          </a:prstGeom>
          <a:effectLst>
            <a:outerShdw dir="2700000" dist="0" blurRad="79379">
              <a:srgbClr val="66B5D7">
                <a:alpha val="37000"/>
              </a:srgbClr>
            </a:outerShdw>
          </a:effectLst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-546100" y="1358900"/>
            <a:ext cx="3060700" cy="1981200"/>
          </a:xfrm>
          <a:prstGeom prst="rect">
            <a:avLst/>
          </a:prstGeom>
          <a:effectLst>
            <a:outerShdw dir="2700000" dist="0" blurRad="79379">
              <a:srgbClr val="66B5D7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6000" y="1041400"/>
            <a:ext cx="22352000" cy="11633200"/>
          </a:xfrm>
          <a:prstGeom prst="rect">
            <a:avLst/>
          </a:prstGeom>
          <a:effectLst>
            <a:outerShdw dir="5400000" dist="0" blurRad="232555">
              <a:srgbClr val="000000">
                <a:alpha val="8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387600" y="2552700"/>
            <a:ext cx="6045200" cy="436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43200" y="6388100"/>
            <a:ext cx="5829300" cy="628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092700" y="7137400"/>
            <a:ext cx="9486900" cy="177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01400" y="3009900"/>
            <a:ext cx="10388600" cy="1460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776200" y="3086100"/>
            <a:ext cx="8064500" cy="1308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44300" y="3276600"/>
            <a:ext cx="914400" cy="914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671300" y="3327400"/>
            <a:ext cx="685800" cy="749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309600" y="4800600"/>
            <a:ext cx="8280400" cy="1460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766800" y="4940300"/>
            <a:ext cx="7772400" cy="1066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309600" y="6604000"/>
            <a:ext cx="8280400" cy="1460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766800" y="6769100"/>
            <a:ext cx="7747000" cy="1066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201400" y="8407400"/>
            <a:ext cx="10388600" cy="1460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2776200" y="8407400"/>
            <a:ext cx="6413500" cy="130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544300" y="8674100"/>
            <a:ext cx="914400" cy="914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201400" y="10464800"/>
            <a:ext cx="10388600" cy="1460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2852400" y="10541000"/>
            <a:ext cx="6413500" cy="1308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7137400" y="4940300"/>
            <a:ext cx="1460500" cy="1473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159000" y="4940300"/>
            <a:ext cx="1460500" cy="1473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-1054100" y="11480800"/>
            <a:ext cx="5346700" cy="3136900"/>
          </a:xfrm>
          <a:prstGeom prst="rect">
            <a:avLst/>
          </a:prstGeom>
          <a:effectLst>
            <a:outerShdw dir="13800000" dist="0" blurRad="250592">
              <a:srgbClr val="448FAF">
                <a:alpha val="36000"/>
              </a:srgbClr>
            </a:outerShdw>
          </a:effectLst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9519900" y="11455400"/>
            <a:ext cx="5346700" cy="3136900"/>
          </a:xfrm>
          <a:prstGeom prst="rect">
            <a:avLst/>
          </a:prstGeom>
          <a:effectLst>
            <a:outerShdw dir="13800000" dist="0" blurRad="250592">
              <a:srgbClr val="448FAF">
                <a:alpha val="36000"/>
              </a:srgbClr>
            </a:outerShdw>
          </a:effectLst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20637500" y="2070100"/>
            <a:ext cx="1892300" cy="18669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22199600" y="-939800"/>
            <a:ext cx="3060700" cy="1981200"/>
          </a:xfrm>
          <a:prstGeom prst="rect">
            <a:avLst/>
          </a:prstGeom>
          <a:effectLst>
            <a:outerShdw dir="13800000" dist="0" blurRad="158759">
              <a:srgbClr val="448FAF">
                <a:alpha val="36000"/>
              </a:srgbClr>
            </a:outerShdw>
          </a:effectLst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-2235200" y="4483100"/>
            <a:ext cx="3060700" cy="1981200"/>
          </a:xfrm>
          <a:prstGeom prst="rect">
            <a:avLst/>
          </a:prstGeom>
          <a:effectLst>
            <a:outerShdw dir="13800000" dist="0" blurRad="158759">
              <a:srgbClr val="448FAF">
                <a:alpha val="36000"/>
              </a:srgbClr>
            </a:outerShdw>
          </a:effectLst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1671300" y="10782300"/>
            <a:ext cx="914400" cy="9144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11785600" y="10820400"/>
            <a:ext cx="685800" cy="7493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11671300" y="8737600"/>
            <a:ext cx="685800" cy="7493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rot="0">
            <a:off x="12369800" y="4483100"/>
            <a:ext cx="1219200" cy="14478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12382500" y="6286500"/>
            <a:ext cx="1219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6000" y="1041400"/>
            <a:ext cx="22352000" cy="11633200"/>
          </a:xfrm>
          <a:prstGeom prst="rect">
            <a:avLst/>
          </a:prstGeom>
          <a:effectLst>
            <a:outerShdw dir="5400000" dist="0" blurRad="232555">
              <a:srgbClr val="000000">
                <a:alpha val="8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84700" y="2247900"/>
            <a:ext cx="15201900" cy="1854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055600" y="5016500"/>
            <a:ext cx="6172200" cy="952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108200" y="4051300"/>
            <a:ext cx="20104100" cy="177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199600" y="-939800"/>
            <a:ext cx="3060700" cy="1981200"/>
          </a:xfrm>
          <a:prstGeom prst="rect">
            <a:avLst/>
          </a:prstGeom>
          <a:effectLst>
            <a:outerShdw dir="13800000" dist="0" blurRad="158759">
              <a:srgbClr val="448FAF">
                <a:alpha val="36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2235200" y="4483100"/>
            <a:ext cx="3060700" cy="1981200"/>
          </a:xfrm>
          <a:prstGeom prst="rect">
            <a:avLst/>
          </a:prstGeom>
          <a:effectLst>
            <a:outerShdw dir="13800000" dist="0" blurRad="158759">
              <a:srgbClr val="448FAF">
                <a:alpha val="36000"/>
              </a:srgbClr>
            </a:outerShdw>
          </a:effectLst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306800" y="12966700"/>
            <a:ext cx="3530600" cy="2286000"/>
          </a:xfrm>
          <a:prstGeom prst="rect">
            <a:avLst/>
          </a:prstGeom>
          <a:effectLst>
            <a:outerShdw dir="13800000" dist="0" blurRad="183073">
              <a:srgbClr val="448FAF">
                <a:alpha val="36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255000" y="8877300"/>
            <a:ext cx="3797300" cy="3352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255000" y="4318000"/>
            <a:ext cx="4076700" cy="375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603500" y="4483100"/>
            <a:ext cx="4165600" cy="3886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055600" y="8991600"/>
            <a:ext cx="6172200" cy="952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3817600" y="6756400"/>
            <a:ext cx="7556500" cy="952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3817600" y="10223500"/>
            <a:ext cx="7556500" cy="1752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-152400" y="7886700"/>
            <a:ext cx="9486900" cy="749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5410200" y="7886700"/>
            <a:ext cx="9486900" cy="7493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410200" y="11976100"/>
            <a:ext cx="94869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857500" y="8623300"/>
            <a:ext cx="3911600" cy="3556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0800" y="11976100"/>
            <a:ext cx="9486900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01900" y="1739900"/>
            <a:ext cx="685800" cy="749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87600" y="1676400"/>
            <a:ext cx="914400" cy="914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01900" y="1739900"/>
            <a:ext cx="685800" cy="749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844800" y="1638300"/>
            <a:ext cx="7556500" cy="95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137400" y="8509000"/>
            <a:ext cx="3441700" cy="3213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427200" y="8305800"/>
            <a:ext cx="3479800" cy="3213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471400" y="1435100"/>
            <a:ext cx="10007600" cy="5334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787900" y="3657600"/>
            <a:ext cx="4279900" cy="4279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90800" y="3276600"/>
            <a:ext cx="2146300" cy="2514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118600" y="3276600"/>
            <a:ext cx="3213100" cy="4330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4114800" y="11353800"/>
            <a:ext cx="9486900" cy="749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214100" y="11353800"/>
            <a:ext cx="9486900" cy="74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7907000" y="7137400"/>
            <a:ext cx="4876800" cy="4394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057400" y="7772400"/>
            <a:ext cx="5257800" cy="4533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2857500" y="8470900"/>
            <a:ext cx="3632200" cy="2349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0972800" y="8013700"/>
            <a:ext cx="2997200" cy="3810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060700" y="10820400"/>
            <a:ext cx="34671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8618200" y="7696200"/>
            <a:ext cx="3479800" cy="1600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8630900" y="9334500"/>
            <a:ext cx="34671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01900" y="1739900"/>
            <a:ext cx="685800" cy="749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87600" y="1676400"/>
            <a:ext cx="914400" cy="914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01900" y="1739900"/>
            <a:ext cx="685800" cy="749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921000" y="1638300"/>
            <a:ext cx="7556500" cy="95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530600" y="3327400"/>
            <a:ext cx="3162300" cy="3759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844800" y="8140700"/>
            <a:ext cx="4953000" cy="3708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584700" y="3873500"/>
            <a:ext cx="15201900" cy="3251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778500" y="8394700"/>
            <a:ext cx="15201900" cy="3251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8757900" y="4114800"/>
            <a:ext cx="3771900" cy="548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925800" y="10299700"/>
            <a:ext cx="9080500" cy="1943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834677">
            <a:off x="20713700" y="1739900"/>
            <a:ext cx="1092200" cy="2159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21282370">
            <a:off x="19659600" y="1790700"/>
            <a:ext cx="1092200" cy="215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255000" y="8877300"/>
            <a:ext cx="3797300" cy="3352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410200" y="11976100"/>
            <a:ext cx="9486900" cy="749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7208500" y="1663700"/>
            <a:ext cx="4940300" cy="548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909800" y="7150100"/>
            <a:ext cx="9486900" cy="749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127500" y="3175000"/>
            <a:ext cx="5295900" cy="5295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490200" y="2959100"/>
            <a:ext cx="5829300" cy="5829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232400" y="3670300"/>
            <a:ext cx="3098800" cy="1600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4648200" y="5397500"/>
            <a:ext cx="4267200" cy="1092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4851400" y="6604000"/>
            <a:ext cx="38481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1137900" y="4102100"/>
            <a:ext cx="4533900" cy="2349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480800" y="6743700"/>
            <a:ext cx="3848100" cy="1092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6014700" y="8204200"/>
            <a:ext cx="3454400" cy="3225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9989800" y="8115300"/>
            <a:ext cx="2159000" cy="3860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857500" y="8623300"/>
            <a:ext cx="3911600" cy="3556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50800" y="11976100"/>
            <a:ext cx="9486900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909300" y="1625600"/>
            <a:ext cx="10833100" cy="1320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879600" y="3429000"/>
            <a:ext cx="10833100" cy="2311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879600" y="6070600"/>
            <a:ext cx="10833100" cy="2311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684000" y="3429000"/>
            <a:ext cx="10833100" cy="2311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471400" y="6070600"/>
            <a:ext cx="10833100" cy="1320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879600" y="8089900"/>
            <a:ext cx="10833100" cy="2311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71600" y="10795000"/>
            <a:ext cx="10833100" cy="1320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684000" y="8089900"/>
            <a:ext cx="10833100" cy="2311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192000" y="10795000"/>
            <a:ext cx="10833100" cy="2311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298700" y="5626100"/>
            <a:ext cx="9626600" cy="558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712700" y="5626100"/>
            <a:ext cx="9626600" cy="558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2877800" y="10121900"/>
            <a:ext cx="9626600" cy="558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968500" y="10121900"/>
            <a:ext cx="9626600" cy="558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2108200" y="3289300"/>
            <a:ext cx="1257300" cy="12573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2133600" y="7721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956300" y="2997200"/>
            <a:ext cx="12712700" cy="2717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956300" y="6045200"/>
            <a:ext cx="10833100" cy="2311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19800" y="7810500"/>
            <a:ext cx="12014200" cy="2565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448300" y="10833100"/>
            <a:ext cx="12014200" cy="1460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362700" y="5600700"/>
            <a:ext cx="9626600" cy="558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08700" y="10071100"/>
            <a:ext cx="10680700" cy="609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08200" y="3289300"/>
            <a:ext cx="1257300" cy="1257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133600" y="7721600"/>
            <a:ext cx="1219200" cy="1219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48900" y="2933700"/>
            <a:ext cx="1625600" cy="1371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3296900" y="4229100"/>
            <a:ext cx="1625600" cy="1371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2077700" y="7721600"/>
            <a:ext cx="1778000" cy="13970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077700" y="8991600"/>
            <a:ext cx="1778000" cy="1397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5163800" y="8851900"/>
            <a:ext cx="94869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CAE5F0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24384000" cy="1371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73800" y="-4165600"/>
            <a:ext cx="11531600" cy="22034500"/>
          </a:xfrm>
          <a:prstGeom prst="rect">
            <a:avLst/>
          </a:prstGeom>
          <a:effectLst>
            <a:outerShdw dir="5400000" dist="0" blurRad="230707">
              <a:srgbClr val="000000">
                <a:alpha val="20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895600" y="1866900"/>
            <a:ext cx="914400" cy="91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1917700"/>
            <a:ext cx="685800" cy="749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705100" y="1816100"/>
            <a:ext cx="7556500" cy="952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080000" y="3073400"/>
            <a:ext cx="12204700" cy="260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969000" y="6057900"/>
            <a:ext cx="12204700" cy="1485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207000" y="7861300"/>
            <a:ext cx="12090400" cy="2578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91200" y="10883900"/>
            <a:ext cx="12090400" cy="257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235700" y="5549900"/>
            <a:ext cx="10858500" cy="622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553200" y="10134600"/>
            <a:ext cx="10756900" cy="622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108200" y="3289300"/>
            <a:ext cx="1257300" cy="1257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133600" y="7721600"/>
            <a:ext cx="1219200" cy="1219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004300" y="2413000"/>
            <a:ext cx="1574800" cy="1752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836400" y="4381500"/>
            <a:ext cx="1574800" cy="1752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8521700" y="7226300"/>
            <a:ext cx="1930400" cy="1930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486900" y="9144000"/>
            <a:ext cx="1930400" cy="1930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5265400" y="8750300"/>
            <a:ext cx="9486900" cy="1536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