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24384000" cy="13716000"/>
  <p:notesSz cx="6858000" cy="9144000"/>
  <p:embeddedFontLst>
    <p:embeddedFont>
      <p:font typeface="Pretendard Black" panose="020B0600000101010101" charset="-127"/>
      <p:bold r:id="rId13"/>
    </p:embeddedFont>
    <p:embeddedFont>
      <p:font typeface="Pretendard Bold" panose="020B0600000101010101" charset="-127"/>
      <p:bold r:id="rId14"/>
    </p:embeddedFont>
    <p:embeddedFont>
      <p:font typeface="Pretendard ExtraBold" panose="020B0600000101010101" charset="-127"/>
      <p:bold r:id="rId15"/>
    </p:embeddedFont>
    <p:embeddedFont>
      <p:font typeface="Pretendard Light" panose="020B0600000101010101" charset="-127"/>
      <p:regular r:id="rId16"/>
    </p:embeddedFont>
    <p:embeddedFont>
      <p:font typeface="Pretendard Medium" panose="020B0600000101010101" charset="-127"/>
      <p:bold r:id="rId17"/>
    </p:embeddedFont>
    <p:embeddedFont>
      <p:font typeface="Pretendard Regular" panose="020B0600000101010101" charset="-127"/>
      <p:regular r:id="rId18"/>
    </p:embeddedFont>
    <p:embeddedFont>
      <p:font typeface="Pretendard SemiBold" panose="020B0600000101010101" charset="-127"/>
      <p:bold r:id="rId19"/>
    </p:embeddedFont>
    <p:embeddedFont>
      <p:font typeface="Anek Bangla Expanded Bold" panose="020B0600000101010101" charset="0"/>
      <p:bold r:id="rId2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2" d="100"/>
          <a:sy n="52" d="100"/>
        </p:scale>
        <p:origin x="312" y="8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6/4/2026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6/4/2026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6/4/2026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5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8.png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3.png"/><Relationship Id="rId7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3.pn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4.png"/><Relationship Id="rId10" Type="http://schemas.openxmlformats.org/officeDocument/2006/relationships/image" Target="../media/image21.png"/><Relationship Id="rId4" Type="http://schemas.openxmlformats.org/officeDocument/2006/relationships/image" Target="../media/image13.png"/><Relationship Id="rId9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3.png"/><Relationship Id="rId7" Type="http://schemas.openxmlformats.org/officeDocument/2006/relationships/image" Target="../media/image2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3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3.png"/><Relationship Id="rId7" Type="http://schemas.openxmlformats.org/officeDocument/2006/relationships/image" Target="../media/image3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7800" y="10045700"/>
            <a:ext cx="24726900" cy="3987800"/>
          </a:xfrm>
          <a:prstGeom prst="rect">
            <a:avLst/>
          </a:prstGeom>
          <a:effectLst>
            <a:outerShdw dist="306993" dir="5400000">
              <a:srgbClr val="D8D8D8">
                <a:alpha val="100000"/>
              </a:srgbClr>
            </a:outerShdw>
          </a:effectLst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1700" y="711200"/>
            <a:ext cx="22580600" cy="122936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804900" y="4660900"/>
            <a:ext cx="444500" cy="3683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34600" y="4660900"/>
            <a:ext cx="444500" cy="3683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24000" y="10566400"/>
            <a:ext cx="21336000" cy="1727200"/>
          </a:xfrm>
          <a:prstGeom prst="rect">
            <a:avLst/>
          </a:prstGeom>
          <a:effectLst>
            <a:outerShdw dist="159490" dir="5400000">
              <a:srgbClr val="D8D8D8">
                <a:alpha val="100000"/>
              </a:srgbClr>
            </a:outerShdw>
          </a:effectLst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24000" y="1676400"/>
            <a:ext cx="3048000" cy="825500"/>
          </a:xfrm>
          <a:prstGeom prst="rect">
            <a:avLst/>
          </a:prstGeom>
          <a:effectLst>
            <a:outerShdw dist="94967" dir="5400000">
              <a:srgbClr val="D8D8D8">
                <a:alpha val="100000"/>
              </a:srgbClr>
            </a:outerShdw>
          </a:effectLst>
        </p:spPr>
      </p:pic>
      <p:sp>
        <p:nvSpPr>
          <p:cNvPr id="9" name="TextBox 9"/>
          <p:cNvSpPr txBox="1"/>
          <p:nvPr/>
        </p:nvSpPr>
        <p:spPr>
          <a:xfrm>
            <a:off x="1841500" y="1765300"/>
            <a:ext cx="2413000" cy="635000"/>
          </a:xfrm>
          <a:prstGeom prst="rect">
            <a:avLst/>
          </a:prstGeom>
        </p:spPr>
        <p:txBody>
          <a:bodyPr lIns="0" tIns="33867" rIns="0" bIns="33867" rtlCol="0" anchor="ctr"/>
          <a:lstStyle/>
          <a:p>
            <a:pPr lvl="0" algn="ctr">
              <a:lnSpc>
                <a:spcPct val="99600"/>
              </a:lnSpc>
            </a:pPr>
            <a:r>
              <a:rPr lang="en-US" sz="2666" b="0" i="0" u="none" strike="noStrike" cap="all" spc="-100">
                <a:solidFill>
                  <a:srgbClr val="595959"/>
                </a:solidFill>
                <a:latin typeface="Anek Bangla Expanded Bold"/>
                <a:ea typeface="Anek Bangla Expanded Bold"/>
                <a:cs typeface="Anek Bangla Expanded Bold"/>
              </a:rPr>
              <a:t>2026-05-11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4241800" y="6400800"/>
            <a:ext cx="15900400" cy="2273300"/>
          </a:xfrm>
          <a:prstGeom prst="rect">
            <a:avLst/>
          </a:prstGeom>
        </p:spPr>
        <p:txBody>
          <a:bodyPr lIns="0" tIns="162560" rIns="0" bIns="162560" rtlCol="0" anchor="ctr"/>
          <a:lstStyle/>
          <a:p>
            <a:pPr lvl="0" algn="ctr">
              <a:lnSpc>
                <a:spcPct val="99600"/>
              </a:lnSpc>
            </a:pPr>
            <a:r>
              <a:rPr lang="en-US" sz="12800" b="0" i="0" u="none" strike="noStrike" spc="100">
                <a:solidFill>
                  <a:srgbClr val="000000"/>
                </a:solidFill>
                <a:latin typeface="Pretendard ExtraBold"/>
                <a:ea typeface="Pretendard ExtraBold"/>
                <a:cs typeface="Pretendard ExtraBold"/>
              </a:rPr>
              <a:t>해리 원서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0528300" y="889000"/>
            <a:ext cx="3327400" cy="495300"/>
          </a:xfrm>
          <a:prstGeom prst="rect">
            <a:avLst/>
          </a:prstGeom>
        </p:spPr>
        <p:txBody>
          <a:bodyPr lIns="0" tIns="35560" rIns="0" bIns="35560" rtlCol="0" anchor="ctr"/>
          <a:lstStyle/>
          <a:p>
            <a:pPr lvl="0" algn="ctr">
              <a:lnSpc>
                <a:spcPct val="99600"/>
              </a:lnSpc>
            </a:pPr>
            <a:r>
              <a:rPr lang="en-US" sz="2800" b="0" i="0" u="none" strike="noStrike" spc="-100">
                <a:solidFill>
                  <a:srgbClr val="000000"/>
                </a:solidFill>
                <a:latin typeface="Pretendard Black"/>
                <a:ea typeface="Pretendard Black"/>
                <a:cs typeface="Pretendard Black"/>
              </a:rPr>
              <a:t>어린이 철학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2159000" y="11176000"/>
            <a:ext cx="20066000" cy="5207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124499"/>
              </a:lnSpc>
            </a:pPr>
            <a:r>
              <a:rPr lang="en-US" sz="2933" b="0" i="0" u="none" strike="noStrike">
                <a:solidFill>
                  <a:srgbClr val="000000"/>
                </a:solidFill>
                <a:latin typeface="Pretendard SemiBold"/>
                <a:ea typeface="Pretendard SemiBold"/>
                <a:cs typeface="Pretendard SemiBold"/>
              </a:rPr>
              <a:t>20241051 실과교육과 배현우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8813800" y="4203700"/>
            <a:ext cx="6756400" cy="2222500"/>
          </a:xfrm>
          <a:prstGeom prst="rect">
            <a:avLst/>
          </a:prstGeom>
        </p:spPr>
        <p:txBody>
          <a:bodyPr lIns="0" tIns="159173" rIns="0" bIns="159173" rtlCol="0" anchor="ctr"/>
          <a:lstStyle/>
          <a:p>
            <a:pPr lvl="0" algn="ctr">
              <a:lnSpc>
                <a:spcPct val="99600"/>
              </a:lnSpc>
            </a:pPr>
            <a:r>
              <a:rPr lang="en-US" sz="12533" b="0" i="0" u="none" strike="noStrike">
                <a:solidFill>
                  <a:srgbClr val="000000"/>
                </a:solidFill>
                <a:latin typeface="Pretendard Light"/>
                <a:ea typeface="Pretendard Light"/>
                <a:cs typeface="Pretendard Light"/>
              </a:rPr>
              <a:t>16장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1700" y="711200"/>
            <a:ext cx="22580600" cy="122936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0" y="2273300"/>
            <a:ext cx="21336000" cy="1562100"/>
          </a:xfrm>
          <a:prstGeom prst="rect">
            <a:avLst/>
          </a:prstGeom>
          <a:effectLst>
            <a:outerShdw dist="168781" dir="5400000">
              <a:srgbClr val="D8D8D8">
                <a:alpha val="100000"/>
              </a:srgbClr>
            </a:outerShdw>
          </a:effectLst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000" y="4318000"/>
            <a:ext cx="21336000" cy="8089900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3873500" y="2463800"/>
            <a:ext cx="13246100" cy="1181100"/>
          </a:xfrm>
          <a:prstGeom prst="rect">
            <a:avLst/>
          </a:prstGeom>
        </p:spPr>
        <p:txBody>
          <a:bodyPr lIns="0" tIns="84667" rIns="0" bIns="84667" rtlCol="0" anchor="ctr"/>
          <a:lstStyle/>
          <a:p>
            <a:pPr lvl="0" algn="l">
              <a:lnSpc>
                <a:spcPct val="99600"/>
              </a:lnSpc>
            </a:pPr>
            <a:r>
              <a:rPr lang="en-US" sz="6666" b="0" i="0" u="none" strike="noStrike">
                <a:solidFill>
                  <a:srgbClr val="000000"/>
                </a:solidFill>
                <a:latin typeface="Pretendard Black"/>
                <a:ea typeface="Pretendard Black"/>
                <a:cs typeface="Pretendard Black"/>
              </a:rPr>
              <a:t>핵심내용 분석</a:t>
            </a: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38300" y="2133600"/>
            <a:ext cx="1663700" cy="1854200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1663700" y="5092700"/>
            <a:ext cx="20866100" cy="65278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157700"/>
              </a:lnSpc>
            </a:pPr>
            <a:r>
              <a:rPr lang="en-US" sz="3495" b="0" i="0" u="none" strike="noStrike" spc="-200">
                <a:solidFill>
                  <a:srgbClr val="000000"/>
                </a:solidFill>
                <a:latin typeface="Pretendard Bold"/>
                <a:ea typeface="Pretendard Bold"/>
                <a:cs typeface="Pretendard Bold"/>
              </a:rPr>
              <a:t>1. If then 조건문의 논리 규칙</a:t>
            </a:r>
            <a:r>
              <a:rPr lang="en-US" sz="3228" b="0" i="0" u="none" strike="noStrike" spc="-100">
                <a:solidFill>
                  <a:srgbClr val="000000"/>
                </a:solidFill>
                <a:latin typeface="Pretendard Medium"/>
                <a:ea typeface="Pretendard Medium"/>
                <a:cs typeface="Pretendard Medium"/>
              </a:rPr>
              <a:t>
이 챕터에서 가장 중요한 장면은 아이들이 칠판에 정리한 부분입니다. 엄마의 말 늦잠 자면 학교에 늦는다를 분석했을 때, 앞부분이 맞으면 뒷부분도 반드시 맞습니다. 그리고 뒷부분이 틀리면 앞부분도 반드시 틀립니다. 하지만 앞부분이 틀리거나 뒷부분이 맞는 경우에는 아무것도 알 수 없습니다. 이것이 이 챕터에서 아이들이 스스로 발견한 핵심 논리 규칙입니다.
</a:t>
            </a:r>
            <a:r>
              <a:rPr lang="en-US" sz="3495" b="0" i="0" u="none" strike="noStrike" spc="-200">
                <a:solidFill>
                  <a:srgbClr val="000000"/>
                </a:solidFill>
                <a:latin typeface="Pretendard Bold"/>
                <a:ea typeface="Pretendard Bold"/>
                <a:cs typeface="Pretendard Bold"/>
              </a:rPr>
              <a:t>2. 추측과 증명의 차이</a:t>
            </a:r>
            <a:r>
              <a:rPr lang="en-US" sz="3228" b="0" i="0" u="none" strike="noStrike" spc="-100">
                <a:solidFill>
                  <a:srgbClr val="000000"/>
                </a:solidFill>
                <a:latin typeface="Pretendard Medium"/>
                <a:ea typeface="Pretendard Medium"/>
                <a:cs typeface="Pretendard Medium"/>
              </a:rPr>
              <a:t>
리사는 감으로 미키라고 찍었고 결과적으로 맞았습니다. 반면 해리는 논리적으로 하나하나 따져서 샌디가 범인이 아니라는 것을 증명했습니다. 두 사람 모두 맞는 결론에 도달했지만 그 과정은 완전히 달랐습니다. 리사는 운 좋게 맞은 것이고 해리는 논리적으로 증명한 것입니다. 결과가 같더라도 과정이 다르면 그 의미는 전혀 다르다는 것이 이 챕터의 핵심 메시지입니다.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1700" y="711200"/>
            <a:ext cx="22580600" cy="122936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0" y="2273300"/>
            <a:ext cx="21336000" cy="1562100"/>
          </a:xfrm>
          <a:prstGeom prst="rect">
            <a:avLst/>
          </a:prstGeom>
          <a:effectLst>
            <a:outerShdw dist="168781" dir="5400000">
              <a:srgbClr val="D8D8D8">
                <a:alpha val="100000"/>
              </a:srgbClr>
            </a:outerShdw>
          </a:effectLst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000" y="4927600"/>
            <a:ext cx="21336000" cy="5930900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3873500" y="2463800"/>
            <a:ext cx="13246100" cy="1181100"/>
          </a:xfrm>
          <a:prstGeom prst="rect">
            <a:avLst/>
          </a:prstGeom>
        </p:spPr>
        <p:txBody>
          <a:bodyPr lIns="0" tIns="84667" rIns="0" bIns="84667" rtlCol="0" anchor="ctr"/>
          <a:lstStyle/>
          <a:p>
            <a:pPr lvl="0" algn="l">
              <a:lnSpc>
                <a:spcPct val="99600"/>
              </a:lnSpc>
            </a:pPr>
            <a:r>
              <a:rPr lang="en-US" sz="6666" b="0" i="0" u="none" strike="noStrike">
                <a:solidFill>
                  <a:srgbClr val="000000"/>
                </a:solidFill>
                <a:latin typeface="Pretendard Black"/>
                <a:ea typeface="Pretendard Black"/>
                <a:cs typeface="Pretendard Black"/>
              </a:rPr>
              <a:t>나의 생각</a:t>
            </a: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38300" y="2133600"/>
            <a:ext cx="1663700" cy="1854200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1612900" y="5397500"/>
            <a:ext cx="21285200" cy="49657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157700"/>
              </a:lnSpc>
            </a:pPr>
            <a:r>
              <a:rPr lang="en-US" sz="3586" b="0" i="0" u="none" strike="noStrike" spc="-200">
                <a:solidFill>
                  <a:srgbClr val="000000"/>
                </a:solidFill>
                <a:latin typeface="Pretendard Bold"/>
                <a:ea typeface="Pretendard Bold"/>
                <a:cs typeface="Pretendard Bold"/>
              </a:rPr>
              <a:t>이 챕터에서 가장 인상 깊었던 것은 토니가 작은 의문을 그냥 지나치지 않았다는 점입니다. 늦잠을 안 잤는데 왜 늦은 거지라는 </a:t>
            </a:r>
          </a:p>
          <a:p>
            <a:pPr lvl="0" algn="l">
              <a:lnSpc>
                <a:spcPct val="157700"/>
              </a:lnSpc>
            </a:pPr>
            <a:r>
              <a:rPr lang="en-US" sz="3586" b="0" i="0" u="none" strike="noStrike" spc="-200">
                <a:solidFill>
                  <a:srgbClr val="000000"/>
                </a:solidFill>
                <a:latin typeface="Pretendard Bold"/>
                <a:ea typeface="Pretendard Bold"/>
                <a:cs typeface="Pretendard Bold"/>
              </a:rPr>
              <a:t>아주 사소한 의문이었지만, 토니는 그것을 끝까지 붙잡고 친구들과 함께 파고들었고 결국 논리적인 규칙을 발견해냈습니다. </a:t>
            </a:r>
          </a:p>
          <a:p>
            <a:pPr lvl="0" algn="l">
              <a:lnSpc>
                <a:spcPct val="157700"/>
              </a:lnSpc>
            </a:pPr>
            <a:r>
              <a:rPr lang="en-US" sz="3586" b="0" i="0" u="none" strike="noStrike" spc="-200">
                <a:solidFill>
                  <a:srgbClr val="000000"/>
                </a:solidFill>
                <a:latin typeface="Pretendard Bold"/>
                <a:ea typeface="Pretendard Bold"/>
                <a:cs typeface="Pretendard Bold"/>
              </a:rPr>
              <a:t>또한 리사와 해리의 대비도 흥미로웠습니다. 리사는 감으로 미키라고 찍었고 해리는 논리적으로 하나하나 따져서 샌디가 범인이 아님을 증명했습니다. 두 사람 모두 같은 결론에 도달했지만 그 과정은 완전히 달랐습니다. 리사처럼 직관적으로 판단하는 것도 때로는 필요하지만, 다른 사람에게 피해가 갈 수 있는 상황에서는 해리처럼 논리적으로 차근차근 생각하는 것이 얼마나 중요한지를 이 챕터는 잘 보여주고 있다고 생각합니다.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1700" y="711200"/>
            <a:ext cx="22580600" cy="122936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81900" y="2946400"/>
            <a:ext cx="14744700" cy="1485900"/>
          </a:xfrm>
          <a:prstGeom prst="rect">
            <a:avLst/>
          </a:prstGeom>
          <a:effectLst>
            <a:outerShdw dist="171153" dir="5400000">
              <a:srgbClr val="E6E6E6">
                <a:alpha val="100000"/>
              </a:srgbClr>
            </a:outerShdw>
          </a:effectLst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81900" y="6680200"/>
            <a:ext cx="14744700" cy="1485900"/>
          </a:xfrm>
          <a:prstGeom prst="rect">
            <a:avLst/>
          </a:prstGeom>
          <a:effectLst>
            <a:outerShdw dist="171153" dir="5400000">
              <a:srgbClr val="E6E6E6">
                <a:alpha val="100000"/>
              </a:srgbClr>
            </a:outerShdw>
          </a:effectLst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81900" y="10414000"/>
            <a:ext cx="14744700" cy="1485900"/>
          </a:xfrm>
          <a:prstGeom prst="rect">
            <a:avLst/>
          </a:prstGeom>
          <a:effectLst>
            <a:outerShdw dist="171153" dir="5400000">
              <a:srgbClr val="E6E6E6">
                <a:alpha val="100000"/>
              </a:srgbClr>
            </a:outerShdw>
          </a:effectLst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82800" y="2400300"/>
            <a:ext cx="190500" cy="190500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2006600" y="2590800"/>
            <a:ext cx="4343400" cy="1892300"/>
          </a:xfrm>
          <a:prstGeom prst="rect">
            <a:avLst/>
          </a:prstGeom>
        </p:spPr>
        <p:txBody>
          <a:bodyPr lIns="0" tIns="135467" rIns="0" bIns="135467" rtlCol="0" anchor="ctr"/>
          <a:lstStyle/>
          <a:p>
            <a:pPr lvl="0" algn="l">
              <a:lnSpc>
                <a:spcPct val="99600"/>
              </a:lnSpc>
            </a:pPr>
            <a:r>
              <a:rPr lang="en-US" sz="10666" b="0" i="0" u="none" strike="noStrike" spc="100">
                <a:solidFill>
                  <a:srgbClr val="000000"/>
                </a:solidFill>
                <a:latin typeface="Pretendard ExtraBold"/>
                <a:ea typeface="Pretendard ExtraBold"/>
                <a:cs typeface="Pretendard ExtraBold"/>
              </a:rPr>
              <a:t>목차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2400300" y="2070100"/>
            <a:ext cx="4178300" cy="850900"/>
          </a:xfrm>
          <a:prstGeom prst="rect">
            <a:avLst/>
          </a:prstGeom>
        </p:spPr>
        <p:txBody>
          <a:bodyPr lIns="0" tIns="45720" rIns="0" bIns="45720" rtlCol="0" anchor="ctr"/>
          <a:lstStyle/>
          <a:p>
            <a:pPr lvl="0" algn="l">
              <a:lnSpc>
                <a:spcPct val="99600"/>
              </a:lnSpc>
            </a:pPr>
            <a:r>
              <a:rPr lang="en-US" sz="3600" b="0" i="0" u="none" strike="noStrike" cap="all">
                <a:solidFill>
                  <a:srgbClr val="A0A0A0"/>
                </a:solidFill>
                <a:latin typeface="Anek Bangla Expanded Bold"/>
                <a:ea typeface="Anek Bangla Expanded Bold"/>
                <a:cs typeface="Anek Bangla Expanded Bold"/>
              </a:rPr>
              <a:t>index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9944100" y="3365500"/>
            <a:ext cx="11493500" cy="660400"/>
          </a:xfrm>
          <a:prstGeom prst="rect">
            <a:avLst/>
          </a:prstGeom>
        </p:spPr>
        <p:txBody>
          <a:bodyPr lIns="0" tIns="47413" rIns="0" bIns="47413" rtlCol="0" anchor="ctr"/>
          <a:lstStyle/>
          <a:p>
            <a:pPr lvl="0" algn="l">
              <a:lnSpc>
                <a:spcPct val="99600"/>
              </a:lnSpc>
            </a:pPr>
            <a:r>
              <a:rPr lang="en-US" sz="3733" b="0" i="0" u="none" strike="noStrike">
                <a:solidFill>
                  <a:srgbClr val="000000"/>
                </a:solidFill>
                <a:latin typeface="Pretendard SemiBold"/>
                <a:ea typeface="Pretendard SemiBold"/>
                <a:cs typeface="Pretendard SemiBold"/>
              </a:rPr>
              <a:t>내용요약</a:t>
            </a:r>
          </a:p>
        </p:txBody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58100" y="2946400"/>
            <a:ext cx="1625600" cy="1498600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9944100" y="7099300"/>
            <a:ext cx="11493500" cy="660400"/>
          </a:xfrm>
          <a:prstGeom prst="rect">
            <a:avLst/>
          </a:prstGeom>
        </p:spPr>
        <p:txBody>
          <a:bodyPr lIns="0" tIns="47413" rIns="0" bIns="47413" rtlCol="0" anchor="ctr"/>
          <a:lstStyle/>
          <a:p>
            <a:pPr lvl="0" algn="l">
              <a:lnSpc>
                <a:spcPct val="99600"/>
              </a:lnSpc>
            </a:pPr>
            <a:r>
              <a:rPr lang="en-US" sz="3733" b="0" i="0" u="none" strike="noStrike">
                <a:solidFill>
                  <a:srgbClr val="000000"/>
                </a:solidFill>
                <a:latin typeface="Pretendard SemiBold"/>
                <a:ea typeface="Pretendard SemiBold"/>
                <a:cs typeface="Pretendard SemiBold"/>
              </a:rPr>
              <a:t>핵심내용 분석</a:t>
            </a:r>
          </a:p>
        </p:txBody>
      </p:sp>
      <p:pic>
        <p:nvPicPr>
          <p:cNvPr id="13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58100" y="6680200"/>
            <a:ext cx="1625600" cy="1498600"/>
          </a:xfrm>
          <a:prstGeom prst="rect">
            <a:avLst/>
          </a:prstGeom>
        </p:spPr>
      </p:pic>
      <p:sp>
        <p:nvSpPr>
          <p:cNvPr id="14" name="TextBox 14"/>
          <p:cNvSpPr txBox="1"/>
          <p:nvPr/>
        </p:nvSpPr>
        <p:spPr>
          <a:xfrm>
            <a:off x="9944100" y="10833100"/>
            <a:ext cx="11493500" cy="660400"/>
          </a:xfrm>
          <a:prstGeom prst="rect">
            <a:avLst/>
          </a:prstGeom>
        </p:spPr>
        <p:txBody>
          <a:bodyPr lIns="0" tIns="47413" rIns="0" bIns="47413" rtlCol="0" anchor="ctr"/>
          <a:lstStyle/>
          <a:p>
            <a:pPr lvl="0" algn="l">
              <a:lnSpc>
                <a:spcPct val="99600"/>
              </a:lnSpc>
            </a:pPr>
            <a:r>
              <a:rPr lang="en-US" sz="3733" b="0" i="0" u="none" strike="noStrike">
                <a:solidFill>
                  <a:srgbClr val="000000"/>
                </a:solidFill>
                <a:latin typeface="Pretendard SemiBold"/>
                <a:ea typeface="Pretendard SemiBold"/>
                <a:cs typeface="Pretendard SemiBold"/>
              </a:rPr>
              <a:t>나의 생각</a:t>
            </a:r>
          </a:p>
        </p:txBody>
      </p:sp>
      <p:pic>
        <p:nvPicPr>
          <p:cNvPr id="15" name="Picture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58100" y="10414000"/>
            <a:ext cx="1625600" cy="14986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1700" y="711200"/>
            <a:ext cx="22580600" cy="122936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0" y="2273300"/>
            <a:ext cx="21336000" cy="1562100"/>
          </a:xfrm>
          <a:prstGeom prst="rect">
            <a:avLst/>
          </a:prstGeom>
          <a:effectLst>
            <a:outerShdw dist="168781" dir="5400000">
              <a:srgbClr val="E6E6E6">
                <a:alpha val="100000"/>
              </a:srgbClr>
            </a:outerShdw>
          </a:effectLst>
        </p:spPr>
      </p:pic>
      <p:sp>
        <p:nvSpPr>
          <p:cNvPr id="5" name="TextBox 5"/>
          <p:cNvSpPr txBox="1"/>
          <p:nvPr/>
        </p:nvSpPr>
        <p:spPr>
          <a:xfrm>
            <a:off x="3873500" y="2463800"/>
            <a:ext cx="13246100" cy="1181100"/>
          </a:xfrm>
          <a:prstGeom prst="rect">
            <a:avLst/>
          </a:prstGeom>
        </p:spPr>
        <p:txBody>
          <a:bodyPr lIns="0" tIns="84667" rIns="0" bIns="84667" rtlCol="0" anchor="ctr"/>
          <a:lstStyle/>
          <a:p>
            <a:pPr lvl="0" algn="l">
              <a:lnSpc>
                <a:spcPct val="99600"/>
              </a:lnSpc>
            </a:pPr>
            <a:r>
              <a:rPr lang="en-US" sz="6666" b="0" i="0" u="none" strike="noStrike">
                <a:solidFill>
                  <a:srgbClr val="000000"/>
                </a:solidFill>
                <a:latin typeface="Pretendard Black"/>
                <a:ea typeface="Pretendard Black"/>
                <a:cs typeface="Pretendard Black"/>
              </a:rPr>
              <a:t>내용요약</a:t>
            </a: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38300" y="2133600"/>
            <a:ext cx="1663700" cy="18542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21200" y="4025900"/>
            <a:ext cx="8724900" cy="872490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700000" y="7137400"/>
            <a:ext cx="9182100" cy="3213100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13246100" y="8763000"/>
            <a:ext cx="8407400" cy="8509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l">
              <a:lnSpc>
                <a:spcPct val="116199"/>
              </a:lnSpc>
            </a:pPr>
            <a:r>
              <a:rPr lang="en-US" sz="5783" b="0" i="0" u="none" strike="noStrike" dirty="0" err="1">
                <a:solidFill>
                  <a:srgbClr val="000000"/>
                </a:solidFill>
                <a:latin typeface="Pretendard Bold"/>
                <a:ea typeface="Pretendard Bold"/>
                <a:cs typeface="Pretendard Bold"/>
              </a:rPr>
              <a:t>늦잠을</a:t>
            </a:r>
            <a:r>
              <a:rPr lang="en-US" sz="5783" b="0" i="0" u="none" strike="noStrike" dirty="0">
                <a:solidFill>
                  <a:srgbClr val="000000"/>
                </a:solidFill>
                <a:latin typeface="Pretendard Bold"/>
                <a:ea typeface="Pretendard Bold"/>
                <a:cs typeface="Pretendard Bold"/>
              </a:rPr>
              <a:t> </a:t>
            </a:r>
            <a:r>
              <a:rPr lang="en-US" sz="5783" b="0" i="0" u="none" strike="noStrike" dirty="0" err="1">
                <a:solidFill>
                  <a:srgbClr val="000000"/>
                </a:solidFill>
                <a:latin typeface="Pretendard Bold"/>
                <a:ea typeface="Pretendard Bold"/>
                <a:cs typeface="Pretendard Bold"/>
              </a:rPr>
              <a:t>자면</a:t>
            </a:r>
            <a:r>
              <a:rPr lang="en-US" sz="5783" b="0" i="0" u="none" strike="noStrike" dirty="0">
                <a:solidFill>
                  <a:srgbClr val="000000"/>
                </a:solidFill>
                <a:latin typeface="Pretendard Bold"/>
                <a:ea typeface="Pretendard Bold"/>
                <a:cs typeface="Pretendard Bold"/>
              </a:rPr>
              <a:t> </a:t>
            </a:r>
            <a:r>
              <a:rPr lang="en-US" sz="5783" b="0" i="0" u="none" strike="noStrike" dirty="0" err="1">
                <a:solidFill>
                  <a:srgbClr val="000000"/>
                </a:solidFill>
                <a:latin typeface="Pretendard Bold"/>
                <a:ea typeface="Pretendard Bold"/>
                <a:cs typeface="Pretendard Bold"/>
              </a:rPr>
              <a:t>학교에</a:t>
            </a:r>
            <a:r>
              <a:rPr lang="en-US" sz="5783" b="0" i="0" u="none" strike="noStrike" dirty="0">
                <a:solidFill>
                  <a:srgbClr val="000000"/>
                </a:solidFill>
                <a:latin typeface="Pretendard Bold"/>
                <a:ea typeface="Pretendard Bold"/>
                <a:cs typeface="Pretendard Bold"/>
              </a:rPr>
              <a:t> </a:t>
            </a:r>
            <a:r>
              <a:rPr lang="en-US" sz="5783" b="0" i="0" u="none" strike="noStrike" dirty="0" err="1">
                <a:solidFill>
                  <a:srgbClr val="000000"/>
                </a:solidFill>
                <a:latin typeface="Pretendard Bold"/>
                <a:ea typeface="Pretendard Bold"/>
                <a:cs typeface="Pretendard Bold"/>
              </a:rPr>
              <a:t>늦을</a:t>
            </a:r>
            <a:r>
              <a:rPr lang="en-US" sz="5783" b="0" i="0" u="none" strike="noStrike" dirty="0">
                <a:solidFill>
                  <a:srgbClr val="000000"/>
                </a:solidFill>
                <a:latin typeface="Pretendard Bold"/>
                <a:ea typeface="Pretendard Bold"/>
                <a:cs typeface="Pretendard Bold"/>
              </a:rPr>
              <a:t> </a:t>
            </a:r>
            <a:r>
              <a:rPr lang="en-US" sz="5783" b="0" i="0" u="none" strike="noStrike" dirty="0" err="1">
                <a:solidFill>
                  <a:srgbClr val="000000"/>
                </a:solidFill>
                <a:latin typeface="Pretendard Bold"/>
                <a:ea typeface="Pretendard Bold"/>
                <a:cs typeface="Pretendard Bold"/>
              </a:rPr>
              <a:t>거야</a:t>
            </a:r>
            <a:endParaRPr lang="en-US" sz="5783" b="0" i="0" u="none" strike="noStrike" dirty="0">
              <a:solidFill>
                <a:srgbClr val="000000"/>
              </a:solidFill>
              <a:latin typeface="Pretendard Bold"/>
              <a:ea typeface="Pretendard Bold"/>
              <a:cs typeface="Pretendard Bold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1700" y="711200"/>
            <a:ext cx="22580600" cy="122936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0" y="2273300"/>
            <a:ext cx="21336000" cy="1562100"/>
          </a:xfrm>
          <a:prstGeom prst="rect">
            <a:avLst/>
          </a:prstGeom>
          <a:effectLst>
            <a:outerShdw dist="168781" dir="5400000">
              <a:srgbClr val="E6E6E6">
                <a:alpha val="100000"/>
              </a:srgbClr>
            </a:outerShdw>
          </a:effectLst>
        </p:spPr>
      </p:pic>
      <p:sp>
        <p:nvSpPr>
          <p:cNvPr id="5" name="TextBox 5"/>
          <p:cNvSpPr txBox="1"/>
          <p:nvPr/>
        </p:nvSpPr>
        <p:spPr>
          <a:xfrm>
            <a:off x="3873500" y="2463800"/>
            <a:ext cx="13246100" cy="1181100"/>
          </a:xfrm>
          <a:prstGeom prst="rect">
            <a:avLst/>
          </a:prstGeom>
        </p:spPr>
        <p:txBody>
          <a:bodyPr lIns="0" tIns="84667" rIns="0" bIns="84667" rtlCol="0" anchor="ctr"/>
          <a:lstStyle/>
          <a:p>
            <a:pPr lvl="0" algn="l">
              <a:lnSpc>
                <a:spcPct val="99600"/>
              </a:lnSpc>
            </a:pPr>
            <a:r>
              <a:rPr lang="en-US" sz="6666" b="0" i="0" u="none" strike="noStrike">
                <a:solidFill>
                  <a:srgbClr val="000000"/>
                </a:solidFill>
                <a:latin typeface="Pretendard Black"/>
                <a:ea typeface="Pretendard Black"/>
                <a:cs typeface="Pretendard Black"/>
              </a:rPr>
              <a:t>내용요약</a:t>
            </a: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38300" y="2133600"/>
            <a:ext cx="1663700" cy="18542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55900" y="4241800"/>
            <a:ext cx="3289300" cy="224790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68600" y="7874000"/>
            <a:ext cx="3263900" cy="246380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553700" y="4241800"/>
            <a:ext cx="3276600" cy="224790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338800" y="4241800"/>
            <a:ext cx="3276600" cy="224790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6200000">
            <a:off x="5549900" y="8394700"/>
            <a:ext cx="5486400" cy="7620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6200000">
            <a:off x="13347700" y="8394700"/>
            <a:ext cx="5486400" cy="7620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833100" y="7747000"/>
            <a:ext cx="2705100" cy="2705100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8630900" y="7747000"/>
            <a:ext cx="2705100" cy="27051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1700" y="711200"/>
            <a:ext cx="22580600" cy="122936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0" y="2273300"/>
            <a:ext cx="21336000" cy="1562100"/>
          </a:xfrm>
          <a:prstGeom prst="rect">
            <a:avLst/>
          </a:prstGeom>
          <a:effectLst>
            <a:outerShdw dist="168781" dir="5400000">
              <a:srgbClr val="E6E6E6">
                <a:alpha val="100000"/>
              </a:srgbClr>
            </a:outerShdw>
          </a:effectLst>
        </p:spPr>
      </p:pic>
      <p:sp>
        <p:nvSpPr>
          <p:cNvPr id="5" name="TextBox 5"/>
          <p:cNvSpPr txBox="1"/>
          <p:nvPr/>
        </p:nvSpPr>
        <p:spPr>
          <a:xfrm>
            <a:off x="3873500" y="2463800"/>
            <a:ext cx="13246100" cy="1181100"/>
          </a:xfrm>
          <a:prstGeom prst="rect">
            <a:avLst/>
          </a:prstGeom>
        </p:spPr>
        <p:txBody>
          <a:bodyPr lIns="0" tIns="84667" rIns="0" bIns="84667" rtlCol="0" anchor="ctr"/>
          <a:lstStyle/>
          <a:p>
            <a:pPr lvl="0" algn="l">
              <a:lnSpc>
                <a:spcPct val="99600"/>
              </a:lnSpc>
            </a:pPr>
            <a:r>
              <a:rPr lang="en-US" sz="6666" b="0" i="0" u="none" strike="noStrike">
                <a:solidFill>
                  <a:srgbClr val="000000"/>
                </a:solidFill>
                <a:latin typeface="Pretendard Black"/>
                <a:ea typeface="Pretendard Black"/>
                <a:cs typeface="Pretendard Black"/>
              </a:rPr>
              <a:t>내용요약</a:t>
            </a: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38300" y="2133600"/>
            <a:ext cx="1663700" cy="18542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65900" y="4724400"/>
            <a:ext cx="11264900" cy="6324600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7620000" y="5791200"/>
            <a:ext cx="9804400" cy="35052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l">
              <a:lnSpc>
                <a:spcPct val="116199"/>
              </a:lnSpc>
            </a:pPr>
            <a:r>
              <a:rPr lang="en-US" sz="6123" b="0" i="0" u="none" strike="noStrike" dirty="0">
                <a:solidFill>
                  <a:srgbClr val="000000"/>
                </a:solidFill>
                <a:latin typeface="Pretendard Bold"/>
                <a:ea typeface="Pretendard Bold"/>
                <a:cs typeface="Pretendard Bold"/>
              </a:rPr>
              <a:t>네 </a:t>
            </a:r>
            <a:r>
              <a:rPr lang="en-US" sz="6123" b="0" i="0" u="none" strike="noStrike" dirty="0" err="1">
                <a:solidFill>
                  <a:srgbClr val="000000"/>
                </a:solidFill>
                <a:latin typeface="Pretendard Bold"/>
                <a:ea typeface="Pretendard Bold"/>
                <a:cs typeface="Pretendard Bold"/>
              </a:rPr>
              <a:t>엄마가</a:t>
            </a:r>
            <a:r>
              <a:rPr lang="en-US" sz="6123" b="0" i="0" u="none" strike="noStrike" dirty="0">
                <a:solidFill>
                  <a:srgbClr val="000000"/>
                </a:solidFill>
                <a:latin typeface="Pretendard Bold"/>
                <a:ea typeface="Pretendard Bold"/>
                <a:cs typeface="Pretendard Bold"/>
              </a:rPr>
              <a:t> 한 </a:t>
            </a:r>
            <a:r>
              <a:rPr lang="en-US" sz="6123" b="0" i="0" u="none" strike="noStrike" dirty="0" err="1">
                <a:solidFill>
                  <a:srgbClr val="000000"/>
                </a:solidFill>
                <a:latin typeface="Pretendard Bold"/>
                <a:ea typeface="Pretendard Bold"/>
                <a:cs typeface="Pretendard Bold"/>
              </a:rPr>
              <a:t>말에는</a:t>
            </a:r>
            <a:r>
              <a:rPr lang="en-US" sz="6123" b="0" i="0" u="none" strike="noStrike" dirty="0">
                <a:solidFill>
                  <a:srgbClr val="000000"/>
                </a:solidFill>
                <a:latin typeface="Pretendard Bold"/>
                <a:ea typeface="Pretendard Bold"/>
                <a:cs typeface="Pretendard Bold"/>
              </a:rPr>
              <a:t> 두 </a:t>
            </a:r>
            <a:r>
              <a:rPr lang="en-US" sz="6123" b="0" i="0" u="none" strike="noStrike" dirty="0" err="1">
                <a:solidFill>
                  <a:srgbClr val="000000"/>
                </a:solidFill>
                <a:latin typeface="Pretendard Bold"/>
                <a:ea typeface="Pretendard Bold"/>
                <a:cs typeface="Pretendard Bold"/>
              </a:rPr>
              <a:t>부분이</a:t>
            </a:r>
            <a:r>
              <a:rPr lang="en-US" sz="6123" b="0" i="0" u="none" strike="noStrike" dirty="0">
                <a:solidFill>
                  <a:srgbClr val="000000"/>
                </a:solidFill>
                <a:latin typeface="Pretendard Bold"/>
                <a:ea typeface="Pretendard Bold"/>
                <a:cs typeface="Pretendard Bold"/>
              </a:rPr>
              <a:t> </a:t>
            </a:r>
            <a:r>
              <a:rPr lang="en-US" sz="6123" b="0" i="0" u="none" strike="noStrike" dirty="0" err="1">
                <a:solidFill>
                  <a:srgbClr val="000000"/>
                </a:solidFill>
                <a:latin typeface="Pretendard Bold"/>
                <a:ea typeface="Pretendard Bold"/>
                <a:cs typeface="Pretendard Bold"/>
              </a:rPr>
              <a:t>있어</a:t>
            </a:r>
            <a:r>
              <a:rPr lang="en-US" sz="6123" b="0" i="0" u="none" strike="noStrike" dirty="0">
                <a:solidFill>
                  <a:srgbClr val="000000"/>
                </a:solidFill>
                <a:latin typeface="Pretendard Bold"/>
                <a:ea typeface="Pretendard Bold"/>
                <a:cs typeface="Pretendard Bold"/>
              </a:rPr>
              <a:t>. </a:t>
            </a:r>
            <a:r>
              <a:rPr lang="en-US" sz="6123" b="0" i="0" u="none" strike="noStrike" dirty="0" err="1">
                <a:solidFill>
                  <a:srgbClr val="000000"/>
                </a:solidFill>
                <a:latin typeface="Pretendard Bold"/>
                <a:ea typeface="Pretendard Bold"/>
                <a:cs typeface="Pretendard Bold"/>
              </a:rPr>
              <a:t>앞부분은</a:t>
            </a:r>
            <a:r>
              <a:rPr lang="en-US" sz="6123" b="0" i="0" u="none" strike="noStrike" dirty="0">
                <a:solidFill>
                  <a:srgbClr val="000000"/>
                </a:solidFill>
                <a:latin typeface="Pretendard Bold"/>
                <a:ea typeface="Pretendard Bold"/>
                <a:cs typeface="Pretendard Bold"/>
              </a:rPr>
              <a:t> </a:t>
            </a:r>
            <a:r>
              <a:rPr lang="en-US" sz="6123" b="0" i="0" u="none" strike="noStrike" dirty="0" err="1">
                <a:solidFill>
                  <a:srgbClr val="000000"/>
                </a:solidFill>
                <a:latin typeface="Pretendard Bold"/>
                <a:ea typeface="Pretendard Bold"/>
                <a:cs typeface="Pretendard Bold"/>
              </a:rPr>
              <a:t>늦잠을</a:t>
            </a:r>
            <a:r>
              <a:rPr lang="en-US" sz="6123" b="0" i="0" u="none" strike="noStrike" dirty="0">
                <a:solidFill>
                  <a:srgbClr val="000000"/>
                </a:solidFill>
                <a:latin typeface="Pretendard Bold"/>
                <a:ea typeface="Pretendard Bold"/>
                <a:cs typeface="Pretendard Bold"/>
              </a:rPr>
              <a:t> </a:t>
            </a:r>
            <a:r>
              <a:rPr lang="en-US" sz="6123" b="0" i="0" u="none" strike="noStrike" dirty="0" err="1">
                <a:solidFill>
                  <a:srgbClr val="000000"/>
                </a:solidFill>
                <a:latin typeface="Pretendard Bold"/>
                <a:ea typeface="Pretendard Bold"/>
                <a:cs typeface="Pretendard Bold"/>
              </a:rPr>
              <a:t>잔다이고</a:t>
            </a:r>
            <a:r>
              <a:rPr lang="en-US" sz="6123" b="0" i="0" u="none" strike="noStrike" dirty="0">
                <a:solidFill>
                  <a:srgbClr val="000000"/>
                </a:solidFill>
                <a:latin typeface="Pretendard Bold"/>
                <a:ea typeface="Pretendard Bold"/>
                <a:cs typeface="Pretendard Bold"/>
              </a:rPr>
              <a:t> </a:t>
            </a:r>
            <a:r>
              <a:rPr lang="en-US" sz="6123" b="0" i="0" u="none" strike="noStrike" dirty="0" err="1">
                <a:solidFill>
                  <a:srgbClr val="000000"/>
                </a:solidFill>
                <a:latin typeface="Pretendard Bold"/>
                <a:ea typeface="Pretendard Bold"/>
                <a:cs typeface="Pretendard Bold"/>
              </a:rPr>
              <a:t>뒷부분은</a:t>
            </a:r>
            <a:r>
              <a:rPr lang="en-US" sz="6123" b="0" i="0" u="none" strike="noStrike" dirty="0">
                <a:solidFill>
                  <a:srgbClr val="000000"/>
                </a:solidFill>
                <a:latin typeface="Pretendard Bold"/>
                <a:ea typeface="Pretendard Bold"/>
                <a:cs typeface="Pretendard Bold"/>
              </a:rPr>
              <a:t> </a:t>
            </a:r>
            <a:r>
              <a:rPr lang="en-US" sz="6123" b="0" i="0" u="none" strike="noStrike" dirty="0" err="1">
                <a:solidFill>
                  <a:srgbClr val="000000"/>
                </a:solidFill>
                <a:latin typeface="Pretendard Bold"/>
                <a:ea typeface="Pretendard Bold"/>
                <a:cs typeface="Pretendard Bold"/>
              </a:rPr>
              <a:t>학교에</a:t>
            </a:r>
            <a:r>
              <a:rPr lang="en-US" sz="6123" b="0" i="0" u="none" strike="noStrike" dirty="0">
                <a:solidFill>
                  <a:srgbClr val="000000"/>
                </a:solidFill>
                <a:latin typeface="Pretendard Bold"/>
                <a:ea typeface="Pretendard Bold"/>
                <a:cs typeface="Pretendard Bold"/>
              </a:rPr>
              <a:t> </a:t>
            </a:r>
            <a:r>
              <a:rPr lang="en-US" sz="6123" b="0" i="0" u="none" strike="noStrike" dirty="0" err="1">
                <a:solidFill>
                  <a:srgbClr val="000000"/>
                </a:solidFill>
                <a:latin typeface="Pretendard Bold"/>
                <a:ea typeface="Pretendard Bold"/>
                <a:cs typeface="Pretendard Bold"/>
              </a:rPr>
              <a:t>늦는다야</a:t>
            </a:r>
            <a:r>
              <a:rPr lang="en-US" sz="6123" b="0" i="0" u="none" strike="noStrike" dirty="0">
                <a:solidFill>
                  <a:srgbClr val="000000"/>
                </a:solidFill>
                <a:latin typeface="Pretendard Bold"/>
                <a:ea typeface="Pretendard Bold"/>
                <a:cs typeface="Pretendard Bold"/>
              </a:rPr>
              <a:t>.</a:t>
            </a: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326100" y="7353300"/>
            <a:ext cx="4533900" cy="54864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1700" y="711200"/>
            <a:ext cx="22580600" cy="122936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0" y="2273300"/>
            <a:ext cx="21336000" cy="1562100"/>
          </a:xfrm>
          <a:prstGeom prst="rect">
            <a:avLst/>
          </a:prstGeom>
          <a:effectLst>
            <a:outerShdw dist="168781" dir="5400000">
              <a:srgbClr val="E6E6E6">
                <a:alpha val="100000"/>
              </a:srgbClr>
            </a:outerShdw>
          </a:effectLst>
        </p:spPr>
      </p:pic>
      <p:sp>
        <p:nvSpPr>
          <p:cNvPr id="5" name="TextBox 5"/>
          <p:cNvSpPr txBox="1"/>
          <p:nvPr/>
        </p:nvSpPr>
        <p:spPr>
          <a:xfrm>
            <a:off x="3873500" y="2463800"/>
            <a:ext cx="13246100" cy="1181100"/>
          </a:xfrm>
          <a:prstGeom prst="rect">
            <a:avLst/>
          </a:prstGeom>
        </p:spPr>
        <p:txBody>
          <a:bodyPr lIns="0" tIns="84667" rIns="0" bIns="84667" rtlCol="0" anchor="ctr"/>
          <a:lstStyle/>
          <a:p>
            <a:pPr lvl="0" algn="l">
              <a:lnSpc>
                <a:spcPct val="99600"/>
              </a:lnSpc>
            </a:pPr>
            <a:r>
              <a:rPr lang="en-US" sz="6666" b="0" i="0" u="none" strike="noStrike">
                <a:solidFill>
                  <a:srgbClr val="000000"/>
                </a:solidFill>
                <a:latin typeface="Pretendard Black"/>
                <a:ea typeface="Pretendard Black"/>
                <a:cs typeface="Pretendard Black"/>
              </a:rPr>
              <a:t>내용요약</a:t>
            </a: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38300" y="2133600"/>
            <a:ext cx="1663700" cy="18542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73500" y="4203700"/>
            <a:ext cx="16357600" cy="8661400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6908800" y="5842000"/>
            <a:ext cx="10858500" cy="53848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l">
              <a:lnSpc>
                <a:spcPct val="116199"/>
              </a:lnSpc>
            </a:pPr>
            <a:r>
              <a:rPr lang="en-US" sz="7566" b="0" i="0" u="none" strike="noStrike">
                <a:solidFill>
                  <a:srgbClr val="FFFFFF"/>
                </a:solidFill>
                <a:latin typeface="Pretendard Bold"/>
                <a:ea typeface="Pretendard Bold"/>
                <a:cs typeface="Pretendard Bold"/>
              </a:rPr>
              <a:t>월요일      늦잠 X      지각 X</a:t>
            </a:r>
          </a:p>
          <a:p>
            <a:pPr lvl="0" algn="l">
              <a:lnSpc>
                <a:spcPct val="116199"/>
              </a:lnSpc>
            </a:pPr>
            <a:r>
              <a:rPr lang="en-US" sz="7566" b="0" i="0" u="none" strike="noStrike">
                <a:solidFill>
                  <a:srgbClr val="FFFFFF"/>
                </a:solidFill>
                <a:latin typeface="Pretendard Bold"/>
                <a:ea typeface="Pretendard Bold"/>
                <a:cs typeface="Pretendard Bold"/>
              </a:rPr>
              <a:t>화요일      늦잠 X      지각</a:t>
            </a:r>
          </a:p>
          <a:p>
            <a:pPr lvl="0" algn="l">
              <a:lnSpc>
                <a:spcPct val="116199"/>
              </a:lnSpc>
            </a:pPr>
            <a:r>
              <a:rPr lang="en-US" sz="7566" b="0" i="0" u="none" strike="noStrike">
                <a:solidFill>
                  <a:srgbClr val="FFFFFF"/>
                </a:solidFill>
                <a:latin typeface="Pretendard Bold"/>
                <a:ea typeface="Pretendard Bold"/>
                <a:cs typeface="Pretendard Bold"/>
              </a:rPr>
              <a:t>수요일      늦잠 X      지각</a:t>
            </a:r>
          </a:p>
          <a:p>
            <a:pPr lvl="0" algn="l">
              <a:lnSpc>
                <a:spcPct val="116199"/>
              </a:lnSpc>
            </a:pPr>
            <a:r>
              <a:rPr lang="en-US" sz="7566" b="0" i="0" u="none" strike="noStrike">
                <a:solidFill>
                  <a:srgbClr val="FFFFFF"/>
                </a:solidFill>
                <a:latin typeface="Pretendard Bold"/>
                <a:ea typeface="Pretendard Bold"/>
                <a:cs typeface="Pretendard Bold"/>
              </a:rPr>
              <a:t>목요일      늦잠 X      지각 X</a:t>
            </a: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10300" y="7150100"/>
            <a:ext cx="11963400" cy="8890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10300" y="8496300"/>
            <a:ext cx="11963400" cy="8890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10300" y="9829800"/>
            <a:ext cx="11963400" cy="8890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10300" y="11226800"/>
            <a:ext cx="11963400" cy="8890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6200000">
            <a:off x="7048500" y="8534400"/>
            <a:ext cx="5981700" cy="88900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6200000">
            <a:off x="10858500" y="8445500"/>
            <a:ext cx="5981700" cy="889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1700" y="711200"/>
            <a:ext cx="22580600" cy="122936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0" y="2273300"/>
            <a:ext cx="21336000" cy="1562100"/>
          </a:xfrm>
          <a:prstGeom prst="rect">
            <a:avLst/>
          </a:prstGeom>
          <a:effectLst>
            <a:outerShdw dist="168781" dir="5400000">
              <a:srgbClr val="E6E6E6">
                <a:alpha val="100000"/>
              </a:srgbClr>
            </a:outerShdw>
          </a:effectLst>
        </p:spPr>
      </p:pic>
      <p:sp>
        <p:nvSpPr>
          <p:cNvPr id="5" name="TextBox 5"/>
          <p:cNvSpPr txBox="1"/>
          <p:nvPr/>
        </p:nvSpPr>
        <p:spPr>
          <a:xfrm>
            <a:off x="3873500" y="2463800"/>
            <a:ext cx="13246100" cy="1181100"/>
          </a:xfrm>
          <a:prstGeom prst="rect">
            <a:avLst/>
          </a:prstGeom>
        </p:spPr>
        <p:txBody>
          <a:bodyPr lIns="0" tIns="84667" rIns="0" bIns="84667" rtlCol="0" anchor="ctr"/>
          <a:lstStyle/>
          <a:p>
            <a:pPr lvl="0" algn="l">
              <a:lnSpc>
                <a:spcPct val="99600"/>
              </a:lnSpc>
            </a:pPr>
            <a:r>
              <a:rPr lang="en-US" sz="6666" b="0" i="0" u="none" strike="noStrike">
                <a:solidFill>
                  <a:srgbClr val="000000"/>
                </a:solidFill>
                <a:latin typeface="Pretendard Black"/>
                <a:ea typeface="Pretendard Black"/>
                <a:cs typeface="Pretendard Black"/>
              </a:rPr>
              <a:t>내용요약</a:t>
            </a: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38300" y="2133600"/>
            <a:ext cx="1663700" cy="18542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73500" y="4000500"/>
            <a:ext cx="11264900" cy="632460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795500" y="7416800"/>
            <a:ext cx="5486400" cy="5486400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4457700" y="6223000"/>
            <a:ext cx="10261600" cy="15621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l">
              <a:lnSpc>
                <a:spcPct val="116199"/>
              </a:lnSpc>
            </a:pPr>
            <a:r>
              <a:rPr lang="en-US" sz="4394" b="0" i="0" u="none" strike="noStrike">
                <a:solidFill>
                  <a:srgbClr val="000000"/>
                </a:solidFill>
                <a:latin typeface="Pretendard Bold"/>
                <a:ea typeface="Pretendard Bold"/>
                <a:cs typeface="Pretendard Bold"/>
              </a:rPr>
              <a:t>훌륭해, 정말 훌륭해! 너희들은 If then 조건문의 논리 규칙을 스스로 발견한 거야!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1700" y="711200"/>
            <a:ext cx="22580600" cy="122936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0" y="2273300"/>
            <a:ext cx="21336000" cy="1562100"/>
          </a:xfrm>
          <a:prstGeom prst="rect">
            <a:avLst/>
          </a:prstGeom>
          <a:effectLst>
            <a:outerShdw dist="168781" dir="5400000">
              <a:srgbClr val="E6E6E6">
                <a:alpha val="100000"/>
              </a:srgbClr>
            </a:outerShdw>
          </a:effectLst>
        </p:spPr>
      </p:pic>
      <p:sp>
        <p:nvSpPr>
          <p:cNvPr id="5" name="TextBox 5"/>
          <p:cNvSpPr txBox="1"/>
          <p:nvPr/>
        </p:nvSpPr>
        <p:spPr>
          <a:xfrm>
            <a:off x="3873500" y="2463800"/>
            <a:ext cx="13246100" cy="1181100"/>
          </a:xfrm>
          <a:prstGeom prst="rect">
            <a:avLst/>
          </a:prstGeom>
        </p:spPr>
        <p:txBody>
          <a:bodyPr lIns="0" tIns="84667" rIns="0" bIns="84667" rtlCol="0" anchor="ctr"/>
          <a:lstStyle/>
          <a:p>
            <a:pPr lvl="0" algn="l">
              <a:lnSpc>
                <a:spcPct val="99600"/>
              </a:lnSpc>
            </a:pPr>
            <a:r>
              <a:rPr lang="en-US" sz="6666" b="0" i="0" u="none" strike="noStrike">
                <a:solidFill>
                  <a:srgbClr val="000000"/>
                </a:solidFill>
                <a:latin typeface="Pretendard Black"/>
                <a:ea typeface="Pretendard Black"/>
                <a:cs typeface="Pretendard Black"/>
              </a:rPr>
              <a:t>내용요약</a:t>
            </a: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38300" y="2133600"/>
            <a:ext cx="1663700" cy="18542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82200" y="5943600"/>
            <a:ext cx="5384800" cy="638810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17000" y="5384800"/>
            <a:ext cx="3416300" cy="227330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58300" y="3911600"/>
            <a:ext cx="5613400" cy="895350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63800" y="7378700"/>
            <a:ext cx="3644900" cy="54864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1700" y="711200"/>
            <a:ext cx="22580600" cy="122936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0" y="2273300"/>
            <a:ext cx="21336000" cy="1562100"/>
          </a:xfrm>
          <a:prstGeom prst="rect">
            <a:avLst/>
          </a:prstGeom>
          <a:effectLst>
            <a:outerShdw dist="168781" dir="5400000">
              <a:srgbClr val="E6E6E6">
                <a:alpha val="100000"/>
              </a:srgbClr>
            </a:outerShdw>
          </a:effectLst>
        </p:spPr>
      </p:pic>
      <p:sp>
        <p:nvSpPr>
          <p:cNvPr id="5" name="TextBox 5"/>
          <p:cNvSpPr txBox="1"/>
          <p:nvPr/>
        </p:nvSpPr>
        <p:spPr>
          <a:xfrm>
            <a:off x="3873500" y="2463800"/>
            <a:ext cx="13246100" cy="1181100"/>
          </a:xfrm>
          <a:prstGeom prst="rect">
            <a:avLst/>
          </a:prstGeom>
        </p:spPr>
        <p:txBody>
          <a:bodyPr lIns="0" tIns="84667" rIns="0" bIns="84667" rtlCol="0" anchor="ctr"/>
          <a:lstStyle/>
          <a:p>
            <a:pPr lvl="0" algn="l">
              <a:lnSpc>
                <a:spcPct val="99600"/>
              </a:lnSpc>
            </a:pPr>
            <a:r>
              <a:rPr lang="en-US" sz="6666" b="0" i="0" u="none" strike="noStrike">
                <a:solidFill>
                  <a:srgbClr val="000000"/>
                </a:solidFill>
                <a:latin typeface="Pretendard Black"/>
                <a:ea typeface="Pretendard Black"/>
                <a:cs typeface="Pretendard Black"/>
              </a:rPr>
              <a:t>내용요약</a:t>
            </a: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38300" y="2133600"/>
            <a:ext cx="1663700" cy="18542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24000" y="4279900"/>
            <a:ext cx="21336000" cy="8089900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1879600" y="4699000"/>
            <a:ext cx="17691100" cy="23241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l">
              <a:lnSpc>
                <a:spcPct val="116199"/>
              </a:lnSpc>
            </a:pPr>
            <a:r>
              <a:rPr lang="en-US" sz="7107" b="0" i="0" u="none" strike="noStrike" dirty="0" err="1">
                <a:solidFill>
                  <a:srgbClr val="000000"/>
                </a:solidFill>
                <a:latin typeface="Pretendard Bold"/>
                <a:ea typeface="Pretendard Bold"/>
                <a:cs typeface="Pretendard Bold"/>
              </a:rPr>
              <a:t>제인의</a:t>
            </a:r>
            <a:r>
              <a:rPr lang="en-US" sz="7107" b="0" i="0" u="none" strike="noStrike" dirty="0">
                <a:solidFill>
                  <a:srgbClr val="000000"/>
                </a:solidFill>
                <a:latin typeface="Pretendard Bold"/>
                <a:ea typeface="Pretendard Bold"/>
                <a:cs typeface="Pretendard Bold"/>
              </a:rPr>
              <a:t> </a:t>
            </a:r>
            <a:r>
              <a:rPr lang="en-US" sz="7107" b="0" i="0" u="none" strike="noStrike" dirty="0" err="1">
                <a:solidFill>
                  <a:srgbClr val="000000"/>
                </a:solidFill>
                <a:latin typeface="Pretendard Bold"/>
                <a:ea typeface="Pretendard Bold"/>
                <a:cs typeface="Pretendard Bold"/>
              </a:rPr>
              <a:t>가방이</a:t>
            </a:r>
            <a:r>
              <a:rPr lang="en-US" sz="7107" b="0" i="0" u="none" strike="noStrike" dirty="0">
                <a:solidFill>
                  <a:srgbClr val="000000"/>
                </a:solidFill>
                <a:latin typeface="Pretendard Bold"/>
                <a:ea typeface="Pretendard Bold"/>
                <a:cs typeface="Pretendard Bold"/>
              </a:rPr>
              <a:t> </a:t>
            </a:r>
            <a:r>
              <a:rPr lang="en-US" sz="7107" b="0" i="0" u="none" strike="noStrike" dirty="0" err="1">
                <a:solidFill>
                  <a:srgbClr val="000000"/>
                </a:solidFill>
                <a:latin typeface="Pretendard Bold"/>
                <a:ea typeface="Pretendard Bold"/>
                <a:cs typeface="Pretendard Bold"/>
              </a:rPr>
              <a:t>사라졌고</a:t>
            </a:r>
            <a:r>
              <a:rPr lang="en-US" sz="7107" b="0" i="0" u="none" strike="noStrike" dirty="0">
                <a:solidFill>
                  <a:srgbClr val="000000"/>
                </a:solidFill>
                <a:latin typeface="Pretendard Bold"/>
                <a:ea typeface="Pretendard Bold"/>
                <a:cs typeface="Pretendard Bold"/>
              </a:rPr>
              <a:t> </a:t>
            </a:r>
            <a:r>
              <a:rPr lang="en-US" sz="7107" b="0" i="0" u="none" strike="noStrike" dirty="0" err="1">
                <a:solidFill>
                  <a:srgbClr val="000000"/>
                </a:solidFill>
                <a:latin typeface="Pretendard Bold"/>
                <a:ea typeface="Pretendard Bold"/>
                <a:cs typeface="Pretendard Bold"/>
              </a:rPr>
              <a:t>샌디가</a:t>
            </a:r>
            <a:r>
              <a:rPr lang="en-US" sz="7107" b="0" i="0" u="none" strike="noStrike" dirty="0">
                <a:solidFill>
                  <a:srgbClr val="000000"/>
                </a:solidFill>
                <a:latin typeface="Pretendard Bold"/>
                <a:ea typeface="Pretendard Bold"/>
                <a:cs typeface="Pretendard Bold"/>
              </a:rPr>
              <a:t> </a:t>
            </a:r>
            <a:r>
              <a:rPr lang="en-US" sz="7107" b="0" i="0" u="none" strike="noStrike" dirty="0" err="1">
                <a:solidFill>
                  <a:srgbClr val="000000"/>
                </a:solidFill>
                <a:latin typeface="Pretendard Bold"/>
                <a:ea typeface="Pretendard Bold"/>
                <a:cs typeface="Pretendard Bold"/>
              </a:rPr>
              <a:t>범인으로</a:t>
            </a:r>
            <a:r>
              <a:rPr lang="en-US" sz="7107" b="0" i="0" u="none" strike="noStrike" dirty="0">
                <a:solidFill>
                  <a:srgbClr val="000000"/>
                </a:solidFill>
                <a:latin typeface="Pretendard Bold"/>
                <a:ea typeface="Pretendard Bold"/>
                <a:cs typeface="Pretendard Bold"/>
              </a:rPr>
              <a:t> </a:t>
            </a:r>
            <a:r>
              <a:rPr lang="en-US" sz="7107" b="0" i="0" u="none" strike="noStrike" dirty="0" err="1">
                <a:solidFill>
                  <a:srgbClr val="000000"/>
                </a:solidFill>
                <a:latin typeface="Pretendard Bold"/>
                <a:ea typeface="Pretendard Bold"/>
                <a:cs typeface="Pretendard Bold"/>
              </a:rPr>
              <a:t>의심받음</a:t>
            </a:r>
            <a:endParaRPr lang="en-US" sz="7107" b="0" i="0" u="none" strike="noStrike" dirty="0">
              <a:solidFill>
                <a:srgbClr val="000000"/>
              </a:solidFill>
              <a:latin typeface="Pretendard Bold"/>
              <a:ea typeface="Pretendard Bold"/>
              <a:cs typeface="Pretendard Bold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1879600" y="6375400"/>
            <a:ext cx="12255500" cy="25273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l">
              <a:lnSpc>
                <a:spcPct val="116199"/>
              </a:lnSpc>
            </a:pPr>
            <a:r>
              <a:rPr lang="en-US" sz="4734" b="0" i="0" u="none" strike="noStrike" dirty="0">
                <a:solidFill>
                  <a:srgbClr val="000000"/>
                </a:solidFill>
                <a:latin typeface="Pretendard Regular"/>
                <a:ea typeface="Pretendard Regular"/>
                <a:cs typeface="Pretendard Regular"/>
              </a:rPr>
              <a:t>• </a:t>
            </a:r>
            <a:r>
              <a:rPr lang="en-US" sz="4734" b="0" i="0" u="none" strike="noStrike" dirty="0" err="1">
                <a:solidFill>
                  <a:srgbClr val="000000"/>
                </a:solidFill>
                <a:latin typeface="Pretendard Regular"/>
                <a:ea typeface="Pretendard Regular"/>
                <a:cs typeface="Pretendard Regular"/>
              </a:rPr>
              <a:t>만약</a:t>
            </a:r>
            <a:r>
              <a:rPr lang="en-US" sz="4734" b="0" i="0" u="none" strike="noStrike" dirty="0">
                <a:solidFill>
                  <a:srgbClr val="000000"/>
                </a:solidFill>
                <a:latin typeface="Pretendard Regular"/>
                <a:ea typeface="Pretendard Regular"/>
                <a:cs typeface="Pretendard Regular"/>
              </a:rPr>
              <a:t> </a:t>
            </a:r>
            <a:r>
              <a:rPr lang="en-US" sz="4734" b="0" i="0" u="none" strike="noStrike" dirty="0" err="1">
                <a:solidFill>
                  <a:srgbClr val="000000"/>
                </a:solidFill>
                <a:latin typeface="Pretendard Regular"/>
                <a:ea typeface="Pretendard Regular"/>
                <a:cs typeface="Pretendard Regular"/>
              </a:rPr>
              <a:t>샌디가</a:t>
            </a:r>
            <a:r>
              <a:rPr lang="en-US" sz="4734" b="0" i="0" u="none" strike="noStrike" dirty="0">
                <a:solidFill>
                  <a:srgbClr val="000000"/>
                </a:solidFill>
                <a:latin typeface="Pretendard Regular"/>
                <a:ea typeface="Pretendard Regular"/>
                <a:cs typeface="Pretendard Regular"/>
              </a:rPr>
              <a:t> </a:t>
            </a:r>
            <a:r>
              <a:rPr lang="en-US" sz="4734" b="0" i="0" u="none" strike="noStrike" dirty="0" err="1">
                <a:solidFill>
                  <a:srgbClr val="000000"/>
                </a:solidFill>
                <a:latin typeface="Pretendard Regular"/>
                <a:ea typeface="Pretendard Regular"/>
                <a:cs typeface="Pretendard Regular"/>
              </a:rPr>
              <a:t>훔쳤다면</a:t>
            </a:r>
            <a:r>
              <a:rPr lang="en-US" sz="4734" b="0" i="0" u="none" strike="noStrike" dirty="0">
                <a:solidFill>
                  <a:srgbClr val="000000"/>
                </a:solidFill>
                <a:latin typeface="Pretendard Regular"/>
                <a:ea typeface="Pretendard Regular"/>
                <a:cs typeface="Pretendard Regular"/>
              </a:rPr>
              <a:t> → </a:t>
            </a:r>
            <a:r>
              <a:rPr lang="en-US" sz="4734" b="0" i="0" u="none" strike="noStrike" dirty="0" err="1">
                <a:solidFill>
                  <a:srgbClr val="000000"/>
                </a:solidFill>
                <a:latin typeface="Pretendard Regular"/>
                <a:ea typeface="Pretendard Regular"/>
                <a:cs typeface="Pretendard Regular"/>
              </a:rPr>
              <a:t>가방이</a:t>
            </a:r>
            <a:r>
              <a:rPr lang="en-US" sz="4734" b="0" i="0" u="none" strike="noStrike" dirty="0">
                <a:solidFill>
                  <a:srgbClr val="000000"/>
                </a:solidFill>
                <a:latin typeface="Pretendard Regular"/>
                <a:ea typeface="Pretendard Regular"/>
                <a:cs typeface="Pretendard Regular"/>
              </a:rPr>
              <a:t> </a:t>
            </a:r>
            <a:r>
              <a:rPr lang="en-US" sz="4734" b="0" i="0" u="none" strike="noStrike" dirty="0" err="1">
                <a:solidFill>
                  <a:srgbClr val="000000"/>
                </a:solidFill>
                <a:latin typeface="Pretendard Regular"/>
                <a:ea typeface="Pretendard Regular"/>
                <a:cs typeface="Pretendard Regular"/>
              </a:rPr>
              <a:t>교실에</a:t>
            </a:r>
            <a:r>
              <a:rPr lang="en-US" sz="4734" b="0" i="0" u="none" strike="noStrike" dirty="0">
                <a:solidFill>
                  <a:srgbClr val="000000"/>
                </a:solidFill>
                <a:latin typeface="Pretendard Regular"/>
                <a:ea typeface="Pretendard Regular"/>
                <a:cs typeface="Pretendard Regular"/>
              </a:rPr>
              <a:t> </a:t>
            </a:r>
            <a:r>
              <a:rPr lang="en-US" sz="4734" b="0" i="0" u="none" strike="noStrike" dirty="0" err="1">
                <a:solidFill>
                  <a:srgbClr val="000000"/>
                </a:solidFill>
                <a:latin typeface="Pretendard Regular"/>
                <a:ea typeface="Pretendard Regular"/>
                <a:cs typeface="Pretendard Regular"/>
              </a:rPr>
              <a:t>있어야</a:t>
            </a:r>
            <a:r>
              <a:rPr lang="en-US" sz="4734" b="0" i="0" u="none" strike="noStrike" dirty="0">
                <a:solidFill>
                  <a:srgbClr val="000000"/>
                </a:solidFill>
                <a:latin typeface="Pretendard Regular"/>
                <a:ea typeface="Pretendard Regular"/>
                <a:cs typeface="Pretendard Regular"/>
              </a:rPr>
              <a:t> 함
• </a:t>
            </a:r>
            <a:r>
              <a:rPr lang="en-US" sz="4734" b="0" i="0" u="none" strike="noStrike" dirty="0" err="1">
                <a:solidFill>
                  <a:srgbClr val="000000"/>
                </a:solidFill>
                <a:latin typeface="Pretendard Regular"/>
                <a:ea typeface="Pretendard Regular"/>
                <a:cs typeface="Pretendard Regular"/>
              </a:rPr>
              <a:t>하지만</a:t>
            </a:r>
            <a:r>
              <a:rPr lang="en-US" sz="4734" b="0" i="0" u="none" strike="noStrike" dirty="0">
                <a:solidFill>
                  <a:srgbClr val="000000"/>
                </a:solidFill>
                <a:latin typeface="Pretendard Regular"/>
                <a:ea typeface="Pretendard Regular"/>
                <a:cs typeface="Pretendard Regular"/>
              </a:rPr>
              <a:t> </a:t>
            </a:r>
            <a:r>
              <a:rPr lang="en-US" sz="4734" b="0" i="0" u="none" strike="noStrike" dirty="0" err="1">
                <a:solidFill>
                  <a:srgbClr val="000000"/>
                </a:solidFill>
                <a:latin typeface="Pretendard Regular"/>
                <a:ea typeface="Pretendard Regular"/>
                <a:cs typeface="Pretendard Regular"/>
              </a:rPr>
              <a:t>가방은</a:t>
            </a:r>
            <a:r>
              <a:rPr lang="en-US" sz="4734" b="0" i="0" u="none" strike="noStrike" dirty="0">
                <a:solidFill>
                  <a:srgbClr val="000000"/>
                </a:solidFill>
                <a:latin typeface="Pretendard Regular"/>
                <a:ea typeface="Pretendard Regular"/>
                <a:cs typeface="Pretendard Regular"/>
              </a:rPr>
              <a:t> 3층 </a:t>
            </a:r>
            <a:r>
              <a:rPr lang="en-US" sz="4734" b="0" i="0" u="none" strike="noStrike" dirty="0" err="1">
                <a:solidFill>
                  <a:srgbClr val="000000"/>
                </a:solidFill>
                <a:latin typeface="Pretendard Regular"/>
                <a:ea typeface="Pretendard Regular"/>
                <a:cs typeface="Pretendard Regular"/>
              </a:rPr>
              <a:t>정수기</a:t>
            </a:r>
            <a:r>
              <a:rPr lang="en-US" sz="4734" b="0" i="0" u="none" strike="noStrike" dirty="0">
                <a:solidFill>
                  <a:srgbClr val="000000"/>
                </a:solidFill>
                <a:latin typeface="Pretendard Regular"/>
                <a:ea typeface="Pretendard Regular"/>
                <a:cs typeface="Pretendard Regular"/>
              </a:rPr>
              <a:t> </a:t>
            </a:r>
            <a:r>
              <a:rPr lang="en-US" sz="4734" b="0" i="0" u="none" strike="noStrike" dirty="0" err="1">
                <a:solidFill>
                  <a:srgbClr val="000000"/>
                </a:solidFill>
                <a:latin typeface="Pretendard Regular"/>
                <a:ea typeface="Pretendard Regular"/>
                <a:cs typeface="Pretendard Regular"/>
              </a:rPr>
              <a:t>뒤에서</a:t>
            </a:r>
            <a:r>
              <a:rPr lang="en-US" sz="4734" b="0" i="0" u="none" strike="noStrike" dirty="0">
                <a:solidFill>
                  <a:srgbClr val="000000"/>
                </a:solidFill>
                <a:latin typeface="Pretendard Regular"/>
                <a:ea typeface="Pretendard Regular"/>
                <a:cs typeface="Pretendard Regular"/>
              </a:rPr>
              <a:t> </a:t>
            </a:r>
            <a:r>
              <a:rPr lang="en-US" sz="4734" b="0" i="0" u="none" strike="noStrike" dirty="0" err="1">
                <a:solidFill>
                  <a:srgbClr val="000000"/>
                </a:solidFill>
                <a:latin typeface="Pretendard Regular"/>
                <a:ea typeface="Pretendard Regular"/>
                <a:cs typeface="Pretendard Regular"/>
              </a:rPr>
              <a:t>발견됨</a:t>
            </a:r>
            <a:r>
              <a:rPr lang="en-US" sz="4734" b="0" i="0" u="none" strike="noStrike" dirty="0">
                <a:solidFill>
                  <a:srgbClr val="000000"/>
                </a:solidFill>
                <a:latin typeface="Pretendard Regular"/>
                <a:ea typeface="Pretendard Regular"/>
                <a:cs typeface="Pretendard Regular"/>
              </a:rPr>
              <a:t>
• </a:t>
            </a:r>
            <a:r>
              <a:rPr lang="en-US" sz="4734" b="0" i="0" u="none" strike="noStrike" dirty="0" err="1">
                <a:solidFill>
                  <a:srgbClr val="000000"/>
                </a:solidFill>
                <a:latin typeface="Pretendard Regular"/>
                <a:ea typeface="Pretendard Regular"/>
                <a:cs typeface="Pretendard Regular"/>
              </a:rPr>
              <a:t>뒷부분이</a:t>
            </a:r>
            <a:r>
              <a:rPr lang="en-US" sz="4734" b="0" i="0" u="none" strike="noStrike" dirty="0">
                <a:solidFill>
                  <a:srgbClr val="000000"/>
                </a:solidFill>
                <a:latin typeface="Pretendard Regular"/>
                <a:ea typeface="Pretendard Regular"/>
                <a:cs typeface="Pretendard Regular"/>
              </a:rPr>
              <a:t> </a:t>
            </a:r>
            <a:r>
              <a:rPr lang="en-US" sz="4734" b="0" i="0" u="none" strike="noStrike" dirty="0" err="1">
                <a:solidFill>
                  <a:srgbClr val="000000"/>
                </a:solidFill>
                <a:latin typeface="Pretendard Regular"/>
                <a:ea typeface="Pretendard Regular"/>
                <a:cs typeface="Pretendard Regular"/>
              </a:rPr>
              <a:t>틀렸으니</a:t>
            </a:r>
            <a:r>
              <a:rPr lang="en-US" sz="4734" b="0" i="0" u="none" strike="noStrike" dirty="0">
                <a:solidFill>
                  <a:srgbClr val="000000"/>
                </a:solidFill>
                <a:latin typeface="Pretendard Regular"/>
                <a:ea typeface="Pretendard Regular"/>
                <a:cs typeface="Pretendard Regular"/>
              </a:rPr>
              <a:t> → </a:t>
            </a:r>
            <a:r>
              <a:rPr lang="en-US" sz="4734" b="0" i="0" u="none" strike="noStrike" dirty="0" err="1">
                <a:solidFill>
                  <a:srgbClr val="000000"/>
                </a:solidFill>
                <a:latin typeface="Pretendard Regular"/>
                <a:ea typeface="Pretendard Regular"/>
                <a:cs typeface="Pretendard Regular"/>
              </a:rPr>
              <a:t>샌디는</a:t>
            </a:r>
            <a:r>
              <a:rPr lang="en-US" sz="4734" b="0" i="0" u="none" strike="noStrike" dirty="0">
                <a:solidFill>
                  <a:srgbClr val="000000"/>
                </a:solidFill>
                <a:latin typeface="Pretendard Regular"/>
                <a:ea typeface="Pretendard Regular"/>
                <a:cs typeface="Pretendard Regular"/>
              </a:rPr>
              <a:t> </a:t>
            </a:r>
            <a:r>
              <a:rPr lang="en-US" sz="4734" b="0" i="0" u="none" strike="noStrike" dirty="0" err="1">
                <a:solidFill>
                  <a:srgbClr val="000000"/>
                </a:solidFill>
                <a:latin typeface="Pretendard Regular"/>
                <a:ea typeface="Pretendard Regular"/>
                <a:cs typeface="Pretendard Regular"/>
              </a:rPr>
              <a:t>범인이</a:t>
            </a:r>
            <a:r>
              <a:rPr lang="en-US" sz="4734" b="0" i="0" u="none" strike="noStrike" dirty="0">
                <a:solidFill>
                  <a:srgbClr val="000000"/>
                </a:solidFill>
                <a:latin typeface="Pretendard Regular"/>
                <a:ea typeface="Pretendard Regular"/>
                <a:cs typeface="Pretendard Regular"/>
              </a:rPr>
              <a:t> </a:t>
            </a:r>
            <a:r>
              <a:rPr lang="en-US" sz="4734" b="0" i="0" u="none" strike="noStrike" dirty="0" err="1">
                <a:solidFill>
                  <a:srgbClr val="000000"/>
                </a:solidFill>
                <a:latin typeface="Pretendard Regular"/>
                <a:ea typeface="Pretendard Regular"/>
                <a:cs typeface="Pretendard Regular"/>
              </a:rPr>
              <a:t>아님</a:t>
            </a:r>
            <a:endParaRPr lang="en-US" sz="4734" b="0" i="0" u="none" strike="noStrike" dirty="0">
              <a:solidFill>
                <a:srgbClr val="000000"/>
              </a:solidFill>
              <a:latin typeface="Pretendard Regular"/>
              <a:ea typeface="Pretendard Regular"/>
              <a:cs typeface="Pretendard Regular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1879600" y="9423400"/>
            <a:ext cx="16014700" cy="26416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l">
              <a:lnSpc>
                <a:spcPct val="116199"/>
              </a:lnSpc>
            </a:pPr>
            <a:r>
              <a:rPr lang="en-US" sz="4963" b="0" i="0" u="none" strike="noStrike" dirty="0" err="1">
                <a:solidFill>
                  <a:srgbClr val="000000"/>
                </a:solidFill>
                <a:latin typeface="Pretendard Bold"/>
                <a:ea typeface="Pretendard Bold"/>
                <a:cs typeface="Pretendard Bold"/>
              </a:rPr>
              <a:t>결론</a:t>
            </a:r>
            <a:r>
              <a:rPr lang="en-US" sz="4963" b="0" i="0" u="none" strike="noStrike" dirty="0">
                <a:solidFill>
                  <a:srgbClr val="000000"/>
                </a:solidFill>
                <a:latin typeface="Pretendard Bold"/>
                <a:ea typeface="Pretendard Bold"/>
                <a:cs typeface="Pretendard Bold"/>
              </a:rPr>
              <a:t>: </a:t>
            </a:r>
            <a:r>
              <a:rPr lang="en-US" sz="4963" b="0" i="0" u="none" strike="noStrike" dirty="0" err="1">
                <a:solidFill>
                  <a:srgbClr val="000000"/>
                </a:solidFill>
                <a:latin typeface="Pretendard Bold"/>
                <a:ea typeface="Pretendard Bold"/>
                <a:cs typeface="Pretendard Bold"/>
              </a:rPr>
              <a:t>실제</a:t>
            </a:r>
            <a:r>
              <a:rPr lang="en-US" sz="4963" b="0" i="0" u="none" strike="noStrike" dirty="0">
                <a:solidFill>
                  <a:srgbClr val="000000"/>
                </a:solidFill>
                <a:latin typeface="Pretendard Bold"/>
                <a:ea typeface="Pretendard Bold"/>
                <a:cs typeface="Pretendard Bold"/>
              </a:rPr>
              <a:t> </a:t>
            </a:r>
            <a:r>
              <a:rPr lang="en-US" sz="4963" b="0" i="0" u="none" strike="noStrike" dirty="0" err="1">
                <a:solidFill>
                  <a:srgbClr val="000000"/>
                </a:solidFill>
                <a:latin typeface="Pretendard Bold"/>
                <a:ea typeface="Pretendard Bold"/>
                <a:cs typeface="Pretendard Bold"/>
              </a:rPr>
              <a:t>범인은</a:t>
            </a:r>
            <a:r>
              <a:rPr lang="en-US" sz="4963" b="0" i="0" u="none" strike="noStrike" dirty="0">
                <a:solidFill>
                  <a:srgbClr val="000000"/>
                </a:solidFill>
                <a:latin typeface="Pretendard Bold"/>
                <a:ea typeface="Pretendard Bold"/>
                <a:cs typeface="Pretendard Bold"/>
              </a:rPr>
              <a:t> </a:t>
            </a:r>
            <a:r>
              <a:rPr lang="en-US" sz="4963" b="0" i="0" u="none" strike="noStrike" dirty="0" err="1">
                <a:solidFill>
                  <a:srgbClr val="000000"/>
                </a:solidFill>
                <a:latin typeface="Pretendard Bold"/>
                <a:ea typeface="Pretendard Bold"/>
                <a:cs typeface="Pretendard Bold"/>
              </a:rPr>
              <a:t>미키였고</a:t>
            </a:r>
            <a:r>
              <a:rPr lang="en-US" sz="4963" b="0" i="0" u="none" strike="noStrike" dirty="0">
                <a:solidFill>
                  <a:srgbClr val="000000"/>
                </a:solidFill>
                <a:latin typeface="Pretendard Bold"/>
                <a:ea typeface="Pretendard Bold"/>
                <a:cs typeface="Pretendard Bold"/>
              </a:rPr>
              <a:t> </a:t>
            </a:r>
            <a:r>
              <a:rPr lang="en-US" sz="4963" b="0" i="0" u="none" strike="noStrike" dirty="0" err="1">
                <a:solidFill>
                  <a:srgbClr val="000000"/>
                </a:solidFill>
                <a:latin typeface="Pretendard Bold"/>
                <a:ea typeface="Pretendard Bold"/>
                <a:cs typeface="Pretendard Bold"/>
              </a:rPr>
              <a:t>나중에</a:t>
            </a:r>
            <a:r>
              <a:rPr lang="en-US" sz="4963" b="0" i="0" u="none" strike="noStrike" dirty="0">
                <a:solidFill>
                  <a:srgbClr val="000000"/>
                </a:solidFill>
                <a:latin typeface="Pretendard Bold"/>
                <a:ea typeface="Pretendard Bold"/>
                <a:cs typeface="Pretendard Bold"/>
              </a:rPr>
              <a:t> </a:t>
            </a:r>
            <a:r>
              <a:rPr lang="en-US" sz="4963" b="0" i="0" u="none" strike="noStrike" dirty="0" err="1">
                <a:solidFill>
                  <a:srgbClr val="000000"/>
                </a:solidFill>
                <a:latin typeface="Pretendard Bold"/>
                <a:ea typeface="Pretendard Bold"/>
                <a:cs typeface="Pretendard Bold"/>
              </a:rPr>
              <a:t>자백함</a:t>
            </a:r>
            <a:r>
              <a:rPr lang="en-US" sz="4963" b="0" i="0" u="none" strike="noStrike" dirty="0">
                <a:solidFill>
                  <a:srgbClr val="000000"/>
                </a:solidFill>
                <a:latin typeface="Pretendard Bold"/>
                <a:ea typeface="Pretendard Bold"/>
                <a:cs typeface="Pretendard Bold"/>
              </a:rPr>
              <a:t>
</a:t>
            </a:r>
            <a:r>
              <a:rPr lang="en-US" sz="4963" b="0" i="0" u="none" strike="noStrike" dirty="0" err="1">
                <a:solidFill>
                  <a:srgbClr val="000000"/>
                </a:solidFill>
                <a:latin typeface="Pretendard Bold"/>
                <a:ea typeface="Pretendard Bold"/>
                <a:cs typeface="Pretendard Bold"/>
              </a:rPr>
              <a:t>핵심</a:t>
            </a:r>
            <a:r>
              <a:rPr lang="en-US" sz="4963" b="0" i="0" u="none" strike="noStrike" dirty="0">
                <a:solidFill>
                  <a:srgbClr val="000000"/>
                </a:solidFill>
                <a:latin typeface="Pretendard Bold"/>
                <a:ea typeface="Pretendard Bold"/>
                <a:cs typeface="Pretendard Bold"/>
              </a:rPr>
              <a:t>: </a:t>
            </a:r>
            <a:r>
              <a:rPr lang="en-US" sz="4963" b="0" i="0" u="none" strike="noStrike" dirty="0" err="1">
                <a:solidFill>
                  <a:srgbClr val="000000"/>
                </a:solidFill>
                <a:latin typeface="Pretendard Bold"/>
                <a:ea typeface="Pretendard Bold"/>
                <a:cs typeface="Pretendard Bold"/>
              </a:rPr>
              <a:t>리사는</a:t>
            </a:r>
            <a:r>
              <a:rPr lang="en-US" sz="4963" b="0" i="0" u="none" strike="noStrike" dirty="0">
                <a:solidFill>
                  <a:srgbClr val="000000"/>
                </a:solidFill>
                <a:latin typeface="Pretendard Bold"/>
                <a:ea typeface="Pretendard Bold"/>
                <a:cs typeface="Pretendard Bold"/>
              </a:rPr>
              <a:t> </a:t>
            </a:r>
            <a:r>
              <a:rPr lang="en-US" sz="4963" b="0" i="0" u="none" strike="noStrike" dirty="0" err="1">
                <a:solidFill>
                  <a:srgbClr val="000000"/>
                </a:solidFill>
                <a:latin typeface="Pretendard Bold"/>
                <a:ea typeface="Pretendard Bold"/>
                <a:cs typeface="Pretendard Bold"/>
              </a:rPr>
              <a:t>감으로</a:t>
            </a:r>
            <a:r>
              <a:rPr lang="en-US" sz="4963" b="0" i="0" u="none" strike="noStrike" dirty="0">
                <a:solidFill>
                  <a:srgbClr val="000000"/>
                </a:solidFill>
                <a:latin typeface="Pretendard Bold"/>
                <a:ea typeface="Pretendard Bold"/>
                <a:cs typeface="Pretendard Bold"/>
              </a:rPr>
              <a:t> </a:t>
            </a:r>
            <a:r>
              <a:rPr lang="en-US" sz="4963" b="0" i="0" u="none" strike="noStrike" dirty="0" err="1">
                <a:solidFill>
                  <a:srgbClr val="000000"/>
                </a:solidFill>
                <a:latin typeface="Pretendard Bold"/>
                <a:ea typeface="Pretendard Bold"/>
                <a:cs typeface="Pretendard Bold"/>
              </a:rPr>
              <a:t>미키를</a:t>
            </a:r>
            <a:r>
              <a:rPr lang="en-US" sz="4963" b="0" i="0" u="none" strike="noStrike" dirty="0">
                <a:solidFill>
                  <a:srgbClr val="000000"/>
                </a:solidFill>
                <a:latin typeface="Pretendard Bold"/>
                <a:ea typeface="Pretendard Bold"/>
                <a:cs typeface="Pretendard Bold"/>
              </a:rPr>
              <a:t> </a:t>
            </a:r>
            <a:r>
              <a:rPr lang="en-US" sz="4963" b="0" i="0" u="none" strike="noStrike" dirty="0" err="1">
                <a:solidFill>
                  <a:srgbClr val="000000"/>
                </a:solidFill>
                <a:latin typeface="Pretendard Bold"/>
                <a:ea typeface="Pretendard Bold"/>
                <a:cs typeface="Pretendard Bold"/>
              </a:rPr>
              <a:t>찍어서</a:t>
            </a:r>
            <a:r>
              <a:rPr lang="en-US" sz="4963" b="0" i="0" u="none" strike="noStrike" dirty="0">
                <a:solidFill>
                  <a:srgbClr val="000000"/>
                </a:solidFill>
                <a:latin typeface="Pretendard Bold"/>
                <a:ea typeface="Pretendard Bold"/>
                <a:cs typeface="Pretendard Bold"/>
              </a:rPr>
              <a:t> </a:t>
            </a:r>
            <a:r>
              <a:rPr lang="en-US" sz="4963" b="0" i="0" u="none" strike="noStrike" dirty="0" err="1">
                <a:solidFill>
                  <a:srgbClr val="000000"/>
                </a:solidFill>
                <a:latin typeface="Pretendard Bold"/>
                <a:ea typeface="Pretendard Bold"/>
                <a:cs typeface="Pretendard Bold"/>
              </a:rPr>
              <a:t>맞았고</a:t>
            </a:r>
            <a:r>
              <a:rPr lang="en-US" sz="4963" b="0" i="0" u="none" strike="noStrike" dirty="0">
                <a:solidFill>
                  <a:srgbClr val="000000"/>
                </a:solidFill>
                <a:latin typeface="Pretendard Bold"/>
                <a:ea typeface="Pretendard Bold"/>
                <a:cs typeface="Pretendard Bold"/>
              </a:rPr>
              <a:t> </a:t>
            </a:r>
            <a:r>
              <a:rPr lang="en-US" sz="4963" b="0" i="0" u="none" strike="noStrike" dirty="0" err="1">
                <a:solidFill>
                  <a:srgbClr val="000000"/>
                </a:solidFill>
                <a:latin typeface="Pretendard Bold"/>
                <a:ea typeface="Pretendard Bold"/>
                <a:cs typeface="Pretendard Bold"/>
              </a:rPr>
              <a:t>해리는</a:t>
            </a:r>
            <a:r>
              <a:rPr lang="en-US" sz="4963" b="0" i="0" u="none" strike="noStrike" dirty="0">
                <a:solidFill>
                  <a:srgbClr val="000000"/>
                </a:solidFill>
                <a:latin typeface="Pretendard Bold"/>
                <a:ea typeface="Pretendard Bold"/>
                <a:cs typeface="Pretendard Bold"/>
              </a:rPr>
              <a:t> </a:t>
            </a:r>
            <a:r>
              <a:rPr lang="en-US" sz="4963" b="0" i="0" u="none" strike="noStrike" dirty="0" err="1">
                <a:solidFill>
                  <a:srgbClr val="000000"/>
                </a:solidFill>
                <a:latin typeface="Pretendard Bold"/>
                <a:ea typeface="Pretendard Bold"/>
                <a:cs typeface="Pretendard Bold"/>
              </a:rPr>
              <a:t>논리로</a:t>
            </a:r>
            <a:r>
              <a:rPr lang="en-US" sz="4963" b="0" i="0" u="none" strike="noStrike" dirty="0">
                <a:solidFill>
                  <a:srgbClr val="000000"/>
                </a:solidFill>
                <a:latin typeface="Pretendard Bold"/>
                <a:ea typeface="Pretendard Bold"/>
                <a:cs typeface="Pretendard Bold"/>
              </a:rPr>
              <a:t> </a:t>
            </a:r>
            <a:r>
              <a:rPr lang="en-US" sz="4963" b="0" i="0" u="none" strike="noStrike" dirty="0" err="1">
                <a:solidFill>
                  <a:srgbClr val="000000"/>
                </a:solidFill>
                <a:latin typeface="Pretendard Bold"/>
                <a:ea typeface="Pretendard Bold"/>
                <a:cs typeface="Pretendard Bold"/>
              </a:rPr>
              <a:t>샌디가</a:t>
            </a:r>
            <a:r>
              <a:rPr lang="en-US" sz="4963" b="0" i="0" u="none" strike="noStrike" dirty="0">
                <a:solidFill>
                  <a:srgbClr val="000000"/>
                </a:solidFill>
                <a:latin typeface="Pretendard Bold"/>
                <a:ea typeface="Pretendard Bold"/>
                <a:cs typeface="Pretendard Bold"/>
              </a:rPr>
              <a:t> </a:t>
            </a:r>
            <a:r>
              <a:rPr lang="en-US" sz="4963" b="0" i="0" u="none" strike="noStrike" dirty="0" err="1">
                <a:solidFill>
                  <a:srgbClr val="000000"/>
                </a:solidFill>
                <a:latin typeface="Pretendard Bold"/>
                <a:ea typeface="Pretendard Bold"/>
                <a:cs typeface="Pretendard Bold"/>
              </a:rPr>
              <a:t>아님을</a:t>
            </a:r>
            <a:r>
              <a:rPr lang="en-US" sz="4963" b="0" i="0" u="none" strike="noStrike" dirty="0">
                <a:solidFill>
                  <a:srgbClr val="000000"/>
                </a:solidFill>
                <a:latin typeface="Pretendard Bold"/>
                <a:ea typeface="Pretendard Bold"/>
                <a:cs typeface="Pretendard Bold"/>
              </a:rPr>
              <a:t> </a:t>
            </a:r>
            <a:r>
              <a:rPr lang="en-US" sz="4963" b="0" i="0" u="none" strike="noStrike" dirty="0" err="1">
                <a:solidFill>
                  <a:srgbClr val="000000"/>
                </a:solidFill>
                <a:latin typeface="Pretendard Bold"/>
                <a:ea typeface="Pretendard Bold"/>
                <a:cs typeface="Pretendard Bold"/>
              </a:rPr>
              <a:t>증명함</a:t>
            </a:r>
            <a:endParaRPr lang="en-US" sz="4963" b="0" i="0" u="none" strike="noStrike" dirty="0">
              <a:solidFill>
                <a:srgbClr val="000000"/>
              </a:solidFill>
              <a:latin typeface="Pretendard Bold"/>
              <a:ea typeface="Pretendard Bold"/>
              <a:cs typeface="Pretendard Bold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348</Words>
  <Application>Microsoft Office PowerPoint</Application>
  <PresentationFormat>사용자 지정</PresentationFormat>
  <Paragraphs>33</Paragraphs>
  <Slides>11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10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11</vt:i4>
      </vt:variant>
    </vt:vector>
  </HeadingPairs>
  <TitlesOfParts>
    <vt:vector size="22" baseType="lpstr">
      <vt:lpstr>Pretendard ExtraBold</vt:lpstr>
      <vt:lpstr>Anek Bangla Expanded Bold</vt:lpstr>
      <vt:lpstr>Calibri</vt:lpstr>
      <vt:lpstr>Pretendard Bold</vt:lpstr>
      <vt:lpstr>Pretendard Medium</vt:lpstr>
      <vt:lpstr>Pretendard Regular</vt:lpstr>
      <vt:lpstr>Pretendard SemiBold</vt:lpstr>
      <vt:lpstr>Pretendard Light</vt:lpstr>
      <vt:lpstr>Pretendard Black</vt:lpstr>
      <vt:lpstr>Arial</vt:lpstr>
      <vt:lpstr>Office Theme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현우 배</cp:lastModifiedBy>
  <cp:revision>2</cp:revision>
  <dcterms:created xsi:type="dcterms:W3CDTF">2006-08-16T00:00:00Z</dcterms:created>
  <dcterms:modified xsi:type="dcterms:W3CDTF">2026-06-04T15:00:09Z</dcterms:modified>
</cp:coreProperties>
</file>