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맑은 고딕" panose="020B0503020000020004" pitchFamily="50" charset="-12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2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A70A2-3ED6-4ED5-B003-F0B26C30FDA0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739E-C70B-4F47-B7E7-C0F44E5E5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41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739E-C70B-4F47-B7E7-C0F44E5E581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5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739E-C70B-4F47-B7E7-C0F44E5E581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49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739E-C70B-4F47-B7E7-C0F44E5E581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87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17.png"/><Relationship Id="rId21" Type="http://schemas.openxmlformats.org/officeDocument/2006/relationships/image" Target="../media/image145.png"/><Relationship Id="rId7" Type="http://schemas.openxmlformats.org/officeDocument/2006/relationships/image" Target="../media/image18.png"/><Relationship Id="rId12" Type="http://schemas.openxmlformats.org/officeDocument/2006/relationships/image" Target="../media/image137.png"/><Relationship Id="rId17" Type="http://schemas.openxmlformats.org/officeDocument/2006/relationships/image" Target="../media/image141.png"/><Relationship Id="rId2" Type="http://schemas.openxmlformats.org/officeDocument/2006/relationships/image" Target="../media/image12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136.png"/><Relationship Id="rId5" Type="http://schemas.openxmlformats.org/officeDocument/2006/relationships/image" Target="../media/image16.png"/><Relationship Id="rId15" Type="http://schemas.openxmlformats.org/officeDocument/2006/relationships/image" Target="../media/image139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Relationship Id="rId14" Type="http://schemas.openxmlformats.org/officeDocument/2006/relationships/image" Target="../media/image46.png"/><Relationship Id="rId22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9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47.png"/><Relationship Id="rId9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17.png"/><Relationship Id="rId21" Type="http://schemas.openxmlformats.org/officeDocument/2006/relationships/image" Target="../media/image51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1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1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1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12.png"/><Relationship Id="rId21" Type="http://schemas.openxmlformats.org/officeDocument/2006/relationships/image" Target="../media/image67.png"/><Relationship Id="rId7" Type="http://schemas.openxmlformats.org/officeDocument/2006/relationships/image" Target="../media/image16.png"/><Relationship Id="rId12" Type="http://schemas.openxmlformats.org/officeDocument/2006/relationships/image" Target="../media/image40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1.png"/><Relationship Id="rId24" Type="http://schemas.openxmlformats.org/officeDocument/2006/relationships/image" Target="../media/image70.png"/><Relationship Id="rId5" Type="http://schemas.openxmlformats.org/officeDocument/2006/relationships/image" Target="../media/image14.png"/><Relationship Id="rId15" Type="http://schemas.openxmlformats.org/officeDocument/2006/relationships/image" Target="../media/image45.png"/><Relationship Id="rId23" Type="http://schemas.openxmlformats.org/officeDocument/2006/relationships/image" Target="../media/image69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18.png"/><Relationship Id="rId14" Type="http://schemas.openxmlformats.org/officeDocument/2006/relationships/image" Target="../media/image44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7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12.png"/><Relationship Id="rId21" Type="http://schemas.openxmlformats.org/officeDocument/2006/relationships/image" Target="../media/image84.png"/><Relationship Id="rId7" Type="http://schemas.openxmlformats.org/officeDocument/2006/relationships/image" Target="../media/image16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5.png"/><Relationship Id="rId24" Type="http://schemas.openxmlformats.org/officeDocument/2006/relationships/image" Target="../media/image87.png"/><Relationship Id="rId5" Type="http://schemas.openxmlformats.org/officeDocument/2006/relationships/image" Target="../media/image60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4.png"/><Relationship Id="rId19" Type="http://schemas.openxmlformats.org/officeDocument/2006/relationships/image" Target="../media/image82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8.png"/><Relationship Id="rId18" Type="http://schemas.openxmlformats.org/officeDocument/2006/relationships/image" Target="../media/image95.png"/><Relationship Id="rId3" Type="http://schemas.openxmlformats.org/officeDocument/2006/relationships/image" Target="../media/image60.png"/><Relationship Id="rId7" Type="http://schemas.openxmlformats.org/officeDocument/2006/relationships/image" Target="../media/image18.png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image" Target="../media/image12.png"/><Relationship Id="rId16" Type="http://schemas.openxmlformats.org/officeDocument/2006/relationships/image" Target="../media/image94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52.png"/><Relationship Id="rId10" Type="http://schemas.openxmlformats.org/officeDocument/2006/relationships/image" Target="../media/image75.png"/><Relationship Id="rId19" Type="http://schemas.openxmlformats.org/officeDocument/2006/relationships/image" Target="../media/image96.png"/><Relationship Id="rId4" Type="http://schemas.openxmlformats.org/officeDocument/2006/relationships/image" Target="../media/image17.png"/><Relationship Id="rId9" Type="http://schemas.openxmlformats.org/officeDocument/2006/relationships/image" Target="../media/image92.pn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14.png"/><Relationship Id="rId21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12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9.png"/><Relationship Id="rId5" Type="http://schemas.openxmlformats.org/officeDocument/2006/relationships/image" Target="../media/image15.png"/><Relationship Id="rId15" Type="http://schemas.openxmlformats.org/officeDocument/2006/relationships/image" Target="../media/image103.png"/><Relationship Id="rId10" Type="http://schemas.openxmlformats.org/officeDocument/2006/relationships/image" Target="../media/image92.png"/><Relationship Id="rId19" Type="http://schemas.openxmlformats.org/officeDocument/2006/relationships/image" Target="../media/image107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0.png"/><Relationship Id="rId18" Type="http://schemas.openxmlformats.org/officeDocument/2006/relationships/image" Target="../media/image114.png"/><Relationship Id="rId3" Type="http://schemas.openxmlformats.org/officeDocument/2006/relationships/image" Target="../media/image12.png"/><Relationship Id="rId21" Type="http://schemas.openxmlformats.org/officeDocument/2006/relationships/image" Target="../media/image117.png"/><Relationship Id="rId7" Type="http://schemas.openxmlformats.org/officeDocument/2006/relationships/image" Target="../media/image16.png"/><Relationship Id="rId12" Type="http://schemas.openxmlformats.org/officeDocument/2006/relationships/image" Target="../media/image99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3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0.png"/><Relationship Id="rId5" Type="http://schemas.openxmlformats.org/officeDocument/2006/relationships/image" Target="../media/image60.png"/><Relationship Id="rId15" Type="http://schemas.openxmlformats.org/officeDocument/2006/relationships/image" Target="../media/image112.png"/><Relationship Id="rId10" Type="http://schemas.openxmlformats.org/officeDocument/2006/relationships/image" Target="../media/image109.png"/><Relationship Id="rId19" Type="http://schemas.openxmlformats.org/officeDocument/2006/relationships/image" Target="../media/image115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7.png"/><Relationship Id="rId21" Type="http://schemas.openxmlformats.org/officeDocument/2006/relationships/image" Target="../media/image130.png"/><Relationship Id="rId7" Type="http://schemas.openxmlformats.org/officeDocument/2006/relationships/image" Target="../media/image38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2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16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5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447800"/>
            <a:ext cx="20955000" cy="14668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100" y="1143000"/>
            <a:ext cx="2336800" cy="2171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82100"/>
            <a:ext cx="22415500" cy="889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0" y="1143000"/>
            <a:ext cx="2336800" cy="2171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1651000"/>
            <a:ext cx="20955000" cy="1466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1854200"/>
            <a:ext cx="20955000" cy="14668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4200" y="1549400"/>
            <a:ext cx="2336800" cy="2171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0" y="2057400"/>
            <a:ext cx="20955000" cy="14668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00" y="11772900"/>
            <a:ext cx="22529800" cy="751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3400" y="12331700"/>
            <a:ext cx="533400" cy="812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100" y="13106400"/>
            <a:ext cx="98679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3200" y="4152900"/>
            <a:ext cx="16370300" cy="3505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000" y="8458200"/>
            <a:ext cx="11709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1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08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2336800"/>
            <a:ext cx="128905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5500" y="4953000"/>
            <a:ext cx="8902700" cy="1193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1900" y="5105400"/>
            <a:ext cx="104902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39600" y="4470400"/>
            <a:ext cx="342900" cy="8267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30200" y="4953000"/>
            <a:ext cx="8902700" cy="1193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66600" y="5105400"/>
            <a:ext cx="10490200" cy="901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5400" y="6794500"/>
            <a:ext cx="10490200" cy="1752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82500" y="6731000"/>
            <a:ext cx="10490200" cy="2590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1500" y="10439400"/>
            <a:ext cx="10490200" cy="1752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632372">
            <a:off x="17106900" y="9588500"/>
            <a:ext cx="1041400" cy="2425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-2632372">
            <a:off x="6273800" y="9550400"/>
            <a:ext cx="1041400" cy="2425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4400" y="9258300"/>
            <a:ext cx="2933700" cy="2933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02400" y="9410700"/>
            <a:ext cx="38735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447800"/>
            <a:ext cx="20955000" cy="14668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100" y="1143000"/>
            <a:ext cx="2336800" cy="2171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182100"/>
            <a:ext cx="22415500" cy="889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6000" y="1143000"/>
            <a:ext cx="2336800" cy="2171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1651000"/>
            <a:ext cx="20955000" cy="1466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1854200"/>
            <a:ext cx="20955000" cy="14668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200" y="1549400"/>
            <a:ext cx="2336800" cy="2171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800" y="2057400"/>
            <a:ext cx="20955000" cy="14668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100" y="11772900"/>
            <a:ext cx="22529800" cy="751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3400" y="12331700"/>
            <a:ext cx="533400" cy="812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100" y="13106400"/>
            <a:ext cx="9867900" cy="25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500" y="5080000"/>
            <a:ext cx="16370300" cy="2336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000" y="8458200"/>
            <a:ext cx="117094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6400" y="2501900"/>
            <a:ext cx="5791200" cy="2311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0300" y="5372100"/>
            <a:ext cx="1600200" cy="1435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9900" y="6807200"/>
            <a:ext cx="6019800" cy="2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1300" y="5626100"/>
            <a:ext cx="850900" cy="990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0900" y="5384800"/>
            <a:ext cx="5168900" cy="711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alphaModFix amt="58000"/>
          </a:blip>
          <a:stretch>
            <a:fillRect/>
          </a:stretch>
        </p:blipFill>
        <p:spPr>
          <a:xfrm>
            <a:off x="5930900" y="6108700"/>
            <a:ext cx="4546600" cy="508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14300" y="5372100"/>
            <a:ext cx="1600200" cy="143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3900" y="6807200"/>
            <a:ext cx="6019800" cy="25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54000" y="5626100"/>
            <a:ext cx="1320800" cy="990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74900" y="5384800"/>
            <a:ext cx="5181600" cy="711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>
            <a:alphaModFix amt="58000"/>
          </a:blip>
          <a:stretch>
            <a:fillRect/>
          </a:stretch>
        </p:blipFill>
        <p:spPr>
          <a:xfrm>
            <a:off x="15074900" y="6108700"/>
            <a:ext cx="4546600" cy="508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70300" y="7518400"/>
            <a:ext cx="1600200" cy="1435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9900" y="8953500"/>
            <a:ext cx="6019800" cy="25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11600" y="7772400"/>
            <a:ext cx="1130300" cy="990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30900" y="7531100"/>
            <a:ext cx="5168900" cy="711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1">
            <a:alphaModFix amt="58000"/>
          </a:blip>
          <a:stretch>
            <a:fillRect/>
          </a:stretch>
        </p:blipFill>
        <p:spPr>
          <a:xfrm>
            <a:off x="5930900" y="8255000"/>
            <a:ext cx="4546600" cy="508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14300" y="7518400"/>
            <a:ext cx="1600200" cy="14351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3900" y="8953500"/>
            <a:ext cx="6019800" cy="254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992100" y="7772400"/>
            <a:ext cx="1244600" cy="990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074900" y="7531100"/>
            <a:ext cx="5829300" cy="711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>
            <a:alphaModFix amt="58000"/>
          </a:blip>
          <a:stretch>
            <a:fillRect/>
          </a:stretch>
        </p:blipFill>
        <p:spPr>
          <a:xfrm>
            <a:off x="15074900" y="8255000"/>
            <a:ext cx="4546600" cy="5080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0300" y="9664700"/>
            <a:ext cx="1600200" cy="14351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9900" y="11099800"/>
            <a:ext cx="6019800" cy="2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24300" y="9918700"/>
            <a:ext cx="1092200" cy="9906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30900" y="9677400"/>
            <a:ext cx="5168900" cy="7112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7">
            <a:alphaModFix amt="58000"/>
          </a:blip>
          <a:stretch>
            <a:fillRect/>
          </a:stretch>
        </p:blipFill>
        <p:spPr>
          <a:xfrm>
            <a:off x="5930900" y="10401300"/>
            <a:ext cx="45466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7600" y="2336800"/>
            <a:ext cx="109347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6800" y="4978400"/>
            <a:ext cx="77089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5067300"/>
            <a:ext cx="73279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60500" y="4978400"/>
            <a:ext cx="7708900" cy="1092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63700" y="5067300"/>
            <a:ext cx="7327900" cy="901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39600" y="4470400"/>
            <a:ext cx="342900" cy="8267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400" y="6896100"/>
            <a:ext cx="73279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0" y="6858000"/>
            <a:ext cx="7327900" cy="901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7700" y="6680200"/>
            <a:ext cx="1130300" cy="1130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7600" y="7632700"/>
            <a:ext cx="838200" cy="1943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400" y="8648700"/>
            <a:ext cx="7327900" cy="2349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14700" y="10998200"/>
            <a:ext cx="2882900" cy="2286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49000" y="7632700"/>
            <a:ext cx="838200" cy="19431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73900" y="8724900"/>
            <a:ext cx="4445000" cy="2349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36000" y="10960100"/>
            <a:ext cx="2882900" cy="228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629900" y="5384800"/>
            <a:ext cx="4279900" cy="37719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763500" y="7239000"/>
            <a:ext cx="7327900" cy="9017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431000" y="6223000"/>
            <a:ext cx="3365500" cy="3365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49200" y="10083800"/>
            <a:ext cx="7327900" cy="9017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231100" y="9575800"/>
            <a:ext cx="2552700" cy="25527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81200" y="10998200"/>
            <a:ext cx="2882900" cy="2286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586200" y="8102600"/>
            <a:ext cx="28829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14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7600" y="2336800"/>
            <a:ext cx="109347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8400" y="4546600"/>
            <a:ext cx="77089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1600" y="4635500"/>
            <a:ext cx="73279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2800" y="8051800"/>
            <a:ext cx="17665700" cy="90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01400" y="8966200"/>
            <a:ext cx="2882900" cy="228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4600" y="6464300"/>
            <a:ext cx="7708900" cy="1092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5100" y="6565900"/>
            <a:ext cx="73279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24800" y="5080000"/>
            <a:ext cx="876300" cy="2019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338800" y="4470400"/>
            <a:ext cx="4038600" cy="4038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9200" y="8331200"/>
            <a:ext cx="876300" cy="2019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00500" y="9347200"/>
            <a:ext cx="2120900" cy="2933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67600" y="9347200"/>
            <a:ext cx="2933700" cy="2933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10450" y="9156700"/>
            <a:ext cx="3162300" cy="3302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062200" y="9194800"/>
            <a:ext cx="3035300" cy="30353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138900" y="9601200"/>
            <a:ext cx="2438400" cy="2222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075400" y="93091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4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600" y="2336800"/>
            <a:ext cx="109347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381500" y="6489700"/>
            <a:ext cx="17665700" cy="901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1200" y="4813300"/>
            <a:ext cx="7708900" cy="1092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4400" y="4902200"/>
            <a:ext cx="7327900" cy="90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6057900" y="5600700"/>
            <a:ext cx="1295400" cy="2603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600" y="6489700"/>
            <a:ext cx="17665700" cy="901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11341100" y="5600700"/>
            <a:ext cx="1295400" cy="2603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3200" y="6489700"/>
            <a:ext cx="17678400" cy="901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7480300" y="6883400"/>
            <a:ext cx="1295400" cy="2603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75000" y="7861300"/>
            <a:ext cx="17678400" cy="901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2800" y="10299700"/>
            <a:ext cx="17678400" cy="901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18600" y="9271000"/>
            <a:ext cx="6134100" cy="2959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9110911">
            <a:off x="3340100" y="10198100"/>
            <a:ext cx="2082800" cy="1041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46200" y="9626600"/>
            <a:ext cx="2603500" cy="2603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03700" y="8178800"/>
            <a:ext cx="2743200" cy="27432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269200" y="9740900"/>
            <a:ext cx="2946400" cy="2946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79800" y="7658100"/>
            <a:ext cx="2755900" cy="2755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3416407">
            <a:off x="18605500" y="9550400"/>
            <a:ext cx="20828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7600" y="2336800"/>
            <a:ext cx="109347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1200" y="4813300"/>
            <a:ext cx="7708900" cy="1092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400" y="4902200"/>
            <a:ext cx="73279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2800" y="6400800"/>
            <a:ext cx="17665700" cy="90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169900" y="7340600"/>
            <a:ext cx="2882900" cy="228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13804900" y="9017000"/>
            <a:ext cx="1701800" cy="1905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500" y="9474200"/>
            <a:ext cx="1130300" cy="1130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40200" y="8445500"/>
            <a:ext cx="2921000" cy="2921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8445500"/>
            <a:ext cx="3136900" cy="3136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63100" y="8432800"/>
            <a:ext cx="3175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7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47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0900" y="2336800"/>
            <a:ext cx="114554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3800" y="6096000"/>
            <a:ext cx="3035300" cy="3035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0500" y="6502400"/>
            <a:ext cx="2438400" cy="2222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0300" y="6096000"/>
            <a:ext cx="7327900" cy="901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44400" y="5194300"/>
            <a:ext cx="2260600" cy="2362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20300" y="7899400"/>
            <a:ext cx="7327900" cy="901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78900" y="9144000"/>
            <a:ext cx="3187700" cy="3022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05000" y="9144000"/>
            <a:ext cx="3200400" cy="3200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566900" y="9144000"/>
            <a:ext cx="2565400" cy="2692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>
            <a:off x="12509500" y="9537700"/>
            <a:ext cx="1701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77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6900" y="4902200"/>
            <a:ext cx="10490200" cy="1193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4700" y="2844800"/>
            <a:ext cx="825500" cy="660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0900" y="2336800"/>
            <a:ext cx="11455400" cy="172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46900" y="5092700"/>
            <a:ext cx="104902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300" y="6756400"/>
            <a:ext cx="3009900" cy="30099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700" y="7632700"/>
            <a:ext cx="10490200" cy="901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9000" y="7518400"/>
            <a:ext cx="1130300" cy="1130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3400" y="7632700"/>
            <a:ext cx="104902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9100" y="9461500"/>
            <a:ext cx="2451100" cy="2451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400" y="9791700"/>
            <a:ext cx="1968500" cy="1790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7100" y="10274300"/>
            <a:ext cx="10490200" cy="901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614400" y="10160000"/>
            <a:ext cx="1130300" cy="1130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88800" y="10274300"/>
            <a:ext cx="104902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939800"/>
            <a:ext cx="22402800" cy="11925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0" y="609600"/>
            <a:ext cx="2489200" cy="232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00" y="609600"/>
            <a:ext cx="2489200" cy="2324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1143000"/>
            <a:ext cx="22402800" cy="11709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358900"/>
            <a:ext cx="22402800" cy="11493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400" y="1041400"/>
            <a:ext cx="2489200" cy="232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1574800"/>
            <a:ext cx="22402800" cy="112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800" y="4229100"/>
            <a:ext cx="2042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300" y="2628900"/>
            <a:ext cx="1092200" cy="1092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7300" y="2844800"/>
            <a:ext cx="825500" cy="66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200" y="2336800"/>
            <a:ext cx="13030200" cy="1727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6200" y="4749800"/>
            <a:ext cx="4775200" cy="1193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1300" y="4889500"/>
            <a:ext cx="10490200" cy="901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00" y="4749800"/>
            <a:ext cx="4775200" cy="1193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4000" y="4889500"/>
            <a:ext cx="10490200" cy="901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116300" y="4749800"/>
            <a:ext cx="6388100" cy="1193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08100" y="4889500"/>
            <a:ext cx="10490200" cy="901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8900" y="7696200"/>
            <a:ext cx="2743200" cy="2743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2500" y="7874000"/>
            <a:ext cx="1892300" cy="2895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56100" y="8496300"/>
            <a:ext cx="1130300" cy="1130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00" y="7454900"/>
            <a:ext cx="2298700" cy="2298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93700" y="7454900"/>
            <a:ext cx="1828800" cy="2527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506200" y="7505700"/>
            <a:ext cx="1828800" cy="1905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6200000">
            <a:off x="11823700" y="7797800"/>
            <a:ext cx="1193800" cy="13335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443700" y="6426200"/>
            <a:ext cx="2286000" cy="2171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916400" y="7454900"/>
            <a:ext cx="31496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사용자 지정</PresentationFormat>
  <Paragraphs>3</Paragraphs>
  <Slides>11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Calibri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3</cp:revision>
  <dcterms:created xsi:type="dcterms:W3CDTF">2006-08-16T00:00:00Z</dcterms:created>
  <dcterms:modified xsi:type="dcterms:W3CDTF">2026-06-01T03:35:23Z</dcterms:modified>
</cp:coreProperties>
</file>